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9"/>
  </p:notesMasterIdLst>
  <p:sldIdLst>
    <p:sldId id="256" r:id="rId5"/>
    <p:sldId id="258" r:id="rId6"/>
    <p:sldId id="260" r:id="rId7"/>
    <p:sldId id="262" r:id="rId8"/>
    <p:sldId id="264" r:id="rId9"/>
    <p:sldId id="266" r:id="rId10"/>
    <p:sldId id="268" r:id="rId11"/>
    <p:sldId id="270" r:id="rId12"/>
    <p:sldId id="272" r:id="rId13"/>
    <p:sldId id="274" r:id="rId14"/>
    <p:sldId id="276" r:id="rId15"/>
    <p:sldId id="278" r:id="rId16"/>
    <p:sldId id="280" r:id="rId17"/>
    <p:sldId id="284" r:id="rId18"/>
    <p:sldId id="286" r:id="rId19"/>
    <p:sldId id="288" r:id="rId20"/>
    <p:sldId id="290" r:id="rId21"/>
    <p:sldId id="292" r:id="rId22"/>
    <p:sldId id="294" r:id="rId23"/>
    <p:sldId id="296" r:id="rId24"/>
    <p:sldId id="298" r:id="rId25"/>
    <p:sldId id="300" r:id="rId26"/>
    <p:sldId id="302" r:id="rId27"/>
    <p:sldId id="304" r:id="rId28"/>
  </p:sldIdLst>
  <p:sldSz cx="9753600" cy="7315200"/>
  <p:notesSz cx="6858000" cy="9144000"/>
  <p:embeddedFontLst>
    <p:embeddedFont>
      <p:font typeface="Arial Italics" panose="020B060402020202020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2B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39365F-C075-0E09-4FB0-24394C44368A}" v="100" dt="2025-08-28T15:37:12.787"/>
    <p1510:client id="{587A5F3D-7075-B831-7F92-6F2F87508D41}" v="171" dt="2025-08-28T14:52:22.3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7" d="100"/>
          <a:sy n="77" d="100"/>
        </p:scale>
        <p:origin x="147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Antonini" userId="S::stevea@smoc.org::25d16a83-308c-4a30-9e17-16844c1dcf79" providerId="AD" clId="Web-{19B066FE-C40F-C5D2-4484-F102EE2ABBD8}"/>
    <pc:docChg chg="delSld modSld">
      <pc:chgData name="Steve Antonini" userId="S::stevea@smoc.org::25d16a83-308c-4a30-9e17-16844c1dcf79" providerId="AD" clId="Web-{19B066FE-C40F-C5D2-4484-F102EE2ABBD8}" dt="2024-05-19T07:45:18.339" v="8" actId="1076"/>
      <pc:docMkLst>
        <pc:docMk/>
      </pc:docMkLst>
      <pc:sldChg chg="delSp">
        <pc:chgData name="Steve Antonini" userId="S::stevea@smoc.org::25d16a83-308c-4a30-9e17-16844c1dcf79" providerId="AD" clId="Web-{19B066FE-C40F-C5D2-4484-F102EE2ABBD8}" dt="2024-05-19T07:43:37.058" v="2"/>
        <pc:sldMkLst>
          <pc:docMk/>
          <pc:sldMk cId="0" sldId="260"/>
        </pc:sldMkLst>
      </pc:sldChg>
      <pc:sldChg chg="delSp">
        <pc:chgData name="Steve Antonini" userId="S::stevea@smoc.org::25d16a83-308c-4a30-9e17-16844c1dcf79" providerId="AD" clId="Web-{19B066FE-C40F-C5D2-4484-F102EE2ABBD8}" dt="2024-05-19T07:43:49.542" v="5"/>
        <pc:sldMkLst>
          <pc:docMk/>
          <pc:sldMk cId="0" sldId="261"/>
        </pc:sldMkLst>
      </pc:sldChg>
      <pc:sldChg chg="del">
        <pc:chgData name="Steve Antonini" userId="S::stevea@smoc.org::25d16a83-308c-4a30-9e17-16844c1dcf79" providerId="AD" clId="Web-{19B066FE-C40F-C5D2-4484-F102EE2ABBD8}" dt="2024-05-19T07:44:55.495" v="6"/>
        <pc:sldMkLst>
          <pc:docMk/>
          <pc:sldMk cId="0" sldId="282"/>
        </pc:sldMkLst>
      </pc:sldChg>
      <pc:sldChg chg="del">
        <pc:chgData name="Steve Antonini" userId="S::stevea@smoc.org::25d16a83-308c-4a30-9e17-16844c1dcf79" providerId="AD" clId="Web-{19B066FE-C40F-C5D2-4484-F102EE2ABBD8}" dt="2024-05-19T07:44:57.261" v="7"/>
        <pc:sldMkLst>
          <pc:docMk/>
          <pc:sldMk cId="0" sldId="283"/>
        </pc:sldMkLst>
      </pc:sldChg>
      <pc:sldChg chg="modSp">
        <pc:chgData name="Steve Antonini" userId="S::stevea@smoc.org::25d16a83-308c-4a30-9e17-16844c1dcf79" providerId="AD" clId="Web-{19B066FE-C40F-C5D2-4484-F102EE2ABBD8}" dt="2024-05-19T07:45:18.339" v="8" actId="1076"/>
        <pc:sldMkLst>
          <pc:docMk/>
          <pc:sldMk cId="0" sldId="287"/>
        </pc:sldMkLst>
      </pc:sldChg>
    </pc:docChg>
  </pc:docChgLst>
  <pc:docChgLst>
    <pc:chgData name="Matthew Martineau" userId="S::mmartineau@smoc.org::073ce0ee-5d7d-468d-8982-2f6aa7a904ba" providerId="AD" clId="Web-{7AF8BA7A-E0F5-E845-6F32-4435BFFDD7FD}"/>
    <pc:docChg chg="modSld">
      <pc:chgData name="Matthew Martineau" userId="S::mmartineau@smoc.org::073ce0ee-5d7d-468d-8982-2f6aa7a904ba" providerId="AD" clId="Web-{7AF8BA7A-E0F5-E845-6F32-4435BFFDD7FD}" dt="2025-08-26T15:06:48.074" v="3"/>
      <pc:docMkLst>
        <pc:docMk/>
      </pc:docMkLst>
      <pc:sldChg chg="delSp">
        <pc:chgData name="Matthew Martineau" userId="S::mmartineau@smoc.org::073ce0ee-5d7d-468d-8982-2f6aa7a904ba" providerId="AD" clId="Web-{7AF8BA7A-E0F5-E845-6F32-4435BFFDD7FD}" dt="2025-08-26T15:06:48.074" v="3"/>
        <pc:sldMkLst>
          <pc:docMk/>
          <pc:sldMk cId="0" sldId="256"/>
        </pc:sldMkLst>
      </pc:sldChg>
    </pc:docChg>
  </pc:docChgLst>
  <pc:docChgLst>
    <pc:chgData name="Matthew Martineau" userId="S::mmartineau@smoc.org::073ce0ee-5d7d-468d-8982-2f6aa7a904ba" providerId="AD" clId="Web-{587A5F3D-7075-B831-7F92-6F2F87508D41}"/>
    <pc:docChg chg="modSld">
      <pc:chgData name="Matthew Martineau" userId="S::mmartineau@smoc.org::073ce0ee-5d7d-468d-8982-2f6aa7a904ba" providerId="AD" clId="Web-{587A5F3D-7075-B831-7F92-6F2F87508D41}" dt="2025-08-28T14:52:22.350" v="152"/>
      <pc:docMkLst>
        <pc:docMk/>
      </pc:docMkLst>
      <pc:sldChg chg="addSp delSp modSp">
        <pc:chgData name="Matthew Martineau" userId="S::mmartineau@smoc.org::073ce0ee-5d7d-468d-8982-2f6aa7a904ba" providerId="AD" clId="Web-{587A5F3D-7075-B831-7F92-6F2F87508D41}" dt="2025-08-28T14:20:08.877" v="6" actId="20577"/>
        <pc:sldMkLst>
          <pc:docMk/>
          <pc:sldMk cId="0" sldId="256"/>
        </pc:sldMkLst>
        <pc:spChg chg="add del mod">
          <ac:chgData name="Matthew Martineau" userId="S::mmartineau@smoc.org::073ce0ee-5d7d-468d-8982-2f6aa7a904ba" providerId="AD" clId="Web-{587A5F3D-7075-B831-7F92-6F2F87508D41}" dt="2025-08-28T14:14:46.813" v="3"/>
          <ac:spMkLst>
            <pc:docMk/>
            <pc:sldMk cId="0" sldId="256"/>
            <ac:spMk id="2" creationId="{8708E969-2C2D-BE5D-D30A-953B16F5B48F}"/>
          </ac:spMkLst>
        </pc:spChg>
        <pc:spChg chg="mod">
          <ac:chgData name="Matthew Martineau" userId="S::mmartineau@smoc.org::073ce0ee-5d7d-468d-8982-2f6aa7a904ba" providerId="AD" clId="Web-{587A5F3D-7075-B831-7F92-6F2F87508D41}" dt="2025-08-28T14:20:08.877" v="6" actId="20577"/>
          <ac:spMkLst>
            <pc:docMk/>
            <pc:sldMk cId="0" sldId="256"/>
            <ac:spMk id="4" creationId="{00000000-0000-0000-0000-000000000000}"/>
          </ac:spMkLst>
        </pc:spChg>
        <pc:spChg chg="add">
          <ac:chgData name="Matthew Martineau" userId="S::mmartineau@smoc.org::073ce0ee-5d7d-468d-8982-2f6aa7a904ba" providerId="AD" clId="Web-{587A5F3D-7075-B831-7F92-6F2F87508D41}" dt="2025-08-28T14:19:50.252" v="4"/>
          <ac:spMkLst>
            <pc:docMk/>
            <pc:sldMk cId="0" sldId="256"/>
            <ac:spMk id="7" creationId="{60CD8CAF-4B62-89EC-D409-09A09C6A7842}"/>
          </ac:spMkLst>
        </pc:spChg>
        <pc:spChg chg="add">
          <ac:chgData name="Matthew Martineau" userId="S::mmartineau@smoc.org::073ce0ee-5d7d-468d-8982-2f6aa7a904ba" providerId="AD" clId="Web-{587A5F3D-7075-B831-7F92-6F2F87508D41}" dt="2025-08-28T14:19:50.252" v="4"/>
          <ac:spMkLst>
            <pc:docMk/>
            <pc:sldMk cId="0" sldId="256"/>
            <ac:spMk id="9" creationId="{9104F7E1-F2F9-A8B2-F0F8-B7B969123DD4}"/>
          </ac:spMkLst>
        </pc:spChg>
        <pc:spChg chg="add">
          <ac:chgData name="Matthew Martineau" userId="S::mmartineau@smoc.org::073ce0ee-5d7d-468d-8982-2f6aa7a904ba" providerId="AD" clId="Web-{587A5F3D-7075-B831-7F92-6F2F87508D41}" dt="2025-08-28T14:19:50.252" v="4"/>
          <ac:spMkLst>
            <pc:docMk/>
            <pc:sldMk cId="0" sldId="256"/>
            <ac:spMk id="13" creationId="{BB50097C-D854-EB68-7FC4-4A51B6550B46}"/>
          </ac:spMkLst>
        </pc:spChg>
        <pc:spChg chg="add">
          <ac:chgData name="Matthew Martineau" userId="S::mmartineau@smoc.org::073ce0ee-5d7d-468d-8982-2f6aa7a904ba" providerId="AD" clId="Web-{587A5F3D-7075-B831-7F92-6F2F87508D41}" dt="2025-08-28T14:19:50.252" v="4"/>
          <ac:spMkLst>
            <pc:docMk/>
            <pc:sldMk cId="0" sldId="256"/>
            <ac:spMk id="16" creationId="{0EDDB953-2B7F-2E09-02F4-5FCDF04107FB}"/>
          </ac:spMkLst>
        </pc:spChg>
        <pc:spChg chg="add">
          <ac:chgData name="Matthew Martineau" userId="S::mmartineau@smoc.org::073ce0ee-5d7d-468d-8982-2f6aa7a904ba" providerId="AD" clId="Web-{587A5F3D-7075-B831-7F92-6F2F87508D41}" dt="2025-08-28T14:19:50.252" v="4"/>
          <ac:spMkLst>
            <pc:docMk/>
            <pc:sldMk cId="0" sldId="256"/>
            <ac:spMk id="17" creationId="{7402630F-1491-6D2B-C36A-E3E5262C0D73}"/>
          </ac:spMkLst>
        </pc:spChg>
        <pc:spChg chg="add">
          <ac:chgData name="Matthew Martineau" userId="S::mmartineau@smoc.org::073ce0ee-5d7d-468d-8982-2f6aa7a904ba" providerId="AD" clId="Web-{587A5F3D-7075-B831-7F92-6F2F87508D41}" dt="2025-08-28T14:19:50.252" v="4"/>
          <ac:spMkLst>
            <pc:docMk/>
            <pc:sldMk cId="0" sldId="256"/>
            <ac:spMk id="21" creationId="{6E28D244-75E4-58C7-2859-065B50C4D1CD}"/>
          </ac:spMkLst>
        </pc:spChg>
        <pc:picChg chg="add">
          <ac:chgData name="Matthew Martineau" userId="S::mmartineau@smoc.org::073ce0ee-5d7d-468d-8982-2f6aa7a904ba" providerId="AD" clId="Web-{587A5F3D-7075-B831-7F92-6F2F87508D41}" dt="2025-08-28T14:19:50.252" v="4"/>
          <ac:picMkLst>
            <pc:docMk/>
            <pc:sldMk cId="0" sldId="256"/>
            <ac:picMk id="11" creationId="{0316A7A6-ACC7-B150-F7C4-23631C6C1F69}"/>
          </ac:picMkLst>
        </pc:picChg>
        <pc:picChg chg="add">
          <ac:chgData name="Matthew Martineau" userId="S::mmartineau@smoc.org::073ce0ee-5d7d-468d-8982-2f6aa7a904ba" providerId="AD" clId="Web-{587A5F3D-7075-B831-7F92-6F2F87508D41}" dt="2025-08-28T14:19:50.252" v="4"/>
          <ac:picMkLst>
            <pc:docMk/>
            <pc:sldMk cId="0" sldId="256"/>
            <ac:picMk id="14" creationId="{563C415B-034A-8412-506C-3D764EDCFE68}"/>
          </ac:picMkLst>
        </pc:picChg>
        <pc:picChg chg="add">
          <ac:chgData name="Matthew Martineau" userId="S::mmartineau@smoc.org::073ce0ee-5d7d-468d-8982-2f6aa7a904ba" providerId="AD" clId="Web-{587A5F3D-7075-B831-7F92-6F2F87508D41}" dt="2025-08-28T14:19:50.252" v="4"/>
          <ac:picMkLst>
            <pc:docMk/>
            <pc:sldMk cId="0" sldId="256"/>
            <ac:picMk id="15" creationId="{7AD85507-B9FF-DDA2-86BE-7D17FEE2BAB1}"/>
          </ac:picMkLst>
        </pc:picChg>
        <pc:picChg chg="add">
          <ac:chgData name="Matthew Martineau" userId="S::mmartineau@smoc.org::073ce0ee-5d7d-468d-8982-2f6aa7a904ba" providerId="AD" clId="Web-{587A5F3D-7075-B831-7F92-6F2F87508D41}" dt="2025-08-28T14:19:50.252" v="4"/>
          <ac:picMkLst>
            <pc:docMk/>
            <pc:sldMk cId="0" sldId="256"/>
            <ac:picMk id="19" creationId="{D345DED1-444C-3BD4-021B-EE1A37E62AEA}"/>
          </ac:picMkLst>
        </pc:picChg>
      </pc:sldChg>
      <pc:sldChg chg="addSp delSp modSp">
        <pc:chgData name="Matthew Martineau" userId="S::mmartineau@smoc.org::073ce0ee-5d7d-468d-8982-2f6aa7a904ba" providerId="AD" clId="Web-{587A5F3D-7075-B831-7F92-6F2F87508D41}" dt="2025-08-28T14:27:30.671" v="35" actId="1076"/>
        <pc:sldMkLst>
          <pc:docMk/>
          <pc:sldMk cId="0" sldId="258"/>
        </pc:sldMkLst>
        <pc:spChg chg="del">
          <ac:chgData name="Matthew Martineau" userId="S::mmartineau@smoc.org::073ce0ee-5d7d-468d-8982-2f6aa7a904ba" providerId="AD" clId="Web-{587A5F3D-7075-B831-7F92-6F2F87508D41}" dt="2025-08-28T14:20:12.409" v="7"/>
          <ac:spMkLst>
            <pc:docMk/>
            <pc:sldMk cId="0" sldId="258"/>
            <ac:spMk id="2" creationId="{00000000-0000-0000-0000-000000000000}"/>
          </ac:spMkLst>
        </pc:spChg>
        <pc:spChg chg="del">
          <ac:chgData name="Matthew Martineau" userId="S::mmartineau@smoc.org::073ce0ee-5d7d-468d-8982-2f6aa7a904ba" providerId="AD" clId="Web-{587A5F3D-7075-B831-7F92-6F2F87508D41}" dt="2025-08-28T14:27:12.545" v="31"/>
          <ac:spMkLst>
            <pc:docMk/>
            <pc:sldMk cId="0" sldId="258"/>
            <ac:spMk id="3" creationId="{00000000-0000-0000-0000-000000000000}"/>
          </ac:spMkLst>
        </pc:spChg>
        <pc:spChg chg="mod">
          <ac:chgData name="Matthew Martineau" userId="S::mmartineau@smoc.org::073ce0ee-5d7d-468d-8982-2f6aa7a904ba" providerId="AD" clId="Web-{587A5F3D-7075-B831-7F92-6F2F87508D41}" dt="2025-08-28T14:27:30.671" v="35" actId="1076"/>
          <ac:spMkLst>
            <pc:docMk/>
            <pc:sldMk cId="0" sldId="258"/>
            <ac:spMk id="4" creationId="{00000000-0000-0000-0000-000000000000}"/>
          </ac:spMkLst>
        </pc:spChg>
        <pc:spChg chg="del">
          <ac:chgData name="Matthew Martineau" userId="S::mmartineau@smoc.org::073ce0ee-5d7d-468d-8982-2f6aa7a904ba" providerId="AD" clId="Web-{587A5F3D-7075-B831-7F92-6F2F87508D41}" dt="2025-08-28T14:27:10.951" v="29"/>
          <ac:spMkLst>
            <pc:docMk/>
            <pc:sldMk cId="0" sldId="258"/>
            <ac:spMk id="6" creationId="{F4E064A3-D21E-7992-BC9B-B8F1BAFF6CCA}"/>
          </ac:spMkLst>
        </pc:spChg>
        <pc:spChg chg="del">
          <ac:chgData name="Matthew Martineau" userId="S::mmartineau@smoc.org::073ce0ee-5d7d-468d-8982-2f6aa7a904ba" providerId="AD" clId="Web-{587A5F3D-7075-B831-7F92-6F2F87508D41}" dt="2025-08-28T14:27:10.951" v="30"/>
          <ac:spMkLst>
            <pc:docMk/>
            <pc:sldMk cId="0" sldId="258"/>
            <ac:spMk id="7" creationId="{06B1AEA4-9EED-C7A8-F2E2-136A14A863AA}"/>
          </ac:spMkLst>
        </pc:spChg>
        <pc:spChg chg="add">
          <ac:chgData name="Matthew Martineau" userId="S::mmartineau@smoc.org::073ce0ee-5d7d-468d-8982-2f6aa7a904ba" providerId="AD" clId="Web-{587A5F3D-7075-B831-7F92-6F2F87508D41}" dt="2025-08-28T14:27:14.154" v="32"/>
          <ac:spMkLst>
            <pc:docMk/>
            <pc:sldMk cId="0" sldId="258"/>
            <ac:spMk id="8" creationId="{DF3121C2-FA5B-9B3F-56FE-55965475C755}"/>
          </ac:spMkLst>
        </pc:spChg>
        <pc:spChg chg="add">
          <ac:chgData name="Matthew Martineau" userId="S::mmartineau@smoc.org::073ce0ee-5d7d-468d-8982-2f6aa7a904ba" providerId="AD" clId="Web-{587A5F3D-7075-B831-7F92-6F2F87508D41}" dt="2025-08-28T14:27:14.154" v="32"/>
          <ac:spMkLst>
            <pc:docMk/>
            <pc:sldMk cId="0" sldId="258"/>
            <ac:spMk id="9" creationId="{15931948-0F5B-2301-73D4-94D8AF2D1732}"/>
          </ac:spMkLst>
        </pc:spChg>
        <pc:spChg chg="add">
          <ac:chgData name="Matthew Martineau" userId="S::mmartineau@smoc.org::073ce0ee-5d7d-468d-8982-2f6aa7a904ba" providerId="AD" clId="Web-{587A5F3D-7075-B831-7F92-6F2F87508D41}" dt="2025-08-28T14:27:14.154" v="32"/>
          <ac:spMkLst>
            <pc:docMk/>
            <pc:sldMk cId="0" sldId="258"/>
            <ac:spMk id="13" creationId="{0E726F63-BE7F-2735-83C2-ECA6596AB34A}"/>
          </ac:spMkLst>
        </pc:spChg>
        <pc:spChg chg="add">
          <ac:chgData name="Matthew Martineau" userId="S::mmartineau@smoc.org::073ce0ee-5d7d-468d-8982-2f6aa7a904ba" providerId="AD" clId="Web-{587A5F3D-7075-B831-7F92-6F2F87508D41}" dt="2025-08-28T14:27:14.154" v="32"/>
          <ac:spMkLst>
            <pc:docMk/>
            <pc:sldMk cId="0" sldId="258"/>
            <ac:spMk id="16" creationId="{04852157-4F66-3E66-FACC-CF417938B10C}"/>
          </ac:spMkLst>
        </pc:spChg>
        <pc:spChg chg="add">
          <ac:chgData name="Matthew Martineau" userId="S::mmartineau@smoc.org::073ce0ee-5d7d-468d-8982-2f6aa7a904ba" providerId="AD" clId="Web-{587A5F3D-7075-B831-7F92-6F2F87508D41}" dt="2025-08-28T14:27:14.154" v="32"/>
          <ac:spMkLst>
            <pc:docMk/>
            <pc:sldMk cId="0" sldId="258"/>
            <ac:spMk id="17" creationId="{D59A4592-3887-04E1-D702-B50E3A202EA0}"/>
          </ac:spMkLst>
        </pc:spChg>
        <pc:spChg chg="add">
          <ac:chgData name="Matthew Martineau" userId="S::mmartineau@smoc.org::073ce0ee-5d7d-468d-8982-2f6aa7a904ba" providerId="AD" clId="Web-{587A5F3D-7075-B831-7F92-6F2F87508D41}" dt="2025-08-28T14:27:14.154" v="32"/>
          <ac:spMkLst>
            <pc:docMk/>
            <pc:sldMk cId="0" sldId="258"/>
            <ac:spMk id="21" creationId="{AD7D9D25-A90E-2A44-3A26-2CB4A5529BED}"/>
          </ac:spMkLst>
        </pc:spChg>
        <pc:picChg chg="add">
          <ac:chgData name="Matthew Martineau" userId="S::mmartineau@smoc.org::073ce0ee-5d7d-468d-8982-2f6aa7a904ba" providerId="AD" clId="Web-{587A5F3D-7075-B831-7F92-6F2F87508D41}" dt="2025-08-28T14:27:14.154" v="32"/>
          <ac:picMkLst>
            <pc:docMk/>
            <pc:sldMk cId="0" sldId="258"/>
            <ac:picMk id="11" creationId="{A84BB802-3B60-A374-E03F-6C2ABC540CF4}"/>
          </ac:picMkLst>
        </pc:picChg>
        <pc:picChg chg="add">
          <ac:chgData name="Matthew Martineau" userId="S::mmartineau@smoc.org::073ce0ee-5d7d-468d-8982-2f6aa7a904ba" providerId="AD" clId="Web-{587A5F3D-7075-B831-7F92-6F2F87508D41}" dt="2025-08-28T14:27:14.154" v="32"/>
          <ac:picMkLst>
            <pc:docMk/>
            <pc:sldMk cId="0" sldId="258"/>
            <ac:picMk id="14" creationId="{4C2D8590-7322-3BF1-9A34-E524F6637A70}"/>
          </ac:picMkLst>
        </pc:picChg>
        <pc:picChg chg="add">
          <ac:chgData name="Matthew Martineau" userId="S::mmartineau@smoc.org::073ce0ee-5d7d-468d-8982-2f6aa7a904ba" providerId="AD" clId="Web-{587A5F3D-7075-B831-7F92-6F2F87508D41}" dt="2025-08-28T14:27:14.154" v="32"/>
          <ac:picMkLst>
            <pc:docMk/>
            <pc:sldMk cId="0" sldId="258"/>
            <ac:picMk id="18" creationId="{788808F6-C355-2B57-36D9-0EA0F8B86767}"/>
          </ac:picMkLst>
        </pc:picChg>
        <pc:picChg chg="add">
          <ac:chgData name="Matthew Martineau" userId="S::mmartineau@smoc.org::073ce0ee-5d7d-468d-8982-2f6aa7a904ba" providerId="AD" clId="Web-{587A5F3D-7075-B831-7F92-6F2F87508D41}" dt="2025-08-28T14:27:14.154" v="32"/>
          <ac:picMkLst>
            <pc:docMk/>
            <pc:sldMk cId="0" sldId="258"/>
            <ac:picMk id="20" creationId="{92B23916-D98C-7C30-2CD0-BAA8268B1FEE}"/>
          </ac:picMkLst>
        </pc:picChg>
      </pc:sldChg>
      <pc:sldChg chg="addSp delSp modSp">
        <pc:chgData name="Matthew Martineau" userId="S::mmartineau@smoc.org::073ce0ee-5d7d-468d-8982-2f6aa7a904ba" providerId="AD" clId="Web-{587A5F3D-7075-B831-7F92-6F2F87508D41}" dt="2025-08-28T14:28:00.046" v="39" actId="1076"/>
        <pc:sldMkLst>
          <pc:docMk/>
          <pc:sldMk cId="0" sldId="260"/>
        </pc:sldMkLst>
        <pc:spChg chg="del">
          <ac:chgData name="Matthew Martineau" userId="S::mmartineau@smoc.org::073ce0ee-5d7d-468d-8982-2f6aa7a904ba" providerId="AD" clId="Web-{587A5F3D-7075-B831-7F92-6F2F87508D41}" dt="2025-08-28T14:27:35.077" v="36"/>
          <ac:spMkLst>
            <pc:docMk/>
            <pc:sldMk cId="0" sldId="260"/>
            <ac:spMk id="2" creationId="{00000000-0000-0000-0000-000000000000}"/>
          </ac:spMkLst>
        </pc:spChg>
        <pc:spChg chg="mod">
          <ac:chgData name="Matthew Martineau" userId="S::mmartineau@smoc.org::073ce0ee-5d7d-468d-8982-2f6aa7a904ba" providerId="AD" clId="Web-{587A5F3D-7075-B831-7F92-6F2F87508D41}" dt="2025-08-28T14:28:00.046" v="39" actId="1076"/>
          <ac:spMkLst>
            <pc:docMk/>
            <pc:sldMk cId="0" sldId="260"/>
            <ac:spMk id="4" creationId="{00000000-0000-0000-0000-000000000000}"/>
          </ac:spMkLst>
        </pc:spChg>
        <pc:spChg chg="add">
          <ac:chgData name="Matthew Martineau" userId="S::mmartineau@smoc.org::073ce0ee-5d7d-468d-8982-2f6aa7a904ba" providerId="AD" clId="Web-{587A5F3D-7075-B831-7F92-6F2F87508D41}" dt="2025-08-28T14:20:25.565" v="8"/>
          <ac:spMkLst>
            <pc:docMk/>
            <pc:sldMk cId="0" sldId="260"/>
            <ac:spMk id="8" creationId="{FC2413C3-E4FE-8F1B-4793-80B1D3ADF485}"/>
          </ac:spMkLst>
        </pc:spChg>
        <pc:spChg chg="add">
          <ac:chgData name="Matthew Martineau" userId="S::mmartineau@smoc.org::073ce0ee-5d7d-468d-8982-2f6aa7a904ba" providerId="AD" clId="Web-{587A5F3D-7075-B831-7F92-6F2F87508D41}" dt="2025-08-28T14:20:25.565" v="8"/>
          <ac:spMkLst>
            <pc:docMk/>
            <pc:sldMk cId="0" sldId="260"/>
            <ac:spMk id="9" creationId="{C3DA837A-8047-D181-C802-76968C7D7BCF}"/>
          </ac:spMkLst>
        </pc:spChg>
        <pc:spChg chg="add">
          <ac:chgData name="Matthew Martineau" userId="S::mmartineau@smoc.org::073ce0ee-5d7d-468d-8982-2f6aa7a904ba" providerId="AD" clId="Web-{587A5F3D-7075-B831-7F92-6F2F87508D41}" dt="2025-08-28T14:20:25.565" v="8"/>
          <ac:spMkLst>
            <pc:docMk/>
            <pc:sldMk cId="0" sldId="260"/>
            <ac:spMk id="13" creationId="{274003E4-9059-C8BC-C2CA-5467F445D959}"/>
          </ac:spMkLst>
        </pc:spChg>
        <pc:spChg chg="add">
          <ac:chgData name="Matthew Martineau" userId="S::mmartineau@smoc.org::073ce0ee-5d7d-468d-8982-2f6aa7a904ba" providerId="AD" clId="Web-{587A5F3D-7075-B831-7F92-6F2F87508D41}" dt="2025-08-28T14:20:25.565" v="8"/>
          <ac:spMkLst>
            <pc:docMk/>
            <pc:sldMk cId="0" sldId="260"/>
            <ac:spMk id="16" creationId="{FE72C088-0FBF-A508-D697-AF8C2DC10919}"/>
          </ac:spMkLst>
        </pc:spChg>
        <pc:spChg chg="add">
          <ac:chgData name="Matthew Martineau" userId="S::mmartineau@smoc.org::073ce0ee-5d7d-468d-8982-2f6aa7a904ba" providerId="AD" clId="Web-{587A5F3D-7075-B831-7F92-6F2F87508D41}" dt="2025-08-28T14:20:25.565" v="8"/>
          <ac:spMkLst>
            <pc:docMk/>
            <pc:sldMk cId="0" sldId="260"/>
            <ac:spMk id="17" creationId="{A77B0D69-DB04-B8DA-28CE-B853298FC1CE}"/>
          </ac:spMkLst>
        </pc:spChg>
        <pc:spChg chg="add">
          <ac:chgData name="Matthew Martineau" userId="S::mmartineau@smoc.org::073ce0ee-5d7d-468d-8982-2f6aa7a904ba" providerId="AD" clId="Web-{587A5F3D-7075-B831-7F92-6F2F87508D41}" dt="2025-08-28T14:20:25.565" v="8"/>
          <ac:spMkLst>
            <pc:docMk/>
            <pc:sldMk cId="0" sldId="260"/>
            <ac:spMk id="21" creationId="{80F706B8-A646-5EE5-0362-DDFD048D0F72}"/>
          </ac:spMkLst>
        </pc:spChg>
        <pc:picChg chg="add">
          <ac:chgData name="Matthew Martineau" userId="S::mmartineau@smoc.org::073ce0ee-5d7d-468d-8982-2f6aa7a904ba" providerId="AD" clId="Web-{587A5F3D-7075-B831-7F92-6F2F87508D41}" dt="2025-08-28T14:20:25.565" v="8"/>
          <ac:picMkLst>
            <pc:docMk/>
            <pc:sldMk cId="0" sldId="260"/>
            <ac:picMk id="10" creationId="{F395FB8C-AAF3-C18A-6D80-C53C94BA8C3C}"/>
          </ac:picMkLst>
        </pc:picChg>
        <pc:picChg chg="add">
          <ac:chgData name="Matthew Martineau" userId="S::mmartineau@smoc.org::073ce0ee-5d7d-468d-8982-2f6aa7a904ba" providerId="AD" clId="Web-{587A5F3D-7075-B831-7F92-6F2F87508D41}" dt="2025-08-28T14:20:25.565" v="8"/>
          <ac:picMkLst>
            <pc:docMk/>
            <pc:sldMk cId="0" sldId="260"/>
            <ac:picMk id="11" creationId="{B9245E02-C3C5-534D-7776-3792EB327A4A}"/>
          </ac:picMkLst>
        </pc:picChg>
        <pc:picChg chg="add">
          <ac:chgData name="Matthew Martineau" userId="S::mmartineau@smoc.org::073ce0ee-5d7d-468d-8982-2f6aa7a904ba" providerId="AD" clId="Web-{587A5F3D-7075-B831-7F92-6F2F87508D41}" dt="2025-08-28T14:20:25.565" v="8"/>
          <ac:picMkLst>
            <pc:docMk/>
            <pc:sldMk cId="0" sldId="260"/>
            <ac:picMk id="15" creationId="{48F8F6DD-0AD1-9464-B043-99EEC96FAD8A}"/>
          </ac:picMkLst>
        </pc:picChg>
        <pc:picChg chg="add">
          <ac:chgData name="Matthew Martineau" userId="S::mmartineau@smoc.org::073ce0ee-5d7d-468d-8982-2f6aa7a904ba" providerId="AD" clId="Web-{587A5F3D-7075-B831-7F92-6F2F87508D41}" dt="2025-08-28T14:20:25.565" v="8"/>
          <ac:picMkLst>
            <pc:docMk/>
            <pc:sldMk cId="0" sldId="260"/>
            <ac:picMk id="20" creationId="{1C3A2C9D-6E06-E72C-E79F-AA88BB0587FB}"/>
          </ac:picMkLst>
        </pc:picChg>
      </pc:sldChg>
      <pc:sldChg chg="addSp delSp modSp">
        <pc:chgData name="Matthew Martineau" userId="S::mmartineau@smoc.org::073ce0ee-5d7d-468d-8982-2f6aa7a904ba" providerId="AD" clId="Web-{587A5F3D-7075-B831-7F92-6F2F87508D41}" dt="2025-08-28T14:31:36.352" v="43" actId="1076"/>
        <pc:sldMkLst>
          <pc:docMk/>
          <pc:sldMk cId="0" sldId="262"/>
        </pc:sldMkLst>
        <pc:spChg chg="del">
          <ac:chgData name="Matthew Martineau" userId="S::mmartineau@smoc.org::073ce0ee-5d7d-468d-8982-2f6aa7a904ba" providerId="AD" clId="Web-{587A5F3D-7075-B831-7F92-6F2F87508D41}" dt="2025-08-28T14:31:17.664" v="40"/>
          <ac:spMkLst>
            <pc:docMk/>
            <pc:sldMk cId="0" sldId="262"/>
            <ac:spMk id="2" creationId="{00000000-0000-0000-0000-000000000000}"/>
          </ac:spMkLst>
        </pc:spChg>
        <pc:spChg chg="mod">
          <ac:chgData name="Matthew Martineau" userId="S::mmartineau@smoc.org::073ce0ee-5d7d-468d-8982-2f6aa7a904ba" providerId="AD" clId="Web-{587A5F3D-7075-B831-7F92-6F2F87508D41}" dt="2025-08-28T14:31:36.352" v="43" actId="1076"/>
          <ac:spMkLst>
            <pc:docMk/>
            <pc:sldMk cId="0" sldId="262"/>
            <ac:spMk id="4" creationId="{00000000-0000-0000-0000-000000000000}"/>
          </ac:spMkLst>
        </pc:spChg>
        <pc:spChg chg="add">
          <ac:chgData name="Matthew Martineau" userId="S::mmartineau@smoc.org::073ce0ee-5d7d-468d-8982-2f6aa7a904ba" providerId="AD" clId="Web-{587A5F3D-7075-B831-7F92-6F2F87508D41}" dt="2025-08-28T14:20:30.284" v="9"/>
          <ac:spMkLst>
            <pc:docMk/>
            <pc:sldMk cId="0" sldId="262"/>
            <ac:spMk id="8" creationId="{D879B183-2D6B-5926-2283-51455BE18A3C}"/>
          </ac:spMkLst>
        </pc:spChg>
        <pc:spChg chg="add">
          <ac:chgData name="Matthew Martineau" userId="S::mmartineau@smoc.org::073ce0ee-5d7d-468d-8982-2f6aa7a904ba" providerId="AD" clId="Web-{587A5F3D-7075-B831-7F92-6F2F87508D41}" dt="2025-08-28T14:20:30.284" v="9"/>
          <ac:spMkLst>
            <pc:docMk/>
            <pc:sldMk cId="0" sldId="262"/>
            <ac:spMk id="9" creationId="{E46B11FB-38F0-142C-7C4E-82AB6DC60280}"/>
          </ac:spMkLst>
        </pc:spChg>
        <pc:spChg chg="add">
          <ac:chgData name="Matthew Martineau" userId="S::mmartineau@smoc.org::073ce0ee-5d7d-468d-8982-2f6aa7a904ba" providerId="AD" clId="Web-{587A5F3D-7075-B831-7F92-6F2F87508D41}" dt="2025-08-28T14:20:30.284" v="9"/>
          <ac:spMkLst>
            <pc:docMk/>
            <pc:sldMk cId="0" sldId="262"/>
            <ac:spMk id="13" creationId="{6B434972-C69D-15AA-5C8F-689BD29CE312}"/>
          </ac:spMkLst>
        </pc:spChg>
        <pc:spChg chg="add">
          <ac:chgData name="Matthew Martineau" userId="S::mmartineau@smoc.org::073ce0ee-5d7d-468d-8982-2f6aa7a904ba" providerId="AD" clId="Web-{587A5F3D-7075-B831-7F92-6F2F87508D41}" dt="2025-08-28T14:20:30.284" v="9"/>
          <ac:spMkLst>
            <pc:docMk/>
            <pc:sldMk cId="0" sldId="262"/>
            <ac:spMk id="16" creationId="{F837CAC9-BCFB-2A3C-184D-EA1F1716D0BA}"/>
          </ac:spMkLst>
        </pc:spChg>
        <pc:spChg chg="add">
          <ac:chgData name="Matthew Martineau" userId="S::mmartineau@smoc.org::073ce0ee-5d7d-468d-8982-2f6aa7a904ba" providerId="AD" clId="Web-{587A5F3D-7075-B831-7F92-6F2F87508D41}" dt="2025-08-28T14:20:30.284" v="9"/>
          <ac:spMkLst>
            <pc:docMk/>
            <pc:sldMk cId="0" sldId="262"/>
            <ac:spMk id="17" creationId="{57C2B52B-4428-A012-95C9-FFA30034F22A}"/>
          </ac:spMkLst>
        </pc:spChg>
        <pc:spChg chg="add">
          <ac:chgData name="Matthew Martineau" userId="S::mmartineau@smoc.org::073ce0ee-5d7d-468d-8982-2f6aa7a904ba" providerId="AD" clId="Web-{587A5F3D-7075-B831-7F92-6F2F87508D41}" dt="2025-08-28T14:20:30.284" v="9"/>
          <ac:spMkLst>
            <pc:docMk/>
            <pc:sldMk cId="0" sldId="262"/>
            <ac:spMk id="21" creationId="{BC6DBE71-F7FC-4887-9926-D045145A79F2}"/>
          </ac:spMkLst>
        </pc:spChg>
        <pc:picChg chg="add">
          <ac:chgData name="Matthew Martineau" userId="S::mmartineau@smoc.org::073ce0ee-5d7d-468d-8982-2f6aa7a904ba" providerId="AD" clId="Web-{587A5F3D-7075-B831-7F92-6F2F87508D41}" dt="2025-08-28T14:20:30.284" v="9"/>
          <ac:picMkLst>
            <pc:docMk/>
            <pc:sldMk cId="0" sldId="262"/>
            <ac:picMk id="10" creationId="{BD696FE8-3CCA-400B-6B22-862CDDF384F2}"/>
          </ac:picMkLst>
        </pc:picChg>
        <pc:picChg chg="add">
          <ac:chgData name="Matthew Martineau" userId="S::mmartineau@smoc.org::073ce0ee-5d7d-468d-8982-2f6aa7a904ba" providerId="AD" clId="Web-{587A5F3D-7075-B831-7F92-6F2F87508D41}" dt="2025-08-28T14:20:30.284" v="9"/>
          <ac:picMkLst>
            <pc:docMk/>
            <pc:sldMk cId="0" sldId="262"/>
            <ac:picMk id="12" creationId="{07DE5272-F615-EC5F-250B-3A3E184D8E7E}"/>
          </ac:picMkLst>
        </pc:picChg>
        <pc:picChg chg="add">
          <ac:chgData name="Matthew Martineau" userId="S::mmartineau@smoc.org::073ce0ee-5d7d-468d-8982-2f6aa7a904ba" providerId="AD" clId="Web-{587A5F3D-7075-B831-7F92-6F2F87508D41}" dt="2025-08-28T14:20:30.284" v="9"/>
          <ac:picMkLst>
            <pc:docMk/>
            <pc:sldMk cId="0" sldId="262"/>
            <ac:picMk id="14" creationId="{E2983323-B150-8C18-5259-FC94861925B4}"/>
          </ac:picMkLst>
        </pc:picChg>
        <pc:picChg chg="add">
          <ac:chgData name="Matthew Martineau" userId="S::mmartineau@smoc.org::073ce0ee-5d7d-468d-8982-2f6aa7a904ba" providerId="AD" clId="Web-{587A5F3D-7075-B831-7F92-6F2F87508D41}" dt="2025-08-28T14:20:30.284" v="9"/>
          <ac:picMkLst>
            <pc:docMk/>
            <pc:sldMk cId="0" sldId="262"/>
            <ac:picMk id="18" creationId="{8DEB4032-2D74-1DAC-EA84-600A3B69F519}"/>
          </ac:picMkLst>
        </pc:picChg>
      </pc:sldChg>
      <pc:sldChg chg="addSp delSp modSp">
        <pc:chgData name="Matthew Martineau" userId="S::mmartineau@smoc.org::073ce0ee-5d7d-468d-8982-2f6aa7a904ba" providerId="AD" clId="Web-{587A5F3D-7075-B831-7F92-6F2F87508D41}" dt="2025-08-28T14:31:53.962" v="47" actId="1076"/>
        <pc:sldMkLst>
          <pc:docMk/>
          <pc:sldMk cId="0" sldId="264"/>
        </pc:sldMkLst>
        <pc:spChg chg="del">
          <ac:chgData name="Matthew Martineau" userId="S::mmartineau@smoc.org::073ce0ee-5d7d-468d-8982-2f6aa7a904ba" providerId="AD" clId="Web-{587A5F3D-7075-B831-7F92-6F2F87508D41}" dt="2025-08-28T14:31:41.556" v="44"/>
          <ac:spMkLst>
            <pc:docMk/>
            <pc:sldMk cId="0" sldId="264"/>
            <ac:spMk id="2" creationId="{00000000-0000-0000-0000-000000000000}"/>
          </ac:spMkLst>
        </pc:spChg>
        <pc:spChg chg="mod">
          <ac:chgData name="Matthew Martineau" userId="S::mmartineau@smoc.org::073ce0ee-5d7d-468d-8982-2f6aa7a904ba" providerId="AD" clId="Web-{587A5F3D-7075-B831-7F92-6F2F87508D41}" dt="2025-08-28T14:31:53.962" v="47" actId="1076"/>
          <ac:spMkLst>
            <pc:docMk/>
            <pc:sldMk cId="0" sldId="264"/>
            <ac:spMk id="4" creationId="{00000000-0000-0000-0000-000000000000}"/>
          </ac:spMkLst>
        </pc:spChg>
        <pc:spChg chg="add">
          <ac:chgData name="Matthew Martineau" userId="S::mmartineau@smoc.org::073ce0ee-5d7d-468d-8982-2f6aa7a904ba" providerId="AD" clId="Web-{587A5F3D-7075-B831-7F92-6F2F87508D41}" dt="2025-08-28T14:20:33.972" v="10"/>
          <ac:spMkLst>
            <pc:docMk/>
            <pc:sldMk cId="0" sldId="264"/>
            <ac:spMk id="9" creationId="{4D77BFF6-1CE0-A6EC-1B1C-B9C096DE3298}"/>
          </ac:spMkLst>
        </pc:spChg>
        <pc:spChg chg="add">
          <ac:chgData name="Matthew Martineau" userId="S::mmartineau@smoc.org::073ce0ee-5d7d-468d-8982-2f6aa7a904ba" providerId="AD" clId="Web-{587A5F3D-7075-B831-7F92-6F2F87508D41}" dt="2025-08-28T14:20:33.972" v="10"/>
          <ac:spMkLst>
            <pc:docMk/>
            <pc:sldMk cId="0" sldId="264"/>
            <ac:spMk id="10" creationId="{B4F4529D-C002-BE23-0BC7-44D8C82758AC}"/>
          </ac:spMkLst>
        </pc:spChg>
        <pc:spChg chg="add">
          <ac:chgData name="Matthew Martineau" userId="S::mmartineau@smoc.org::073ce0ee-5d7d-468d-8982-2f6aa7a904ba" providerId="AD" clId="Web-{587A5F3D-7075-B831-7F92-6F2F87508D41}" dt="2025-08-28T14:20:33.972" v="10"/>
          <ac:spMkLst>
            <pc:docMk/>
            <pc:sldMk cId="0" sldId="264"/>
            <ac:spMk id="14" creationId="{B61DB431-E420-1473-4BDE-180020343DFF}"/>
          </ac:spMkLst>
        </pc:spChg>
        <pc:spChg chg="add">
          <ac:chgData name="Matthew Martineau" userId="S::mmartineau@smoc.org::073ce0ee-5d7d-468d-8982-2f6aa7a904ba" providerId="AD" clId="Web-{587A5F3D-7075-B831-7F92-6F2F87508D41}" dt="2025-08-28T14:20:33.972" v="10"/>
          <ac:spMkLst>
            <pc:docMk/>
            <pc:sldMk cId="0" sldId="264"/>
            <ac:spMk id="17" creationId="{A1B27370-399D-DD59-E348-66EDAC5B3051}"/>
          </ac:spMkLst>
        </pc:spChg>
        <pc:spChg chg="add">
          <ac:chgData name="Matthew Martineau" userId="S::mmartineau@smoc.org::073ce0ee-5d7d-468d-8982-2f6aa7a904ba" providerId="AD" clId="Web-{587A5F3D-7075-B831-7F92-6F2F87508D41}" dt="2025-08-28T14:20:33.972" v="10"/>
          <ac:spMkLst>
            <pc:docMk/>
            <pc:sldMk cId="0" sldId="264"/>
            <ac:spMk id="18" creationId="{766DC9E7-7511-1CDE-3054-AD4373A14E33}"/>
          </ac:spMkLst>
        </pc:spChg>
        <pc:spChg chg="add">
          <ac:chgData name="Matthew Martineau" userId="S::mmartineau@smoc.org::073ce0ee-5d7d-468d-8982-2f6aa7a904ba" providerId="AD" clId="Web-{587A5F3D-7075-B831-7F92-6F2F87508D41}" dt="2025-08-28T14:20:33.972" v="10"/>
          <ac:spMkLst>
            <pc:docMk/>
            <pc:sldMk cId="0" sldId="264"/>
            <ac:spMk id="22" creationId="{F4C78CB3-1264-2FF3-BA51-399C2F312C46}"/>
          </ac:spMkLst>
        </pc:spChg>
        <pc:picChg chg="add">
          <ac:chgData name="Matthew Martineau" userId="S::mmartineau@smoc.org::073ce0ee-5d7d-468d-8982-2f6aa7a904ba" providerId="AD" clId="Web-{587A5F3D-7075-B831-7F92-6F2F87508D41}" dt="2025-08-28T14:20:33.972" v="10"/>
          <ac:picMkLst>
            <pc:docMk/>
            <pc:sldMk cId="0" sldId="264"/>
            <ac:picMk id="13" creationId="{310EB888-AA5D-9EA5-A293-3FB7CD908369}"/>
          </ac:picMkLst>
        </pc:picChg>
        <pc:picChg chg="add">
          <ac:chgData name="Matthew Martineau" userId="S::mmartineau@smoc.org::073ce0ee-5d7d-468d-8982-2f6aa7a904ba" providerId="AD" clId="Web-{587A5F3D-7075-B831-7F92-6F2F87508D41}" dt="2025-08-28T14:20:33.972" v="10"/>
          <ac:picMkLst>
            <pc:docMk/>
            <pc:sldMk cId="0" sldId="264"/>
            <ac:picMk id="19" creationId="{20DC1728-F6D1-316A-E625-5B02B24A7B09}"/>
          </ac:picMkLst>
        </pc:picChg>
        <pc:picChg chg="add">
          <ac:chgData name="Matthew Martineau" userId="S::mmartineau@smoc.org::073ce0ee-5d7d-468d-8982-2f6aa7a904ba" providerId="AD" clId="Web-{587A5F3D-7075-B831-7F92-6F2F87508D41}" dt="2025-08-28T14:20:33.972" v="10"/>
          <ac:picMkLst>
            <pc:docMk/>
            <pc:sldMk cId="0" sldId="264"/>
            <ac:picMk id="20" creationId="{9B98F434-E2BA-8C19-BF21-6F40DE2CE7F4}"/>
          </ac:picMkLst>
        </pc:picChg>
        <pc:picChg chg="add">
          <ac:chgData name="Matthew Martineau" userId="S::mmartineau@smoc.org::073ce0ee-5d7d-468d-8982-2f6aa7a904ba" providerId="AD" clId="Web-{587A5F3D-7075-B831-7F92-6F2F87508D41}" dt="2025-08-28T14:20:33.972" v="10"/>
          <ac:picMkLst>
            <pc:docMk/>
            <pc:sldMk cId="0" sldId="264"/>
            <ac:picMk id="21" creationId="{1C7EDD5E-0D2A-3280-98F5-C3FBCA284C43}"/>
          </ac:picMkLst>
        </pc:picChg>
      </pc:sldChg>
      <pc:sldChg chg="addSp delSp modSp">
        <pc:chgData name="Matthew Martineau" userId="S::mmartineau@smoc.org::073ce0ee-5d7d-468d-8982-2f6aa7a904ba" providerId="AD" clId="Web-{587A5F3D-7075-B831-7F92-6F2F87508D41}" dt="2025-08-28T14:32:10.744" v="51" actId="1076"/>
        <pc:sldMkLst>
          <pc:docMk/>
          <pc:sldMk cId="0" sldId="266"/>
        </pc:sldMkLst>
        <pc:spChg chg="del">
          <ac:chgData name="Matthew Martineau" userId="S::mmartineau@smoc.org::073ce0ee-5d7d-468d-8982-2f6aa7a904ba" providerId="AD" clId="Web-{587A5F3D-7075-B831-7F92-6F2F87508D41}" dt="2025-08-28T14:32:03.650" v="48"/>
          <ac:spMkLst>
            <pc:docMk/>
            <pc:sldMk cId="0" sldId="266"/>
            <ac:spMk id="2" creationId="{00000000-0000-0000-0000-000000000000}"/>
          </ac:spMkLst>
        </pc:spChg>
        <pc:spChg chg="mod">
          <ac:chgData name="Matthew Martineau" userId="S::mmartineau@smoc.org::073ce0ee-5d7d-468d-8982-2f6aa7a904ba" providerId="AD" clId="Web-{587A5F3D-7075-B831-7F92-6F2F87508D41}" dt="2025-08-28T14:32:10.744" v="51" actId="1076"/>
          <ac:spMkLst>
            <pc:docMk/>
            <pc:sldMk cId="0" sldId="266"/>
            <ac:spMk id="4" creationId="{00000000-0000-0000-0000-000000000000}"/>
          </ac:spMkLst>
        </pc:spChg>
        <pc:spChg chg="add">
          <ac:chgData name="Matthew Martineau" userId="S::mmartineau@smoc.org::073ce0ee-5d7d-468d-8982-2f6aa7a904ba" providerId="AD" clId="Web-{587A5F3D-7075-B831-7F92-6F2F87508D41}" dt="2025-08-28T14:20:36.363" v="11"/>
          <ac:spMkLst>
            <pc:docMk/>
            <pc:sldMk cId="0" sldId="266"/>
            <ac:spMk id="8" creationId="{BE6C043D-BCDE-0B99-A36A-84EA601115F0}"/>
          </ac:spMkLst>
        </pc:spChg>
        <pc:spChg chg="add">
          <ac:chgData name="Matthew Martineau" userId="S::mmartineau@smoc.org::073ce0ee-5d7d-468d-8982-2f6aa7a904ba" providerId="AD" clId="Web-{587A5F3D-7075-B831-7F92-6F2F87508D41}" dt="2025-08-28T14:20:36.363" v="11"/>
          <ac:spMkLst>
            <pc:docMk/>
            <pc:sldMk cId="0" sldId="266"/>
            <ac:spMk id="9" creationId="{618C87C1-BAC4-B01A-9349-CBD3D504CB92}"/>
          </ac:spMkLst>
        </pc:spChg>
        <pc:spChg chg="add">
          <ac:chgData name="Matthew Martineau" userId="S::mmartineau@smoc.org::073ce0ee-5d7d-468d-8982-2f6aa7a904ba" providerId="AD" clId="Web-{587A5F3D-7075-B831-7F92-6F2F87508D41}" dt="2025-08-28T14:20:36.363" v="11"/>
          <ac:spMkLst>
            <pc:docMk/>
            <pc:sldMk cId="0" sldId="266"/>
            <ac:spMk id="13" creationId="{CC2B58B9-F24F-AE5A-2E83-984F9966912E}"/>
          </ac:spMkLst>
        </pc:spChg>
        <pc:spChg chg="add">
          <ac:chgData name="Matthew Martineau" userId="S::mmartineau@smoc.org::073ce0ee-5d7d-468d-8982-2f6aa7a904ba" providerId="AD" clId="Web-{587A5F3D-7075-B831-7F92-6F2F87508D41}" dt="2025-08-28T14:20:36.363" v="11"/>
          <ac:spMkLst>
            <pc:docMk/>
            <pc:sldMk cId="0" sldId="266"/>
            <ac:spMk id="16" creationId="{C1E633FA-12CA-439F-5705-8D6805A55832}"/>
          </ac:spMkLst>
        </pc:spChg>
        <pc:spChg chg="add">
          <ac:chgData name="Matthew Martineau" userId="S::mmartineau@smoc.org::073ce0ee-5d7d-468d-8982-2f6aa7a904ba" providerId="AD" clId="Web-{587A5F3D-7075-B831-7F92-6F2F87508D41}" dt="2025-08-28T14:20:36.363" v="11"/>
          <ac:spMkLst>
            <pc:docMk/>
            <pc:sldMk cId="0" sldId="266"/>
            <ac:spMk id="17" creationId="{3CA85182-5C18-222D-1663-7CDC64E4626A}"/>
          </ac:spMkLst>
        </pc:spChg>
        <pc:spChg chg="add">
          <ac:chgData name="Matthew Martineau" userId="S::mmartineau@smoc.org::073ce0ee-5d7d-468d-8982-2f6aa7a904ba" providerId="AD" clId="Web-{587A5F3D-7075-B831-7F92-6F2F87508D41}" dt="2025-08-28T14:20:36.363" v="11"/>
          <ac:spMkLst>
            <pc:docMk/>
            <pc:sldMk cId="0" sldId="266"/>
            <ac:spMk id="21" creationId="{7CB1AF2F-A2BB-B1CB-C57E-564A478CC712}"/>
          </ac:spMkLst>
        </pc:spChg>
        <pc:picChg chg="add">
          <ac:chgData name="Matthew Martineau" userId="S::mmartineau@smoc.org::073ce0ee-5d7d-468d-8982-2f6aa7a904ba" providerId="AD" clId="Web-{587A5F3D-7075-B831-7F92-6F2F87508D41}" dt="2025-08-28T14:20:36.363" v="11"/>
          <ac:picMkLst>
            <pc:docMk/>
            <pc:sldMk cId="0" sldId="266"/>
            <ac:picMk id="11" creationId="{871F06D0-F368-17EC-54DC-375B9E7C5AC1}"/>
          </ac:picMkLst>
        </pc:picChg>
        <pc:picChg chg="add">
          <ac:chgData name="Matthew Martineau" userId="S::mmartineau@smoc.org::073ce0ee-5d7d-468d-8982-2f6aa7a904ba" providerId="AD" clId="Web-{587A5F3D-7075-B831-7F92-6F2F87508D41}" dt="2025-08-28T14:20:36.363" v="11"/>
          <ac:picMkLst>
            <pc:docMk/>
            <pc:sldMk cId="0" sldId="266"/>
            <ac:picMk id="15" creationId="{A7F183CF-2689-5E64-18FF-02F451887098}"/>
          </ac:picMkLst>
        </pc:picChg>
        <pc:picChg chg="add">
          <ac:chgData name="Matthew Martineau" userId="S::mmartineau@smoc.org::073ce0ee-5d7d-468d-8982-2f6aa7a904ba" providerId="AD" clId="Web-{587A5F3D-7075-B831-7F92-6F2F87508D41}" dt="2025-08-28T14:20:36.363" v="11"/>
          <ac:picMkLst>
            <pc:docMk/>
            <pc:sldMk cId="0" sldId="266"/>
            <ac:picMk id="18" creationId="{C6E61249-F6FD-2772-4B24-60B3FE144DC3}"/>
          </ac:picMkLst>
        </pc:picChg>
        <pc:picChg chg="add">
          <ac:chgData name="Matthew Martineau" userId="S::mmartineau@smoc.org::073ce0ee-5d7d-468d-8982-2f6aa7a904ba" providerId="AD" clId="Web-{587A5F3D-7075-B831-7F92-6F2F87508D41}" dt="2025-08-28T14:20:36.363" v="11"/>
          <ac:picMkLst>
            <pc:docMk/>
            <pc:sldMk cId="0" sldId="266"/>
            <ac:picMk id="19" creationId="{B5305008-1EAF-8521-18DA-81FF2183115A}"/>
          </ac:picMkLst>
        </pc:picChg>
      </pc:sldChg>
      <pc:sldChg chg="addSp delSp modSp">
        <pc:chgData name="Matthew Martineau" userId="S::mmartineau@smoc.org::073ce0ee-5d7d-468d-8982-2f6aa7a904ba" providerId="AD" clId="Web-{587A5F3D-7075-B831-7F92-6F2F87508D41}" dt="2025-08-28T14:32:46.808" v="62" actId="1076"/>
        <pc:sldMkLst>
          <pc:docMk/>
          <pc:sldMk cId="0" sldId="268"/>
        </pc:sldMkLst>
        <pc:spChg chg="del">
          <ac:chgData name="Matthew Martineau" userId="S::mmartineau@smoc.org::073ce0ee-5d7d-468d-8982-2f6aa7a904ba" providerId="AD" clId="Web-{587A5F3D-7075-B831-7F92-6F2F87508D41}" dt="2025-08-28T14:32:14.276" v="52"/>
          <ac:spMkLst>
            <pc:docMk/>
            <pc:sldMk cId="0" sldId="268"/>
            <ac:spMk id="2" creationId="{00000000-0000-0000-0000-000000000000}"/>
          </ac:spMkLst>
        </pc:spChg>
        <pc:spChg chg="mod">
          <ac:chgData name="Matthew Martineau" userId="S::mmartineau@smoc.org::073ce0ee-5d7d-468d-8982-2f6aa7a904ba" providerId="AD" clId="Web-{587A5F3D-7075-B831-7F92-6F2F87508D41}" dt="2025-08-28T14:32:39.948" v="61" actId="1076"/>
          <ac:spMkLst>
            <pc:docMk/>
            <pc:sldMk cId="0" sldId="268"/>
            <ac:spMk id="4" creationId="{00000000-0000-0000-0000-000000000000}"/>
          </ac:spMkLst>
        </pc:spChg>
        <pc:spChg chg="mod">
          <ac:chgData name="Matthew Martineau" userId="S::mmartineau@smoc.org::073ce0ee-5d7d-468d-8982-2f6aa7a904ba" providerId="AD" clId="Web-{587A5F3D-7075-B831-7F92-6F2F87508D41}" dt="2025-08-28T14:32:22.698" v="53" actId="1076"/>
          <ac:spMkLst>
            <pc:docMk/>
            <pc:sldMk cId="0" sldId="268"/>
            <ac:spMk id="5" creationId="{00000000-0000-0000-0000-000000000000}"/>
          </ac:spMkLst>
        </pc:spChg>
        <pc:spChg chg="mod">
          <ac:chgData name="Matthew Martineau" userId="S::mmartineau@smoc.org::073ce0ee-5d7d-468d-8982-2f6aa7a904ba" providerId="AD" clId="Web-{587A5F3D-7075-B831-7F92-6F2F87508D41}" dt="2025-08-28T14:32:22.713" v="54" actId="1076"/>
          <ac:spMkLst>
            <pc:docMk/>
            <pc:sldMk cId="0" sldId="268"/>
            <ac:spMk id="6" creationId="{00000000-0000-0000-0000-000000000000}"/>
          </ac:spMkLst>
        </pc:spChg>
        <pc:spChg chg="mod">
          <ac:chgData name="Matthew Martineau" userId="S::mmartineau@smoc.org::073ce0ee-5d7d-468d-8982-2f6aa7a904ba" providerId="AD" clId="Web-{587A5F3D-7075-B831-7F92-6F2F87508D41}" dt="2025-08-28T14:32:22.729" v="55" actId="1076"/>
          <ac:spMkLst>
            <pc:docMk/>
            <pc:sldMk cId="0" sldId="268"/>
            <ac:spMk id="7" creationId="{00000000-0000-0000-0000-000000000000}"/>
          </ac:spMkLst>
        </pc:spChg>
        <pc:spChg chg="mod">
          <ac:chgData name="Matthew Martineau" userId="S::mmartineau@smoc.org::073ce0ee-5d7d-468d-8982-2f6aa7a904ba" providerId="AD" clId="Web-{587A5F3D-7075-B831-7F92-6F2F87508D41}" dt="2025-08-28T14:32:22.745" v="56" actId="1076"/>
          <ac:spMkLst>
            <pc:docMk/>
            <pc:sldMk cId="0" sldId="268"/>
            <ac:spMk id="8" creationId="{00000000-0000-0000-0000-000000000000}"/>
          </ac:spMkLst>
        </pc:spChg>
        <pc:spChg chg="mod">
          <ac:chgData name="Matthew Martineau" userId="S::mmartineau@smoc.org::073ce0ee-5d7d-468d-8982-2f6aa7a904ba" providerId="AD" clId="Web-{587A5F3D-7075-B831-7F92-6F2F87508D41}" dt="2025-08-28T14:32:22.760" v="57" actId="1076"/>
          <ac:spMkLst>
            <pc:docMk/>
            <pc:sldMk cId="0" sldId="268"/>
            <ac:spMk id="9" creationId="{00000000-0000-0000-0000-000000000000}"/>
          </ac:spMkLst>
        </pc:spChg>
        <pc:spChg chg="mod">
          <ac:chgData name="Matthew Martineau" userId="S::mmartineau@smoc.org::073ce0ee-5d7d-468d-8982-2f6aa7a904ba" providerId="AD" clId="Web-{587A5F3D-7075-B831-7F92-6F2F87508D41}" dt="2025-08-28T14:32:22.823" v="58" actId="1076"/>
          <ac:spMkLst>
            <pc:docMk/>
            <pc:sldMk cId="0" sldId="268"/>
            <ac:spMk id="10" creationId="{00000000-0000-0000-0000-000000000000}"/>
          </ac:spMkLst>
        </pc:spChg>
        <pc:spChg chg="mod">
          <ac:chgData name="Matthew Martineau" userId="S::mmartineau@smoc.org::073ce0ee-5d7d-468d-8982-2f6aa7a904ba" providerId="AD" clId="Web-{587A5F3D-7075-B831-7F92-6F2F87508D41}" dt="2025-08-28T14:32:46.808" v="62" actId="1076"/>
          <ac:spMkLst>
            <pc:docMk/>
            <pc:sldMk cId="0" sldId="268"/>
            <ac:spMk id="11" creationId="{00000000-0000-0000-0000-000000000000}"/>
          </ac:spMkLst>
        </pc:spChg>
        <pc:spChg chg="add">
          <ac:chgData name="Matthew Martineau" userId="S::mmartineau@smoc.org::073ce0ee-5d7d-468d-8982-2f6aa7a904ba" providerId="AD" clId="Web-{587A5F3D-7075-B831-7F92-6F2F87508D41}" dt="2025-08-28T14:20:37.988" v="12"/>
          <ac:spMkLst>
            <pc:docMk/>
            <pc:sldMk cId="0" sldId="268"/>
            <ac:spMk id="14" creationId="{98ADF01E-E297-1C18-B9B3-1A212C9DC6AE}"/>
          </ac:spMkLst>
        </pc:spChg>
        <pc:spChg chg="add">
          <ac:chgData name="Matthew Martineau" userId="S::mmartineau@smoc.org::073ce0ee-5d7d-468d-8982-2f6aa7a904ba" providerId="AD" clId="Web-{587A5F3D-7075-B831-7F92-6F2F87508D41}" dt="2025-08-28T14:20:37.988" v="12"/>
          <ac:spMkLst>
            <pc:docMk/>
            <pc:sldMk cId="0" sldId="268"/>
            <ac:spMk id="15" creationId="{6B63BF47-4D5D-B44D-AD20-E50CF6E43E3B}"/>
          </ac:spMkLst>
        </pc:spChg>
        <pc:spChg chg="add">
          <ac:chgData name="Matthew Martineau" userId="S::mmartineau@smoc.org::073ce0ee-5d7d-468d-8982-2f6aa7a904ba" providerId="AD" clId="Web-{587A5F3D-7075-B831-7F92-6F2F87508D41}" dt="2025-08-28T14:20:37.988" v="12"/>
          <ac:spMkLst>
            <pc:docMk/>
            <pc:sldMk cId="0" sldId="268"/>
            <ac:spMk id="19" creationId="{348D2FEB-3E97-EA32-7163-BA40FC226CF3}"/>
          </ac:spMkLst>
        </pc:spChg>
        <pc:spChg chg="add">
          <ac:chgData name="Matthew Martineau" userId="S::mmartineau@smoc.org::073ce0ee-5d7d-468d-8982-2f6aa7a904ba" providerId="AD" clId="Web-{587A5F3D-7075-B831-7F92-6F2F87508D41}" dt="2025-08-28T14:20:37.988" v="12"/>
          <ac:spMkLst>
            <pc:docMk/>
            <pc:sldMk cId="0" sldId="268"/>
            <ac:spMk id="22" creationId="{54B7A3F1-92B7-ABDC-8E81-1BF4FE63FFB4}"/>
          </ac:spMkLst>
        </pc:spChg>
        <pc:spChg chg="add">
          <ac:chgData name="Matthew Martineau" userId="S::mmartineau@smoc.org::073ce0ee-5d7d-468d-8982-2f6aa7a904ba" providerId="AD" clId="Web-{587A5F3D-7075-B831-7F92-6F2F87508D41}" dt="2025-08-28T14:20:37.988" v="12"/>
          <ac:spMkLst>
            <pc:docMk/>
            <pc:sldMk cId="0" sldId="268"/>
            <ac:spMk id="23" creationId="{432A8C63-0635-0740-66BA-29439604728F}"/>
          </ac:spMkLst>
        </pc:spChg>
        <pc:spChg chg="add">
          <ac:chgData name="Matthew Martineau" userId="S::mmartineau@smoc.org::073ce0ee-5d7d-468d-8982-2f6aa7a904ba" providerId="AD" clId="Web-{587A5F3D-7075-B831-7F92-6F2F87508D41}" dt="2025-08-28T14:20:37.988" v="12"/>
          <ac:spMkLst>
            <pc:docMk/>
            <pc:sldMk cId="0" sldId="268"/>
            <ac:spMk id="27" creationId="{66F4F64F-8203-17E2-0759-17D8C9809189}"/>
          </ac:spMkLst>
        </pc:spChg>
        <pc:picChg chg="add">
          <ac:chgData name="Matthew Martineau" userId="S::mmartineau@smoc.org::073ce0ee-5d7d-468d-8982-2f6aa7a904ba" providerId="AD" clId="Web-{587A5F3D-7075-B831-7F92-6F2F87508D41}" dt="2025-08-28T14:20:37.988" v="12"/>
          <ac:picMkLst>
            <pc:docMk/>
            <pc:sldMk cId="0" sldId="268"/>
            <ac:picMk id="16" creationId="{296E5538-DC25-C74A-51BD-D0D159461FAB}"/>
          </ac:picMkLst>
        </pc:picChg>
        <pc:picChg chg="add">
          <ac:chgData name="Matthew Martineau" userId="S::mmartineau@smoc.org::073ce0ee-5d7d-468d-8982-2f6aa7a904ba" providerId="AD" clId="Web-{587A5F3D-7075-B831-7F92-6F2F87508D41}" dt="2025-08-28T14:20:37.988" v="12"/>
          <ac:picMkLst>
            <pc:docMk/>
            <pc:sldMk cId="0" sldId="268"/>
            <ac:picMk id="18" creationId="{8EF4DBB9-1BB5-02B2-4D74-5DEF2CA5BA24}"/>
          </ac:picMkLst>
        </pc:picChg>
        <pc:picChg chg="add">
          <ac:chgData name="Matthew Martineau" userId="S::mmartineau@smoc.org::073ce0ee-5d7d-468d-8982-2f6aa7a904ba" providerId="AD" clId="Web-{587A5F3D-7075-B831-7F92-6F2F87508D41}" dt="2025-08-28T14:20:37.988" v="12"/>
          <ac:picMkLst>
            <pc:docMk/>
            <pc:sldMk cId="0" sldId="268"/>
            <ac:picMk id="21" creationId="{2790390D-3AC1-2BE2-D4A2-0835684D61E9}"/>
          </ac:picMkLst>
        </pc:picChg>
        <pc:picChg chg="add">
          <ac:chgData name="Matthew Martineau" userId="S::mmartineau@smoc.org::073ce0ee-5d7d-468d-8982-2f6aa7a904ba" providerId="AD" clId="Web-{587A5F3D-7075-B831-7F92-6F2F87508D41}" dt="2025-08-28T14:20:37.988" v="12"/>
          <ac:picMkLst>
            <pc:docMk/>
            <pc:sldMk cId="0" sldId="268"/>
            <ac:picMk id="26" creationId="{B0B82A2C-3DC0-B3A2-6295-908AA44615C6}"/>
          </ac:picMkLst>
        </pc:picChg>
      </pc:sldChg>
      <pc:sldChg chg="addSp delSp modSp">
        <pc:chgData name="Matthew Martineau" userId="S::mmartineau@smoc.org::073ce0ee-5d7d-468d-8982-2f6aa7a904ba" providerId="AD" clId="Web-{587A5F3D-7075-B831-7F92-6F2F87508D41}" dt="2025-08-28T14:33:16.840" v="69" actId="1076"/>
        <pc:sldMkLst>
          <pc:docMk/>
          <pc:sldMk cId="0" sldId="270"/>
        </pc:sldMkLst>
        <pc:spChg chg="del">
          <ac:chgData name="Matthew Martineau" userId="S::mmartineau@smoc.org::073ce0ee-5d7d-468d-8982-2f6aa7a904ba" providerId="AD" clId="Web-{587A5F3D-7075-B831-7F92-6F2F87508D41}" dt="2025-08-28T14:32:52.558" v="63"/>
          <ac:spMkLst>
            <pc:docMk/>
            <pc:sldMk cId="0" sldId="270"/>
            <ac:spMk id="2" creationId="{00000000-0000-0000-0000-000000000000}"/>
          </ac:spMkLst>
        </pc:spChg>
        <pc:spChg chg="mod">
          <ac:chgData name="Matthew Martineau" userId="S::mmartineau@smoc.org::073ce0ee-5d7d-468d-8982-2f6aa7a904ba" providerId="AD" clId="Web-{587A5F3D-7075-B831-7F92-6F2F87508D41}" dt="2025-08-28T14:33:16.840" v="69" actId="1076"/>
          <ac:spMkLst>
            <pc:docMk/>
            <pc:sldMk cId="0" sldId="270"/>
            <ac:spMk id="4" creationId="{00000000-0000-0000-0000-000000000000}"/>
          </ac:spMkLst>
        </pc:spChg>
        <pc:spChg chg="mod">
          <ac:chgData name="Matthew Martineau" userId="S::mmartineau@smoc.org::073ce0ee-5d7d-468d-8982-2f6aa7a904ba" providerId="AD" clId="Web-{587A5F3D-7075-B831-7F92-6F2F87508D41}" dt="2025-08-28T14:32:59.527" v="64" actId="14100"/>
          <ac:spMkLst>
            <pc:docMk/>
            <pc:sldMk cId="0" sldId="270"/>
            <ac:spMk id="5" creationId="{00000000-0000-0000-0000-000000000000}"/>
          </ac:spMkLst>
        </pc:spChg>
        <pc:spChg chg="mod">
          <ac:chgData name="Matthew Martineau" userId="S::mmartineau@smoc.org::073ce0ee-5d7d-468d-8982-2f6aa7a904ba" providerId="AD" clId="Web-{587A5F3D-7075-B831-7F92-6F2F87508D41}" dt="2025-08-28T14:33:04.340" v="65" actId="1076"/>
          <ac:spMkLst>
            <pc:docMk/>
            <pc:sldMk cId="0" sldId="270"/>
            <ac:spMk id="6" creationId="{00000000-0000-0000-0000-000000000000}"/>
          </ac:spMkLst>
        </pc:spChg>
        <pc:spChg chg="add">
          <ac:chgData name="Matthew Martineau" userId="S::mmartineau@smoc.org::073ce0ee-5d7d-468d-8982-2f6aa7a904ba" providerId="AD" clId="Web-{587A5F3D-7075-B831-7F92-6F2F87508D41}" dt="2025-08-28T14:20:45.941" v="13"/>
          <ac:spMkLst>
            <pc:docMk/>
            <pc:sldMk cId="0" sldId="270"/>
            <ac:spMk id="9" creationId="{826E3391-8D7A-8A6D-CB8C-2ACC0ECB0698}"/>
          </ac:spMkLst>
        </pc:spChg>
        <pc:spChg chg="add">
          <ac:chgData name="Matthew Martineau" userId="S::mmartineau@smoc.org::073ce0ee-5d7d-468d-8982-2f6aa7a904ba" providerId="AD" clId="Web-{587A5F3D-7075-B831-7F92-6F2F87508D41}" dt="2025-08-28T14:20:45.941" v="13"/>
          <ac:spMkLst>
            <pc:docMk/>
            <pc:sldMk cId="0" sldId="270"/>
            <ac:spMk id="10" creationId="{E5A543EF-D465-46BA-025C-4031B8F3DE7B}"/>
          </ac:spMkLst>
        </pc:spChg>
        <pc:spChg chg="add">
          <ac:chgData name="Matthew Martineau" userId="S::mmartineau@smoc.org::073ce0ee-5d7d-468d-8982-2f6aa7a904ba" providerId="AD" clId="Web-{587A5F3D-7075-B831-7F92-6F2F87508D41}" dt="2025-08-28T14:20:45.941" v="13"/>
          <ac:spMkLst>
            <pc:docMk/>
            <pc:sldMk cId="0" sldId="270"/>
            <ac:spMk id="14" creationId="{184A6734-6CB1-0BD8-24BB-E39C04CD2558}"/>
          </ac:spMkLst>
        </pc:spChg>
        <pc:spChg chg="add">
          <ac:chgData name="Matthew Martineau" userId="S::mmartineau@smoc.org::073ce0ee-5d7d-468d-8982-2f6aa7a904ba" providerId="AD" clId="Web-{587A5F3D-7075-B831-7F92-6F2F87508D41}" dt="2025-08-28T14:20:45.941" v="13"/>
          <ac:spMkLst>
            <pc:docMk/>
            <pc:sldMk cId="0" sldId="270"/>
            <ac:spMk id="17" creationId="{BB04169F-AEAF-8645-EDF4-F0EE92BE04B4}"/>
          </ac:spMkLst>
        </pc:spChg>
        <pc:spChg chg="add">
          <ac:chgData name="Matthew Martineau" userId="S::mmartineau@smoc.org::073ce0ee-5d7d-468d-8982-2f6aa7a904ba" providerId="AD" clId="Web-{587A5F3D-7075-B831-7F92-6F2F87508D41}" dt="2025-08-28T14:20:45.941" v="13"/>
          <ac:spMkLst>
            <pc:docMk/>
            <pc:sldMk cId="0" sldId="270"/>
            <ac:spMk id="18" creationId="{7ED5E597-BD33-E68F-89F9-7F961E5751F6}"/>
          </ac:spMkLst>
        </pc:spChg>
        <pc:spChg chg="add">
          <ac:chgData name="Matthew Martineau" userId="S::mmartineau@smoc.org::073ce0ee-5d7d-468d-8982-2f6aa7a904ba" providerId="AD" clId="Web-{587A5F3D-7075-B831-7F92-6F2F87508D41}" dt="2025-08-28T14:20:45.941" v="13"/>
          <ac:spMkLst>
            <pc:docMk/>
            <pc:sldMk cId="0" sldId="270"/>
            <ac:spMk id="22" creationId="{756D820A-79D3-8E9D-FEB5-D529C534ABF1}"/>
          </ac:spMkLst>
        </pc:spChg>
        <pc:picChg chg="add">
          <ac:chgData name="Matthew Martineau" userId="S::mmartineau@smoc.org::073ce0ee-5d7d-468d-8982-2f6aa7a904ba" providerId="AD" clId="Web-{587A5F3D-7075-B831-7F92-6F2F87508D41}" dt="2025-08-28T14:20:45.941" v="13"/>
          <ac:picMkLst>
            <pc:docMk/>
            <pc:sldMk cId="0" sldId="270"/>
            <ac:picMk id="12" creationId="{25D1694B-1E92-528F-0C29-E7F088627EDC}"/>
          </ac:picMkLst>
        </pc:picChg>
        <pc:picChg chg="add">
          <ac:chgData name="Matthew Martineau" userId="S::mmartineau@smoc.org::073ce0ee-5d7d-468d-8982-2f6aa7a904ba" providerId="AD" clId="Web-{587A5F3D-7075-B831-7F92-6F2F87508D41}" dt="2025-08-28T14:20:45.941" v="13"/>
          <ac:picMkLst>
            <pc:docMk/>
            <pc:sldMk cId="0" sldId="270"/>
            <ac:picMk id="15" creationId="{EE67DE7F-9739-36B8-1ADA-682398630955}"/>
          </ac:picMkLst>
        </pc:picChg>
        <pc:picChg chg="add">
          <ac:chgData name="Matthew Martineau" userId="S::mmartineau@smoc.org::073ce0ee-5d7d-468d-8982-2f6aa7a904ba" providerId="AD" clId="Web-{587A5F3D-7075-B831-7F92-6F2F87508D41}" dt="2025-08-28T14:20:45.941" v="13"/>
          <ac:picMkLst>
            <pc:docMk/>
            <pc:sldMk cId="0" sldId="270"/>
            <ac:picMk id="20" creationId="{77CFE5EA-E13F-CC76-E7A0-BE4FBBC479E6}"/>
          </ac:picMkLst>
        </pc:picChg>
        <pc:picChg chg="add">
          <ac:chgData name="Matthew Martineau" userId="S::mmartineau@smoc.org::073ce0ee-5d7d-468d-8982-2f6aa7a904ba" providerId="AD" clId="Web-{587A5F3D-7075-B831-7F92-6F2F87508D41}" dt="2025-08-28T14:20:45.941" v="13"/>
          <ac:picMkLst>
            <pc:docMk/>
            <pc:sldMk cId="0" sldId="270"/>
            <ac:picMk id="21" creationId="{774A7FA3-CDDC-2C17-845A-83643713F0DE}"/>
          </ac:picMkLst>
        </pc:picChg>
      </pc:sldChg>
      <pc:sldChg chg="addSp delSp modSp">
        <pc:chgData name="Matthew Martineau" userId="S::mmartineau@smoc.org::073ce0ee-5d7d-468d-8982-2f6aa7a904ba" providerId="AD" clId="Web-{587A5F3D-7075-B831-7F92-6F2F87508D41}" dt="2025-08-28T14:33:36.262" v="75"/>
        <pc:sldMkLst>
          <pc:docMk/>
          <pc:sldMk cId="0" sldId="272"/>
        </pc:sldMkLst>
        <pc:spChg chg="del">
          <ac:chgData name="Matthew Martineau" userId="S::mmartineau@smoc.org::073ce0ee-5d7d-468d-8982-2f6aa7a904ba" providerId="AD" clId="Web-{587A5F3D-7075-B831-7F92-6F2F87508D41}" dt="2025-08-28T14:33:21.574" v="70"/>
          <ac:spMkLst>
            <pc:docMk/>
            <pc:sldMk cId="0" sldId="272"/>
            <ac:spMk id="2" creationId="{00000000-0000-0000-0000-000000000000}"/>
          </ac:spMkLst>
        </pc:spChg>
        <pc:spChg chg="add del mod">
          <ac:chgData name="Matthew Martineau" userId="S::mmartineau@smoc.org::073ce0ee-5d7d-468d-8982-2f6aa7a904ba" providerId="AD" clId="Web-{587A5F3D-7075-B831-7F92-6F2F87508D41}" dt="2025-08-28T14:33:36.262" v="75"/>
          <ac:spMkLst>
            <pc:docMk/>
            <pc:sldMk cId="0" sldId="272"/>
            <ac:spMk id="4" creationId="{00000000-0000-0000-0000-000000000000}"/>
          </ac:spMkLst>
        </pc:spChg>
        <pc:spChg chg="add">
          <ac:chgData name="Matthew Martineau" userId="S::mmartineau@smoc.org::073ce0ee-5d7d-468d-8982-2f6aa7a904ba" providerId="AD" clId="Web-{587A5F3D-7075-B831-7F92-6F2F87508D41}" dt="2025-08-28T14:20:48.066" v="14"/>
          <ac:spMkLst>
            <pc:docMk/>
            <pc:sldMk cId="0" sldId="272"/>
            <ac:spMk id="8" creationId="{CFFE5DE1-86E5-8C19-CD56-5C66DE0DC856}"/>
          </ac:spMkLst>
        </pc:spChg>
        <pc:spChg chg="add">
          <ac:chgData name="Matthew Martineau" userId="S::mmartineau@smoc.org::073ce0ee-5d7d-468d-8982-2f6aa7a904ba" providerId="AD" clId="Web-{587A5F3D-7075-B831-7F92-6F2F87508D41}" dt="2025-08-28T14:20:48.066" v="14"/>
          <ac:spMkLst>
            <pc:docMk/>
            <pc:sldMk cId="0" sldId="272"/>
            <ac:spMk id="9" creationId="{FD3BD3FE-19D2-64BF-F1A0-FC1DA1C7C47C}"/>
          </ac:spMkLst>
        </pc:spChg>
        <pc:spChg chg="add">
          <ac:chgData name="Matthew Martineau" userId="S::mmartineau@smoc.org::073ce0ee-5d7d-468d-8982-2f6aa7a904ba" providerId="AD" clId="Web-{587A5F3D-7075-B831-7F92-6F2F87508D41}" dt="2025-08-28T14:20:48.066" v="14"/>
          <ac:spMkLst>
            <pc:docMk/>
            <pc:sldMk cId="0" sldId="272"/>
            <ac:spMk id="13" creationId="{225A52C9-CA4E-91CB-7BDD-D098CEE29A1E}"/>
          </ac:spMkLst>
        </pc:spChg>
        <pc:spChg chg="add">
          <ac:chgData name="Matthew Martineau" userId="S::mmartineau@smoc.org::073ce0ee-5d7d-468d-8982-2f6aa7a904ba" providerId="AD" clId="Web-{587A5F3D-7075-B831-7F92-6F2F87508D41}" dt="2025-08-28T14:20:48.066" v="14"/>
          <ac:spMkLst>
            <pc:docMk/>
            <pc:sldMk cId="0" sldId="272"/>
            <ac:spMk id="16" creationId="{3F8E053D-1E4E-7909-3D10-478CEACC96A4}"/>
          </ac:spMkLst>
        </pc:spChg>
        <pc:spChg chg="add">
          <ac:chgData name="Matthew Martineau" userId="S::mmartineau@smoc.org::073ce0ee-5d7d-468d-8982-2f6aa7a904ba" providerId="AD" clId="Web-{587A5F3D-7075-B831-7F92-6F2F87508D41}" dt="2025-08-28T14:20:48.066" v="14"/>
          <ac:spMkLst>
            <pc:docMk/>
            <pc:sldMk cId="0" sldId="272"/>
            <ac:spMk id="17" creationId="{30F7E40A-99B0-2BB5-5230-B49A1403943E}"/>
          </ac:spMkLst>
        </pc:spChg>
        <pc:spChg chg="add">
          <ac:chgData name="Matthew Martineau" userId="S::mmartineau@smoc.org::073ce0ee-5d7d-468d-8982-2f6aa7a904ba" providerId="AD" clId="Web-{587A5F3D-7075-B831-7F92-6F2F87508D41}" dt="2025-08-28T14:20:48.066" v="14"/>
          <ac:spMkLst>
            <pc:docMk/>
            <pc:sldMk cId="0" sldId="272"/>
            <ac:spMk id="21" creationId="{98DDC7CE-169A-5F6A-7CA7-AB7159DAA3BF}"/>
          </ac:spMkLst>
        </pc:spChg>
        <pc:spChg chg="add del">
          <ac:chgData name="Matthew Martineau" userId="S::mmartineau@smoc.org::073ce0ee-5d7d-468d-8982-2f6aa7a904ba" providerId="AD" clId="Web-{587A5F3D-7075-B831-7F92-6F2F87508D41}" dt="2025-08-28T14:20:57.426" v="16"/>
          <ac:spMkLst>
            <pc:docMk/>
            <pc:sldMk cId="0" sldId="272"/>
            <ac:spMk id="22" creationId="{0D4B97C5-49A3-0630-D3B4-7028FF138371}"/>
          </ac:spMkLst>
        </pc:spChg>
        <pc:spChg chg="add del">
          <ac:chgData name="Matthew Martineau" userId="S::mmartineau@smoc.org::073ce0ee-5d7d-468d-8982-2f6aa7a904ba" providerId="AD" clId="Web-{587A5F3D-7075-B831-7F92-6F2F87508D41}" dt="2025-08-28T14:20:57.426" v="16"/>
          <ac:spMkLst>
            <pc:docMk/>
            <pc:sldMk cId="0" sldId="272"/>
            <ac:spMk id="23" creationId="{A5CB35AF-DCC6-CBDD-B79C-372A62F1C36E}"/>
          </ac:spMkLst>
        </pc:spChg>
        <pc:spChg chg="add del">
          <ac:chgData name="Matthew Martineau" userId="S::mmartineau@smoc.org::073ce0ee-5d7d-468d-8982-2f6aa7a904ba" providerId="AD" clId="Web-{587A5F3D-7075-B831-7F92-6F2F87508D41}" dt="2025-08-28T14:20:57.426" v="16"/>
          <ac:spMkLst>
            <pc:docMk/>
            <pc:sldMk cId="0" sldId="272"/>
            <ac:spMk id="27" creationId="{3776467C-1DA6-6FE7-2441-226EE6559709}"/>
          </ac:spMkLst>
        </pc:spChg>
        <pc:spChg chg="add del">
          <ac:chgData name="Matthew Martineau" userId="S::mmartineau@smoc.org::073ce0ee-5d7d-468d-8982-2f6aa7a904ba" providerId="AD" clId="Web-{587A5F3D-7075-B831-7F92-6F2F87508D41}" dt="2025-08-28T14:20:57.426" v="16"/>
          <ac:spMkLst>
            <pc:docMk/>
            <pc:sldMk cId="0" sldId="272"/>
            <ac:spMk id="30" creationId="{F94FAF60-8C67-D4AF-AA10-A66E7ACEDB07}"/>
          </ac:spMkLst>
        </pc:spChg>
        <pc:spChg chg="add del">
          <ac:chgData name="Matthew Martineau" userId="S::mmartineau@smoc.org::073ce0ee-5d7d-468d-8982-2f6aa7a904ba" providerId="AD" clId="Web-{587A5F3D-7075-B831-7F92-6F2F87508D41}" dt="2025-08-28T14:20:57.426" v="16"/>
          <ac:spMkLst>
            <pc:docMk/>
            <pc:sldMk cId="0" sldId="272"/>
            <ac:spMk id="31" creationId="{A5983056-EFC3-97DE-FA8F-C930B2CACE42}"/>
          </ac:spMkLst>
        </pc:spChg>
        <pc:spChg chg="add del">
          <ac:chgData name="Matthew Martineau" userId="S::mmartineau@smoc.org::073ce0ee-5d7d-468d-8982-2f6aa7a904ba" providerId="AD" clId="Web-{587A5F3D-7075-B831-7F92-6F2F87508D41}" dt="2025-08-28T14:20:57.426" v="16"/>
          <ac:spMkLst>
            <pc:docMk/>
            <pc:sldMk cId="0" sldId="272"/>
            <ac:spMk id="35" creationId="{4E3F63D0-8C18-00FB-07A3-2DDC501EF908}"/>
          </ac:spMkLst>
        </pc:spChg>
        <pc:picChg chg="add">
          <ac:chgData name="Matthew Martineau" userId="S::mmartineau@smoc.org::073ce0ee-5d7d-468d-8982-2f6aa7a904ba" providerId="AD" clId="Web-{587A5F3D-7075-B831-7F92-6F2F87508D41}" dt="2025-08-28T14:20:48.066" v="14"/>
          <ac:picMkLst>
            <pc:docMk/>
            <pc:sldMk cId="0" sldId="272"/>
            <ac:picMk id="10" creationId="{A1BA1D9B-0196-F243-321B-BDF97F258914}"/>
          </ac:picMkLst>
        </pc:picChg>
        <pc:picChg chg="add">
          <ac:chgData name="Matthew Martineau" userId="S::mmartineau@smoc.org::073ce0ee-5d7d-468d-8982-2f6aa7a904ba" providerId="AD" clId="Web-{587A5F3D-7075-B831-7F92-6F2F87508D41}" dt="2025-08-28T14:20:48.066" v="14"/>
          <ac:picMkLst>
            <pc:docMk/>
            <pc:sldMk cId="0" sldId="272"/>
            <ac:picMk id="12" creationId="{BBD800F1-28EE-BE5C-57E7-A60B927726A5}"/>
          </ac:picMkLst>
        </pc:picChg>
        <pc:picChg chg="add">
          <ac:chgData name="Matthew Martineau" userId="S::mmartineau@smoc.org::073ce0ee-5d7d-468d-8982-2f6aa7a904ba" providerId="AD" clId="Web-{587A5F3D-7075-B831-7F92-6F2F87508D41}" dt="2025-08-28T14:20:48.066" v="14"/>
          <ac:picMkLst>
            <pc:docMk/>
            <pc:sldMk cId="0" sldId="272"/>
            <ac:picMk id="15" creationId="{7BEE61E4-9F98-098E-88E0-945BC25E00A4}"/>
          </ac:picMkLst>
        </pc:picChg>
        <pc:picChg chg="add">
          <ac:chgData name="Matthew Martineau" userId="S::mmartineau@smoc.org::073ce0ee-5d7d-468d-8982-2f6aa7a904ba" providerId="AD" clId="Web-{587A5F3D-7075-B831-7F92-6F2F87508D41}" dt="2025-08-28T14:20:48.066" v="14"/>
          <ac:picMkLst>
            <pc:docMk/>
            <pc:sldMk cId="0" sldId="272"/>
            <ac:picMk id="18" creationId="{C8EF1BC3-B9C4-41B0-D19E-3DE35058B0FD}"/>
          </ac:picMkLst>
        </pc:picChg>
        <pc:picChg chg="add del">
          <ac:chgData name="Matthew Martineau" userId="S::mmartineau@smoc.org::073ce0ee-5d7d-468d-8982-2f6aa7a904ba" providerId="AD" clId="Web-{587A5F3D-7075-B831-7F92-6F2F87508D41}" dt="2025-08-28T14:20:57.426" v="16"/>
          <ac:picMkLst>
            <pc:docMk/>
            <pc:sldMk cId="0" sldId="272"/>
            <ac:picMk id="26" creationId="{A9B7071B-C7AE-C21B-18C8-5A5F1337707C}"/>
          </ac:picMkLst>
        </pc:picChg>
        <pc:picChg chg="add del">
          <ac:chgData name="Matthew Martineau" userId="S::mmartineau@smoc.org::073ce0ee-5d7d-468d-8982-2f6aa7a904ba" providerId="AD" clId="Web-{587A5F3D-7075-B831-7F92-6F2F87508D41}" dt="2025-08-28T14:20:57.426" v="16"/>
          <ac:picMkLst>
            <pc:docMk/>
            <pc:sldMk cId="0" sldId="272"/>
            <ac:picMk id="28" creationId="{0AA6A1E5-9C28-F188-EBF4-DE9A4B59F07C}"/>
          </ac:picMkLst>
        </pc:picChg>
        <pc:picChg chg="add del">
          <ac:chgData name="Matthew Martineau" userId="S::mmartineau@smoc.org::073ce0ee-5d7d-468d-8982-2f6aa7a904ba" providerId="AD" clId="Web-{587A5F3D-7075-B831-7F92-6F2F87508D41}" dt="2025-08-28T14:20:57.426" v="16"/>
          <ac:picMkLst>
            <pc:docMk/>
            <pc:sldMk cId="0" sldId="272"/>
            <ac:picMk id="29" creationId="{F65A6B7F-ABC9-AB74-BC8C-5506AEEB1FCB}"/>
          </ac:picMkLst>
        </pc:picChg>
        <pc:picChg chg="add del">
          <ac:chgData name="Matthew Martineau" userId="S::mmartineau@smoc.org::073ce0ee-5d7d-468d-8982-2f6aa7a904ba" providerId="AD" clId="Web-{587A5F3D-7075-B831-7F92-6F2F87508D41}" dt="2025-08-28T14:20:57.426" v="16"/>
          <ac:picMkLst>
            <pc:docMk/>
            <pc:sldMk cId="0" sldId="272"/>
            <ac:picMk id="34" creationId="{8E008A3E-F6B8-5951-12E8-22550988F9BD}"/>
          </ac:picMkLst>
        </pc:picChg>
      </pc:sldChg>
      <pc:sldChg chg="addSp delSp">
        <pc:chgData name="Matthew Martineau" userId="S::mmartineau@smoc.org::073ce0ee-5d7d-468d-8982-2f6aa7a904ba" providerId="AD" clId="Web-{587A5F3D-7075-B831-7F92-6F2F87508D41}" dt="2025-08-28T14:33:45.137" v="78"/>
        <pc:sldMkLst>
          <pc:docMk/>
          <pc:sldMk cId="0" sldId="274"/>
        </pc:sldMkLst>
        <pc:spChg chg="del">
          <ac:chgData name="Matthew Martineau" userId="S::mmartineau@smoc.org::073ce0ee-5d7d-468d-8982-2f6aa7a904ba" providerId="AD" clId="Web-{587A5F3D-7075-B831-7F92-6F2F87508D41}" dt="2025-08-28T14:33:45.137" v="78"/>
          <ac:spMkLst>
            <pc:docMk/>
            <pc:sldMk cId="0" sldId="274"/>
            <ac:spMk id="2" creationId="{00000000-0000-0000-0000-000000000000}"/>
          </ac:spMkLst>
        </pc:spChg>
        <pc:spChg chg="del">
          <ac:chgData name="Matthew Martineau" userId="S::mmartineau@smoc.org::073ce0ee-5d7d-468d-8982-2f6aa7a904ba" providerId="AD" clId="Web-{587A5F3D-7075-B831-7F92-6F2F87508D41}" dt="2025-08-28T14:33:41.684" v="76"/>
          <ac:spMkLst>
            <pc:docMk/>
            <pc:sldMk cId="0" sldId="274"/>
            <ac:spMk id="6" creationId="{FB7C4A47-F131-AB33-B90D-B44EA0969E17}"/>
          </ac:spMkLst>
        </pc:spChg>
        <pc:spChg chg="del">
          <ac:chgData name="Matthew Martineau" userId="S::mmartineau@smoc.org::073ce0ee-5d7d-468d-8982-2f6aa7a904ba" providerId="AD" clId="Web-{587A5F3D-7075-B831-7F92-6F2F87508D41}" dt="2025-08-28T14:33:43.981" v="77"/>
          <ac:spMkLst>
            <pc:docMk/>
            <pc:sldMk cId="0" sldId="274"/>
            <ac:spMk id="7" creationId="{08467749-6B7C-4AF3-60BC-6C2D90C70F77}"/>
          </ac:spMkLst>
        </pc:spChg>
        <pc:spChg chg="add del">
          <ac:chgData name="Matthew Martineau" userId="S::mmartineau@smoc.org::073ce0ee-5d7d-468d-8982-2f6aa7a904ba" providerId="AD" clId="Web-{587A5F3D-7075-B831-7F92-6F2F87508D41}" dt="2025-08-28T14:21:04.473" v="18"/>
          <ac:spMkLst>
            <pc:docMk/>
            <pc:sldMk cId="0" sldId="274"/>
            <ac:spMk id="8" creationId="{2EA2323B-7829-B1A9-1313-A80BA4DE8134}"/>
          </ac:spMkLst>
        </pc:spChg>
        <pc:spChg chg="add del">
          <ac:chgData name="Matthew Martineau" userId="S::mmartineau@smoc.org::073ce0ee-5d7d-468d-8982-2f6aa7a904ba" providerId="AD" clId="Web-{587A5F3D-7075-B831-7F92-6F2F87508D41}" dt="2025-08-28T14:21:04.473" v="18"/>
          <ac:spMkLst>
            <pc:docMk/>
            <pc:sldMk cId="0" sldId="274"/>
            <ac:spMk id="9" creationId="{580E13DD-E51D-8230-5569-C3E056AABE47}"/>
          </ac:spMkLst>
        </pc:spChg>
        <pc:spChg chg="add del">
          <ac:chgData name="Matthew Martineau" userId="S::mmartineau@smoc.org::073ce0ee-5d7d-468d-8982-2f6aa7a904ba" providerId="AD" clId="Web-{587A5F3D-7075-B831-7F92-6F2F87508D41}" dt="2025-08-28T14:21:04.473" v="18"/>
          <ac:spMkLst>
            <pc:docMk/>
            <pc:sldMk cId="0" sldId="274"/>
            <ac:spMk id="13" creationId="{1EE5B98D-8DE1-4C64-D875-59C3086AF121}"/>
          </ac:spMkLst>
        </pc:spChg>
        <pc:spChg chg="add del">
          <ac:chgData name="Matthew Martineau" userId="S::mmartineau@smoc.org::073ce0ee-5d7d-468d-8982-2f6aa7a904ba" providerId="AD" clId="Web-{587A5F3D-7075-B831-7F92-6F2F87508D41}" dt="2025-08-28T14:21:04.473" v="18"/>
          <ac:spMkLst>
            <pc:docMk/>
            <pc:sldMk cId="0" sldId="274"/>
            <ac:spMk id="16" creationId="{72578E7E-97B5-5EBC-C300-E7134CE62EF0}"/>
          </ac:spMkLst>
        </pc:spChg>
        <pc:spChg chg="add del">
          <ac:chgData name="Matthew Martineau" userId="S::mmartineau@smoc.org::073ce0ee-5d7d-468d-8982-2f6aa7a904ba" providerId="AD" clId="Web-{587A5F3D-7075-B831-7F92-6F2F87508D41}" dt="2025-08-28T14:21:04.473" v="18"/>
          <ac:spMkLst>
            <pc:docMk/>
            <pc:sldMk cId="0" sldId="274"/>
            <ac:spMk id="17" creationId="{4F9E343D-225E-4D9C-5F81-76F4C7D50628}"/>
          </ac:spMkLst>
        </pc:spChg>
        <pc:spChg chg="add del">
          <ac:chgData name="Matthew Martineau" userId="S::mmartineau@smoc.org::073ce0ee-5d7d-468d-8982-2f6aa7a904ba" providerId="AD" clId="Web-{587A5F3D-7075-B831-7F92-6F2F87508D41}" dt="2025-08-28T14:21:04.473" v="18"/>
          <ac:spMkLst>
            <pc:docMk/>
            <pc:sldMk cId="0" sldId="274"/>
            <ac:spMk id="21" creationId="{15336FD8-B080-34F5-50C3-6C1CC5DF7CC1}"/>
          </ac:spMkLst>
        </pc:spChg>
        <pc:picChg chg="add del">
          <ac:chgData name="Matthew Martineau" userId="S::mmartineau@smoc.org::073ce0ee-5d7d-468d-8982-2f6aa7a904ba" providerId="AD" clId="Web-{587A5F3D-7075-B831-7F92-6F2F87508D41}" dt="2025-08-28T14:21:04.473" v="18"/>
          <ac:picMkLst>
            <pc:docMk/>
            <pc:sldMk cId="0" sldId="274"/>
            <ac:picMk id="11" creationId="{B86B8C8E-FD76-F893-785A-F4B92AAF1EA1}"/>
          </ac:picMkLst>
        </pc:picChg>
        <pc:picChg chg="add del">
          <ac:chgData name="Matthew Martineau" userId="S::mmartineau@smoc.org::073ce0ee-5d7d-468d-8982-2f6aa7a904ba" providerId="AD" clId="Web-{587A5F3D-7075-B831-7F92-6F2F87508D41}" dt="2025-08-28T14:21:04.473" v="18"/>
          <ac:picMkLst>
            <pc:docMk/>
            <pc:sldMk cId="0" sldId="274"/>
            <ac:picMk id="14" creationId="{284A1545-7A6A-2C3D-B61C-8BD30B1D7A8A}"/>
          </ac:picMkLst>
        </pc:picChg>
        <pc:picChg chg="add del">
          <ac:chgData name="Matthew Martineau" userId="S::mmartineau@smoc.org::073ce0ee-5d7d-468d-8982-2f6aa7a904ba" providerId="AD" clId="Web-{587A5F3D-7075-B831-7F92-6F2F87508D41}" dt="2025-08-28T14:21:04.473" v="18"/>
          <ac:picMkLst>
            <pc:docMk/>
            <pc:sldMk cId="0" sldId="274"/>
            <ac:picMk id="19" creationId="{09263906-19D4-B7C0-E5DA-3397D98BE713}"/>
          </ac:picMkLst>
        </pc:picChg>
        <pc:picChg chg="add del">
          <ac:chgData name="Matthew Martineau" userId="S::mmartineau@smoc.org::073ce0ee-5d7d-468d-8982-2f6aa7a904ba" providerId="AD" clId="Web-{587A5F3D-7075-B831-7F92-6F2F87508D41}" dt="2025-08-28T14:21:04.473" v="18"/>
          <ac:picMkLst>
            <pc:docMk/>
            <pc:sldMk cId="0" sldId="274"/>
            <ac:picMk id="20" creationId="{6A2085FA-7ECA-45D6-76FE-A5770F7E114D}"/>
          </ac:picMkLst>
        </pc:picChg>
      </pc:sldChg>
      <pc:sldChg chg="addSp delSp">
        <pc:chgData name="Matthew Martineau" userId="S::mmartineau@smoc.org::073ce0ee-5d7d-468d-8982-2f6aa7a904ba" providerId="AD" clId="Web-{587A5F3D-7075-B831-7F92-6F2F87508D41}" dt="2025-08-28T14:33:53.044" v="81"/>
        <pc:sldMkLst>
          <pc:docMk/>
          <pc:sldMk cId="0" sldId="276"/>
        </pc:sldMkLst>
        <pc:spChg chg="del">
          <ac:chgData name="Matthew Martineau" userId="S::mmartineau@smoc.org::073ce0ee-5d7d-468d-8982-2f6aa7a904ba" providerId="AD" clId="Web-{587A5F3D-7075-B831-7F92-6F2F87508D41}" dt="2025-08-28T14:33:48.294" v="79"/>
          <ac:spMkLst>
            <pc:docMk/>
            <pc:sldMk cId="0" sldId="276"/>
            <ac:spMk id="2" creationId="{00000000-0000-0000-0000-000000000000}"/>
          </ac:spMkLst>
        </pc:spChg>
        <pc:spChg chg="del">
          <ac:chgData name="Matthew Martineau" userId="S::mmartineau@smoc.org::073ce0ee-5d7d-468d-8982-2f6aa7a904ba" providerId="AD" clId="Web-{587A5F3D-7075-B831-7F92-6F2F87508D41}" dt="2025-08-28T14:33:50.684" v="80"/>
          <ac:spMkLst>
            <pc:docMk/>
            <pc:sldMk cId="0" sldId="276"/>
            <ac:spMk id="6" creationId="{7C851511-2106-A535-CCBF-5DDCA78EEDDA}"/>
          </ac:spMkLst>
        </pc:spChg>
        <pc:spChg chg="del">
          <ac:chgData name="Matthew Martineau" userId="S::mmartineau@smoc.org::073ce0ee-5d7d-468d-8982-2f6aa7a904ba" providerId="AD" clId="Web-{587A5F3D-7075-B831-7F92-6F2F87508D41}" dt="2025-08-28T14:33:53.044" v="81"/>
          <ac:spMkLst>
            <pc:docMk/>
            <pc:sldMk cId="0" sldId="276"/>
            <ac:spMk id="7" creationId="{1FB8E3C9-0377-7397-1A60-594E1374C6E4}"/>
          </ac:spMkLst>
        </pc:spChg>
        <pc:spChg chg="add del">
          <ac:chgData name="Matthew Martineau" userId="S::mmartineau@smoc.org::073ce0ee-5d7d-468d-8982-2f6aa7a904ba" providerId="AD" clId="Web-{587A5F3D-7075-B831-7F92-6F2F87508D41}" dt="2025-08-28T14:21:17.082" v="22"/>
          <ac:spMkLst>
            <pc:docMk/>
            <pc:sldMk cId="0" sldId="276"/>
            <ac:spMk id="8" creationId="{CFA0FF1E-BAA2-A58F-2548-E84EAC2DB803}"/>
          </ac:spMkLst>
        </pc:spChg>
        <pc:spChg chg="add del">
          <ac:chgData name="Matthew Martineau" userId="S::mmartineau@smoc.org::073ce0ee-5d7d-468d-8982-2f6aa7a904ba" providerId="AD" clId="Web-{587A5F3D-7075-B831-7F92-6F2F87508D41}" dt="2025-08-28T14:21:17.082" v="22"/>
          <ac:spMkLst>
            <pc:docMk/>
            <pc:sldMk cId="0" sldId="276"/>
            <ac:spMk id="9" creationId="{29F9327C-B698-B250-3B2E-A8C1F52E3E54}"/>
          </ac:spMkLst>
        </pc:spChg>
        <pc:spChg chg="add del">
          <ac:chgData name="Matthew Martineau" userId="S::mmartineau@smoc.org::073ce0ee-5d7d-468d-8982-2f6aa7a904ba" providerId="AD" clId="Web-{587A5F3D-7075-B831-7F92-6F2F87508D41}" dt="2025-08-28T14:21:17.082" v="22"/>
          <ac:spMkLst>
            <pc:docMk/>
            <pc:sldMk cId="0" sldId="276"/>
            <ac:spMk id="13" creationId="{8CB644C8-3C40-5E6E-701F-C39AD2C2F2CD}"/>
          </ac:spMkLst>
        </pc:spChg>
        <pc:spChg chg="add del">
          <ac:chgData name="Matthew Martineau" userId="S::mmartineau@smoc.org::073ce0ee-5d7d-468d-8982-2f6aa7a904ba" providerId="AD" clId="Web-{587A5F3D-7075-B831-7F92-6F2F87508D41}" dt="2025-08-28T14:21:17.082" v="22"/>
          <ac:spMkLst>
            <pc:docMk/>
            <pc:sldMk cId="0" sldId="276"/>
            <ac:spMk id="16" creationId="{D6BA7864-A476-4E25-69A6-71833B2A51ED}"/>
          </ac:spMkLst>
        </pc:spChg>
        <pc:spChg chg="add del">
          <ac:chgData name="Matthew Martineau" userId="S::mmartineau@smoc.org::073ce0ee-5d7d-468d-8982-2f6aa7a904ba" providerId="AD" clId="Web-{587A5F3D-7075-B831-7F92-6F2F87508D41}" dt="2025-08-28T14:21:17.082" v="22"/>
          <ac:spMkLst>
            <pc:docMk/>
            <pc:sldMk cId="0" sldId="276"/>
            <ac:spMk id="17" creationId="{1CA3D7DF-8263-56DF-90A8-6B60BCA78259}"/>
          </ac:spMkLst>
        </pc:spChg>
        <pc:spChg chg="add del">
          <ac:chgData name="Matthew Martineau" userId="S::mmartineau@smoc.org::073ce0ee-5d7d-468d-8982-2f6aa7a904ba" providerId="AD" clId="Web-{587A5F3D-7075-B831-7F92-6F2F87508D41}" dt="2025-08-28T14:21:17.082" v="22"/>
          <ac:spMkLst>
            <pc:docMk/>
            <pc:sldMk cId="0" sldId="276"/>
            <ac:spMk id="21" creationId="{8217673F-FF51-C7C9-FE5A-AAB157D27920}"/>
          </ac:spMkLst>
        </pc:spChg>
        <pc:picChg chg="add del">
          <ac:chgData name="Matthew Martineau" userId="S::mmartineau@smoc.org::073ce0ee-5d7d-468d-8982-2f6aa7a904ba" providerId="AD" clId="Web-{587A5F3D-7075-B831-7F92-6F2F87508D41}" dt="2025-08-28T14:21:17.082" v="22"/>
          <ac:picMkLst>
            <pc:docMk/>
            <pc:sldMk cId="0" sldId="276"/>
            <ac:picMk id="10" creationId="{1E4BCAF5-02B6-A2A4-B9AC-7E634DAD54DB}"/>
          </ac:picMkLst>
        </pc:picChg>
        <pc:picChg chg="add">
          <ac:chgData name="Matthew Martineau" userId="S::mmartineau@smoc.org::073ce0ee-5d7d-468d-8982-2f6aa7a904ba" providerId="AD" clId="Web-{587A5F3D-7075-B831-7F92-6F2F87508D41}" dt="2025-08-28T14:21:07.894" v="19"/>
          <ac:picMkLst>
            <pc:docMk/>
            <pc:sldMk cId="0" sldId="276"/>
            <ac:picMk id="11" creationId="{39171089-C478-6F28-C922-8FC6370553F4}"/>
          </ac:picMkLst>
        </pc:picChg>
        <pc:picChg chg="del">
          <ac:chgData name="Matthew Martineau" userId="S::mmartineau@smoc.org::073ce0ee-5d7d-468d-8982-2f6aa7a904ba" providerId="AD" clId="Web-{587A5F3D-7075-B831-7F92-6F2F87508D41}" dt="2025-08-28T14:21:17.082" v="22"/>
          <ac:picMkLst>
            <pc:docMk/>
            <pc:sldMk cId="0" sldId="276"/>
            <ac:picMk id="18" creationId="{C8372213-01F4-FD30-7592-02A409EB9595}"/>
          </ac:picMkLst>
        </pc:picChg>
        <pc:picChg chg="add del">
          <ac:chgData name="Matthew Martineau" userId="S::mmartineau@smoc.org::073ce0ee-5d7d-468d-8982-2f6aa7a904ba" providerId="AD" clId="Web-{587A5F3D-7075-B831-7F92-6F2F87508D41}" dt="2025-08-28T14:21:17.082" v="22"/>
          <ac:picMkLst>
            <pc:docMk/>
            <pc:sldMk cId="0" sldId="276"/>
            <ac:picMk id="19" creationId="{B13B661C-B7CD-EAF6-38DC-8456119A5337}"/>
          </ac:picMkLst>
        </pc:picChg>
        <pc:picChg chg="add del">
          <ac:chgData name="Matthew Martineau" userId="S::mmartineau@smoc.org::073ce0ee-5d7d-468d-8982-2f6aa7a904ba" providerId="AD" clId="Web-{587A5F3D-7075-B831-7F92-6F2F87508D41}" dt="2025-08-28T14:21:17.082" v="22"/>
          <ac:picMkLst>
            <pc:docMk/>
            <pc:sldMk cId="0" sldId="276"/>
            <ac:picMk id="20" creationId="{BF9D731A-DBBD-8F7B-BE5F-1AD35E2A80D5}"/>
          </ac:picMkLst>
        </pc:picChg>
      </pc:sldChg>
      <pc:sldChg chg="addSp delSp modSp">
        <pc:chgData name="Matthew Martineau" userId="S::mmartineau@smoc.org::073ce0ee-5d7d-468d-8982-2f6aa7a904ba" providerId="AD" clId="Web-{587A5F3D-7075-B831-7F92-6F2F87508D41}" dt="2025-08-28T14:41:53.730" v="94" actId="1076"/>
        <pc:sldMkLst>
          <pc:docMk/>
          <pc:sldMk cId="0" sldId="278"/>
        </pc:sldMkLst>
        <pc:spChg chg="del">
          <ac:chgData name="Matthew Martineau" userId="S::mmartineau@smoc.org::073ce0ee-5d7d-468d-8982-2f6aa7a904ba" providerId="AD" clId="Web-{587A5F3D-7075-B831-7F92-6F2F87508D41}" dt="2025-08-28T14:33:56.153" v="82"/>
          <ac:spMkLst>
            <pc:docMk/>
            <pc:sldMk cId="0" sldId="278"/>
            <ac:spMk id="2" creationId="{00000000-0000-0000-0000-000000000000}"/>
          </ac:spMkLst>
        </pc:spChg>
        <pc:spChg chg="mod">
          <ac:chgData name="Matthew Martineau" userId="S::mmartineau@smoc.org::073ce0ee-5d7d-468d-8982-2f6aa7a904ba" providerId="AD" clId="Web-{587A5F3D-7075-B831-7F92-6F2F87508D41}" dt="2025-08-28T14:41:53.730" v="94" actId="1076"/>
          <ac:spMkLst>
            <pc:docMk/>
            <pc:sldMk cId="0" sldId="278"/>
            <ac:spMk id="4" creationId="{00000000-0000-0000-0000-000000000000}"/>
          </ac:spMkLst>
        </pc:spChg>
        <pc:spChg chg="mod">
          <ac:chgData name="Matthew Martineau" userId="S::mmartineau@smoc.org::073ce0ee-5d7d-468d-8982-2f6aa7a904ba" providerId="AD" clId="Web-{587A5F3D-7075-B831-7F92-6F2F87508D41}" dt="2025-08-28T14:41:30.761" v="83" actId="1076"/>
          <ac:spMkLst>
            <pc:docMk/>
            <pc:sldMk cId="0" sldId="278"/>
            <ac:spMk id="5" creationId="{00000000-0000-0000-0000-000000000000}"/>
          </ac:spMkLst>
        </pc:spChg>
        <pc:spChg chg="mod">
          <ac:chgData name="Matthew Martineau" userId="S::mmartineau@smoc.org::073ce0ee-5d7d-468d-8982-2f6aa7a904ba" providerId="AD" clId="Web-{587A5F3D-7075-B831-7F92-6F2F87508D41}" dt="2025-08-28T14:41:30.777" v="84" actId="1076"/>
          <ac:spMkLst>
            <pc:docMk/>
            <pc:sldMk cId="0" sldId="278"/>
            <ac:spMk id="6" creationId="{00000000-0000-0000-0000-000000000000}"/>
          </ac:spMkLst>
        </pc:spChg>
        <pc:spChg chg="mod">
          <ac:chgData name="Matthew Martineau" userId="S::mmartineau@smoc.org::073ce0ee-5d7d-468d-8982-2f6aa7a904ba" providerId="AD" clId="Web-{587A5F3D-7075-B831-7F92-6F2F87508D41}" dt="2025-08-28T14:41:30.793" v="85" actId="1076"/>
          <ac:spMkLst>
            <pc:docMk/>
            <pc:sldMk cId="0" sldId="278"/>
            <ac:spMk id="7" creationId="{00000000-0000-0000-0000-000000000000}"/>
          </ac:spMkLst>
        </pc:spChg>
        <pc:spChg chg="mod">
          <ac:chgData name="Matthew Martineau" userId="S::mmartineau@smoc.org::073ce0ee-5d7d-468d-8982-2f6aa7a904ba" providerId="AD" clId="Web-{587A5F3D-7075-B831-7F92-6F2F87508D41}" dt="2025-08-28T14:41:30.824" v="86" actId="1076"/>
          <ac:spMkLst>
            <pc:docMk/>
            <pc:sldMk cId="0" sldId="278"/>
            <ac:spMk id="8" creationId="{00000000-0000-0000-0000-000000000000}"/>
          </ac:spMkLst>
        </pc:spChg>
        <pc:spChg chg="mod">
          <ac:chgData name="Matthew Martineau" userId="S::mmartineau@smoc.org::073ce0ee-5d7d-468d-8982-2f6aa7a904ba" providerId="AD" clId="Web-{587A5F3D-7075-B831-7F92-6F2F87508D41}" dt="2025-08-28T14:41:30.840" v="87" actId="1076"/>
          <ac:spMkLst>
            <pc:docMk/>
            <pc:sldMk cId="0" sldId="278"/>
            <ac:spMk id="9" creationId="{00000000-0000-0000-0000-000000000000}"/>
          </ac:spMkLst>
        </pc:spChg>
        <pc:spChg chg="mod">
          <ac:chgData name="Matthew Martineau" userId="S::mmartineau@smoc.org::073ce0ee-5d7d-468d-8982-2f6aa7a904ba" providerId="AD" clId="Web-{587A5F3D-7075-B831-7F92-6F2F87508D41}" dt="2025-08-28T14:41:30.871" v="88" actId="1076"/>
          <ac:spMkLst>
            <pc:docMk/>
            <pc:sldMk cId="0" sldId="278"/>
            <ac:spMk id="10" creationId="{00000000-0000-0000-0000-000000000000}"/>
          </ac:spMkLst>
        </pc:spChg>
        <pc:spChg chg="mod">
          <ac:chgData name="Matthew Martineau" userId="S::mmartineau@smoc.org::073ce0ee-5d7d-468d-8982-2f6aa7a904ba" providerId="AD" clId="Web-{587A5F3D-7075-B831-7F92-6F2F87508D41}" dt="2025-08-28T14:41:39.808" v="89" actId="1076"/>
          <ac:spMkLst>
            <pc:docMk/>
            <pc:sldMk cId="0" sldId="278"/>
            <ac:spMk id="11" creationId="{00000000-0000-0000-0000-000000000000}"/>
          </ac:spMkLst>
        </pc:spChg>
        <pc:spChg chg="add del">
          <ac:chgData name="Matthew Martineau" userId="S::mmartineau@smoc.org::073ce0ee-5d7d-468d-8982-2f6aa7a904ba" providerId="AD" clId="Web-{587A5F3D-7075-B831-7F92-6F2F87508D41}" dt="2025-08-28T14:21:14.301" v="21"/>
          <ac:spMkLst>
            <pc:docMk/>
            <pc:sldMk cId="0" sldId="278"/>
            <ac:spMk id="14" creationId="{02BC50EE-AC7C-D54C-8EB9-8FFB208F26E7}"/>
          </ac:spMkLst>
        </pc:spChg>
        <pc:spChg chg="add del">
          <ac:chgData name="Matthew Martineau" userId="S::mmartineau@smoc.org::073ce0ee-5d7d-468d-8982-2f6aa7a904ba" providerId="AD" clId="Web-{587A5F3D-7075-B831-7F92-6F2F87508D41}" dt="2025-08-28T14:21:14.301" v="21"/>
          <ac:spMkLst>
            <pc:docMk/>
            <pc:sldMk cId="0" sldId="278"/>
            <ac:spMk id="15" creationId="{EA9BA381-79DE-A8B9-A042-D91F997480DE}"/>
          </ac:spMkLst>
        </pc:spChg>
        <pc:spChg chg="add del">
          <ac:chgData name="Matthew Martineau" userId="S::mmartineau@smoc.org::073ce0ee-5d7d-468d-8982-2f6aa7a904ba" providerId="AD" clId="Web-{587A5F3D-7075-B831-7F92-6F2F87508D41}" dt="2025-08-28T14:21:14.301" v="21"/>
          <ac:spMkLst>
            <pc:docMk/>
            <pc:sldMk cId="0" sldId="278"/>
            <ac:spMk id="19" creationId="{20971AAC-D2E6-56AD-077B-DC683D7247AE}"/>
          </ac:spMkLst>
        </pc:spChg>
        <pc:spChg chg="add del">
          <ac:chgData name="Matthew Martineau" userId="S::mmartineau@smoc.org::073ce0ee-5d7d-468d-8982-2f6aa7a904ba" providerId="AD" clId="Web-{587A5F3D-7075-B831-7F92-6F2F87508D41}" dt="2025-08-28T14:21:14.301" v="21"/>
          <ac:spMkLst>
            <pc:docMk/>
            <pc:sldMk cId="0" sldId="278"/>
            <ac:spMk id="22" creationId="{C8FB73B8-29DF-11CA-3086-077A0DF45482}"/>
          </ac:spMkLst>
        </pc:spChg>
        <pc:spChg chg="add del">
          <ac:chgData name="Matthew Martineau" userId="S::mmartineau@smoc.org::073ce0ee-5d7d-468d-8982-2f6aa7a904ba" providerId="AD" clId="Web-{587A5F3D-7075-B831-7F92-6F2F87508D41}" dt="2025-08-28T14:21:14.301" v="21"/>
          <ac:spMkLst>
            <pc:docMk/>
            <pc:sldMk cId="0" sldId="278"/>
            <ac:spMk id="23" creationId="{18BBE3B0-96C3-9C10-000B-855D7EE23CF9}"/>
          </ac:spMkLst>
        </pc:spChg>
        <pc:spChg chg="add del">
          <ac:chgData name="Matthew Martineau" userId="S::mmartineau@smoc.org::073ce0ee-5d7d-468d-8982-2f6aa7a904ba" providerId="AD" clId="Web-{587A5F3D-7075-B831-7F92-6F2F87508D41}" dt="2025-08-28T14:21:14.301" v="21"/>
          <ac:spMkLst>
            <pc:docMk/>
            <pc:sldMk cId="0" sldId="278"/>
            <ac:spMk id="27" creationId="{F43C54A6-8658-1E28-0098-683CCA9E8F25}"/>
          </ac:spMkLst>
        </pc:spChg>
        <pc:spChg chg="add">
          <ac:chgData name="Matthew Martineau" userId="S::mmartineau@smoc.org::073ce0ee-5d7d-468d-8982-2f6aa7a904ba" providerId="AD" clId="Web-{587A5F3D-7075-B831-7F92-6F2F87508D41}" dt="2025-08-28T14:21:20.785" v="23"/>
          <ac:spMkLst>
            <pc:docMk/>
            <pc:sldMk cId="0" sldId="278"/>
            <ac:spMk id="28" creationId="{E9B9EDD7-C7AD-DBE1-9BA0-913F557A8AC4}"/>
          </ac:spMkLst>
        </pc:spChg>
        <pc:spChg chg="add">
          <ac:chgData name="Matthew Martineau" userId="S::mmartineau@smoc.org::073ce0ee-5d7d-468d-8982-2f6aa7a904ba" providerId="AD" clId="Web-{587A5F3D-7075-B831-7F92-6F2F87508D41}" dt="2025-08-28T14:21:20.785" v="23"/>
          <ac:spMkLst>
            <pc:docMk/>
            <pc:sldMk cId="0" sldId="278"/>
            <ac:spMk id="29" creationId="{8BA62E52-338C-4BDB-DFA1-978F006DFE97}"/>
          </ac:spMkLst>
        </pc:spChg>
        <pc:spChg chg="add">
          <ac:chgData name="Matthew Martineau" userId="S::mmartineau@smoc.org::073ce0ee-5d7d-468d-8982-2f6aa7a904ba" providerId="AD" clId="Web-{587A5F3D-7075-B831-7F92-6F2F87508D41}" dt="2025-08-28T14:21:20.785" v="23"/>
          <ac:spMkLst>
            <pc:docMk/>
            <pc:sldMk cId="0" sldId="278"/>
            <ac:spMk id="33" creationId="{38D848E3-F67D-0A2F-E6DE-8A477420304D}"/>
          </ac:spMkLst>
        </pc:spChg>
        <pc:spChg chg="add">
          <ac:chgData name="Matthew Martineau" userId="S::mmartineau@smoc.org::073ce0ee-5d7d-468d-8982-2f6aa7a904ba" providerId="AD" clId="Web-{587A5F3D-7075-B831-7F92-6F2F87508D41}" dt="2025-08-28T14:21:20.785" v="23"/>
          <ac:spMkLst>
            <pc:docMk/>
            <pc:sldMk cId="0" sldId="278"/>
            <ac:spMk id="36" creationId="{24897439-8492-25FD-B8B5-2A123B95A4B3}"/>
          </ac:spMkLst>
        </pc:spChg>
        <pc:spChg chg="add">
          <ac:chgData name="Matthew Martineau" userId="S::mmartineau@smoc.org::073ce0ee-5d7d-468d-8982-2f6aa7a904ba" providerId="AD" clId="Web-{587A5F3D-7075-B831-7F92-6F2F87508D41}" dt="2025-08-28T14:21:20.785" v="23"/>
          <ac:spMkLst>
            <pc:docMk/>
            <pc:sldMk cId="0" sldId="278"/>
            <ac:spMk id="37" creationId="{0D8CA3F2-A136-CAC3-1E78-ECD2EA06FCBD}"/>
          </ac:spMkLst>
        </pc:spChg>
        <pc:spChg chg="add">
          <ac:chgData name="Matthew Martineau" userId="S::mmartineau@smoc.org::073ce0ee-5d7d-468d-8982-2f6aa7a904ba" providerId="AD" clId="Web-{587A5F3D-7075-B831-7F92-6F2F87508D41}" dt="2025-08-28T14:21:20.785" v="23"/>
          <ac:spMkLst>
            <pc:docMk/>
            <pc:sldMk cId="0" sldId="278"/>
            <ac:spMk id="41" creationId="{CA1D1DCA-494D-550E-34C3-4060028E3217}"/>
          </ac:spMkLst>
        </pc:spChg>
        <pc:picChg chg="add del">
          <ac:chgData name="Matthew Martineau" userId="S::mmartineau@smoc.org::073ce0ee-5d7d-468d-8982-2f6aa7a904ba" providerId="AD" clId="Web-{587A5F3D-7075-B831-7F92-6F2F87508D41}" dt="2025-08-28T14:21:14.301" v="21"/>
          <ac:picMkLst>
            <pc:docMk/>
            <pc:sldMk cId="0" sldId="278"/>
            <ac:picMk id="16" creationId="{31749D4E-FBE5-19C0-4263-0FCADBEED9C7}"/>
          </ac:picMkLst>
        </pc:picChg>
        <pc:picChg chg="add del">
          <ac:chgData name="Matthew Martineau" userId="S::mmartineau@smoc.org::073ce0ee-5d7d-468d-8982-2f6aa7a904ba" providerId="AD" clId="Web-{587A5F3D-7075-B831-7F92-6F2F87508D41}" dt="2025-08-28T14:21:14.301" v="21"/>
          <ac:picMkLst>
            <pc:docMk/>
            <pc:sldMk cId="0" sldId="278"/>
            <ac:picMk id="17" creationId="{9B417B75-125E-6EBE-DC39-66E0B568EE6F}"/>
          </ac:picMkLst>
        </pc:picChg>
        <pc:picChg chg="add del">
          <ac:chgData name="Matthew Martineau" userId="S::mmartineau@smoc.org::073ce0ee-5d7d-468d-8982-2f6aa7a904ba" providerId="AD" clId="Web-{587A5F3D-7075-B831-7F92-6F2F87508D41}" dt="2025-08-28T14:21:14.301" v="21"/>
          <ac:picMkLst>
            <pc:docMk/>
            <pc:sldMk cId="0" sldId="278"/>
            <ac:picMk id="21" creationId="{67713B22-637E-0B6F-0FE2-58E97C1D8F6A}"/>
          </ac:picMkLst>
        </pc:picChg>
        <pc:picChg chg="add del">
          <ac:chgData name="Matthew Martineau" userId="S::mmartineau@smoc.org::073ce0ee-5d7d-468d-8982-2f6aa7a904ba" providerId="AD" clId="Web-{587A5F3D-7075-B831-7F92-6F2F87508D41}" dt="2025-08-28T14:21:14.301" v="21"/>
          <ac:picMkLst>
            <pc:docMk/>
            <pc:sldMk cId="0" sldId="278"/>
            <ac:picMk id="26" creationId="{A20CDF00-7E4E-0F8E-84FA-A879DED79AA3}"/>
          </ac:picMkLst>
        </pc:picChg>
        <pc:picChg chg="add">
          <ac:chgData name="Matthew Martineau" userId="S::mmartineau@smoc.org::073ce0ee-5d7d-468d-8982-2f6aa7a904ba" providerId="AD" clId="Web-{587A5F3D-7075-B831-7F92-6F2F87508D41}" dt="2025-08-28T14:21:20.785" v="23"/>
          <ac:picMkLst>
            <pc:docMk/>
            <pc:sldMk cId="0" sldId="278"/>
            <ac:picMk id="31" creationId="{89EE4B65-B323-7737-3F22-99995309D029}"/>
          </ac:picMkLst>
        </pc:picChg>
        <pc:picChg chg="add">
          <ac:chgData name="Matthew Martineau" userId="S::mmartineau@smoc.org::073ce0ee-5d7d-468d-8982-2f6aa7a904ba" providerId="AD" clId="Web-{587A5F3D-7075-B831-7F92-6F2F87508D41}" dt="2025-08-28T14:21:20.785" v="23"/>
          <ac:picMkLst>
            <pc:docMk/>
            <pc:sldMk cId="0" sldId="278"/>
            <ac:picMk id="32" creationId="{876DFBAB-1B9F-76C4-02A6-A11373E156B3}"/>
          </ac:picMkLst>
        </pc:picChg>
        <pc:picChg chg="add">
          <ac:chgData name="Matthew Martineau" userId="S::mmartineau@smoc.org::073ce0ee-5d7d-468d-8982-2f6aa7a904ba" providerId="AD" clId="Web-{587A5F3D-7075-B831-7F92-6F2F87508D41}" dt="2025-08-28T14:21:20.785" v="23"/>
          <ac:picMkLst>
            <pc:docMk/>
            <pc:sldMk cId="0" sldId="278"/>
            <ac:picMk id="35" creationId="{2366D7C8-853A-AF17-0297-5147E99FF323}"/>
          </ac:picMkLst>
        </pc:picChg>
        <pc:picChg chg="add">
          <ac:chgData name="Matthew Martineau" userId="S::mmartineau@smoc.org::073ce0ee-5d7d-468d-8982-2f6aa7a904ba" providerId="AD" clId="Web-{587A5F3D-7075-B831-7F92-6F2F87508D41}" dt="2025-08-28T14:21:20.785" v="23"/>
          <ac:picMkLst>
            <pc:docMk/>
            <pc:sldMk cId="0" sldId="278"/>
            <ac:picMk id="40" creationId="{AC16AD17-47DC-9571-15B4-63FF54B3570C}"/>
          </ac:picMkLst>
        </pc:picChg>
      </pc:sldChg>
      <pc:sldChg chg="delSp modSp">
        <pc:chgData name="Matthew Martineau" userId="S::mmartineau@smoc.org::073ce0ee-5d7d-468d-8982-2f6aa7a904ba" providerId="AD" clId="Web-{587A5F3D-7075-B831-7F92-6F2F87508D41}" dt="2025-08-28T14:42:16.887" v="98"/>
        <pc:sldMkLst>
          <pc:docMk/>
          <pc:sldMk cId="0" sldId="280"/>
        </pc:sldMkLst>
        <pc:spChg chg="del">
          <ac:chgData name="Matthew Martineau" userId="S::mmartineau@smoc.org::073ce0ee-5d7d-468d-8982-2f6aa7a904ba" providerId="AD" clId="Web-{587A5F3D-7075-B831-7F92-6F2F87508D41}" dt="2025-08-28T14:42:16.887" v="98"/>
          <ac:spMkLst>
            <pc:docMk/>
            <pc:sldMk cId="0" sldId="280"/>
            <ac:spMk id="2" creationId="{00000000-0000-0000-0000-000000000000}"/>
          </ac:spMkLst>
        </pc:spChg>
        <pc:spChg chg="del">
          <ac:chgData name="Matthew Martineau" userId="S::mmartineau@smoc.org::073ce0ee-5d7d-468d-8982-2f6aa7a904ba" providerId="AD" clId="Web-{587A5F3D-7075-B831-7F92-6F2F87508D41}" dt="2025-08-28T14:42:08.762" v="95"/>
          <ac:spMkLst>
            <pc:docMk/>
            <pc:sldMk cId="0" sldId="280"/>
            <ac:spMk id="6" creationId="{3DB94F8E-7430-8A35-7BC2-FDF2833A218E}"/>
          </ac:spMkLst>
        </pc:spChg>
        <pc:spChg chg="del mod">
          <ac:chgData name="Matthew Martineau" userId="S::mmartineau@smoc.org::073ce0ee-5d7d-468d-8982-2f6aa7a904ba" providerId="AD" clId="Web-{587A5F3D-7075-B831-7F92-6F2F87508D41}" dt="2025-08-28T14:42:15.230" v="97"/>
          <ac:spMkLst>
            <pc:docMk/>
            <pc:sldMk cId="0" sldId="280"/>
            <ac:spMk id="7" creationId="{3656BE92-D07D-54A2-9B9A-401293441F72}"/>
          </ac:spMkLst>
        </pc:spChg>
      </pc:sldChg>
      <pc:sldChg chg="addSp delSp modSp">
        <pc:chgData name="Matthew Martineau" userId="S::mmartineau@smoc.org::073ce0ee-5d7d-468d-8982-2f6aa7a904ba" providerId="AD" clId="Web-{587A5F3D-7075-B831-7F92-6F2F87508D41}" dt="2025-08-28T14:42:36.043" v="105" actId="1076"/>
        <pc:sldMkLst>
          <pc:docMk/>
          <pc:sldMk cId="0" sldId="284"/>
        </pc:sldMkLst>
        <pc:spChg chg="del">
          <ac:chgData name="Matthew Martineau" userId="S::mmartineau@smoc.org::073ce0ee-5d7d-468d-8982-2f6aa7a904ba" providerId="AD" clId="Web-{587A5F3D-7075-B831-7F92-6F2F87508D41}" dt="2025-08-28T14:42:23.871" v="102"/>
          <ac:spMkLst>
            <pc:docMk/>
            <pc:sldMk cId="0" sldId="284"/>
            <ac:spMk id="2" creationId="{00000000-0000-0000-0000-000000000000}"/>
          </ac:spMkLst>
        </pc:spChg>
        <pc:spChg chg="del mod">
          <ac:chgData name="Matthew Martineau" userId="S::mmartineau@smoc.org::073ce0ee-5d7d-468d-8982-2f6aa7a904ba" providerId="AD" clId="Web-{587A5F3D-7075-B831-7F92-6F2F87508D41}" dt="2025-08-28T14:42:23.824" v="101"/>
          <ac:spMkLst>
            <pc:docMk/>
            <pc:sldMk cId="0" sldId="284"/>
            <ac:spMk id="3" creationId="{00000000-0000-0000-0000-000000000000}"/>
          </ac:spMkLst>
        </pc:spChg>
        <pc:spChg chg="mod">
          <ac:chgData name="Matthew Martineau" userId="S::mmartineau@smoc.org::073ce0ee-5d7d-468d-8982-2f6aa7a904ba" providerId="AD" clId="Web-{587A5F3D-7075-B831-7F92-6F2F87508D41}" dt="2025-08-28T14:42:36.043" v="105" actId="1076"/>
          <ac:spMkLst>
            <pc:docMk/>
            <pc:sldMk cId="0" sldId="284"/>
            <ac:spMk id="4" creationId="{00000000-0000-0000-0000-000000000000}"/>
          </ac:spMkLst>
        </pc:spChg>
        <pc:spChg chg="add">
          <ac:chgData name="Matthew Martineau" userId="S::mmartineau@smoc.org::073ce0ee-5d7d-468d-8982-2f6aa7a904ba" providerId="AD" clId="Web-{587A5F3D-7075-B831-7F92-6F2F87508D41}" dt="2025-08-28T14:21:21.817" v="24"/>
          <ac:spMkLst>
            <pc:docMk/>
            <pc:sldMk cId="0" sldId="284"/>
            <ac:spMk id="13" creationId="{70AFE415-FBAF-0F53-7352-54FD0F9ABD6C}"/>
          </ac:spMkLst>
        </pc:spChg>
        <pc:spChg chg="add">
          <ac:chgData name="Matthew Martineau" userId="S::mmartineau@smoc.org::073ce0ee-5d7d-468d-8982-2f6aa7a904ba" providerId="AD" clId="Web-{587A5F3D-7075-B831-7F92-6F2F87508D41}" dt="2025-08-28T14:21:21.817" v="24"/>
          <ac:spMkLst>
            <pc:docMk/>
            <pc:sldMk cId="0" sldId="284"/>
            <ac:spMk id="14" creationId="{A92A5C02-8B4D-C6B3-534B-CF910EA64F8D}"/>
          </ac:spMkLst>
        </pc:spChg>
        <pc:spChg chg="add">
          <ac:chgData name="Matthew Martineau" userId="S::mmartineau@smoc.org::073ce0ee-5d7d-468d-8982-2f6aa7a904ba" providerId="AD" clId="Web-{587A5F3D-7075-B831-7F92-6F2F87508D41}" dt="2025-08-28T14:21:21.817" v="24"/>
          <ac:spMkLst>
            <pc:docMk/>
            <pc:sldMk cId="0" sldId="284"/>
            <ac:spMk id="18" creationId="{C2BB3A66-FC14-853A-C78C-7AADD7FF813A}"/>
          </ac:spMkLst>
        </pc:spChg>
        <pc:spChg chg="add">
          <ac:chgData name="Matthew Martineau" userId="S::mmartineau@smoc.org::073ce0ee-5d7d-468d-8982-2f6aa7a904ba" providerId="AD" clId="Web-{587A5F3D-7075-B831-7F92-6F2F87508D41}" dt="2025-08-28T14:21:21.817" v="24"/>
          <ac:spMkLst>
            <pc:docMk/>
            <pc:sldMk cId="0" sldId="284"/>
            <ac:spMk id="21" creationId="{13CF36F3-FF6B-E765-7C56-260009D6432A}"/>
          </ac:spMkLst>
        </pc:spChg>
        <pc:spChg chg="add">
          <ac:chgData name="Matthew Martineau" userId="S::mmartineau@smoc.org::073ce0ee-5d7d-468d-8982-2f6aa7a904ba" providerId="AD" clId="Web-{587A5F3D-7075-B831-7F92-6F2F87508D41}" dt="2025-08-28T14:21:21.817" v="24"/>
          <ac:spMkLst>
            <pc:docMk/>
            <pc:sldMk cId="0" sldId="284"/>
            <ac:spMk id="22" creationId="{18DDCEE8-270D-170D-9698-EEF3B94824BC}"/>
          </ac:spMkLst>
        </pc:spChg>
        <pc:spChg chg="add">
          <ac:chgData name="Matthew Martineau" userId="S::mmartineau@smoc.org::073ce0ee-5d7d-468d-8982-2f6aa7a904ba" providerId="AD" clId="Web-{587A5F3D-7075-B831-7F92-6F2F87508D41}" dt="2025-08-28T14:21:21.817" v="24"/>
          <ac:spMkLst>
            <pc:docMk/>
            <pc:sldMk cId="0" sldId="284"/>
            <ac:spMk id="26" creationId="{9E483614-3BD4-3493-AD61-B838E2CBF139}"/>
          </ac:spMkLst>
        </pc:spChg>
        <pc:picChg chg="add">
          <ac:chgData name="Matthew Martineau" userId="S::mmartineau@smoc.org::073ce0ee-5d7d-468d-8982-2f6aa7a904ba" providerId="AD" clId="Web-{587A5F3D-7075-B831-7F92-6F2F87508D41}" dt="2025-08-28T14:21:21.817" v="24"/>
          <ac:picMkLst>
            <pc:docMk/>
            <pc:sldMk cId="0" sldId="284"/>
            <ac:picMk id="15" creationId="{2EEBC697-330A-86BF-9B61-0DD61D874A4D}"/>
          </ac:picMkLst>
        </pc:picChg>
        <pc:picChg chg="add">
          <ac:chgData name="Matthew Martineau" userId="S::mmartineau@smoc.org::073ce0ee-5d7d-468d-8982-2f6aa7a904ba" providerId="AD" clId="Web-{587A5F3D-7075-B831-7F92-6F2F87508D41}" dt="2025-08-28T14:21:21.817" v="24"/>
          <ac:picMkLst>
            <pc:docMk/>
            <pc:sldMk cId="0" sldId="284"/>
            <ac:picMk id="19" creationId="{883210BC-D9BB-42DE-AA7C-78F6EDD1B04F}"/>
          </ac:picMkLst>
        </pc:picChg>
        <pc:picChg chg="add">
          <ac:chgData name="Matthew Martineau" userId="S::mmartineau@smoc.org::073ce0ee-5d7d-468d-8982-2f6aa7a904ba" providerId="AD" clId="Web-{587A5F3D-7075-B831-7F92-6F2F87508D41}" dt="2025-08-28T14:21:21.817" v="24"/>
          <ac:picMkLst>
            <pc:docMk/>
            <pc:sldMk cId="0" sldId="284"/>
            <ac:picMk id="20" creationId="{8CD37691-9DF6-4C48-ADA8-3226B1313B55}"/>
          </ac:picMkLst>
        </pc:picChg>
        <pc:picChg chg="add">
          <ac:chgData name="Matthew Martineau" userId="S::mmartineau@smoc.org::073ce0ee-5d7d-468d-8982-2f6aa7a904ba" providerId="AD" clId="Web-{587A5F3D-7075-B831-7F92-6F2F87508D41}" dt="2025-08-28T14:21:21.817" v="24"/>
          <ac:picMkLst>
            <pc:docMk/>
            <pc:sldMk cId="0" sldId="284"/>
            <ac:picMk id="25" creationId="{B8A551B2-925E-D2BC-F938-19342E1326C9}"/>
          </ac:picMkLst>
        </pc:picChg>
      </pc:sldChg>
      <pc:sldChg chg="addSp delSp modSp">
        <pc:chgData name="Matthew Martineau" userId="S::mmartineau@smoc.org::073ce0ee-5d7d-468d-8982-2f6aa7a904ba" providerId="AD" clId="Web-{587A5F3D-7075-B831-7F92-6F2F87508D41}" dt="2025-08-28T14:43:15.095" v="112" actId="1076"/>
        <pc:sldMkLst>
          <pc:docMk/>
          <pc:sldMk cId="0" sldId="286"/>
        </pc:sldMkLst>
        <pc:spChg chg="del">
          <ac:chgData name="Matthew Martineau" userId="S::mmartineau@smoc.org::073ce0ee-5d7d-468d-8982-2f6aa7a904ba" providerId="AD" clId="Web-{587A5F3D-7075-B831-7F92-6F2F87508D41}" dt="2025-08-28T14:42:49.654" v="106"/>
          <ac:spMkLst>
            <pc:docMk/>
            <pc:sldMk cId="0" sldId="286"/>
            <ac:spMk id="2" creationId="{00000000-0000-0000-0000-000000000000}"/>
          </ac:spMkLst>
        </pc:spChg>
        <pc:spChg chg="mod">
          <ac:chgData name="Matthew Martineau" userId="S::mmartineau@smoc.org::073ce0ee-5d7d-468d-8982-2f6aa7a904ba" providerId="AD" clId="Web-{587A5F3D-7075-B831-7F92-6F2F87508D41}" dt="2025-08-28T14:43:15.095" v="112" actId="1076"/>
          <ac:spMkLst>
            <pc:docMk/>
            <pc:sldMk cId="0" sldId="286"/>
            <ac:spMk id="4" creationId="{00000000-0000-0000-0000-000000000000}"/>
          </ac:spMkLst>
        </pc:spChg>
        <pc:spChg chg="mod">
          <ac:chgData name="Matthew Martineau" userId="S::mmartineau@smoc.org::073ce0ee-5d7d-468d-8982-2f6aa7a904ba" providerId="AD" clId="Web-{587A5F3D-7075-B831-7F92-6F2F87508D41}" dt="2025-08-28T14:42:59.687" v="108" actId="14100"/>
          <ac:spMkLst>
            <pc:docMk/>
            <pc:sldMk cId="0" sldId="286"/>
            <ac:spMk id="6" creationId="{00000000-0000-0000-0000-000000000000}"/>
          </ac:spMkLst>
        </pc:spChg>
        <pc:spChg chg="mod">
          <ac:chgData name="Matthew Martineau" userId="S::mmartineau@smoc.org::073ce0ee-5d7d-468d-8982-2f6aa7a904ba" providerId="AD" clId="Web-{587A5F3D-7075-B831-7F92-6F2F87508D41}" dt="2025-08-28T14:43:03.781" v="109" actId="1076"/>
          <ac:spMkLst>
            <pc:docMk/>
            <pc:sldMk cId="0" sldId="286"/>
            <ac:spMk id="7" creationId="{00000000-0000-0000-0000-000000000000}"/>
          </ac:spMkLst>
        </pc:spChg>
        <pc:spChg chg="add">
          <ac:chgData name="Matthew Martineau" userId="S::mmartineau@smoc.org::073ce0ee-5d7d-468d-8982-2f6aa7a904ba" providerId="AD" clId="Web-{587A5F3D-7075-B831-7F92-6F2F87508D41}" dt="2025-08-28T14:21:23.645" v="25"/>
          <ac:spMkLst>
            <pc:docMk/>
            <pc:sldMk cId="0" sldId="286"/>
            <ac:spMk id="10" creationId="{F73C69F3-E7AB-FFBD-8DF6-1BC0A3F2975A}"/>
          </ac:spMkLst>
        </pc:spChg>
        <pc:spChg chg="add">
          <ac:chgData name="Matthew Martineau" userId="S::mmartineau@smoc.org::073ce0ee-5d7d-468d-8982-2f6aa7a904ba" providerId="AD" clId="Web-{587A5F3D-7075-B831-7F92-6F2F87508D41}" dt="2025-08-28T14:21:23.645" v="25"/>
          <ac:spMkLst>
            <pc:docMk/>
            <pc:sldMk cId="0" sldId="286"/>
            <ac:spMk id="11" creationId="{1FA55038-4D9E-92BB-8D67-9B9C2286F51C}"/>
          </ac:spMkLst>
        </pc:spChg>
        <pc:spChg chg="add">
          <ac:chgData name="Matthew Martineau" userId="S::mmartineau@smoc.org::073ce0ee-5d7d-468d-8982-2f6aa7a904ba" providerId="AD" clId="Web-{587A5F3D-7075-B831-7F92-6F2F87508D41}" dt="2025-08-28T14:21:23.645" v="25"/>
          <ac:spMkLst>
            <pc:docMk/>
            <pc:sldMk cId="0" sldId="286"/>
            <ac:spMk id="15" creationId="{67FF1147-EE8C-0C59-AEE5-41A4F329D406}"/>
          </ac:spMkLst>
        </pc:spChg>
        <pc:spChg chg="add">
          <ac:chgData name="Matthew Martineau" userId="S::mmartineau@smoc.org::073ce0ee-5d7d-468d-8982-2f6aa7a904ba" providerId="AD" clId="Web-{587A5F3D-7075-B831-7F92-6F2F87508D41}" dt="2025-08-28T14:21:23.645" v="25"/>
          <ac:spMkLst>
            <pc:docMk/>
            <pc:sldMk cId="0" sldId="286"/>
            <ac:spMk id="18" creationId="{42E6A0C6-634F-5C9A-2D17-CDA8AE7E87D6}"/>
          </ac:spMkLst>
        </pc:spChg>
        <pc:spChg chg="add">
          <ac:chgData name="Matthew Martineau" userId="S::mmartineau@smoc.org::073ce0ee-5d7d-468d-8982-2f6aa7a904ba" providerId="AD" clId="Web-{587A5F3D-7075-B831-7F92-6F2F87508D41}" dt="2025-08-28T14:21:23.645" v="25"/>
          <ac:spMkLst>
            <pc:docMk/>
            <pc:sldMk cId="0" sldId="286"/>
            <ac:spMk id="19" creationId="{8DED0688-3D34-D1D5-9116-94BD933CBDF1}"/>
          </ac:spMkLst>
        </pc:spChg>
        <pc:spChg chg="add">
          <ac:chgData name="Matthew Martineau" userId="S::mmartineau@smoc.org::073ce0ee-5d7d-468d-8982-2f6aa7a904ba" providerId="AD" clId="Web-{587A5F3D-7075-B831-7F92-6F2F87508D41}" dt="2025-08-28T14:21:23.645" v="25"/>
          <ac:spMkLst>
            <pc:docMk/>
            <pc:sldMk cId="0" sldId="286"/>
            <ac:spMk id="23" creationId="{38995518-F4F9-7F63-88CD-4FDE1C77203F}"/>
          </ac:spMkLst>
        </pc:spChg>
        <pc:picChg chg="add">
          <ac:chgData name="Matthew Martineau" userId="S::mmartineau@smoc.org::073ce0ee-5d7d-468d-8982-2f6aa7a904ba" providerId="AD" clId="Web-{587A5F3D-7075-B831-7F92-6F2F87508D41}" dt="2025-08-28T14:21:23.645" v="25"/>
          <ac:picMkLst>
            <pc:docMk/>
            <pc:sldMk cId="0" sldId="286"/>
            <ac:picMk id="13" creationId="{6DE7C53E-A32E-7D8A-4AD4-0356829134FE}"/>
          </ac:picMkLst>
        </pc:picChg>
        <pc:picChg chg="add">
          <ac:chgData name="Matthew Martineau" userId="S::mmartineau@smoc.org::073ce0ee-5d7d-468d-8982-2f6aa7a904ba" providerId="AD" clId="Web-{587A5F3D-7075-B831-7F92-6F2F87508D41}" dt="2025-08-28T14:21:23.645" v="25"/>
          <ac:picMkLst>
            <pc:docMk/>
            <pc:sldMk cId="0" sldId="286"/>
            <ac:picMk id="14" creationId="{280785D3-5399-D0B4-BBA2-ED4FEBD392DA}"/>
          </ac:picMkLst>
        </pc:picChg>
        <pc:picChg chg="add">
          <ac:chgData name="Matthew Martineau" userId="S::mmartineau@smoc.org::073ce0ee-5d7d-468d-8982-2f6aa7a904ba" providerId="AD" clId="Web-{587A5F3D-7075-B831-7F92-6F2F87508D41}" dt="2025-08-28T14:21:23.645" v="25"/>
          <ac:picMkLst>
            <pc:docMk/>
            <pc:sldMk cId="0" sldId="286"/>
            <ac:picMk id="16" creationId="{7C5951EF-D401-CEE1-8CE8-59F0D1435FE3}"/>
          </ac:picMkLst>
        </pc:picChg>
        <pc:picChg chg="add">
          <ac:chgData name="Matthew Martineau" userId="S::mmartineau@smoc.org::073ce0ee-5d7d-468d-8982-2f6aa7a904ba" providerId="AD" clId="Web-{587A5F3D-7075-B831-7F92-6F2F87508D41}" dt="2025-08-28T14:21:23.645" v="25"/>
          <ac:picMkLst>
            <pc:docMk/>
            <pc:sldMk cId="0" sldId="286"/>
            <ac:picMk id="17" creationId="{1078EA8D-A507-95B7-CCED-BA2AC9C93937}"/>
          </ac:picMkLst>
        </pc:picChg>
      </pc:sldChg>
      <pc:sldChg chg="addSp delSp modSp">
        <pc:chgData name="Matthew Martineau" userId="S::mmartineau@smoc.org::073ce0ee-5d7d-468d-8982-2f6aa7a904ba" providerId="AD" clId="Web-{587A5F3D-7075-B831-7F92-6F2F87508D41}" dt="2025-08-28T14:43:37.378" v="118" actId="1076"/>
        <pc:sldMkLst>
          <pc:docMk/>
          <pc:sldMk cId="0" sldId="288"/>
        </pc:sldMkLst>
        <pc:spChg chg="del">
          <ac:chgData name="Matthew Martineau" userId="S::mmartineau@smoc.org::073ce0ee-5d7d-468d-8982-2f6aa7a904ba" providerId="AD" clId="Web-{587A5F3D-7075-B831-7F92-6F2F87508D41}" dt="2025-08-28T14:43:19.673" v="113"/>
          <ac:spMkLst>
            <pc:docMk/>
            <pc:sldMk cId="0" sldId="288"/>
            <ac:spMk id="2" creationId="{00000000-0000-0000-0000-000000000000}"/>
          </ac:spMkLst>
        </pc:spChg>
        <pc:spChg chg="mod">
          <ac:chgData name="Matthew Martineau" userId="S::mmartineau@smoc.org::073ce0ee-5d7d-468d-8982-2f6aa7a904ba" providerId="AD" clId="Web-{587A5F3D-7075-B831-7F92-6F2F87508D41}" dt="2025-08-28T14:43:21.877" v="114" actId="1076"/>
          <ac:spMkLst>
            <pc:docMk/>
            <pc:sldMk cId="0" sldId="288"/>
            <ac:spMk id="4" creationId="{00000000-0000-0000-0000-000000000000}"/>
          </ac:spMkLst>
        </pc:spChg>
        <pc:spChg chg="mod">
          <ac:chgData name="Matthew Martineau" userId="S::mmartineau@smoc.org::073ce0ee-5d7d-468d-8982-2f6aa7a904ba" providerId="AD" clId="Web-{587A5F3D-7075-B831-7F92-6F2F87508D41}" dt="2025-08-28T14:43:37.378" v="118" actId="1076"/>
          <ac:spMkLst>
            <pc:docMk/>
            <pc:sldMk cId="0" sldId="288"/>
            <ac:spMk id="5" creationId="{00000000-0000-0000-0000-000000000000}"/>
          </ac:spMkLst>
        </pc:spChg>
        <pc:spChg chg="mod">
          <ac:chgData name="Matthew Martineau" userId="S::mmartineau@smoc.org::073ce0ee-5d7d-468d-8982-2f6aa7a904ba" providerId="AD" clId="Web-{587A5F3D-7075-B831-7F92-6F2F87508D41}" dt="2025-08-28T14:43:27.721" v="115" actId="1076"/>
          <ac:spMkLst>
            <pc:docMk/>
            <pc:sldMk cId="0" sldId="288"/>
            <ac:spMk id="7" creationId="{00000000-0000-0000-0000-000000000000}"/>
          </ac:spMkLst>
        </pc:spChg>
        <pc:spChg chg="add">
          <ac:chgData name="Matthew Martineau" userId="S::mmartineau@smoc.org::073ce0ee-5d7d-468d-8982-2f6aa7a904ba" providerId="AD" clId="Web-{587A5F3D-7075-B831-7F92-6F2F87508D41}" dt="2025-08-28T14:21:26.395" v="26"/>
          <ac:spMkLst>
            <pc:docMk/>
            <pc:sldMk cId="0" sldId="288"/>
            <ac:spMk id="10" creationId="{68EF6A28-3F8C-425F-69FE-DAA58E4BD513}"/>
          </ac:spMkLst>
        </pc:spChg>
        <pc:spChg chg="add">
          <ac:chgData name="Matthew Martineau" userId="S::mmartineau@smoc.org::073ce0ee-5d7d-468d-8982-2f6aa7a904ba" providerId="AD" clId="Web-{587A5F3D-7075-B831-7F92-6F2F87508D41}" dt="2025-08-28T14:21:26.395" v="26"/>
          <ac:spMkLst>
            <pc:docMk/>
            <pc:sldMk cId="0" sldId="288"/>
            <ac:spMk id="11" creationId="{465E8EF7-2834-9DAA-5689-FAA6E7938C3F}"/>
          </ac:spMkLst>
        </pc:spChg>
        <pc:spChg chg="add">
          <ac:chgData name="Matthew Martineau" userId="S::mmartineau@smoc.org::073ce0ee-5d7d-468d-8982-2f6aa7a904ba" providerId="AD" clId="Web-{587A5F3D-7075-B831-7F92-6F2F87508D41}" dt="2025-08-28T14:21:26.395" v="26"/>
          <ac:spMkLst>
            <pc:docMk/>
            <pc:sldMk cId="0" sldId="288"/>
            <ac:spMk id="15" creationId="{15DBBF8B-17DC-6F80-D2F4-4BEEB6CB8AF8}"/>
          </ac:spMkLst>
        </pc:spChg>
        <pc:spChg chg="add">
          <ac:chgData name="Matthew Martineau" userId="S::mmartineau@smoc.org::073ce0ee-5d7d-468d-8982-2f6aa7a904ba" providerId="AD" clId="Web-{587A5F3D-7075-B831-7F92-6F2F87508D41}" dt="2025-08-28T14:21:26.395" v="26"/>
          <ac:spMkLst>
            <pc:docMk/>
            <pc:sldMk cId="0" sldId="288"/>
            <ac:spMk id="18" creationId="{DAD06D40-D545-066E-2AB8-DBBE1BB8905F}"/>
          </ac:spMkLst>
        </pc:spChg>
        <pc:spChg chg="add">
          <ac:chgData name="Matthew Martineau" userId="S::mmartineau@smoc.org::073ce0ee-5d7d-468d-8982-2f6aa7a904ba" providerId="AD" clId="Web-{587A5F3D-7075-B831-7F92-6F2F87508D41}" dt="2025-08-28T14:21:26.395" v="26"/>
          <ac:spMkLst>
            <pc:docMk/>
            <pc:sldMk cId="0" sldId="288"/>
            <ac:spMk id="19" creationId="{48ABE097-46BA-9E2B-DC88-5DE35B2235C0}"/>
          </ac:spMkLst>
        </pc:spChg>
        <pc:spChg chg="add">
          <ac:chgData name="Matthew Martineau" userId="S::mmartineau@smoc.org::073ce0ee-5d7d-468d-8982-2f6aa7a904ba" providerId="AD" clId="Web-{587A5F3D-7075-B831-7F92-6F2F87508D41}" dt="2025-08-28T14:21:26.395" v="26"/>
          <ac:spMkLst>
            <pc:docMk/>
            <pc:sldMk cId="0" sldId="288"/>
            <ac:spMk id="23" creationId="{D0F26738-FE9A-FB41-3642-CD7094455CBF}"/>
          </ac:spMkLst>
        </pc:spChg>
        <pc:picChg chg="add">
          <ac:chgData name="Matthew Martineau" userId="S::mmartineau@smoc.org::073ce0ee-5d7d-468d-8982-2f6aa7a904ba" providerId="AD" clId="Web-{587A5F3D-7075-B831-7F92-6F2F87508D41}" dt="2025-08-28T14:21:26.395" v="26"/>
          <ac:picMkLst>
            <pc:docMk/>
            <pc:sldMk cId="0" sldId="288"/>
            <ac:picMk id="13" creationId="{B25BB59A-E9BB-A23D-C1E8-0DA7E66186BA}"/>
          </ac:picMkLst>
        </pc:picChg>
        <pc:picChg chg="add">
          <ac:chgData name="Matthew Martineau" userId="S::mmartineau@smoc.org::073ce0ee-5d7d-468d-8982-2f6aa7a904ba" providerId="AD" clId="Web-{587A5F3D-7075-B831-7F92-6F2F87508D41}" dt="2025-08-28T14:21:26.395" v="26"/>
          <ac:picMkLst>
            <pc:docMk/>
            <pc:sldMk cId="0" sldId="288"/>
            <ac:picMk id="16" creationId="{CA68D69B-CEDB-1F9B-D95E-4C6789187458}"/>
          </ac:picMkLst>
        </pc:picChg>
        <pc:picChg chg="add">
          <ac:chgData name="Matthew Martineau" userId="S::mmartineau@smoc.org::073ce0ee-5d7d-468d-8982-2f6aa7a904ba" providerId="AD" clId="Web-{587A5F3D-7075-B831-7F92-6F2F87508D41}" dt="2025-08-28T14:21:26.395" v="26"/>
          <ac:picMkLst>
            <pc:docMk/>
            <pc:sldMk cId="0" sldId="288"/>
            <ac:picMk id="17" creationId="{AC1D290F-1D03-00B6-7148-60F8900EA8DA}"/>
          </ac:picMkLst>
        </pc:picChg>
        <pc:picChg chg="add">
          <ac:chgData name="Matthew Martineau" userId="S::mmartineau@smoc.org::073ce0ee-5d7d-468d-8982-2f6aa7a904ba" providerId="AD" clId="Web-{587A5F3D-7075-B831-7F92-6F2F87508D41}" dt="2025-08-28T14:21:26.395" v="26"/>
          <ac:picMkLst>
            <pc:docMk/>
            <pc:sldMk cId="0" sldId="288"/>
            <ac:picMk id="21" creationId="{9F448BE1-DE88-7D5A-3CA8-8488EC23E71C}"/>
          </ac:picMkLst>
        </pc:picChg>
      </pc:sldChg>
      <pc:sldChg chg="delSp">
        <pc:chgData name="Matthew Martineau" userId="S::mmartineau@smoc.org::073ce0ee-5d7d-468d-8982-2f6aa7a904ba" providerId="AD" clId="Web-{587A5F3D-7075-B831-7F92-6F2F87508D41}" dt="2025-08-28T14:43:52.410" v="121"/>
        <pc:sldMkLst>
          <pc:docMk/>
          <pc:sldMk cId="0" sldId="290"/>
        </pc:sldMkLst>
        <pc:spChg chg="del">
          <ac:chgData name="Matthew Martineau" userId="S::mmartineau@smoc.org::073ce0ee-5d7d-468d-8982-2f6aa7a904ba" providerId="AD" clId="Web-{587A5F3D-7075-B831-7F92-6F2F87508D41}" dt="2025-08-28T14:43:52.410" v="121"/>
          <ac:spMkLst>
            <pc:docMk/>
            <pc:sldMk cId="0" sldId="290"/>
            <ac:spMk id="2" creationId="{00000000-0000-0000-0000-000000000000}"/>
          </ac:spMkLst>
        </pc:spChg>
        <pc:spChg chg="del">
          <ac:chgData name="Matthew Martineau" userId="S::mmartineau@smoc.org::073ce0ee-5d7d-468d-8982-2f6aa7a904ba" providerId="AD" clId="Web-{587A5F3D-7075-B831-7F92-6F2F87508D41}" dt="2025-08-28T14:43:49.082" v="119"/>
          <ac:spMkLst>
            <pc:docMk/>
            <pc:sldMk cId="0" sldId="290"/>
            <ac:spMk id="6" creationId="{8B6ED72E-42A9-C815-8800-F956166DC0A6}"/>
          </ac:spMkLst>
        </pc:spChg>
        <pc:spChg chg="del">
          <ac:chgData name="Matthew Martineau" userId="S::mmartineau@smoc.org::073ce0ee-5d7d-468d-8982-2f6aa7a904ba" providerId="AD" clId="Web-{587A5F3D-7075-B831-7F92-6F2F87508D41}" dt="2025-08-28T14:43:51.113" v="120"/>
          <ac:spMkLst>
            <pc:docMk/>
            <pc:sldMk cId="0" sldId="290"/>
            <ac:spMk id="7" creationId="{BFFF10FB-B7EA-EFB8-9883-8E68C96A5053}"/>
          </ac:spMkLst>
        </pc:spChg>
      </pc:sldChg>
      <pc:sldChg chg="addSp delSp">
        <pc:chgData name="Matthew Martineau" userId="S::mmartineau@smoc.org::073ce0ee-5d7d-468d-8982-2f6aa7a904ba" providerId="AD" clId="Web-{587A5F3D-7075-B831-7F92-6F2F87508D41}" dt="2025-08-28T14:44:19.803" v="126"/>
        <pc:sldMkLst>
          <pc:docMk/>
          <pc:sldMk cId="0" sldId="292"/>
        </pc:sldMkLst>
        <pc:spChg chg="del">
          <ac:chgData name="Matthew Martineau" userId="S::mmartineau@smoc.org::073ce0ee-5d7d-468d-8982-2f6aa7a904ba" providerId="AD" clId="Web-{587A5F3D-7075-B831-7F92-6F2F87508D41}" dt="2025-08-28T14:44:19.803" v="126"/>
          <ac:spMkLst>
            <pc:docMk/>
            <pc:sldMk cId="0" sldId="292"/>
            <ac:spMk id="3" creationId="{00000000-0000-0000-0000-000000000000}"/>
          </ac:spMkLst>
        </pc:spChg>
        <pc:spChg chg="add del">
          <ac:chgData name="Matthew Martineau" userId="S::mmartineau@smoc.org::073ce0ee-5d7d-468d-8982-2f6aa7a904ba" providerId="AD" clId="Web-{587A5F3D-7075-B831-7F92-6F2F87508D41}" dt="2025-08-28T14:44:00.255" v="123"/>
          <ac:spMkLst>
            <pc:docMk/>
            <pc:sldMk cId="0" sldId="292"/>
            <ac:spMk id="4" creationId="{00000000-0000-0000-0000-000000000000}"/>
          </ac:spMkLst>
        </pc:spChg>
        <pc:spChg chg="del">
          <ac:chgData name="Matthew Martineau" userId="S::mmartineau@smoc.org::073ce0ee-5d7d-468d-8982-2f6aa7a904ba" providerId="AD" clId="Web-{587A5F3D-7075-B831-7F92-6F2F87508D41}" dt="2025-08-28T14:44:04.802" v="124"/>
          <ac:spMkLst>
            <pc:docMk/>
            <pc:sldMk cId="0" sldId="292"/>
            <ac:spMk id="9" creationId="{E35E05B2-4056-5557-478E-08C432627C9E}"/>
          </ac:spMkLst>
        </pc:spChg>
        <pc:spChg chg="del">
          <ac:chgData name="Matthew Martineau" userId="S::mmartineau@smoc.org::073ce0ee-5d7d-468d-8982-2f6aa7a904ba" providerId="AD" clId="Web-{587A5F3D-7075-B831-7F92-6F2F87508D41}" dt="2025-08-28T14:44:07.005" v="125"/>
          <ac:spMkLst>
            <pc:docMk/>
            <pc:sldMk cId="0" sldId="292"/>
            <ac:spMk id="10" creationId="{E32253A0-323B-E2EF-E1C5-8F6C52664CC8}"/>
          </ac:spMkLst>
        </pc:spChg>
      </pc:sldChg>
      <pc:sldChg chg="delSp">
        <pc:chgData name="Matthew Martineau" userId="S::mmartineau@smoc.org::073ce0ee-5d7d-468d-8982-2f6aa7a904ba" providerId="AD" clId="Web-{587A5F3D-7075-B831-7F92-6F2F87508D41}" dt="2025-08-28T14:44:28.507" v="129"/>
        <pc:sldMkLst>
          <pc:docMk/>
          <pc:sldMk cId="0" sldId="294"/>
        </pc:sldMkLst>
        <pc:spChg chg="del">
          <ac:chgData name="Matthew Martineau" userId="S::mmartineau@smoc.org::073ce0ee-5d7d-468d-8982-2f6aa7a904ba" providerId="AD" clId="Web-{587A5F3D-7075-B831-7F92-6F2F87508D41}" dt="2025-08-28T14:44:24.116" v="127"/>
          <ac:spMkLst>
            <pc:docMk/>
            <pc:sldMk cId="0" sldId="294"/>
            <ac:spMk id="2" creationId="{00000000-0000-0000-0000-000000000000}"/>
          </ac:spMkLst>
        </pc:spChg>
        <pc:spChg chg="del">
          <ac:chgData name="Matthew Martineau" userId="S::mmartineau@smoc.org::073ce0ee-5d7d-468d-8982-2f6aa7a904ba" providerId="AD" clId="Web-{587A5F3D-7075-B831-7F92-6F2F87508D41}" dt="2025-08-28T14:44:28.507" v="129"/>
          <ac:spMkLst>
            <pc:docMk/>
            <pc:sldMk cId="0" sldId="294"/>
            <ac:spMk id="9" creationId="{C45E7244-A3A6-4765-88EE-95A05FF0ED0C}"/>
          </ac:spMkLst>
        </pc:spChg>
        <pc:spChg chg="del">
          <ac:chgData name="Matthew Martineau" userId="S::mmartineau@smoc.org::073ce0ee-5d7d-468d-8982-2f6aa7a904ba" providerId="AD" clId="Web-{587A5F3D-7075-B831-7F92-6F2F87508D41}" dt="2025-08-28T14:44:26.459" v="128"/>
          <ac:spMkLst>
            <pc:docMk/>
            <pc:sldMk cId="0" sldId="294"/>
            <ac:spMk id="10" creationId="{25118261-A107-1140-D736-221DDE2FB02A}"/>
          </ac:spMkLst>
        </pc:spChg>
      </pc:sldChg>
      <pc:sldChg chg="addSp delSp modSp">
        <pc:chgData name="Matthew Martineau" userId="S::mmartineau@smoc.org::073ce0ee-5d7d-468d-8982-2f6aa7a904ba" providerId="AD" clId="Web-{587A5F3D-7075-B831-7F92-6F2F87508D41}" dt="2025-08-28T14:50:53.049" v="135" actId="1076"/>
        <pc:sldMkLst>
          <pc:docMk/>
          <pc:sldMk cId="0" sldId="296"/>
        </pc:sldMkLst>
        <pc:spChg chg="del">
          <ac:chgData name="Matthew Martineau" userId="S::mmartineau@smoc.org::073ce0ee-5d7d-468d-8982-2f6aa7a904ba" providerId="AD" clId="Web-{587A5F3D-7075-B831-7F92-6F2F87508D41}" dt="2025-08-28T14:44:32.538" v="130"/>
          <ac:spMkLst>
            <pc:docMk/>
            <pc:sldMk cId="0" sldId="296"/>
            <ac:spMk id="2" creationId="{00000000-0000-0000-0000-000000000000}"/>
          </ac:spMkLst>
        </pc:spChg>
        <pc:spChg chg="del">
          <ac:chgData name="Matthew Martineau" userId="S::mmartineau@smoc.org::073ce0ee-5d7d-468d-8982-2f6aa7a904ba" providerId="AD" clId="Web-{587A5F3D-7075-B831-7F92-6F2F87508D41}" dt="2025-08-28T14:44:35.288" v="131"/>
          <ac:spMkLst>
            <pc:docMk/>
            <pc:sldMk cId="0" sldId="296"/>
            <ac:spMk id="3" creationId="{00000000-0000-0000-0000-000000000000}"/>
          </ac:spMkLst>
        </pc:spChg>
        <pc:spChg chg="mod">
          <ac:chgData name="Matthew Martineau" userId="S::mmartineau@smoc.org::073ce0ee-5d7d-468d-8982-2f6aa7a904ba" providerId="AD" clId="Web-{587A5F3D-7075-B831-7F92-6F2F87508D41}" dt="2025-08-28T14:50:53.049" v="135" actId="1076"/>
          <ac:spMkLst>
            <pc:docMk/>
            <pc:sldMk cId="0" sldId="296"/>
            <ac:spMk id="4" creationId="{00000000-0000-0000-0000-000000000000}"/>
          </ac:spMkLst>
        </pc:spChg>
        <pc:spChg chg="add">
          <ac:chgData name="Matthew Martineau" userId="S::mmartineau@smoc.org::073ce0ee-5d7d-468d-8982-2f6aa7a904ba" providerId="AD" clId="Web-{587A5F3D-7075-B831-7F92-6F2F87508D41}" dt="2025-08-28T14:22:49.257" v="27"/>
          <ac:spMkLst>
            <pc:docMk/>
            <pc:sldMk cId="0" sldId="296"/>
            <ac:spMk id="8" creationId="{5486FC58-F72D-ADF0-BADA-08C83A0BCA4F}"/>
          </ac:spMkLst>
        </pc:spChg>
        <pc:spChg chg="add">
          <ac:chgData name="Matthew Martineau" userId="S::mmartineau@smoc.org::073ce0ee-5d7d-468d-8982-2f6aa7a904ba" providerId="AD" clId="Web-{587A5F3D-7075-B831-7F92-6F2F87508D41}" dt="2025-08-28T14:22:49.257" v="27"/>
          <ac:spMkLst>
            <pc:docMk/>
            <pc:sldMk cId="0" sldId="296"/>
            <ac:spMk id="9" creationId="{F71EF246-CDBE-BC99-98D8-E51F0A473952}"/>
          </ac:spMkLst>
        </pc:spChg>
        <pc:spChg chg="add">
          <ac:chgData name="Matthew Martineau" userId="S::mmartineau@smoc.org::073ce0ee-5d7d-468d-8982-2f6aa7a904ba" providerId="AD" clId="Web-{587A5F3D-7075-B831-7F92-6F2F87508D41}" dt="2025-08-28T14:22:49.257" v="27"/>
          <ac:spMkLst>
            <pc:docMk/>
            <pc:sldMk cId="0" sldId="296"/>
            <ac:spMk id="13" creationId="{A67AA8FF-0F88-E41C-EA5D-04618BF77D5D}"/>
          </ac:spMkLst>
        </pc:spChg>
        <pc:spChg chg="add">
          <ac:chgData name="Matthew Martineau" userId="S::mmartineau@smoc.org::073ce0ee-5d7d-468d-8982-2f6aa7a904ba" providerId="AD" clId="Web-{587A5F3D-7075-B831-7F92-6F2F87508D41}" dt="2025-08-28T14:22:49.257" v="27"/>
          <ac:spMkLst>
            <pc:docMk/>
            <pc:sldMk cId="0" sldId="296"/>
            <ac:spMk id="16" creationId="{8EA94D93-8989-966C-2E5A-F1E26203CB37}"/>
          </ac:spMkLst>
        </pc:spChg>
        <pc:spChg chg="add">
          <ac:chgData name="Matthew Martineau" userId="S::mmartineau@smoc.org::073ce0ee-5d7d-468d-8982-2f6aa7a904ba" providerId="AD" clId="Web-{587A5F3D-7075-B831-7F92-6F2F87508D41}" dt="2025-08-28T14:22:49.257" v="27"/>
          <ac:spMkLst>
            <pc:docMk/>
            <pc:sldMk cId="0" sldId="296"/>
            <ac:spMk id="17" creationId="{62221D71-E370-EB30-F5D8-1D189E8E21EF}"/>
          </ac:spMkLst>
        </pc:spChg>
        <pc:spChg chg="add">
          <ac:chgData name="Matthew Martineau" userId="S::mmartineau@smoc.org::073ce0ee-5d7d-468d-8982-2f6aa7a904ba" providerId="AD" clId="Web-{587A5F3D-7075-B831-7F92-6F2F87508D41}" dt="2025-08-28T14:22:49.257" v="27"/>
          <ac:spMkLst>
            <pc:docMk/>
            <pc:sldMk cId="0" sldId="296"/>
            <ac:spMk id="21" creationId="{8CB1CC94-AEAB-1D78-2054-9C9860EFE2AA}"/>
          </ac:spMkLst>
        </pc:spChg>
        <pc:picChg chg="add">
          <ac:chgData name="Matthew Martineau" userId="S::mmartineau@smoc.org::073ce0ee-5d7d-468d-8982-2f6aa7a904ba" providerId="AD" clId="Web-{587A5F3D-7075-B831-7F92-6F2F87508D41}" dt="2025-08-28T14:22:49.257" v="27"/>
          <ac:picMkLst>
            <pc:docMk/>
            <pc:sldMk cId="0" sldId="296"/>
            <ac:picMk id="10" creationId="{6AD759C7-BE35-E64B-0BC6-DED37A05C12E}"/>
          </ac:picMkLst>
        </pc:picChg>
        <pc:picChg chg="add">
          <ac:chgData name="Matthew Martineau" userId="S::mmartineau@smoc.org::073ce0ee-5d7d-468d-8982-2f6aa7a904ba" providerId="AD" clId="Web-{587A5F3D-7075-B831-7F92-6F2F87508D41}" dt="2025-08-28T14:22:49.257" v="27"/>
          <ac:picMkLst>
            <pc:docMk/>
            <pc:sldMk cId="0" sldId="296"/>
            <ac:picMk id="14" creationId="{DADF988B-18C7-338C-DBA9-DAFECD969B27}"/>
          </ac:picMkLst>
        </pc:picChg>
        <pc:picChg chg="add">
          <ac:chgData name="Matthew Martineau" userId="S::mmartineau@smoc.org::073ce0ee-5d7d-468d-8982-2f6aa7a904ba" providerId="AD" clId="Web-{587A5F3D-7075-B831-7F92-6F2F87508D41}" dt="2025-08-28T14:22:49.257" v="27"/>
          <ac:picMkLst>
            <pc:docMk/>
            <pc:sldMk cId="0" sldId="296"/>
            <ac:picMk id="15" creationId="{6C53B8E1-CD4B-1249-1FB4-A7843FD18B2E}"/>
          </ac:picMkLst>
        </pc:picChg>
        <pc:picChg chg="add">
          <ac:chgData name="Matthew Martineau" userId="S::mmartineau@smoc.org::073ce0ee-5d7d-468d-8982-2f6aa7a904ba" providerId="AD" clId="Web-{587A5F3D-7075-B831-7F92-6F2F87508D41}" dt="2025-08-28T14:22:49.257" v="27"/>
          <ac:picMkLst>
            <pc:docMk/>
            <pc:sldMk cId="0" sldId="296"/>
            <ac:picMk id="19" creationId="{BA778EE0-E6F2-9C35-DE7D-05E0A5710CEC}"/>
          </ac:picMkLst>
        </pc:picChg>
      </pc:sldChg>
      <pc:sldChg chg="delSp modSp">
        <pc:chgData name="Matthew Martineau" userId="S::mmartineau@smoc.org::073ce0ee-5d7d-468d-8982-2f6aa7a904ba" providerId="AD" clId="Web-{587A5F3D-7075-B831-7F92-6F2F87508D41}" dt="2025-08-28T14:51:11.098" v="139"/>
        <pc:sldMkLst>
          <pc:docMk/>
          <pc:sldMk cId="0" sldId="298"/>
        </pc:sldMkLst>
        <pc:spChg chg="del">
          <ac:chgData name="Matthew Martineau" userId="S::mmartineau@smoc.org::073ce0ee-5d7d-468d-8982-2f6aa7a904ba" providerId="AD" clId="Web-{587A5F3D-7075-B831-7F92-6F2F87508D41}" dt="2025-08-28T14:50:58.378" v="136"/>
          <ac:spMkLst>
            <pc:docMk/>
            <pc:sldMk cId="0" sldId="298"/>
            <ac:spMk id="2" creationId="{00000000-0000-0000-0000-000000000000}"/>
          </ac:spMkLst>
        </pc:spChg>
        <pc:spChg chg="del mod">
          <ac:chgData name="Matthew Martineau" userId="S::mmartineau@smoc.org::073ce0ee-5d7d-468d-8982-2f6aa7a904ba" providerId="AD" clId="Web-{587A5F3D-7075-B831-7F92-6F2F87508D41}" dt="2025-08-28T14:51:08.629" v="138"/>
          <ac:spMkLst>
            <pc:docMk/>
            <pc:sldMk cId="0" sldId="298"/>
            <ac:spMk id="6" creationId="{5AB65041-E947-5957-59DF-5D8222400D54}"/>
          </ac:spMkLst>
        </pc:spChg>
        <pc:spChg chg="del">
          <ac:chgData name="Matthew Martineau" userId="S::mmartineau@smoc.org::073ce0ee-5d7d-468d-8982-2f6aa7a904ba" providerId="AD" clId="Web-{587A5F3D-7075-B831-7F92-6F2F87508D41}" dt="2025-08-28T14:51:11.098" v="139"/>
          <ac:spMkLst>
            <pc:docMk/>
            <pc:sldMk cId="0" sldId="298"/>
            <ac:spMk id="7" creationId="{E0D504DC-4EF7-4397-BA0C-C516BE865817}"/>
          </ac:spMkLst>
        </pc:spChg>
      </pc:sldChg>
      <pc:sldChg chg="addSp delSp modSp">
        <pc:chgData name="Matthew Martineau" userId="S::mmartineau@smoc.org::073ce0ee-5d7d-468d-8982-2f6aa7a904ba" providerId="AD" clId="Web-{587A5F3D-7075-B831-7F92-6F2F87508D41}" dt="2025-08-28T14:51:50.131" v="144"/>
        <pc:sldMkLst>
          <pc:docMk/>
          <pc:sldMk cId="0" sldId="300"/>
        </pc:sldMkLst>
        <pc:spChg chg="del">
          <ac:chgData name="Matthew Martineau" userId="S::mmartineau@smoc.org::073ce0ee-5d7d-468d-8982-2f6aa7a904ba" providerId="AD" clId="Web-{587A5F3D-7075-B831-7F92-6F2F87508D41}" dt="2025-08-28T14:51:50.131" v="144"/>
          <ac:spMkLst>
            <pc:docMk/>
            <pc:sldMk cId="0" sldId="300"/>
            <ac:spMk id="3" creationId="{00000000-0000-0000-0000-000000000000}"/>
          </ac:spMkLst>
        </pc:spChg>
        <pc:spChg chg="add del mod">
          <ac:chgData name="Matthew Martineau" userId="S::mmartineau@smoc.org::073ce0ee-5d7d-468d-8982-2f6aa7a904ba" providerId="AD" clId="Web-{587A5F3D-7075-B831-7F92-6F2F87508D41}" dt="2025-08-28T14:51:39.599" v="143" actId="1076"/>
          <ac:spMkLst>
            <pc:docMk/>
            <pc:sldMk cId="0" sldId="300"/>
            <ac:spMk id="4" creationId="{00000000-0000-0000-0000-000000000000}"/>
          </ac:spMkLst>
        </pc:spChg>
        <pc:spChg chg="add">
          <ac:chgData name="Matthew Martineau" userId="S::mmartineau@smoc.org::073ce0ee-5d7d-468d-8982-2f6aa7a904ba" providerId="AD" clId="Web-{587A5F3D-7075-B831-7F92-6F2F87508D41}" dt="2025-08-28T14:22:51.991" v="28"/>
          <ac:spMkLst>
            <pc:docMk/>
            <pc:sldMk cId="0" sldId="300"/>
            <ac:spMk id="8" creationId="{07090BED-EFAA-3D2E-0D5E-92E734E2AAF8}"/>
          </ac:spMkLst>
        </pc:spChg>
        <pc:spChg chg="add">
          <ac:chgData name="Matthew Martineau" userId="S::mmartineau@smoc.org::073ce0ee-5d7d-468d-8982-2f6aa7a904ba" providerId="AD" clId="Web-{587A5F3D-7075-B831-7F92-6F2F87508D41}" dt="2025-08-28T14:22:51.991" v="28"/>
          <ac:spMkLst>
            <pc:docMk/>
            <pc:sldMk cId="0" sldId="300"/>
            <ac:spMk id="9" creationId="{FB797628-05A1-BF55-9AA5-729BC4668444}"/>
          </ac:spMkLst>
        </pc:spChg>
        <pc:spChg chg="add">
          <ac:chgData name="Matthew Martineau" userId="S::mmartineau@smoc.org::073ce0ee-5d7d-468d-8982-2f6aa7a904ba" providerId="AD" clId="Web-{587A5F3D-7075-B831-7F92-6F2F87508D41}" dt="2025-08-28T14:22:51.991" v="28"/>
          <ac:spMkLst>
            <pc:docMk/>
            <pc:sldMk cId="0" sldId="300"/>
            <ac:spMk id="13" creationId="{776E12DF-80F8-D77B-0A4E-2197005B2262}"/>
          </ac:spMkLst>
        </pc:spChg>
        <pc:spChg chg="add">
          <ac:chgData name="Matthew Martineau" userId="S::mmartineau@smoc.org::073ce0ee-5d7d-468d-8982-2f6aa7a904ba" providerId="AD" clId="Web-{587A5F3D-7075-B831-7F92-6F2F87508D41}" dt="2025-08-28T14:22:51.991" v="28"/>
          <ac:spMkLst>
            <pc:docMk/>
            <pc:sldMk cId="0" sldId="300"/>
            <ac:spMk id="16" creationId="{CA516469-A7E5-AF56-2452-C32AA497FF17}"/>
          </ac:spMkLst>
        </pc:spChg>
        <pc:spChg chg="add">
          <ac:chgData name="Matthew Martineau" userId="S::mmartineau@smoc.org::073ce0ee-5d7d-468d-8982-2f6aa7a904ba" providerId="AD" clId="Web-{587A5F3D-7075-B831-7F92-6F2F87508D41}" dt="2025-08-28T14:22:51.991" v="28"/>
          <ac:spMkLst>
            <pc:docMk/>
            <pc:sldMk cId="0" sldId="300"/>
            <ac:spMk id="17" creationId="{C94EF4CC-7800-2488-F0D7-2B2E2F9386D7}"/>
          </ac:spMkLst>
        </pc:spChg>
        <pc:spChg chg="add">
          <ac:chgData name="Matthew Martineau" userId="S::mmartineau@smoc.org::073ce0ee-5d7d-468d-8982-2f6aa7a904ba" providerId="AD" clId="Web-{587A5F3D-7075-B831-7F92-6F2F87508D41}" dt="2025-08-28T14:22:51.991" v="28"/>
          <ac:spMkLst>
            <pc:docMk/>
            <pc:sldMk cId="0" sldId="300"/>
            <ac:spMk id="21" creationId="{009B57CA-50A2-8ADB-9B18-735B5505C4CC}"/>
          </ac:spMkLst>
        </pc:spChg>
        <pc:picChg chg="add">
          <ac:chgData name="Matthew Martineau" userId="S::mmartineau@smoc.org::073ce0ee-5d7d-468d-8982-2f6aa7a904ba" providerId="AD" clId="Web-{587A5F3D-7075-B831-7F92-6F2F87508D41}" dt="2025-08-28T14:22:51.991" v="28"/>
          <ac:picMkLst>
            <pc:docMk/>
            <pc:sldMk cId="0" sldId="300"/>
            <ac:picMk id="11" creationId="{968C5A02-26E1-6E91-B36F-5FF2526BFD20}"/>
          </ac:picMkLst>
        </pc:picChg>
        <pc:picChg chg="add">
          <ac:chgData name="Matthew Martineau" userId="S::mmartineau@smoc.org::073ce0ee-5d7d-468d-8982-2f6aa7a904ba" providerId="AD" clId="Web-{587A5F3D-7075-B831-7F92-6F2F87508D41}" dt="2025-08-28T14:22:51.991" v="28"/>
          <ac:picMkLst>
            <pc:docMk/>
            <pc:sldMk cId="0" sldId="300"/>
            <ac:picMk id="14" creationId="{D38EECC0-669C-6B03-3A96-10F15EE22379}"/>
          </ac:picMkLst>
        </pc:picChg>
        <pc:picChg chg="add">
          <ac:chgData name="Matthew Martineau" userId="S::mmartineau@smoc.org::073ce0ee-5d7d-468d-8982-2f6aa7a904ba" providerId="AD" clId="Web-{587A5F3D-7075-B831-7F92-6F2F87508D41}" dt="2025-08-28T14:22:51.991" v="28"/>
          <ac:picMkLst>
            <pc:docMk/>
            <pc:sldMk cId="0" sldId="300"/>
            <ac:picMk id="18" creationId="{126AB2FE-CDC0-D7F6-EAB2-4096FAF51A3B}"/>
          </ac:picMkLst>
        </pc:picChg>
        <pc:picChg chg="add">
          <ac:chgData name="Matthew Martineau" userId="S::mmartineau@smoc.org::073ce0ee-5d7d-468d-8982-2f6aa7a904ba" providerId="AD" clId="Web-{587A5F3D-7075-B831-7F92-6F2F87508D41}" dt="2025-08-28T14:22:51.991" v="28"/>
          <ac:picMkLst>
            <pc:docMk/>
            <pc:sldMk cId="0" sldId="300"/>
            <ac:picMk id="20" creationId="{C50D7AA2-5320-D656-776E-E0E7721251B4}"/>
          </ac:picMkLst>
        </pc:picChg>
      </pc:sldChg>
      <pc:sldChg chg="addSp delSp modSp">
        <pc:chgData name="Matthew Martineau" userId="S::mmartineau@smoc.org::073ce0ee-5d7d-468d-8982-2f6aa7a904ba" providerId="AD" clId="Web-{587A5F3D-7075-B831-7F92-6F2F87508D41}" dt="2025-08-28T14:52:22.350" v="152"/>
        <pc:sldMkLst>
          <pc:docMk/>
          <pc:sldMk cId="0" sldId="302"/>
        </pc:sldMkLst>
        <pc:spChg chg="add del">
          <ac:chgData name="Matthew Martineau" userId="S::mmartineau@smoc.org::073ce0ee-5d7d-468d-8982-2f6aa7a904ba" providerId="AD" clId="Web-{587A5F3D-7075-B831-7F92-6F2F87508D41}" dt="2025-08-28T14:52:22.350" v="152"/>
          <ac:spMkLst>
            <pc:docMk/>
            <pc:sldMk cId="0" sldId="302"/>
            <ac:spMk id="2" creationId="{00000000-0000-0000-0000-000000000000}"/>
          </ac:spMkLst>
        </pc:spChg>
        <pc:spChg chg="add del">
          <ac:chgData name="Matthew Martineau" userId="S::mmartineau@smoc.org::073ce0ee-5d7d-468d-8982-2f6aa7a904ba" providerId="AD" clId="Web-{587A5F3D-7075-B831-7F92-6F2F87508D41}" dt="2025-08-28T14:52:08.272" v="150"/>
          <ac:spMkLst>
            <pc:docMk/>
            <pc:sldMk cId="0" sldId="302"/>
            <ac:spMk id="4" creationId="{00000000-0000-0000-0000-000000000000}"/>
          </ac:spMkLst>
        </pc:spChg>
        <pc:spChg chg="mod">
          <ac:chgData name="Matthew Martineau" userId="S::mmartineau@smoc.org::073ce0ee-5d7d-468d-8982-2f6aa7a904ba" providerId="AD" clId="Web-{587A5F3D-7075-B831-7F92-6F2F87508D41}" dt="2025-08-28T14:52:18.632" v="151" actId="20577"/>
          <ac:spMkLst>
            <pc:docMk/>
            <pc:sldMk cId="0" sldId="302"/>
            <ac:spMk id="7" creationId="{AFEF26DE-C205-88D3-0096-C39674495CC8}"/>
          </ac:spMkLst>
        </pc:spChg>
        <pc:spChg chg="add del">
          <ac:chgData name="Matthew Martineau" userId="S::mmartineau@smoc.org::073ce0ee-5d7d-468d-8982-2f6aa7a904ba" providerId="AD" clId="Web-{587A5F3D-7075-B831-7F92-6F2F87508D41}" dt="2025-08-28T14:52:04.866" v="149"/>
          <ac:spMkLst>
            <pc:docMk/>
            <pc:sldMk cId="0" sldId="302"/>
            <ac:spMk id="8" creationId="{E4628AB8-6A16-C8CB-3784-CB465EABAD99}"/>
          </ac:spMkLst>
        </pc:spChg>
        <pc:spChg chg="add del">
          <ac:chgData name="Matthew Martineau" userId="S::mmartineau@smoc.org::073ce0ee-5d7d-468d-8982-2f6aa7a904ba" providerId="AD" clId="Web-{587A5F3D-7075-B831-7F92-6F2F87508D41}" dt="2025-08-28T14:52:04.866" v="149"/>
          <ac:spMkLst>
            <pc:docMk/>
            <pc:sldMk cId="0" sldId="302"/>
            <ac:spMk id="9" creationId="{F18AB35B-96E3-E12F-9E85-A0600FACB8F4}"/>
          </ac:spMkLst>
        </pc:spChg>
        <pc:spChg chg="add del">
          <ac:chgData name="Matthew Martineau" userId="S::mmartineau@smoc.org::073ce0ee-5d7d-468d-8982-2f6aa7a904ba" providerId="AD" clId="Web-{587A5F3D-7075-B831-7F92-6F2F87508D41}" dt="2025-08-28T14:52:04.866" v="149"/>
          <ac:spMkLst>
            <pc:docMk/>
            <pc:sldMk cId="0" sldId="302"/>
            <ac:spMk id="13" creationId="{4E497072-EA56-6290-D5B7-48D6DD713226}"/>
          </ac:spMkLst>
        </pc:spChg>
        <pc:spChg chg="add del">
          <ac:chgData name="Matthew Martineau" userId="S::mmartineau@smoc.org::073ce0ee-5d7d-468d-8982-2f6aa7a904ba" providerId="AD" clId="Web-{587A5F3D-7075-B831-7F92-6F2F87508D41}" dt="2025-08-28T14:52:04.866" v="149"/>
          <ac:spMkLst>
            <pc:docMk/>
            <pc:sldMk cId="0" sldId="302"/>
            <ac:spMk id="16" creationId="{69889F4A-9146-4F54-8BBC-E66646AB7463}"/>
          </ac:spMkLst>
        </pc:spChg>
        <pc:spChg chg="add del">
          <ac:chgData name="Matthew Martineau" userId="S::mmartineau@smoc.org::073ce0ee-5d7d-468d-8982-2f6aa7a904ba" providerId="AD" clId="Web-{587A5F3D-7075-B831-7F92-6F2F87508D41}" dt="2025-08-28T14:52:04.866" v="149"/>
          <ac:spMkLst>
            <pc:docMk/>
            <pc:sldMk cId="0" sldId="302"/>
            <ac:spMk id="17" creationId="{D698C52D-C5F1-5637-69A7-9F6C077BA109}"/>
          </ac:spMkLst>
        </pc:spChg>
        <pc:spChg chg="add del">
          <ac:chgData name="Matthew Martineau" userId="S::mmartineau@smoc.org::073ce0ee-5d7d-468d-8982-2f6aa7a904ba" providerId="AD" clId="Web-{587A5F3D-7075-B831-7F92-6F2F87508D41}" dt="2025-08-28T14:52:04.866" v="149"/>
          <ac:spMkLst>
            <pc:docMk/>
            <pc:sldMk cId="0" sldId="302"/>
            <ac:spMk id="21" creationId="{A843627D-704E-9C55-0472-58817C71BBDD}"/>
          </ac:spMkLst>
        </pc:spChg>
        <pc:picChg chg="add del">
          <ac:chgData name="Matthew Martineau" userId="S::mmartineau@smoc.org::073ce0ee-5d7d-468d-8982-2f6aa7a904ba" providerId="AD" clId="Web-{587A5F3D-7075-B831-7F92-6F2F87508D41}" dt="2025-08-28T14:52:04.866" v="149"/>
          <ac:picMkLst>
            <pc:docMk/>
            <pc:sldMk cId="0" sldId="302"/>
            <ac:picMk id="12" creationId="{21155B27-090A-1309-714D-4B131F98954E}"/>
          </ac:picMkLst>
        </pc:picChg>
        <pc:picChg chg="add del">
          <ac:chgData name="Matthew Martineau" userId="S::mmartineau@smoc.org::073ce0ee-5d7d-468d-8982-2f6aa7a904ba" providerId="AD" clId="Web-{587A5F3D-7075-B831-7F92-6F2F87508D41}" dt="2025-08-28T14:52:04.866" v="149"/>
          <ac:picMkLst>
            <pc:docMk/>
            <pc:sldMk cId="0" sldId="302"/>
            <ac:picMk id="14" creationId="{53C6E38C-E9F4-604E-5A6F-15F326548957}"/>
          </ac:picMkLst>
        </pc:picChg>
        <pc:picChg chg="add del">
          <ac:chgData name="Matthew Martineau" userId="S::mmartineau@smoc.org::073ce0ee-5d7d-468d-8982-2f6aa7a904ba" providerId="AD" clId="Web-{587A5F3D-7075-B831-7F92-6F2F87508D41}" dt="2025-08-28T14:52:04.866" v="149"/>
          <ac:picMkLst>
            <pc:docMk/>
            <pc:sldMk cId="0" sldId="302"/>
            <ac:picMk id="18" creationId="{A737BEA1-DDB5-4A07-BCAA-91D2E0FB989F}"/>
          </ac:picMkLst>
        </pc:picChg>
        <pc:picChg chg="add del">
          <ac:chgData name="Matthew Martineau" userId="S::mmartineau@smoc.org::073ce0ee-5d7d-468d-8982-2f6aa7a904ba" providerId="AD" clId="Web-{587A5F3D-7075-B831-7F92-6F2F87508D41}" dt="2025-08-28T14:52:04.866" v="149"/>
          <ac:picMkLst>
            <pc:docMk/>
            <pc:sldMk cId="0" sldId="302"/>
            <ac:picMk id="20" creationId="{FEA9FB33-DB68-BF1D-9AB5-D3E0D5006306}"/>
          </ac:picMkLst>
        </pc:picChg>
      </pc:sldChg>
    </pc:docChg>
  </pc:docChgLst>
  <pc:docChgLst>
    <pc:chgData name="Matthew Martineau" userId="S::mmartineau@smoc.org::073ce0ee-5d7d-468d-8982-2f6aa7a904ba" providerId="AD" clId="Web-{0D39365F-C075-0E09-4FB0-24394C44368A}"/>
    <pc:docChg chg="modSld">
      <pc:chgData name="Matthew Martineau" userId="S::mmartineau@smoc.org::073ce0ee-5d7d-468d-8982-2f6aa7a904ba" providerId="AD" clId="Web-{0D39365F-C075-0E09-4FB0-24394C44368A}" dt="2025-08-28T15:37:12.787" v="94"/>
      <pc:docMkLst>
        <pc:docMk/>
      </pc:docMkLst>
      <pc:sldChg chg="delSp">
        <pc:chgData name="Matthew Martineau" userId="S::mmartineau@smoc.org::073ce0ee-5d7d-468d-8982-2f6aa7a904ba" providerId="AD" clId="Web-{0D39365F-C075-0E09-4FB0-24394C44368A}" dt="2025-08-28T15:34:46.063" v="16"/>
        <pc:sldMkLst>
          <pc:docMk/>
          <pc:sldMk cId="0" sldId="300"/>
        </pc:sldMkLst>
        <pc:spChg chg="del">
          <ac:chgData name="Matthew Martineau" userId="S::mmartineau@smoc.org::073ce0ee-5d7d-468d-8982-2f6aa7a904ba" providerId="AD" clId="Web-{0D39365F-C075-0E09-4FB0-24394C44368A}" dt="2025-08-28T15:34:46.063" v="16"/>
          <ac:spMkLst>
            <pc:docMk/>
            <pc:sldMk cId="0" sldId="300"/>
            <ac:spMk id="2" creationId="{00000000-0000-0000-0000-000000000000}"/>
          </ac:spMkLst>
        </pc:spChg>
      </pc:sldChg>
      <pc:sldChg chg="delSp">
        <pc:chgData name="Matthew Martineau" userId="S::mmartineau@smoc.org::073ce0ee-5d7d-468d-8982-2f6aa7a904ba" providerId="AD" clId="Web-{0D39365F-C075-0E09-4FB0-24394C44368A}" dt="2025-08-28T14:52:46.623" v="1"/>
        <pc:sldMkLst>
          <pc:docMk/>
          <pc:sldMk cId="0" sldId="302"/>
        </pc:sldMkLst>
        <pc:spChg chg="del">
          <ac:chgData name="Matthew Martineau" userId="S::mmartineau@smoc.org::073ce0ee-5d7d-468d-8982-2f6aa7a904ba" providerId="AD" clId="Web-{0D39365F-C075-0E09-4FB0-24394C44368A}" dt="2025-08-28T14:52:46.623" v="1"/>
          <ac:spMkLst>
            <pc:docMk/>
            <pc:sldMk cId="0" sldId="302"/>
            <ac:spMk id="6" creationId="{0363CD4F-1DBF-B95A-D3EB-624A1188BF0C}"/>
          </ac:spMkLst>
        </pc:spChg>
        <pc:spChg chg="del">
          <ac:chgData name="Matthew Martineau" userId="S::mmartineau@smoc.org::073ce0ee-5d7d-468d-8982-2f6aa7a904ba" providerId="AD" clId="Web-{0D39365F-C075-0E09-4FB0-24394C44368A}" dt="2025-08-28T14:52:39.529" v="0"/>
          <ac:spMkLst>
            <pc:docMk/>
            <pc:sldMk cId="0" sldId="302"/>
            <ac:spMk id="7" creationId="{AFEF26DE-C205-88D3-0096-C39674495CC8}"/>
          </ac:spMkLst>
        </pc:spChg>
      </pc:sldChg>
      <pc:sldChg chg="addSp delSp modSp">
        <pc:chgData name="Matthew Martineau" userId="S::mmartineau@smoc.org::073ce0ee-5d7d-468d-8982-2f6aa7a904ba" providerId="AD" clId="Web-{0D39365F-C075-0E09-4FB0-24394C44368A}" dt="2025-08-28T15:37:12.787" v="94"/>
        <pc:sldMkLst>
          <pc:docMk/>
          <pc:sldMk cId="0" sldId="304"/>
        </pc:sldMkLst>
        <pc:spChg chg="del">
          <ac:chgData name="Matthew Martineau" userId="S::mmartineau@smoc.org::073ce0ee-5d7d-468d-8982-2f6aa7a904ba" providerId="AD" clId="Web-{0D39365F-C075-0E09-4FB0-24394C44368A}" dt="2025-08-28T15:34:22.435" v="2"/>
          <ac:spMkLst>
            <pc:docMk/>
            <pc:sldMk cId="0" sldId="304"/>
            <ac:spMk id="2" creationId="{00000000-0000-0000-0000-000000000000}"/>
          </ac:spMkLst>
        </pc:spChg>
        <pc:spChg chg="mod">
          <ac:chgData name="Matthew Martineau" userId="S::mmartineau@smoc.org::073ce0ee-5d7d-468d-8982-2f6aa7a904ba" providerId="AD" clId="Web-{0D39365F-C075-0E09-4FB0-24394C44368A}" dt="2025-08-28T15:34:36.730" v="13" actId="1076"/>
          <ac:spMkLst>
            <pc:docMk/>
            <pc:sldMk cId="0" sldId="304"/>
            <ac:spMk id="4" creationId="{00000000-0000-0000-0000-000000000000}"/>
          </ac:spMkLst>
        </pc:spChg>
        <pc:spChg chg="add del">
          <ac:chgData name="Matthew Martineau" userId="S::mmartineau@smoc.org::073ce0ee-5d7d-468d-8982-2f6aa7a904ba" providerId="AD" clId="Web-{0D39365F-C075-0E09-4FB0-24394C44368A}" dt="2025-08-28T15:34:24" v="6"/>
          <ac:spMkLst>
            <pc:docMk/>
            <pc:sldMk cId="0" sldId="304"/>
            <ac:spMk id="5" creationId="{00000000-0000-0000-0000-000000000000}"/>
          </ac:spMkLst>
        </pc:spChg>
        <pc:spChg chg="add del">
          <ac:chgData name="Matthew Martineau" userId="S::mmartineau@smoc.org::073ce0ee-5d7d-468d-8982-2f6aa7a904ba" providerId="AD" clId="Web-{0D39365F-C075-0E09-4FB0-24394C44368A}" dt="2025-08-28T15:34:25.564" v="9"/>
          <ac:spMkLst>
            <pc:docMk/>
            <pc:sldMk cId="0" sldId="304"/>
            <ac:spMk id="6" creationId="{96D25E71-0935-5972-23C6-183245B84856}"/>
          </ac:spMkLst>
        </pc:spChg>
        <pc:spChg chg="add del">
          <ac:chgData name="Matthew Martineau" userId="S::mmartineau@smoc.org::073ce0ee-5d7d-468d-8982-2f6aa7a904ba" providerId="AD" clId="Web-{0D39365F-C075-0E09-4FB0-24394C44368A}" dt="2025-08-28T15:34:25.564" v="10"/>
          <ac:spMkLst>
            <pc:docMk/>
            <pc:sldMk cId="0" sldId="304"/>
            <ac:spMk id="7" creationId="{8D9DA477-DFF7-8BA1-7AED-31D67715F749}"/>
          </ac:spMkLst>
        </pc:spChg>
        <pc:spChg chg="add del">
          <ac:chgData name="Matthew Martineau" userId="S::mmartineau@smoc.org::073ce0ee-5d7d-468d-8982-2f6aa7a904ba" providerId="AD" clId="Web-{0D39365F-C075-0E09-4FB0-24394C44368A}" dt="2025-08-28T15:35:22.161" v="44"/>
          <ac:spMkLst>
            <pc:docMk/>
            <pc:sldMk cId="0" sldId="304"/>
            <ac:spMk id="10" creationId="{645E095C-B56F-178B-7D35-EE2D91597508}"/>
          </ac:spMkLst>
        </pc:spChg>
        <pc:spChg chg="add del">
          <ac:chgData name="Matthew Martineau" userId="S::mmartineau@smoc.org::073ce0ee-5d7d-468d-8982-2f6aa7a904ba" providerId="AD" clId="Web-{0D39365F-C075-0E09-4FB0-24394C44368A}" dt="2025-08-28T15:35:22.161" v="43"/>
          <ac:spMkLst>
            <pc:docMk/>
            <pc:sldMk cId="0" sldId="304"/>
            <ac:spMk id="12" creationId="{B727E532-BE10-6E1F-2394-8115F18A886E}"/>
          </ac:spMkLst>
        </pc:spChg>
        <pc:spChg chg="add del">
          <ac:chgData name="Matthew Martineau" userId="S::mmartineau@smoc.org::073ce0ee-5d7d-468d-8982-2f6aa7a904ba" providerId="AD" clId="Web-{0D39365F-C075-0E09-4FB0-24394C44368A}" dt="2025-08-28T15:35:22.161" v="39"/>
          <ac:spMkLst>
            <pc:docMk/>
            <pc:sldMk cId="0" sldId="304"/>
            <ac:spMk id="20" creationId="{F2F6D5AA-2D95-9DAC-3697-B53A07A13D0F}"/>
          </ac:spMkLst>
        </pc:spChg>
        <pc:spChg chg="add del">
          <ac:chgData name="Matthew Martineau" userId="S::mmartineau@smoc.org::073ce0ee-5d7d-468d-8982-2f6aa7a904ba" providerId="AD" clId="Web-{0D39365F-C075-0E09-4FB0-24394C44368A}" dt="2025-08-28T15:35:22.161" v="36"/>
          <ac:spMkLst>
            <pc:docMk/>
            <pc:sldMk cId="0" sldId="304"/>
            <ac:spMk id="26" creationId="{75F72529-9ED6-55C8-E5C0-8AC51E347E12}"/>
          </ac:spMkLst>
        </pc:spChg>
        <pc:spChg chg="add del">
          <ac:chgData name="Matthew Martineau" userId="S::mmartineau@smoc.org::073ce0ee-5d7d-468d-8982-2f6aa7a904ba" providerId="AD" clId="Web-{0D39365F-C075-0E09-4FB0-24394C44368A}" dt="2025-08-28T15:35:22.161" v="35"/>
          <ac:spMkLst>
            <pc:docMk/>
            <pc:sldMk cId="0" sldId="304"/>
            <ac:spMk id="28" creationId="{E5F9338B-3DF6-3D71-A406-52F48518B98B}"/>
          </ac:spMkLst>
        </pc:spChg>
        <pc:spChg chg="add del">
          <ac:chgData name="Matthew Martineau" userId="S::mmartineau@smoc.org::073ce0ee-5d7d-468d-8982-2f6aa7a904ba" providerId="AD" clId="Web-{0D39365F-C075-0E09-4FB0-24394C44368A}" dt="2025-08-28T15:35:22.161" v="31"/>
          <ac:spMkLst>
            <pc:docMk/>
            <pc:sldMk cId="0" sldId="304"/>
            <ac:spMk id="36" creationId="{DEDC4424-6881-5F71-BEBA-534277C8D9E1}"/>
          </ac:spMkLst>
        </pc:spChg>
        <pc:spChg chg="add del">
          <ac:chgData name="Matthew Martineau" userId="S::mmartineau@smoc.org::073ce0ee-5d7d-468d-8982-2f6aa7a904ba" providerId="AD" clId="Web-{0D39365F-C075-0E09-4FB0-24394C44368A}" dt="2025-08-28T15:36:06.834" v="72"/>
          <ac:spMkLst>
            <pc:docMk/>
            <pc:sldMk cId="0" sldId="304"/>
            <ac:spMk id="38" creationId="{6BF41BF7-7A84-0B55-95D6-8EFA98B57C9E}"/>
          </ac:spMkLst>
        </pc:spChg>
        <pc:spChg chg="add del">
          <ac:chgData name="Matthew Martineau" userId="S::mmartineau@smoc.org::073ce0ee-5d7d-468d-8982-2f6aa7a904ba" providerId="AD" clId="Web-{0D39365F-C075-0E09-4FB0-24394C44368A}" dt="2025-08-28T15:36:06.834" v="71"/>
          <ac:spMkLst>
            <pc:docMk/>
            <pc:sldMk cId="0" sldId="304"/>
            <ac:spMk id="40" creationId="{CDD50E1A-0A89-EFB2-FF19-483579D91221}"/>
          </ac:spMkLst>
        </pc:spChg>
        <pc:spChg chg="add del">
          <ac:chgData name="Matthew Martineau" userId="S::mmartineau@smoc.org::073ce0ee-5d7d-468d-8982-2f6aa7a904ba" providerId="AD" clId="Web-{0D39365F-C075-0E09-4FB0-24394C44368A}" dt="2025-08-28T15:36:06.834" v="67"/>
          <ac:spMkLst>
            <pc:docMk/>
            <pc:sldMk cId="0" sldId="304"/>
            <ac:spMk id="48" creationId="{70C2105B-E329-F870-A4BB-A5DF2BDC2469}"/>
          </ac:spMkLst>
        </pc:spChg>
        <pc:spChg chg="add del">
          <ac:chgData name="Matthew Martineau" userId="S::mmartineau@smoc.org::073ce0ee-5d7d-468d-8982-2f6aa7a904ba" providerId="AD" clId="Web-{0D39365F-C075-0E09-4FB0-24394C44368A}" dt="2025-08-28T15:36:06.834" v="64"/>
          <ac:spMkLst>
            <pc:docMk/>
            <pc:sldMk cId="0" sldId="304"/>
            <ac:spMk id="54" creationId="{ADB33F87-1099-F404-4320-7A94A7B507B0}"/>
          </ac:spMkLst>
        </pc:spChg>
        <pc:spChg chg="add del">
          <ac:chgData name="Matthew Martineau" userId="S::mmartineau@smoc.org::073ce0ee-5d7d-468d-8982-2f6aa7a904ba" providerId="AD" clId="Web-{0D39365F-C075-0E09-4FB0-24394C44368A}" dt="2025-08-28T15:36:06.834" v="63"/>
          <ac:spMkLst>
            <pc:docMk/>
            <pc:sldMk cId="0" sldId="304"/>
            <ac:spMk id="56" creationId="{F259EB5D-8C4A-9569-D632-6F6B9AFC428D}"/>
          </ac:spMkLst>
        </pc:spChg>
        <pc:spChg chg="add del">
          <ac:chgData name="Matthew Martineau" userId="S::mmartineau@smoc.org::073ce0ee-5d7d-468d-8982-2f6aa7a904ba" providerId="AD" clId="Web-{0D39365F-C075-0E09-4FB0-24394C44368A}" dt="2025-08-28T15:36:06.834" v="59"/>
          <ac:spMkLst>
            <pc:docMk/>
            <pc:sldMk cId="0" sldId="304"/>
            <ac:spMk id="64" creationId="{FE72517C-7761-3C23-B68D-894356F3D9AC}"/>
          </ac:spMkLst>
        </pc:spChg>
        <pc:spChg chg="add mod">
          <ac:chgData name="Matthew Martineau" userId="S::mmartineau@smoc.org::073ce0ee-5d7d-468d-8982-2f6aa7a904ba" providerId="AD" clId="Web-{0D39365F-C075-0E09-4FB0-24394C44368A}" dt="2025-08-28T15:36:15.693" v="73"/>
          <ac:spMkLst>
            <pc:docMk/>
            <pc:sldMk cId="0" sldId="304"/>
            <ac:spMk id="66" creationId="{4148B09A-FA2C-B58F-51C0-24EFFDAE0BDA}"/>
          </ac:spMkLst>
        </pc:spChg>
        <pc:spChg chg="add mod">
          <ac:chgData name="Matthew Martineau" userId="S::mmartineau@smoc.org::073ce0ee-5d7d-468d-8982-2f6aa7a904ba" providerId="AD" clId="Web-{0D39365F-C075-0E09-4FB0-24394C44368A}" dt="2025-08-28T15:36:15.693" v="74"/>
          <ac:spMkLst>
            <pc:docMk/>
            <pc:sldMk cId="0" sldId="304"/>
            <ac:spMk id="68" creationId="{85E1C896-B229-BA3E-8D4B-78ECBA28D982}"/>
          </ac:spMkLst>
        </pc:spChg>
        <pc:spChg chg="add">
          <ac:chgData name="Matthew Martineau" userId="S::mmartineau@smoc.org::073ce0ee-5d7d-468d-8982-2f6aa7a904ba" providerId="AD" clId="Web-{0D39365F-C075-0E09-4FB0-24394C44368A}" dt="2025-08-28T15:36:15.709" v="75"/>
          <ac:spMkLst>
            <pc:docMk/>
            <pc:sldMk cId="0" sldId="304"/>
            <ac:spMk id="70" creationId="{2A4FE841-1519-A813-5F50-6245CA8BBBD4}"/>
          </ac:spMkLst>
        </pc:spChg>
        <pc:spChg chg="add">
          <ac:chgData name="Matthew Martineau" userId="S::mmartineau@smoc.org::073ce0ee-5d7d-468d-8982-2f6aa7a904ba" providerId="AD" clId="Web-{0D39365F-C075-0E09-4FB0-24394C44368A}" dt="2025-08-28T15:36:15.724" v="76"/>
          <ac:spMkLst>
            <pc:docMk/>
            <pc:sldMk cId="0" sldId="304"/>
            <ac:spMk id="72" creationId="{B2A4C0F3-E215-2E42-191A-9303BA4F04DF}"/>
          </ac:spMkLst>
        </pc:spChg>
        <pc:spChg chg="add">
          <ac:chgData name="Matthew Martineau" userId="S::mmartineau@smoc.org::073ce0ee-5d7d-468d-8982-2f6aa7a904ba" providerId="AD" clId="Web-{0D39365F-C075-0E09-4FB0-24394C44368A}" dt="2025-08-28T15:36:15.787" v="80"/>
          <ac:spMkLst>
            <pc:docMk/>
            <pc:sldMk cId="0" sldId="304"/>
            <ac:spMk id="80" creationId="{50CC9032-9D53-9D13-09BE-C212C4E53BE5}"/>
          </ac:spMkLst>
        </pc:spChg>
        <pc:spChg chg="add del">
          <ac:chgData name="Matthew Martineau" userId="S::mmartineau@smoc.org::073ce0ee-5d7d-468d-8982-2f6aa7a904ba" providerId="AD" clId="Web-{0D39365F-C075-0E09-4FB0-24394C44368A}" dt="2025-08-28T15:36:24.256" v="88"/>
          <ac:spMkLst>
            <pc:docMk/>
            <pc:sldMk cId="0" sldId="304"/>
            <ac:spMk id="82" creationId="{860D8D22-2C48-3033-ADA9-E203E92A9599}"/>
          </ac:spMkLst>
        </pc:spChg>
        <pc:spChg chg="add del">
          <ac:chgData name="Matthew Martineau" userId="S::mmartineau@smoc.org::073ce0ee-5d7d-468d-8982-2f6aa7a904ba" providerId="AD" clId="Web-{0D39365F-C075-0E09-4FB0-24394C44368A}" dt="2025-08-28T15:36:38.256" v="92"/>
          <ac:spMkLst>
            <pc:docMk/>
            <pc:sldMk cId="0" sldId="304"/>
            <ac:spMk id="84" creationId="{A2024A72-2E35-42CE-CF5F-D7DCFB02B806}"/>
          </ac:spMkLst>
        </pc:spChg>
        <pc:spChg chg="add del">
          <ac:chgData name="Matthew Martineau" userId="S::mmartineau@smoc.org::073ce0ee-5d7d-468d-8982-2f6aa7a904ba" providerId="AD" clId="Web-{0D39365F-C075-0E09-4FB0-24394C44368A}" dt="2025-08-28T15:36:31.318" v="90"/>
          <ac:spMkLst>
            <pc:docMk/>
            <pc:sldMk cId="0" sldId="304"/>
            <ac:spMk id="92" creationId="{F97829E9-96CB-381E-3F5C-B286484A3C0D}"/>
          </ac:spMkLst>
        </pc:spChg>
        <pc:picChg chg="add del mod">
          <ac:chgData name="Matthew Martineau" userId="S::mmartineau@smoc.org::073ce0ee-5d7d-468d-8982-2f6aa7a904ba" providerId="AD" clId="Web-{0D39365F-C075-0E09-4FB0-24394C44368A}" dt="2025-08-28T15:34:41.905" v="15"/>
          <ac:picMkLst>
            <pc:docMk/>
            <pc:sldMk cId="0" sldId="304"/>
            <ac:picMk id="8" creationId="{66DB2710-97DC-4D9E-0102-E8BEA4C40358}"/>
          </ac:picMkLst>
        </pc:picChg>
        <pc:picChg chg="add del">
          <ac:chgData name="Matthew Martineau" userId="S::mmartineau@smoc.org::073ce0ee-5d7d-468d-8982-2f6aa7a904ba" providerId="AD" clId="Web-{0D39365F-C075-0E09-4FB0-24394C44368A}" dt="2025-08-28T15:35:22.161" v="42"/>
          <ac:picMkLst>
            <pc:docMk/>
            <pc:sldMk cId="0" sldId="304"/>
            <ac:picMk id="14" creationId="{A90A751C-A203-BB43-3956-87864A636CAD}"/>
          </ac:picMkLst>
        </pc:picChg>
        <pc:picChg chg="add del">
          <ac:chgData name="Matthew Martineau" userId="S::mmartineau@smoc.org::073ce0ee-5d7d-468d-8982-2f6aa7a904ba" providerId="AD" clId="Web-{0D39365F-C075-0E09-4FB0-24394C44368A}" dt="2025-08-28T15:35:22.161" v="41"/>
          <ac:picMkLst>
            <pc:docMk/>
            <pc:sldMk cId="0" sldId="304"/>
            <ac:picMk id="16" creationId="{432938B6-0F76-693A-FAF5-6E4850074AF5}"/>
          </ac:picMkLst>
        </pc:picChg>
        <pc:picChg chg="add del">
          <ac:chgData name="Matthew Martineau" userId="S::mmartineau@smoc.org::073ce0ee-5d7d-468d-8982-2f6aa7a904ba" providerId="AD" clId="Web-{0D39365F-C075-0E09-4FB0-24394C44368A}" dt="2025-08-28T15:35:22.161" v="40"/>
          <ac:picMkLst>
            <pc:docMk/>
            <pc:sldMk cId="0" sldId="304"/>
            <ac:picMk id="18" creationId="{4E010CAF-0575-B547-D85B-DE242E7DAE37}"/>
          </ac:picMkLst>
        </pc:picChg>
        <pc:picChg chg="add del">
          <ac:chgData name="Matthew Martineau" userId="S::mmartineau@smoc.org::073ce0ee-5d7d-468d-8982-2f6aa7a904ba" providerId="AD" clId="Web-{0D39365F-C075-0E09-4FB0-24394C44368A}" dt="2025-08-28T15:35:22.161" v="38"/>
          <ac:picMkLst>
            <pc:docMk/>
            <pc:sldMk cId="0" sldId="304"/>
            <ac:picMk id="22" creationId="{1F62DFE7-3B10-6103-ECF8-356354EFE511}"/>
          </ac:picMkLst>
        </pc:picChg>
        <pc:picChg chg="add del">
          <ac:chgData name="Matthew Martineau" userId="S::mmartineau@smoc.org::073ce0ee-5d7d-468d-8982-2f6aa7a904ba" providerId="AD" clId="Web-{0D39365F-C075-0E09-4FB0-24394C44368A}" dt="2025-08-28T15:35:22.161" v="37"/>
          <ac:picMkLst>
            <pc:docMk/>
            <pc:sldMk cId="0" sldId="304"/>
            <ac:picMk id="24" creationId="{5254F020-B7FD-759E-57F5-5E1D3FEA1D40}"/>
          </ac:picMkLst>
        </pc:picChg>
        <pc:picChg chg="add del">
          <ac:chgData name="Matthew Martineau" userId="S::mmartineau@smoc.org::073ce0ee-5d7d-468d-8982-2f6aa7a904ba" providerId="AD" clId="Web-{0D39365F-C075-0E09-4FB0-24394C44368A}" dt="2025-08-28T15:35:22.161" v="34"/>
          <ac:picMkLst>
            <pc:docMk/>
            <pc:sldMk cId="0" sldId="304"/>
            <ac:picMk id="30" creationId="{7A7EECD1-E056-4384-55B8-14F9D089EB18}"/>
          </ac:picMkLst>
        </pc:picChg>
        <pc:picChg chg="add del">
          <ac:chgData name="Matthew Martineau" userId="S::mmartineau@smoc.org::073ce0ee-5d7d-468d-8982-2f6aa7a904ba" providerId="AD" clId="Web-{0D39365F-C075-0E09-4FB0-24394C44368A}" dt="2025-08-28T15:35:22.161" v="33"/>
          <ac:picMkLst>
            <pc:docMk/>
            <pc:sldMk cId="0" sldId="304"/>
            <ac:picMk id="32" creationId="{CBF81EF6-4417-53C6-CE51-831C02BEDD5D}"/>
          </ac:picMkLst>
        </pc:picChg>
        <pc:picChg chg="add del">
          <ac:chgData name="Matthew Martineau" userId="S::mmartineau@smoc.org::073ce0ee-5d7d-468d-8982-2f6aa7a904ba" providerId="AD" clId="Web-{0D39365F-C075-0E09-4FB0-24394C44368A}" dt="2025-08-28T15:35:22.161" v="32"/>
          <ac:picMkLst>
            <pc:docMk/>
            <pc:sldMk cId="0" sldId="304"/>
            <ac:picMk id="34" creationId="{0C942792-0834-97A1-72DD-F1D5F94354A7}"/>
          </ac:picMkLst>
        </pc:picChg>
        <pc:picChg chg="add del">
          <ac:chgData name="Matthew Martineau" userId="S::mmartineau@smoc.org::073ce0ee-5d7d-468d-8982-2f6aa7a904ba" providerId="AD" clId="Web-{0D39365F-C075-0E09-4FB0-24394C44368A}" dt="2025-08-28T15:36:06.834" v="70"/>
          <ac:picMkLst>
            <pc:docMk/>
            <pc:sldMk cId="0" sldId="304"/>
            <ac:picMk id="42" creationId="{9E7B853B-ECDB-BD26-FB3D-E897DB76D462}"/>
          </ac:picMkLst>
        </pc:picChg>
        <pc:picChg chg="add del">
          <ac:chgData name="Matthew Martineau" userId="S::mmartineau@smoc.org::073ce0ee-5d7d-468d-8982-2f6aa7a904ba" providerId="AD" clId="Web-{0D39365F-C075-0E09-4FB0-24394C44368A}" dt="2025-08-28T15:36:06.834" v="69"/>
          <ac:picMkLst>
            <pc:docMk/>
            <pc:sldMk cId="0" sldId="304"/>
            <ac:picMk id="44" creationId="{0BED0FF7-FA1E-789A-55FB-59BB92E8C25A}"/>
          </ac:picMkLst>
        </pc:picChg>
        <pc:picChg chg="add del">
          <ac:chgData name="Matthew Martineau" userId="S::mmartineau@smoc.org::073ce0ee-5d7d-468d-8982-2f6aa7a904ba" providerId="AD" clId="Web-{0D39365F-C075-0E09-4FB0-24394C44368A}" dt="2025-08-28T15:36:06.834" v="68"/>
          <ac:picMkLst>
            <pc:docMk/>
            <pc:sldMk cId="0" sldId="304"/>
            <ac:picMk id="46" creationId="{5926A712-A995-B00B-1C2A-533C1DB3E677}"/>
          </ac:picMkLst>
        </pc:picChg>
        <pc:picChg chg="add del">
          <ac:chgData name="Matthew Martineau" userId="S::mmartineau@smoc.org::073ce0ee-5d7d-468d-8982-2f6aa7a904ba" providerId="AD" clId="Web-{0D39365F-C075-0E09-4FB0-24394C44368A}" dt="2025-08-28T15:36:06.834" v="66"/>
          <ac:picMkLst>
            <pc:docMk/>
            <pc:sldMk cId="0" sldId="304"/>
            <ac:picMk id="50" creationId="{0F2D0B98-CE15-B4E2-8EBC-96B74EE1EBAC}"/>
          </ac:picMkLst>
        </pc:picChg>
        <pc:picChg chg="add del">
          <ac:chgData name="Matthew Martineau" userId="S::mmartineau@smoc.org::073ce0ee-5d7d-468d-8982-2f6aa7a904ba" providerId="AD" clId="Web-{0D39365F-C075-0E09-4FB0-24394C44368A}" dt="2025-08-28T15:36:06.834" v="65"/>
          <ac:picMkLst>
            <pc:docMk/>
            <pc:sldMk cId="0" sldId="304"/>
            <ac:picMk id="52" creationId="{DF4079BF-3FB6-C19C-1875-AC11396A213A}"/>
          </ac:picMkLst>
        </pc:picChg>
        <pc:picChg chg="add del">
          <ac:chgData name="Matthew Martineau" userId="S::mmartineau@smoc.org::073ce0ee-5d7d-468d-8982-2f6aa7a904ba" providerId="AD" clId="Web-{0D39365F-C075-0E09-4FB0-24394C44368A}" dt="2025-08-28T15:36:06.834" v="62"/>
          <ac:picMkLst>
            <pc:docMk/>
            <pc:sldMk cId="0" sldId="304"/>
            <ac:picMk id="58" creationId="{0EA679EE-0149-1B04-1B0C-6B7F1B899922}"/>
          </ac:picMkLst>
        </pc:picChg>
        <pc:picChg chg="add del">
          <ac:chgData name="Matthew Martineau" userId="S::mmartineau@smoc.org::073ce0ee-5d7d-468d-8982-2f6aa7a904ba" providerId="AD" clId="Web-{0D39365F-C075-0E09-4FB0-24394C44368A}" dt="2025-08-28T15:36:06.834" v="61"/>
          <ac:picMkLst>
            <pc:docMk/>
            <pc:sldMk cId="0" sldId="304"/>
            <ac:picMk id="60" creationId="{48EF6639-49E5-E8D7-C1A8-6AA94855DEE5}"/>
          </ac:picMkLst>
        </pc:picChg>
        <pc:picChg chg="add del">
          <ac:chgData name="Matthew Martineau" userId="S::mmartineau@smoc.org::073ce0ee-5d7d-468d-8982-2f6aa7a904ba" providerId="AD" clId="Web-{0D39365F-C075-0E09-4FB0-24394C44368A}" dt="2025-08-28T15:36:06.834" v="60"/>
          <ac:picMkLst>
            <pc:docMk/>
            <pc:sldMk cId="0" sldId="304"/>
            <ac:picMk id="62" creationId="{278CBB32-29F8-2877-7542-F5B3FDE1693B}"/>
          </ac:picMkLst>
        </pc:picChg>
        <pc:picChg chg="add">
          <ac:chgData name="Matthew Martineau" userId="S::mmartineau@smoc.org::073ce0ee-5d7d-468d-8982-2f6aa7a904ba" providerId="AD" clId="Web-{0D39365F-C075-0E09-4FB0-24394C44368A}" dt="2025-08-28T15:36:15.740" v="77"/>
          <ac:picMkLst>
            <pc:docMk/>
            <pc:sldMk cId="0" sldId="304"/>
            <ac:picMk id="74" creationId="{43717FA8-1E26-8E7D-B0AB-A345B7593DB5}"/>
          </ac:picMkLst>
        </pc:picChg>
        <pc:picChg chg="add">
          <ac:chgData name="Matthew Martineau" userId="S::mmartineau@smoc.org::073ce0ee-5d7d-468d-8982-2f6aa7a904ba" providerId="AD" clId="Web-{0D39365F-C075-0E09-4FB0-24394C44368A}" dt="2025-08-28T15:36:15.756" v="78"/>
          <ac:picMkLst>
            <pc:docMk/>
            <pc:sldMk cId="0" sldId="304"/>
            <ac:picMk id="76" creationId="{83CEBDE3-7529-2758-FDC2-87763E4696DE}"/>
          </ac:picMkLst>
        </pc:picChg>
        <pc:picChg chg="add">
          <ac:chgData name="Matthew Martineau" userId="S::mmartineau@smoc.org::073ce0ee-5d7d-468d-8982-2f6aa7a904ba" providerId="AD" clId="Web-{0D39365F-C075-0E09-4FB0-24394C44368A}" dt="2025-08-28T15:36:15.771" v="79"/>
          <ac:picMkLst>
            <pc:docMk/>
            <pc:sldMk cId="0" sldId="304"/>
            <ac:picMk id="78" creationId="{026B04B4-3F1B-AC61-33C5-84DCB24AE229}"/>
          </ac:picMkLst>
        </pc:picChg>
        <pc:picChg chg="add del">
          <ac:chgData name="Matthew Martineau" userId="S::mmartineau@smoc.org::073ce0ee-5d7d-468d-8982-2f6aa7a904ba" providerId="AD" clId="Web-{0D39365F-C075-0E09-4FB0-24394C44368A}" dt="2025-08-28T15:36:35.787" v="91"/>
          <ac:picMkLst>
            <pc:docMk/>
            <pc:sldMk cId="0" sldId="304"/>
            <ac:picMk id="86" creationId="{14924DB1-6B50-33CF-2E7F-58FFA5D72B94}"/>
          </ac:picMkLst>
        </pc:picChg>
        <pc:picChg chg="add del">
          <ac:chgData name="Matthew Martineau" userId="S::mmartineau@smoc.org::073ce0ee-5d7d-468d-8982-2f6aa7a904ba" providerId="AD" clId="Web-{0D39365F-C075-0E09-4FB0-24394C44368A}" dt="2025-08-28T15:36:22.193" v="87"/>
          <ac:picMkLst>
            <pc:docMk/>
            <pc:sldMk cId="0" sldId="304"/>
            <ac:picMk id="88" creationId="{F70DB2CB-F4EA-F2F1-0537-B47935BFA510}"/>
          </ac:picMkLst>
        </pc:picChg>
        <pc:picChg chg="add del">
          <ac:chgData name="Matthew Martineau" userId="S::mmartineau@smoc.org::073ce0ee-5d7d-468d-8982-2f6aa7a904ba" providerId="AD" clId="Web-{0D39365F-C075-0E09-4FB0-24394C44368A}" dt="2025-08-28T15:36:25.365" v="89"/>
          <ac:picMkLst>
            <pc:docMk/>
            <pc:sldMk cId="0" sldId="304"/>
            <ac:picMk id="90" creationId="{D4D506E4-9AF8-9EAC-705C-34AFD1EB68FF}"/>
          </ac:picMkLst>
        </pc:picChg>
        <pc:picChg chg="add">
          <ac:chgData name="Matthew Martineau" userId="S::mmartineau@smoc.org::073ce0ee-5d7d-468d-8982-2f6aa7a904ba" providerId="AD" clId="Web-{0D39365F-C075-0E09-4FB0-24394C44368A}" dt="2025-08-28T15:37:12.740" v="93"/>
          <ac:picMkLst>
            <pc:docMk/>
            <pc:sldMk cId="0" sldId="304"/>
            <ac:picMk id="94" creationId="{22D0549E-E49C-AD60-19D6-9FDCBD854475}"/>
          </ac:picMkLst>
        </pc:picChg>
        <pc:picChg chg="add">
          <ac:chgData name="Matthew Martineau" userId="S::mmartineau@smoc.org::073ce0ee-5d7d-468d-8982-2f6aa7a904ba" providerId="AD" clId="Web-{0D39365F-C075-0E09-4FB0-24394C44368A}" dt="2025-08-28T15:37:12.787" v="94"/>
          <ac:picMkLst>
            <pc:docMk/>
            <pc:sldMk cId="0" sldId="304"/>
            <ac:picMk id="96" creationId="{B02550AF-1ED5-D89A-4FF3-6C008E942247}"/>
          </ac:picMkLst>
        </pc:picChg>
      </pc:sldChg>
    </pc:docChg>
  </pc:docChgLst>
  <pc:docChgLst>
    <pc:chgData name="Angelica Gomes Ventura Moreira" userId="S::agomesventuramoreira@smoc.org::8cb1d207-7df7-457f-837b-526650734cdd" providerId="AD" clId="Web-{78BEC8B8-89E9-1325-8D71-C20F2B5F8C84}"/>
    <pc:docChg chg="modSld modMainMaster">
      <pc:chgData name="Angelica Gomes Ventura Moreira" userId="S::agomesventuramoreira@smoc.org::8cb1d207-7df7-457f-837b-526650734cdd" providerId="AD" clId="Web-{78BEC8B8-89E9-1325-8D71-C20F2B5F8C84}" dt="2024-11-13T13:43:53.293" v="22"/>
      <pc:docMkLst>
        <pc:docMk/>
      </pc:docMkLst>
      <pc:sldChg chg="addSp modSp">
        <pc:chgData name="Angelica Gomes Ventura Moreira" userId="S::agomesventuramoreira@smoc.org::8cb1d207-7df7-457f-837b-526650734cdd" providerId="AD" clId="Web-{78BEC8B8-89E9-1325-8D71-C20F2B5F8C84}" dt="2024-11-13T13:43:41.512" v="21"/>
        <pc:sldMkLst>
          <pc:docMk/>
          <pc:sldMk cId="0" sldId="256"/>
        </pc:sldMkLst>
      </pc:sldChg>
      <pc:sldChg chg="addSp modSp">
        <pc:chgData name="Angelica Gomes Ventura Moreira" userId="S::agomesventuramoreira@smoc.org::8cb1d207-7df7-457f-837b-526650734cdd" providerId="AD" clId="Web-{78BEC8B8-89E9-1325-8D71-C20F2B5F8C84}" dt="2024-11-13T13:43:53.293" v="22"/>
        <pc:sldMkLst>
          <pc:docMk/>
          <pc:sldMk cId="0" sldId="257"/>
        </pc:sldMkLst>
      </pc:sldChg>
      <pc:sldChg chg="addSp modSp">
        <pc:chgData name="Angelica Gomes Ventura Moreira" userId="S::agomesventuramoreira@smoc.org::8cb1d207-7df7-457f-837b-526650734cdd" providerId="AD" clId="Web-{78BEC8B8-89E9-1325-8D71-C20F2B5F8C84}" dt="2024-11-13T13:43:53.293" v="22"/>
        <pc:sldMkLst>
          <pc:docMk/>
          <pc:sldMk cId="0" sldId="258"/>
        </pc:sldMkLst>
      </pc:sldChg>
      <pc:sldChg chg="addSp modSp">
        <pc:chgData name="Angelica Gomes Ventura Moreira" userId="S::agomesventuramoreira@smoc.org::8cb1d207-7df7-457f-837b-526650734cdd" providerId="AD" clId="Web-{78BEC8B8-89E9-1325-8D71-C20F2B5F8C84}" dt="2024-11-13T13:43:53.293" v="22"/>
        <pc:sldMkLst>
          <pc:docMk/>
          <pc:sldMk cId="0" sldId="259"/>
        </pc:sldMkLst>
      </pc:sldChg>
      <pc:sldChg chg="addSp modSp">
        <pc:chgData name="Angelica Gomes Ventura Moreira" userId="S::agomesventuramoreira@smoc.org::8cb1d207-7df7-457f-837b-526650734cdd" providerId="AD" clId="Web-{78BEC8B8-89E9-1325-8D71-C20F2B5F8C84}" dt="2024-11-13T13:43:53.293" v="22"/>
        <pc:sldMkLst>
          <pc:docMk/>
          <pc:sldMk cId="0" sldId="260"/>
        </pc:sldMkLst>
      </pc:sldChg>
      <pc:sldChg chg="addSp modSp">
        <pc:chgData name="Angelica Gomes Ventura Moreira" userId="S::agomesventuramoreira@smoc.org::8cb1d207-7df7-457f-837b-526650734cdd" providerId="AD" clId="Web-{78BEC8B8-89E9-1325-8D71-C20F2B5F8C84}" dt="2024-11-13T13:43:53.293" v="22"/>
        <pc:sldMkLst>
          <pc:docMk/>
          <pc:sldMk cId="0" sldId="261"/>
        </pc:sldMkLst>
      </pc:sldChg>
      <pc:sldChg chg="addSp modSp">
        <pc:chgData name="Angelica Gomes Ventura Moreira" userId="S::agomesventuramoreira@smoc.org::8cb1d207-7df7-457f-837b-526650734cdd" providerId="AD" clId="Web-{78BEC8B8-89E9-1325-8D71-C20F2B5F8C84}" dt="2024-11-13T13:43:53.293" v="22"/>
        <pc:sldMkLst>
          <pc:docMk/>
          <pc:sldMk cId="0" sldId="262"/>
        </pc:sldMkLst>
      </pc:sldChg>
      <pc:sldChg chg="addSp modSp">
        <pc:chgData name="Angelica Gomes Ventura Moreira" userId="S::agomesventuramoreira@smoc.org::8cb1d207-7df7-457f-837b-526650734cdd" providerId="AD" clId="Web-{78BEC8B8-89E9-1325-8D71-C20F2B5F8C84}" dt="2024-11-13T13:43:53.293" v="22"/>
        <pc:sldMkLst>
          <pc:docMk/>
          <pc:sldMk cId="0" sldId="263"/>
        </pc:sldMkLst>
      </pc:sldChg>
      <pc:sldChg chg="addSp modSp">
        <pc:chgData name="Angelica Gomes Ventura Moreira" userId="S::agomesventuramoreira@smoc.org::8cb1d207-7df7-457f-837b-526650734cdd" providerId="AD" clId="Web-{78BEC8B8-89E9-1325-8D71-C20F2B5F8C84}" dt="2024-11-13T13:43:53.293" v="22"/>
        <pc:sldMkLst>
          <pc:docMk/>
          <pc:sldMk cId="0" sldId="264"/>
        </pc:sldMkLst>
      </pc:sldChg>
      <pc:sldChg chg="addSp modSp">
        <pc:chgData name="Angelica Gomes Ventura Moreira" userId="S::agomesventuramoreira@smoc.org::8cb1d207-7df7-457f-837b-526650734cdd" providerId="AD" clId="Web-{78BEC8B8-89E9-1325-8D71-C20F2B5F8C84}" dt="2024-11-13T13:43:53.293" v="22"/>
        <pc:sldMkLst>
          <pc:docMk/>
          <pc:sldMk cId="0" sldId="265"/>
        </pc:sldMkLst>
      </pc:sldChg>
      <pc:sldChg chg="addSp modSp">
        <pc:chgData name="Angelica Gomes Ventura Moreira" userId="S::agomesventuramoreira@smoc.org::8cb1d207-7df7-457f-837b-526650734cdd" providerId="AD" clId="Web-{78BEC8B8-89E9-1325-8D71-C20F2B5F8C84}" dt="2024-11-13T13:43:53.293" v="22"/>
        <pc:sldMkLst>
          <pc:docMk/>
          <pc:sldMk cId="0" sldId="266"/>
        </pc:sldMkLst>
      </pc:sldChg>
      <pc:sldChg chg="addSp modSp">
        <pc:chgData name="Angelica Gomes Ventura Moreira" userId="S::agomesventuramoreira@smoc.org::8cb1d207-7df7-457f-837b-526650734cdd" providerId="AD" clId="Web-{78BEC8B8-89E9-1325-8D71-C20F2B5F8C84}" dt="2024-11-13T13:43:53.293" v="22"/>
        <pc:sldMkLst>
          <pc:docMk/>
          <pc:sldMk cId="0" sldId="267"/>
        </pc:sldMkLst>
      </pc:sldChg>
      <pc:sldChg chg="addSp modSp">
        <pc:chgData name="Angelica Gomes Ventura Moreira" userId="S::agomesventuramoreira@smoc.org::8cb1d207-7df7-457f-837b-526650734cdd" providerId="AD" clId="Web-{78BEC8B8-89E9-1325-8D71-C20F2B5F8C84}" dt="2024-11-13T13:43:53.293" v="22"/>
        <pc:sldMkLst>
          <pc:docMk/>
          <pc:sldMk cId="0" sldId="268"/>
        </pc:sldMkLst>
      </pc:sldChg>
      <pc:sldChg chg="addSp modSp">
        <pc:chgData name="Angelica Gomes Ventura Moreira" userId="S::agomesventuramoreira@smoc.org::8cb1d207-7df7-457f-837b-526650734cdd" providerId="AD" clId="Web-{78BEC8B8-89E9-1325-8D71-C20F2B5F8C84}" dt="2024-11-13T13:43:53.293" v="22"/>
        <pc:sldMkLst>
          <pc:docMk/>
          <pc:sldMk cId="0" sldId="269"/>
        </pc:sldMkLst>
      </pc:sldChg>
      <pc:sldChg chg="addSp modSp">
        <pc:chgData name="Angelica Gomes Ventura Moreira" userId="S::agomesventuramoreira@smoc.org::8cb1d207-7df7-457f-837b-526650734cdd" providerId="AD" clId="Web-{78BEC8B8-89E9-1325-8D71-C20F2B5F8C84}" dt="2024-11-13T13:43:53.293" v="22"/>
        <pc:sldMkLst>
          <pc:docMk/>
          <pc:sldMk cId="0" sldId="270"/>
        </pc:sldMkLst>
      </pc:sldChg>
      <pc:sldChg chg="addSp modSp">
        <pc:chgData name="Angelica Gomes Ventura Moreira" userId="S::agomesventuramoreira@smoc.org::8cb1d207-7df7-457f-837b-526650734cdd" providerId="AD" clId="Web-{78BEC8B8-89E9-1325-8D71-C20F2B5F8C84}" dt="2024-11-13T13:43:53.293" v="22"/>
        <pc:sldMkLst>
          <pc:docMk/>
          <pc:sldMk cId="0" sldId="271"/>
        </pc:sldMkLst>
      </pc:sldChg>
      <pc:sldChg chg="addSp modSp">
        <pc:chgData name="Angelica Gomes Ventura Moreira" userId="S::agomesventuramoreira@smoc.org::8cb1d207-7df7-457f-837b-526650734cdd" providerId="AD" clId="Web-{78BEC8B8-89E9-1325-8D71-C20F2B5F8C84}" dt="2024-11-13T13:43:53.293" v="22"/>
        <pc:sldMkLst>
          <pc:docMk/>
          <pc:sldMk cId="0" sldId="272"/>
        </pc:sldMkLst>
      </pc:sldChg>
      <pc:sldChg chg="addSp modSp">
        <pc:chgData name="Angelica Gomes Ventura Moreira" userId="S::agomesventuramoreira@smoc.org::8cb1d207-7df7-457f-837b-526650734cdd" providerId="AD" clId="Web-{78BEC8B8-89E9-1325-8D71-C20F2B5F8C84}" dt="2024-11-13T13:43:53.293" v="22"/>
        <pc:sldMkLst>
          <pc:docMk/>
          <pc:sldMk cId="0" sldId="273"/>
        </pc:sldMkLst>
      </pc:sldChg>
      <pc:sldChg chg="addSp modSp">
        <pc:chgData name="Angelica Gomes Ventura Moreira" userId="S::agomesventuramoreira@smoc.org::8cb1d207-7df7-457f-837b-526650734cdd" providerId="AD" clId="Web-{78BEC8B8-89E9-1325-8D71-C20F2B5F8C84}" dt="2024-11-13T13:43:53.293" v="22"/>
        <pc:sldMkLst>
          <pc:docMk/>
          <pc:sldMk cId="0" sldId="274"/>
        </pc:sldMkLst>
      </pc:sldChg>
      <pc:sldChg chg="addSp modSp">
        <pc:chgData name="Angelica Gomes Ventura Moreira" userId="S::agomesventuramoreira@smoc.org::8cb1d207-7df7-457f-837b-526650734cdd" providerId="AD" clId="Web-{78BEC8B8-89E9-1325-8D71-C20F2B5F8C84}" dt="2024-11-13T13:43:53.293" v="22"/>
        <pc:sldMkLst>
          <pc:docMk/>
          <pc:sldMk cId="0" sldId="275"/>
        </pc:sldMkLst>
      </pc:sldChg>
      <pc:sldChg chg="addSp modSp">
        <pc:chgData name="Angelica Gomes Ventura Moreira" userId="S::agomesventuramoreira@smoc.org::8cb1d207-7df7-457f-837b-526650734cdd" providerId="AD" clId="Web-{78BEC8B8-89E9-1325-8D71-C20F2B5F8C84}" dt="2024-11-13T13:43:53.293" v="22"/>
        <pc:sldMkLst>
          <pc:docMk/>
          <pc:sldMk cId="0" sldId="276"/>
        </pc:sldMkLst>
      </pc:sldChg>
      <pc:sldChg chg="addSp modSp">
        <pc:chgData name="Angelica Gomes Ventura Moreira" userId="S::agomesventuramoreira@smoc.org::8cb1d207-7df7-457f-837b-526650734cdd" providerId="AD" clId="Web-{78BEC8B8-89E9-1325-8D71-C20F2B5F8C84}" dt="2024-11-13T13:43:53.293" v="22"/>
        <pc:sldMkLst>
          <pc:docMk/>
          <pc:sldMk cId="0" sldId="277"/>
        </pc:sldMkLst>
      </pc:sldChg>
      <pc:sldChg chg="addSp modSp">
        <pc:chgData name="Angelica Gomes Ventura Moreira" userId="S::agomesventuramoreira@smoc.org::8cb1d207-7df7-457f-837b-526650734cdd" providerId="AD" clId="Web-{78BEC8B8-89E9-1325-8D71-C20F2B5F8C84}" dt="2024-11-13T13:43:53.293" v="22"/>
        <pc:sldMkLst>
          <pc:docMk/>
          <pc:sldMk cId="0" sldId="278"/>
        </pc:sldMkLst>
      </pc:sldChg>
      <pc:sldChg chg="addSp modSp">
        <pc:chgData name="Angelica Gomes Ventura Moreira" userId="S::agomesventuramoreira@smoc.org::8cb1d207-7df7-457f-837b-526650734cdd" providerId="AD" clId="Web-{78BEC8B8-89E9-1325-8D71-C20F2B5F8C84}" dt="2024-11-13T13:43:53.293" v="22"/>
        <pc:sldMkLst>
          <pc:docMk/>
          <pc:sldMk cId="0" sldId="279"/>
        </pc:sldMkLst>
      </pc:sldChg>
      <pc:sldChg chg="addSp modSp">
        <pc:chgData name="Angelica Gomes Ventura Moreira" userId="S::agomesventuramoreira@smoc.org::8cb1d207-7df7-457f-837b-526650734cdd" providerId="AD" clId="Web-{78BEC8B8-89E9-1325-8D71-C20F2B5F8C84}" dt="2024-11-13T13:43:53.293" v="22"/>
        <pc:sldMkLst>
          <pc:docMk/>
          <pc:sldMk cId="0" sldId="280"/>
        </pc:sldMkLst>
      </pc:sldChg>
      <pc:sldChg chg="addSp modSp">
        <pc:chgData name="Angelica Gomes Ventura Moreira" userId="S::agomesventuramoreira@smoc.org::8cb1d207-7df7-457f-837b-526650734cdd" providerId="AD" clId="Web-{78BEC8B8-89E9-1325-8D71-C20F2B5F8C84}" dt="2024-11-13T13:43:53.293" v="22"/>
        <pc:sldMkLst>
          <pc:docMk/>
          <pc:sldMk cId="0" sldId="281"/>
        </pc:sldMkLst>
      </pc:sldChg>
      <pc:sldChg chg="addSp modSp">
        <pc:chgData name="Angelica Gomes Ventura Moreira" userId="S::agomesventuramoreira@smoc.org::8cb1d207-7df7-457f-837b-526650734cdd" providerId="AD" clId="Web-{78BEC8B8-89E9-1325-8D71-C20F2B5F8C84}" dt="2024-11-13T13:43:53.293" v="22"/>
        <pc:sldMkLst>
          <pc:docMk/>
          <pc:sldMk cId="0" sldId="284"/>
        </pc:sldMkLst>
      </pc:sldChg>
      <pc:sldChg chg="addSp modSp">
        <pc:chgData name="Angelica Gomes Ventura Moreira" userId="S::agomesventuramoreira@smoc.org::8cb1d207-7df7-457f-837b-526650734cdd" providerId="AD" clId="Web-{78BEC8B8-89E9-1325-8D71-C20F2B5F8C84}" dt="2024-11-13T13:43:53.293" v="22"/>
        <pc:sldMkLst>
          <pc:docMk/>
          <pc:sldMk cId="0" sldId="285"/>
        </pc:sldMkLst>
      </pc:sldChg>
      <pc:sldChg chg="addSp modSp">
        <pc:chgData name="Angelica Gomes Ventura Moreira" userId="S::agomesventuramoreira@smoc.org::8cb1d207-7df7-457f-837b-526650734cdd" providerId="AD" clId="Web-{78BEC8B8-89E9-1325-8D71-C20F2B5F8C84}" dt="2024-11-13T13:43:53.293" v="22"/>
        <pc:sldMkLst>
          <pc:docMk/>
          <pc:sldMk cId="0" sldId="286"/>
        </pc:sldMkLst>
      </pc:sldChg>
      <pc:sldChg chg="addSp modSp">
        <pc:chgData name="Angelica Gomes Ventura Moreira" userId="S::agomesventuramoreira@smoc.org::8cb1d207-7df7-457f-837b-526650734cdd" providerId="AD" clId="Web-{78BEC8B8-89E9-1325-8D71-C20F2B5F8C84}" dt="2024-11-13T13:43:53.293" v="22"/>
        <pc:sldMkLst>
          <pc:docMk/>
          <pc:sldMk cId="0" sldId="287"/>
        </pc:sldMkLst>
      </pc:sldChg>
      <pc:sldChg chg="addSp modSp">
        <pc:chgData name="Angelica Gomes Ventura Moreira" userId="S::agomesventuramoreira@smoc.org::8cb1d207-7df7-457f-837b-526650734cdd" providerId="AD" clId="Web-{78BEC8B8-89E9-1325-8D71-C20F2B5F8C84}" dt="2024-11-13T13:43:53.293" v="22"/>
        <pc:sldMkLst>
          <pc:docMk/>
          <pc:sldMk cId="0" sldId="288"/>
        </pc:sldMkLst>
      </pc:sldChg>
      <pc:sldChg chg="addSp modSp">
        <pc:chgData name="Angelica Gomes Ventura Moreira" userId="S::agomesventuramoreira@smoc.org::8cb1d207-7df7-457f-837b-526650734cdd" providerId="AD" clId="Web-{78BEC8B8-89E9-1325-8D71-C20F2B5F8C84}" dt="2024-11-13T13:43:53.293" v="22"/>
        <pc:sldMkLst>
          <pc:docMk/>
          <pc:sldMk cId="0" sldId="289"/>
        </pc:sldMkLst>
      </pc:sldChg>
      <pc:sldChg chg="addSp modSp">
        <pc:chgData name="Angelica Gomes Ventura Moreira" userId="S::agomesventuramoreira@smoc.org::8cb1d207-7df7-457f-837b-526650734cdd" providerId="AD" clId="Web-{78BEC8B8-89E9-1325-8D71-C20F2B5F8C84}" dt="2024-11-13T13:43:53.293" v="22"/>
        <pc:sldMkLst>
          <pc:docMk/>
          <pc:sldMk cId="0" sldId="290"/>
        </pc:sldMkLst>
      </pc:sldChg>
      <pc:sldChg chg="addSp modSp">
        <pc:chgData name="Angelica Gomes Ventura Moreira" userId="S::agomesventuramoreira@smoc.org::8cb1d207-7df7-457f-837b-526650734cdd" providerId="AD" clId="Web-{78BEC8B8-89E9-1325-8D71-C20F2B5F8C84}" dt="2024-11-13T13:43:53.293" v="22"/>
        <pc:sldMkLst>
          <pc:docMk/>
          <pc:sldMk cId="0" sldId="291"/>
        </pc:sldMkLst>
      </pc:sldChg>
      <pc:sldChg chg="addSp modSp">
        <pc:chgData name="Angelica Gomes Ventura Moreira" userId="S::agomesventuramoreira@smoc.org::8cb1d207-7df7-457f-837b-526650734cdd" providerId="AD" clId="Web-{78BEC8B8-89E9-1325-8D71-C20F2B5F8C84}" dt="2024-11-13T13:43:53.293" v="22"/>
        <pc:sldMkLst>
          <pc:docMk/>
          <pc:sldMk cId="0" sldId="292"/>
        </pc:sldMkLst>
      </pc:sldChg>
      <pc:sldChg chg="addSp modSp">
        <pc:chgData name="Angelica Gomes Ventura Moreira" userId="S::agomesventuramoreira@smoc.org::8cb1d207-7df7-457f-837b-526650734cdd" providerId="AD" clId="Web-{78BEC8B8-89E9-1325-8D71-C20F2B5F8C84}" dt="2024-11-13T13:43:53.293" v="22"/>
        <pc:sldMkLst>
          <pc:docMk/>
          <pc:sldMk cId="0" sldId="293"/>
        </pc:sldMkLst>
      </pc:sldChg>
      <pc:sldChg chg="addSp modSp">
        <pc:chgData name="Angelica Gomes Ventura Moreira" userId="S::agomesventuramoreira@smoc.org::8cb1d207-7df7-457f-837b-526650734cdd" providerId="AD" clId="Web-{78BEC8B8-89E9-1325-8D71-C20F2B5F8C84}" dt="2024-11-13T13:43:53.293" v="22"/>
        <pc:sldMkLst>
          <pc:docMk/>
          <pc:sldMk cId="0" sldId="294"/>
        </pc:sldMkLst>
      </pc:sldChg>
      <pc:sldChg chg="addSp modSp">
        <pc:chgData name="Angelica Gomes Ventura Moreira" userId="S::agomesventuramoreira@smoc.org::8cb1d207-7df7-457f-837b-526650734cdd" providerId="AD" clId="Web-{78BEC8B8-89E9-1325-8D71-C20F2B5F8C84}" dt="2024-11-13T13:43:53.293" v="22"/>
        <pc:sldMkLst>
          <pc:docMk/>
          <pc:sldMk cId="0" sldId="295"/>
        </pc:sldMkLst>
      </pc:sldChg>
      <pc:sldChg chg="addSp modSp">
        <pc:chgData name="Angelica Gomes Ventura Moreira" userId="S::agomesventuramoreira@smoc.org::8cb1d207-7df7-457f-837b-526650734cdd" providerId="AD" clId="Web-{78BEC8B8-89E9-1325-8D71-C20F2B5F8C84}" dt="2024-11-13T13:43:53.293" v="22"/>
        <pc:sldMkLst>
          <pc:docMk/>
          <pc:sldMk cId="0" sldId="296"/>
        </pc:sldMkLst>
      </pc:sldChg>
      <pc:sldChg chg="addSp modSp">
        <pc:chgData name="Angelica Gomes Ventura Moreira" userId="S::agomesventuramoreira@smoc.org::8cb1d207-7df7-457f-837b-526650734cdd" providerId="AD" clId="Web-{78BEC8B8-89E9-1325-8D71-C20F2B5F8C84}" dt="2024-11-13T13:43:53.293" v="22"/>
        <pc:sldMkLst>
          <pc:docMk/>
          <pc:sldMk cId="0" sldId="297"/>
        </pc:sldMkLst>
      </pc:sldChg>
      <pc:sldChg chg="addSp modSp">
        <pc:chgData name="Angelica Gomes Ventura Moreira" userId="S::agomesventuramoreira@smoc.org::8cb1d207-7df7-457f-837b-526650734cdd" providerId="AD" clId="Web-{78BEC8B8-89E9-1325-8D71-C20F2B5F8C84}" dt="2024-11-13T13:43:53.293" v="22"/>
        <pc:sldMkLst>
          <pc:docMk/>
          <pc:sldMk cId="0" sldId="298"/>
        </pc:sldMkLst>
      </pc:sldChg>
      <pc:sldChg chg="addSp modSp">
        <pc:chgData name="Angelica Gomes Ventura Moreira" userId="S::agomesventuramoreira@smoc.org::8cb1d207-7df7-457f-837b-526650734cdd" providerId="AD" clId="Web-{78BEC8B8-89E9-1325-8D71-C20F2B5F8C84}" dt="2024-11-13T13:43:53.293" v="22"/>
        <pc:sldMkLst>
          <pc:docMk/>
          <pc:sldMk cId="0" sldId="299"/>
        </pc:sldMkLst>
      </pc:sldChg>
      <pc:sldChg chg="addSp modSp">
        <pc:chgData name="Angelica Gomes Ventura Moreira" userId="S::agomesventuramoreira@smoc.org::8cb1d207-7df7-457f-837b-526650734cdd" providerId="AD" clId="Web-{78BEC8B8-89E9-1325-8D71-C20F2B5F8C84}" dt="2024-11-13T13:43:53.293" v="22"/>
        <pc:sldMkLst>
          <pc:docMk/>
          <pc:sldMk cId="0" sldId="300"/>
        </pc:sldMkLst>
      </pc:sldChg>
      <pc:sldChg chg="addSp modSp">
        <pc:chgData name="Angelica Gomes Ventura Moreira" userId="S::agomesventuramoreira@smoc.org::8cb1d207-7df7-457f-837b-526650734cdd" providerId="AD" clId="Web-{78BEC8B8-89E9-1325-8D71-C20F2B5F8C84}" dt="2024-11-13T13:43:53.293" v="22"/>
        <pc:sldMkLst>
          <pc:docMk/>
          <pc:sldMk cId="0" sldId="301"/>
        </pc:sldMkLst>
      </pc:sldChg>
      <pc:sldChg chg="addSp modSp">
        <pc:chgData name="Angelica Gomes Ventura Moreira" userId="S::agomesventuramoreira@smoc.org::8cb1d207-7df7-457f-837b-526650734cdd" providerId="AD" clId="Web-{78BEC8B8-89E9-1325-8D71-C20F2B5F8C84}" dt="2024-11-13T13:43:53.293" v="22"/>
        <pc:sldMkLst>
          <pc:docMk/>
          <pc:sldMk cId="0" sldId="302"/>
        </pc:sldMkLst>
      </pc:sldChg>
      <pc:sldChg chg="addSp modSp">
        <pc:chgData name="Angelica Gomes Ventura Moreira" userId="S::agomesventuramoreira@smoc.org::8cb1d207-7df7-457f-837b-526650734cdd" providerId="AD" clId="Web-{78BEC8B8-89E9-1325-8D71-C20F2B5F8C84}" dt="2024-11-13T13:43:53.293" v="22"/>
        <pc:sldMkLst>
          <pc:docMk/>
          <pc:sldMk cId="0" sldId="303"/>
        </pc:sldMkLst>
      </pc:sldChg>
      <pc:sldChg chg="addSp modSp">
        <pc:chgData name="Angelica Gomes Ventura Moreira" userId="S::agomesventuramoreira@smoc.org::8cb1d207-7df7-457f-837b-526650734cdd" providerId="AD" clId="Web-{78BEC8B8-89E9-1325-8D71-C20F2B5F8C84}" dt="2024-11-13T13:43:53.293" v="22"/>
        <pc:sldMkLst>
          <pc:docMk/>
          <pc:sldMk cId="0" sldId="304"/>
        </pc:sldMkLst>
      </pc:sldChg>
      <pc:sldChg chg="addSp modSp">
        <pc:chgData name="Angelica Gomes Ventura Moreira" userId="S::agomesventuramoreira@smoc.org::8cb1d207-7df7-457f-837b-526650734cdd" providerId="AD" clId="Web-{78BEC8B8-89E9-1325-8D71-C20F2B5F8C84}" dt="2024-11-13T13:43:53.293" v="22"/>
        <pc:sldMkLst>
          <pc:docMk/>
          <pc:sldMk cId="0" sldId="305"/>
        </pc:sldMkLst>
      </pc:sldChg>
      <pc:sldMasterChg chg="modSp mod modSldLayout">
        <pc:chgData name="Angelica Gomes Ventura Moreira" userId="S::agomesventuramoreira@smoc.org::8cb1d207-7df7-457f-837b-526650734cdd" providerId="AD" clId="Web-{78BEC8B8-89E9-1325-8D71-C20F2B5F8C84}" dt="2024-11-13T13:43:53.293" v="22"/>
        <pc:sldMasterMkLst>
          <pc:docMk/>
          <pc:sldMasterMk cId="0" sldId="2147483648"/>
        </pc:sldMasterMkLst>
        <pc:sldLayoutChg chg="modSp mod">
          <pc:chgData name="Angelica Gomes Ventura Moreira" userId="S::agomesventuramoreira@smoc.org::8cb1d207-7df7-457f-837b-526650734cdd" providerId="AD" clId="Web-{78BEC8B8-89E9-1325-8D71-C20F2B5F8C84}" dt="2024-11-13T13:43:53.293" v="22"/>
          <pc:sldLayoutMkLst>
            <pc:docMk/>
            <pc:sldMasterMk cId="0" sldId="2147483648"/>
            <pc:sldLayoutMk cId="0" sldId="2147483649"/>
          </pc:sldLayoutMkLst>
        </pc:sldLayoutChg>
        <pc:sldLayoutChg chg="modSp mod">
          <pc:chgData name="Angelica Gomes Ventura Moreira" userId="S::agomesventuramoreira@smoc.org::8cb1d207-7df7-457f-837b-526650734cdd" providerId="AD" clId="Web-{78BEC8B8-89E9-1325-8D71-C20F2B5F8C84}" dt="2024-11-13T13:43:53.293" v="22"/>
          <pc:sldLayoutMkLst>
            <pc:docMk/>
            <pc:sldMasterMk cId="0" sldId="2147483648"/>
            <pc:sldLayoutMk cId="0" sldId="2147483650"/>
          </pc:sldLayoutMkLst>
        </pc:sldLayoutChg>
        <pc:sldLayoutChg chg="modSp mod">
          <pc:chgData name="Angelica Gomes Ventura Moreira" userId="S::agomesventuramoreira@smoc.org::8cb1d207-7df7-457f-837b-526650734cdd" providerId="AD" clId="Web-{78BEC8B8-89E9-1325-8D71-C20F2B5F8C84}" dt="2024-11-13T13:43:53.293" v="22"/>
          <pc:sldLayoutMkLst>
            <pc:docMk/>
            <pc:sldMasterMk cId="0" sldId="2147483648"/>
            <pc:sldLayoutMk cId="0" sldId="2147483651"/>
          </pc:sldLayoutMkLst>
        </pc:sldLayoutChg>
        <pc:sldLayoutChg chg="modSp mod">
          <pc:chgData name="Angelica Gomes Ventura Moreira" userId="S::agomesventuramoreira@smoc.org::8cb1d207-7df7-457f-837b-526650734cdd" providerId="AD" clId="Web-{78BEC8B8-89E9-1325-8D71-C20F2B5F8C84}" dt="2024-11-13T13:43:53.293" v="22"/>
          <pc:sldLayoutMkLst>
            <pc:docMk/>
            <pc:sldMasterMk cId="0" sldId="2147483648"/>
            <pc:sldLayoutMk cId="0" sldId="2147483652"/>
          </pc:sldLayoutMkLst>
        </pc:sldLayoutChg>
        <pc:sldLayoutChg chg="modSp mod">
          <pc:chgData name="Angelica Gomes Ventura Moreira" userId="S::agomesventuramoreira@smoc.org::8cb1d207-7df7-457f-837b-526650734cdd" providerId="AD" clId="Web-{78BEC8B8-89E9-1325-8D71-C20F2B5F8C84}" dt="2024-11-13T13:43:53.293" v="22"/>
          <pc:sldLayoutMkLst>
            <pc:docMk/>
            <pc:sldMasterMk cId="0" sldId="2147483648"/>
            <pc:sldLayoutMk cId="0" sldId="2147483653"/>
          </pc:sldLayoutMkLst>
        </pc:sldLayoutChg>
        <pc:sldLayoutChg chg="modSp mod">
          <pc:chgData name="Angelica Gomes Ventura Moreira" userId="S::agomesventuramoreira@smoc.org::8cb1d207-7df7-457f-837b-526650734cdd" providerId="AD" clId="Web-{78BEC8B8-89E9-1325-8D71-C20F2B5F8C84}" dt="2024-11-13T13:43:53.293" v="22"/>
          <pc:sldLayoutMkLst>
            <pc:docMk/>
            <pc:sldMasterMk cId="0" sldId="2147483648"/>
            <pc:sldLayoutMk cId="0" sldId="2147483654"/>
          </pc:sldLayoutMkLst>
        </pc:sldLayoutChg>
        <pc:sldLayoutChg chg="modSp mod">
          <pc:chgData name="Angelica Gomes Ventura Moreira" userId="S::agomesventuramoreira@smoc.org::8cb1d207-7df7-457f-837b-526650734cdd" providerId="AD" clId="Web-{78BEC8B8-89E9-1325-8D71-C20F2B5F8C84}" dt="2024-11-13T13:43:53.293" v="22"/>
          <pc:sldLayoutMkLst>
            <pc:docMk/>
            <pc:sldMasterMk cId="0" sldId="2147483648"/>
            <pc:sldLayoutMk cId="0" sldId="2147483655"/>
          </pc:sldLayoutMkLst>
        </pc:sldLayoutChg>
        <pc:sldLayoutChg chg="modSp mod">
          <pc:chgData name="Angelica Gomes Ventura Moreira" userId="S::agomesventuramoreira@smoc.org::8cb1d207-7df7-457f-837b-526650734cdd" providerId="AD" clId="Web-{78BEC8B8-89E9-1325-8D71-C20F2B5F8C84}" dt="2024-11-13T13:43:53.293" v="22"/>
          <pc:sldLayoutMkLst>
            <pc:docMk/>
            <pc:sldMasterMk cId="0" sldId="2147483648"/>
            <pc:sldLayoutMk cId="0" sldId="2147483656"/>
          </pc:sldLayoutMkLst>
        </pc:sldLayoutChg>
        <pc:sldLayoutChg chg="modSp mod">
          <pc:chgData name="Angelica Gomes Ventura Moreira" userId="S::agomesventuramoreira@smoc.org::8cb1d207-7df7-457f-837b-526650734cdd" providerId="AD" clId="Web-{78BEC8B8-89E9-1325-8D71-C20F2B5F8C84}" dt="2024-11-13T13:43:53.293" v="22"/>
          <pc:sldLayoutMkLst>
            <pc:docMk/>
            <pc:sldMasterMk cId="0" sldId="2147483648"/>
            <pc:sldLayoutMk cId="0" sldId="2147483657"/>
          </pc:sldLayoutMkLst>
        </pc:sldLayoutChg>
        <pc:sldLayoutChg chg="modSp mod">
          <pc:chgData name="Angelica Gomes Ventura Moreira" userId="S::agomesventuramoreira@smoc.org::8cb1d207-7df7-457f-837b-526650734cdd" providerId="AD" clId="Web-{78BEC8B8-89E9-1325-8D71-C20F2B5F8C84}" dt="2024-11-13T13:43:53.293" v="22"/>
          <pc:sldLayoutMkLst>
            <pc:docMk/>
            <pc:sldMasterMk cId="0" sldId="2147483648"/>
            <pc:sldLayoutMk cId="0" sldId="2147483658"/>
          </pc:sldLayoutMkLst>
        </pc:sldLayoutChg>
        <pc:sldLayoutChg chg="modSp mod">
          <pc:chgData name="Angelica Gomes Ventura Moreira" userId="S::agomesventuramoreira@smoc.org::8cb1d207-7df7-457f-837b-526650734cdd" providerId="AD" clId="Web-{78BEC8B8-89E9-1325-8D71-C20F2B5F8C84}" dt="2024-11-13T13:43:53.293" v="22"/>
          <pc:sldLayoutMkLst>
            <pc:docMk/>
            <pc:sldMasterMk cId="0" sldId="2147483648"/>
            <pc:sldLayoutMk cId="0"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28.08.2025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July 2012</a:t>
            </a:r>
          </a:p>
          <a:p>
            <a:r>
              <a:rPr lang="en-US"/>
              <a:t>&lt;number&gt;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Is it rusty? Are there holes? Is it falling apart?</a:t>
            </a:r>
          </a:p>
          <a:p>
            <a:endParaRPr lang="en-US"/>
          </a:p>
          <a:p>
            <a:r>
              <a:rPr lang="en-US"/>
              <a:t>It’s clear where we want the air to go, but air follows the path of least resistance. The whitish residue on the pipe shows where flue gases have been escaping into the attic.</a:t>
            </a:r>
          </a:p>
          <a:p>
            <a:endParaRPr lang="en-US"/>
          </a:p>
          <a:p>
            <a:r>
              <a:rPr lang="en-US"/>
              <a:t>Q: What problems might this leak cause, besides wasting energy? </a:t>
            </a:r>
          </a:p>
          <a:p>
            <a:r>
              <a:rPr lang="en-US"/>
              <a:t>A: CO could build up in the living space. Escaping heat could also melt snow on the roof and cause ice dams or create condensation on the roof deck and cause mold or mildew.</a:t>
            </a:r>
          </a:p>
          <a:p>
            <a:endParaRPr lang="en-US"/>
          </a:p>
          <a:p>
            <a:r>
              <a:rPr lang="en-US"/>
              <a:t>July 2012</a:t>
            </a:r>
          </a:p>
          <a:p>
            <a:r>
              <a:rPr lang="en-US"/>
              <a:t>&lt;number&gt;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Is it rusty? Are there holes? Is it falling apart?</a:t>
            </a:r>
          </a:p>
          <a:p>
            <a:endParaRPr lang="en-US"/>
          </a:p>
          <a:p>
            <a:r>
              <a:rPr lang="en-US"/>
              <a:t>Again, it’s clear where we want the air to go, but the air doesn’t know that.</a:t>
            </a:r>
          </a:p>
          <a:p>
            <a:endParaRPr lang="en-US"/>
          </a:p>
          <a:p>
            <a:r>
              <a:rPr lang="en-US"/>
              <a:t>July 2012</a:t>
            </a:r>
          </a:p>
          <a:p>
            <a:r>
              <a:rPr lang="en-US"/>
              <a:t>&lt;number&gt;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vent pipe materials required for the job vary based on the type of equipment and location.</a:t>
            </a:r>
          </a:p>
          <a:p>
            <a:r>
              <a:rPr lang="en-US"/>
              <a:t>Q: What type of vent is appropriate for a wood stove? </a:t>
            </a:r>
          </a:p>
          <a:p>
            <a:r>
              <a:rPr lang="en-US"/>
              <a:t>A:  Single-wall 24-gauge black steel, or shielded single-wall (e.g., Duravent) if it’s in conditioned space; double-wall stainless with insulation between walls if it’s in unconditioned space. </a:t>
            </a:r>
          </a:p>
          <a:p>
            <a:r>
              <a:rPr lang="en-US"/>
              <a:t>Q: Where do we use an L-vent? </a:t>
            </a:r>
          </a:p>
          <a:p>
            <a:r>
              <a:rPr lang="en-US"/>
              <a:t>A: In oil-burning appliances.</a:t>
            </a:r>
          </a:p>
          <a:p>
            <a:endParaRPr lang="en-US"/>
          </a:p>
          <a:p>
            <a:r>
              <a:rPr lang="en-US"/>
              <a:t>July 2012</a:t>
            </a:r>
          </a:p>
          <a:p>
            <a:r>
              <a:rPr lang="en-US"/>
              <a:t>&lt;number&gt;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Is the chimney blocked?</a:t>
            </a:r>
          </a:p>
          <a:p>
            <a:endParaRPr lang="en-US"/>
          </a:p>
          <a:p>
            <a:r>
              <a:rPr lang="en-US"/>
              <a:t>Upon visual inspection, you should see daylight at the top of the chimney. </a:t>
            </a:r>
          </a:p>
          <a:p>
            <a:endParaRPr lang="en-US"/>
          </a:p>
          <a:p>
            <a:r>
              <a:rPr lang="en-US"/>
              <a:t>Q: What’s missing in this chimney? </a:t>
            </a:r>
          </a:p>
          <a:p>
            <a:r>
              <a:rPr lang="en-US"/>
              <a:t>A: A chimney liner.</a:t>
            </a:r>
          </a:p>
          <a:p>
            <a:endParaRPr lang="en-US"/>
          </a:p>
          <a:p>
            <a:r>
              <a:rPr lang="en-US"/>
              <a:t>Q: Why is a liner sometimes necessary? </a:t>
            </a:r>
          </a:p>
          <a:p>
            <a:r>
              <a:rPr lang="en-US"/>
              <a:t>A: For a degraded chimney. </a:t>
            </a:r>
          </a:p>
          <a:p>
            <a:r>
              <a:rPr lang="en-US"/>
              <a:t>A: The chimney is too large to adequately match the venting design criteria of an appliance (orphaned hot water tank, gas tank, etc.)</a:t>
            </a:r>
          </a:p>
          <a:p>
            <a:endParaRPr lang="en-US"/>
          </a:p>
          <a:p>
            <a:r>
              <a:rPr lang="en-US"/>
              <a:t>July 2012</a:t>
            </a:r>
          </a:p>
          <a:p>
            <a:r>
              <a:rPr lang="en-US"/>
              <a:t>&lt;number&gt;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 inspect differently for the different fuel types.</a:t>
            </a:r>
          </a:p>
          <a:p>
            <a:endParaRPr lang="en-US"/>
          </a:p>
          <a:p>
            <a:r>
              <a:rPr lang="en-US"/>
              <a:t>Gas leak detector and soap bubbles for gas and propane (industry accepted measures)</a:t>
            </a:r>
          </a:p>
          <a:p>
            <a:r>
              <a:rPr lang="en-US"/>
              <a:t>Visual inspection and the personal sniff test for fuel oil</a:t>
            </a:r>
          </a:p>
          <a:p>
            <a:endParaRPr lang="en-US"/>
          </a:p>
          <a:p>
            <a:r>
              <a:rPr lang="en-US"/>
              <a:t>July 2012</a:t>
            </a:r>
          </a:p>
          <a:p>
            <a:r>
              <a:rPr lang="en-US"/>
              <a:t>&lt;number&gt;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Is wiring burnt?</a:t>
            </a:r>
          </a:p>
          <a:p>
            <a:r>
              <a:rPr lang="en-US"/>
              <a:t>Is insulation on wiring missing or deteriorated?</a:t>
            </a:r>
          </a:p>
          <a:p>
            <a:r>
              <a:rPr lang="en-US"/>
              <a:t>Is the heating system on its own circuit?</a:t>
            </a:r>
          </a:p>
          <a:p>
            <a:r>
              <a:rPr lang="en-US"/>
              <a:t>Is the thermostat the correct type?</a:t>
            </a:r>
          </a:p>
          <a:p>
            <a:r>
              <a:rPr lang="en-US"/>
              <a:t>Is the thermostat installed in a suitable location?</a:t>
            </a:r>
          </a:p>
          <a:p>
            <a:r>
              <a:rPr lang="en-US"/>
              <a:t> </a:t>
            </a:r>
          </a:p>
          <a:p>
            <a:r>
              <a:rPr lang="en-US"/>
              <a:t>The discolored and melted plastic on this wiring indicates something isn’t working quite as it should. Do not work on unsafe appliances.</a:t>
            </a:r>
          </a:p>
          <a:p>
            <a:endParaRPr lang="en-US"/>
          </a:p>
          <a:p>
            <a:r>
              <a:rPr lang="en-US"/>
              <a:t>July 2012</a:t>
            </a:r>
          </a:p>
          <a:p>
            <a:r>
              <a:rPr lang="en-US"/>
              <a:t>&lt;number&gt;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Use a strong light and an inspection mirror.</a:t>
            </a:r>
          </a:p>
          <a:p>
            <a:r>
              <a:rPr lang="en-US"/>
              <a:t>Is the heat exchanger rusty? </a:t>
            </a:r>
          </a:p>
          <a:p>
            <a:r>
              <a:rPr lang="en-US"/>
              <a:t>Are there cracks?</a:t>
            </a:r>
          </a:p>
          <a:p>
            <a:r>
              <a:rPr lang="en-US"/>
              <a:t> </a:t>
            </a:r>
          </a:p>
          <a:p>
            <a:r>
              <a:rPr lang="en-US"/>
              <a:t>A strong flashlight and adjustable mirror are crucial to getting a good look at the heat exchanger. </a:t>
            </a:r>
          </a:p>
          <a:p>
            <a:endParaRPr lang="en-US"/>
          </a:p>
          <a:p>
            <a:r>
              <a:rPr lang="en-US"/>
              <a:t>July 2012</a:t>
            </a:r>
          </a:p>
          <a:p>
            <a:r>
              <a:rPr lang="en-US"/>
              <a:t>&lt;number&gt;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Corroded heat exchangers leak carbon monoxide.</a:t>
            </a:r>
          </a:p>
          <a:p>
            <a:endParaRPr lang="en-US"/>
          </a:p>
          <a:p>
            <a:r>
              <a:rPr lang="en-US"/>
              <a:t>If the integrity of the heat exchanger is compromised by a crack or hole, combustion by-products will leak into the air distribution system and enter the living space.</a:t>
            </a:r>
          </a:p>
          <a:p>
            <a:endParaRPr lang="en-US"/>
          </a:p>
          <a:p>
            <a:r>
              <a:rPr lang="en-US"/>
              <a:t>July 2012</a:t>
            </a:r>
          </a:p>
          <a:p>
            <a:r>
              <a:rPr lang="en-US"/>
              <a:t>&lt;number&gt;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Carbon monoxide will leak from that crack and taint the indoor air.</a:t>
            </a:r>
          </a:p>
          <a:p>
            <a:endParaRPr lang="en-US"/>
          </a:p>
          <a:p>
            <a:r>
              <a:rPr lang="en-US"/>
              <a:t>July 2012</a:t>
            </a:r>
          </a:p>
          <a:p>
            <a:r>
              <a:rPr lang="en-US"/>
              <a:t>&lt;number&gt;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If the heat exchanger is cracked, the best option is to replace the furnace with a 90+ version. These direct-vented appliances are safer since they take combustion air directly from the outside.</a:t>
            </a:r>
          </a:p>
          <a:p>
            <a:endParaRPr lang="en-US"/>
          </a:p>
          <a:p>
            <a:r>
              <a:rPr lang="en-US"/>
              <a:t>July 2012</a:t>
            </a:r>
          </a:p>
          <a:p>
            <a:r>
              <a:rPr lang="en-US"/>
              <a:t>&lt;number&gt;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By attending this session, participants will be able to:</a:t>
            </a:r>
          </a:p>
          <a:p>
            <a:r>
              <a:rPr lang="en-US"/>
              <a:t>Explain the health and safety issues related to combustion equipment.</a:t>
            </a:r>
          </a:p>
          <a:p>
            <a:r>
              <a:rPr lang="en-US"/>
              <a:t>State the basics of combustion equipment inspection.</a:t>
            </a:r>
          </a:p>
          <a:p>
            <a:r>
              <a:rPr lang="en-US"/>
              <a:t>Explain why different vent pipe materials are required for different appliances.</a:t>
            </a:r>
          </a:p>
          <a:p>
            <a:r>
              <a:rPr lang="en-US"/>
              <a:t>Describe worst case combustion appliance zone (CAZ) testing.</a:t>
            </a:r>
          </a:p>
          <a:p>
            <a:r>
              <a:rPr lang="en-US"/>
              <a:t>Demonstrate how to conduct a duct inspection.</a:t>
            </a:r>
          </a:p>
          <a:p>
            <a:endParaRPr lang="en-US"/>
          </a:p>
          <a:p>
            <a:r>
              <a:rPr lang="en-US"/>
              <a:t>Present this slide as an interactive discussion, soliciting personal examples from the trainees. Add your own personal examples and knowledge to supplement. </a:t>
            </a:r>
          </a:p>
          <a:p>
            <a:endParaRPr lang="en-US"/>
          </a:p>
          <a:p>
            <a:endParaRPr lang="en-US"/>
          </a:p>
          <a:p>
            <a:r>
              <a:rPr lang="en-US"/>
              <a:t>July 2012</a:t>
            </a:r>
          </a:p>
          <a:p>
            <a:r>
              <a:rPr lang="en-US"/>
              <a:t>&lt;number&gt;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Is there a return in the combustion appliance zone? During duct inspection, get an idea of how the entire system works by noting the locations and sizes of returns and supplies.</a:t>
            </a:r>
          </a:p>
          <a:p>
            <a:r>
              <a:rPr lang="en-US"/>
              <a:t>Is the filter slot too big and uncovered? The filter won’t be effective if there are gaps for air to bypass the filter. </a:t>
            </a:r>
          </a:p>
          <a:p>
            <a:r>
              <a:rPr lang="en-US"/>
              <a:t>Is the filter present? Is the filter dirty?</a:t>
            </a:r>
          </a:p>
          <a:p>
            <a:r>
              <a:rPr lang="en-US"/>
              <a:t>Is the air handler fan clean? If the air handler fan is dirty, the filters aren’t working and the fan can’t work as efficiently as it should.</a:t>
            </a:r>
          </a:p>
          <a:p>
            <a:endParaRPr lang="en-US"/>
          </a:p>
          <a:p>
            <a:r>
              <a:rPr lang="en-US"/>
              <a:t>July 2012</a:t>
            </a:r>
          </a:p>
          <a:p>
            <a:r>
              <a:rPr lang="en-US"/>
              <a:t>&lt;number&gt;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is a photo of a furnace filter.</a:t>
            </a:r>
          </a:p>
          <a:p>
            <a:endParaRPr lang="en-US"/>
          </a:p>
          <a:p>
            <a:r>
              <a:rPr lang="en-US"/>
              <a:t>The black soot on the appliance indicates that this filter is not effective.</a:t>
            </a:r>
          </a:p>
          <a:p>
            <a:endParaRPr lang="en-US"/>
          </a:p>
          <a:p>
            <a:r>
              <a:rPr lang="en-US"/>
              <a:t>July 2012</a:t>
            </a:r>
          </a:p>
          <a:p>
            <a:r>
              <a:rPr lang="en-US"/>
              <a:t>&lt;number&gt;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is a closer look at a photo of a furnace filter.</a:t>
            </a:r>
          </a:p>
          <a:p>
            <a:endParaRPr lang="en-US"/>
          </a:p>
          <a:p>
            <a:r>
              <a:rPr lang="en-US"/>
              <a:t>Air will take the path of least resistance, which in this case is not through the filter.</a:t>
            </a:r>
          </a:p>
          <a:p>
            <a:endParaRPr lang="en-US"/>
          </a:p>
          <a:p>
            <a:r>
              <a:rPr lang="en-US"/>
              <a:t>July 2012</a:t>
            </a:r>
          </a:p>
          <a:p>
            <a:r>
              <a:rPr lang="en-US"/>
              <a:t>&lt;number&gt;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photo shows a dirty air-handler fan.</a:t>
            </a:r>
          </a:p>
          <a:p>
            <a:r>
              <a:rPr lang="en-US"/>
              <a:t>The dust build-up on this fan indicates an ineffective filter. Clean the fan and replace the filter.</a:t>
            </a:r>
          </a:p>
          <a:p>
            <a:endParaRPr lang="en-US"/>
          </a:p>
          <a:p>
            <a:r>
              <a:rPr lang="en-US"/>
              <a:t>Q: Will this fan move as much air as a clean fan? </a:t>
            </a:r>
          </a:p>
          <a:p>
            <a:r>
              <a:rPr lang="en-US"/>
              <a:t>A:  No. Think of fan blades like shovels. A clean shovel can move material effectively. Shoveling sticky snow, or wet, clayey soil is less effective, because material sticks to the shovel, making it heavier and reducing capacity. Fans work the same way.</a:t>
            </a:r>
          </a:p>
          <a:p>
            <a:endParaRPr lang="en-US"/>
          </a:p>
          <a:p>
            <a:r>
              <a:rPr lang="en-US"/>
              <a:t>Ask students if they clean fans in their programs.</a:t>
            </a:r>
          </a:p>
          <a:p>
            <a:endParaRPr lang="en-US"/>
          </a:p>
          <a:p>
            <a:r>
              <a:rPr lang="en-US"/>
              <a:t>July 2012</a:t>
            </a:r>
          </a:p>
          <a:p>
            <a:r>
              <a:rPr lang="en-US"/>
              <a:t>&lt;number&gt;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For combustion safety, visual and diagnostic inspection of combustion appliances is critical to protecting clients and workers.</a:t>
            </a:r>
          </a:p>
          <a:p>
            <a:r>
              <a:rPr lang="en-US"/>
              <a:t>Negative home pressure, chimney obstructions, or insufficient combustion air can cause unsafe levels of CO.</a:t>
            </a:r>
          </a:p>
          <a:p>
            <a:r>
              <a:rPr lang="en-US"/>
              <a:t>CAZ worst-case draft testing reveals potentially dangerous conditions.</a:t>
            </a:r>
          </a:p>
          <a:p>
            <a:r>
              <a:rPr lang="en-US"/>
              <a:t>Filters, ducts, and air-handling units are part of combustion safety.</a:t>
            </a:r>
          </a:p>
          <a:p>
            <a:endParaRPr lang="en-US"/>
          </a:p>
          <a:p>
            <a:r>
              <a:rPr lang="en-US"/>
              <a:t>Present this slide as an interactive discussion, soliciting personal examples from the trainees. Add your own personal examples and knowledge to supplement. </a:t>
            </a:r>
          </a:p>
          <a:p>
            <a:endParaRPr lang="en-US"/>
          </a:p>
          <a:p>
            <a:endParaRPr lang="en-US"/>
          </a:p>
          <a:p>
            <a:r>
              <a:rPr lang="en-US"/>
              <a:t>July 2012</a:t>
            </a:r>
          </a:p>
          <a:p>
            <a:r>
              <a:rPr lang="en-US"/>
              <a:t>&lt;number&gt;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house is a system. Changes to one aspect of the house, like the air barrier, cause changes in other aspects of the house, like indoor air quality (IAQ) and moisture movement. </a:t>
            </a:r>
          </a:p>
          <a:p>
            <a:r>
              <a:rPr lang="en-US"/>
              <a:t>When we air seal and insulate, we change how the house operates.</a:t>
            </a:r>
          </a:p>
          <a:p>
            <a:r>
              <a:rPr lang="en-US"/>
              <a:t>Our biggest responsibility as weatherization technicians is to ensure the safety of our clients. Every home should be tested and inspected for safety before heading home every evening in case there are potentially lethal conditions. Dangerous conditions can arise quickly when a home with combustion appliances is air sealed before pressure imbalances have been addressed. </a:t>
            </a:r>
          </a:p>
          <a:p>
            <a:r>
              <a:rPr lang="en-US"/>
              <a:t>Air sealing and insulating a home reduces the heating and cooling load. A replacement furnace in a sealed and insulated home can be smaller than the existing furnace. The initial price of the smaller unit is lower and the long-term operating costs will be less. </a:t>
            </a:r>
          </a:p>
          <a:p>
            <a:endParaRPr lang="en-US"/>
          </a:p>
          <a:p>
            <a:r>
              <a:rPr lang="en-US"/>
              <a:t>July 2012</a:t>
            </a:r>
          </a:p>
          <a:p>
            <a:r>
              <a:rPr lang="en-US"/>
              <a:t>&lt;number&gt;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Making the house tighter could:</a:t>
            </a:r>
          </a:p>
          <a:p>
            <a:r>
              <a:rPr lang="en-US"/>
              <a:t>Make existing problems worse. </a:t>
            </a:r>
          </a:p>
          <a:p>
            <a:r>
              <a:rPr lang="en-US"/>
              <a:t>Create new problems – Moisture and gas leaks that might not have been problems when the home was leaky will become new problems if those issues aren’t addressed before sealing the home.</a:t>
            </a:r>
          </a:p>
          <a:p>
            <a:r>
              <a:rPr lang="en-US"/>
              <a:t> </a:t>
            </a:r>
          </a:p>
          <a:p>
            <a:r>
              <a:rPr lang="en-US"/>
              <a:t>These existing and new problems could be lethal.</a:t>
            </a:r>
          </a:p>
          <a:p>
            <a:r>
              <a:rPr lang="en-US"/>
              <a:t>Gas leaks</a:t>
            </a:r>
          </a:p>
          <a:p>
            <a:r>
              <a:rPr lang="en-US"/>
              <a:t>Carbon monoxide (CO)</a:t>
            </a:r>
          </a:p>
          <a:p>
            <a:r>
              <a:rPr lang="en-US"/>
              <a:t>Backdrafting</a:t>
            </a:r>
          </a:p>
          <a:p>
            <a:r>
              <a:rPr lang="en-US"/>
              <a:t>Moisture and mold</a:t>
            </a:r>
          </a:p>
          <a:p>
            <a:r>
              <a:rPr lang="en-US"/>
              <a:t> </a:t>
            </a:r>
          </a:p>
          <a:p>
            <a:r>
              <a:rPr lang="en-US"/>
              <a:t>Most of the potentially lethal problems involve combustion appliances like the furnace or water heater.</a:t>
            </a:r>
          </a:p>
          <a:p>
            <a:r>
              <a:rPr lang="en-US"/>
              <a:t>Q: What do you think happens to the indoor air quality if there’s no exhaust fan in the bathroom and we seal the house up super tight? </a:t>
            </a:r>
          </a:p>
          <a:p>
            <a:r>
              <a:rPr lang="en-US"/>
              <a:t>A: We probably cause moisture issues in that house.</a:t>
            </a:r>
          </a:p>
          <a:p>
            <a:r>
              <a:rPr lang="en-US"/>
              <a:t>Q: Given the dangers to IAQ, is it possible to seal a house up too tight? Should installers leave the house leaky for fresh air and indoor air quality?</a:t>
            </a:r>
          </a:p>
          <a:p>
            <a:r>
              <a:rPr lang="en-US"/>
              <a:t>A:  Leaving a home leaky does not ensure adequate ventilation all the time. There may be forces that prohibit airflow, and the source of that incoming air may be a musty attic or crawl space. The air might not be so fresh. Seal tight, ventilate right.</a:t>
            </a:r>
          </a:p>
          <a:p>
            <a:r>
              <a:rPr lang="en-US"/>
              <a:t>July 2012</a:t>
            </a:r>
          </a:p>
          <a:p>
            <a:r>
              <a:rPr lang="en-US"/>
              <a:t>&lt;number&gt;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What do we inspect on combustion appliances?</a:t>
            </a:r>
          </a:p>
          <a:p>
            <a:r>
              <a:rPr lang="en-US"/>
              <a:t>Chimney</a:t>
            </a:r>
          </a:p>
          <a:p>
            <a:r>
              <a:rPr lang="en-US"/>
              <a:t>Vent pipe</a:t>
            </a:r>
          </a:p>
          <a:p>
            <a:r>
              <a:rPr lang="en-US"/>
              <a:t>Fuel leaks</a:t>
            </a:r>
          </a:p>
          <a:p>
            <a:r>
              <a:rPr lang="en-US"/>
              <a:t>Wiring</a:t>
            </a:r>
          </a:p>
          <a:p>
            <a:r>
              <a:rPr lang="en-US"/>
              <a:t>Heat exchanger</a:t>
            </a:r>
          </a:p>
          <a:p>
            <a:r>
              <a:rPr lang="en-US"/>
              <a:t>Distribution (fan and ducts, if applicable)</a:t>
            </a:r>
          </a:p>
          <a:p>
            <a:endParaRPr lang="en-US"/>
          </a:p>
          <a:p>
            <a:r>
              <a:rPr lang="en-US"/>
              <a:t>Combustion appliances can quickly create deadly IAQ. Most of the visual inspection focuses on elements that can let CO or other toxic combustion gases into the living areas: the chimney, vent pipe, heat exchanger, and distribution system. </a:t>
            </a:r>
          </a:p>
          <a:p>
            <a:endParaRPr lang="en-US"/>
          </a:p>
          <a:p>
            <a:r>
              <a:rPr lang="en-US"/>
              <a:t>July 2012</a:t>
            </a:r>
          </a:p>
          <a:p>
            <a:r>
              <a:rPr lang="en-US"/>
              <a:t>&lt;number&gt;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What do we test for on combustion appliances?</a:t>
            </a:r>
          </a:p>
          <a:p>
            <a:r>
              <a:rPr lang="en-US"/>
              <a:t>Fuel leaks – Use a gas leak detector, then soap bubbles to pinpoint the leak. Soap bubbles will set off the gas leak detector.</a:t>
            </a:r>
          </a:p>
          <a:p>
            <a:r>
              <a:rPr lang="en-US"/>
              <a:t>Correct operation of safety devices – In appliances with a pilot light, blowing out the pilot should trip the safety shutoff, turning off gas to the pilot.</a:t>
            </a:r>
          </a:p>
          <a:p>
            <a:r>
              <a:rPr lang="en-US"/>
              <a:t>Fuel input rate – Turn off all gas appliances except the one you are measuring, and monitor the gas meter.</a:t>
            </a:r>
          </a:p>
          <a:p>
            <a:r>
              <a:rPr lang="en-US"/>
              <a:t>Proper combustion air – Measure CO levels in undiluted flue gases. If less than or equal to 25 parts per million (ppm), there is enough combustion air. We can also do volume calculations.</a:t>
            </a:r>
          </a:p>
          <a:p>
            <a:r>
              <a:rPr lang="en-US"/>
              <a:t>Worst-case draft – The worst-case draft CAZ testing reveals if unsafe conditions could be created within the home with the home’s existing appliances, vents, fans, etc. </a:t>
            </a:r>
          </a:p>
          <a:p>
            <a:r>
              <a:rPr lang="en-US"/>
              <a:t>With combustion appliances off or on the pilot setting, produce the worst-case depressurization that can be created in the combustion appliance zones with exhaust fans and doors/windows. Then, starting with the lowest BTU appliance first, fire the appliances and test for spillage and CO. If spillage continues for more than one minute under these conditions, test again under normal conditions. If the maximum depressurization is smaller than 5 Pa, most natural draft appliances (those that take their combustion air from inside the home, also often referred to as atmospherically vented combustion appliances) will vent safely.</a:t>
            </a:r>
          </a:p>
          <a:p>
            <a:r>
              <a:rPr lang="en-US"/>
              <a:t>Water heaters are the exception. If the CAZ is depressurized to a mere 2 Pa, something must be done to ensure proper drafting.</a:t>
            </a:r>
          </a:p>
          <a:p>
            <a:r>
              <a:rPr lang="en-US"/>
              <a:t>Carbon monoxide – A gas sniffer is used to measure CO in undiluted flue gases.</a:t>
            </a:r>
          </a:p>
          <a:p>
            <a:r>
              <a:rPr lang="en-US"/>
              <a:t>Combustion efficiency – This is a function of the composition of the flue gases and flue gas temperature.</a:t>
            </a:r>
          </a:p>
          <a:p>
            <a:endParaRPr lang="en-US"/>
          </a:p>
          <a:p>
            <a:r>
              <a:rPr lang="en-US"/>
              <a:t>Ask students how to test for each item on the list.</a:t>
            </a:r>
          </a:p>
          <a:p>
            <a:r>
              <a:rPr lang="en-US"/>
              <a:t>July 2012</a:t>
            </a:r>
          </a:p>
          <a:p>
            <a:r>
              <a:rPr lang="en-US"/>
              <a:t>&lt;number&gt;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 wide range of combustion analyzers are available. Combustion analyzers must read:</a:t>
            </a:r>
          </a:p>
          <a:p>
            <a:r>
              <a:rPr lang="en-US"/>
              <a:t>Flue temperature. </a:t>
            </a:r>
          </a:p>
          <a:p>
            <a:r>
              <a:rPr lang="en-US"/>
              <a:t>Free oxygen.</a:t>
            </a:r>
          </a:p>
          <a:p>
            <a:r>
              <a:rPr lang="en-US"/>
              <a:t>Carbon monoxide (CO).</a:t>
            </a:r>
          </a:p>
          <a:p>
            <a:r>
              <a:rPr lang="en-US"/>
              <a:t>July 2012</a:t>
            </a:r>
          </a:p>
          <a:p>
            <a:r>
              <a:rPr lang="en-US"/>
              <a:t>&lt;number&gt;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Combustion appliance inspection tools:</a:t>
            </a:r>
          </a:p>
          <a:p>
            <a:r>
              <a:rPr lang="en-US"/>
              <a:t>Mirror</a:t>
            </a:r>
          </a:p>
          <a:p>
            <a:r>
              <a:rPr lang="en-US"/>
              <a:t>Gas leak detector</a:t>
            </a:r>
          </a:p>
          <a:p>
            <a:r>
              <a:rPr lang="en-US"/>
              <a:t>Long lighter</a:t>
            </a:r>
          </a:p>
          <a:p>
            <a:r>
              <a:rPr lang="en-US"/>
              <a:t>Pipe wrenches</a:t>
            </a:r>
          </a:p>
          <a:p>
            <a:r>
              <a:rPr lang="en-US"/>
              <a:t>Combustion analyzer</a:t>
            </a:r>
          </a:p>
          <a:p>
            <a:r>
              <a:rPr lang="en-US"/>
              <a:t>Flue gas analyzer</a:t>
            </a:r>
          </a:p>
          <a:p>
            <a:r>
              <a:rPr lang="en-US"/>
              <a:t>Soap solution</a:t>
            </a:r>
          </a:p>
          <a:p>
            <a:endParaRPr lang="en-US"/>
          </a:p>
          <a:p>
            <a:r>
              <a:rPr lang="en-US"/>
              <a:t>July 2012</a:t>
            </a:r>
          </a:p>
          <a:p>
            <a:r>
              <a:rPr lang="en-US"/>
              <a:t>&lt;number&gt;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Chimney and vent pipe inspection</a:t>
            </a:r>
          </a:p>
          <a:p>
            <a:r>
              <a:rPr lang="en-US"/>
              <a:t>Is it rusty? Are there holes? Is it falling apart?</a:t>
            </a:r>
          </a:p>
          <a:p>
            <a:r>
              <a:rPr lang="en-US"/>
              <a:t>Is the chimney blocked?</a:t>
            </a:r>
          </a:p>
          <a:p>
            <a:r>
              <a:rPr lang="en-US"/>
              <a:t>Is it too short?</a:t>
            </a:r>
          </a:p>
          <a:p>
            <a:r>
              <a:rPr lang="en-US"/>
              <a:t>Are the correct materials used? The right kind of vent pipe?</a:t>
            </a:r>
          </a:p>
          <a:p>
            <a:r>
              <a:rPr lang="en-US"/>
              <a:t>Is it too small or too large for the appliances connected to it?</a:t>
            </a:r>
          </a:p>
          <a:p>
            <a:r>
              <a:rPr lang="en-US"/>
              <a:t>Does it need a chimney liner?</a:t>
            </a:r>
          </a:p>
          <a:p>
            <a:r>
              <a:rPr lang="en-US"/>
              <a:t> </a:t>
            </a:r>
          </a:p>
          <a:p>
            <a:r>
              <a:rPr lang="en-US"/>
              <a:t>A visual inspection can answer all of these questions. Inspect to ensure the chimney is:</a:t>
            </a:r>
          </a:p>
          <a:p>
            <a:r>
              <a:rPr lang="en-US"/>
              <a:t>Made of the proper material for the appliance. </a:t>
            </a:r>
          </a:p>
          <a:p>
            <a:r>
              <a:rPr lang="en-US"/>
              <a:t>In sound condition.</a:t>
            </a:r>
          </a:p>
          <a:p>
            <a:r>
              <a:rPr lang="en-US"/>
              <a:t>Properly sized.</a:t>
            </a:r>
          </a:p>
          <a:p>
            <a:endParaRPr lang="en-US"/>
          </a:p>
          <a:p>
            <a:r>
              <a:rPr lang="en-US"/>
              <a:t>July 2012</a:t>
            </a:r>
          </a:p>
          <a:p>
            <a:r>
              <a:rPr lang="en-US"/>
              <a:t>&lt;number&gt;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8/28/2025</a:t>
            </a:fld>
            <a:endParaRPr lang="en-US"/>
          </a:p>
        </p:txBody>
      </p:sp>
      <p:sp>
        <p:nvSpPr>
          <p:cNvPr id="5" name="Footer Placeholder 4"/>
          <p:cNvSpPr>
            <a:spLocks noGrp="1"/>
          </p:cNvSpPr>
          <p:nvPr>
            <p:ph type="ftr" sz="quarter" idx="11"/>
          </p:nvPr>
        </p:nvSpPr>
        <p:spPr/>
        <p:txBody>
          <a:bodyPr/>
          <a:lstStyle/>
          <a:p>
            <a:r>
              <a:rPr lang="en-US"/>
              <a:t>GJA 2024 Version III</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8/28/2025</a:t>
            </a:fld>
            <a:endParaRPr lang="en-US"/>
          </a:p>
        </p:txBody>
      </p:sp>
      <p:sp>
        <p:nvSpPr>
          <p:cNvPr id="5" name="Footer Placeholder 4"/>
          <p:cNvSpPr>
            <a:spLocks noGrp="1"/>
          </p:cNvSpPr>
          <p:nvPr>
            <p:ph type="ftr" sz="quarter" idx="11"/>
          </p:nvPr>
        </p:nvSpPr>
        <p:spPr/>
        <p:txBody>
          <a:bodyPr/>
          <a:lstStyle/>
          <a:p>
            <a:r>
              <a:rPr lang="en-US"/>
              <a:t>GJA 2024 Version III</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8/28/2025</a:t>
            </a:fld>
            <a:endParaRPr lang="en-US"/>
          </a:p>
        </p:txBody>
      </p:sp>
      <p:sp>
        <p:nvSpPr>
          <p:cNvPr id="5" name="Footer Placeholder 4"/>
          <p:cNvSpPr>
            <a:spLocks noGrp="1"/>
          </p:cNvSpPr>
          <p:nvPr>
            <p:ph type="ftr" sz="quarter" idx="11"/>
          </p:nvPr>
        </p:nvSpPr>
        <p:spPr/>
        <p:txBody>
          <a:bodyPr/>
          <a:lstStyle/>
          <a:p>
            <a:r>
              <a:rPr lang="en-US"/>
              <a:t>GJA 2024 Version III</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8/28/2025</a:t>
            </a:fld>
            <a:endParaRPr lang="en-US"/>
          </a:p>
        </p:txBody>
      </p:sp>
      <p:sp>
        <p:nvSpPr>
          <p:cNvPr id="5" name="Footer Placeholder 4"/>
          <p:cNvSpPr>
            <a:spLocks noGrp="1"/>
          </p:cNvSpPr>
          <p:nvPr>
            <p:ph type="ftr" sz="quarter" idx="11"/>
          </p:nvPr>
        </p:nvSpPr>
        <p:spPr/>
        <p:txBody>
          <a:bodyPr/>
          <a:lstStyle/>
          <a:p>
            <a:r>
              <a:rPr lang="en-US"/>
              <a:t>GJA 2024 Version III</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8/28/2025</a:t>
            </a:fld>
            <a:endParaRPr lang="en-US"/>
          </a:p>
        </p:txBody>
      </p:sp>
      <p:sp>
        <p:nvSpPr>
          <p:cNvPr id="5" name="Footer Placeholder 4"/>
          <p:cNvSpPr>
            <a:spLocks noGrp="1"/>
          </p:cNvSpPr>
          <p:nvPr>
            <p:ph type="ftr" sz="quarter" idx="11"/>
          </p:nvPr>
        </p:nvSpPr>
        <p:spPr/>
        <p:txBody>
          <a:bodyPr/>
          <a:lstStyle/>
          <a:p>
            <a:r>
              <a:rPr lang="en-US"/>
              <a:t>GJA 2024 Version III</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8/28/2025</a:t>
            </a:fld>
            <a:endParaRPr lang="en-US"/>
          </a:p>
        </p:txBody>
      </p:sp>
      <p:sp>
        <p:nvSpPr>
          <p:cNvPr id="6" name="Footer Placeholder 5"/>
          <p:cNvSpPr>
            <a:spLocks noGrp="1"/>
          </p:cNvSpPr>
          <p:nvPr>
            <p:ph type="ftr" sz="quarter" idx="11"/>
          </p:nvPr>
        </p:nvSpPr>
        <p:spPr/>
        <p:txBody>
          <a:bodyPr/>
          <a:lstStyle/>
          <a:p>
            <a:r>
              <a:rPr lang="en-US"/>
              <a:t>GJA 2024 Version III</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8/28/2025</a:t>
            </a:fld>
            <a:endParaRPr lang="en-US"/>
          </a:p>
        </p:txBody>
      </p:sp>
      <p:sp>
        <p:nvSpPr>
          <p:cNvPr id="8" name="Footer Placeholder 7"/>
          <p:cNvSpPr>
            <a:spLocks noGrp="1"/>
          </p:cNvSpPr>
          <p:nvPr>
            <p:ph type="ftr" sz="quarter" idx="11"/>
          </p:nvPr>
        </p:nvSpPr>
        <p:spPr/>
        <p:txBody>
          <a:bodyPr/>
          <a:lstStyle/>
          <a:p>
            <a:r>
              <a:rPr lang="en-US"/>
              <a:t>GJA 2024 Version III</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8/28/2025</a:t>
            </a:fld>
            <a:endParaRPr lang="en-US"/>
          </a:p>
        </p:txBody>
      </p:sp>
      <p:sp>
        <p:nvSpPr>
          <p:cNvPr id="4" name="Footer Placeholder 3"/>
          <p:cNvSpPr>
            <a:spLocks noGrp="1"/>
          </p:cNvSpPr>
          <p:nvPr>
            <p:ph type="ftr" sz="quarter" idx="11"/>
          </p:nvPr>
        </p:nvSpPr>
        <p:spPr/>
        <p:txBody>
          <a:bodyPr/>
          <a:lstStyle/>
          <a:p>
            <a:r>
              <a:rPr lang="en-US"/>
              <a:t>GJA 2024 Version III</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8/28/2025</a:t>
            </a:fld>
            <a:endParaRPr lang="en-US"/>
          </a:p>
        </p:txBody>
      </p:sp>
      <p:sp>
        <p:nvSpPr>
          <p:cNvPr id="3" name="Footer Placeholder 2"/>
          <p:cNvSpPr>
            <a:spLocks noGrp="1"/>
          </p:cNvSpPr>
          <p:nvPr>
            <p:ph type="ftr" sz="quarter" idx="11"/>
          </p:nvPr>
        </p:nvSpPr>
        <p:spPr/>
        <p:txBody>
          <a:bodyPr/>
          <a:lstStyle/>
          <a:p>
            <a:r>
              <a:rPr lang="en-US"/>
              <a:t>GJA 2024 Version III</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8/28/2025</a:t>
            </a:fld>
            <a:endParaRPr lang="en-US"/>
          </a:p>
        </p:txBody>
      </p:sp>
      <p:sp>
        <p:nvSpPr>
          <p:cNvPr id="6" name="Footer Placeholder 5"/>
          <p:cNvSpPr>
            <a:spLocks noGrp="1"/>
          </p:cNvSpPr>
          <p:nvPr>
            <p:ph type="ftr" sz="quarter" idx="11"/>
          </p:nvPr>
        </p:nvSpPr>
        <p:spPr/>
        <p:txBody>
          <a:bodyPr/>
          <a:lstStyle/>
          <a:p>
            <a:r>
              <a:rPr lang="en-US"/>
              <a:t>GJA 2024 Version III</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8/28/2025</a:t>
            </a:fld>
            <a:endParaRPr lang="en-US"/>
          </a:p>
        </p:txBody>
      </p:sp>
      <p:sp>
        <p:nvSpPr>
          <p:cNvPr id="6" name="Footer Placeholder 5"/>
          <p:cNvSpPr>
            <a:spLocks noGrp="1"/>
          </p:cNvSpPr>
          <p:nvPr>
            <p:ph type="ftr" sz="quarter" idx="11"/>
          </p:nvPr>
        </p:nvSpPr>
        <p:spPr/>
        <p:txBody>
          <a:bodyPr/>
          <a:lstStyle/>
          <a:p>
            <a:r>
              <a:rPr lang="en-US"/>
              <a:t>GJA 2024 Version III</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GJA 2024 Version III</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3.png"/><Relationship Id="rId7"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15.png"/><Relationship Id="rId10" Type="http://schemas.openxmlformats.org/officeDocument/2006/relationships/image" Target="../media/image6.png"/><Relationship Id="rId4" Type="http://schemas.openxmlformats.org/officeDocument/2006/relationships/image" Target="../media/image14.png"/><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7.png"/><Relationship Id="rId7"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8.png"/><Relationship Id="rId9"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9.jpe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0.pn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6.jpeg"/><Relationship Id="rId7"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jpeg"/><Relationship Id="rId7"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9.jpeg"/><Relationship Id="rId10" Type="http://schemas.openxmlformats.org/officeDocument/2006/relationships/image" Target="../media/image6.png"/><Relationship Id="rId4" Type="http://schemas.openxmlformats.org/officeDocument/2006/relationships/image" Target="../media/image8.jpeg"/><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jpe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529840" y="3421380"/>
            <a:ext cx="6238368" cy="840612"/>
          </a:xfrm>
          <a:prstGeom prst="rect">
            <a:avLst/>
          </a:prstGeom>
        </p:spPr>
        <p:txBody>
          <a:bodyPr lIns="0" tIns="0" rIns="0" bIns="0" rtlCol="0" anchor="t">
            <a:spAutoFit/>
          </a:bodyPr>
          <a:lstStyle/>
          <a:p>
            <a:pPr algn="l">
              <a:lnSpc>
                <a:spcPts val="4147"/>
              </a:lnSpc>
            </a:pPr>
            <a:r>
              <a:rPr lang="en-US" sz="3840" spc="-1">
                <a:solidFill>
                  <a:srgbClr val="11007C"/>
                </a:solidFill>
                <a:latin typeface="Arial"/>
              </a:rPr>
              <a:t>Combustion Safety</a:t>
            </a:r>
          </a:p>
        </p:txBody>
      </p:sp>
      <p:sp>
        <p:nvSpPr>
          <p:cNvPr id="4" name="TextBox 4"/>
          <p:cNvSpPr txBox="1"/>
          <p:nvPr/>
        </p:nvSpPr>
        <p:spPr>
          <a:xfrm>
            <a:off x="2529840" y="3034158"/>
            <a:ext cx="6644640" cy="230832"/>
          </a:xfrm>
          <a:prstGeom prst="rect">
            <a:avLst/>
          </a:prstGeom>
        </p:spPr>
        <p:txBody>
          <a:bodyPr lIns="0" tIns="0" rIns="0" bIns="0" rtlCol="0" anchor="t">
            <a:spAutoFit/>
          </a:bodyPr>
          <a:lstStyle/>
          <a:p>
            <a:pPr algn="l">
              <a:lnSpc>
                <a:spcPts val="1843"/>
              </a:lnSpc>
            </a:pPr>
            <a:r>
              <a:rPr lang="en-US" sz="1700" spc="-1" dirty="0">
                <a:solidFill>
                  <a:srgbClr val="DC2B3B"/>
                </a:solidFill>
                <a:latin typeface="Arial"/>
              </a:rPr>
              <a:t>WEATHERIZATION INSTALLER/TECHNICAN FUNDAMENTALS</a:t>
            </a:r>
          </a:p>
        </p:txBody>
      </p:sp>
      <p:grpSp>
        <p:nvGrpSpPr>
          <p:cNvPr id="5" name="Group 5"/>
          <p:cNvGrpSpPr/>
          <p:nvPr/>
        </p:nvGrpSpPr>
        <p:grpSpPr>
          <a:xfrm>
            <a:off x="2518080" y="3461184"/>
            <a:ext cx="6749568" cy="4992"/>
            <a:chOff x="0" y="0"/>
            <a:chExt cx="8999424" cy="6656"/>
          </a:xfrm>
        </p:grpSpPr>
        <p:sp>
          <p:nvSpPr>
            <p:cNvPr id="6" name="Freeform 6"/>
            <p:cNvSpPr/>
            <p:nvPr/>
          </p:nvSpPr>
          <p:spPr>
            <a:xfrm>
              <a:off x="2286" y="0"/>
              <a:ext cx="8994775" cy="6604"/>
            </a:xfrm>
            <a:custGeom>
              <a:avLst/>
              <a:gdLst/>
              <a:ahLst/>
              <a:cxnLst/>
              <a:rect l="l" t="t" r="r" b="b"/>
              <a:pathLst>
                <a:path w="8994775" h="6604">
                  <a:moveTo>
                    <a:pt x="0" y="0"/>
                  </a:moveTo>
                  <a:lnTo>
                    <a:pt x="8994775" y="2032"/>
                  </a:lnTo>
                  <a:lnTo>
                    <a:pt x="8994775" y="6604"/>
                  </a:lnTo>
                  <a:lnTo>
                    <a:pt x="0" y="4572"/>
                  </a:lnTo>
                  <a:close/>
                </a:path>
              </a:pathLst>
            </a:custGeom>
            <a:solidFill>
              <a:srgbClr val="528FBA"/>
            </a:solidFill>
          </p:spPr>
        </p:sp>
      </p:grpSp>
      <p:sp>
        <p:nvSpPr>
          <p:cNvPr id="8" name="Freeform 8" descr="Weatherization Works"/>
          <p:cNvSpPr/>
          <p:nvPr/>
        </p:nvSpPr>
        <p:spPr>
          <a:xfrm>
            <a:off x="650112" y="2194560"/>
            <a:ext cx="1669632" cy="2191104"/>
          </a:xfrm>
          <a:custGeom>
            <a:avLst/>
            <a:gdLst/>
            <a:ahLst/>
            <a:cxnLst/>
            <a:rect l="l" t="t" r="r" b="b"/>
            <a:pathLst>
              <a:path w="1669632" h="2191104">
                <a:moveTo>
                  <a:pt x="0" y="0"/>
                </a:moveTo>
                <a:lnTo>
                  <a:pt x="1669632" y="0"/>
                </a:lnTo>
                <a:lnTo>
                  <a:pt x="1669632" y="2191104"/>
                </a:lnTo>
                <a:lnTo>
                  <a:pt x="0" y="2191104"/>
                </a:lnTo>
                <a:lnTo>
                  <a:pt x="0" y="0"/>
                </a:lnTo>
                <a:close/>
              </a:path>
            </a:pathLst>
          </a:custGeom>
          <a:blipFill>
            <a:blip r:embed="rId3"/>
            <a:stretch>
              <a:fillRect l="-3808" r="-3808"/>
            </a:stretch>
          </a:blipFill>
        </p:spPr>
      </p:sp>
      <p:sp>
        <p:nvSpPr>
          <p:cNvPr id="7" name="Rectangle 6">
            <a:extLst>
              <a:ext uri="{FF2B5EF4-FFF2-40B4-BE49-F238E27FC236}">
                <a16:creationId xmlns:a16="http://schemas.microsoft.com/office/drawing/2014/main" id="{60CD8CAF-4B62-89EC-D409-09A09C6A7842}"/>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9" name="Slide Number Placeholder 2">
            <a:extLst>
              <a:ext uri="{FF2B5EF4-FFF2-40B4-BE49-F238E27FC236}">
                <a16:creationId xmlns:a16="http://schemas.microsoft.com/office/drawing/2014/main" id="{9104F7E1-F2F9-A8B2-F0F8-B7B969123DD4}"/>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a:t>
            </a:fld>
            <a:endParaRPr lang="en-US">
              <a:solidFill>
                <a:schemeClr val="bg1"/>
              </a:solidFill>
              <a:latin typeface="Arial"/>
            </a:endParaRPr>
          </a:p>
        </p:txBody>
      </p:sp>
      <p:pic>
        <p:nvPicPr>
          <p:cNvPr id="10" name="Picture 9" descr="A black and white sign with black text&#10;&#10;AI-generated content may be incorrect.">
            <a:extLst>
              <a:ext uri="{FF2B5EF4-FFF2-40B4-BE49-F238E27FC236}">
                <a16:creationId xmlns:a16="http://schemas.microsoft.com/office/drawing/2014/main" id="{1B2FC5FA-15E4-2117-9843-012711D0DD68}"/>
              </a:ext>
            </a:extLst>
          </p:cNvPr>
          <p:cNvPicPr>
            <a:picLocks noChangeAspect="1"/>
          </p:cNvPicPr>
          <p:nvPr/>
        </p:nvPicPr>
        <p:blipFill>
          <a:blip r:embed="rId4"/>
          <a:stretch>
            <a:fillRect/>
          </a:stretch>
        </p:blipFill>
        <p:spPr>
          <a:xfrm>
            <a:off x="7959971" y="6729987"/>
            <a:ext cx="422103" cy="418432"/>
          </a:xfrm>
          <a:prstGeom prst="rect">
            <a:avLst/>
          </a:prstGeom>
          <a:ln>
            <a:noFill/>
          </a:ln>
        </p:spPr>
      </p:pic>
      <p:pic>
        <p:nvPicPr>
          <p:cNvPr id="11" name="Picture 10" descr="A blue and grey logo&#10;&#10;AI-generated content may be incorrect.">
            <a:extLst>
              <a:ext uri="{FF2B5EF4-FFF2-40B4-BE49-F238E27FC236}">
                <a16:creationId xmlns:a16="http://schemas.microsoft.com/office/drawing/2014/main" id="{0316A7A6-ACC7-B150-F7C4-23631C6C1F69}"/>
              </a:ext>
            </a:extLst>
          </p:cNvPr>
          <p:cNvPicPr>
            <a:picLocks noChangeAspect="1"/>
          </p:cNvPicPr>
          <p:nvPr/>
        </p:nvPicPr>
        <p:blipFill>
          <a:blip r:embed="rId5"/>
          <a:stretch>
            <a:fillRect/>
          </a:stretch>
        </p:blipFill>
        <p:spPr>
          <a:xfrm>
            <a:off x="684935" y="6756644"/>
            <a:ext cx="1265702" cy="362022"/>
          </a:xfrm>
          <a:prstGeom prst="rect">
            <a:avLst/>
          </a:prstGeom>
          <a:ln>
            <a:noFill/>
          </a:ln>
        </p:spPr>
      </p:pic>
      <p:pic>
        <p:nvPicPr>
          <p:cNvPr id="12" name="Picture 11" descr="A green text on a white background&#10;&#10;AI-generated content may be incorrect.">
            <a:extLst>
              <a:ext uri="{FF2B5EF4-FFF2-40B4-BE49-F238E27FC236}">
                <a16:creationId xmlns:a16="http://schemas.microsoft.com/office/drawing/2014/main" id="{AB89D5A6-714F-566D-CD8E-85597781C670}"/>
              </a:ext>
            </a:extLst>
          </p:cNvPr>
          <p:cNvPicPr>
            <a:picLocks noChangeAspect="1"/>
          </p:cNvPicPr>
          <p:nvPr/>
        </p:nvPicPr>
        <p:blipFill>
          <a:blip r:embed="rId6"/>
          <a:stretch>
            <a:fillRect/>
          </a:stretch>
        </p:blipFill>
        <p:spPr>
          <a:xfrm>
            <a:off x="4121320" y="6760264"/>
            <a:ext cx="1235674" cy="307486"/>
          </a:xfrm>
          <a:prstGeom prst="rect">
            <a:avLst/>
          </a:prstGeom>
          <a:ln>
            <a:noFill/>
          </a:ln>
        </p:spPr>
      </p:pic>
      <p:sp>
        <p:nvSpPr>
          <p:cNvPr id="13" name="Footer Placeholder 1">
            <a:extLst>
              <a:ext uri="{FF2B5EF4-FFF2-40B4-BE49-F238E27FC236}">
                <a16:creationId xmlns:a16="http://schemas.microsoft.com/office/drawing/2014/main" id="{BB50097C-D854-EB68-7FC4-4A51B6550B46}"/>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pic>
        <p:nvPicPr>
          <p:cNvPr id="14" name="Picture 13" descr="A red and white symbol of a person with a hard hat&#10;&#10;AI-generated content may be incorrect.">
            <a:extLst>
              <a:ext uri="{FF2B5EF4-FFF2-40B4-BE49-F238E27FC236}">
                <a16:creationId xmlns:a16="http://schemas.microsoft.com/office/drawing/2014/main" id="{563C415B-034A-8412-506C-3D764EDCFE68}"/>
              </a:ext>
            </a:extLst>
          </p:cNvPr>
          <p:cNvPicPr>
            <a:picLocks noChangeAspect="1"/>
          </p:cNvPicPr>
          <p:nvPr/>
        </p:nvPicPr>
        <p:blipFill>
          <a:blip r:embed="rId7"/>
          <a:stretch>
            <a:fillRect/>
          </a:stretch>
        </p:blipFill>
        <p:spPr>
          <a:xfrm>
            <a:off x="8117423" y="297511"/>
            <a:ext cx="803073" cy="803190"/>
          </a:xfrm>
          <a:prstGeom prst="rect">
            <a:avLst/>
          </a:prstGeom>
          <a:ln>
            <a:noFill/>
          </a:ln>
        </p:spPr>
      </p:pic>
      <p:pic>
        <p:nvPicPr>
          <p:cNvPr id="15" name="Picture 14" descr="A green text on a black background&#10;&#10;AI-generated content may be incorrect.">
            <a:extLst>
              <a:ext uri="{FF2B5EF4-FFF2-40B4-BE49-F238E27FC236}">
                <a16:creationId xmlns:a16="http://schemas.microsoft.com/office/drawing/2014/main" id="{7AD85507-B9FF-DDA2-86BE-7D17FEE2BAB1}"/>
              </a:ext>
            </a:extLst>
          </p:cNvPr>
          <p:cNvPicPr>
            <a:picLocks noChangeAspect="1"/>
          </p:cNvPicPr>
          <p:nvPr/>
        </p:nvPicPr>
        <p:blipFill>
          <a:blip r:embed="rId8"/>
          <a:stretch>
            <a:fillRect/>
          </a:stretch>
        </p:blipFill>
        <p:spPr>
          <a:xfrm>
            <a:off x="483155" y="296124"/>
            <a:ext cx="1680521" cy="519859"/>
          </a:xfrm>
          <a:prstGeom prst="rect">
            <a:avLst/>
          </a:prstGeom>
        </p:spPr>
      </p:pic>
      <p:sp>
        <p:nvSpPr>
          <p:cNvPr id="16" name="Rectangle 15">
            <a:extLst>
              <a:ext uri="{FF2B5EF4-FFF2-40B4-BE49-F238E27FC236}">
                <a16:creationId xmlns:a16="http://schemas.microsoft.com/office/drawing/2014/main" id="{0EDDB953-2B7F-2E09-02F4-5FCDF04107FB}"/>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7" name="Slide Number Placeholder 2">
            <a:extLst>
              <a:ext uri="{FF2B5EF4-FFF2-40B4-BE49-F238E27FC236}">
                <a16:creationId xmlns:a16="http://schemas.microsoft.com/office/drawing/2014/main" id="{7402630F-1491-6D2B-C36A-E3E5262C0D73}"/>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a:t>
            </a:fld>
            <a:endParaRPr lang="en-US">
              <a:solidFill>
                <a:schemeClr val="bg1"/>
              </a:solidFill>
              <a:latin typeface="Arial"/>
            </a:endParaRPr>
          </a:p>
        </p:txBody>
      </p:sp>
      <p:pic>
        <p:nvPicPr>
          <p:cNvPr id="18" name="Picture 17" descr="A black and white sign with black text&#10;&#10;AI-generated content may be incorrect.">
            <a:extLst>
              <a:ext uri="{FF2B5EF4-FFF2-40B4-BE49-F238E27FC236}">
                <a16:creationId xmlns:a16="http://schemas.microsoft.com/office/drawing/2014/main" id="{9B008BA5-A5FB-8C3A-DCA3-68EE8099FD72}"/>
              </a:ext>
            </a:extLst>
          </p:cNvPr>
          <p:cNvPicPr>
            <a:picLocks noChangeAspect="1"/>
          </p:cNvPicPr>
          <p:nvPr/>
        </p:nvPicPr>
        <p:blipFill>
          <a:blip r:embed="rId4"/>
          <a:stretch>
            <a:fillRect/>
          </a:stretch>
        </p:blipFill>
        <p:spPr>
          <a:xfrm>
            <a:off x="7959971" y="6729987"/>
            <a:ext cx="422103" cy="418432"/>
          </a:xfrm>
          <a:prstGeom prst="rect">
            <a:avLst/>
          </a:prstGeom>
          <a:ln>
            <a:noFill/>
          </a:ln>
        </p:spPr>
      </p:pic>
      <p:pic>
        <p:nvPicPr>
          <p:cNvPr id="19" name="Picture 18" descr="A blue and grey logo&#10;&#10;AI-generated content may be incorrect.">
            <a:extLst>
              <a:ext uri="{FF2B5EF4-FFF2-40B4-BE49-F238E27FC236}">
                <a16:creationId xmlns:a16="http://schemas.microsoft.com/office/drawing/2014/main" id="{D345DED1-444C-3BD4-021B-EE1A37E62AEA}"/>
              </a:ext>
            </a:extLst>
          </p:cNvPr>
          <p:cNvPicPr>
            <a:picLocks noChangeAspect="1"/>
          </p:cNvPicPr>
          <p:nvPr/>
        </p:nvPicPr>
        <p:blipFill>
          <a:blip r:embed="rId5"/>
          <a:stretch>
            <a:fillRect/>
          </a:stretch>
        </p:blipFill>
        <p:spPr>
          <a:xfrm>
            <a:off x="684935" y="6756644"/>
            <a:ext cx="1265702" cy="362022"/>
          </a:xfrm>
          <a:prstGeom prst="rect">
            <a:avLst/>
          </a:prstGeom>
          <a:ln>
            <a:noFill/>
          </a:ln>
        </p:spPr>
      </p:pic>
      <p:pic>
        <p:nvPicPr>
          <p:cNvPr id="20" name="Picture 19" descr="A green text on a white background&#10;&#10;AI-generated content may be incorrect.">
            <a:extLst>
              <a:ext uri="{FF2B5EF4-FFF2-40B4-BE49-F238E27FC236}">
                <a16:creationId xmlns:a16="http://schemas.microsoft.com/office/drawing/2014/main" id="{B12F47C7-F8F7-A7A1-D454-05583EC0F246}"/>
              </a:ext>
            </a:extLst>
          </p:cNvPr>
          <p:cNvPicPr>
            <a:picLocks noChangeAspect="1"/>
          </p:cNvPicPr>
          <p:nvPr/>
        </p:nvPicPr>
        <p:blipFill>
          <a:blip r:embed="rId6"/>
          <a:stretch>
            <a:fillRect/>
          </a:stretch>
        </p:blipFill>
        <p:spPr>
          <a:xfrm>
            <a:off x="4121320" y="6760264"/>
            <a:ext cx="1235674" cy="307486"/>
          </a:xfrm>
          <a:prstGeom prst="rect">
            <a:avLst/>
          </a:prstGeom>
          <a:ln>
            <a:noFill/>
          </a:ln>
        </p:spPr>
      </p:pic>
      <p:sp>
        <p:nvSpPr>
          <p:cNvPr id="21" name="Footer Placeholder 1">
            <a:extLst>
              <a:ext uri="{FF2B5EF4-FFF2-40B4-BE49-F238E27FC236}">
                <a16:creationId xmlns:a16="http://schemas.microsoft.com/office/drawing/2014/main" id="{6E28D244-75E4-58C7-2859-065B50C4D1CD}"/>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87680" y="946785"/>
            <a:ext cx="6746112" cy="272415"/>
          </a:xfrm>
          <a:prstGeom prst="rect">
            <a:avLst/>
          </a:prstGeom>
        </p:spPr>
        <p:txBody>
          <a:bodyPr lIns="0" tIns="0" rIns="0" bIns="0" rtlCol="0" anchor="t">
            <a:spAutoFit/>
          </a:bodyPr>
          <a:lstStyle/>
          <a:p>
            <a:pPr algn="l">
              <a:lnSpc>
                <a:spcPts val="1535"/>
              </a:lnSpc>
            </a:pPr>
            <a:r>
              <a:rPr lang="en-US" sz="1279" spc="-1">
                <a:solidFill>
                  <a:srgbClr val="FFFFFF"/>
                </a:solidFill>
                <a:latin typeface="Arial"/>
              </a:rPr>
              <a:t>COMBUSTION SAFETY</a:t>
            </a:r>
          </a:p>
        </p:txBody>
      </p:sp>
      <p:sp>
        <p:nvSpPr>
          <p:cNvPr id="4" name="Freeform 4" descr="Image of a flue-leak "/>
          <p:cNvSpPr/>
          <p:nvPr/>
        </p:nvSpPr>
        <p:spPr>
          <a:xfrm>
            <a:off x="0" y="0"/>
            <a:ext cx="9753600" cy="7071360"/>
          </a:xfrm>
          <a:custGeom>
            <a:avLst/>
            <a:gdLst/>
            <a:ahLst/>
            <a:cxnLst/>
            <a:rect l="l" t="t" r="r" b="b"/>
            <a:pathLst>
              <a:path w="9753600" h="7071360">
                <a:moveTo>
                  <a:pt x="0" y="0"/>
                </a:moveTo>
                <a:lnTo>
                  <a:pt x="9753600" y="0"/>
                </a:lnTo>
                <a:lnTo>
                  <a:pt x="9753600" y="7071360"/>
                </a:lnTo>
                <a:lnTo>
                  <a:pt x="0" y="7071360"/>
                </a:lnTo>
                <a:lnTo>
                  <a:pt x="0" y="0"/>
                </a:lnTo>
                <a:close/>
              </a:path>
            </a:pathLst>
          </a:custGeom>
          <a:blipFill>
            <a:blip r:embed="rId3"/>
            <a:stretch>
              <a:fillRect t="171" r="-1183" b="171"/>
            </a:stretch>
          </a:blipFill>
        </p:spPr>
      </p:sp>
      <p:sp>
        <p:nvSpPr>
          <p:cNvPr id="5" name="TextBox 5"/>
          <p:cNvSpPr txBox="1"/>
          <p:nvPr/>
        </p:nvSpPr>
        <p:spPr>
          <a:xfrm>
            <a:off x="6917520" y="6764337"/>
            <a:ext cx="2746080" cy="181887"/>
          </a:xfrm>
          <a:prstGeom prst="rect">
            <a:avLst/>
          </a:prstGeom>
        </p:spPr>
        <p:txBody>
          <a:bodyPr lIns="0" tIns="0" rIns="0" bIns="0" rtlCol="0" anchor="t">
            <a:spAutoFit/>
          </a:bodyPr>
          <a:lstStyle/>
          <a:p>
            <a:pPr algn="r">
              <a:lnSpc>
                <a:spcPts val="1152"/>
              </a:lnSpc>
            </a:pPr>
            <a:r>
              <a:rPr lang="en-US" sz="960" spc="-1">
                <a:solidFill>
                  <a:srgbClr val="FFFFFF"/>
                </a:solidFill>
                <a:latin typeface="Arial Italics"/>
              </a:rPr>
              <a:t>Photo courtesy of NRCERT</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87680" y="946785"/>
            <a:ext cx="6746112" cy="272415"/>
          </a:xfrm>
          <a:prstGeom prst="rect">
            <a:avLst/>
          </a:prstGeom>
        </p:spPr>
        <p:txBody>
          <a:bodyPr lIns="0" tIns="0" rIns="0" bIns="0" rtlCol="0" anchor="t">
            <a:spAutoFit/>
          </a:bodyPr>
          <a:lstStyle/>
          <a:p>
            <a:pPr algn="l">
              <a:lnSpc>
                <a:spcPts val="1535"/>
              </a:lnSpc>
            </a:pPr>
            <a:r>
              <a:rPr lang="en-US" sz="1279" spc="-1">
                <a:solidFill>
                  <a:srgbClr val="FFFFFF"/>
                </a:solidFill>
                <a:latin typeface="Arial"/>
              </a:rPr>
              <a:t>COMBUSTION SAFETY</a:t>
            </a:r>
          </a:p>
        </p:txBody>
      </p:sp>
      <p:sp>
        <p:nvSpPr>
          <p:cNvPr id="4" name="Freeform 4" descr="Image of a water heater flue that is no longer connected to the water heater"/>
          <p:cNvSpPr/>
          <p:nvPr/>
        </p:nvSpPr>
        <p:spPr>
          <a:xfrm>
            <a:off x="0" y="0"/>
            <a:ext cx="9753600" cy="7057920"/>
          </a:xfrm>
          <a:custGeom>
            <a:avLst/>
            <a:gdLst/>
            <a:ahLst/>
            <a:cxnLst/>
            <a:rect l="l" t="t" r="r" b="b"/>
            <a:pathLst>
              <a:path w="9753600" h="7057920">
                <a:moveTo>
                  <a:pt x="0" y="0"/>
                </a:moveTo>
                <a:lnTo>
                  <a:pt x="9753600" y="0"/>
                </a:lnTo>
                <a:lnTo>
                  <a:pt x="9753600" y="7057920"/>
                </a:lnTo>
                <a:lnTo>
                  <a:pt x="0" y="7057920"/>
                </a:lnTo>
                <a:lnTo>
                  <a:pt x="0" y="0"/>
                </a:lnTo>
                <a:close/>
              </a:path>
            </a:pathLst>
          </a:custGeom>
          <a:blipFill>
            <a:blip r:embed="rId3"/>
            <a:stretch>
              <a:fillRect t="-4650" r="-970"/>
            </a:stretch>
          </a:blipFill>
        </p:spPr>
      </p:sp>
      <p:sp>
        <p:nvSpPr>
          <p:cNvPr id="5" name="TextBox 5"/>
          <p:cNvSpPr txBox="1"/>
          <p:nvPr/>
        </p:nvSpPr>
        <p:spPr>
          <a:xfrm>
            <a:off x="6917520" y="6764337"/>
            <a:ext cx="2746080" cy="181887"/>
          </a:xfrm>
          <a:prstGeom prst="rect">
            <a:avLst/>
          </a:prstGeom>
        </p:spPr>
        <p:txBody>
          <a:bodyPr lIns="0" tIns="0" rIns="0" bIns="0" rtlCol="0" anchor="t">
            <a:spAutoFit/>
          </a:bodyPr>
          <a:lstStyle/>
          <a:p>
            <a:pPr algn="r">
              <a:lnSpc>
                <a:spcPts val="1152"/>
              </a:lnSpc>
            </a:pPr>
            <a:r>
              <a:rPr lang="en-US" sz="960" spc="-1">
                <a:solidFill>
                  <a:srgbClr val="FFFFFF"/>
                </a:solidFill>
                <a:latin typeface="Arial Italics"/>
              </a:rPr>
              <a:t>Photo courtesy of NRCERT</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87680" y="946785"/>
            <a:ext cx="6746112" cy="272415"/>
          </a:xfrm>
          <a:prstGeom prst="rect">
            <a:avLst/>
          </a:prstGeom>
        </p:spPr>
        <p:txBody>
          <a:bodyPr lIns="0" tIns="0" rIns="0" bIns="0" rtlCol="0" anchor="t">
            <a:spAutoFit/>
          </a:bodyPr>
          <a:lstStyle/>
          <a:p>
            <a:pPr algn="l">
              <a:lnSpc>
                <a:spcPts val="1535"/>
              </a:lnSpc>
            </a:pPr>
            <a:r>
              <a:rPr lang="en-US" sz="1279" spc="-1">
                <a:solidFill>
                  <a:srgbClr val="FFFFFF"/>
                </a:solidFill>
                <a:latin typeface="Arial"/>
              </a:rPr>
              <a:t>COMBUSTION SAFETY</a:t>
            </a:r>
          </a:p>
        </p:txBody>
      </p:sp>
      <p:sp>
        <p:nvSpPr>
          <p:cNvPr id="4" name="TextBox 4"/>
          <p:cNvSpPr txBox="1"/>
          <p:nvPr/>
        </p:nvSpPr>
        <p:spPr>
          <a:xfrm>
            <a:off x="2267913" y="797925"/>
            <a:ext cx="4934304" cy="410369"/>
          </a:xfrm>
          <a:prstGeom prst="rect">
            <a:avLst/>
          </a:prstGeom>
        </p:spPr>
        <p:txBody>
          <a:bodyPr lIns="0" tIns="0" rIns="0" bIns="0" rtlCol="0" anchor="t">
            <a:spAutoFit/>
          </a:bodyPr>
          <a:lstStyle/>
          <a:p>
            <a:pPr algn="ctr">
              <a:lnSpc>
                <a:spcPts val="3225"/>
              </a:lnSpc>
            </a:pPr>
            <a:r>
              <a:rPr lang="en-US" sz="2950" spc="-1" dirty="0">
                <a:solidFill>
                  <a:srgbClr val="0070C0"/>
                </a:solidFill>
                <a:latin typeface="Arial"/>
              </a:rPr>
              <a:t>Vent Pipe</a:t>
            </a:r>
            <a:endParaRPr lang="en-US"/>
          </a:p>
        </p:txBody>
      </p:sp>
      <p:sp>
        <p:nvSpPr>
          <p:cNvPr id="5" name="TextBox 5"/>
          <p:cNvSpPr txBox="1"/>
          <p:nvPr/>
        </p:nvSpPr>
        <p:spPr>
          <a:xfrm>
            <a:off x="811827" y="5519871"/>
            <a:ext cx="1950720" cy="860553"/>
          </a:xfrm>
          <a:prstGeom prst="rect">
            <a:avLst/>
          </a:prstGeom>
        </p:spPr>
        <p:txBody>
          <a:bodyPr lIns="0" tIns="0" rIns="0" bIns="0" rtlCol="0" anchor="t">
            <a:spAutoFit/>
          </a:bodyPr>
          <a:lstStyle/>
          <a:p>
            <a:pPr algn="ctr">
              <a:lnSpc>
                <a:spcPts val="2815"/>
              </a:lnSpc>
            </a:pPr>
            <a:r>
              <a:rPr lang="en-US" sz="2346" spc="-1">
                <a:solidFill>
                  <a:srgbClr val="000000"/>
                </a:solidFill>
                <a:latin typeface="Arial"/>
              </a:rPr>
              <a:t>B-vent</a:t>
            </a:r>
          </a:p>
        </p:txBody>
      </p:sp>
      <p:sp>
        <p:nvSpPr>
          <p:cNvPr id="6" name="TextBox 6"/>
          <p:cNvSpPr txBox="1"/>
          <p:nvPr/>
        </p:nvSpPr>
        <p:spPr>
          <a:xfrm>
            <a:off x="4144179" y="5519871"/>
            <a:ext cx="1544448" cy="779145"/>
          </a:xfrm>
          <a:prstGeom prst="rect">
            <a:avLst/>
          </a:prstGeom>
        </p:spPr>
        <p:txBody>
          <a:bodyPr lIns="0" tIns="0" rIns="0" bIns="0" rtlCol="0" anchor="t">
            <a:spAutoFit/>
          </a:bodyPr>
          <a:lstStyle/>
          <a:p>
            <a:pPr algn="ctr">
              <a:lnSpc>
                <a:spcPts val="2815"/>
              </a:lnSpc>
            </a:pPr>
            <a:r>
              <a:rPr lang="en-US" sz="2346" spc="-1">
                <a:solidFill>
                  <a:srgbClr val="000000"/>
                </a:solidFill>
                <a:latin typeface="Arial"/>
              </a:rPr>
              <a:t>L-vent</a:t>
            </a:r>
          </a:p>
        </p:txBody>
      </p:sp>
      <p:sp>
        <p:nvSpPr>
          <p:cNvPr id="7" name="TextBox 7"/>
          <p:cNvSpPr txBox="1"/>
          <p:nvPr/>
        </p:nvSpPr>
        <p:spPr>
          <a:xfrm>
            <a:off x="6907827" y="5519871"/>
            <a:ext cx="1950720" cy="941577"/>
          </a:xfrm>
          <a:prstGeom prst="rect">
            <a:avLst/>
          </a:prstGeom>
        </p:spPr>
        <p:txBody>
          <a:bodyPr lIns="0" tIns="0" rIns="0" bIns="0" rtlCol="0" anchor="t">
            <a:spAutoFit/>
          </a:bodyPr>
          <a:lstStyle/>
          <a:p>
            <a:pPr algn="ctr">
              <a:lnSpc>
                <a:spcPts val="2815"/>
              </a:lnSpc>
            </a:pPr>
            <a:r>
              <a:rPr lang="en-US" sz="2346" spc="-1">
                <a:solidFill>
                  <a:srgbClr val="000000"/>
                </a:solidFill>
                <a:latin typeface="Arial"/>
              </a:rPr>
              <a:t>Single-wall</a:t>
            </a:r>
          </a:p>
          <a:p>
            <a:pPr algn="ctr">
              <a:lnSpc>
                <a:spcPts val="2815"/>
              </a:lnSpc>
            </a:pPr>
            <a:r>
              <a:rPr lang="en-US" sz="2346" spc="-1">
                <a:solidFill>
                  <a:srgbClr val="000000"/>
                </a:solidFill>
                <a:latin typeface="Arial"/>
              </a:rPr>
              <a:t>black pipe</a:t>
            </a:r>
          </a:p>
        </p:txBody>
      </p:sp>
      <p:sp>
        <p:nvSpPr>
          <p:cNvPr id="8" name="Freeform 8" descr="Image of a b-vent pipe"/>
          <p:cNvSpPr/>
          <p:nvPr/>
        </p:nvSpPr>
        <p:spPr>
          <a:xfrm>
            <a:off x="1137075" y="1666056"/>
            <a:ext cx="1340928" cy="3815040"/>
          </a:xfrm>
          <a:custGeom>
            <a:avLst/>
            <a:gdLst/>
            <a:ahLst/>
            <a:cxnLst/>
            <a:rect l="l" t="t" r="r" b="b"/>
            <a:pathLst>
              <a:path w="1340928" h="3815040">
                <a:moveTo>
                  <a:pt x="0" y="0"/>
                </a:moveTo>
                <a:lnTo>
                  <a:pt x="1340928" y="0"/>
                </a:lnTo>
                <a:lnTo>
                  <a:pt x="1340928" y="3815040"/>
                </a:lnTo>
                <a:lnTo>
                  <a:pt x="0" y="3815040"/>
                </a:lnTo>
                <a:lnTo>
                  <a:pt x="0" y="0"/>
                </a:lnTo>
                <a:close/>
              </a:path>
            </a:pathLst>
          </a:custGeom>
          <a:blipFill>
            <a:blip r:embed="rId3"/>
            <a:stretch>
              <a:fillRect l="-34" r="-34"/>
            </a:stretch>
          </a:blipFill>
        </p:spPr>
      </p:sp>
      <p:sp>
        <p:nvSpPr>
          <p:cNvPr id="9" name="Freeform 9" descr="Image of an l vent pipe"/>
          <p:cNvSpPr/>
          <p:nvPr/>
        </p:nvSpPr>
        <p:spPr>
          <a:xfrm>
            <a:off x="3087795" y="2966664"/>
            <a:ext cx="3169920" cy="1704960"/>
          </a:xfrm>
          <a:custGeom>
            <a:avLst/>
            <a:gdLst/>
            <a:ahLst/>
            <a:cxnLst/>
            <a:rect l="l" t="t" r="r" b="b"/>
            <a:pathLst>
              <a:path w="3169920" h="1704960">
                <a:moveTo>
                  <a:pt x="0" y="0"/>
                </a:moveTo>
                <a:lnTo>
                  <a:pt x="3169920" y="0"/>
                </a:lnTo>
                <a:lnTo>
                  <a:pt x="3169920" y="1704960"/>
                </a:lnTo>
                <a:lnTo>
                  <a:pt x="0" y="1704960"/>
                </a:lnTo>
                <a:lnTo>
                  <a:pt x="0" y="0"/>
                </a:lnTo>
                <a:close/>
              </a:path>
            </a:pathLst>
          </a:custGeom>
          <a:blipFill>
            <a:blip r:embed="rId4"/>
            <a:stretch>
              <a:fillRect t="-6" b="-6"/>
            </a:stretch>
          </a:blipFill>
        </p:spPr>
      </p:sp>
      <p:sp>
        <p:nvSpPr>
          <p:cNvPr id="10" name="Freeform 10" descr="Image of a single-wall black pipe"/>
          <p:cNvSpPr/>
          <p:nvPr/>
        </p:nvSpPr>
        <p:spPr>
          <a:xfrm>
            <a:off x="6907827" y="1666056"/>
            <a:ext cx="1950720" cy="3671040"/>
          </a:xfrm>
          <a:custGeom>
            <a:avLst/>
            <a:gdLst/>
            <a:ahLst/>
            <a:cxnLst/>
            <a:rect l="l" t="t" r="r" b="b"/>
            <a:pathLst>
              <a:path w="1950720" h="3671040">
                <a:moveTo>
                  <a:pt x="0" y="0"/>
                </a:moveTo>
                <a:lnTo>
                  <a:pt x="1950720" y="0"/>
                </a:lnTo>
                <a:lnTo>
                  <a:pt x="1950720" y="3671040"/>
                </a:lnTo>
                <a:lnTo>
                  <a:pt x="0" y="3671040"/>
                </a:lnTo>
                <a:lnTo>
                  <a:pt x="0" y="0"/>
                </a:lnTo>
                <a:close/>
              </a:path>
            </a:pathLst>
          </a:custGeom>
          <a:blipFill>
            <a:blip r:embed="rId5"/>
            <a:stretch>
              <a:fillRect l="-32" r="-32"/>
            </a:stretch>
          </a:blipFill>
        </p:spPr>
      </p:sp>
      <p:sp>
        <p:nvSpPr>
          <p:cNvPr id="11" name="TextBox 11"/>
          <p:cNvSpPr txBox="1"/>
          <p:nvPr/>
        </p:nvSpPr>
        <p:spPr>
          <a:xfrm>
            <a:off x="3347527" y="6070780"/>
            <a:ext cx="2746080" cy="181887"/>
          </a:xfrm>
          <a:prstGeom prst="rect">
            <a:avLst/>
          </a:prstGeom>
        </p:spPr>
        <p:txBody>
          <a:bodyPr lIns="0" tIns="0" rIns="0" bIns="0" rtlCol="0" anchor="t">
            <a:spAutoFit/>
          </a:bodyPr>
          <a:lstStyle/>
          <a:p>
            <a:pPr algn="r">
              <a:lnSpc>
                <a:spcPts val="1152"/>
              </a:lnSpc>
            </a:pPr>
            <a:r>
              <a:rPr lang="en-US" sz="960" spc="-1">
                <a:solidFill>
                  <a:srgbClr val="000000"/>
                </a:solidFill>
                <a:latin typeface="Arial Italics"/>
              </a:rPr>
              <a:t>Photos courtesy of various manufacturers</a:t>
            </a:r>
          </a:p>
        </p:txBody>
      </p:sp>
      <p:sp>
        <p:nvSpPr>
          <p:cNvPr id="13" name="Slide Number Placeholder 12">
            <a:extLst>
              <a:ext uri="{FF2B5EF4-FFF2-40B4-BE49-F238E27FC236}">
                <a16:creationId xmlns:a16="http://schemas.microsoft.com/office/drawing/2014/main" id="{1B54666E-565F-E946-689E-9338842A186C}"/>
              </a:ext>
            </a:extLst>
          </p:cNvPr>
          <p:cNvSpPr>
            <a:spLocks noGrp="1"/>
          </p:cNvSpPr>
          <p:nvPr>
            <p:ph type="sldNum" sz="quarter" idx="12"/>
          </p:nvPr>
        </p:nvSpPr>
        <p:spPr/>
        <p:txBody>
          <a:bodyPr/>
          <a:lstStyle/>
          <a:p>
            <a:fld id="{B6F15528-21DE-4FAA-801E-634DDDAF4B2B}" type="slidenum">
              <a:rPr lang="en-US" smtClean="0"/>
              <a:pPr/>
              <a:t>12</a:t>
            </a:fld>
            <a:endParaRPr lang="en-US"/>
          </a:p>
        </p:txBody>
      </p:sp>
      <p:sp>
        <p:nvSpPr>
          <p:cNvPr id="12" name="Footer Placeholder 11">
            <a:extLst>
              <a:ext uri="{FF2B5EF4-FFF2-40B4-BE49-F238E27FC236}">
                <a16:creationId xmlns:a16="http://schemas.microsoft.com/office/drawing/2014/main" id="{EC33D18F-3F93-B358-0B8F-FAABE4F43851}"/>
              </a:ext>
            </a:extLst>
          </p:cNvPr>
          <p:cNvSpPr>
            <a:spLocks noGrp="1"/>
          </p:cNvSpPr>
          <p:nvPr>
            <p:ph type="ftr" sz="quarter" idx="11"/>
          </p:nvPr>
        </p:nvSpPr>
        <p:spPr/>
        <p:txBody>
          <a:bodyPr/>
          <a:lstStyle/>
          <a:p>
            <a:r>
              <a:rPr lang="en-US"/>
              <a:t>GJA 2024 Version III</a:t>
            </a:r>
          </a:p>
        </p:txBody>
      </p:sp>
      <p:sp>
        <p:nvSpPr>
          <p:cNvPr id="28" name="Rectangle 27">
            <a:extLst>
              <a:ext uri="{FF2B5EF4-FFF2-40B4-BE49-F238E27FC236}">
                <a16:creationId xmlns:a16="http://schemas.microsoft.com/office/drawing/2014/main" id="{E9B9EDD7-C7AD-DBE1-9BA0-913F557A8AC4}"/>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9" name="Slide Number Placeholder 2">
            <a:extLst>
              <a:ext uri="{FF2B5EF4-FFF2-40B4-BE49-F238E27FC236}">
                <a16:creationId xmlns:a16="http://schemas.microsoft.com/office/drawing/2014/main" id="{8BA62E52-338C-4BDB-DFA1-978F006DFE97}"/>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12</a:t>
            </a:fld>
            <a:endParaRPr lang="en-US">
              <a:solidFill>
                <a:schemeClr val="bg1"/>
              </a:solidFill>
              <a:latin typeface="Arial"/>
            </a:endParaRPr>
          </a:p>
        </p:txBody>
      </p:sp>
      <p:pic>
        <p:nvPicPr>
          <p:cNvPr id="30" name="Picture 29" descr="A black and white sign with black text&#10;&#10;AI-generated content may be incorrect.">
            <a:extLst>
              <a:ext uri="{FF2B5EF4-FFF2-40B4-BE49-F238E27FC236}">
                <a16:creationId xmlns:a16="http://schemas.microsoft.com/office/drawing/2014/main" id="{61DA7CDB-B16B-CC7A-2419-A3BC9BBE4B13}"/>
              </a:ext>
            </a:extLst>
          </p:cNvPr>
          <p:cNvPicPr>
            <a:picLocks noChangeAspect="1"/>
          </p:cNvPicPr>
          <p:nvPr/>
        </p:nvPicPr>
        <p:blipFill>
          <a:blip r:embed="rId6"/>
          <a:stretch>
            <a:fillRect/>
          </a:stretch>
        </p:blipFill>
        <p:spPr>
          <a:xfrm>
            <a:off x="7959971" y="6729987"/>
            <a:ext cx="422103" cy="418432"/>
          </a:xfrm>
          <a:prstGeom prst="rect">
            <a:avLst/>
          </a:prstGeom>
          <a:ln>
            <a:noFill/>
          </a:ln>
        </p:spPr>
      </p:pic>
      <p:pic>
        <p:nvPicPr>
          <p:cNvPr id="31" name="Picture 30" descr="A blue and grey logo&#10;&#10;AI-generated content may be incorrect.">
            <a:extLst>
              <a:ext uri="{FF2B5EF4-FFF2-40B4-BE49-F238E27FC236}">
                <a16:creationId xmlns:a16="http://schemas.microsoft.com/office/drawing/2014/main" id="{89EE4B65-B323-7737-3F22-99995309D029}"/>
              </a:ext>
            </a:extLst>
          </p:cNvPr>
          <p:cNvPicPr>
            <a:picLocks noChangeAspect="1"/>
          </p:cNvPicPr>
          <p:nvPr/>
        </p:nvPicPr>
        <p:blipFill>
          <a:blip r:embed="rId7"/>
          <a:stretch>
            <a:fillRect/>
          </a:stretch>
        </p:blipFill>
        <p:spPr>
          <a:xfrm>
            <a:off x="684935" y="6756644"/>
            <a:ext cx="1265702" cy="362022"/>
          </a:xfrm>
          <a:prstGeom prst="rect">
            <a:avLst/>
          </a:prstGeom>
          <a:ln>
            <a:noFill/>
          </a:ln>
        </p:spPr>
      </p:pic>
      <p:pic>
        <p:nvPicPr>
          <p:cNvPr id="32" name="Picture 31" descr="A green text on a white background&#10;&#10;AI-generated content may be incorrect.">
            <a:extLst>
              <a:ext uri="{FF2B5EF4-FFF2-40B4-BE49-F238E27FC236}">
                <a16:creationId xmlns:a16="http://schemas.microsoft.com/office/drawing/2014/main" id="{876DFBAB-1B9F-76C4-02A6-A11373E156B3}"/>
              </a:ext>
            </a:extLst>
          </p:cNvPr>
          <p:cNvPicPr>
            <a:picLocks noChangeAspect="1"/>
          </p:cNvPicPr>
          <p:nvPr/>
        </p:nvPicPr>
        <p:blipFill>
          <a:blip r:embed="rId8"/>
          <a:stretch>
            <a:fillRect/>
          </a:stretch>
        </p:blipFill>
        <p:spPr>
          <a:xfrm>
            <a:off x="4121320" y="6760264"/>
            <a:ext cx="1235674" cy="307486"/>
          </a:xfrm>
          <a:prstGeom prst="rect">
            <a:avLst/>
          </a:prstGeom>
          <a:ln>
            <a:noFill/>
          </a:ln>
        </p:spPr>
      </p:pic>
      <p:sp>
        <p:nvSpPr>
          <p:cNvPr id="33" name="Footer Placeholder 1">
            <a:extLst>
              <a:ext uri="{FF2B5EF4-FFF2-40B4-BE49-F238E27FC236}">
                <a16:creationId xmlns:a16="http://schemas.microsoft.com/office/drawing/2014/main" id="{38D848E3-F67D-0A2F-E6DE-8A477420304D}"/>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pic>
        <p:nvPicPr>
          <p:cNvPr id="34" name="Picture 33" descr="A red and white symbol of a person with a hard hat&#10;&#10;AI-generated content may be incorrect.">
            <a:extLst>
              <a:ext uri="{FF2B5EF4-FFF2-40B4-BE49-F238E27FC236}">
                <a16:creationId xmlns:a16="http://schemas.microsoft.com/office/drawing/2014/main" id="{169752AD-51F2-7AB6-7977-793505F714C1}"/>
              </a:ext>
            </a:extLst>
          </p:cNvPr>
          <p:cNvPicPr>
            <a:picLocks noChangeAspect="1"/>
          </p:cNvPicPr>
          <p:nvPr/>
        </p:nvPicPr>
        <p:blipFill>
          <a:blip r:embed="rId9"/>
          <a:stretch>
            <a:fillRect/>
          </a:stretch>
        </p:blipFill>
        <p:spPr>
          <a:xfrm>
            <a:off x="8117423" y="297511"/>
            <a:ext cx="803073" cy="803190"/>
          </a:xfrm>
          <a:prstGeom prst="rect">
            <a:avLst/>
          </a:prstGeom>
          <a:ln>
            <a:noFill/>
          </a:ln>
        </p:spPr>
      </p:pic>
      <p:pic>
        <p:nvPicPr>
          <p:cNvPr id="35" name="Picture 34" descr="A green text on a black background&#10;&#10;AI-generated content may be incorrect.">
            <a:extLst>
              <a:ext uri="{FF2B5EF4-FFF2-40B4-BE49-F238E27FC236}">
                <a16:creationId xmlns:a16="http://schemas.microsoft.com/office/drawing/2014/main" id="{2366D7C8-853A-AF17-0297-5147E99FF323}"/>
              </a:ext>
            </a:extLst>
          </p:cNvPr>
          <p:cNvPicPr>
            <a:picLocks noChangeAspect="1"/>
          </p:cNvPicPr>
          <p:nvPr/>
        </p:nvPicPr>
        <p:blipFill>
          <a:blip r:embed="rId10"/>
          <a:stretch>
            <a:fillRect/>
          </a:stretch>
        </p:blipFill>
        <p:spPr>
          <a:xfrm>
            <a:off x="483155" y="296124"/>
            <a:ext cx="1680521" cy="519859"/>
          </a:xfrm>
          <a:prstGeom prst="rect">
            <a:avLst/>
          </a:prstGeom>
        </p:spPr>
      </p:pic>
      <p:sp>
        <p:nvSpPr>
          <p:cNvPr id="36" name="Rectangle 35">
            <a:extLst>
              <a:ext uri="{FF2B5EF4-FFF2-40B4-BE49-F238E27FC236}">
                <a16:creationId xmlns:a16="http://schemas.microsoft.com/office/drawing/2014/main" id="{24897439-8492-25FD-B8B5-2A123B95A4B3}"/>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37" name="Slide Number Placeholder 2">
            <a:extLst>
              <a:ext uri="{FF2B5EF4-FFF2-40B4-BE49-F238E27FC236}">
                <a16:creationId xmlns:a16="http://schemas.microsoft.com/office/drawing/2014/main" id="{0D8CA3F2-A136-CAC3-1E78-ECD2EA06FCBD}"/>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12</a:t>
            </a:fld>
            <a:endParaRPr lang="en-US">
              <a:solidFill>
                <a:schemeClr val="bg1"/>
              </a:solidFill>
              <a:latin typeface="Arial"/>
            </a:endParaRPr>
          </a:p>
        </p:txBody>
      </p:sp>
      <p:pic>
        <p:nvPicPr>
          <p:cNvPr id="38" name="Picture 37" descr="A black and white sign with black text&#10;&#10;AI-generated content may be incorrect.">
            <a:extLst>
              <a:ext uri="{FF2B5EF4-FFF2-40B4-BE49-F238E27FC236}">
                <a16:creationId xmlns:a16="http://schemas.microsoft.com/office/drawing/2014/main" id="{666DD644-B8DF-82A1-8D83-D888D7618589}"/>
              </a:ext>
            </a:extLst>
          </p:cNvPr>
          <p:cNvPicPr>
            <a:picLocks noChangeAspect="1"/>
          </p:cNvPicPr>
          <p:nvPr/>
        </p:nvPicPr>
        <p:blipFill>
          <a:blip r:embed="rId6"/>
          <a:stretch>
            <a:fillRect/>
          </a:stretch>
        </p:blipFill>
        <p:spPr>
          <a:xfrm>
            <a:off x="7959971" y="6729987"/>
            <a:ext cx="422103" cy="418432"/>
          </a:xfrm>
          <a:prstGeom prst="rect">
            <a:avLst/>
          </a:prstGeom>
          <a:ln>
            <a:noFill/>
          </a:ln>
        </p:spPr>
      </p:pic>
      <p:pic>
        <p:nvPicPr>
          <p:cNvPr id="39" name="Picture 38" descr="A blue and grey logo&#10;&#10;AI-generated content may be incorrect.">
            <a:extLst>
              <a:ext uri="{FF2B5EF4-FFF2-40B4-BE49-F238E27FC236}">
                <a16:creationId xmlns:a16="http://schemas.microsoft.com/office/drawing/2014/main" id="{CD2E4423-BE5E-85EF-E05D-B125C52650BB}"/>
              </a:ext>
            </a:extLst>
          </p:cNvPr>
          <p:cNvPicPr>
            <a:picLocks noChangeAspect="1"/>
          </p:cNvPicPr>
          <p:nvPr/>
        </p:nvPicPr>
        <p:blipFill>
          <a:blip r:embed="rId7"/>
          <a:stretch>
            <a:fillRect/>
          </a:stretch>
        </p:blipFill>
        <p:spPr>
          <a:xfrm>
            <a:off x="684935" y="6756644"/>
            <a:ext cx="1265702" cy="362022"/>
          </a:xfrm>
          <a:prstGeom prst="rect">
            <a:avLst/>
          </a:prstGeom>
          <a:ln>
            <a:noFill/>
          </a:ln>
        </p:spPr>
      </p:pic>
      <p:pic>
        <p:nvPicPr>
          <p:cNvPr id="40" name="Picture 39" descr="A green text on a white background&#10;&#10;AI-generated content may be incorrect.">
            <a:extLst>
              <a:ext uri="{FF2B5EF4-FFF2-40B4-BE49-F238E27FC236}">
                <a16:creationId xmlns:a16="http://schemas.microsoft.com/office/drawing/2014/main" id="{AC16AD17-47DC-9571-15B4-63FF54B3570C}"/>
              </a:ext>
            </a:extLst>
          </p:cNvPr>
          <p:cNvPicPr>
            <a:picLocks noChangeAspect="1"/>
          </p:cNvPicPr>
          <p:nvPr/>
        </p:nvPicPr>
        <p:blipFill>
          <a:blip r:embed="rId8"/>
          <a:stretch>
            <a:fillRect/>
          </a:stretch>
        </p:blipFill>
        <p:spPr>
          <a:xfrm>
            <a:off x="4121320" y="6760264"/>
            <a:ext cx="1235674" cy="307486"/>
          </a:xfrm>
          <a:prstGeom prst="rect">
            <a:avLst/>
          </a:prstGeom>
          <a:ln>
            <a:noFill/>
          </a:ln>
        </p:spPr>
      </p:pic>
      <p:sp>
        <p:nvSpPr>
          <p:cNvPr id="41" name="Footer Placeholder 1">
            <a:extLst>
              <a:ext uri="{FF2B5EF4-FFF2-40B4-BE49-F238E27FC236}">
                <a16:creationId xmlns:a16="http://schemas.microsoft.com/office/drawing/2014/main" id="{CA1D1DCA-494D-550E-34C3-4060028E3217}"/>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87680" y="946785"/>
            <a:ext cx="6746112" cy="272415"/>
          </a:xfrm>
          <a:prstGeom prst="rect">
            <a:avLst/>
          </a:prstGeom>
        </p:spPr>
        <p:txBody>
          <a:bodyPr lIns="0" tIns="0" rIns="0" bIns="0" rtlCol="0" anchor="t">
            <a:spAutoFit/>
          </a:bodyPr>
          <a:lstStyle/>
          <a:p>
            <a:pPr algn="l">
              <a:lnSpc>
                <a:spcPts val="1535"/>
              </a:lnSpc>
            </a:pPr>
            <a:r>
              <a:rPr lang="en-US" sz="1279" spc="-1">
                <a:solidFill>
                  <a:srgbClr val="FFFFFF"/>
                </a:solidFill>
                <a:latin typeface="Arial"/>
              </a:rPr>
              <a:t>COMBUSTION SAFETY</a:t>
            </a:r>
          </a:p>
        </p:txBody>
      </p:sp>
      <p:sp>
        <p:nvSpPr>
          <p:cNvPr id="4" name="Freeform 4" descr="Image of the inside of a chimney"/>
          <p:cNvSpPr/>
          <p:nvPr/>
        </p:nvSpPr>
        <p:spPr>
          <a:xfrm>
            <a:off x="0" y="0"/>
            <a:ext cx="9753600" cy="7057920"/>
          </a:xfrm>
          <a:custGeom>
            <a:avLst/>
            <a:gdLst/>
            <a:ahLst/>
            <a:cxnLst/>
            <a:rect l="l" t="t" r="r" b="b"/>
            <a:pathLst>
              <a:path w="9753600" h="7057920">
                <a:moveTo>
                  <a:pt x="0" y="0"/>
                </a:moveTo>
                <a:lnTo>
                  <a:pt x="9753600" y="0"/>
                </a:lnTo>
                <a:lnTo>
                  <a:pt x="9753600" y="7057920"/>
                </a:lnTo>
                <a:lnTo>
                  <a:pt x="0" y="7057920"/>
                </a:lnTo>
                <a:lnTo>
                  <a:pt x="0" y="0"/>
                </a:lnTo>
                <a:close/>
              </a:path>
            </a:pathLst>
          </a:custGeom>
          <a:blipFill>
            <a:blip r:embed="rId3"/>
            <a:stretch>
              <a:fillRect l="-149" t="-5815" r="-1944"/>
            </a:stretch>
          </a:blipFill>
        </p:spPr>
      </p:sp>
      <p:sp>
        <p:nvSpPr>
          <p:cNvPr id="5" name="TextBox 5"/>
          <p:cNvSpPr txBox="1"/>
          <p:nvPr/>
        </p:nvSpPr>
        <p:spPr>
          <a:xfrm>
            <a:off x="6917520" y="6764337"/>
            <a:ext cx="2746080" cy="181887"/>
          </a:xfrm>
          <a:prstGeom prst="rect">
            <a:avLst/>
          </a:prstGeom>
        </p:spPr>
        <p:txBody>
          <a:bodyPr lIns="0" tIns="0" rIns="0" bIns="0" rtlCol="0" anchor="t">
            <a:spAutoFit/>
          </a:bodyPr>
          <a:lstStyle/>
          <a:p>
            <a:pPr algn="r">
              <a:lnSpc>
                <a:spcPts val="1152"/>
              </a:lnSpc>
            </a:pPr>
            <a:r>
              <a:rPr lang="en-US" sz="960" spc="-1">
                <a:solidFill>
                  <a:srgbClr val="FFFFFF"/>
                </a:solidFill>
                <a:latin typeface="Arial Italics"/>
              </a:rPr>
              <a:t>Photo courtesy of NRCERT</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515951" y="608494"/>
            <a:ext cx="6563232" cy="410369"/>
          </a:xfrm>
          <a:prstGeom prst="rect">
            <a:avLst/>
          </a:prstGeom>
        </p:spPr>
        <p:txBody>
          <a:bodyPr lIns="0" tIns="0" rIns="0" bIns="0" rtlCol="0" anchor="t">
            <a:spAutoFit/>
          </a:bodyPr>
          <a:lstStyle/>
          <a:p>
            <a:pPr algn="ctr">
              <a:lnSpc>
                <a:spcPts val="3225"/>
              </a:lnSpc>
            </a:pPr>
            <a:r>
              <a:rPr lang="en-US" sz="2986" spc="-1">
                <a:solidFill>
                  <a:srgbClr val="0070C0"/>
                </a:solidFill>
                <a:latin typeface="Arial"/>
              </a:rPr>
              <a:t>Inspection – Fuel Leaks</a:t>
            </a:r>
            <a:endParaRPr lang="en-US"/>
          </a:p>
        </p:txBody>
      </p:sp>
      <p:sp>
        <p:nvSpPr>
          <p:cNvPr id="5" name="Freeform 5" descr="Image of a tankweep on a fuel oil tank"/>
          <p:cNvSpPr/>
          <p:nvPr/>
        </p:nvSpPr>
        <p:spPr>
          <a:xfrm>
            <a:off x="4753152" y="1833984"/>
            <a:ext cx="4636416" cy="3654144"/>
          </a:xfrm>
          <a:custGeom>
            <a:avLst/>
            <a:gdLst/>
            <a:ahLst/>
            <a:cxnLst/>
            <a:rect l="l" t="t" r="r" b="b"/>
            <a:pathLst>
              <a:path w="4636416" h="3654144">
                <a:moveTo>
                  <a:pt x="0" y="0"/>
                </a:moveTo>
                <a:lnTo>
                  <a:pt x="4636416" y="0"/>
                </a:lnTo>
                <a:lnTo>
                  <a:pt x="4636416" y="3654144"/>
                </a:lnTo>
                <a:lnTo>
                  <a:pt x="0" y="3654144"/>
                </a:lnTo>
                <a:lnTo>
                  <a:pt x="0" y="0"/>
                </a:lnTo>
                <a:close/>
              </a:path>
            </a:pathLst>
          </a:custGeom>
          <a:blipFill>
            <a:blip r:embed="rId3"/>
            <a:stretch>
              <a:fillRect t="-5" b="-5"/>
            </a:stretch>
          </a:blipFill>
        </p:spPr>
      </p:sp>
      <p:sp>
        <p:nvSpPr>
          <p:cNvPr id="6" name="Freeform 6" descr="Image of a Soap Bubble Gas Leak Detector"/>
          <p:cNvSpPr/>
          <p:nvPr/>
        </p:nvSpPr>
        <p:spPr>
          <a:xfrm>
            <a:off x="448896" y="1833984"/>
            <a:ext cx="4251648" cy="3661056"/>
          </a:xfrm>
          <a:custGeom>
            <a:avLst/>
            <a:gdLst/>
            <a:ahLst/>
            <a:cxnLst/>
            <a:rect l="l" t="t" r="r" b="b"/>
            <a:pathLst>
              <a:path w="4251648" h="3661056">
                <a:moveTo>
                  <a:pt x="0" y="0"/>
                </a:moveTo>
                <a:lnTo>
                  <a:pt x="4251648" y="0"/>
                </a:lnTo>
                <a:lnTo>
                  <a:pt x="4251648" y="3661056"/>
                </a:lnTo>
                <a:lnTo>
                  <a:pt x="0" y="3661056"/>
                </a:lnTo>
                <a:lnTo>
                  <a:pt x="0" y="0"/>
                </a:lnTo>
                <a:close/>
              </a:path>
            </a:pathLst>
          </a:custGeom>
          <a:blipFill>
            <a:blip r:embed="rId4"/>
            <a:stretch>
              <a:fillRect l="-13" r="-13"/>
            </a:stretch>
          </a:blipFill>
        </p:spPr>
      </p:sp>
      <p:sp>
        <p:nvSpPr>
          <p:cNvPr id="7" name="TextBox 7"/>
          <p:cNvSpPr txBox="1"/>
          <p:nvPr/>
        </p:nvSpPr>
        <p:spPr>
          <a:xfrm>
            <a:off x="650112" y="5628279"/>
            <a:ext cx="3820416" cy="873993"/>
          </a:xfrm>
          <a:prstGeom prst="rect">
            <a:avLst/>
          </a:prstGeom>
        </p:spPr>
        <p:txBody>
          <a:bodyPr lIns="0" tIns="0" rIns="0" bIns="0" rtlCol="0" anchor="t">
            <a:spAutoFit/>
          </a:bodyPr>
          <a:lstStyle/>
          <a:p>
            <a:pPr algn="ctr">
              <a:lnSpc>
                <a:spcPts val="2815"/>
              </a:lnSpc>
            </a:pPr>
            <a:r>
              <a:rPr lang="en-US" sz="2346" spc="-1">
                <a:solidFill>
                  <a:srgbClr val="404040"/>
                </a:solidFill>
                <a:latin typeface="Arial"/>
              </a:rPr>
              <a:t>Gas leak detector for</a:t>
            </a:r>
          </a:p>
          <a:p>
            <a:pPr algn="ctr">
              <a:lnSpc>
                <a:spcPts val="2815"/>
              </a:lnSpc>
            </a:pPr>
            <a:r>
              <a:rPr lang="en-US" sz="2346" spc="-1">
                <a:solidFill>
                  <a:srgbClr val="404040"/>
                </a:solidFill>
                <a:latin typeface="Arial"/>
              </a:rPr>
              <a:t>gas and propane</a:t>
            </a:r>
          </a:p>
        </p:txBody>
      </p:sp>
      <p:sp>
        <p:nvSpPr>
          <p:cNvPr id="8" name="TextBox 8"/>
          <p:cNvSpPr txBox="1"/>
          <p:nvPr/>
        </p:nvSpPr>
        <p:spPr>
          <a:xfrm>
            <a:off x="4795392" y="5628279"/>
            <a:ext cx="4470528" cy="873993"/>
          </a:xfrm>
          <a:prstGeom prst="rect">
            <a:avLst/>
          </a:prstGeom>
        </p:spPr>
        <p:txBody>
          <a:bodyPr lIns="0" tIns="0" rIns="0" bIns="0" rtlCol="0" anchor="t">
            <a:spAutoFit/>
          </a:bodyPr>
          <a:lstStyle/>
          <a:p>
            <a:pPr algn="ctr">
              <a:lnSpc>
                <a:spcPts val="2815"/>
              </a:lnSpc>
            </a:pPr>
            <a:r>
              <a:rPr lang="en-US" sz="2346" spc="-1">
                <a:solidFill>
                  <a:srgbClr val="404040"/>
                </a:solidFill>
                <a:latin typeface="Arial"/>
              </a:rPr>
              <a:t>Visual inspection and the personal sniff test for fuel oil</a:t>
            </a:r>
          </a:p>
        </p:txBody>
      </p:sp>
      <p:sp>
        <p:nvSpPr>
          <p:cNvPr id="9" name="TextBox 9"/>
          <p:cNvSpPr txBox="1"/>
          <p:nvPr/>
        </p:nvSpPr>
        <p:spPr>
          <a:xfrm>
            <a:off x="6429840" y="5066982"/>
            <a:ext cx="2746080" cy="155466"/>
          </a:xfrm>
          <a:prstGeom prst="rect">
            <a:avLst/>
          </a:prstGeom>
        </p:spPr>
        <p:txBody>
          <a:bodyPr lIns="0" tIns="0" rIns="0" bIns="0" rtlCol="0" anchor="t">
            <a:spAutoFit/>
          </a:bodyPr>
          <a:lstStyle/>
          <a:p>
            <a:pPr algn="r">
              <a:lnSpc>
                <a:spcPts val="1023"/>
              </a:lnSpc>
            </a:pPr>
            <a:r>
              <a:rPr lang="en-US" sz="853" spc="-1">
                <a:solidFill>
                  <a:srgbClr val="FFFFFF"/>
                </a:solidFill>
                <a:latin typeface="Arial Italics"/>
              </a:rPr>
              <a:t>Photo courtesy of NRCERT</a:t>
            </a:r>
          </a:p>
        </p:txBody>
      </p:sp>
      <p:sp>
        <p:nvSpPr>
          <p:cNvPr id="10" name="TextBox 10"/>
          <p:cNvSpPr txBox="1"/>
          <p:nvPr/>
        </p:nvSpPr>
        <p:spPr>
          <a:xfrm>
            <a:off x="1715472" y="5066982"/>
            <a:ext cx="2746080" cy="155466"/>
          </a:xfrm>
          <a:prstGeom prst="rect">
            <a:avLst/>
          </a:prstGeom>
        </p:spPr>
        <p:txBody>
          <a:bodyPr lIns="0" tIns="0" rIns="0" bIns="0" rtlCol="0" anchor="t">
            <a:spAutoFit/>
          </a:bodyPr>
          <a:lstStyle/>
          <a:p>
            <a:pPr algn="r">
              <a:lnSpc>
                <a:spcPts val="1023"/>
              </a:lnSpc>
            </a:pPr>
            <a:r>
              <a:rPr lang="en-US" sz="853" spc="-1">
                <a:solidFill>
                  <a:srgbClr val="FFFFFF"/>
                </a:solidFill>
                <a:latin typeface="Arial Italics"/>
              </a:rPr>
              <a:t>Photo courtesy of the US Department of Energy</a:t>
            </a:r>
          </a:p>
        </p:txBody>
      </p:sp>
      <p:sp>
        <p:nvSpPr>
          <p:cNvPr id="12" name="Slide Number Placeholder 11">
            <a:extLst>
              <a:ext uri="{FF2B5EF4-FFF2-40B4-BE49-F238E27FC236}">
                <a16:creationId xmlns:a16="http://schemas.microsoft.com/office/drawing/2014/main" id="{6EA1071A-49AC-4E63-FF73-982DEF6A8656}"/>
              </a:ext>
            </a:extLst>
          </p:cNvPr>
          <p:cNvSpPr>
            <a:spLocks noGrp="1"/>
          </p:cNvSpPr>
          <p:nvPr>
            <p:ph type="sldNum" sz="quarter" idx="12"/>
          </p:nvPr>
        </p:nvSpPr>
        <p:spPr/>
        <p:txBody>
          <a:bodyPr/>
          <a:lstStyle/>
          <a:p>
            <a:fld id="{B6F15528-21DE-4FAA-801E-634DDDAF4B2B}" type="slidenum">
              <a:rPr lang="en-US" smtClean="0"/>
              <a:pPr/>
              <a:t>14</a:t>
            </a:fld>
            <a:endParaRPr lang="en-US"/>
          </a:p>
        </p:txBody>
      </p:sp>
      <p:sp>
        <p:nvSpPr>
          <p:cNvPr id="11" name="Footer Placeholder 10">
            <a:extLst>
              <a:ext uri="{FF2B5EF4-FFF2-40B4-BE49-F238E27FC236}">
                <a16:creationId xmlns:a16="http://schemas.microsoft.com/office/drawing/2014/main" id="{6B3C579B-B0B8-C012-3346-DF67852AECCA}"/>
              </a:ext>
            </a:extLst>
          </p:cNvPr>
          <p:cNvSpPr>
            <a:spLocks noGrp="1"/>
          </p:cNvSpPr>
          <p:nvPr>
            <p:ph type="ftr" sz="quarter" idx="11"/>
          </p:nvPr>
        </p:nvSpPr>
        <p:spPr/>
        <p:txBody>
          <a:bodyPr/>
          <a:lstStyle/>
          <a:p>
            <a:r>
              <a:rPr lang="en-US"/>
              <a:t>GJA 2024 Version III</a:t>
            </a:r>
          </a:p>
        </p:txBody>
      </p:sp>
      <p:sp>
        <p:nvSpPr>
          <p:cNvPr id="13" name="Rectangle 12">
            <a:extLst>
              <a:ext uri="{FF2B5EF4-FFF2-40B4-BE49-F238E27FC236}">
                <a16:creationId xmlns:a16="http://schemas.microsoft.com/office/drawing/2014/main" id="{70AFE415-FBAF-0F53-7352-54FD0F9ABD6C}"/>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4" name="Slide Number Placeholder 2">
            <a:extLst>
              <a:ext uri="{FF2B5EF4-FFF2-40B4-BE49-F238E27FC236}">
                <a16:creationId xmlns:a16="http://schemas.microsoft.com/office/drawing/2014/main" id="{A92A5C02-8B4D-C6B3-534B-CF910EA64F8D}"/>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14</a:t>
            </a:fld>
            <a:endParaRPr lang="en-US">
              <a:solidFill>
                <a:schemeClr val="bg1"/>
              </a:solidFill>
              <a:latin typeface="Arial"/>
            </a:endParaRPr>
          </a:p>
        </p:txBody>
      </p:sp>
      <p:pic>
        <p:nvPicPr>
          <p:cNvPr id="15" name="Picture 14" descr="A black and white sign with black text&#10;&#10;AI-generated content may be incorrect.">
            <a:extLst>
              <a:ext uri="{FF2B5EF4-FFF2-40B4-BE49-F238E27FC236}">
                <a16:creationId xmlns:a16="http://schemas.microsoft.com/office/drawing/2014/main" id="{2EEBC697-330A-86BF-9B61-0DD61D874A4D}"/>
              </a:ext>
            </a:extLst>
          </p:cNvPr>
          <p:cNvPicPr>
            <a:picLocks noChangeAspect="1"/>
          </p:cNvPicPr>
          <p:nvPr/>
        </p:nvPicPr>
        <p:blipFill>
          <a:blip r:embed="rId5"/>
          <a:stretch>
            <a:fillRect/>
          </a:stretch>
        </p:blipFill>
        <p:spPr>
          <a:xfrm>
            <a:off x="7959971" y="6729987"/>
            <a:ext cx="422103" cy="418432"/>
          </a:xfrm>
          <a:prstGeom prst="rect">
            <a:avLst/>
          </a:prstGeom>
          <a:ln>
            <a:noFill/>
          </a:ln>
        </p:spPr>
      </p:pic>
      <p:pic>
        <p:nvPicPr>
          <p:cNvPr id="16" name="Picture 15" descr="A blue and grey logo&#10;&#10;AI-generated content may be incorrect.">
            <a:extLst>
              <a:ext uri="{FF2B5EF4-FFF2-40B4-BE49-F238E27FC236}">
                <a16:creationId xmlns:a16="http://schemas.microsoft.com/office/drawing/2014/main" id="{33F02617-C0F2-4610-1F40-57B3928A2F76}"/>
              </a:ext>
            </a:extLst>
          </p:cNvPr>
          <p:cNvPicPr>
            <a:picLocks noChangeAspect="1"/>
          </p:cNvPicPr>
          <p:nvPr/>
        </p:nvPicPr>
        <p:blipFill>
          <a:blip r:embed="rId6"/>
          <a:stretch>
            <a:fillRect/>
          </a:stretch>
        </p:blipFill>
        <p:spPr>
          <a:xfrm>
            <a:off x="684935" y="6756644"/>
            <a:ext cx="1265702" cy="362022"/>
          </a:xfrm>
          <a:prstGeom prst="rect">
            <a:avLst/>
          </a:prstGeom>
          <a:ln>
            <a:noFill/>
          </a:ln>
        </p:spPr>
      </p:pic>
      <p:pic>
        <p:nvPicPr>
          <p:cNvPr id="17" name="Picture 16" descr="A green text on a white background&#10;&#10;AI-generated content may be incorrect.">
            <a:extLst>
              <a:ext uri="{FF2B5EF4-FFF2-40B4-BE49-F238E27FC236}">
                <a16:creationId xmlns:a16="http://schemas.microsoft.com/office/drawing/2014/main" id="{9A2F31D2-E8E8-1CAA-E851-921CDAB6A399}"/>
              </a:ext>
            </a:extLst>
          </p:cNvPr>
          <p:cNvPicPr>
            <a:picLocks noChangeAspect="1"/>
          </p:cNvPicPr>
          <p:nvPr/>
        </p:nvPicPr>
        <p:blipFill>
          <a:blip r:embed="rId7"/>
          <a:stretch>
            <a:fillRect/>
          </a:stretch>
        </p:blipFill>
        <p:spPr>
          <a:xfrm>
            <a:off x="4121320" y="6760264"/>
            <a:ext cx="1235674" cy="307486"/>
          </a:xfrm>
          <a:prstGeom prst="rect">
            <a:avLst/>
          </a:prstGeom>
          <a:ln>
            <a:noFill/>
          </a:ln>
        </p:spPr>
      </p:pic>
      <p:sp>
        <p:nvSpPr>
          <p:cNvPr id="18" name="Footer Placeholder 1">
            <a:extLst>
              <a:ext uri="{FF2B5EF4-FFF2-40B4-BE49-F238E27FC236}">
                <a16:creationId xmlns:a16="http://schemas.microsoft.com/office/drawing/2014/main" id="{C2BB3A66-FC14-853A-C78C-7AADD7FF813A}"/>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pic>
        <p:nvPicPr>
          <p:cNvPr id="19" name="Picture 18" descr="A red and white symbol of a person with a hard hat&#10;&#10;AI-generated content may be incorrect.">
            <a:extLst>
              <a:ext uri="{FF2B5EF4-FFF2-40B4-BE49-F238E27FC236}">
                <a16:creationId xmlns:a16="http://schemas.microsoft.com/office/drawing/2014/main" id="{883210BC-D9BB-42DE-AA7C-78F6EDD1B04F}"/>
              </a:ext>
            </a:extLst>
          </p:cNvPr>
          <p:cNvPicPr>
            <a:picLocks noChangeAspect="1"/>
          </p:cNvPicPr>
          <p:nvPr/>
        </p:nvPicPr>
        <p:blipFill>
          <a:blip r:embed="rId8"/>
          <a:stretch>
            <a:fillRect/>
          </a:stretch>
        </p:blipFill>
        <p:spPr>
          <a:xfrm>
            <a:off x="8117423" y="297511"/>
            <a:ext cx="803073" cy="803190"/>
          </a:xfrm>
          <a:prstGeom prst="rect">
            <a:avLst/>
          </a:prstGeom>
          <a:ln>
            <a:noFill/>
          </a:ln>
        </p:spPr>
      </p:pic>
      <p:pic>
        <p:nvPicPr>
          <p:cNvPr id="20" name="Picture 19" descr="A green text on a black background&#10;&#10;AI-generated content may be incorrect.">
            <a:extLst>
              <a:ext uri="{FF2B5EF4-FFF2-40B4-BE49-F238E27FC236}">
                <a16:creationId xmlns:a16="http://schemas.microsoft.com/office/drawing/2014/main" id="{8CD37691-9DF6-4C48-ADA8-3226B1313B55}"/>
              </a:ext>
            </a:extLst>
          </p:cNvPr>
          <p:cNvPicPr>
            <a:picLocks noChangeAspect="1"/>
          </p:cNvPicPr>
          <p:nvPr/>
        </p:nvPicPr>
        <p:blipFill>
          <a:blip r:embed="rId9"/>
          <a:stretch>
            <a:fillRect/>
          </a:stretch>
        </p:blipFill>
        <p:spPr>
          <a:xfrm>
            <a:off x="483155" y="296124"/>
            <a:ext cx="1680521" cy="519859"/>
          </a:xfrm>
          <a:prstGeom prst="rect">
            <a:avLst/>
          </a:prstGeom>
        </p:spPr>
      </p:pic>
      <p:sp>
        <p:nvSpPr>
          <p:cNvPr id="21" name="Rectangle 20">
            <a:extLst>
              <a:ext uri="{FF2B5EF4-FFF2-40B4-BE49-F238E27FC236}">
                <a16:creationId xmlns:a16="http://schemas.microsoft.com/office/drawing/2014/main" id="{13CF36F3-FF6B-E765-7C56-260009D6432A}"/>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2" name="Slide Number Placeholder 2">
            <a:extLst>
              <a:ext uri="{FF2B5EF4-FFF2-40B4-BE49-F238E27FC236}">
                <a16:creationId xmlns:a16="http://schemas.microsoft.com/office/drawing/2014/main" id="{18DDCEE8-270D-170D-9698-EEF3B94824BC}"/>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14</a:t>
            </a:fld>
            <a:endParaRPr lang="en-US">
              <a:solidFill>
                <a:schemeClr val="bg1"/>
              </a:solidFill>
              <a:latin typeface="Arial"/>
            </a:endParaRPr>
          </a:p>
        </p:txBody>
      </p:sp>
      <p:pic>
        <p:nvPicPr>
          <p:cNvPr id="23" name="Picture 22" descr="A black and white sign with black text&#10;&#10;AI-generated content may be incorrect.">
            <a:extLst>
              <a:ext uri="{FF2B5EF4-FFF2-40B4-BE49-F238E27FC236}">
                <a16:creationId xmlns:a16="http://schemas.microsoft.com/office/drawing/2014/main" id="{7434DB74-1B22-BF53-29B2-AC4D6FBD4B28}"/>
              </a:ext>
            </a:extLst>
          </p:cNvPr>
          <p:cNvPicPr>
            <a:picLocks noChangeAspect="1"/>
          </p:cNvPicPr>
          <p:nvPr/>
        </p:nvPicPr>
        <p:blipFill>
          <a:blip r:embed="rId5"/>
          <a:stretch>
            <a:fillRect/>
          </a:stretch>
        </p:blipFill>
        <p:spPr>
          <a:xfrm>
            <a:off x="7959971" y="6729987"/>
            <a:ext cx="422103" cy="418432"/>
          </a:xfrm>
          <a:prstGeom prst="rect">
            <a:avLst/>
          </a:prstGeom>
          <a:ln>
            <a:noFill/>
          </a:ln>
        </p:spPr>
      </p:pic>
      <p:pic>
        <p:nvPicPr>
          <p:cNvPr id="24" name="Picture 23" descr="A blue and grey logo&#10;&#10;AI-generated content may be incorrect.">
            <a:extLst>
              <a:ext uri="{FF2B5EF4-FFF2-40B4-BE49-F238E27FC236}">
                <a16:creationId xmlns:a16="http://schemas.microsoft.com/office/drawing/2014/main" id="{718F64AE-3C7F-475C-E4C8-3499170860CD}"/>
              </a:ext>
            </a:extLst>
          </p:cNvPr>
          <p:cNvPicPr>
            <a:picLocks noChangeAspect="1"/>
          </p:cNvPicPr>
          <p:nvPr/>
        </p:nvPicPr>
        <p:blipFill>
          <a:blip r:embed="rId6"/>
          <a:stretch>
            <a:fillRect/>
          </a:stretch>
        </p:blipFill>
        <p:spPr>
          <a:xfrm>
            <a:off x="684935" y="6756644"/>
            <a:ext cx="1265702" cy="362022"/>
          </a:xfrm>
          <a:prstGeom prst="rect">
            <a:avLst/>
          </a:prstGeom>
          <a:ln>
            <a:noFill/>
          </a:ln>
        </p:spPr>
      </p:pic>
      <p:pic>
        <p:nvPicPr>
          <p:cNvPr id="25" name="Picture 24" descr="A green text on a white background&#10;&#10;AI-generated content may be incorrect.">
            <a:extLst>
              <a:ext uri="{FF2B5EF4-FFF2-40B4-BE49-F238E27FC236}">
                <a16:creationId xmlns:a16="http://schemas.microsoft.com/office/drawing/2014/main" id="{B8A551B2-925E-D2BC-F938-19342E1326C9}"/>
              </a:ext>
            </a:extLst>
          </p:cNvPr>
          <p:cNvPicPr>
            <a:picLocks noChangeAspect="1"/>
          </p:cNvPicPr>
          <p:nvPr/>
        </p:nvPicPr>
        <p:blipFill>
          <a:blip r:embed="rId7"/>
          <a:stretch>
            <a:fillRect/>
          </a:stretch>
        </p:blipFill>
        <p:spPr>
          <a:xfrm>
            <a:off x="4121320" y="6760264"/>
            <a:ext cx="1235674" cy="307486"/>
          </a:xfrm>
          <a:prstGeom prst="rect">
            <a:avLst/>
          </a:prstGeom>
          <a:ln>
            <a:noFill/>
          </a:ln>
        </p:spPr>
      </p:pic>
      <p:sp>
        <p:nvSpPr>
          <p:cNvPr id="26" name="Footer Placeholder 1">
            <a:extLst>
              <a:ext uri="{FF2B5EF4-FFF2-40B4-BE49-F238E27FC236}">
                <a16:creationId xmlns:a16="http://schemas.microsoft.com/office/drawing/2014/main" id="{9E483614-3BD4-3493-AD61-B838E2CBF139}"/>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87680" y="946785"/>
            <a:ext cx="6746112" cy="272415"/>
          </a:xfrm>
          <a:prstGeom prst="rect">
            <a:avLst/>
          </a:prstGeom>
        </p:spPr>
        <p:txBody>
          <a:bodyPr lIns="0" tIns="0" rIns="0" bIns="0" rtlCol="0" anchor="t">
            <a:spAutoFit/>
          </a:bodyPr>
          <a:lstStyle/>
          <a:p>
            <a:pPr algn="l">
              <a:lnSpc>
                <a:spcPts val="1535"/>
              </a:lnSpc>
            </a:pPr>
            <a:r>
              <a:rPr lang="en-US" sz="1279" spc="-1">
                <a:solidFill>
                  <a:srgbClr val="FFFFFF"/>
                </a:solidFill>
                <a:latin typeface="Arial"/>
              </a:rPr>
              <a:t>COMBUSTION SAFETY</a:t>
            </a:r>
          </a:p>
        </p:txBody>
      </p:sp>
      <p:sp>
        <p:nvSpPr>
          <p:cNvPr id="4" name="TextBox 4"/>
          <p:cNvSpPr txBox="1"/>
          <p:nvPr/>
        </p:nvSpPr>
        <p:spPr>
          <a:xfrm>
            <a:off x="1289633" y="491684"/>
            <a:ext cx="6563232" cy="410369"/>
          </a:xfrm>
          <a:prstGeom prst="rect">
            <a:avLst/>
          </a:prstGeom>
        </p:spPr>
        <p:txBody>
          <a:bodyPr lIns="0" tIns="0" rIns="0" bIns="0" rtlCol="0" anchor="t">
            <a:spAutoFit/>
          </a:bodyPr>
          <a:lstStyle/>
          <a:p>
            <a:pPr algn="ctr">
              <a:lnSpc>
                <a:spcPts val="3225"/>
              </a:lnSpc>
            </a:pPr>
            <a:r>
              <a:rPr lang="en-US" sz="2986" spc="-1">
                <a:solidFill>
                  <a:srgbClr val="0070C0"/>
                </a:solidFill>
                <a:latin typeface="Arial"/>
              </a:rPr>
              <a:t>Inspection – Wiring</a:t>
            </a:r>
            <a:endParaRPr lang="en-US"/>
          </a:p>
        </p:txBody>
      </p:sp>
      <p:sp>
        <p:nvSpPr>
          <p:cNvPr id="5" name="TextBox 5"/>
          <p:cNvSpPr txBox="1"/>
          <p:nvPr/>
        </p:nvSpPr>
        <p:spPr>
          <a:xfrm>
            <a:off x="496272" y="1787463"/>
            <a:ext cx="3315168" cy="4749417"/>
          </a:xfrm>
          <a:prstGeom prst="rect">
            <a:avLst/>
          </a:prstGeom>
        </p:spPr>
        <p:txBody>
          <a:bodyPr lIns="0" tIns="0" rIns="0" bIns="0" rtlCol="0" anchor="t">
            <a:spAutoFit/>
          </a:bodyPr>
          <a:lstStyle/>
          <a:p>
            <a:pPr marL="349232" lvl="1" indent="-174616" algn="l">
              <a:lnSpc>
                <a:spcPts val="2815"/>
              </a:lnSpc>
              <a:buFont typeface="Arial"/>
              <a:buChar char="•"/>
            </a:pPr>
            <a:r>
              <a:rPr lang="en-US" sz="2346" spc="-1">
                <a:solidFill>
                  <a:srgbClr val="000000"/>
                </a:solidFill>
                <a:latin typeface="Arial"/>
              </a:rPr>
              <a:t>Is wiring burnt?</a:t>
            </a:r>
          </a:p>
          <a:p>
            <a:pPr marL="349232" lvl="1" indent="-174616" algn="l">
              <a:lnSpc>
                <a:spcPts val="2815"/>
              </a:lnSpc>
              <a:buFont typeface="Arial"/>
              <a:buChar char="•"/>
            </a:pPr>
            <a:r>
              <a:rPr lang="en-US" sz="2346" spc="-1">
                <a:solidFill>
                  <a:srgbClr val="000000"/>
                </a:solidFill>
                <a:latin typeface="Arial"/>
              </a:rPr>
              <a:t>Is insulation on </a:t>
            </a:r>
          </a:p>
          <a:p>
            <a:pPr marL="349232" lvl="1" indent="-174616" algn="l">
              <a:lnSpc>
                <a:spcPts val="2815"/>
              </a:lnSpc>
            </a:pPr>
            <a:r>
              <a:rPr lang="en-US" sz="2346" spc="-1">
                <a:solidFill>
                  <a:srgbClr val="000000"/>
                </a:solidFill>
                <a:latin typeface="Arial"/>
              </a:rPr>
              <a:t>wiring missing or deteriorated?</a:t>
            </a:r>
          </a:p>
          <a:p>
            <a:pPr marL="349232" lvl="1" indent="-174616" algn="l">
              <a:lnSpc>
                <a:spcPts val="2815"/>
              </a:lnSpc>
              <a:buFont typeface="Arial"/>
              <a:buChar char="•"/>
            </a:pPr>
            <a:r>
              <a:rPr lang="en-US" sz="2346" spc="-1">
                <a:solidFill>
                  <a:srgbClr val="000000"/>
                </a:solidFill>
                <a:latin typeface="Arial"/>
              </a:rPr>
              <a:t>Is heating system </a:t>
            </a:r>
          </a:p>
          <a:p>
            <a:pPr marL="349232" lvl="1" indent="-174616" algn="l">
              <a:lnSpc>
                <a:spcPts val="2815"/>
              </a:lnSpc>
            </a:pPr>
            <a:r>
              <a:rPr lang="en-US" sz="2346" spc="-1">
                <a:solidFill>
                  <a:srgbClr val="000000"/>
                </a:solidFill>
                <a:latin typeface="Arial"/>
              </a:rPr>
              <a:t>on its own circuit?</a:t>
            </a:r>
          </a:p>
          <a:p>
            <a:pPr marL="349232" lvl="1" indent="-174616" algn="l">
              <a:lnSpc>
                <a:spcPts val="2815"/>
              </a:lnSpc>
              <a:buFont typeface="Arial"/>
              <a:buChar char="•"/>
            </a:pPr>
            <a:r>
              <a:rPr lang="en-US" sz="2346" spc="-1">
                <a:solidFill>
                  <a:srgbClr val="000000"/>
                </a:solidFill>
                <a:latin typeface="Arial"/>
              </a:rPr>
              <a:t>Is thermostat the correct type?</a:t>
            </a:r>
          </a:p>
          <a:p>
            <a:pPr marL="349232" lvl="1" indent="-174616" algn="l">
              <a:lnSpc>
                <a:spcPts val="2815"/>
              </a:lnSpc>
              <a:buFont typeface="Arial"/>
              <a:buChar char="•"/>
            </a:pPr>
            <a:r>
              <a:rPr lang="en-US" sz="2346" spc="-1">
                <a:solidFill>
                  <a:srgbClr val="000000"/>
                </a:solidFill>
                <a:latin typeface="Arial"/>
              </a:rPr>
              <a:t>Is thermostat installed in a suitable location?</a:t>
            </a:r>
          </a:p>
          <a:p>
            <a:pPr marL="349232" lvl="1" indent="-174616" algn="l">
              <a:lnSpc>
                <a:spcPts val="2815"/>
              </a:lnSpc>
            </a:pPr>
            <a:endParaRPr lang="en-US" sz="2346" spc="-1">
              <a:solidFill>
                <a:srgbClr val="000000"/>
              </a:solidFill>
              <a:latin typeface="Arial"/>
            </a:endParaRPr>
          </a:p>
        </p:txBody>
      </p:sp>
      <p:sp>
        <p:nvSpPr>
          <p:cNvPr id="6" name="Freeform 6" descr="Image of burning wire"/>
          <p:cNvSpPr/>
          <p:nvPr/>
        </p:nvSpPr>
        <p:spPr>
          <a:xfrm>
            <a:off x="4063872" y="1286784"/>
            <a:ext cx="5083779" cy="5025374"/>
          </a:xfrm>
          <a:custGeom>
            <a:avLst/>
            <a:gdLst/>
            <a:ahLst/>
            <a:cxnLst/>
            <a:rect l="l" t="t" r="r" b="b"/>
            <a:pathLst>
              <a:path w="5689728" h="5689728">
                <a:moveTo>
                  <a:pt x="0" y="0"/>
                </a:moveTo>
                <a:lnTo>
                  <a:pt x="5689728" y="0"/>
                </a:lnTo>
                <a:lnTo>
                  <a:pt x="5689728" y="5689728"/>
                </a:lnTo>
                <a:lnTo>
                  <a:pt x="0" y="5689728"/>
                </a:lnTo>
                <a:lnTo>
                  <a:pt x="0" y="0"/>
                </a:lnTo>
                <a:close/>
              </a:path>
            </a:pathLst>
          </a:custGeom>
          <a:blipFill>
            <a:blip r:embed="rId3"/>
            <a:stretch>
              <a:fillRect/>
            </a:stretch>
          </a:blipFill>
        </p:spPr>
      </p:sp>
      <p:sp>
        <p:nvSpPr>
          <p:cNvPr id="7" name="TextBox 7"/>
          <p:cNvSpPr txBox="1"/>
          <p:nvPr/>
        </p:nvSpPr>
        <p:spPr>
          <a:xfrm>
            <a:off x="6318871" y="6135768"/>
            <a:ext cx="2746080" cy="181887"/>
          </a:xfrm>
          <a:prstGeom prst="rect">
            <a:avLst/>
          </a:prstGeom>
        </p:spPr>
        <p:txBody>
          <a:bodyPr lIns="0" tIns="0" rIns="0" bIns="0" rtlCol="0" anchor="t">
            <a:spAutoFit/>
          </a:bodyPr>
          <a:lstStyle/>
          <a:p>
            <a:pPr algn="r">
              <a:lnSpc>
                <a:spcPts val="1152"/>
              </a:lnSpc>
            </a:pPr>
            <a:r>
              <a:rPr lang="en-US" sz="960" spc="-1">
                <a:solidFill>
                  <a:srgbClr val="FFFFFF"/>
                </a:solidFill>
                <a:latin typeface="Arial Italics"/>
              </a:rPr>
              <a:t>Photo courtesy of NRCERT</a:t>
            </a:r>
          </a:p>
        </p:txBody>
      </p:sp>
      <p:sp>
        <p:nvSpPr>
          <p:cNvPr id="9" name="Slide Number Placeholder 8">
            <a:extLst>
              <a:ext uri="{FF2B5EF4-FFF2-40B4-BE49-F238E27FC236}">
                <a16:creationId xmlns:a16="http://schemas.microsoft.com/office/drawing/2014/main" id="{2C81ABDD-FE77-F7CD-66CD-682118DC1B81}"/>
              </a:ext>
            </a:extLst>
          </p:cNvPr>
          <p:cNvSpPr>
            <a:spLocks noGrp="1"/>
          </p:cNvSpPr>
          <p:nvPr>
            <p:ph type="sldNum" sz="quarter" idx="12"/>
          </p:nvPr>
        </p:nvSpPr>
        <p:spPr/>
        <p:txBody>
          <a:bodyPr/>
          <a:lstStyle/>
          <a:p>
            <a:fld id="{B6F15528-21DE-4FAA-801E-634DDDAF4B2B}" type="slidenum">
              <a:rPr lang="en-US" smtClean="0"/>
              <a:pPr/>
              <a:t>15</a:t>
            </a:fld>
            <a:endParaRPr lang="en-US"/>
          </a:p>
        </p:txBody>
      </p:sp>
      <p:sp>
        <p:nvSpPr>
          <p:cNvPr id="8" name="Footer Placeholder 7">
            <a:extLst>
              <a:ext uri="{FF2B5EF4-FFF2-40B4-BE49-F238E27FC236}">
                <a16:creationId xmlns:a16="http://schemas.microsoft.com/office/drawing/2014/main" id="{ED78D2B3-C794-E202-3F46-D4223AC8E461}"/>
              </a:ext>
            </a:extLst>
          </p:cNvPr>
          <p:cNvSpPr>
            <a:spLocks noGrp="1"/>
          </p:cNvSpPr>
          <p:nvPr>
            <p:ph type="ftr" sz="quarter" idx="11"/>
          </p:nvPr>
        </p:nvSpPr>
        <p:spPr/>
        <p:txBody>
          <a:bodyPr/>
          <a:lstStyle/>
          <a:p>
            <a:r>
              <a:rPr lang="en-US"/>
              <a:t>GJA 2024 Version III</a:t>
            </a:r>
          </a:p>
        </p:txBody>
      </p:sp>
      <p:sp>
        <p:nvSpPr>
          <p:cNvPr id="10" name="Rectangle 9">
            <a:extLst>
              <a:ext uri="{FF2B5EF4-FFF2-40B4-BE49-F238E27FC236}">
                <a16:creationId xmlns:a16="http://schemas.microsoft.com/office/drawing/2014/main" id="{F73C69F3-E7AB-FFBD-8DF6-1BC0A3F2975A}"/>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1" name="Slide Number Placeholder 2">
            <a:extLst>
              <a:ext uri="{FF2B5EF4-FFF2-40B4-BE49-F238E27FC236}">
                <a16:creationId xmlns:a16="http://schemas.microsoft.com/office/drawing/2014/main" id="{1FA55038-4D9E-92BB-8D67-9B9C2286F51C}"/>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15</a:t>
            </a:fld>
            <a:endParaRPr lang="en-US">
              <a:solidFill>
                <a:schemeClr val="bg1"/>
              </a:solidFill>
              <a:latin typeface="Arial"/>
            </a:endParaRPr>
          </a:p>
        </p:txBody>
      </p:sp>
      <p:pic>
        <p:nvPicPr>
          <p:cNvPr id="12" name="Picture 11" descr="A black and white sign with black text&#10;&#10;AI-generated content may be incorrect.">
            <a:extLst>
              <a:ext uri="{FF2B5EF4-FFF2-40B4-BE49-F238E27FC236}">
                <a16:creationId xmlns:a16="http://schemas.microsoft.com/office/drawing/2014/main" id="{1175FDE0-AB5F-CD41-63D0-8CCEB1025D31}"/>
              </a:ext>
            </a:extLst>
          </p:cNvPr>
          <p:cNvPicPr>
            <a:picLocks noChangeAspect="1"/>
          </p:cNvPicPr>
          <p:nvPr/>
        </p:nvPicPr>
        <p:blipFill>
          <a:blip r:embed="rId4"/>
          <a:stretch>
            <a:fillRect/>
          </a:stretch>
        </p:blipFill>
        <p:spPr>
          <a:xfrm>
            <a:off x="7959971" y="6729987"/>
            <a:ext cx="422103" cy="418432"/>
          </a:xfrm>
          <a:prstGeom prst="rect">
            <a:avLst/>
          </a:prstGeom>
          <a:ln>
            <a:noFill/>
          </a:ln>
        </p:spPr>
      </p:pic>
      <p:pic>
        <p:nvPicPr>
          <p:cNvPr id="13" name="Picture 12" descr="A blue and grey logo&#10;&#10;AI-generated content may be incorrect.">
            <a:extLst>
              <a:ext uri="{FF2B5EF4-FFF2-40B4-BE49-F238E27FC236}">
                <a16:creationId xmlns:a16="http://schemas.microsoft.com/office/drawing/2014/main" id="{6DE7C53E-A32E-7D8A-4AD4-0356829134FE}"/>
              </a:ext>
            </a:extLst>
          </p:cNvPr>
          <p:cNvPicPr>
            <a:picLocks noChangeAspect="1"/>
          </p:cNvPicPr>
          <p:nvPr/>
        </p:nvPicPr>
        <p:blipFill>
          <a:blip r:embed="rId5"/>
          <a:stretch>
            <a:fillRect/>
          </a:stretch>
        </p:blipFill>
        <p:spPr>
          <a:xfrm>
            <a:off x="684935" y="6756644"/>
            <a:ext cx="1265702" cy="362022"/>
          </a:xfrm>
          <a:prstGeom prst="rect">
            <a:avLst/>
          </a:prstGeom>
          <a:ln>
            <a:noFill/>
          </a:ln>
        </p:spPr>
      </p:pic>
      <p:pic>
        <p:nvPicPr>
          <p:cNvPr id="14" name="Picture 13" descr="A green text on a white background&#10;&#10;AI-generated content may be incorrect.">
            <a:extLst>
              <a:ext uri="{FF2B5EF4-FFF2-40B4-BE49-F238E27FC236}">
                <a16:creationId xmlns:a16="http://schemas.microsoft.com/office/drawing/2014/main" id="{280785D3-5399-D0B4-BBA2-ED4FEBD392DA}"/>
              </a:ext>
            </a:extLst>
          </p:cNvPr>
          <p:cNvPicPr>
            <a:picLocks noChangeAspect="1"/>
          </p:cNvPicPr>
          <p:nvPr/>
        </p:nvPicPr>
        <p:blipFill>
          <a:blip r:embed="rId6"/>
          <a:stretch>
            <a:fillRect/>
          </a:stretch>
        </p:blipFill>
        <p:spPr>
          <a:xfrm>
            <a:off x="4121320" y="6760264"/>
            <a:ext cx="1235674" cy="307486"/>
          </a:xfrm>
          <a:prstGeom prst="rect">
            <a:avLst/>
          </a:prstGeom>
          <a:ln>
            <a:noFill/>
          </a:ln>
        </p:spPr>
      </p:pic>
      <p:sp>
        <p:nvSpPr>
          <p:cNvPr id="15" name="Footer Placeholder 1">
            <a:extLst>
              <a:ext uri="{FF2B5EF4-FFF2-40B4-BE49-F238E27FC236}">
                <a16:creationId xmlns:a16="http://schemas.microsoft.com/office/drawing/2014/main" id="{67FF1147-EE8C-0C59-AEE5-41A4F329D406}"/>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pic>
        <p:nvPicPr>
          <p:cNvPr id="16" name="Picture 15" descr="A red and white symbol of a person with a hard hat&#10;&#10;AI-generated content may be incorrect.">
            <a:extLst>
              <a:ext uri="{FF2B5EF4-FFF2-40B4-BE49-F238E27FC236}">
                <a16:creationId xmlns:a16="http://schemas.microsoft.com/office/drawing/2014/main" id="{7C5951EF-D401-CEE1-8CE8-59F0D1435FE3}"/>
              </a:ext>
            </a:extLst>
          </p:cNvPr>
          <p:cNvPicPr>
            <a:picLocks noChangeAspect="1"/>
          </p:cNvPicPr>
          <p:nvPr/>
        </p:nvPicPr>
        <p:blipFill>
          <a:blip r:embed="rId7"/>
          <a:stretch>
            <a:fillRect/>
          </a:stretch>
        </p:blipFill>
        <p:spPr>
          <a:xfrm>
            <a:off x="8117423" y="297511"/>
            <a:ext cx="803073" cy="803190"/>
          </a:xfrm>
          <a:prstGeom prst="rect">
            <a:avLst/>
          </a:prstGeom>
          <a:ln>
            <a:noFill/>
          </a:ln>
        </p:spPr>
      </p:pic>
      <p:pic>
        <p:nvPicPr>
          <p:cNvPr id="17" name="Picture 16" descr="A green text on a black background&#10;&#10;AI-generated content may be incorrect.">
            <a:extLst>
              <a:ext uri="{FF2B5EF4-FFF2-40B4-BE49-F238E27FC236}">
                <a16:creationId xmlns:a16="http://schemas.microsoft.com/office/drawing/2014/main" id="{1078EA8D-A507-95B7-CCED-BA2AC9C93937}"/>
              </a:ext>
            </a:extLst>
          </p:cNvPr>
          <p:cNvPicPr>
            <a:picLocks noChangeAspect="1"/>
          </p:cNvPicPr>
          <p:nvPr/>
        </p:nvPicPr>
        <p:blipFill>
          <a:blip r:embed="rId8"/>
          <a:stretch>
            <a:fillRect/>
          </a:stretch>
        </p:blipFill>
        <p:spPr>
          <a:xfrm>
            <a:off x="483155" y="296124"/>
            <a:ext cx="1680521" cy="519859"/>
          </a:xfrm>
          <a:prstGeom prst="rect">
            <a:avLst/>
          </a:prstGeom>
        </p:spPr>
      </p:pic>
      <p:sp>
        <p:nvSpPr>
          <p:cNvPr id="18" name="Rectangle 17">
            <a:extLst>
              <a:ext uri="{FF2B5EF4-FFF2-40B4-BE49-F238E27FC236}">
                <a16:creationId xmlns:a16="http://schemas.microsoft.com/office/drawing/2014/main" id="{42E6A0C6-634F-5C9A-2D17-CDA8AE7E87D6}"/>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9" name="Slide Number Placeholder 2">
            <a:extLst>
              <a:ext uri="{FF2B5EF4-FFF2-40B4-BE49-F238E27FC236}">
                <a16:creationId xmlns:a16="http://schemas.microsoft.com/office/drawing/2014/main" id="{8DED0688-3D34-D1D5-9116-94BD933CBDF1}"/>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15</a:t>
            </a:fld>
            <a:endParaRPr lang="en-US">
              <a:solidFill>
                <a:schemeClr val="bg1"/>
              </a:solidFill>
              <a:latin typeface="Arial"/>
            </a:endParaRPr>
          </a:p>
        </p:txBody>
      </p:sp>
      <p:pic>
        <p:nvPicPr>
          <p:cNvPr id="20" name="Picture 19" descr="A black and white sign with black text&#10;&#10;AI-generated content may be incorrect.">
            <a:extLst>
              <a:ext uri="{FF2B5EF4-FFF2-40B4-BE49-F238E27FC236}">
                <a16:creationId xmlns:a16="http://schemas.microsoft.com/office/drawing/2014/main" id="{B81EEE87-5A34-8F43-A9CE-402A88846538}"/>
              </a:ext>
            </a:extLst>
          </p:cNvPr>
          <p:cNvPicPr>
            <a:picLocks noChangeAspect="1"/>
          </p:cNvPicPr>
          <p:nvPr/>
        </p:nvPicPr>
        <p:blipFill>
          <a:blip r:embed="rId4"/>
          <a:stretch>
            <a:fillRect/>
          </a:stretch>
        </p:blipFill>
        <p:spPr>
          <a:xfrm>
            <a:off x="7959971" y="6729987"/>
            <a:ext cx="422103" cy="418432"/>
          </a:xfrm>
          <a:prstGeom prst="rect">
            <a:avLst/>
          </a:prstGeom>
          <a:ln>
            <a:noFill/>
          </a:ln>
        </p:spPr>
      </p:pic>
      <p:pic>
        <p:nvPicPr>
          <p:cNvPr id="21" name="Picture 20" descr="A blue and grey logo&#10;&#10;AI-generated content may be incorrect.">
            <a:extLst>
              <a:ext uri="{FF2B5EF4-FFF2-40B4-BE49-F238E27FC236}">
                <a16:creationId xmlns:a16="http://schemas.microsoft.com/office/drawing/2014/main" id="{D0F677C4-1C3B-EE56-DCF7-FA7796D5A97C}"/>
              </a:ext>
            </a:extLst>
          </p:cNvPr>
          <p:cNvPicPr>
            <a:picLocks noChangeAspect="1"/>
          </p:cNvPicPr>
          <p:nvPr/>
        </p:nvPicPr>
        <p:blipFill>
          <a:blip r:embed="rId5"/>
          <a:stretch>
            <a:fillRect/>
          </a:stretch>
        </p:blipFill>
        <p:spPr>
          <a:xfrm>
            <a:off x="684935" y="6756644"/>
            <a:ext cx="1265702" cy="362022"/>
          </a:xfrm>
          <a:prstGeom prst="rect">
            <a:avLst/>
          </a:prstGeom>
          <a:ln>
            <a:noFill/>
          </a:ln>
        </p:spPr>
      </p:pic>
      <p:pic>
        <p:nvPicPr>
          <p:cNvPr id="22" name="Picture 21" descr="A green text on a white background&#10;&#10;AI-generated content may be incorrect.">
            <a:extLst>
              <a:ext uri="{FF2B5EF4-FFF2-40B4-BE49-F238E27FC236}">
                <a16:creationId xmlns:a16="http://schemas.microsoft.com/office/drawing/2014/main" id="{DE632E7F-CEEE-16E1-7E93-8B6D52BC83B6}"/>
              </a:ext>
            </a:extLst>
          </p:cNvPr>
          <p:cNvPicPr>
            <a:picLocks noChangeAspect="1"/>
          </p:cNvPicPr>
          <p:nvPr/>
        </p:nvPicPr>
        <p:blipFill>
          <a:blip r:embed="rId6"/>
          <a:stretch>
            <a:fillRect/>
          </a:stretch>
        </p:blipFill>
        <p:spPr>
          <a:xfrm>
            <a:off x="4121320" y="6760264"/>
            <a:ext cx="1235674" cy="307486"/>
          </a:xfrm>
          <a:prstGeom prst="rect">
            <a:avLst/>
          </a:prstGeom>
          <a:ln>
            <a:noFill/>
          </a:ln>
        </p:spPr>
      </p:pic>
      <p:sp>
        <p:nvSpPr>
          <p:cNvPr id="23" name="Footer Placeholder 1">
            <a:extLst>
              <a:ext uri="{FF2B5EF4-FFF2-40B4-BE49-F238E27FC236}">
                <a16:creationId xmlns:a16="http://schemas.microsoft.com/office/drawing/2014/main" id="{38995518-F4F9-7F63-88CD-4FDE1C77203F}"/>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87680" y="946785"/>
            <a:ext cx="6746112" cy="272415"/>
          </a:xfrm>
          <a:prstGeom prst="rect">
            <a:avLst/>
          </a:prstGeom>
        </p:spPr>
        <p:txBody>
          <a:bodyPr lIns="0" tIns="0" rIns="0" bIns="0" rtlCol="0" anchor="t">
            <a:spAutoFit/>
          </a:bodyPr>
          <a:lstStyle/>
          <a:p>
            <a:pPr algn="l">
              <a:lnSpc>
                <a:spcPts val="1535"/>
              </a:lnSpc>
            </a:pPr>
            <a:r>
              <a:rPr lang="en-US" sz="1279" spc="-1">
                <a:solidFill>
                  <a:srgbClr val="FFFFFF"/>
                </a:solidFill>
                <a:latin typeface="Arial"/>
              </a:rPr>
              <a:t>COMBUSTION SAFETY</a:t>
            </a:r>
          </a:p>
        </p:txBody>
      </p:sp>
      <p:sp>
        <p:nvSpPr>
          <p:cNvPr id="4" name="Freeform 4" descr="Image of an Inspection Mirror"/>
          <p:cNvSpPr/>
          <p:nvPr/>
        </p:nvSpPr>
        <p:spPr>
          <a:xfrm rot="1800000">
            <a:off x="5310757" y="1502121"/>
            <a:ext cx="2482560" cy="4981632"/>
          </a:xfrm>
          <a:custGeom>
            <a:avLst/>
            <a:gdLst/>
            <a:ahLst/>
            <a:cxnLst/>
            <a:rect l="l" t="t" r="r" b="b"/>
            <a:pathLst>
              <a:path w="2482560" h="4981632">
                <a:moveTo>
                  <a:pt x="0" y="0"/>
                </a:moveTo>
                <a:lnTo>
                  <a:pt x="2482560" y="0"/>
                </a:lnTo>
                <a:lnTo>
                  <a:pt x="2482560" y="4981632"/>
                </a:lnTo>
                <a:lnTo>
                  <a:pt x="0" y="4981632"/>
                </a:lnTo>
                <a:lnTo>
                  <a:pt x="0" y="0"/>
                </a:lnTo>
                <a:close/>
              </a:path>
            </a:pathLst>
          </a:custGeom>
          <a:blipFill>
            <a:blip r:embed="rId3"/>
            <a:stretch>
              <a:fillRect r="-6" b="-6471"/>
            </a:stretch>
          </a:blipFill>
        </p:spPr>
      </p:sp>
      <p:sp>
        <p:nvSpPr>
          <p:cNvPr id="5" name="TextBox 5"/>
          <p:cNvSpPr txBox="1"/>
          <p:nvPr/>
        </p:nvSpPr>
        <p:spPr>
          <a:xfrm>
            <a:off x="1457546" y="608494"/>
            <a:ext cx="6563232" cy="410369"/>
          </a:xfrm>
          <a:prstGeom prst="rect">
            <a:avLst/>
          </a:prstGeom>
        </p:spPr>
        <p:txBody>
          <a:bodyPr lIns="0" tIns="0" rIns="0" bIns="0" rtlCol="0" anchor="t">
            <a:spAutoFit/>
          </a:bodyPr>
          <a:lstStyle/>
          <a:p>
            <a:pPr algn="ctr">
              <a:lnSpc>
                <a:spcPts val="3225"/>
              </a:lnSpc>
            </a:pPr>
            <a:r>
              <a:rPr lang="en-US" sz="2986" spc="-1">
                <a:solidFill>
                  <a:srgbClr val="0070C0"/>
                </a:solidFill>
                <a:latin typeface="Arial"/>
              </a:rPr>
              <a:t>Inspection – Heat Exchanger</a:t>
            </a:r>
            <a:endParaRPr lang="en-US"/>
          </a:p>
        </p:txBody>
      </p:sp>
      <p:sp>
        <p:nvSpPr>
          <p:cNvPr id="6" name="TextBox 6"/>
          <p:cNvSpPr txBox="1"/>
          <p:nvPr/>
        </p:nvSpPr>
        <p:spPr>
          <a:xfrm>
            <a:off x="577680" y="2112327"/>
            <a:ext cx="5346912" cy="4343145"/>
          </a:xfrm>
          <a:prstGeom prst="rect">
            <a:avLst/>
          </a:prstGeom>
        </p:spPr>
        <p:txBody>
          <a:bodyPr lIns="0" tIns="0" rIns="0" bIns="0" rtlCol="0" anchor="t">
            <a:spAutoFit/>
          </a:bodyPr>
          <a:lstStyle/>
          <a:p>
            <a:pPr marL="302000" lvl="1" indent="-151000" algn="l">
              <a:lnSpc>
                <a:spcPts val="2815"/>
              </a:lnSpc>
              <a:buFont typeface="Arial"/>
              <a:buChar char="•"/>
            </a:pPr>
            <a:r>
              <a:rPr lang="en-US" sz="2346" spc="-1">
                <a:solidFill>
                  <a:srgbClr val="000000"/>
                </a:solidFill>
                <a:latin typeface="Arial"/>
              </a:rPr>
              <a:t>Use a strong light and an inspection mirror.</a:t>
            </a:r>
          </a:p>
          <a:p>
            <a:pPr marL="302000" lvl="1" indent="-151000" algn="l">
              <a:lnSpc>
                <a:spcPts val="2815"/>
              </a:lnSpc>
              <a:buFont typeface="Arial"/>
              <a:buChar char="•"/>
            </a:pPr>
            <a:r>
              <a:rPr lang="en-US" sz="2346" spc="-1">
                <a:solidFill>
                  <a:srgbClr val="000000"/>
                </a:solidFill>
                <a:latin typeface="Arial"/>
              </a:rPr>
              <a:t>Is the heat exchanger rusty? </a:t>
            </a:r>
          </a:p>
          <a:p>
            <a:pPr marL="302000" lvl="1" indent="-151000" algn="l">
              <a:lnSpc>
                <a:spcPts val="2815"/>
              </a:lnSpc>
              <a:buFont typeface="Arial"/>
              <a:buChar char="•"/>
            </a:pPr>
            <a:r>
              <a:rPr lang="en-US" sz="2346" spc="-1">
                <a:solidFill>
                  <a:srgbClr val="000000"/>
                </a:solidFill>
                <a:latin typeface="Arial"/>
              </a:rPr>
              <a:t>Are there cracks?</a:t>
            </a:r>
          </a:p>
        </p:txBody>
      </p:sp>
      <p:sp>
        <p:nvSpPr>
          <p:cNvPr id="7" name="TextBox 7"/>
          <p:cNvSpPr txBox="1"/>
          <p:nvPr/>
        </p:nvSpPr>
        <p:spPr>
          <a:xfrm>
            <a:off x="6399178" y="5917468"/>
            <a:ext cx="2746080" cy="181887"/>
          </a:xfrm>
          <a:prstGeom prst="rect">
            <a:avLst/>
          </a:prstGeom>
        </p:spPr>
        <p:txBody>
          <a:bodyPr lIns="0" tIns="0" rIns="0" bIns="0" rtlCol="0" anchor="t">
            <a:spAutoFit/>
          </a:bodyPr>
          <a:lstStyle/>
          <a:p>
            <a:pPr algn="r">
              <a:lnSpc>
                <a:spcPts val="1152"/>
              </a:lnSpc>
            </a:pPr>
            <a:r>
              <a:rPr lang="en-US" sz="960" spc="-1">
                <a:solidFill>
                  <a:srgbClr val="000000"/>
                </a:solidFill>
                <a:latin typeface="Arial Italics"/>
              </a:rPr>
              <a:t>Image courtesy of generaltools.com</a:t>
            </a:r>
          </a:p>
        </p:txBody>
      </p:sp>
      <p:sp>
        <p:nvSpPr>
          <p:cNvPr id="9" name="Slide Number Placeholder 8">
            <a:extLst>
              <a:ext uri="{FF2B5EF4-FFF2-40B4-BE49-F238E27FC236}">
                <a16:creationId xmlns:a16="http://schemas.microsoft.com/office/drawing/2014/main" id="{CB77ACC4-FF2A-1709-A962-292C30FE0119}"/>
              </a:ext>
            </a:extLst>
          </p:cNvPr>
          <p:cNvSpPr>
            <a:spLocks noGrp="1"/>
          </p:cNvSpPr>
          <p:nvPr>
            <p:ph type="sldNum" sz="quarter" idx="12"/>
          </p:nvPr>
        </p:nvSpPr>
        <p:spPr/>
        <p:txBody>
          <a:bodyPr/>
          <a:lstStyle/>
          <a:p>
            <a:fld id="{B6F15528-21DE-4FAA-801E-634DDDAF4B2B}" type="slidenum">
              <a:rPr lang="en-US" smtClean="0"/>
              <a:pPr/>
              <a:t>16</a:t>
            </a:fld>
            <a:endParaRPr lang="en-US"/>
          </a:p>
        </p:txBody>
      </p:sp>
      <p:sp>
        <p:nvSpPr>
          <p:cNvPr id="8" name="Footer Placeholder 7">
            <a:extLst>
              <a:ext uri="{FF2B5EF4-FFF2-40B4-BE49-F238E27FC236}">
                <a16:creationId xmlns:a16="http://schemas.microsoft.com/office/drawing/2014/main" id="{C3A86B29-5A06-0DAC-26D1-70B74D81E817}"/>
              </a:ext>
            </a:extLst>
          </p:cNvPr>
          <p:cNvSpPr>
            <a:spLocks noGrp="1"/>
          </p:cNvSpPr>
          <p:nvPr>
            <p:ph type="ftr" sz="quarter" idx="11"/>
          </p:nvPr>
        </p:nvSpPr>
        <p:spPr/>
        <p:txBody>
          <a:bodyPr/>
          <a:lstStyle/>
          <a:p>
            <a:r>
              <a:rPr lang="en-US"/>
              <a:t>GJA 2024 Version III</a:t>
            </a:r>
          </a:p>
        </p:txBody>
      </p:sp>
      <p:sp>
        <p:nvSpPr>
          <p:cNvPr id="10" name="Rectangle 9">
            <a:extLst>
              <a:ext uri="{FF2B5EF4-FFF2-40B4-BE49-F238E27FC236}">
                <a16:creationId xmlns:a16="http://schemas.microsoft.com/office/drawing/2014/main" id="{68EF6A28-3F8C-425F-69FE-DAA58E4BD513}"/>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1" name="Slide Number Placeholder 2">
            <a:extLst>
              <a:ext uri="{FF2B5EF4-FFF2-40B4-BE49-F238E27FC236}">
                <a16:creationId xmlns:a16="http://schemas.microsoft.com/office/drawing/2014/main" id="{465E8EF7-2834-9DAA-5689-FAA6E7938C3F}"/>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16</a:t>
            </a:fld>
            <a:endParaRPr lang="en-US">
              <a:solidFill>
                <a:schemeClr val="bg1"/>
              </a:solidFill>
              <a:latin typeface="Arial"/>
            </a:endParaRPr>
          </a:p>
        </p:txBody>
      </p:sp>
      <p:pic>
        <p:nvPicPr>
          <p:cNvPr id="12" name="Picture 11" descr="A black and white sign with black text&#10;&#10;AI-generated content may be incorrect.">
            <a:extLst>
              <a:ext uri="{FF2B5EF4-FFF2-40B4-BE49-F238E27FC236}">
                <a16:creationId xmlns:a16="http://schemas.microsoft.com/office/drawing/2014/main" id="{26B24B2C-57B6-CBCD-C573-FC0EB164C4CE}"/>
              </a:ext>
            </a:extLst>
          </p:cNvPr>
          <p:cNvPicPr>
            <a:picLocks noChangeAspect="1"/>
          </p:cNvPicPr>
          <p:nvPr/>
        </p:nvPicPr>
        <p:blipFill>
          <a:blip r:embed="rId4"/>
          <a:stretch>
            <a:fillRect/>
          </a:stretch>
        </p:blipFill>
        <p:spPr>
          <a:xfrm>
            <a:off x="7959971" y="6729987"/>
            <a:ext cx="422103" cy="418432"/>
          </a:xfrm>
          <a:prstGeom prst="rect">
            <a:avLst/>
          </a:prstGeom>
          <a:ln>
            <a:noFill/>
          </a:ln>
        </p:spPr>
      </p:pic>
      <p:pic>
        <p:nvPicPr>
          <p:cNvPr id="13" name="Picture 12" descr="A blue and grey logo&#10;&#10;AI-generated content may be incorrect.">
            <a:extLst>
              <a:ext uri="{FF2B5EF4-FFF2-40B4-BE49-F238E27FC236}">
                <a16:creationId xmlns:a16="http://schemas.microsoft.com/office/drawing/2014/main" id="{B25BB59A-E9BB-A23D-C1E8-0DA7E66186BA}"/>
              </a:ext>
            </a:extLst>
          </p:cNvPr>
          <p:cNvPicPr>
            <a:picLocks noChangeAspect="1"/>
          </p:cNvPicPr>
          <p:nvPr/>
        </p:nvPicPr>
        <p:blipFill>
          <a:blip r:embed="rId5"/>
          <a:stretch>
            <a:fillRect/>
          </a:stretch>
        </p:blipFill>
        <p:spPr>
          <a:xfrm>
            <a:off x="684935" y="6756644"/>
            <a:ext cx="1265702" cy="362022"/>
          </a:xfrm>
          <a:prstGeom prst="rect">
            <a:avLst/>
          </a:prstGeom>
          <a:ln>
            <a:noFill/>
          </a:ln>
        </p:spPr>
      </p:pic>
      <p:pic>
        <p:nvPicPr>
          <p:cNvPr id="14" name="Picture 13" descr="A green text on a white background&#10;&#10;AI-generated content may be incorrect.">
            <a:extLst>
              <a:ext uri="{FF2B5EF4-FFF2-40B4-BE49-F238E27FC236}">
                <a16:creationId xmlns:a16="http://schemas.microsoft.com/office/drawing/2014/main" id="{71BC1A45-5064-4CC4-C7E9-1E9B2187196E}"/>
              </a:ext>
            </a:extLst>
          </p:cNvPr>
          <p:cNvPicPr>
            <a:picLocks noChangeAspect="1"/>
          </p:cNvPicPr>
          <p:nvPr/>
        </p:nvPicPr>
        <p:blipFill>
          <a:blip r:embed="rId6"/>
          <a:stretch>
            <a:fillRect/>
          </a:stretch>
        </p:blipFill>
        <p:spPr>
          <a:xfrm>
            <a:off x="4121320" y="6760264"/>
            <a:ext cx="1235674" cy="307486"/>
          </a:xfrm>
          <a:prstGeom prst="rect">
            <a:avLst/>
          </a:prstGeom>
          <a:ln>
            <a:noFill/>
          </a:ln>
        </p:spPr>
      </p:pic>
      <p:sp>
        <p:nvSpPr>
          <p:cNvPr id="15" name="Footer Placeholder 1">
            <a:extLst>
              <a:ext uri="{FF2B5EF4-FFF2-40B4-BE49-F238E27FC236}">
                <a16:creationId xmlns:a16="http://schemas.microsoft.com/office/drawing/2014/main" id="{15DBBF8B-17DC-6F80-D2F4-4BEEB6CB8AF8}"/>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pic>
        <p:nvPicPr>
          <p:cNvPr id="16" name="Picture 15" descr="A red and white symbol of a person with a hard hat&#10;&#10;AI-generated content may be incorrect.">
            <a:extLst>
              <a:ext uri="{FF2B5EF4-FFF2-40B4-BE49-F238E27FC236}">
                <a16:creationId xmlns:a16="http://schemas.microsoft.com/office/drawing/2014/main" id="{CA68D69B-CEDB-1F9B-D95E-4C6789187458}"/>
              </a:ext>
            </a:extLst>
          </p:cNvPr>
          <p:cNvPicPr>
            <a:picLocks noChangeAspect="1"/>
          </p:cNvPicPr>
          <p:nvPr/>
        </p:nvPicPr>
        <p:blipFill>
          <a:blip r:embed="rId7"/>
          <a:stretch>
            <a:fillRect/>
          </a:stretch>
        </p:blipFill>
        <p:spPr>
          <a:xfrm>
            <a:off x="8117423" y="297511"/>
            <a:ext cx="803073" cy="803190"/>
          </a:xfrm>
          <a:prstGeom prst="rect">
            <a:avLst/>
          </a:prstGeom>
          <a:ln>
            <a:noFill/>
          </a:ln>
        </p:spPr>
      </p:pic>
      <p:pic>
        <p:nvPicPr>
          <p:cNvPr id="17" name="Picture 16" descr="A green text on a black background&#10;&#10;AI-generated content may be incorrect.">
            <a:extLst>
              <a:ext uri="{FF2B5EF4-FFF2-40B4-BE49-F238E27FC236}">
                <a16:creationId xmlns:a16="http://schemas.microsoft.com/office/drawing/2014/main" id="{AC1D290F-1D03-00B6-7148-60F8900EA8DA}"/>
              </a:ext>
            </a:extLst>
          </p:cNvPr>
          <p:cNvPicPr>
            <a:picLocks noChangeAspect="1"/>
          </p:cNvPicPr>
          <p:nvPr/>
        </p:nvPicPr>
        <p:blipFill>
          <a:blip r:embed="rId8"/>
          <a:stretch>
            <a:fillRect/>
          </a:stretch>
        </p:blipFill>
        <p:spPr>
          <a:xfrm>
            <a:off x="483155" y="296124"/>
            <a:ext cx="1680521" cy="519859"/>
          </a:xfrm>
          <a:prstGeom prst="rect">
            <a:avLst/>
          </a:prstGeom>
        </p:spPr>
      </p:pic>
      <p:sp>
        <p:nvSpPr>
          <p:cNvPr id="18" name="Rectangle 17">
            <a:extLst>
              <a:ext uri="{FF2B5EF4-FFF2-40B4-BE49-F238E27FC236}">
                <a16:creationId xmlns:a16="http://schemas.microsoft.com/office/drawing/2014/main" id="{DAD06D40-D545-066E-2AB8-DBBE1BB8905F}"/>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9" name="Slide Number Placeholder 2">
            <a:extLst>
              <a:ext uri="{FF2B5EF4-FFF2-40B4-BE49-F238E27FC236}">
                <a16:creationId xmlns:a16="http://schemas.microsoft.com/office/drawing/2014/main" id="{48ABE097-46BA-9E2B-DC88-5DE35B2235C0}"/>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16</a:t>
            </a:fld>
            <a:endParaRPr lang="en-US">
              <a:solidFill>
                <a:schemeClr val="bg1"/>
              </a:solidFill>
              <a:latin typeface="Arial"/>
            </a:endParaRPr>
          </a:p>
        </p:txBody>
      </p:sp>
      <p:pic>
        <p:nvPicPr>
          <p:cNvPr id="20" name="Picture 19" descr="A black and white sign with black text&#10;&#10;AI-generated content may be incorrect.">
            <a:extLst>
              <a:ext uri="{FF2B5EF4-FFF2-40B4-BE49-F238E27FC236}">
                <a16:creationId xmlns:a16="http://schemas.microsoft.com/office/drawing/2014/main" id="{15B2BD04-6658-4C45-E8DE-0D912979D41F}"/>
              </a:ext>
            </a:extLst>
          </p:cNvPr>
          <p:cNvPicPr>
            <a:picLocks noChangeAspect="1"/>
          </p:cNvPicPr>
          <p:nvPr/>
        </p:nvPicPr>
        <p:blipFill>
          <a:blip r:embed="rId4"/>
          <a:stretch>
            <a:fillRect/>
          </a:stretch>
        </p:blipFill>
        <p:spPr>
          <a:xfrm>
            <a:off x="7959971" y="6729987"/>
            <a:ext cx="422103" cy="418432"/>
          </a:xfrm>
          <a:prstGeom prst="rect">
            <a:avLst/>
          </a:prstGeom>
          <a:ln>
            <a:noFill/>
          </a:ln>
        </p:spPr>
      </p:pic>
      <p:pic>
        <p:nvPicPr>
          <p:cNvPr id="21" name="Picture 20" descr="A blue and grey logo&#10;&#10;AI-generated content may be incorrect.">
            <a:extLst>
              <a:ext uri="{FF2B5EF4-FFF2-40B4-BE49-F238E27FC236}">
                <a16:creationId xmlns:a16="http://schemas.microsoft.com/office/drawing/2014/main" id="{9F448BE1-DE88-7D5A-3CA8-8488EC23E71C}"/>
              </a:ext>
            </a:extLst>
          </p:cNvPr>
          <p:cNvPicPr>
            <a:picLocks noChangeAspect="1"/>
          </p:cNvPicPr>
          <p:nvPr/>
        </p:nvPicPr>
        <p:blipFill>
          <a:blip r:embed="rId5"/>
          <a:stretch>
            <a:fillRect/>
          </a:stretch>
        </p:blipFill>
        <p:spPr>
          <a:xfrm>
            <a:off x="684935" y="6756644"/>
            <a:ext cx="1265702" cy="362022"/>
          </a:xfrm>
          <a:prstGeom prst="rect">
            <a:avLst/>
          </a:prstGeom>
          <a:ln>
            <a:noFill/>
          </a:ln>
        </p:spPr>
      </p:pic>
      <p:pic>
        <p:nvPicPr>
          <p:cNvPr id="22" name="Picture 21" descr="A green text on a white background&#10;&#10;AI-generated content may be incorrect.">
            <a:extLst>
              <a:ext uri="{FF2B5EF4-FFF2-40B4-BE49-F238E27FC236}">
                <a16:creationId xmlns:a16="http://schemas.microsoft.com/office/drawing/2014/main" id="{C09ABC2A-C342-D8BE-8C62-264F2E3FC344}"/>
              </a:ext>
            </a:extLst>
          </p:cNvPr>
          <p:cNvPicPr>
            <a:picLocks noChangeAspect="1"/>
          </p:cNvPicPr>
          <p:nvPr/>
        </p:nvPicPr>
        <p:blipFill>
          <a:blip r:embed="rId6"/>
          <a:stretch>
            <a:fillRect/>
          </a:stretch>
        </p:blipFill>
        <p:spPr>
          <a:xfrm>
            <a:off x="4121320" y="6760264"/>
            <a:ext cx="1235674" cy="307486"/>
          </a:xfrm>
          <a:prstGeom prst="rect">
            <a:avLst/>
          </a:prstGeom>
          <a:ln>
            <a:noFill/>
          </a:ln>
        </p:spPr>
      </p:pic>
      <p:sp>
        <p:nvSpPr>
          <p:cNvPr id="23" name="Footer Placeholder 1">
            <a:extLst>
              <a:ext uri="{FF2B5EF4-FFF2-40B4-BE49-F238E27FC236}">
                <a16:creationId xmlns:a16="http://schemas.microsoft.com/office/drawing/2014/main" id="{D0F26738-FE9A-FB41-3642-CD7094455CBF}"/>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87680" y="946785"/>
            <a:ext cx="6746112" cy="272415"/>
          </a:xfrm>
          <a:prstGeom prst="rect">
            <a:avLst/>
          </a:prstGeom>
        </p:spPr>
        <p:txBody>
          <a:bodyPr lIns="0" tIns="0" rIns="0" bIns="0" rtlCol="0" anchor="t">
            <a:spAutoFit/>
          </a:bodyPr>
          <a:lstStyle/>
          <a:p>
            <a:pPr algn="l">
              <a:lnSpc>
                <a:spcPts val="1535"/>
              </a:lnSpc>
            </a:pPr>
            <a:r>
              <a:rPr lang="en-US" sz="1279" spc="-1">
                <a:solidFill>
                  <a:srgbClr val="FFFFFF"/>
                </a:solidFill>
                <a:latin typeface="Arial"/>
              </a:rPr>
              <a:t>COMBUSTION SAFETY</a:t>
            </a:r>
          </a:p>
        </p:txBody>
      </p:sp>
      <p:sp>
        <p:nvSpPr>
          <p:cNvPr id="4" name="Freeform 4" descr="Image of a cracked heater exchanger "/>
          <p:cNvSpPr/>
          <p:nvPr/>
        </p:nvSpPr>
        <p:spPr>
          <a:xfrm>
            <a:off x="-94848" y="0"/>
            <a:ext cx="9929856" cy="7052544"/>
          </a:xfrm>
          <a:custGeom>
            <a:avLst/>
            <a:gdLst/>
            <a:ahLst/>
            <a:cxnLst/>
            <a:rect l="l" t="t" r="r" b="b"/>
            <a:pathLst>
              <a:path w="9929856" h="7052544">
                <a:moveTo>
                  <a:pt x="0" y="0"/>
                </a:moveTo>
                <a:lnTo>
                  <a:pt x="9929856" y="0"/>
                </a:lnTo>
                <a:lnTo>
                  <a:pt x="9929856" y="7052544"/>
                </a:lnTo>
                <a:lnTo>
                  <a:pt x="0" y="7052544"/>
                </a:lnTo>
                <a:lnTo>
                  <a:pt x="0" y="0"/>
                </a:lnTo>
                <a:close/>
              </a:path>
            </a:pathLst>
          </a:custGeom>
          <a:blipFill>
            <a:blip r:embed="rId3"/>
            <a:stretch>
              <a:fillRect l="833" r="833" b="-914"/>
            </a:stretch>
          </a:blipFill>
        </p:spPr>
      </p:sp>
      <p:sp>
        <p:nvSpPr>
          <p:cNvPr id="5" name="TextBox 5"/>
          <p:cNvSpPr txBox="1"/>
          <p:nvPr/>
        </p:nvSpPr>
        <p:spPr>
          <a:xfrm>
            <a:off x="6917520" y="6764337"/>
            <a:ext cx="2746080" cy="181887"/>
          </a:xfrm>
          <a:prstGeom prst="rect">
            <a:avLst/>
          </a:prstGeom>
        </p:spPr>
        <p:txBody>
          <a:bodyPr lIns="0" tIns="0" rIns="0" bIns="0" rtlCol="0" anchor="t">
            <a:spAutoFit/>
          </a:bodyPr>
          <a:lstStyle/>
          <a:p>
            <a:pPr algn="r">
              <a:lnSpc>
                <a:spcPts val="1152"/>
              </a:lnSpc>
            </a:pPr>
            <a:r>
              <a:rPr lang="en-US" sz="960" spc="-1">
                <a:solidFill>
                  <a:srgbClr val="FFFFFF"/>
                </a:solidFill>
                <a:latin typeface="Arial Italics"/>
              </a:rPr>
              <a:t>Photo courtesy of NRCERT</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a:stretch>
          </a:blipFill>
        </p:spPr>
      </p:sp>
      <p:sp>
        <p:nvSpPr>
          <p:cNvPr id="4" name="Freeform 4" descr="Image of a crack in a heat exchanger"/>
          <p:cNvSpPr/>
          <p:nvPr/>
        </p:nvSpPr>
        <p:spPr>
          <a:xfrm>
            <a:off x="-81408" y="0"/>
            <a:ext cx="9835008" cy="7071360"/>
          </a:xfrm>
          <a:custGeom>
            <a:avLst/>
            <a:gdLst/>
            <a:ahLst/>
            <a:cxnLst/>
            <a:rect l="l" t="t" r="r" b="b"/>
            <a:pathLst>
              <a:path w="9835008" h="7071360">
                <a:moveTo>
                  <a:pt x="0" y="0"/>
                </a:moveTo>
                <a:lnTo>
                  <a:pt x="9835008" y="0"/>
                </a:lnTo>
                <a:lnTo>
                  <a:pt x="9835008" y="7071360"/>
                </a:lnTo>
                <a:lnTo>
                  <a:pt x="0" y="7071360"/>
                </a:lnTo>
                <a:lnTo>
                  <a:pt x="0" y="0"/>
                </a:lnTo>
                <a:close/>
              </a:path>
            </a:pathLst>
          </a:custGeom>
          <a:blipFill>
            <a:blip r:embed="rId4"/>
            <a:stretch>
              <a:fillRect l="173" t="-4652" r="-500"/>
            </a:stretch>
          </a:blipFill>
        </p:spPr>
      </p:sp>
      <p:sp>
        <p:nvSpPr>
          <p:cNvPr id="5" name="TextBox 5"/>
          <p:cNvSpPr txBox="1"/>
          <p:nvPr/>
        </p:nvSpPr>
        <p:spPr>
          <a:xfrm>
            <a:off x="6917520" y="6764337"/>
            <a:ext cx="2746080" cy="181887"/>
          </a:xfrm>
          <a:prstGeom prst="rect">
            <a:avLst/>
          </a:prstGeom>
        </p:spPr>
        <p:txBody>
          <a:bodyPr lIns="0" tIns="0" rIns="0" bIns="0" rtlCol="0" anchor="t">
            <a:spAutoFit/>
          </a:bodyPr>
          <a:lstStyle/>
          <a:p>
            <a:pPr algn="r">
              <a:lnSpc>
                <a:spcPts val="1152"/>
              </a:lnSpc>
            </a:pPr>
            <a:r>
              <a:rPr lang="en-US" sz="960" spc="-1">
                <a:solidFill>
                  <a:srgbClr val="FFFFFF"/>
                </a:solidFill>
                <a:latin typeface="Arial Italics"/>
              </a:rPr>
              <a:t>Photo courtesy of NRCERT</a:t>
            </a:r>
          </a:p>
        </p:txBody>
      </p:sp>
      <p:grpSp>
        <p:nvGrpSpPr>
          <p:cNvPr id="6" name="Group 6"/>
          <p:cNvGrpSpPr/>
          <p:nvPr/>
        </p:nvGrpSpPr>
        <p:grpSpPr>
          <a:xfrm>
            <a:off x="1219200" y="650112"/>
            <a:ext cx="2682240" cy="1219200"/>
            <a:chOff x="0" y="0"/>
            <a:chExt cx="3576320" cy="1625600"/>
          </a:xfrm>
        </p:grpSpPr>
        <p:sp>
          <p:nvSpPr>
            <p:cNvPr id="7" name="Freeform 7"/>
            <p:cNvSpPr/>
            <p:nvPr/>
          </p:nvSpPr>
          <p:spPr>
            <a:xfrm>
              <a:off x="0" y="0"/>
              <a:ext cx="5161280" cy="1677162"/>
            </a:xfrm>
            <a:custGeom>
              <a:avLst/>
              <a:gdLst/>
              <a:ahLst/>
              <a:cxnLst/>
              <a:rect l="l" t="t" r="r" b="b"/>
              <a:pathLst>
                <a:path w="5161280" h="1677162">
                  <a:moveTo>
                    <a:pt x="0" y="0"/>
                  </a:moveTo>
                  <a:lnTo>
                    <a:pt x="2086229" y="0"/>
                  </a:lnTo>
                  <a:lnTo>
                    <a:pt x="2980309" y="0"/>
                  </a:lnTo>
                  <a:lnTo>
                    <a:pt x="3576320" y="0"/>
                  </a:lnTo>
                  <a:lnTo>
                    <a:pt x="3576320" y="948309"/>
                  </a:lnTo>
                  <a:lnTo>
                    <a:pt x="5161280" y="1677162"/>
                  </a:lnTo>
                  <a:lnTo>
                    <a:pt x="3576320" y="1354709"/>
                  </a:lnTo>
                  <a:lnTo>
                    <a:pt x="3576320" y="1625600"/>
                  </a:lnTo>
                  <a:lnTo>
                    <a:pt x="2980309" y="1625600"/>
                  </a:lnTo>
                  <a:lnTo>
                    <a:pt x="2086229" y="1625600"/>
                  </a:lnTo>
                  <a:lnTo>
                    <a:pt x="0" y="1625600"/>
                  </a:lnTo>
                  <a:lnTo>
                    <a:pt x="0" y="1354709"/>
                  </a:lnTo>
                  <a:lnTo>
                    <a:pt x="0" y="948309"/>
                  </a:lnTo>
                  <a:close/>
                </a:path>
              </a:pathLst>
            </a:custGeom>
            <a:solidFill>
              <a:srgbClr val="000000"/>
            </a:solidFill>
          </p:spPr>
        </p:sp>
        <p:sp>
          <p:nvSpPr>
            <p:cNvPr id="8" name="TextBox 8"/>
            <p:cNvSpPr txBox="1"/>
            <p:nvPr/>
          </p:nvSpPr>
          <p:spPr>
            <a:xfrm>
              <a:off x="0" y="-47625"/>
              <a:ext cx="3576320" cy="1673225"/>
            </a:xfrm>
            <a:prstGeom prst="rect">
              <a:avLst/>
            </a:prstGeom>
          </p:spPr>
          <p:txBody>
            <a:bodyPr lIns="50800" tIns="50800" rIns="50800" bIns="50800" rtlCol="0" anchor="ctr"/>
            <a:lstStyle/>
            <a:p>
              <a:pPr algn="ctr">
                <a:lnSpc>
                  <a:spcPts val="2815"/>
                </a:lnSpc>
              </a:pPr>
              <a:r>
                <a:rPr lang="en-US" sz="2346" spc="-1">
                  <a:solidFill>
                    <a:srgbClr val="FFFFFF"/>
                  </a:solidFill>
                  <a:latin typeface="Arial"/>
                </a:rPr>
                <a:t>Cracks will cause problems</a:t>
              </a:r>
            </a:p>
          </p:txBody>
        </p:sp>
      </p:gr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87680" y="946785"/>
            <a:ext cx="6746112" cy="272415"/>
          </a:xfrm>
          <a:prstGeom prst="rect">
            <a:avLst/>
          </a:prstGeom>
        </p:spPr>
        <p:txBody>
          <a:bodyPr lIns="0" tIns="0" rIns="0" bIns="0" rtlCol="0" anchor="t">
            <a:spAutoFit/>
          </a:bodyPr>
          <a:lstStyle/>
          <a:p>
            <a:pPr algn="l">
              <a:lnSpc>
                <a:spcPts val="1535"/>
              </a:lnSpc>
            </a:pPr>
            <a:r>
              <a:rPr lang="en-US" sz="1279" spc="-1">
                <a:solidFill>
                  <a:srgbClr val="FFFFFF"/>
                </a:solidFill>
                <a:latin typeface="Arial"/>
              </a:rPr>
              <a:t>COMBUSTION SAFETY</a:t>
            </a:r>
          </a:p>
        </p:txBody>
      </p:sp>
      <p:sp>
        <p:nvSpPr>
          <p:cNvPr id="4" name="Freeform 4" descr="Close up image of a crack in a heat exchanger"/>
          <p:cNvSpPr/>
          <p:nvPr/>
        </p:nvSpPr>
        <p:spPr>
          <a:xfrm>
            <a:off x="0" y="0"/>
            <a:ext cx="9753600" cy="7152768"/>
          </a:xfrm>
          <a:custGeom>
            <a:avLst/>
            <a:gdLst/>
            <a:ahLst/>
            <a:cxnLst/>
            <a:rect l="l" t="t" r="r" b="b"/>
            <a:pathLst>
              <a:path w="9753600" h="7152768">
                <a:moveTo>
                  <a:pt x="0" y="0"/>
                </a:moveTo>
                <a:lnTo>
                  <a:pt x="9753600" y="0"/>
                </a:lnTo>
                <a:lnTo>
                  <a:pt x="9753600" y="7152768"/>
                </a:lnTo>
                <a:lnTo>
                  <a:pt x="0" y="7152768"/>
                </a:lnTo>
                <a:lnTo>
                  <a:pt x="0" y="0"/>
                </a:lnTo>
                <a:close/>
              </a:path>
            </a:pathLst>
          </a:custGeom>
          <a:blipFill>
            <a:blip r:embed="rId3"/>
            <a:stretch>
              <a:fillRect l="-169" t="-5812" r="-2508" b="802"/>
            </a:stretch>
          </a:blipFill>
        </p:spPr>
      </p:sp>
      <p:sp>
        <p:nvSpPr>
          <p:cNvPr id="5" name="TextBox 5"/>
          <p:cNvSpPr txBox="1"/>
          <p:nvPr/>
        </p:nvSpPr>
        <p:spPr>
          <a:xfrm>
            <a:off x="6917520" y="6764337"/>
            <a:ext cx="2746080" cy="181887"/>
          </a:xfrm>
          <a:prstGeom prst="rect">
            <a:avLst/>
          </a:prstGeom>
        </p:spPr>
        <p:txBody>
          <a:bodyPr lIns="0" tIns="0" rIns="0" bIns="0" rtlCol="0" anchor="t">
            <a:spAutoFit/>
          </a:bodyPr>
          <a:lstStyle/>
          <a:p>
            <a:pPr algn="r">
              <a:lnSpc>
                <a:spcPts val="1152"/>
              </a:lnSpc>
            </a:pPr>
            <a:r>
              <a:rPr lang="en-US" sz="960" spc="-1">
                <a:solidFill>
                  <a:srgbClr val="FFFFFF"/>
                </a:solidFill>
                <a:latin typeface="Arial Italics"/>
              </a:rPr>
              <a:t>Photo courtesy of NRCERT</a:t>
            </a:r>
          </a:p>
        </p:txBody>
      </p:sp>
      <p:grpSp>
        <p:nvGrpSpPr>
          <p:cNvPr id="6" name="Group 6"/>
          <p:cNvGrpSpPr/>
          <p:nvPr/>
        </p:nvGrpSpPr>
        <p:grpSpPr>
          <a:xfrm>
            <a:off x="5933568" y="1300608"/>
            <a:ext cx="2194560" cy="812544"/>
            <a:chOff x="0" y="0"/>
            <a:chExt cx="2926080" cy="1083392"/>
          </a:xfrm>
        </p:grpSpPr>
        <p:sp>
          <p:nvSpPr>
            <p:cNvPr id="7" name="Freeform 7"/>
            <p:cNvSpPr/>
            <p:nvPr/>
          </p:nvSpPr>
          <p:spPr>
            <a:xfrm>
              <a:off x="-533019" y="0"/>
              <a:ext cx="3459099" cy="2620010"/>
            </a:xfrm>
            <a:custGeom>
              <a:avLst/>
              <a:gdLst/>
              <a:ahLst/>
              <a:cxnLst/>
              <a:rect l="l" t="t" r="r" b="b"/>
              <a:pathLst>
                <a:path w="3459099" h="2620010">
                  <a:moveTo>
                    <a:pt x="533019" y="0"/>
                  </a:moveTo>
                  <a:lnTo>
                    <a:pt x="1020699" y="0"/>
                  </a:lnTo>
                  <a:lnTo>
                    <a:pt x="1752219" y="0"/>
                  </a:lnTo>
                  <a:lnTo>
                    <a:pt x="3459099" y="0"/>
                  </a:lnTo>
                  <a:lnTo>
                    <a:pt x="3459099" y="631952"/>
                  </a:lnTo>
                  <a:lnTo>
                    <a:pt x="3459099" y="902843"/>
                  </a:lnTo>
                  <a:lnTo>
                    <a:pt x="3459099" y="1083437"/>
                  </a:lnTo>
                  <a:lnTo>
                    <a:pt x="1752219" y="1083437"/>
                  </a:lnTo>
                  <a:lnTo>
                    <a:pt x="0" y="2620010"/>
                  </a:lnTo>
                  <a:lnTo>
                    <a:pt x="1020699" y="1083437"/>
                  </a:lnTo>
                  <a:lnTo>
                    <a:pt x="533019" y="1083437"/>
                  </a:lnTo>
                  <a:lnTo>
                    <a:pt x="533019" y="902843"/>
                  </a:lnTo>
                  <a:lnTo>
                    <a:pt x="533019" y="631952"/>
                  </a:lnTo>
                  <a:close/>
                </a:path>
              </a:pathLst>
            </a:custGeom>
            <a:solidFill>
              <a:srgbClr val="000000"/>
            </a:solidFill>
          </p:spPr>
        </p:sp>
        <p:sp>
          <p:nvSpPr>
            <p:cNvPr id="8" name="TextBox 8"/>
            <p:cNvSpPr txBox="1"/>
            <p:nvPr/>
          </p:nvSpPr>
          <p:spPr>
            <a:xfrm>
              <a:off x="0" y="-47625"/>
              <a:ext cx="2926080" cy="1131017"/>
            </a:xfrm>
            <a:prstGeom prst="rect">
              <a:avLst/>
            </a:prstGeom>
          </p:spPr>
          <p:txBody>
            <a:bodyPr lIns="50800" tIns="50800" rIns="50800" bIns="50800" rtlCol="0" anchor="ctr"/>
            <a:lstStyle/>
            <a:p>
              <a:pPr algn="ctr">
                <a:lnSpc>
                  <a:spcPts val="2815"/>
                </a:lnSpc>
              </a:pPr>
              <a:r>
                <a:rPr lang="en-US" sz="2346" spc="-1">
                  <a:solidFill>
                    <a:srgbClr val="FFFFFF"/>
                  </a:solidFill>
                  <a:latin typeface="Arial"/>
                </a:rPr>
                <a:t>Crack</a:t>
              </a:r>
            </a:p>
          </p:txBody>
        </p:sp>
      </p:gr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457546" y="608494"/>
            <a:ext cx="6563232" cy="410369"/>
          </a:xfrm>
          <a:prstGeom prst="rect">
            <a:avLst/>
          </a:prstGeom>
        </p:spPr>
        <p:txBody>
          <a:bodyPr lIns="0" tIns="0" rIns="0" bIns="0" rtlCol="0" anchor="t">
            <a:spAutoFit/>
          </a:bodyPr>
          <a:lstStyle/>
          <a:p>
            <a:pPr algn="ctr">
              <a:lnSpc>
                <a:spcPts val="3225"/>
              </a:lnSpc>
            </a:pPr>
            <a:r>
              <a:rPr lang="en-US" sz="2986" spc="-1">
                <a:solidFill>
                  <a:srgbClr val="0070C0"/>
                </a:solidFill>
                <a:latin typeface="Arial"/>
              </a:rPr>
              <a:t>Learning Objectives</a:t>
            </a:r>
            <a:endParaRPr lang="en-US"/>
          </a:p>
        </p:txBody>
      </p:sp>
      <p:sp>
        <p:nvSpPr>
          <p:cNvPr id="5" name="TextBox 5"/>
          <p:cNvSpPr txBox="1"/>
          <p:nvPr/>
        </p:nvSpPr>
        <p:spPr>
          <a:xfrm>
            <a:off x="496272" y="1706055"/>
            <a:ext cx="8517216" cy="4749417"/>
          </a:xfrm>
          <a:prstGeom prst="rect">
            <a:avLst/>
          </a:prstGeom>
        </p:spPr>
        <p:txBody>
          <a:bodyPr lIns="0" tIns="0" rIns="0" bIns="0" rtlCol="0" anchor="t">
            <a:spAutoFit/>
          </a:bodyPr>
          <a:lstStyle/>
          <a:p>
            <a:pPr algn="l">
              <a:lnSpc>
                <a:spcPts val="2815"/>
              </a:lnSpc>
            </a:pPr>
            <a:r>
              <a:rPr lang="en-US" sz="2346" spc="-1">
                <a:solidFill>
                  <a:srgbClr val="000000"/>
                </a:solidFill>
                <a:latin typeface="Arial"/>
              </a:rPr>
              <a:t>By attending this session, participants will be able to:</a:t>
            </a:r>
          </a:p>
          <a:p>
            <a:pPr marL="349232" lvl="1" indent="-174616" algn="l">
              <a:lnSpc>
                <a:spcPts val="2815"/>
              </a:lnSpc>
              <a:buFont typeface="Arial"/>
              <a:buChar char="•"/>
            </a:pPr>
            <a:r>
              <a:rPr lang="en-US" sz="2346" spc="-1">
                <a:solidFill>
                  <a:srgbClr val="000000"/>
                </a:solidFill>
                <a:latin typeface="Arial"/>
              </a:rPr>
              <a:t>Explain the health and safety issues related to combustion equipment.</a:t>
            </a:r>
          </a:p>
          <a:p>
            <a:pPr marL="349232" lvl="1" indent="-174616" algn="l">
              <a:lnSpc>
                <a:spcPts val="2815"/>
              </a:lnSpc>
              <a:buFont typeface="Arial"/>
              <a:buChar char="•"/>
            </a:pPr>
            <a:r>
              <a:rPr lang="en-US" sz="2346" spc="-1">
                <a:solidFill>
                  <a:srgbClr val="000000"/>
                </a:solidFill>
                <a:latin typeface="Arial"/>
              </a:rPr>
              <a:t>State the basics of combustion equipment inspection.</a:t>
            </a:r>
          </a:p>
          <a:p>
            <a:pPr marL="349232" lvl="1" indent="-174616" algn="l">
              <a:lnSpc>
                <a:spcPts val="2815"/>
              </a:lnSpc>
              <a:buFont typeface="Arial"/>
              <a:buChar char="•"/>
            </a:pPr>
            <a:r>
              <a:rPr lang="en-US" sz="2346" spc="-1">
                <a:solidFill>
                  <a:srgbClr val="000000"/>
                </a:solidFill>
                <a:latin typeface="Arial"/>
              </a:rPr>
              <a:t>Explain why different vent pipe materials are required for different appliances.</a:t>
            </a:r>
          </a:p>
          <a:p>
            <a:pPr marL="349232" lvl="1" indent="-174616" algn="l">
              <a:lnSpc>
                <a:spcPts val="2815"/>
              </a:lnSpc>
              <a:buFont typeface="Arial"/>
              <a:buChar char="•"/>
            </a:pPr>
            <a:r>
              <a:rPr lang="en-US" sz="2346" spc="-1">
                <a:solidFill>
                  <a:srgbClr val="000000"/>
                </a:solidFill>
                <a:latin typeface="Arial"/>
              </a:rPr>
              <a:t>Describe worst case combustion appliance zone (CAZ) testing.</a:t>
            </a:r>
          </a:p>
          <a:p>
            <a:pPr marL="349232" lvl="1" indent="-174616" algn="l">
              <a:lnSpc>
                <a:spcPts val="2815"/>
              </a:lnSpc>
              <a:buFont typeface="Arial"/>
              <a:buChar char="•"/>
            </a:pPr>
            <a:r>
              <a:rPr lang="en-US" sz="2346" spc="-1">
                <a:solidFill>
                  <a:srgbClr val="000000"/>
                </a:solidFill>
                <a:latin typeface="Arial"/>
              </a:rPr>
              <a:t>Demonstrate how to conduct a duct inspection.</a:t>
            </a:r>
          </a:p>
        </p:txBody>
      </p:sp>
      <p:sp>
        <p:nvSpPr>
          <p:cNvPr id="8" name="Rectangle 7">
            <a:extLst>
              <a:ext uri="{FF2B5EF4-FFF2-40B4-BE49-F238E27FC236}">
                <a16:creationId xmlns:a16="http://schemas.microsoft.com/office/drawing/2014/main" id="{DF3121C2-FA5B-9B3F-56FE-55965475C755}"/>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9" name="Slide Number Placeholder 2">
            <a:extLst>
              <a:ext uri="{FF2B5EF4-FFF2-40B4-BE49-F238E27FC236}">
                <a16:creationId xmlns:a16="http://schemas.microsoft.com/office/drawing/2014/main" id="{15931948-0F5B-2301-73D4-94D8AF2D1732}"/>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a:t>
            </a:fld>
            <a:endParaRPr lang="en-US">
              <a:solidFill>
                <a:schemeClr val="bg1"/>
              </a:solidFill>
              <a:latin typeface="Arial"/>
            </a:endParaRPr>
          </a:p>
        </p:txBody>
      </p:sp>
      <p:pic>
        <p:nvPicPr>
          <p:cNvPr id="10" name="Picture 9" descr="A black and white sign with black text&#10;&#10;AI-generated content may be incorrect.">
            <a:extLst>
              <a:ext uri="{FF2B5EF4-FFF2-40B4-BE49-F238E27FC236}">
                <a16:creationId xmlns:a16="http://schemas.microsoft.com/office/drawing/2014/main" id="{605C0F65-7289-13B1-4B29-DCFD2D4A6BF2}"/>
              </a:ext>
            </a:extLst>
          </p:cNvPr>
          <p:cNvPicPr>
            <a:picLocks noChangeAspect="1"/>
          </p:cNvPicPr>
          <p:nvPr/>
        </p:nvPicPr>
        <p:blipFill>
          <a:blip r:embed="rId3"/>
          <a:stretch>
            <a:fillRect/>
          </a:stretch>
        </p:blipFill>
        <p:spPr>
          <a:xfrm>
            <a:off x="7959971" y="6729987"/>
            <a:ext cx="422103" cy="418432"/>
          </a:xfrm>
          <a:prstGeom prst="rect">
            <a:avLst/>
          </a:prstGeom>
          <a:ln>
            <a:noFill/>
          </a:ln>
        </p:spPr>
      </p:pic>
      <p:pic>
        <p:nvPicPr>
          <p:cNvPr id="11" name="Picture 10" descr="A blue and grey logo&#10;&#10;AI-generated content may be incorrect.">
            <a:extLst>
              <a:ext uri="{FF2B5EF4-FFF2-40B4-BE49-F238E27FC236}">
                <a16:creationId xmlns:a16="http://schemas.microsoft.com/office/drawing/2014/main" id="{A84BB802-3B60-A374-E03F-6C2ABC540CF4}"/>
              </a:ext>
            </a:extLst>
          </p:cNvPr>
          <p:cNvPicPr>
            <a:picLocks noChangeAspect="1"/>
          </p:cNvPicPr>
          <p:nvPr/>
        </p:nvPicPr>
        <p:blipFill>
          <a:blip r:embed="rId4"/>
          <a:stretch>
            <a:fillRect/>
          </a:stretch>
        </p:blipFill>
        <p:spPr>
          <a:xfrm>
            <a:off x="684935" y="6756644"/>
            <a:ext cx="1265702" cy="362022"/>
          </a:xfrm>
          <a:prstGeom prst="rect">
            <a:avLst/>
          </a:prstGeom>
          <a:ln>
            <a:noFill/>
          </a:ln>
        </p:spPr>
      </p:pic>
      <p:pic>
        <p:nvPicPr>
          <p:cNvPr id="12" name="Picture 11" descr="A green text on a white background&#10;&#10;AI-generated content may be incorrect.">
            <a:extLst>
              <a:ext uri="{FF2B5EF4-FFF2-40B4-BE49-F238E27FC236}">
                <a16:creationId xmlns:a16="http://schemas.microsoft.com/office/drawing/2014/main" id="{103BE09C-541B-F76D-9E6B-E9B4EC706CB9}"/>
              </a:ext>
            </a:extLst>
          </p:cNvPr>
          <p:cNvPicPr>
            <a:picLocks noChangeAspect="1"/>
          </p:cNvPicPr>
          <p:nvPr/>
        </p:nvPicPr>
        <p:blipFill>
          <a:blip r:embed="rId5"/>
          <a:stretch>
            <a:fillRect/>
          </a:stretch>
        </p:blipFill>
        <p:spPr>
          <a:xfrm>
            <a:off x="4121320" y="6760264"/>
            <a:ext cx="1235674" cy="307486"/>
          </a:xfrm>
          <a:prstGeom prst="rect">
            <a:avLst/>
          </a:prstGeom>
          <a:ln>
            <a:noFill/>
          </a:ln>
        </p:spPr>
      </p:pic>
      <p:sp>
        <p:nvSpPr>
          <p:cNvPr id="13" name="Footer Placeholder 1">
            <a:extLst>
              <a:ext uri="{FF2B5EF4-FFF2-40B4-BE49-F238E27FC236}">
                <a16:creationId xmlns:a16="http://schemas.microsoft.com/office/drawing/2014/main" id="{0E726F63-BE7F-2735-83C2-ECA6596AB34A}"/>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pic>
        <p:nvPicPr>
          <p:cNvPr id="14" name="Picture 13" descr="A red and white symbol of a person with a hard hat&#10;&#10;AI-generated content may be incorrect.">
            <a:extLst>
              <a:ext uri="{FF2B5EF4-FFF2-40B4-BE49-F238E27FC236}">
                <a16:creationId xmlns:a16="http://schemas.microsoft.com/office/drawing/2014/main" id="{4C2D8590-7322-3BF1-9A34-E524F6637A70}"/>
              </a:ext>
            </a:extLst>
          </p:cNvPr>
          <p:cNvPicPr>
            <a:picLocks noChangeAspect="1"/>
          </p:cNvPicPr>
          <p:nvPr/>
        </p:nvPicPr>
        <p:blipFill>
          <a:blip r:embed="rId6"/>
          <a:stretch>
            <a:fillRect/>
          </a:stretch>
        </p:blipFill>
        <p:spPr>
          <a:xfrm>
            <a:off x="8117423" y="297511"/>
            <a:ext cx="803073" cy="803190"/>
          </a:xfrm>
          <a:prstGeom prst="rect">
            <a:avLst/>
          </a:prstGeom>
          <a:ln>
            <a:noFill/>
          </a:ln>
        </p:spPr>
      </p:pic>
      <p:pic>
        <p:nvPicPr>
          <p:cNvPr id="15" name="Picture 14" descr="A green text on a black background&#10;&#10;AI-generated content may be incorrect.">
            <a:extLst>
              <a:ext uri="{FF2B5EF4-FFF2-40B4-BE49-F238E27FC236}">
                <a16:creationId xmlns:a16="http://schemas.microsoft.com/office/drawing/2014/main" id="{CD125238-A391-A205-2F4E-CC4B45DF5565}"/>
              </a:ext>
            </a:extLst>
          </p:cNvPr>
          <p:cNvPicPr>
            <a:picLocks noChangeAspect="1"/>
          </p:cNvPicPr>
          <p:nvPr/>
        </p:nvPicPr>
        <p:blipFill>
          <a:blip r:embed="rId7"/>
          <a:stretch>
            <a:fillRect/>
          </a:stretch>
        </p:blipFill>
        <p:spPr>
          <a:xfrm>
            <a:off x="483155" y="296124"/>
            <a:ext cx="1680521" cy="519859"/>
          </a:xfrm>
          <a:prstGeom prst="rect">
            <a:avLst/>
          </a:prstGeom>
        </p:spPr>
      </p:pic>
      <p:sp>
        <p:nvSpPr>
          <p:cNvPr id="16" name="Rectangle 15">
            <a:extLst>
              <a:ext uri="{FF2B5EF4-FFF2-40B4-BE49-F238E27FC236}">
                <a16:creationId xmlns:a16="http://schemas.microsoft.com/office/drawing/2014/main" id="{04852157-4F66-3E66-FACC-CF417938B10C}"/>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7" name="Slide Number Placeholder 2">
            <a:extLst>
              <a:ext uri="{FF2B5EF4-FFF2-40B4-BE49-F238E27FC236}">
                <a16:creationId xmlns:a16="http://schemas.microsoft.com/office/drawing/2014/main" id="{D59A4592-3887-04E1-D702-B50E3A202EA0}"/>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a:t>
            </a:fld>
            <a:endParaRPr lang="en-US">
              <a:solidFill>
                <a:schemeClr val="bg1"/>
              </a:solidFill>
              <a:latin typeface="Arial"/>
            </a:endParaRPr>
          </a:p>
        </p:txBody>
      </p:sp>
      <p:pic>
        <p:nvPicPr>
          <p:cNvPr id="18" name="Picture 17" descr="A black and white sign with black text&#10;&#10;AI-generated content may be incorrect.">
            <a:extLst>
              <a:ext uri="{FF2B5EF4-FFF2-40B4-BE49-F238E27FC236}">
                <a16:creationId xmlns:a16="http://schemas.microsoft.com/office/drawing/2014/main" id="{788808F6-C355-2B57-36D9-0EA0F8B86767}"/>
              </a:ext>
            </a:extLst>
          </p:cNvPr>
          <p:cNvPicPr>
            <a:picLocks noChangeAspect="1"/>
          </p:cNvPicPr>
          <p:nvPr/>
        </p:nvPicPr>
        <p:blipFill>
          <a:blip r:embed="rId3"/>
          <a:stretch>
            <a:fillRect/>
          </a:stretch>
        </p:blipFill>
        <p:spPr>
          <a:xfrm>
            <a:off x="7959971" y="6729987"/>
            <a:ext cx="422103" cy="418432"/>
          </a:xfrm>
          <a:prstGeom prst="rect">
            <a:avLst/>
          </a:prstGeom>
          <a:ln>
            <a:noFill/>
          </a:ln>
        </p:spPr>
      </p:pic>
      <p:pic>
        <p:nvPicPr>
          <p:cNvPr id="19" name="Picture 18" descr="A blue and grey logo&#10;&#10;AI-generated content may be incorrect.">
            <a:extLst>
              <a:ext uri="{FF2B5EF4-FFF2-40B4-BE49-F238E27FC236}">
                <a16:creationId xmlns:a16="http://schemas.microsoft.com/office/drawing/2014/main" id="{7A44237B-BC16-A701-4721-6B3F4802067A}"/>
              </a:ext>
            </a:extLst>
          </p:cNvPr>
          <p:cNvPicPr>
            <a:picLocks noChangeAspect="1"/>
          </p:cNvPicPr>
          <p:nvPr/>
        </p:nvPicPr>
        <p:blipFill>
          <a:blip r:embed="rId4"/>
          <a:stretch>
            <a:fillRect/>
          </a:stretch>
        </p:blipFill>
        <p:spPr>
          <a:xfrm>
            <a:off x="684935" y="6756644"/>
            <a:ext cx="1265702" cy="362022"/>
          </a:xfrm>
          <a:prstGeom prst="rect">
            <a:avLst/>
          </a:prstGeom>
          <a:ln>
            <a:noFill/>
          </a:ln>
        </p:spPr>
      </p:pic>
      <p:pic>
        <p:nvPicPr>
          <p:cNvPr id="20" name="Picture 19" descr="A green text on a white background&#10;&#10;AI-generated content may be incorrect.">
            <a:extLst>
              <a:ext uri="{FF2B5EF4-FFF2-40B4-BE49-F238E27FC236}">
                <a16:creationId xmlns:a16="http://schemas.microsoft.com/office/drawing/2014/main" id="{92B23916-D98C-7C30-2CD0-BAA8268B1FEE}"/>
              </a:ext>
            </a:extLst>
          </p:cNvPr>
          <p:cNvPicPr>
            <a:picLocks noChangeAspect="1"/>
          </p:cNvPicPr>
          <p:nvPr/>
        </p:nvPicPr>
        <p:blipFill>
          <a:blip r:embed="rId5"/>
          <a:stretch>
            <a:fillRect/>
          </a:stretch>
        </p:blipFill>
        <p:spPr>
          <a:xfrm>
            <a:off x="4121320" y="6760264"/>
            <a:ext cx="1235674" cy="307486"/>
          </a:xfrm>
          <a:prstGeom prst="rect">
            <a:avLst/>
          </a:prstGeom>
          <a:ln>
            <a:noFill/>
          </a:ln>
        </p:spPr>
      </p:pic>
      <p:sp>
        <p:nvSpPr>
          <p:cNvPr id="21" name="Footer Placeholder 1">
            <a:extLst>
              <a:ext uri="{FF2B5EF4-FFF2-40B4-BE49-F238E27FC236}">
                <a16:creationId xmlns:a16="http://schemas.microsoft.com/office/drawing/2014/main" id="{AD7D9D25-A90E-2A44-3A26-2CB4A5529BED}"/>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457546" y="812911"/>
            <a:ext cx="6563232" cy="410369"/>
          </a:xfrm>
          <a:prstGeom prst="rect">
            <a:avLst/>
          </a:prstGeom>
        </p:spPr>
        <p:txBody>
          <a:bodyPr lIns="0" tIns="0" rIns="0" bIns="0" rtlCol="0" anchor="t">
            <a:spAutoFit/>
          </a:bodyPr>
          <a:lstStyle/>
          <a:p>
            <a:pPr algn="ctr">
              <a:lnSpc>
                <a:spcPts val="3225"/>
              </a:lnSpc>
            </a:pPr>
            <a:r>
              <a:rPr lang="en-US" sz="2986" spc="-1">
                <a:solidFill>
                  <a:srgbClr val="0070C0"/>
                </a:solidFill>
                <a:latin typeface="Arial"/>
              </a:rPr>
              <a:t>Inspection – Distribution (Ducts)</a:t>
            </a:r>
            <a:endParaRPr lang="en-US"/>
          </a:p>
        </p:txBody>
      </p:sp>
      <p:sp>
        <p:nvSpPr>
          <p:cNvPr id="5" name="TextBox 5"/>
          <p:cNvSpPr txBox="1"/>
          <p:nvPr/>
        </p:nvSpPr>
        <p:spPr>
          <a:xfrm>
            <a:off x="496272" y="1706055"/>
            <a:ext cx="8598240" cy="4749417"/>
          </a:xfrm>
          <a:prstGeom prst="rect">
            <a:avLst/>
          </a:prstGeom>
        </p:spPr>
        <p:txBody>
          <a:bodyPr lIns="0" tIns="0" rIns="0" bIns="0" rtlCol="0" anchor="t">
            <a:spAutoFit/>
          </a:bodyPr>
          <a:lstStyle/>
          <a:p>
            <a:pPr marL="349232" lvl="1" indent="-174616" algn="l">
              <a:lnSpc>
                <a:spcPts val="2815"/>
              </a:lnSpc>
              <a:buFont typeface="Arial"/>
              <a:buChar char="•"/>
            </a:pPr>
            <a:r>
              <a:rPr lang="en-US" sz="2346" spc="-1">
                <a:solidFill>
                  <a:srgbClr val="000000"/>
                </a:solidFill>
                <a:latin typeface="Arial"/>
              </a:rPr>
              <a:t>Is there a return in the combustion appliance zone?</a:t>
            </a:r>
          </a:p>
          <a:p>
            <a:pPr marL="349232" lvl="1" indent="-174616" algn="l">
              <a:lnSpc>
                <a:spcPts val="2815"/>
              </a:lnSpc>
              <a:buFont typeface="Arial"/>
              <a:buChar char="•"/>
            </a:pPr>
            <a:r>
              <a:rPr lang="en-US" sz="2346" spc="-1">
                <a:solidFill>
                  <a:srgbClr val="000000"/>
                </a:solidFill>
                <a:latin typeface="Arial"/>
              </a:rPr>
              <a:t>Is the filter slot too big and uncovered?</a:t>
            </a:r>
          </a:p>
          <a:p>
            <a:pPr marL="349232" lvl="1" indent="-174616" algn="l">
              <a:lnSpc>
                <a:spcPts val="2815"/>
              </a:lnSpc>
              <a:buFont typeface="Arial"/>
              <a:buChar char="•"/>
            </a:pPr>
            <a:r>
              <a:rPr lang="en-US" sz="2346" spc="-1">
                <a:solidFill>
                  <a:srgbClr val="000000"/>
                </a:solidFill>
                <a:latin typeface="Arial"/>
              </a:rPr>
              <a:t>Is the filter present? Is the filter dirty?</a:t>
            </a:r>
          </a:p>
          <a:p>
            <a:pPr marL="349232" lvl="1" indent="-174616" algn="l">
              <a:lnSpc>
                <a:spcPts val="2815"/>
              </a:lnSpc>
              <a:buFont typeface="Arial"/>
              <a:buChar char="•"/>
            </a:pPr>
            <a:r>
              <a:rPr lang="en-US" sz="2346" spc="-1">
                <a:solidFill>
                  <a:srgbClr val="000000"/>
                </a:solidFill>
                <a:latin typeface="Arial"/>
              </a:rPr>
              <a:t>Is the air handler fan clean?</a:t>
            </a:r>
          </a:p>
        </p:txBody>
      </p:sp>
      <p:sp>
        <p:nvSpPr>
          <p:cNvPr id="7" name="Slide Number Placeholder 6">
            <a:extLst>
              <a:ext uri="{FF2B5EF4-FFF2-40B4-BE49-F238E27FC236}">
                <a16:creationId xmlns:a16="http://schemas.microsoft.com/office/drawing/2014/main" id="{5B759FF3-2D06-0826-B19C-1F02E12ECD08}"/>
              </a:ext>
            </a:extLst>
          </p:cNvPr>
          <p:cNvSpPr>
            <a:spLocks noGrp="1"/>
          </p:cNvSpPr>
          <p:nvPr>
            <p:ph type="sldNum" sz="quarter" idx="12"/>
          </p:nvPr>
        </p:nvSpPr>
        <p:spPr/>
        <p:txBody>
          <a:bodyPr/>
          <a:lstStyle/>
          <a:p>
            <a:fld id="{B6F15528-21DE-4FAA-801E-634DDDAF4B2B}" type="slidenum">
              <a:rPr lang="en-US" smtClean="0"/>
              <a:pPr/>
              <a:t>20</a:t>
            </a:fld>
            <a:endParaRPr lang="en-US"/>
          </a:p>
        </p:txBody>
      </p:sp>
      <p:sp>
        <p:nvSpPr>
          <p:cNvPr id="6" name="Footer Placeholder 5">
            <a:extLst>
              <a:ext uri="{FF2B5EF4-FFF2-40B4-BE49-F238E27FC236}">
                <a16:creationId xmlns:a16="http://schemas.microsoft.com/office/drawing/2014/main" id="{18FFCB2E-4701-EA6D-08D1-56DAB6877B0B}"/>
              </a:ext>
            </a:extLst>
          </p:cNvPr>
          <p:cNvSpPr>
            <a:spLocks noGrp="1"/>
          </p:cNvSpPr>
          <p:nvPr>
            <p:ph type="ftr" sz="quarter" idx="11"/>
          </p:nvPr>
        </p:nvSpPr>
        <p:spPr/>
        <p:txBody>
          <a:bodyPr/>
          <a:lstStyle/>
          <a:p>
            <a:r>
              <a:rPr lang="en-US"/>
              <a:t>GJA 2024 Version III</a:t>
            </a:r>
          </a:p>
        </p:txBody>
      </p:sp>
      <p:sp>
        <p:nvSpPr>
          <p:cNvPr id="8" name="Rectangle 7">
            <a:extLst>
              <a:ext uri="{FF2B5EF4-FFF2-40B4-BE49-F238E27FC236}">
                <a16:creationId xmlns:a16="http://schemas.microsoft.com/office/drawing/2014/main" id="{5486FC58-F72D-ADF0-BADA-08C83A0BCA4F}"/>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9" name="Slide Number Placeholder 2">
            <a:extLst>
              <a:ext uri="{FF2B5EF4-FFF2-40B4-BE49-F238E27FC236}">
                <a16:creationId xmlns:a16="http://schemas.microsoft.com/office/drawing/2014/main" id="{F71EF246-CDBE-BC99-98D8-E51F0A473952}"/>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20</a:t>
            </a:fld>
            <a:endParaRPr lang="en-US">
              <a:solidFill>
                <a:schemeClr val="bg1"/>
              </a:solidFill>
              <a:latin typeface="Arial"/>
            </a:endParaRPr>
          </a:p>
        </p:txBody>
      </p:sp>
      <p:pic>
        <p:nvPicPr>
          <p:cNvPr id="10" name="Picture 9" descr="A black and white sign with black text&#10;&#10;AI-generated content may be incorrect.">
            <a:extLst>
              <a:ext uri="{FF2B5EF4-FFF2-40B4-BE49-F238E27FC236}">
                <a16:creationId xmlns:a16="http://schemas.microsoft.com/office/drawing/2014/main" id="{6AD759C7-BE35-E64B-0BC6-DED37A05C12E}"/>
              </a:ext>
            </a:extLst>
          </p:cNvPr>
          <p:cNvPicPr>
            <a:picLocks noChangeAspect="1"/>
          </p:cNvPicPr>
          <p:nvPr/>
        </p:nvPicPr>
        <p:blipFill>
          <a:blip r:embed="rId3"/>
          <a:stretch>
            <a:fillRect/>
          </a:stretch>
        </p:blipFill>
        <p:spPr>
          <a:xfrm>
            <a:off x="7959971" y="6729987"/>
            <a:ext cx="422103" cy="418432"/>
          </a:xfrm>
          <a:prstGeom prst="rect">
            <a:avLst/>
          </a:prstGeom>
          <a:ln>
            <a:noFill/>
          </a:ln>
        </p:spPr>
      </p:pic>
      <p:pic>
        <p:nvPicPr>
          <p:cNvPr id="11" name="Picture 10" descr="A blue and grey logo&#10;&#10;AI-generated content may be incorrect.">
            <a:extLst>
              <a:ext uri="{FF2B5EF4-FFF2-40B4-BE49-F238E27FC236}">
                <a16:creationId xmlns:a16="http://schemas.microsoft.com/office/drawing/2014/main" id="{254B1B12-56CC-489F-D04D-7CDC3FD2F661}"/>
              </a:ext>
            </a:extLst>
          </p:cNvPr>
          <p:cNvPicPr>
            <a:picLocks noChangeAspect="1"/>
          </p:cNvPicPr>
          <p:nvPr/>
        </p:nvPicPr>
        <p:blipFill>
          <a:blip r:embed="rId4"/>
          <a:stretch>
            <a:fillRect/>
          </a:stretch>
        </p:blipFill>
        <p:spPr>
          <a:xfrm>
            <a:off x="684935" y="6756644"/>
            <a:ext cx="1265702" cy="362022"/>
          </a:xfrm>
          <a:prstGeom prst="rect">
            <a:avLst/>
          </a:prstGeom>
          <a:ln>
            <a:noFill/>
          </a:ln>
        </p:spPr>
      </p:pic>
      <p:pic>
        <p:nvPicPr>
          <p:cNvPr id="12" name="Picture 11" descr="A green text on a white background&#10;&#10;AI-generated content may be incorrect.">
            <a:extLst>
              <a:ext uri="{FF2B5EF4-FFF2-40B4-BE49-F238E27FC236}">
                <a16:creationId xmlns:a16="http://schemas.microsoft.com/office/drawing/2014/main" id="{AE79FE1F-31D6-91B5-ADA1-B78464683278}"/>
              </a:ext>
            </a:extLst>
          </p:cNvPr>
          <p:cNvPicPr>
            <a:picLocks noChangeAspect="1"/>
          </p:cNvPicPr>
          <p:nvPr/>
        </p:nvPicPr>
        <p:blipFill>
          <a:blip r:embed="rId5"/>
          <a:stretch>
            <a:fillRect/>
          </a:stretch>
        </p:blipFill>
        <p:spPr>
          <a:xfrm>
            <a:off x="4121320" y="6760264"/>
            <a:ext cx="1235674" cy="307486"/>
          </a:xfrm>
          <a:prstGeom prst="rect">
            <a:avLst/>
          </a:prstGeom>
          <a:ln>
            <a:noFill/>
          </a:ln>
        </p:spPr>
      </p:pic>
      <p:sp>
        <p:nvSpPr>
          <p:cNvPr id="13" name="Footer Placeholder 1">
            <a:extLst>
              <a:ext uri="{FF2B5EF4-FFF2-40B4-BE49-F238E27FC236}">
                <a16:creationId xmlns:a16="http://schemas.microsoft.com/office/drawing/2014/main" id="{A67AA8FF-0F88-E41C-EA5D-04618BF77D5D}"/>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pic>
        <p:nvPicPr>
          <p:cNvPr id="14" name="Picture 13" descr="A red and white symbol of a person with a hard hat&#10;&#10;AI-generated content may be incorrect.">
            <a:extLst>
              <a:ext uri="{FF2B5EF4-FFF2-40B4-BE49-F238E27FC236}">
                <a16:creationId xmlns:a16="http://schemas.microsoft.com/office/drawing/2014/main" id="{DADF988B-18C7-338C-DBA9-DAFECD969B27}"/>
              </a:ext>
            </a:extLst>
          </p:cNvPr>
          <p:cNvPicPr>
            <a:picLocks noChangeAspect="1"/>
          </p:cNvPicPr>
          <p:nvPr/>
        </p:nvPicPr>
        <p:blipFill>
          <a:blip r:embed="rId6"/>
          <a:stretch>
            <a:fillRect/>
          </a:stretch>
        </p:blipFill>
        <p:spPr>
          <a:xfrm>
            <a:off x="8117423" y="297511"/>
            <a:ext cx="803073" cy="803190"/>
          </a:xfrm>
          <a:prstGeom prst="rect">
            <a:avLst/>
          </a:prstGeom>
          <a:ln>
            <a:noFill/>
          </a:ln>
        </p:spPr>
      </p:pic>
      <p:pic>
        <p:nvPicPr>
          <p:cNvPr id="15" name="Picture 14" descr="A green text on a black background&#10;&#10;AI-generated content may be incorrect.">
            <a:extLst>
              <a:ext uri="{FF2B5EF4-FFF2-40B4-BE49-F238E27FC236}">
                <a16:creationId xmlns:a16="http://schemas.microsoft.com/office/drawing/2014/main" id="{6C53B8E1-CD4B-1249-1FB4-A7843FD18B2E}"/>
              </a:ext>
            </a:extLst>
          </p:cNvPr>
          <p:cNvPicPr>
            <a:picLocks noChangeAspect="1"/>
          </p:cNvPicPr>
          <p:nvPr/>
        </p:nvPicPr>
        <p:blipFill>
          <a:blip r:embed="rId7"/>
          <a:stretch>
            <a:fillRect/>
          </a:stretch>
        </p:blipFill>
        <p:spPr>
          <a:xfrm>
            <a:off x="483155" y="296124"/>
            <a:ext cx="1680521" cy="519859"/>
          </a:xfrm>
          <a:prstGeom prst="rect">
            <a:avLst/>
          </a:prstGeom>
        </p:spPr>
      </p:pic>
      <p:sp>
        <p:nvSpPr>
          <p:cNvPr id="16" name="Rectangle 15">
            <a:extLst>
              <a:ext uri="{FF2B5EF4-FFF2-40B4-BE49-F238E27FC236}">
                <a16:creationId xmlns:a16="http://schemas.microsoft.com/office/drawing/2014/main" id="{8EA94D93-8989-966C-2E5A-F1E26203CB37}"/>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7" name="Slide Number Placeholder 2">
            <a:extLst>
              <a:ext uri="{FF2B5EF4-FFF2-40B4-BE49-F238E27FC236}">
                <a16:creationId xmlns:a16="http://schemas.microsoft.com/office/drawing/2014/main" id="{62221D71-E370-EB30-F5D8-1D189E8E21EF}"/>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20</a:t>
            </a:fld>
            <a:endParaRPr lang="en-US">
              <a:solidFill>
                <a:schemeClr val="bg1"/>
              </a:solidFill>
              <a:latin typeface="Arial"/>
            </a:endParaRPr>
          </a:p>
        </p:txBody>
      </p:sp>
      <p:pic>
        <p:nvPicPr>
          <p:cNvPr id="18" name="Picture 17" descr="A black and white sign with black text&#10;&#10;AI-generated content may be incorrect.">
            <a:extLst>
              <a:ext uri="{FF2B5EF4-FFF2-40B4-BE49-F238E27FC236}">
                <a16:creationId xmlns:a16="http://schemas.microsoft.com/office/drawing/2014/main" id="{B472D520-B189-33F5-0869-D4F42920E3CD}"/>
              </a:ext>
            </a:extLst>
          </p:cNvPr>
          <p:cNvPicPr>
            <a:picLocks noChangeAspect="1"/>
          </p:cNvPicPr>
          <p:nvPr/>
        </p:nvPicPr>
        <p:blipFill>
          <a:blip r:embed="rId3"/>
          <a:stretch>
            <a:fillRect/>
          </a:stretch>
        </p:blipFill>
        <p:spPr>
          <a:xfrm>
            <a:off x="7959971" y="6729987"/>
            <a:ext cx="422103" cy="418432"/>
          </a:xfrm>
          <a:prstGeom prst="rect">
            <a:avLst/>
          </a:prstGeom>
          <a:ln>
            <a:noFill/>
          </a:ln>
        </p:spPr>
      </p:pic>
      <p:pic>
        <p:nvPicPr>
          <p:cNvPr id="19" name="Picture 18" descr="A blue and grey logo&#10;&#10;AI-generated content may be incorrect.">
            <a:extLst>
              <a:ext uri="{FF2B5EF4-FFF2-40B4-BE49-F238E27FC236}">
                <a16:creationId xmlns:a16="http://schemas.microsoft.com/office/drawing/2014/main" id="{BA778EE0-E6F2-9C35-DE7D-05E0A5710CEC}"/>
              </a:ext>
            </a:extLst>
          </p:cNvPr>
          <p:cNvPicPr>
            <a:picLocks noChangeAspect="1"/>
          </p:cNvPicPr>
          <p:nvPr/>
        </p:nvPicPr>
        <p:blipFill>
          <a:blip r:embed="rId4"/>
          <a:stretch>
            <a:fillRect/>
          </a:stretch>
        </p:blipFill>
        <p:spPr>
          <a:xfrm>
            <a:off x="684935" y="6756644"/>
            <a:ext cx="1265702" cy="362022"/>
          </a:xfrm>
          <a:prstGeom prst="rect">
            <a:avLst/>
          </a:prstGeom>
          <a:ln>
            <a:noFill/>
          </a:ln>
        </p:spPr>
      </p:pic>
      <p:pic>
        <p:nvPicPr>
          <p:cNvPr id="20" name="Picture 19" descr="A green text on a white background&#10;&#10;AI-generated content may be incorrect.">
            <a:extLst>
              <a:ext uri="{FF2B5EF4-FFF2-40B4-BE49-F238E27FC236}">
                <a16:creationId xmlns:a16="http://schemas.microsoft.com/office/drawing/2014/main" id="{73A5A287-FDB2-5D00-94BB-A6192C33860A}"/>
              </a:ext>
            </a:extLst>
          </p:cNvPr>
          <p:cNvPicPr>
            <a:picLocks noChangeAspect="1"/>
          </p:cNvPicPr>
          <p:nvPr/>
        </p:nvPicPr>
        <p:blipFill>
          <a:blip r:embed="rId5"/>
          <a:stretch>
            <a:fillRect/>
          </a:stretch>
        </p:blipFill>
        <p:spPr>
          <a:xfrm>
            <a:off x="4121320" y="6760264"/>
            <a:ext cx="1235674" cy="307486"/>
          </a:xfrm>
          <a:prstGeom prst="rect">
            <a:avLst/>
          </a:prstGeom>
          <a:ln>
            <a:noFill/>
          </a:ln>
        </p:spPr>
      </p:pic>
      <p:sp>
        <p:nvSpPr>
          <p:cNvPr id="21" name="Footer Placeholder 1">
            <a:extLst>
              <a:ext uri="{FF2B5EF4-FFF2-40B4-BE49-F238E27FC236}">
                <a16:creationId xmlns:a16="http://schemas.microsoft.com/office/drawing/2014/main" id="{8CB1CC94-AEAB-1D78-2054-9C9860EFE2AA}"/>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87680" y="946785"/>
            <a:ext cx="6746112" cy="272415"/>
          </a:xfrm>
          <a:prstGeom prst="rect">
            <a:avLst/>
          </a:prstGeom>
        </p:spPr>
        <p:txBody>
          <a:bodyPr lIns="0" tIns="0" rIns="0" bIns="0" rtlCol="0" anchor="t">
            <a:spAutoFit/>
          </a:bodyPr>
          <a:lstStyle/>
          <a:p>
            <a:pPr algn="l">
              <a:lnSpc>
                <a:spcPts val="1535"/>
              </a:lnSpc>
            </a:pPr>
            <a:r>
              <a:rPr lang="en-US" sz="1279" spc="-1">
                <a:solidFill>
                  <a:srgbClr val="FFFFFF"/>
                </a:solidFill>
                <a:latin typeface="Arial"/>
              </a:rPr>
              <a:t>COMBUSTION SAFETY</a:t>
            </a:r>
          </a:p>
        </p:txBody>
      </p:sp>
      <p:sp>
        <p:nvSpPr>
          <p:cNvPr id="4" name="Freeform 4" descr="Image of a problem in a CAZ return"/>
          <p:cNvSpPr/>
          <p:nvPr/>
        </p:nvSpPr>
        <p:spPr>
          <a:xfrm>
            <a:off x="0" y="0"/>
            <a:ext cx="9753600" cy="7057920"/>
          </a:xfrm>
          <a:custGeom>
            <a:avLst/>
            <a:gdLst/>
            <a:ahLst/>
            <a:cxnLst/>
            <a:rect l="l" t="t" r="r" b="b"/>
            <a:pathLst>
              <a:path w="9753600" h="7057920">
                <a:moveTo>
                  <a:pt x="0" y="0"/>
                </a:moveTo>
                <a:lnTo>
                  <a:pt x="9753600" y="0"/>
                </a:lnTo>
                <a:lnTo>
                  <a:pt x="9753600" y="7057920"/>
                </a:lnTo>
                <a:lnTo>
                  <a:pt x="0" y="7057920"/>
                </a:lnTo>
                <a:lnTo>
                  <a:pt x="0" y="0"/>
                </a:lnTo>
                <a:close/>
              </a:path>
            </a:pathLst>
          </a:custGeom>
          <a:blipFill>
            <a:blip r:embed="rId3"/>
            <a:stretch>
              <a:fillRect l="-815" t="-5815" r="-1278"/>
            </a:stretch>
          </a:blipFill>
        </p:spPr>
      </p:sp>
      <p:sp>
        <p:nvSpPr>
          <p:cNvPr id="5" name="TextBox 5"/>
          <p:cNvSpPr txBox="1"/>
          <p:nvPr/>
        </p:nvSpPr>
        <p:spPr>
          <a:xfrm>
            <a:off x="6917520" y="6764337"/>
            <a:ext cx="2746080" cy="181887"/>
          </a:xfrm>
          <a:prstGeom prst="rect">
            <a:avLst/>
          </a:prstGeom>
        </p:spPr>
        <p:txBody>
          <a:bodyPr lIns="0" tIns="0" rIns="0" bIns="0" rtlCol="0" anchor="t">
            <a:spAutoFit/>
          </a:bodyPr>
          <a:lstStyle/>
          <a:p>
            <a:pPr algn="r">
              <a:lnSpc>
                <a:spcPts val="1152"/>
              </a:lnSpc>
            </a:pPr>
            <a:r>
              <a:rPr lang="en-US" sz="960" spc="-1">
                <a:solidFill>
                  <a:srgbClr val="FFFFFF"/>
                </a:solidFill>
                <a:latin typeface="Arial Italics"/>
              </a:rPr>
              <a:t>Photo courtesy of NRCERT</a:t>
            </a: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descr="Image of a filter in a slot that is too small for the space"/>
          <p:cNvSpPr/>
          <p:nvPr/>
        </p:nvSpPr>
        <p:spPr>
          <a:xfrm>
            <a:off x="350429" y="1029384"/>
            <a:ext cx="8746117" cy="5254673"/>
          </a:xfrm>
          <a:custGeom>
            <a:avLst/>
            <a:gdLst/>
            <a:ahLst/>
            <a:cxnLst/>
            <a:rect l="l" t="t" r="r" b="b"/>
            <a:pathLst>
              <a:path w="9753600" h="7057920">
                <a:moveTo>
                  <a:pt x="0" y="0"/>
                </a:moveTo>
                <a:lnTo>
                  <a:pt x="9753600" y="0"/>
                </a:lnTo>
                <a:lnTo>
                  <a:pt x="9753600" y="7057920"/>
                </a:lnTo>
                <a:lnTo>
                  <a:pt x="0" y="7057920"/>
                </a:lnTo>
                <a:lnTo>
                  <a:pt x="0" y="0"/>
                </a:lnTo>
                <a:close/>
              </a:path>
            </a:pathLst>
          </a:custGeom>
          <a:blipFill>
            <a:blip r:embed="rId3"/>
            <a:stretch>
              <a:fillRect l="20939" t="-3178" r="20486" b="-4747"/>
            </a:stretch>
          </a:blipFill>
        </p:spPr>
      </p:sp>
      <p:sp>
        <p:nvSpPr>
          <p:cNvPr id="5" name="TextBox 5"/>
          <p:cNvSpPr txBox="1"/>
          <p:nvPr/>
        </p:nvSpPr>
        <p:spPr>
          <a:xfrm>
            <a:off x="6917520" y="6764337"/>
            <a:ext cx="2746080" cy="181887"/>
          </a:xfrm>
          <a:prstGeom prst="rect">
            <a:avLst/>
          </a:prstGeom>
        </p:spPr>
        <p:txBody>
          <a:bodyPr lIns="0" tIns="0" rIns="0" bIns="0" rtlCol="0" anchor="t">
            <a:spAutoFit/>
          </a:bodyPr>
          <a:lstStyle/>
          <a:p>
            <a:pPr algn="r">
              <a:lnSpc>
                <a:spcPts val="1152"/>
              </a:lnSpc>
            </a:pPr>
            <a:r>
              <a:rPr lang="en-US" sz="960" spc="-1">
                <a:solidFill>
                  <a:srgbClr val="FFFFFF"/>
                </a:solidFill>
                <a:latin typeface="Arial Italics"/>
              </a:rPr>
              <a:t>Photo courtesy of NRCERT</a:t>
            </a:r>
          </a:p>
        </p:txBody>
      </p:sp>
      <p:sp>
        <p:nvSpPr>
          <p:cNvPr id="7" name="Slide Number Placeholder 6">
            <a:extLst>
              <a:ext uri="{FF2B5EF4-FFF2-40B4-BE49-F238E27FC236}">
                <a16:creationId xmlns:a16="http://schemas.microsoft.com/office/drawing/2014/main" id="{84A134D8-E16F-E5E9-9CF4-C6760248C1ED}"/>
              </a:ext>
            </a:extLst>
          </p:cNvPr>
          <p:cNvSpPr>
            <a:spLocks noGrp="1"/>
          </p:cNvSpPr>
          <p:nvPr>
            <p:ph type="sldNum" sz="quarter" idx="12"/>
          </p:nvPr>
        </p:nvSpPr>
        <p:spPr/>
        <p:txBody>
          <a:bodyPr/>
          <a:lstStyle/>
          <a:p>
            <a:fld id="{B6F15528-21DE-4FAA-801E-634DDDAF4B2B}" type="slidenum">
              <a:rPr lang="en-US" smtClean="0"/>
              <a:pPr/>
              <a:t>22</a:t>
            </a:fld>
            <a:endParaRPr lang="en-US"/>
          </a:p>
        </p:txBody>
      </p:sp>
      <p:sp>
        <p:nvSpPr>
          <p:cNvPr id="6" name="Footer Placeholder 5">
            <a:extLst>
              <a:ext uri="{FF2B5EF4-FFF2-40B4-BE49-F238E27FC236}">
                <a16:creationId xmlns:a16="http://schemas.microsoft.com/office/drawing/2014/main" id="{28235CC9-B0F2-D120-4913-380E4265AF88}"/>
              </a:ext>
            </a:extLst>
          </p:cNvPr>
          <p:cNvSpPr>
            <a:spLocks noGrp="1"/>
          </p:cNvSpPr>
          <p:nvPr>
            <p:ph type="ftr" sz="quarter" idx="11"/>
          </p:nvPr>
        </p:nvSpPr>
        <p:spPr/>
        <p:txBody>
          <a:bodyPr/>
          <a:lstStyle/>
          <a:p>
            <a:r>
              <a:rPr lang="en-US"/>
              <a:t>GJA 2024 Version III</a:t>
            </a:r>
          </a:p>
        </p:txBody>
      </p:sp>
      <p:sp>
        <p:nvSpPr>
          <p:cNvPr id="8" name="Rectangle 7">
            <a:extLst>
              <a:ext uri="{FF2B5EF4-FFF2-40B4-BE49-F238E27FC236}">
                <a16:creationId xmlns:a16="http://schemas.microsoft.com/office/drawing/2014/main" id="{07090BED-EFAA-3D2E-0D5E-92E734E2AAF8}"/>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9" name="Slide Number Placeholder 2">
            <a:extLst>
              <a:ext uri="{FF2B5EF4-FFF2-40B4-BE49-F238E27FC236}">
                <a16:creationId xmlns:a16="http://schemas.microsoft.com/office/drawing/2014/main" id="{FB797628-05A1-BF55-9AA5-729BC4668444}"/>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22</a:t>
            </a:fld>
            <a:endParaRPr lang="en-US">
              <a:solidFill>
                <a:schemeClr val="bg1"/>
              </a:solidFill>
              <a:latin typeface="Arial"/>
            </a:endParaRPr>
          </a:p>
        </p:txBody>
      </p:sp>
      <p:pic>
        <p:nvPicPr>
          <p:cNvPr id="10" name="Picture 9" descr="A black and white sign with black text&#10;&#10;AI-generated content may be incorrect.">
            <a:extLst>
              <a:ext uri="{FF2B5EF4-FFF2-40B4-BE49-F238E27FC236}">
                <a16:creationId xmlns:a16="http://schemas.microsoft.com/office/drawing/2014/main" id="{29F3D5DE-F65A-32E6-1B65-03E41A2C498B}"/>
              </a:ext>
            </a:extLst>
          </p:cNvPr>
          <p:cNvPicPr>
            <a:picLocks noChangeAspect="1"/>
          </p:cNvPicPr>
          <p:nvPr/>
        </p:nvPicPr>
        <p:blipFill>
          <a:blip r:embed="rId4"/>
          <a:stretch>
            <a:fillRect/>
          </a:stretch>
        </p:blipFill>
        <p:spPr>
          <a:xfrm>
            <a:off x="7959971" y="6729987"/>
            <a:ext cx="422103" cy="418432"/>
          </a:xfrm>
          <a:prstGeom prst="rect">
            <a:avLst/>
          </a:prstGeom>
          <a:ln>
            <a:noFill/>
          </a:ln>
        </p:spPr>
      </p:pic>
      <p:pic>
        <p:nvPicPr>
          <p:cNvPr id="11" name="Picture 10" descr="A blue and grey logo&#10;&#10;AI-generated content may be incorrect.">
            <a:extLst>
              <a:ext uri="{FF2B5EF4-FFF2-40B4-BE49-F238E27FC236}">
                <a16:creationId xmlns:a16="http://schemas.microsoft.com/office/drawing/2014/main" id="{968C5A02-26E1-6E91-B36F-5FF2526BFD20}"/>
              </a:ext>
            </a:extLst>
          </p:cNvPr>
          <p:cNvPicPr>
            <a:picLocks noChangeAspect="1"/>
          </p:cNvPicPr>
          <p:nvPr/>
        </p:nvPicPr>
        <p:blipFill>
          <a:blip r:embed="rId5"/>
          <a:stretch>
            <a:fillRect/>
          </a:stretch>
        </p:blipFill>
        <p:spPr>
          <a:xfrm>
            <a:off x="684935" y="6756644"/>
            <a:ext cx="1265702" cy="362022"/>
          </a:xfrm>
          <a:prstGeom prst="rect">
            <a:avLst/>
          </a:prstGeom>
          <a:ln>
            <a:noFill/>
          </a:ln>
        </p:spPr>
      </p:pic>
      <p:pic>
        <p:nvPicPr>
          <p:cNvPr id="12" name="Picture 11" descr="A green text on a white background&#10;&#10;AI-generated content may be incorrect.">
            <a:extLst>
              <a:ext uri="{FF2B5EF4-FFF2-40B4-BE49-F238E27FC236}">
                <a16:creationId xmlns:a16="http://schemas.microsoft.com/office/drawing/2014/main" id="{AD7DB4FC-808F-6383-47BA-69547149064C}"/>
              </a:ext>
            </a:extLst>
          </p:cNvPr>
          <p:cNvPicPr>
            <a:picLocks noChangeAspect="1"/>
          </p:cNvPicPr>
          <p:nvPr/>
        </p:nvPicPr>
        <p:blipFill>
          <a:blip r:embed="rId6"/>
          <a:stretch>
            <a:fillRect/>
          </a:stretch>
        </p:blipFill>
        <p:spPr>
          <a:xfrm>
            <a:off x="4121320" y="6760264"/>
            <a:ext cx="1235674" cy="307486"/>
          </a:xfrm>
          <a:prstGeom prst="rect">
            <a:avLst/>
          </a:prstGeom>
          <a:ln>
            <a:noFill/>
          </a:ln>
        </p:spPr>
      </p:pic>
      <p:sp>
        <p:nvSpPr>
          <p:cNvPr id="13" name="Footer Placeholder 1">
            <a:extLst>
              <a:ext uri="{FF2B5EF4-FFF2-40B4-BE49-F238E27FC236}">
                <a16:creationId xmlns:a16="http://schemas.microsoft.com/office/drawing/2014/main" id="{776E12DF-80F8-D77B-0A4E-2197005B2262}"/>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pic>
        <p:nvPicPr>
          <p:cNvPr id="14" name="Picture 13" descr="A red and white symbol of a person with a hard hat&#10;&#10;AI-generated content may be incorrect.">
            <a:extLst>
              <a:ext uri="{FF2B5EF4-FFF2-40B4-BE49-F238E27FC236}">
                <a16:creationId xmlns:a16="http://schemas.microsoft.com/office/drawing/2014/main" id="{D38EECC0-669C-6B03-3A96-10F15EE22379}"/>
              </a:ext>
            </a:extLst>
          </p:cNvPr>
          <p:cNvPicPr>
            <a:picLocks noChangeAspect="1"/>
          </p:cNvPicPr>
          <p:nvPr/>
        </p:nvPicPr>
        <p:blipFill>
          <a:blip r:embed="rId7"/>
          <a:stretch>
            <a:fillRect/>
          </a:stretch>
        </p:blipFill>
        <p:spPr>
          <a:xfrm>
            <a:off x="8117423" y="297511"/>
            <a:ext cx="803073" cy="803190"/>
          </a:xfrm>
          <a:prstGeom prst="rect">
            <a:avLst/>
          </a:prstGeom>
          <a:ln>
            <a:noFill/>
          </a:ln>
        </p:spPr>
      </p:pic>
      <p:pic>
        <p:nvPicPr>
          <p:cNvPr id="15" name="Picture 14" descr="A green text on a black background&#10;&#10;AI-generated content may be incorrect.">
            <a:extLst>
              <a:ext uri="{FF2B5EF4-FFF2-40B4-BE49-F238E27FC236}">
                <a16:creationId xmlns:a16="http://schemas.microsoft.com/office/drawing/2014/main" id="{255A3A0B-F842-711C-6D5B-441D25287144}"/>
              </a:ext>
            </a:extLst>
          </p:cNvPr>
          <p:cNvPicPr>
            <a:picLocks noChangeAspect="1"/>
          </p:cNvPicPr>
          <p:nvPr/>
        </p:nvPicPr>
        <p:blipFill>
          <a:blip r:embed="rId8"/>
          <a:stretch>
            <a:fillRect/>
          </a:stretch>
        </p:blipFill>
        <p:spPr>
          <a:xfrm>
            <a:off x="483155" y="296124"/>
            <a:ext cx="1680521" cy="519859"/>
          </a:xfrm>
          <a:prstGeom prst="rect">
            <a:avLst/>
          </a:prstGeom>
        </p:spPr>
      </p:pic>
      <p:sp>
        <p:nvSpPr>
          <p:cNvPr id="16" name="Rectangle 15">
            <a:extLst>
              <a:ext uri="{FF2B5EF4-FFF2-40B4-BE49-F238E27FC236}">
                <a16:creationId xmlns:a16="http://schemas.microsoft.com/office/drawing/2014/main" id="{CA516469-A7E5-AF56-2452-C32AA497FF17}"/>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7" name="Slide Number Placeholder 2">
            <a:extLst>
              <a:ext uri="{FF2B5EF4-FFF2-40B4-BE49-F238E27FC236}">
                <a16:creationId xmlns:a16="http://schemas.microsoft.com/office/drawing/2014/main" id="{C94EF4CC-7800-2488-F0D7-2B2E2F9386D7}"/>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22</a:t>
            </a:fld>
            <a:endParaRPr lang="en-US">
              <a:solidFill>
                <a:schemeClr val="bg1"/>
              </a:solidFill>
              <a:latin typeface="Arial"/>
            </a:endParaRPr>
          </a:p>
        </p:txBody>
      </p:sp>
      <p:pic>
        <p:nvPicPr>
          <p:cNvPr id="18" name="Picture 17" descr="A black and white sign with black text&#10;&#10;AI-generated content may be incorrect.">
            <a:extLst>
              <a:ext uri="{FF2B5EF4-FFF2-40B4-BE49-F238E27FC236}">
                <a16:creationId xmlns:a16="http://schemas.microsoft.com/office/drawing/2014/main" id="{126AB2FE-CDC0-D7F6-EAB2-4096FAF51A3B}"/>
              </a:ext>
            </a:extLst>
          </p:cNvPr>
          <p:cNvPicPr>
            <a:picLocks noChangeAspect="1"/>
          </p:cNvPicPr>
          <p:nvPr/>
        </p:nvPicPr>
        <p:blipFill>
          <a:blip r:embed="rId4"/>
          <a:stretch>
            <a:fillRect/>
          </a:stretch>
        </p:blipFill>
        <p:spPr>
          <a:xfrm>
            <a:off x="7959971" y="6729987"/>
            <a:ext cx="422103" cy="418432"/>
          </a:xfrm>
          <a:prstGeom prst="rect">
            <a:avLst/>
          </a:prstGeom>
          <a:ln>
            <a:noFill/>
          </a:ln>
        </p:spPr>
      </p:pic>
      <p:pic>
        <p:nvPicPr>
          <p:cNvPr id="19" name="Picture 18" descr="A blue and grey logo&#10;&#10;AI-generated content may be incorrect.">
            <a:extLst>
              <a:ext uri="{FF2B5EF4-FFF2-40B4-BE49-F238E27FC236}">
                <a16:creationId xmlns:a16="http://schemas.microsoft.com/office/drawing/2014/main" id="{FAA3F4BF-67E4-9AE5-45BE-F7DAA96C6D45}"/>
              </a:ext>
            </a:extLst>
          </p:cNvPr>
          <p:cNvPicPr>
            <a:picLocks noChangeAspect="1"/>
          </p:cNvPicPr>
          <p:nvPr/>
        </p:nvPicPr>
        <p:blipFill>
          <a:blip r:embed="rId5"/>
          <a:stretch>
            <a:fillRect/>
          </a:stretch>
        </p:blipFill>
        <p:spPr>
          <a:xfrm>
            <a:off x="684935" y="6756644"/>
            <a:ext cx="1265702" cy="362022"/>
          </a:xfrm>
          <a:prstGeom prst="rect">
            <a:avLst/>
          </a:prstGeom>
          <a:ln>
            <a:noFill/>
          </a:ln>
        </p:spPr>
      </p:pic>
      <p:pic>
        <p:nvPicPr>
          <p:cNvPr id="20" name="Picture 19" descr="A green text on a white background&#10;&#10;AI-generated content may be incorrect.">
            <a:extLst>
              <a:ext uri="{FF2B5EF4-FFF2-40B4-BE49-F238E27FC236}">
                <a16:creationId xmlns:a16="http://schemas.microsoft.com/office/drawing/2014/main" id="{C50D7AA2-5320-D656-776E-E0E7721251B4}"/>
              </a:ext>
            </a:extLst>
          </p:cNvPr>
          <p:cNvPicPr>
            <a:picLocks noChangeAspect="1"/>
          </p:cNvPicPr>
          <p:nvPr/>
        </p:nvPicPr>
        <p:blipFill>
          <a:blip r:embed="rId6"/>
          <a:stretch>
            <a:fillRect/>
          </a:stretch>
        </p:blipFill>
        <p:spPr>
          <a:xfrm>
            <a:off x="4121320" y="6760264"/>
            <a:ext cx="1235674" cy="307486"/>
          </a:xfrm>
          <a:prstGeom prst="rect">
            <a:avLst/>
          </a:prstGeom>
          <a:ln>
            <a:noFill/>
          </a:ln>
        </p:spPr>
      </p:pic>
      <p:sp>
        <p:nvSpPr>
          <p:cNvPr id="21" name="Footer Placeholder 1">
            <a:extLst>
              <a:ext uri="{FF2B5EF4-FFF2-40B4-BE49-F238E27FC236}">
                <a16:creationId xmlns:a16="http://schemas.microsoft.com/office/drawing/2014/main" id="{009B57CA-50A2-8ADB-9B18-735B5505C4CC}"/>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87680" y="946785"/>
            <a:ext cx="6746112" cy="272415"/>
          </a:xfrm>
          <a:prstGeom prst="rect">
            <a:avLst/>
          </a:prstGeom>
        </p:spPr>
        <p:txBody>
          <a:bodyPr lIns="0" tIns="0" rIns="0" bIns="0" rtlCol="0" anchor="t">
            <a:spAutoFit/>
          </a:bodyPr>
          <a:lstStyle/>
          <a:p>
            <a:pPr algn="l">
              <a:lnSpc>
                <a:spcPts val="1535"/>
              </a:lnSpc>
            </a:pPr>
            <a:r>
              <a:rPr lang="en-US" sz="1279" spc="-1">
                <a:solidFill>
                  <a:srgbClr val="FFFFFF"/>
                </a:solidFill>
                <a:latin typeface="Arial"/>
              </a:rPr>
              <a:t>COMBUSTION SAFETY</a:t>
            </a:r>
          </a:p>
        </p:txBody>
      </p:sp>
      <p:sp>
        <p:nvSpPr>
          <p:cNvPr id="4" name="Freeform 4" descr="Image of a dirty fan"/>
          <p:cNvSpPr/>
          <p:nvPr/>
        </p:nvSpPr>
        <p:spPr>
          <a:xfrm>
            <a:off x="0" y="0"/>
            <a:ext cx="9753600" cy="7057920"/>
          </a:xfrm>
          <a:custGeom>
            <a:avLst/>
            <a:gdLst/>
            <a:ahLst/>
            <a:cxnLst/>
            <a:rect l="l" t="t" r="r" b="b"/>
            <a:pathLst>
              <a:path w="9753600" h="7057920">
                <a:moveTo>
                  <a:pt x="0" y="0"/>
                </a:moveTo>
                <a:lnTo>
                  <a:pt x="9753600" y="0"/>
                </a:lnTo>
                <a:lnTo>
                  <a:pt x="9753600" y="7057920"/>
                </a:lnTo>
                <a:lnTo>
                  <a:pt x="0" y="7057920"/>
                </a:lnTo>
                <a:lnTo>
                  <a:pt x="0" y="0"/>
                </a:lnTo>
                <a:close/>
              </a:path>
            </a:pathLst>
          </a:custGeom>
          <a:blipFill>
            <a:blip r:embed="rId3"/>
            <a:stretch>
              <a:fillRect l="23343" r="22385"/>
            </a:stretch>
          </a:blipFill>
        </p:spPr>
      </p:sp>
      <p:sp>
        <p:nvSpPr>
          <p:cNvPr id="5" name="TextBox 5"/>
          <p:cNvSpPr txBox="1"/>
          <p:nvPr/>
        </p:nvSpPr>
        <p:spPr>
          <a:xfrm>
            <a:off x="6917520" y="6764337"/>
            <a:ext cx="2746080" cy="181887"/>
          </a:xfrm>
          <a:prstGeom prst="rect">
            <a:avLst/>
          </a:prstGeom>
        </p:spPr>
        <p:txBody>
          <a:bodyPr lIns="0" tIns="0" rIns="0" bIns="0" rtlCol="0" anchor="t">
            <a:spAutoFit/>
          </a:bodyPr>
          <a:lstStyle/>
          <a:p>
            <a:pPr algn="r">
              <a:lnSpc>
                <a:spcPts val="1152"/>
              </a:lnSpc>
            </a:pPr>
            <a:r>
              <a:rPr lang="en-US" sz="960" spc="-1">
                <a:solidFill>
                  <a:srgbClr val="FFFFFF"/>
                </a:solidFill>
                <a:latin typeface="Arial Italics"/>
              </a:rPr>
              <a:t>Photo courtesy of NRCERT</a:t>
            </a: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87680" y="946785"/>
            <a:ext cx="6746112" cy="272415"/>
          </a:xfrm>
          <a:prstGeom prst="rect">
            <a:avLst/>
          </a:prstGeom>
        </p:spPr>
        <p:txBody>
          <a:bodyPr lIns="0" tIns="0" rIns="0" bIns="0" rtlCol="0" anchor="t">
            <a:spAutoFit/>
          </a:bodyPr>
          <a:lstStyle/>
          <a:p>
            <a:pPr algn="l">
              <a:lnSpc>
                <a:spcPts val="1535"/>
              </a:lnSpc>
            </a:pPr>
            <a:r>
              <a:rPr lang="en-US" sz="1279" spc="-1">
                <a:solidFill>
                  <a:srgbClr val="FFFFFF"/>
                </a:solidFill>
                <a:latin typeface="Arial"/>
              </a:rPr>
              <a:t>COMBUSTION SAFETY</a:t>
            </a:r>
          </a:p>
        </p:txBody>
      </p:sp>
      <p:sp>
        <p:nvSpPr>
          <p:cNvPr id="4" name="TextBox 4"/>
          <p:cNvSpPr txBox="1"/>
          <p:nvPr/>
        </p:nvSpPr>
        <p:spPr>
          <a:xfrm>
            <a:off x="1595153" y="741691"/>
            <a:ext cx="6563232" cy="410369"/>
          </a:xfrm>
          <a:prstGeom prst="rect">
            <a:avLst/>
          </a:prstGeom>
        </p:spPr>
        <p:txBody>
          <a:bodyPr lIns="0" tIns="0" rIns="0" bIns="0" rtlCol="0" anchor="t">
            <a:spAutoFit/>
          </a:bodyPr>
          <a:lstStyle/>
          <a:p>
            <a:pPr algn="ctr">
              <a:lnSpc>
                <a:spcPts val="3225"/>
              </a:lnSpc>
            </a:pPr>
            <a:r>
              <a:rPr lang="en-US" sz="2986" spc="-1">
                <a:solidFill>
                  <a:srgbClr val="0070C0"/>
                </a:solidFill>
                <a:latin typeface="Arial"/>
              </a:rPr>
              <a:t>Summary</a:t>
            </a:r>
            <a:endParaRPr lang="en-US"/>
          </a:p>
        </p:txBody>
      </p:sp>
      <p:sp>
        <p:nvSpPr>
          <p:cNvPr id="5" name="TextBox 5"/>
          <p:cNvSpPr txBox="1"/>
          <p:nvPr/>
        </p:nvSpPr>
        <p:spPr>
          <a:xfrm>
            <a:off x="496272" y="1706055"/>
            <a:ext cx="8598240" cy="4749417"/>
          </a:xfrm>
          <a:prstGeom prst="rect">
            <a:avLst/>
          </a:prstGeom>
        </p:spPr>
        <p:txBody>
          <a:bodyPr lIns="0" tIns="0" rIns="0" bIns="0" rtlCol="0" anchor="t">
            <a:spAutoFit/>
          </a:bodyPr>
          <a:lstStyle/>
          <a:p>
            <a:pPr marL="349232" lvl="1" indent="-174616" algn="l">
              <a:lnSpc>
                <a:spcPts val="2815"/>
              </a:lnSpc>
              <a:buFont typeface="Arial"/>
              <a:buChar char="•"/>
            </a:pPr>
            <a:r>
              <a:rPr lang="en-US" sz="2346" spc="-1" dirty="0">
                <a:solidFill>
                  <a:srgbClr val="000000"/>
                </a:solidFill>
                <a:latin typeface="Arial"/>
              </a:rPr>
              <a:t>For combustion safety, visual and diagnostic inspection of combustion appliances is critical to protecting clients and workers.</a:t>
            </a:r>
          </a:p>
          <a:p>
            <a:pPr marL="349232" lvl="1" indent="-174616" algn="l">
              <a:lnSpc>
                <a:spcPts val="2815"/>
              </a:lnSpc>
              <a:buFont typeface="Arial"/>
              <a:buChar char="•"/>
            </a:pPr>
            <a:r>
              <a:rPr lang="en-US" sz="2346" spc="-1" dirty="0">
                <a:solidFill>
                  <a:srgbClr val="000000"/>
                </a:solidFill>
                <a:latin typeface="Arial"/>
              </a:rPr>
              <a:t>Negative home pressure, chimney obstructions, or insufficient combustion air can cause unsafe levels of CO.</a:t>
            </a:r>
          </a:p>
          <a:p>
            <a:pPr marL="349232" lvl="1" indent="-174616" algn="l">
              <a:lnSpc>
                <a:spcPts val="2815"/>
              </a:lnSpc>
              <a:buFont typeface="Arial"/>
              <a:buChar char="•"/>
            </a:pPr>
            <a:r>
              <a:rPr lang="en-US" sz="2346" spc="-1" dirty="0">
                <a:solidFill>
                  <a:srgbClr val="000000"/>
                </a:solidFill>
                <a:latin typeface="Arial"/>
              </a:rPr>
              <a:t>CAZ worst-case draft testing reveals potentially dangerous conditions.</a:t>
            </a:r>
          </a:p>
          <a:p>
            <a:pPr marL="349232" lvl="1" indent="-174616" algn="l">
              <a:lnSpc>
                <a:spcPts val="2815"/>
              </a:lnSpc>
              <a:buFont typeface="Arial"/>
              <a:buChar char="•"/>
            </a:pPr>
            <a:r>
              <a:rPr lang="en-US" sz="2346" spc="-1" dirty="0">
                <a:solidFill>
                  <a:srgbClr val="000000"/>
                </a:solidFill>
                <a:latin typeface="Arial"/>
              </a:rPr>
              <a:t>Filters, ducts, and air handling units are part of combustion safety.</a:t>
            </a:r>
          </a:p>
        </p:txBody>
      </p:sp>
      <p:sp>
        <p:nvSpPr>
          <p:cNvPr id="66" name="Slide Number Placeholder 6">
            <a:extLst>
              <a:ext uri="{FF2B5EF4-FFF2-40B4-BE49-F238E27FC236}">
                <a16:creationId xmlns:a16="http://schemas.microsoft.com/office/drawing/2014/main" id="{4148B09A-FA2C-B58F-51C0-24EFFDAE0BDA}"/>
              </a:ext>
            </a:extLst>
          </p:cNvPr>
          <p:cNvSpPr>
            <a:spLocks noGrp="1"/>
          </p:cNvSpPr>
          <p:nvPr>
            <p:ph type="sldNum" sz="quarter" idx="12"/>
          </p:nvPr>
        </p:nvSpPr>
        <p:spPr>
          <a:xfrm>
            <a:off x="6553200" y="6356350"/>
            <a:ext cx="2133600" cy="365125"/>
          </a:xfrm>
        </p:spPr>
        <p:txBody>
          <a:bodyPr/>
          <a:lstStyle/>
          <a:p>
            <a:fld id="{B6F15528-21DE-4FAA-801E-634DDDAF4B2B}" type="slidenum">
              <a:rPr lang="en-US" smtClean="0"/>
              <a:pPr/>
              <a:t>24</a:t>
            </a:fld>
            <a:endParaRPr lang="en-US"/>
          </a:p>
        </p:txBody>
      </p:sp>
      <p:sp>
        <p:nvSpPr>
          <p:cNvPr id="68" name="Footer Placeholder 5">
            <a:extLst>
              <a:ext uri="{FF2B5EF4-FFF2-40B4-BE49-F238E27FC236}">
                <a16:creationId xmlns:a16="http://schemas.microsoft.com/office/drawing/2014/main" id="{85E1C896-B229-BA3E-8D4B-78ECBA28D982}"/>
              </a:ext>
            </a:extLst>
          </p:cNvPr>
          <p:cNvSpPr>
            <a:spLocks noGrp="1"/>
          </p:cNvSpPr>
          <p:nvPr>
            <p:ph type="ftr" sz="quarter" idx="11"/>
          </p:nvPr>
        </p:nvSpPr>
        <p:spPr>
          <a:xfrm>
            <a:off x="3124200" y="6356350"/>
            <a:ext cx="2895600" cy="365125"/>
          </a:xfrm>
        </p:spPr>
        <p:txBody>
          <a:bodyPr/>
          <a:lstStyle/>
          <a:p>
            <a:r>
              <a:rPr lang="en-US"/>
              <a:t>GJA 2024 Version III</a:t>
            </a:r>
          </a:p>
        </p:txBody>
      </p:sp>
      <p:sp>
        <p:nvSpPr>
          <p:cNvPr id="70" name="Rectangle 69">
            <a:extLst>
              <a:ext uri="{FF2B5EF4-FFF2-40B4-BE49-F238E27FC236}">
                <a16:creationId xmlns:a16="http://schemas.microsoft.com/office/drawing/2014/main" id="{2A4FE841-1519-A813-5F50-6245CA8BBBD4}"/>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72" name="Slide Number Placeholder 2">
            <a:extLst>
              <a:ext uri="{FF2B5EF4-FFF2-40B4-BE49-F238E27FC236}">
                <a16:creationId xmlns:a16="http://schemas.microsoft.com/office/drawing/2014/main" id="{B2A4C0F3-E215-2E42-191A-9303BA4F04DF}"/>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24</a:t>
            </a:fld>
            <a:endParaRPr lang="en-US">
              <a:solidFill>
                <a:schemeClr val="bg1"/>
              </a:solidFill>
              <a:latin typeface="Arial"/>
            </a:endParaRPr>
          </a:p>
        </p:txBody>
      </p:sp>
      <p:pic>
        <p:nvPicPr>
          <p:cNvPr id="74" name="Picture 73" descr="A black and white sign with black text&#10;&#10;AI-generated content may be incorrect.">
            <a:extLst>
              <a:ext uri="{FF2B5EF4-FFF2-40B4-BE49-F238E27FC236}">
                <a16:creationId xmlns:a16="http://schemas.microsoft.com/office/drawing/2014/main" id="{43717FA8-1E26-8E7D-B0AB-A345B7593DB5}"/>
              </a:ext>
            </a:extLst>
          </p:cNvPr>
          <p:cNvPicPr>
            <a:picLocks noChangeAspect="1"/>
          </p:cNvPicPr>
          <p:nvPr/>
        </p:nvPicPr>
        <p:blipFill>
          <a:blip r:embed="rId3"/>
          <a:stretch>
            <a:fillRect/>
          </a:stretch>
        </p:blipFill>
        <p:spPr>
          <a:xfrm>
            <a:off x="7959971" y="6729987"/>
            <a:ext cx="422103" cy="418432"/>
          </a:xfrm>
          <a:prstGeom prst="rect">
            <a:avLst/>
          </a:prstGeom>
          <a:ln>
            <a:noFill/>
          </a:ln>
        </p:spPr>
      </p:pic>
      <p:pic>
        <p:nvPicPr>
          <p:cNvPr id="76" name="Picture 75" descr="A blue and grey logo&#10;&#10;AI-generated content may be incorrect.">
            <a:extLst>
              <a:ext uri="{FF2B5EF4-FFF2-40B4-BE49-F238E27FC236}">
                <a16:creationId xmlns:a16="http://schemas.microsoft.com/office/drawing/2014/main" id="{83CEBDE3-7529-2758-FDC2-87763E4696DE}"/>
              </a:ext>
            </a:extLst>
          </p:cNvPr>
          <p:cNvPicPr>
            <a:picLocks noChangeAspect="1"/>
          </p:cNvPicPr>
          <p:nvPr/>
        </p:nvPicPr>
        <p:blipFill>
          <a:blip r:embed="rId4"/>
          <a:stretch>
            <a:fillRect/>
          </a:stretch>
        </p:blipFill>
        <p:spPr>
          <a:xfrm>
            <a:off x="684935" y="6756644"/>
            <a:ext cx="1265702" cy="362022"/>
          </a:xfrm>
          <a:prstGeom prst="rect">
            <a:avLst/>
          </a:prstGeom>
          <a:ln>
            <a:noFill/>
          </a:ln>
        </p:spPr>
      </p:pic>
      <p:pic>
        <p:nvPicPr>
          <p:cNvPr id="78" name="Picture 77" descr="A green text on a white background&#10;&#10;AI-generated content may be incorrect.">
            <a:extLst>
              <a:ext uri="{FF2B5EF4-FFF2-40B4-BE49-F238E27FC236}">
                <a16:creationId xmlns:a16="http://schemas.microsoft.com/office/drawing/2014/main" id="{026B04B4-3F1B-AC61-33C5-84DCB24AE229}"/>
              </a:ext>
            </a:extLst>
          </p:cNvPr>
          <p:cNvPicPr>
            <a:picLocks noChangeAspect="1"/>
          </p:cNvPicPr>
          <p:nvPr/>
        </p:nvPicPr>
        <p:blipFill>
          <a:blip r:embed="rId5"/>
          <a:stretch>
            <a:fillRect/>
          </a:stretch>
        </p:blipFill>
        <p:spPr>
          <a:xfrm>
            <a:off x="4121320" y="6760264"/>
            <a:ext cx="1235674" cy="307486"/>
          </a:xfrm>
          <a:prstGeom prst="rect">
            <a:avLst/>
          </a:prstGeom>
          <a:ln>
            <a:noFill/>
          </a:ln>
        </p:spPr>
      </p:pic>
      <p:sp>
        <p:nvSpPr>
          <p:cNvPr id="80" name="Footer Placeholder 1">
            <a:extLst>
              <a:ext uri="{FF2B5EF4-FFF2-40B4-BE49-F238E27FC236}">
                <a16:creationId xmlns:a16="http://schemas.microsoft.com/office/drawing/2014/main" id="{50CC9032-9D53-9D13-09BE-C212C4E53BE5}"/>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pic>
        <p:nvPicPr>
          <p:cNvPr id="94" name="Picture 93" descr="A red and white symbol of a person with a hard hat&#10;&#10;AI-generated content may be incorrect.">
            <a:extLst>
              <a:ext uri="{FF2B5EF4-FFF2-40B4-BE49-F238E27FC236}">
                <a16:creationId xmlns:a16="http://schemas.microsoft.com/office/drawing/2014/main" id="{22D0549E-E49C-AD60-19D6-9FDCBD854475}"/>
              </a:ext>
            </a:extLst>
          </p:cNvPr>
          <p:cNvPicPr>
            <a:picLocks noChangeAspect="1"/>
          </p:cNvPicPr>
          <p:nvPr/>
        </p:nvPicPr>
        <p:blipFill>
          <a:blip r:embed="rId6"/>
          <a:stretch>
            <a:fillRect/>
          </a:stretch>
        </p:blipFill>
        <p:spPr>
          <a:xfrm>
            <a:off x="8117423" y="297511"/>
            <a:ext cx="803073" cy="803190"/>
          </a:xfrm>
          <a:prstGeom prst="rect">
            <a:avLst/>
          </a:prstGeom>
          <a:ln>
            <a:noFill/>
          </a:ln>
        </p:spPr>
      </p:pic>
      <p:pic>
        <p:nvPicPr>
          <p:cNvPr id="96" name="Picture 95" descr="A green text on a black background&#10;&#10;AI-generated content may be incorrect.">
            <a:extLst>
              <a:ext uri="{FF2B5EF4-FFF2-40B4-BE49-F238E27FC236}">
                <a16:creationId xmlns:a16="http://schemas.microsoft.com/office/drawing/2014/main" id="{B02550AF-1ED5-D89A-4FF3-6C008E942247}"/>
              </a:ext>
            </a:extLst>
          </p:cNvPr>
          <p:cNvPicPr>
            <a:picLocks noChangeAspect="1"/>
          </p:cNvPicPr>
          <p:nvPr/>
        </p:nvPicPr>
        <p:blipFill>
          <a:blip r:embed="rId7"/>
          <a:stretch>
            <a:fillRect/>
          </a:stretch>
        </p:blipFill>
        <p:spPr>
          <a:xfrm>
            <a:off x="483155" y="296124"/>
            <a:ext cx="1680521" cy="519859"/>
          </a:xfrm>
          <a:prstGeom prst="rect">
            <a:avLst/>
          </a:prstGeom>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87680" y="946785"/>
            <a:ext cx="6746112" cy="272415"/>
          </a:xfrm>
          <a:prstGeom prst="rect">
            <a:avLst/>
          </a:prstGeom>
        </p:spPr>
        <p:txBody>
          <a:bodyPr lIns="0" tIns="0" rIns="0" bIns="0" rtlCol="0" anchor="t">
            <a:spAutoFit/>
          </a:bodyPr>
          <a:lstStyle/>
          <a:p>
            <a:pPr algn="l">
              <a:lnSpc>
                <a:spcPts val="1535"/>
              </a:lnSpc>
            </a:pPr>
            <a:r>
              <a:rPr lang="en-US" sz="1279" spc="-1">
                <a:solidFill>
                  <a:srgbClr val="FFFFFF"/>
                </a:solidFill>
                <a:latin typeface="Arial"/>
              </a:rPr>
              <a:t>COMBUSTION SAFETY</a:t>
            </a:r>
          </a:p>
        </p:txBody>
      </p:sp>
      <p:sp>
        <p:nvSpPr>
          <p:cNvPr id="4" name="TextBox 4"/>
          <p:cNvSpPr txBox="1"/>
          <p:nvPr/>
        </p:nvSpPr>
        <p:spPr>
          <a:xfrm>
            <a:off x="1438772" y="666898"/>
            <a:ext cx="6563232" cy="410369"/>
          </a:xfrm>
          <a:prstGeom prst="rect">
            <a:avLst/>
          </a:prstGeom>
        </p:spPr>
        <p:txBody>
          <a:bodyPr lIns="0" tIns="0" rIns="0" bIns="0" rtlCol="0" anchor="t">
            <a:spAutoFit/>
          </a:bodyPr>
          <a:lstStyle/>
          <a:p>
            <a:pPr algn="ctr">
              <a:lnSpc>
                <a:spcPts val="3225"/>
              </a:lnSpc>
            </a:pPr>
            <a:r>
              <a:rPr lang="en-US" sz="2986" spc="-1">
                <a:solidFill>
                  <a:srgbClr val="0070C0"/>
                </a:solidFill>
                <a:latin typeface="Arial"/>
              </a:rPr>
              <a:t>House as a System</a:t>
            </a:r>
            <a:endParaRPr lang="en-US"/>
          </a:p>
        </p:txBody>
      </p:sp>
      <p:sp>
        <p:nvSpPr>
          <p:cNvPr id="5" name="TextBox 5"/>
          <p:cNvSpPr txBox="1"/>
          <p:nvPr/>
        </p:nvSpPr>
        <p:spPr>
          <a:xfrm>
            <a:off x="406272" y="2041653"/>
            <a:ext cx="8941056" cy="4135755"/>
          </a:xfrm>
          <a:prstGeom prst="rect">
            <a:avLst/>
          </a:prstGeom>
        </p:spPr>
        <p:txBody>
          <a:bodyPr lIns="0" tIns="0" rIns="0" bIns="0" rtlCol="0" anchor="t">
            <a:spAutoFit/>
          </a:bodyPr>
          <a:lstStyle/>
          <a:p>
            <a:pPr algn="ctr">
              <a:lnSpc>
                <a:spcPts val="2662"/>
              </a:lnSpc>
            </a:pPr>
            <a:r>
              <a:rPr lang="en-US" sz="2773" spc="-1">
                <a:solidFill>
                  <a:srgbClr val="000066"/>
                </a:solidFill>
                <a:latin typeface="Arial"/>
              </a:rPr>
              <a:t>The House is a System </a:t>
            </a:r>
          </a:p>
          <a:p>
            <a:pPr algn="ctr">
              <a:lnSpc>
                <a:spcPts val="2815"/>
              </a:lnSpc>
            </a:pPr>
            <a:r>
              <a:rPr lang="en-US" sz="2346" spc="-1">
                <a:solidFill>
                  <a:srgbClr val="000000"/>
                </a:solidFill>
                <a:latin typeface="Arial"/>
              </a:rPr>
              <a:t>When we air seal and insulate, </a:t>
            </a:r>
          </a:p>
          <a:p>
            <a:pPr algn="ctr">
              <a:lnSpc>
                <a:spcPts val="2815"/>
              </a:lnSpc>
            </a:pPr>
            <a:r>
              <a:rPr lang="en-US" sz="2346" spc="-1">
                <a:solidFill>
                  <a:srgbClr val="000000"/>
                </a:solidFill>
                <a:latin typeface="Arial"/>
              </a:rPr>
              <a:t>we change how the house operates.</a:t>
            </a:r>
          </a:p>
          <a:p>
            <a:pPr algn="ctr">
              <a:lnSpc>
                <a:spcPts val="2815"/>
              </a:lnSpc>
            </a:pPr>
            <a:r>
              <a:rPr lang="en-US" sz="2346" spc="-1">
                <a:solidFill>
                  <a:srgbClr val="000000"/>
                </a:solidFill>
                <a:latin typeface="Arial"/>
              </a:rPr>
              <a:t>We need to inspect and test to make sure </a:t>
            </a:r>
          </a:p>
          <a:p>
            <a:pPr algn="ctr">
              <a:lnSpc>
                <a:spcPts val="2815"/>
              </a:lnSpc>
            </a:pPr>
            <a:r>
              <a:rPr lang="en-US" sz="2346" spc="-1">
                <a:solidFill>
                  <a:srgbClr val="000000"/>
                </a:solidFill>
                <a:latin typeface="Arial"/>
              </a:rPr>
              <a:t>the house is safe when we leave.</a:t>
            </a:r>
          </a:p>
        </p:txBody>
      </p:sp>
      <p:sp>
        <p:nvSpPr>
          <p:cNvPr id="7" name="Slide Number Placeholder 6">
            <a:extLst>
              <a:ext uri="{FF2B5EF4-FFF2-40B4-BE49-F238E27FC236}">
                <a16:creationId xmlns:a16="http://schemas.microsoft.com/office/drawing/2014/main" id="{90138EA6-339F-875E-91A8-14F4A195FEE7}"/>
              </a:ext>
            </a:extLst>
          </p:cNvPr>
          <p:cNvSpPr>
            <a:spLocks noGrp="1"/>
          </p:cNvSpPr>
          <p:nvPr>
            <p:ph type="sldNum" sz="quarter" idx="12"/>
          </p:nvPr>
        </p:nvSpPr>
        <p:spPr/>
        <p:txBody>
          <a:bodyPr/>
          <a:lstStyle/>
          <a:p>
            <a:fld id="{B6F15528-21DE-4FAA-801E-634DDDAF4B2B}" type="slidenum">
              <a:rPr lang="en-US" smtClean="0"/>
              <a:pPr/>
              <a:t>3</a:t>
            </a:fld>
            <a:endParaRPr lang="en-US"/>
          </a:p>
        </p:txBody>
      </p:sp>
      <p:sp>
        <p:nvSpPr>
          <p:cNvPr id="6" name="Footer Placeholder 5">
            <a:extLst>
              <a:ext uri="{FF2B5EF4-FFF2-40B4-BE49-F238E27FC236}">
                <a16:creationId xmlns:a16="http://schemas.microsoft.com/office/drawing/2014/main" id="{D3B360C2-230A-3BE3-87AC-D73AD93AFAE7}"/>
              </a:ext>
            </a:extLst>
          </p:cNvPr>
          <p:cNvSpPr>
            <a:spLocks noGrp="1"/>
          </p:cNvSpPr>
          <p:nvPr>
            <p:ph type="ftr" sz="quarter" idx="11"/>
          </p:nvPr>
        </p:nvSpPr>
        <p:spPr/>
        <p:txBody>
          <a:bodyPr/>
          <a:lstStyle/>
          <a:p>
            <a:r>
              <a:rPr lang="en-US"/>
              <a:t>GJA 2024 Version III</a:t>
            </a:r>
          </a:p>
        </p:txBody>
      </p:sp>
      <p:sp>
        <p:nvSpPr>
          <p:cNvPr id="8" name="Rectangle 7">
            <a:extLst>
              <a:ext uri="{FF2B5EF4-FFF2-40B4-BE49-F238E27FC236}">
                <a16:creationId xmlns:a16="http://schemas.microsoft.com/office/drawing/2014/main" id="{FC2413C3-E4FE-8F1B-4793-80B1D3ADF485}"/>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9" name="Slide Number Placeholder 2">
            <a:extLst>
              <a:ext uri="{FF2B5EF4-FFF2-40B4-BE49-F238E27FC236}">
                <a16:creationId xmlns:a16="http://schemas.microsoft.com/office/drawing/2014/main" id="{C3DA837A-8047-D181-C802-76968C7D7BCF}"/>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3</a:t>
            </a:fld>
            <a:endParaRPr lang="en-US">
              <a:solidFill>
                <a:schemeClr val="bg1"/>
              </a:solidFill>
              <a:latin typeface="Arial"/>
            </a:endParaRPr>
          </a:p>
        </p:txBody>
      </p:sp>
      <p:pic>
        <p:nvPicPr>
          <p:cNvPr id="10" name="Picture 9" descr="A black and white sign with black text&#10;&#10;AI-generated content may be incorrect.">
            <a:extLst>
              <a:ext uri="{FF2B5EF4-FFF2-40B4-BE49-F238E27FC236}">
                <a16:creationId xmlns:a16="http://schemas.microsoft.com/office/drawing/2014/main" id="{F395FB8C-AAF3-C18A-6D80-C53C94BA8C3C}"/>
              </a:ext>
            </a:extLst>
          </p:cNvPr>
          <p:cNvPicPr>
            <a:picLocks noChangeAspect="1"/>
          </p:cNvPicPr>
          <p:nvPr/>
        </p:nvPicPr>
        <p:blipFill>
          <a:blip r:embed="rId3"/>
          <a:stretch>
            <a:fillRect/>
          </a:stretch>
        </p:blipFill>
        <p:spPr>
          <a:xfrm>
            <a:off x="7959971" y="6729987"/>
            <a:ext cx="422103" cy="418432"/>
          </a:xfrm>
          <a:prstGeom prst="rect">
            <a:avLst/>
          </a:prstGeom>
          <a:ln>
            <a:noFill/>
          </a:ln>
        </p:spPr>
      </p:pic>
      <p:pic>
        <p:nvPicPr>
          <p:cNvPr id="11" name="Picture 10" descr="A blue and grey logo&#10;&#10;AI-generated content may be incorrect.">
            <a:extLst>
              <a:ext uri="{FF2B5EF4-FFF2-40B4-BE49-F238E27FC236}">
                <a16:creationId xmlns:a16="http://schemas.microsoft.com/office/drawing/2014/main" id="{B9245E02-C3C5-534D-7776-3792EB327A4A}"/>
              </a:ext>
            </a:extLst>
          </p:cNvPr>
          <p:cNvPicPr>
            <a:picLocks noChangeAspect="1"/>
          </p:cNvPicPr>
          <p:nvPr/>
        </p:nvPicPr>
        <p:blipFill>
          <a:blip r:embed="rId4"/>
          <a:stretch>
            <a:fillRect/>
          </a:stretch>
        </p:blipFill>
        <p:spPr>
          <a:xfrm>
            <a:off x="684935" y="6756644"/>
            <a:ext cx="1265702" cy="362022"/>
          </a:xfrm>
          <a:prstGeom prst="rect">
            <a:avLst/>
          </a:prstGeom>
          <a:ln>
            <a:noFill/>
          </a:ln>
        </p:spPr>
      </p:pic>
      <p:pic>
        <p:nvPicPr>
          <p:cNvPr id="12" name="Picture 11" descr="A green text on a white background&#10;&#10;AI-generated content may be incorrect.">
            <a:extLst>
              <a:ext uri="{FF2B5EF4-FFF2-40B4-BE49-F238E27FC236}">
                <a16:creationId xmlns:a16="http://schemas.microsoft.com/office/drawing/2014/main" id="{FB3D410C-E9C8-6B26-9D03-A89E050C5397}"/>
              </a:ext>
            </a:extLst>
          </p:cNvPr>
          <p:cNvPicPr>
            <a:picLocks noChangeAspect="1"/>
          </p:cNvPicPr>
          <p:nvPr/>
        </p:nvPicPr>
        <p:blipFill>
          <a:blip r:embed="rId5"/>
          <a:stretch>
            <a:fillRect/>
          </a:stretch>
        </p:blipFill>
        <p:spPr>
          <a:xfrm>
            <a:off x="4121320" y="6760264"/>
            <a:ext cx="1235674" cy="307486"/>
          </a:xfrm>
          <a:prstGeom prst="rect">
            <a:avLst/>
          </a:prstGeom>
          <a:ln>
            <a:noFill/>
          </a:ln>
        </p:spPr>
      </p:pic>
      <p:sp>
        <p:nvSpPr>
          <p:cNvPr id="13" name="Footer Placeholder 1">
            <a:extLst>
              <a:ext uri="{FF2B5EF4-FFF2-40B4-BE49-F238E27FC236}">
                <a16:creationId xmlns:a16="http://schemas.microsoft.com/office/drawing/2014/main" id="{274003E4-9059-C8BC-C2CA-5467F445D959}"/>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pic>
        <p:nvPicPr>
          <p:cNvPr id="14" name="Picture 13" descr="A red and white symbol of a person with a hard hat&#10;&#10;AI-generated content may be incorrect.">
            <a:extLst>
              <a:ext uri="{FF2B5EF4-FFF2-40B4-BE49-F238E27FC236}">
                <a16:creationId xmlns:a16="http://schemas.microsoft.com/office/drawing/2014/main" id="{50238807-74EB-43DB-0C43-A2E43AD85FAD}"/>
              </a:ext>
            </a:extLst>
          </p:cNvPr>
          <p:cNvPicPr>
            <a:picLocks noChangeAspect="1"/>
          </p:cNvPicPr>
          <p:nvPr/>
        </p:nvPicPr>
        <p:blipFill>
          <a:blip r:embed="rId6"/>
          <a:stretch>
            <a:fillRect/>
          </a:stretch>
        </p:blipFill>
        <p:spPr>
          <a:xfrm>
            <a:off x="8117423" y="297511"/>
            <a:ext cx="803073" cy="803190"/>
          </a:xfrm>
          <a:prstGeom prst="rect">
            <a:avLst/>
          </a:prstGeom>
          <a:ln>
            <a:noFill/>
          </a:ln>
        </p:spPr>
      </p:pic>
      <p:pic>
        <p:nvPicPr>
          <p:cNvPr id="15" name="Picture 14" descr="A green text on a black background&#10;&#10;AI-generated content may be incorrect.">
            <a:extLst>
              <a:ext uri="{FF2B5EF4-FFF2-40B4-BE49-F238E27FC236}">
                <a16:creationId xmlns:a16="http://schemas.microsoft.com/office/drawing/2014/main" id="{48F8F6DD-0AD1-9464-B043-99EEC96FAD8A}"/>
              </a:ext>
            </a:extLst>
          </p:cNvPr>
          <p:cNvPicPr>
            <a:picLocks noChangeAspect="1"/>
          </p:cNvPicPr>
          <p:nvPr/>
        </p:nvPicPr>
        <p:blipFill>
          <a:blip r:embed="rId7"/>
          <a:stretch>
            <a:fillRect/>
          </a:stretch>
        </p:blipFill>
        <p:spPr>
          <a:xfrm>
            <a:off x="483155" y="296124"/>
            <a:ext cx="1680521" cy="519859"/>
          </a:xfrm>
          <a:prstGeom prst="rect">
            <a:avLst/>
          </a:prstGeom>
        </p:spPr>
      </p:pic>
      <p:sp>
        <p:nvSpPr>
          <p:cNvPr id="16" name="Rectangle 15">
            <a:extLst>
              <a:ext uri="{FF2B5EF4-FFF2-40B4-BE49-F238E27FC236}">
                <a16:creationId xmlns:a16="http://schemas.microsoft.com/office/drawing/2014/main" id="{FE72C088-0FBF-A508-D697-AF8C2DC10919}"/>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7" name="Slide Number Placeholder 2">
            <a:extLst>
              <a:ext uri="{FF2B5EF4-FFF2-40B4-BE49-F238E27FC236}">
                <a16:creationId xmlns:a16="http://schemas.microsoft.com/office/drawing/2014/main" id="{A77B0D69-DB04-B8DA-28CE-B853298FC1CE}"/>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3</a:t>
            </a:fld>
            <a:endParaRPr lang="en-US">
              <a:solidFill>
                <a:schemeClr val="bg1"/>
              </a:solidFill>
              <a:latin typeface="Arial"/>
            </a:endParaRPr>
          </a:p>
        </p:txBody>
      </p:sp>
      <p:pic>
        <p:nvPicPr>
          <p:cNvPr id="18" name="Picture 17" descr="A black and white sign with black text&#10;&#10;AI-generated content may be incorrect.">
            <a:extLst>
              <a:ext uri="{FF2B5EF4-FFF2-40B4-BE49-F238E27FC236}">
                <a16:creationId xmlns:a16="http://schemas.microsoft.com/office/drawing/2014/main" id="{722BBA51-3809-EAA6-C8FB-23E1C4878236}"/>
              </a:ext>
            </a:extLst>
          </p:cNvPr>
          <p:cNvPicPr>
            <a:picLocks noChangeAspect="1"/>
          </p:cNvPicPr>
          <p:nvPr/>
        </p:nvPicPr>
        <p:blipFill>
          <a:blip r:embed="rId3"/>
          <a:stretch>
            <a:fillRect/>
          </a:stretch>
        </p:blipFill>
        <p:spPr>
          <a:xfrm>
            <a:off x="7959971" y="6729987"/>
            <a:ext cx="422103" cy="418432"/>
          </a:xfrm>
          <a:prstGeom prst="rect">
            <a:avLst/>
          </a:prstGeom>
          <a:ln>
            <a:noFill/>
          </a:ln>
        </p:spPr>
      </p:pic>
      <p:pic>
        <p:nvPicPr>
          <p:cNvPr id="19" name="Picture 18" descr="A blue and grey logo&#10;&#10;AI-generated content may be incorrect.">
            <a:extLst>
              <a:ext uri="{FF2B5EF4-FFF2-40B4-BE49-F238E27FC236}">
                <a16:creationId xmlns:a16="http://schemas.microsoft.com/office/drawing/2014/main" id="{4C2764DA-6072-DD32-D45F-4BA818A531D8}"/>
              </a:ext>
            </a:extLst>
          </p:cNvPr>
          <p:cNvPicPr>
            <a:picLocks noChangeAspect="1"/>
          </p:cNvPicPr>
          <p:nvPr/>
        </p:nvPicPr>
        <p:blipFill>
          <a:blip r:embed="rId4"/>
          <a:stretch>
            <a:fillRect/>
          </a:stretch>
        </p:blipFill>
        <p:spPr>
          <a:xfrm>
            <a:off x="684935" y="6756644"/>
            <a:ext cx="1265702" cy="362022"/>
          </a:xfrm>
          <a:prstGeom prst="rect">
            <a:avLst/>
          </a:prstGeom>
          <a:ln>
            <a:noFill/>
          </a:ln>
        </p:spPr>
      </p:pic>
      <p:pic>
        <p:nvPicPr>
          <p:cNvPr id="20" name="Picture 19" descr="A green text on a white background&#10;&#10;AI-generated content may be incorrect.">
            <a:extLst>
              <a:ext uri="{FF2B5EF4-FFF2-40B4-BE49-F238E27FC236}">
                <a16:creationId xmlns:a16="http://schemas.microsoft.com/office/drawing/2014/main" id="{1C3A2C9D-6E06-E72C-E79F-AA88BB0587FB}"/>
              </a:ext>
            </a:extLst>
          </p:cNvPr>
          <p:cNvPicPr>
            <a:picLocks noChangeAspect="1"/>
          </p:cNvPicPr>
          <p:nvPr/>
        </p:nvPicPr>
        <p:blipFill>
          <a:blip r:embed="rId5"/>
          <a:stretch>
            <a:fillRect/>
          </a:stretch>
        </p:blipFill>
        <p:spPr>
          <a:xfrm>
            <a:off x="4121320" y="6760264"/>
            <a:ext cx="1235674" cy="307486"/>
          </a:xfrm>
          <a:prstGeom prst="rect">
            <a:avLst/>
          </a:prstGeom>
          <a:ln>
            <a:noFill/>
          </a:ln>
        </p:spPr>
      </p:pic>
      <p:sp>
        <p:nvSpPr>
          <p:cNvPr id="21" name="Footer Placeholder 1">
            <a:extLst>
              <a:ext uri="{FF2B5EF4-FFF2-40B4-BE49-F238E27FC236}">
                <a16:creationId xmlns:a16="http://schemas.microsoft.com/office/drawing/2014/main" id="{80F706B8-A646-5EE5-0362-DDFD048D0F72}"/>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87680" y="946785"/>
            <a:ext cx="6746112" cy="272415"/>
          </a:xfrm>
          <a:prstGeom prst="rect">
            <a:avLst/>
          </a:prstGeom>
        </p:spPr>
        <p:txBody>
          <a:bodyPr lIns="0" tIns="0" rIns="0" bIns="0" rtlCol="0" anchor="t">
            <a:spAutoFit/>
          </a:bodyPr>
          <a:lstStyle/>
          <a:p>
            <a:pPr algn="l">
              <a:lnSpc>
                <a:spcPts val="1535"/>
              </a:lnSpc>
            </a:pPr>
            <a:r>
              <a:rPr lang="en-US" sz="1279" spc="-1">
                <a:solidFill>
                  <a:srgbClr val="FFFFFF"/>
                </a:solidFill>
                <a:latin typeface="Arial"/>
              </a:rPr>
              <a:t>COMBUSTION SAFETY</a:t>
            </a:r>
          </a:p>
        </p:txBody>
      </p:sp>
      <p:sp>
        <p:nvSpPr>
          <p:cNvPr id="4" name="TextBox 4"/>
          <p:cNvSpPr txBox="1"/>
          <p:nvPr/>
        </p:nvSpPr>
        <p:spPr>
          <a:xfrm>
            <a:off x="1457546" y="666898"/>
            <a:ext cx="6563232" cy="410369"/>
          </a:xfrm>
          <a:prstGeom prst="rect">
            <a:avLst/>
          </a:prstGeom>
        </p:spPr>
        <p:txBody>
          <a:bodyPr lIns="0" tIns="0" rIns="0" bIns="0" rtlCol="0" anchor="t">
            <a:spAutoFit/>
          </a:bodyPr>
          <a:lstStyle/>
          <a:p>
            <a:pPr algn="ctr">
              <a:lnSpc>
                <a:spcPts val="3225"/>
              </a:lnSpc>
            </a:pPr>
            <a:r>
              <a:rPr lang="en-US" sz="2986" spc="-1">
                <a:solidFill>
                  <a:srgbClr val="0070C0"/>
                </a:solidFill>
                <a:latin typeface="Arial"/>
              </a:rPr>
              <a:t>House as a System</a:t>
            </a:r>
            <a:endParaRPr lang="en-US"/>
          </a:p>
        </p:txBody>
      </p:sp>
      <p:sp>
        <p:nvSpPr>
          <p:cNvPr id="5" name="TextBox 5"/>
          <p:cNvSpPr txBox="1"/>
          <p:nvPr/>
        </p:nvSpPr>
        <p:spPr>
          <a:xfrm>
            <a:off x="496272" y="1462215"/>
            <a:ext cx="8842080" cy="5480937"/>
          </a:xfrm>
          <a:prstGeom prst="rect">
            <a:avLst/>
          </a:prstGeom>
        </p:spPr>
        <p:txBody>
          <a:bodyPr lIns="0" tIns="0" rIns="0" bIns="0" rtlCol="0" anchor="t">
            <a:spAutoFit/>
          </a:bodyPr>
          <a:lstStyle/>
          <a:p>
            <a:pPr algn="l">
              <a:lnSpc>
                <a:spcPts val="3071"/>
              </a:lnSpc>
            </a:pPr>
            <a:r>
              <a:rPr lang="en-US" sz="2559" spc="-1">
                <a:solidFill>
                  <a:srgbClr val="000066"/>
                </a:solidFill>
                <a:latin typeface="Arial"/>
              </a:rPr>
              <a:t>Making the house tighter could:</a:t>
            </a:r>
          </a:p>
          <a:p>
            <a:pPr marL="302000" lvl="1" indent="-151000" algn="l">
              <a:lnSpc>
                <a:spcPts val="2815"/>
              </a:lnSpc>
              <a:buFont typeface="Arial"/>
              <a:buChar char="•"/>
            </a:pPr>
            <a:r>
              <a:rPr lang="en-US" sz="2346" spc="-1">
                <a:solidFill>
                  <a:srgbClr val="000000"/>
                </a:solidFill>
                <a:latin typeface="Arial"/>
              </a:rPr>
              <a:t>Make existing problems worse.</a:t>
            </a:r>
          </a:p>
          <a:p>
            <a:pPr marL="302000" lvl="1" indent="-151000" algn="l">
              <a:lnSpc>
                <a:spcPts val="2815"/>
              </a:lnSpc>
              <a:buFont typeface="Arial"/>
              <a:buChar char="•"/>
            </a:pPr>
            <a:r>
              <a:rPr lang="en-US" sz="2346" spc="-1">
                <a:solidFill>
                  <a:srgbClr val="000000"/>
                </a:solidFill>
                <a:latin typeface="Arial"/>
              </a:rPr>
              <a:t>Create new problems.</a:t>
            </a:r>
          </a:p>
          <a:p>
            <a:pPr marL="329455" lvl="1" indent="-164727" algn="l">
              <a:lnSpc>
                <a:spcPts val="3071"/>
              </a:lnSpc>
            </a:pPr>
            <a:r>
              <a:rPr lang="en-US" sz="2559" spc="-1">
                <a:solidFill>
                  <a:srgbClr val="000066"/>
                </a:solidFill>
                <a:latin typeface="Arial"/>
              </a:rPr>
              <a:t>These existing and new problems could be lethal.</a:t>
            </a:r>
          </a:p>
          <a:p>
            <a:pPr marL="302000" lvl="1" indent="-151000" algn="l">
              <a:lnSpc>
                <a:spcPts val="2815"/>
              </a:lnSpc>
              <a:buFont typeface="Arial"/>
              <a:buChar char="•"/>
            </a:pPr>
            <a:r>
              <a:rPr lang="en-US" sz="2346" spc="-1">
                <a:solidFill>
                  <a:srgbClr val="000000"/>
                </a:solidFill>
                <a:latin typeface="Arial"/>
              </a:rPr>
              <a:t>Gas leaks</a:t>
            </a:r>
          </a:p>
          <a:p>
            <a:pPr marL="302000" lvl="1" indent="-151000" algn="l">
              <a:lnSpc>
                <a:spcPts val="2815"/>
              </a:lnSpc>
              <a:buFont typeface="Arial"/>
              <a:buChar char="•"/>
            </a:pPr>
            <a:r>
              <a:rPr lang="en-US" sz="2346" spc="-1">
                <a:solidFill>
                  <a:srgbClr val="000000"/>
                </a:solidFill>
                <a:latin typeface="Arial"/>
              </a:rPr>
              <a:t>Carbon monoxide</a:t>
            </a:r>
          </a:p>
          <a:p>
            <a:pPr marL="302000" lvl="1" indent="-151000" algn="l">
              <a:lnSpc>
                <a:spcPts val="2815"/>
              </a:lnSpc>
              <a:buFont typeface="Arial"/>
              <a:buChar char="•"/>
            </a:pPr>
            <a:r>
              <a:rPr lang="en-US" sz="2346" spc="-1">
                <a:solidFill>
                  <a:srgbClr val="000000"/>
                </a:solidFill>
                <a:latin typeface="Arial"/>
              </a:rPr>
              <a:t>Backdrafting</a:t>
            </a:r>
          </a:p>
          <a:p>
            <a:pPr marL="302000" lvl="1" indent="-151000" algn="l">
              <a:lnSpc>
                <a:spcPts val="2815"/>
              </a:lnSpc>
              <a:buFont typeface="Arial"/>
              <a:buChar char="•"/>
            </a:pPr>
            <a:r>
              <a:rPr lang="en-US" sz="2346" spc="-1">
                <a:solidFill>
                  <a:srgbClr val="000000"/>
                </a:solidFill>
                <a:latin typeface="Arial"/>
              </a:rPr>
              <a:t>Moisture and mold</a:t>
            </a:r>
          </a:p>
          <a:p>
            <a:pPr marL="329455" lvl="1" indent="-164727" algn="l">
              <a:lnSpc>
                <a:spcPts val="3071"/>
              </a:lnSpc>
            </a:pPr>
            <a:r>
              <a:rPr lang="en-US" sz="2559" spc="-1">
                <a:solidFill>
                  <a:srgbClr val="000066"/>
                </a:solidFill>
                <a:latin typeface="Arial"/>
              </a:rPr>
              <a:t>Most of the potentially lethal problems involve combustion appliances, like the furnace or water heater.</a:t>
            </a:r>
          </a:p>
          <a:p>
            <a:pPr marL="329455" lvl="1" indent="-164727" algn="l">
              <a:lnSpc>
                <a:spcPts val="3071"/>
              </a:lnSpc>
            </a:pPr>
            <a:endParaRPr lang="en-US" sz="2559" spc="-1">
              <a:solidFill>
                <a:srgbClr val="000066"/>
              </a:solidFill>
              <a:latin typeface="Arial"/>
            </a:endParaRPr>
          </a:p>
        </p:txBody>
      </p:sp>
      <p:sp>
        <p:nvSpPr>
          <p:cNvPr id="7" name="Slide Number Placeholder 6">
            <a:extLst>
              <a:ext uri="{FF2B5EF4-FFF2-40B4-BE49-F238E27FC236}">
                <a16:creationId xmlns:a16="http://schemas.microsoft.com/office/drawing/2014/main" id="{0A646FAF-2719-23A9-8BB3-06EC89A3CAEE}"/>
              </a:ext>
            </a:extLst>
          </p:cNvPr>
          <p:cNvSpPr>
            <a:spLocks noGrp="1"/>
          </p:cNvSpPr>
          <p:nvPr>
            <p:ph type="sldNum" sz="quarter" idx="12"/>
          </p:nvPr>
        </p:nvSpPr>
        <p:spPr/>
        <p:txBody>
          <a:bodyPr/>
          <a:lstStyle/>
          <a:p>
            <a:fld id="{B6F15528-21DE-4FAA-801E-634DDDAF4B2B}" type="slidenum">
              <a:rPr lang="en-US" smtClean="0"/>
              <a:pPr/>
              <a:t>4</a:t>
            </a:fld>
            <a:endParaRPr lang="en-US"/>
          </a:p>
        </p:txBody>
      </p:sp>
      <p:sp>
        <p:nvSpPr>
          <p:cNvPr id="6" name="Footer Placeholder 5">
            <a:extLst>
              <a:ext uri="{FF2B5EF4-FFF2-40B4-BE49-F238E27FC236}">
                <a16:creationId xmlns:a16="http://schemas.microsoft.com/office/drawing/2014/main" id="{EB80F8CB-9CBE-A74C-2E10-8F1E7E72EDDF}"/>
              </a:ext>
            </a:extLst>
          </p:cNvPr>
          <p:cNvSpPr>
            <a:spLocks noGrp="1"/>
          </p:cNvSpPr>
          <p:nvPr>
            <p:ph type="ftr" sz="quarter" idx="11"/>
          </p:nvPr>
        </p:nvSpPr>
        <p:spPr/>
        <p:txBody>
          <a:bodyPr/>
          <a:lstStyle/>
          <a:p>
            <a:r>
              <a:rPr lang="en-US"/>
              <a:t>GJA 2024 Version III</a:t>
            </a:r>
          </a:p>
        </p:txBody>
      </p:sp>
      <p:sp>
        <p:nvSpPr>
          <p:cNvPr id="8" name="Rectangle 7">
            <a:extLst>
              <a:ext uri="{FF2B5EF4-FFF2-40B4-BE49-F238E27FC236}">
                <a16:creationId xmlns:a16="http://schemas.microsoft.com/office/drawing/2014/main" id="{D879B183-2D6B-5926-2283-51455BE18A3C}"/>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9" name="Slide Number Placeholder 2">
            <a:extLst>
              <a:ext uri="{FF2B5EF4-FFF2-40B4-BE49-F238E27FC236}">
                <a16:creationId xmlns:a16="http://schemas.microsoft.com/office/drawing/2014/main" id="{E46B11FB-38F0-142C-7C4E-82AB6DC60280}"/>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4</a:t>
            </a:fld>
            <a:endParaRPr lang="en-US">
              <a:solidFill>
                <a:schemeClr val="bg1"/>
              </a:solidFill>
              <a:latin typeface="Arial"/>
            </a:endParaRPr>
          </a:p>
        </p:txBody>
      </p:sp>
      <p:pic>
        <p:nvPicPr>
          <p:cNvPr id="10" name="Picture 9" descr="A black and white sign with black text&#10;&#10;AI-generated content may be incorrect.">
            <a:extLst>
              <a:ext uri="{FF2B5EF4-FFF2-40B4-BE49-F238E27FC236}">
                <a16:creationId xmlns:a16="http://schemas.microsoft.com/office/drawing/2014/main" id="{BD696FE8-3CCA-400B-6B22-862CDDF384F2}"/>
              </a:ext>
            </a:extLst>
          </p:cNvPr>
          <p:cNvPicPr>
            <a:picLocks noChangeAspect="1"/>
          </p:cNvPicPr>
          <p:nvPr/>
        </p:nvPicPr>
        <p:blipFill>
          <a:blip r:embed="rId3"/>
          <a:stretch>
            <a:fillRect/>
          </a:stretch>
        </p:blipFill>
        <p:spPr>
          <a:xfrm>
            <a:off x="7959971" y="6729987"/>
            <a:ext cx="422103" cy="418432"/>
          </a:xfrm>
          <a:prstGeom prst="rect">
            <a:avLst/>
          </a:prstGeom>
          <a:ln>
            <a:noFill/>
          </a:ln>
        </p:spPr>
      </p:pic>
      <p:pic>
        <p:nvPicPr>
          <p:cNvPr id="11" name="Picture 10" descr="A blue and grey logo&#10;&#10;AI-generated content may be incorrect.">
            <a:extLst>
              <a:ext uri="{FF2B5EF4-FFF2-40B4-BE49-F238E27FC236}">
                <a16:creationId xmlns:a16="http://schemas.microsoft.com/office/drawing/2014/main" id="{B60B4480-09B2-8281-D8B1-C013447330DB}"/>
              </a:ext>
            </a:extLst>
          </p:cNvPr>
          <p:cNvPicPr>
            <a:picLocks noChangeAspect="1"/>
          </p:cNvPicPr>
          <p:nvPr/>
        </p:nvPicPr>
        <p:blipFill>
          <a:blip r:embed="rId4"/>
          <a:stretch>
            <a:fillRect/>
          </a:stretch>
        </p:blipFill>
        <p:spPr>
          <a:xfrm>
            <a:off x="684935" y="6756644"/>
            <a:ext cx="1265702" cy="362022"/>
          </a:xfrm>
          <a:prstGeom prst="rect">
            <a:avLst/>
          </a:prstGeom>
          <a:ln>
            <a:noFill/>
          </a:ln>
        </p:spPr>
      </p:pic>
      <p:pic>
        <p:nvPicPr>
          <p:cNvPr id="12" name="Picture 11" descr="A green text on a white background&#10;&#10;AI-generated content may be incorrect.">
            <a:extLst>
              <a:ext uri="{FF2B5EF4-FFF2-40B4-BE49-F238E27FC236}">
                <a16:creationId xmlns:a16="http://schemas.microsoft.com/office/drawing/2014/main" id="{07DE5272-F615-EC5F-250B-3A3E184D8E7E}"/>
              </a:ext>
            </a:extLst>
          </p:cNvPr>
          <p:cNvPicPr>
            <a:picLocks noChangeAspect="1"/>
          </p:cNvPicPr>
          <p:nvPr/>
        </p:nvPicPr>
        <p:blipFill>
          <a:blip r:embed="rId5"/>
          <a:stretch>
            <a:fillRect/>
          </a:stretch>
        </p:blipFill>
        <p:spPr>
          <a:xfrm>
            <a:off x="4121320" y="6760264"/>
            <a:ext cx="1235674" cy="307486"/>
          </a:xfrm>
          <a:prstGeom prst="rect">
            <a:avLst/>
          </a:prstGeom>
          <a:ln>
            <a:noFill/>
          </a:ln>
        </p:spPr>
      </p:pic>
      <p:sp>
        <p:nvSpPr>
          <p:cNvPr id="13" name="Footer Placeholder 1">
            <a:extLst>
              <a:ext uri="{FF2B5EF4-FFF2-40B4-BE49-F238E27FC236}">
                <a16:creationId xmlns:a16="http://schemas.microsoft.com/office/drawing/2014/main" id="{6B434972-C69D-15AA-5C8F-689BD29CE312}"/>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pic>
        <p:nvPicPr>
          <p:cNvPr id="14" name="Picture 13" descr="A red and white symbol of a person with a hard hat&#10;&#10;AI-generated content may be incorrect.">
            <a:extLst>
              <a:ext uri="{FF2B5EF4-FFF2-40B4-BE49-F238E27FC236}">
                <a16:creationId xmlns:a16="http://schemas.microsoft.com/office/drawing/2014/main" id="{E2983323-B150-8C18-5259-FC94861925B4}"/>
              </a:ext>
            </a:extLst>
          </p:cNvPr>
          <p:cNvPicPr>
            <a:picLocks noChangeAspect="1"/>
          </p:cNvPicPr>
          <p:nvPr/>
        </p:nvPicPr>
        <p:blipFill>
          <a:blip r:embed="rId6"/>
          <a:stretch>
            <a:fillRect/>
          </a:stretch>
        </p:blipFill>
        <p:spPr>
          <a:xfrm>
            <a:off x="8117423" y="297511"/>
            <a:ext cx="803073" cy="803190"/>
          </a:xfrm>
          <a:prstGeom prst="rect">
            <a:avLst/>
          </a:prstGeom>
          <a:ln>
            <a:noFill/>
          </a:ln>
        </p:spPr>
      </p:pic>
      <p:pic>
        <p:nvPicPr>
          <p:cNvPr id="15" name="Picture 14" descr="A green text on a black background&#10;&#10;AI-generated content may be incorrect.">
            <a:extLst>
              <a:ext uri="{FF2B5EF4-FFF2-40B4-BE49-F238E27FC236}">
                <a16:creationId xmlns:a16="http://schemas.microsoft.com/office/drawing/2014/main" id="{8FB81E01-4600-0A52-C53C-821E560FDAED}"/>
              </a:ext>
            </a:extLst>
          </p:cNvPr>
          <p:cNvPicPr>
            <a:picLocks noChangeAspect="1"/>
          </p:cNvPicPr>
          <p:nvPr/>
        </p:nvPicPr>
        <p:blipFill>
          <a:blip r:embed="rId7"/>
          <a:stretch>
            <a:fillRect/>
          </a:stretch>
        </p:blipFill>
        <p:spPr>
          <a:xfrm>
            <a:off x="483155" y="296124"/>
            <a:ext cx="1680521" cy="519859"/>
          </a:xfrm>
          <a:prstGeom prst="rect">
            <a:avLst/>
          </a:prstGeom>
        </p:spPr>
      </p:pic>
      <p:sp>
        <p:nvSpPr>
          <p:cNvPr id="16" name="Rectangle 15">
            <a:extLst>
              <a:ext uri="{FF2B5EF4-FFF2-40B4-BE49-F238E27FC236}">
                <a16:creationId xmlns:a16="http://schemas.microsoft.com/office/drawing/2014/main" id="{F837CAC9-BCFB-2A3C-184D-EA1F1716D0BA}"/>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7" name="Slide Number Placeholder 2">
            <a:extLst>
              <a:ext uri="{FF2B5EF4-FFF2-40B4-BE49-F238E27FC236}">
                <a16:creationId xmlns:a16="http://schemas.microsoft.com/office/drawing/2014/main" id="{57C2B52B-4428-A012-95C9-FFA30034F22A}"/>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4</a:t>
            </a:fld>
            <a:endParaRPr lang="en-US">
              <a:solidFill>
                <a:schemeClr val="bg1"/>
              </a:solidFill>
              <a:latin typeface="Arial"/>
            </a:endParaRPr>
          </a:p>
        </p:txBody>
      </p:sp>
      <p:pic>
        <p:nvPicPr>
          <p:cNvPr id="18" name="Picture 17" descr="A black and white sign with black text&#10;&#10;AI-generated content may be incorrect.">
            <a:extLst>
              <a:ext uri="{FF2B5EF4-FFF2-40B4-BE49-F238E27FC236}">
                <a16:creationId xmlns:a16="http://schemas.microsoft.com/office/drawing/2014/main" id="{8DEB4032-2D74-1DAC-EA84-600A3B69F519}"/>
              </a:ext>
            </a:extLst>
          </p:cNvPr>
          <p:cNvPicPr>
            <a:picLocks noChangeAspect="1"/>
          </p:cNvPicPr>
          <p:nvPr/>
        </p:nvPicPr>
        <p:blipFill>
          <a:blip r:embed="rId3"/>
          <a:stretch>
            <a:fillRect/>
          </a:stretch>
        </p:blipFill>
        <p:spPr>
          <a:xfrm>
            <a:off x="7959971" y="6729987"/>
            <a:ext cx="422103" cy="418432"/>
          </a:xfrm>
          <a:prstGeom prst="rect">
            <a:avLst/>
          </a:prstGeom>
          <a:ln>
            <a:noFill/>
          </a:ln>
        </p:spPr>
      </p:pic>
      <p:pic>
        <p:nvPicPr>
          <p:cNvPr id="19" name="Picture 18" descr="A blue and grey logo&#10;&#10;AI-generated content may be incorrect.">
            <a:extLst>
              <a:ext uri="{FF2B5EF4-FFF2-40B4-BE49-F238E27FC236}">
                <a16:creationId xmlns:a16="http://schemas.microsoft.com/office/drawing/2014/main" id="{8023EF00-B0B5-E76B-9124-8D714E2D4C05}"/>
              </a:ext>
            </a:extLst>
          </p:cNvPr>
          <p:cNvPicPr>
            <a:picLocks noChangeAspect="1"/>
          </p:cNvPicPr>
          <p:nvPr/>
        </p:nvPicPr>
        <p:blipFill>
          <a:blip r:embed="rId4"/>
          <a:stretch>
            <a:fillRect/>
          </a:stretch>
        </p:blipFill>
        <p:spPr>
          <a:xfrm>
            <a:off x="684935" y="6756644"/>
            <a:ext cx="1265702" cy="362022"/>
          </a:xfrm>
          <a:prstGeom prst="rect">
            <a:avLst/>
          </a:prstGeom>
          <a:ln>
            <a:noFill/>
          </a:ln>
        </p:spPr>
      </p:pic>
      <p:pic>
        <p:nvPicPr>
          <p:cNvPr id="20" name="Picture 19" descr="A green text on a white background&#10;&#10;AI-generated content may be incorrect.">
            <a:extLst>
              <a:ext uri="{FF2B5EF4-FFF2-40B4-BE49-F238E27FC236}">
                <a16:creationId xmlns:a16="http://schemas.microsoft.com/office/drawing/2014/main" id="{9AEF6B6A-79DF-B86D-C018-2FF5EA8F1181}"/>
              </a:ext>
            </a:extLst>
          </p:cNvPr>
          <p:cNvPicPr>
            <a:picLocks noChangeAspect="1"/>
          </p:cNvPicPr>
          <p:nvPr/>
        </p:nvPicPr>
        <p:blipFill>
          <a:blip r:embed="rId5"/>
          <a:stretch>
            <a:fillRect/>
          </a:stretch>
        </p:blipFill>
        <p:spPr>
          <a:xfrm>
            <a:off x="4121320" y="6760264"/>
            <a:ext cx="1235674" cy="307486"/>
          </a:xfrm>
          <a:prstGeom prst="rect">
            <a:avLst/>
          </a:prstGeom>
          <a:ln>
            <a:noFill/>
          </a:ln>
        </p:spPr>
      </p:pic>
      <p:sp>
        <p:nvSpPr>
          <p:cNvPr id="21" name="Footer Placeholder 1">
            <a:extLst>
              <a:ext uri="{FF2B5EF4-FFF2-40B4-BE49-F238E27FC236}">
                <a16:creationId xmlns:a16="http://schemas.microsoft.com/office/drawing/2014/main" id="{BC6DBE71-F7FC-4887-9926-D045145A79F2}"/>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87680" y="946785"/>
            <a:ext cx="6746112" cy="272415"/>
          </a:xfrm>
          <a:prstGeom prst="rect">
            <a:avLst/>
          </a:prstGeom>
        </p:spPr>
        <p:txBody>
          <a:bodyPr lIns="0" tIns="0" rIns="0" bIns="0" rtlCol="0" anchor="t">
            <a:spAutoFit/>
          </a:bodyPr>
          <a:lstStyle/>
          <a:p>
            <a:pPr algn="l">
              <a:lnSpc>
                <a:spcPts val="1535"/>
              </a:lnSpc>
            </a:pPr>
            <a:r>
              <a:rPr lang="en-US" sz="1279" spc="-1">
                <a:solidFill>
                  <a:srgbClr val="FFFFFF"/>
                </a:solidFill>
                <a:latin typeface="Arial"/>
              </a:rPr>
              <a:t>COMBUSTION SAFETY</a:t>
            </a:r>
          </a:p>
        </p:txBody>
      </p:sp>
      <p:sp>
        <p:nvSpPr>
          <p:cNvPr id="4" name="TextBox 4"/>
          <p:cNvSpPr txBox="1"/>
          <p:nvPr/>
        </p:nvSpPr>
        <p:spPr>
          <a:xfrm>
            <a:off x="1289633" y="557005"/>
            <a:ext cx="6563232" cy="410369"/>
          </a:xfrm>
          <a:prstGeom prst="rect">
            <a:avLst/>
          </a:prstGeom>
        </p:spPr>
        <p:txBody>
          <a:bodyPr lIns="0" tIns="0" rIns="0" bIns="0" rtlCol="0" anchor="t">
            <a:spAutoFit/>
          </a:bodyPr>
          <a:lstStyle/>
          <a:p>
            <a:pPr algn="ctr">
              <a:lnSpc>
                <a:spcPts val="3225"/>
              </a:lnSpc>
            </a:pPr>
            <a:r>
              <a:rPr lang="en-US" sz="2986" spc="-1">
                <a:solidFill>
                  <a:srgbClr val="0070C0"/>
                </a:solidFill>
                <a:latin typeface="Arial"/>
              </a:rPr>
              <a:t>What to Inspect</a:t>
            </a:r>
            <a:endParaRPr lang="en-US"/>
          </a:p>
        </p:txBody>
      </p:sp>
      <p:sp>
        <p:nvSpPr>
          <p:cNvPr id="5" name="TextBox 5"/>
          <p:cNvSpPr txBox="1"/>
          <p:nvPr/>
        </p:nvSpPr>
        <p:spPr>
          <a:xfrm>
            <a:off x="577680" y="1696530"/>
            <a:ext cx="8598240" cy="613662"/>
          </a:xfrm>
          <a:prstGeom prst="rect">
            <a:avLst/>
          </a:prstGeom>
        </p:spPr>
        <p:txBody>
          <a:bodyPr lIns="0" tIns="0" rIns="0" bIns="0" rtlCol="0" anchor="t">
            <a:spAutoFit/>
          </a:bodyPr>
          <a:lstStyle/>
          <a:p>
            <a:pPr algn="l">
              <a:lnSpc>
                <a:spcPts val="3327"/>
              </a:lnSpc>
            </a:pPr>
            <a:r>
              <a:rPr lang="en-US" sz="2773" spc="-1">
                <a:solidFill>
                  <a:srgbClr val="000066"/>
                </a:solidFill>
                <a:latin typeface="Arial"/>
              </a:rPr>
              <a:t>What do we inspect on combustion appliances?</a:t>
            </a:r>
          </a:p>
        </p:txBody>
      </p:sp>
      <p:sp>
        <p:nvSpPr>
          <p:cNvPr id="6" name="TextBox 6"/>
          <p:cNvSpPr txBox="1"/>
          <p:nvPr/>
        </p:nvSpPr>
        <p:spPr>
          <a:xfrm>
            <a:off x="650112" y="2309367"/>
            <a:ext cx="8046720" cy="4274313"/>
          </a:xfrm>
          <a:prstGeom prst="rect">
            <a:avLst/>
          </a:prstGeom>
        </p:spPr>
        <p:txBody>
          <a:bodyPr lIns="0" tIns="0" rIns="0" bIns="0" rtlCol="0" anchor="t">
            <a:spAutoFit/>
          </a:bodyPr>
          <a:lstStyle/>
          <a:p>
            <a:pPr marL="349232" lvl="1" indent="-174616" algn="l">
              <a:lnSpc>
                <a:spcPts val="2815"/>
              </a:lnSpc>
              <a:buFont typeface="Arial"/>
              <a:buChar char="•"/>
            </a:pPr>
            <a:r>
              <a:rPr lang="en-US" sz="2346" spc="-1">
                <a:solidFill>
                  <a:srgbClr val="000000"/>
                </a:solidFill>
                <a:latin typeface="Arial"/>
              </a:rPr>
              <a:t>Chimney</a:t>
            </a:r>
          </a:p>
          <a:p>
            <a:pPr marL="349232" lvl="1" indent="-174616" algn="l">
              <a:lnSpc>
                <a:spcPts val="2815"/>
              </a:lnSpc>
              <a:buFont typeface="Arial"/>
              <a:buChar char="•"/>
            </a:pPr>
            <a:r>
              <a:rPr lang="en-US" sz="2346" spc="-1">
                <a:solidFill>
                  <a:srgbClr val="000000"/>
                </a:solidFill>
                <a:latin typeface="Arial"/>
              </a:rPr>
              <a:t>Vent pipe</a:t>
            </a:r>
          </a:p>
          <a:p>
            <a:pPr marL="349232" lvl="1" indent="-174616" algn="l">
              <a:lnSpc>
                <a:spcPts val="2815"/>
              </a:lnSpc>
              <a:buFont typeface="Arial"/>
              <a:buChar char="•"/>
            </a:pPr>
            <a:r>
              <a:rPr lang="en-US" sz="2346" spc="-1">
                <a:solidFill>
                  <a:srgbClr val="000000"/>
                </a:solidFill>
                <a:latin typeface="Arial"/>
              </a:rPr>
              <a:t>Fuel leaks</a:t>
            </a:r>
          </a:p>
          <a:p>
            <a:pPr marL="349232" lvl="1" indent="-174616" algn="l">
              <a:lnSpc>
                <a:spcPts val="2815"/>
              </a:lnSpc>
              <a:buFont typeface="Arial"/>
              <a:buChar char="•"/>
            </a:pPr>
            <a:r>
              <a:rPr lang="en-US" sz="2346" spc="-1">
                <a:solidFill>
                  <a:srgbClr val="000000"/>
                </a:solidFill>
                <a:latin typeface="Arial"/>
              </a:rPr>
              <a:t>Wiring</a:t>
            </a:r>
          </a:p>
          <a:p>
            <a:pPr marL="349232" lvl="1" indent="-174616" algn="l">
              <a:lnSpc>
                <a:spcPts val="2815"/>
              </a:lnSpc>
              <a:buFont typeface="Arial"/>
              <a:buChar char="•"/>
            </a:pPr>
            <a:r>
              <a:rPr lang="en-US" sz="2346" spc="-1">
                <a:solidFill>
                  <a:srgbClr val="000000"/>
                </a:solidFill>
                <a:latin typeface="Arial"/>
              </a:rPr>
              <a:t>Heat exchanger</a:t>
            </a:r>
          </a:p>
          <a:p>
            <a:pPr marL="349232" lvl="1" indent="-174616" algn="l">
              <a:lnSpc>
                <a:spcPts val="2815"/>
              </a:lnSpc>
              <a:buFont typeface="Arial"/>
              <a:buChar char="•"/>
            </a:pPr>
            <a:r>
              <a:rPr lang="en-US" sz="2346" spc="-1">
                <a:solidFill>
                  <a:srgbClr val="000000"/>
                </a:solidFill>
                <a:latin typeface="Arial"/>
              </a:rPr>
              <a:t>Distribution (fan and ducts, if applicable)</a:t>
            </a:r>
          </a:p>
          <a:p>
            <a:pPr marL="349232" lvl="1" indent="-174616" algn="l">
              <a:lnSpc>
                <a:spcPts val="2815"/>
              </a:lnSpc>
            </a:pPr>
            <a:endParaRPr lang="en-US" sz="2346" spc="-1">
              <a:solidFill>
                <a:srgbClr val="000000"/>
              </a:solidFill>
              <a:latin typeface="Arial"/>
            </a:endParaRPr>
          </a:p>
        </p:txBody>
      </p:sp>
      <p:sp>
        <p:nvSpPr>
          <p:cNvPr id="8" name="Slide Number Placeholder 7">
            <a:extLst>
              <a:ext uri="{FF2B5EF4-FFF2-40B4-BE49-F238E27FC236}">
                <a16:creationId xmlns:a16="http://schemas.microsoft.com/office/drawing/2014/main" id="{CBE8C736-756E-34BD-EE50-DECE9706906D}"/>
              </a:ext>
            </a:extLst>
          </p:cNvPr>
          <p:cNvSpPr>
            <a:spLocks noGrp="1"/>
          </p:cNvSpPr>
          <p:nvPr>
            <p:ph type="sldNum" sz="quarter" idx="12"/>
          </p:nvPr>
        </p:nvSpPr>
        <p:spPr/>
        <p:txBody>
          <a:bodyPr/>
          <a:lstStyle/>
          <a:p>
            <a:fld id="{B6F15528-21DE-4FAA-801E-634DDDAF4B2B}" type="slidenum">
              <a:rPr lang="en-US" smtClean="0"/>
              <a:pPr/>
              <a:t>5</a:t>
            </a:fld>
            <a:endParaRPr lang="en-US"/>
          </a:p>
        </p:txBody>
      </p:sp>
      <p:sp>
        <p:nvSpPr>
          <p:cNvPr id="7" name="Footer Placeholder 6">
            <a:extLst>
              <a:ext uri="{FF2B5EF4-FFF2-40B4-BE49-F238E27FC236}">
                <a16:creationId xmlns:a16="http://schemas.microsoft.com/office/drawing/2014/main" id="{BE8ED377-E802-15B2-771B-A3DF513AA3DF}"/>
              </a:ext>
            </a:extLst>
          </p:cNvPr>
          <p:cNvSpPr>
            <a:spLocks noGrp="1"/>
          </p:cNvSpPr>
          <p:nvPr>
            <p:ph type="ftr" sz="quarter" idx="11"/>
          </p:nvPr>
        </p:nvSpPr>
        <p:spPr/>
        <p:txBody>
          <a:bodyPr/>
          <a:lstStyle/>
          <a:p>
            <a:r>
              <a:rPr lang="en-US"/>
              <a:t>GJA 2024 Version III</a:t>
            </a:r>
          </a:p>
        </p:txBody>
      </p:sp>
      <p:sp>
        <p:nvSpPr>
          <p:cNvPr id="9" name="Rectangle 8">
            <a:extLst>
              <a:ext uri="{FF2B5EF4-FFF2-40B4-BE49-F238E27FC236}">
                <a16:creationId xmlns:a16="http://schemas.microsoft.com/office/drawing/2014/main" id="{4D77BFF6-1CE0-A6EC-1B1C-B9C096DE3298}"/>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0" name="Slide Number Placeholder 2">
            <a:extLst>
              <a:ext uri="{FF2B5EF4-FFF2-40B4-BE49-F238E27FC236}">
                <a16:creationId xmlns:a16="http://schemas.microsoft.com/office/drawing/2014/main" id="{B4F4529D-C002-BE23-0BC7-44D8C82758AC}"/>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5</a:t>
            </a:fld>
            <a:endParaRPr lang="en-US">
              <a:solidFill>
                <a:schemeClr val="bg1"/>
              </a:solidFill>
              <a:latin typeface="Arial"/>
            </a:endParaRPr>
          </a:p>
        </p:txBody>
      </p:sp>
      <p:pic>
        <p:nvPicPr>
          <p:cNvPr id="11" name="Picture 10" descr="A black and white sign with black text&#10;&#10;AI-generated content may be incorrect.">
            <a:extLst>
              <a:ext uri="{FF2B5EF4-FFF2-40B4-BE49-F238E27FC236}">
                <a16:creationId xmlns:a16="http://schemas.microsoft.com/office/drawing/2014/main" id="{80528427-46A0-CD73-19E8-2EACD021857D}"/>
              </a:ext>
            </a:extLst>
          </p:cNvPr>
          <p:cNvPicPr>
            <a:picLocks noChangeAspect="1"/>
          </p:cNvPicPr>
          <p:nvPr/>
        </p:nvPicPr>
        <p:blipFill>
          <a:blip r:embed="rId3"/>
          <a:stretch>
            <a:fillRect/>
          </a:stretch>
        </p:blipFill>
        <p:spPr>
          <a:xfrm>
            <a:off x="7959971" y="6729987"/>
            <a:ext cx="422103" cy="418432"/>
          </a:xfrm>
          <a:prstGeom prst="rect">
            <a:avLst/>
          </a:prstGeom>
          <a:ln>
            <a:noFill/>
          </a:ln>
        </p:spPr>
      </p:pic>
      <p:pic>
        <p:nvPicPr>
          <p:cNvPr id="12" name="Picture 11" descr="A blue and grey logo&#10;&#10;AI-generated content may be incorrect.">
            <a:extLst>
              <a:ext uri="{FF2B5EF4-FFF2-40B4-BE49-F238E27FC236}">
                <a16:creationId xmlns:a16="http://schemas.microsoft.com/office/drawing/2014/main" id="{AFBC5C2B-E4E6-046E-FE4B-213CE5EEB800}"/>
              </a:ext>
            </a:extLst>
          </p:cNvPr>
          <p:cNvPicPr>
            <a:picLocks noChangeAspect="1"/>
          </p:cNvPicPr>
          <p:nvPr/>
        </p:nvPicPr>
        <p:blipFill>
          <a:blip r:embed="rId4"/>
          <a:stretch>
            <a:fillRect/>
          </a:stretch>
        </p:blipFill>
        <p:spPr>
          <a:xfrm>
            <a:off x="684935" y="6756644"/>
            <a:ext cx="1265702" cy="362022"/>
          </a:xfrm>
          <a:prstGeom prst="rect">
            <a:avLst/>
          </a:prstGeom>
          <a:ln>
            <a:noFill/>
          </a:ln>
        </p:spPr>
      </p:pic>
      <p:pic>
        <p:nvPicPr>
          <p:cNvPr id="13" name="Picture 12" descr="A green text on a white background&#10;&#10;AI-generated content may be incorrect.">
            <a:extLst>
              <a:ext uri="{FF2B5EF4-FFF2-40B4-BE49-F238E27FC236}">
                <a16:creationId xmlns:a16="http://schemas.microsoft.com/office/drawing/2014/main" id="{310EB888-AA5D-9EA5-A293-3FB7CD908369}"/>
              </a:ext>
            </a:extLst>
          </p:cNvPr>
          <p:cNvPicPr>
            <a:picLocks noChangeAspect="1"/>
          </p:cNvPicPr>
          <p:nvPr/>
        </p:nvPicPr>
        <p:blipFill>
          <a:blip r:embed="rId5"/>
          <a:stretch>
            <a:fillRect/>
          </a:stretch>
        </p:blipFill>
        <p:spPr>
          <a:xfrm>
            <a:off x="4121320" y="6760264"/>
            <a:ext cx="1235674" cy="307486"/>
          </a:xfrm>
          <a:prstGeom prst="rect">
            <a:avLst/>
          </a:prstGeom>
          <a:ln>
            <a:noFill/>
          </a:ln>
        </p:spPr>
      </p:pic>
      <p:sp>
        <p:nvSpPr>
          <p:cNvPr id="14" name="Footer Placeholder 1">
            <a:extLst>
              <a:ext uri="{FF2B5EF4-FFF2-40B4-BE49-F238E27FC236}">
                <a16:creationId xmlns:a16="http://schemas.microsoft.com/office/drawing/2014/main" id="{B61DB431-E420-1473-4BDE-180020343DFF}"/>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pic>
        <p:nvPicPr>
          <p:cNvPr id="15" name="Picture 14" descr="A red and white symbol of a person with a hard hat&#10;&#10;AI-generated content may be incorrect.">
            <a:extLst>
              <a:ext uri="{FF2B5EF4-FFF2-40B4-BE49-F238E27FC236}">
                <a16:creationId xmlns:a16="http://schemas.microsoft.com/office/drawing/2014/main" id="{768DCA43-0F17-E244-8EF9-22A2319F8C47}"/>
              </a:ext>
            </a:extLst>
          </p:cNvPr>
          <p:cNvPicPr>
            <a:picLocks noChangeAspect="1"/>
          </p:cNvPicPr>
          <p:nvPr/>
        </p:nvPicPr>
        <p:blipFill>
          <a:blip r:embed="rId6"/>
          <a:stretch>
            <a:fillRect/>
          </a:stretch>
        </p:blipFill>
        <p:spPr>
          <a:xfrm>
            <a:off x="8117423" y="297511"/>
            <a:ext cx="803073" cy="803190"/>
          </a:xfrm>
          <a:prstGeom prst="rect">
            <a:avLst/>
          </a:prstGeom>
          <a:ln>
            <a:noFill/>
          </a:ln>
        </p:spPr>
      </p:pic>
      <p:pic>
        <p:nvPicPr>
          <p:cNvPr id="16" name="Picture 15" descr="A green text on a black background&#10;&#10;AI-generated content may be incorrect.">
            <a:extLst>
              <a:ext uri="{FF2B5EF4-FFF2-40B4-BE49-F238E27FC236}">
                <a16:creationId xmlns:a16="http://schemas.microsoft.com/office/drawing/2014/main" id="{469753D0-F3BF-0129-E314-13EBCCDA511C}"/>
              </a:ext>
            </a:extLst>
          </p:cNvPr>
          <p:cNvPicPr>
            <a:picLocks noChangeAspect="1"/>
          </p:cNvPicPr>
          <p:nvPr/>
        </p:nvPicPr>
        <p:blipFill>
          <a:blip r:embed="rId7"/>
          <a:stretch>
            <a:fillRect/>
          </a:stretch>
        </p:blipFill>
        <p:spPr>
          <a:xfrm>
            <a:off x="483155" y="296124"/>
            <a:ext cx="1680521" cy="519859"/>
          </a:xfrm>
          <a:prstGeom prst="rect">
            <a:avLst/>
          </a:prstGeom>
        </p:spPr>
      </p:pic>
      <p:sp>
        <p:nvSpPr>
          <p:cNvPr id="17" name="Rectangle 16">
            <a:extLst>
              <a:ext uri="{FF2B5EF4-FFF2-40B4-BE49-F238E27FC236}">
                <a16:creationId xmlns:a16="http://schemas.microsoft.com/office/drawing/2014/main" id="{A1B27370-399D-DD59-E348-66EDAC5B3051}"/>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8" name="Slide Number Placeholder 2">
            <a:extLst>
              <a:ext uri="{FF2B5EF4-FFF2-40B4-BE49-F238E27FC236}">
                <a16:creationId xmlns:a16="http://schemas.microsoft.com/office/drawing/2014/main" id="{766DC9E7-7511-1CDE-3054-AD4373A14E33}"/>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5</a:t>
            </a:fld>
            <a:endParaRPr lang="en-US">
              <a:solidFill>
                <a:schemeClr val="bg1"/>
              </a:solidFill>
              <a:latin typeface="Arial"/>
            </a:endParaRPr>
          </a:p>
        </p:txBody>
      </p:sp>
      <p:pic>
        <p:nvPicPr>
          <p:cNvPr id="19" name="Picture 18" descr="A black and white sign with black text&#10;&#10;AI-generated content may be incorrect.">
            <a:extLst>
              <a:ext uri="{FF2B5EF4-FFF2-40B4-BE49-F238E27FC236}">
                <a16:creationId xmlns:a16="http://schemas.microsoft.com/office/drawing/2014/main" id="{20DC1728-F6D1-316A-E625-5B02B24A7B09}"/>
              </a:ext>
            </a:extLst>
          </p:cNvPr>
          <p:cNvPicPr>
            <a:picLocks noChangeAspect="1"/>
          </p:cNvPicPr>
          <p:nvPr/>
        </p:nvPicPr>
        <p:blipFill>
          <a:blip r:embed="rId3"/>
          <a:stretch>
            <a:fillRect/>
          </a:stretch>
        </p:blipFill>
        <p:spPr>
          <a:xfrm>
            <a:off x="7959971" y="6729987"/>
            <a:ext cx="422103" cy="418432"/>
          </a:xfrm>
          <a:prstGeom prst="rect">
            <a:avLst/>
          </a:prstGeom>
          <a:ln>
            <a:noFill/>
          </a:ln>
        </p:spPr>
      </p:pic>
      <p:pic>
        <p:nvPicPr>
          <p:cNvPr id="20" name="Picture 19" descr="A blue and grey logo&#10;&#10;AI-generated content may be incorrect.">
            <a:extLst>
              <a:ext uri="{FF2B5EF4-FFF2-40B4-BE49-F238E27FC236}">
                <a16:creationId xmlns:a16="http://schemas.microsoft.com/office/drawing/2014/main" id="{9B98F434-E2BA-8C19-BF21-6F40DE2CE7F4}"/>
              </a:ext>
            </a:extLst>
          </p:cNvPr>
          <p:cNvPicPr>
            <a:picLocks noChangeAspect="1"/>
          </p:cNvPicPr>
          <p:nvPr/>
        </p:nvPicPr>
        <p:blipFill>
          <a:blip r:embed="rId4"/>
          <a:stretch>
            <a:fillRect/>
          </a:stretch>
        </p:blipFill>
        <p:spPr>
          <a:xfrm>
            <a:off x="684935" y="6756644"/>
            <a:ext cx="1265702" cy="362022"/>
          </a:xfrm>
          <a:prstGeom prst="rect">
            <a:avLst/>
          </a:prstGeom>
          <a:ln>
            <a:noFill/>
          </a:ln>
        </p:spPr>
      </p:pic>
      <p:pic>
        <p:nvPicPr>
          <p:cNvPr id="21" name="Picture 20" descr="A green text on a white background&#10;&#10;AI-generated content may be incorrect.">
            <a:extLst>
              <a:ext uri="{FF2B5EF4-FFF2-40B4-BE49-F238E27FC236}">
                <a16:creationId xmlns:a16="http://schemas.microsoft.com/office/drawing/2014/main" id="{1C7EDD5E-0D2A-3280-98F5-C3FBCA284C43}"/>
              </a:ext>
            </a:extLst>
          </p:cNvPr>
          <p:cNvPicPr>
            <a:picLocks noChangeAspect="1"/>
          </p:cNvPicPr>
          <p:nvPr/>
        </p:nvPicPr>
        <p:blipFill>
          <a:blip r:embed="rId5"/>
          <a:stretch>
            <a:fillRect/>
          </a:stretch>
        </p:blipFill>
        <p:spPr>
          <a:xfrm>
            <a:off x="4121320" y="6760264"/>
            <a:ext cx="1235674" cy="307486"/>
          </a:xfrm>
          <a:prstGeom prst="rect">
            <a:avLst/>
          </a:prstGeom>
          <a:ln>
            <a:noFill/>
          </a:ln>
        </p:spPr>
      </p:pic>
      <p:sp>
        <p:nvSpPr>
          <p:cNvPr id="22" name="Footer Placeholder 1">
            <a:extLst>
              <a:ext uri="{FF2B5EF4-FFF2-40B4-BE49-F238E27FC236}">
                <a16:creationId xmlns:a16="http://schemas.microsoft.com/office/drawing/2014/main" id="{F4C78CB3-1264-2FF3-BA51-399C2F312C46}"/>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87680" y="946785"/>
            <a:ext cx="6746112" cy="272415"/>
          </a:xfrm>
          <a:prstGeom prst="rect">
            <a:avLst/>
          </a:prstGeom>
        </p:spPr>
        <p:txBody>
          <a:bodyPr lIns="0" tIns="0" rIns="0" bIns="0" rtlCol="0" anchor="t">
            <a:spAutoFit/>
          </a:bodyPr>
          <a:lstStyle/>
          <a:p>
            <a:pPr algn="l">
              <a:lnSpc>
                <a:spcPts val="1535"/>
              </a:lnSpc>
            </a:pPr>
            <a:r>
              <a:rPr lang="en-US" sz="1279" spc="-1">
                <a:solidFill>
                  <a:srgbClr val="FFFFFF"/>
                </a:solidFill>
                <a:latin typeface="Arial"/>
              </a:rPr>
              <a:t>COMBUSTION SAFETY</a:t>
            </a:r>
          </a:p>
        </p:txBody>
      </p:sp>
      <p:sp>
        <p:nvSpPr>
          <p:cNvPr id="4" name="TextBox 4"/>
          <p:cNvSpPr txBox="1"/>
          <p:nvPr/>
        </p:nvSpPr>
        <p:spPr>
          <a:xfrm>
            <a:off x="1289633" y="608494"/>
            <a:ext cx="6563232" cy="410369"/>
          </a:xfrm>
          <a:prstGeom prst="rect">
            <a:avLst/>
          </a:prstGeom>
        </p:spPr>
        <p:txBody>
          <a:bodyPr lIns="0" tIns="0" rIns="0" bIns="0" rtlCol="0" anchor="t">
            <a:spAutoFit/>
          </a:bodyPr>
          <a:lstStyle/>
          <a:p>
            <a:pPr algn="ctr">
              <a:lnSpc>
                <a:spcPts val="3225"/>
              </a:lnSpc>
            </a:pPr>
            <a:r>
              <a:rPr lang="en-US" sz="2986" spc="-1">
                <a:solidFill>
                  <a:srgbClr val="0070C0"/>
                </a:solidFill>
                <a:latin typeface="Arial"/>
              </a:rPr>
              <a:t>What to Test</a:t>
            </a:r>
            <a:endParaRPr lang="en-US"/>
          </a:p>
        </p:txBody>
      </p:sp>
      <p:sp>
        <p:nvSpPr>
          <p:cNvPr id="5" name="TextBox 5"/>
          <p:cNvSpPr txBox="1"/>
          <p:nvPr/>
        </p:nvSpPr>
        <p:spPr>
          <a:xfrm>
            <a:off x="577680" y="1696530"/>
            <a:ext cx="8598240" cy="4758942"/>
          </a:xfrm>
          <a:prstGeom prst="rect">
            <a:avLst/>
          </a:prstGeom>
        </p:spPr>
        <p:txBody>
          <a:bodyPr lIns="0" tIns="0" rIns="0" bIns="0" rtlCol="0" anchor="t">
            <a:spAutoFit/>
          </a:bodyPr>
          <a:lstStyle/>
          <a:p>
            <a:pPr algn="l">
              <a:lnSpc>
                <a:spcPts val="3327"/>
              </a:lnSpc>
            </a:pPr>
            <a:r>
              <a:rPr lang="en-US" sz="2773" spc="-1">
                <a:solidFill>
                  <a:srgbClr val="000066"/>
                </a:solidFill>
                <a:latin typeface="Arial"/>
              </a:rPr>
              <a:t>What do we test for on combustion appliances?</a:t>
            </a:r>
          </a:p>
          <a:p>
            <a:pPr marL="349232" lvl="1" indent="-174616" algn="l">
              <a:lnSpc>
                <a:spcPts val="2815"/>
              </a:lnSpc>
              <a:buFont typeface="Arial"/>
              <a:buChar char="•"/>
            </a:pPr>
            <a:r>
              <a:rPr lang="en-US" sz="2346" spc="-1">
                <a:solidFill>
                  <a:srgbClr val="000000"/>
                </a:solidFill>
                <a:latin typeface="Arial"/>
              </a:rPr>
              <a:t>Fuel leaks</a:t>
            </a:r>
          </a:p>
          <a:p>
            <a:pPr marL="349232" lvl="1" indent="-174616" algn="l">
              <a:lnSpc>
                <a:spcPts val="2815"/>
              </a:lnSpc>
              <a:buFont typeface="Arial"/>
              <a:buChar char="•"/>
            </a:pPr>
            <a:r>
              <a:rPr lang="en-US" sz="2346" spc="-1">
                <a:solidFill>
                  <a:srgbClr val="000000"/>
                </a:solidFill>
                <a:latin typeface="Arial"/>
              </a:rPr>
              <a:t>Correct operation of safety devices</a:t>
            </a:r>
          </a:p>
          <a:p>
            <a:pPr marL="349232" lvl="1" indent="-174616" algn="l">
              <a:lnSpc>
                <a:spcPts val="2815"/>
              </a:lnSpc>
              <a:buFont typeface="Arial"/>
              <a:buChar char="•"/>
            </a:pPr>
            <a:r>
              <a:rPr lang="en-US" sz="2346" spc="-1">
                <a:solidFill>
                  <a:srgbClr val="000000"/>
                </a:solidFill>
                <a:latin typeface="Arial"/>
              </a:rPr>
              <a:t>Fuel input rate</a:t>
            </a:r>
          </a:p>
          <a:p>
            <a:pPr marL="349232" lvl="1" indent="-174616" algn="l">
              <a:lnSpc>
                <a:spcPts val="2815"/>
              </a:lnSpc>
              <a:buFont typeface="Arial"/>
              <a:buChar char="•"/>
            </a:pPr>
            <a:r>
              <a:rPr lang="en-US" sz="2346" spc="-1">
                <a:solidFill>
                  <a:srgbClr val="000000"/>
                </a:solidFill>
                <a:latin typeface="Arial"/>
              </a:rPr>
              <a:t>Proper combustion air</a:t>
            </a:r>
          </a:p>
          <a:p>
            <a:pPr marL="349232" lvl="1" indent="-174616" algn="l">
              <a:lnSpc>
                <a:spcPts val="2815"/>
              </a:lnSpc>
              <a:buFont typeface="Arial"/>
              <a:buChar char="•"/>
            </a:pPr>
            <a:r>
              <a:rPr lang="en-US" sz="2346" spc="-1">
                <a:solidFill>
                  <a:srgbClr val="000000"/>
                </a:solidFill>
                <a:latin typeface="Arial"/>
              </a:rPr>
              <a:t>Worst-case draft</a:t>
            </a:r>
          </a:p>
          <a:p>
            <a:pPr marL="349232" lvl="1" indent="-174616" algn="l">
              <a:lnSpc>
                <a:spcPts val="2815"/>
              </a:lnSpc>
              <a:buFont typeface="Arial"/>
              <a:buChar char="•"/>
            </a:pPr>
            <a:r>
              <a:rPr lang="en-US" sz="2346" spc="-1">
                <a:solidFill>
                  <a:srgbClr val="000000"/>
                </a:solidFill>
                <a:latin typeface="Arial"/>
              </a:rPr>
              <a:t>Carbon monoxide</a:t>
            </a:r>
          </a:p>
          <a:p>
            <a:pPr marL="349232" lvl="1" indent="-174616" algn="l">
              <a:lnSpc>
                <a:spcPts val="2815"/>
              </a:lnSpc>
              <a:buFont typeface="Arial"/>
              <a:buChar char="•"/>
            </a:pPr>
            <a:r>
              <a:rPr lang="en-US" sz="2346" spc="-1">
                <a:solidFill>
                  <a:srgbClr val="000000"/>
                </a:solidFill>
                <a:latin typeface="Arial"/>
              </a:rPr>
              <a:t>Combustion efficiency</a:t>
            </a:r>
          </a:p>
        </p:txBody>
      </p:sp>
      <p:sp>
        <p:nvSpPr>
          <p:cNvPr id="7" name="Slide Number Placeholder 6">
            <a:extLst>
              <a:ext uri="{FF2B5EF4-FFF2-40B4-BE49-F238E27FC236}">
                <a16:creationId xmlns:a16="http://schemas.microsoft.com/office/drawing/2014/main" id="{EDBDDE31-B06E-9CBA-B2BB-91769C585248}"/>
              </a:ext>
            </a:extLst>
          </p:cNvPr>
          <p:cNvSpPr>
            <a:spLocks noGrp="1"/>
          </p:cNvSpPr>
          <p:nvPr>
            <p:ph type="sldNum" sz="quarter" idx="12"/>
          </p:nvPr>
        </p:nvSpPr>
        <p:spPr/>
        <p:txBody>
          <a:bodyPr/>
          <a:lstStyle/>
          <a:p>
            <a:fld id="{B6F15528-21DE-4FAA-801E-634DDDAF4B2B}" type="slidenum">
              <a:rPr lang="en-US" smtClean="0"/>
              <a:pPr/>
              <a:t>6</a:t>
            </a:fld>
            <a:endParaRPr lang="en-US"/>
          </a:p>
        </p:txBody>
      </p:sp>
      <p:sp>
        <p:nvSpPr>
          <p:cNvPr id="6" name="Footer Placeholder 5">
            <a:extLst>
              <a:ext uri="{FF2B5EF4-FFF2-40B4-BE49-F238E27FC236}">
                <a16:creationId xmlns:a16="http://schemas.microsoft.com/office/drawing/2014/main" id="{A9B8F01F-3217-F139-F86F-9AE6AA6CD1A8}"/>
              </a:ext>
            </a:extLst>
          </p:cNvPr>
          <p:cNvSpPr>
            <a:spLocks noGrp="1"/>
          </p:cNvSpPr>
          <p:nvPr>
            <p:ph type="ftr" sz="quarter" idx="11"/>
          </p:nvPr>
        </p:nvSpPr>
        <p:spPr/>
        <p:txBody>
          <a:bodyPr/>
          <a:lstStyle/>
          <a:p>
            <a:r>
              <a:rPr lang="en-US"/>
              <a:t>GJA 2024 Version III</a:t>
            </a:r>
          </a:p>
        </p:txBody>
      </p:sp>
      <p:sp>
        <p:nvSpPr>
          <p:cNvPr id="8" name="Rectangle 7">
            <a:extLst>
              <a:ext uri="{FF2B5EF4-FFF2-40B4-BE49-F238E27FC236}">
                <a16:creationId xmlns:a16="http://schemas.microsoft.com/office/drawing/2014/main" id="{BE6C043D-BCDE-0B99-A36A-84EA601115F0}"/>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9" name="Slide Number Placeholder 2">
            <a:extLst>
              <a:ext uri="{FF2B5EF4-FFF2-40B4-BE49-F238E27FC236}">
                <a16:creationId xmlns:a16="http://schemas.microsoft.com/office/drawing/2014/main" id="{618C87C1-BAC4-B01A-9349-CBD3D504CB92}"/>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6</a:t>
            </a:fld>
            <a:endParaRPr lang="en-US">
              <a:solidFill>
                <a:schemeClr val="bg1"/>
              </a:solidFill>
              <a:latin typeface="Arial"/>
            </a:endParaRPr>
          </a:p>
        </p:txBody>
      </p:sp>
      <p:pic>
        <p:nvPicPr>
          <p:cNvPr id="10" name="Picture 9" descr="A black and white sign with black text&#10;&#10;AI-generated content may be incorrect.">
            <a:extLst>
              <a:ext uri="{FF2B5EF4-FFF2-40B4-BE49-F238E27FC236}">
                <a16:creationId xmlns:a16="http://schemas.microsoft.com/office/drawing/2014/main" id="{37BF1101-64F6-ADAE-37B0-E0F2C867ADFE}"/>
              </a:ext>
            </a:extLst>
          </p:cNvPr>
          <p:cNvPicPr>
            <a:picLocks noChangeAspect="1"/>
          </p:cNvPicPr>
          <p:nvPr/>
        </p:nvPicPr>
        <p:blipFill>
          <a:blip r:embed="rId3"/>
          <a:stretch>
            <a:fillRect/>
          </a:stretch>
        </p:blipFill>
        <p:spPr>
          <a:xfrm>
            <a:off x="7959971" y="6729987"/>
            <a:ext cx="422103" cy="418432"/>
          </a:xfrm>
          <a:prstGeom prst="rect">
            <a:avLst/>
          </a:prstGeom>
          <a:ln>
            <a:noFill/>
          </a:ln>
        </p:spPr>
      </p:pic>
      <p:pic>
        <p:nvPicPr>
          <p:cNvPr id="11" name="Picture 10" descr="A blue and grey logo&#10;&#10;AI-generated content may be incorrect.">
            <a:extLst>
              <a:ext uri="{FF2B5EF4-FFF2-40B4-BE49-F238E27FC236}">
                <a16:creationId xmlns:a16="http://schemas.microsoft.com/office/drawing/2014/main" id="{871F06D0-F368-17EC-54DC-375B9E7C5AC1}"/>
              </a:ext>
            </a:extLst>
          </p:cNvPr>
          <p:cNvPicPr>
            <a:picLocks noChangeAspect="1"/>
          </p:cNvPicPr>
          <p:nvPr/>
        </p:nvPicPr>
        <p:blipFill>
          <a:blip r:embed="rId4"/>
          <a:stretch>
            <a:fillRect/>
          </a:stretch>
        </p:blipFill>
        <p:spPr>
          <a:xfrm>
            <a:off x="684935" y="6756644"/>
            <a:ext cx="1265702" cy="362022"/>
          </a:xfrm>
          <a:prstGeom prst="rect">
            <a:avLst/>
          </a:prstGeom>
          <a:ln>
            <a:noFill/>
          </a:ln>
        </p:spPr>
      </p:pic>
      <p:pic>
        <p:nvPicPr>
          <p:cNvPr id="12" name="Picture 11" descr="A green text on a white background&#10;&#10;AI-generated content may be incorrect.">
            <a:extLst>
              <a:ext uri="{FF2B5EF4-FFF2-40B4-BE49-F238E27FC236}">
                <a16:creationId xmlns:a16="http://schemas.microsoft.com/office/drawing/2014/main" id="{8A3E72C2-5680-3B4E-61C4-3355A97FC116}"/>
              </a:ext>
            </a:extLst>
          </p:cNvPr>
          <p:cNvPicPr>
            <a:picLocks noChangeAspect="1"/>
          </p:cNvPicPr>
          <p:nvPr/>
        </p:nvPicPr>
        <p:blipFill>
          <a:blip r:embed="rId5"/>
          <a:stretch>
            <a:fillRect/>
          </a:stretch>
        </p:blipFill>
        <p:spPr>
          <a:xfrm>
            <a:off x="4121320" y="6760264"/>
            <a:ext cx="1235674" cy="307486"/>
          </a:xfrm>
          <a:prstGeom prst="rect">
            <a:avLst/>
          </a:prstGeom>
          <a:ln>
            <a:noFill/>
          </a:ln>
        </p:spPr>
      </p:pic>
      <p:sp>
        <p:nvSpPr>
          <p:cNvPr id="13" name="Footer Placeholder 1">
            <a:extLst>
              <a:ext uri="{FF2B5EF4-FFF2-40B4-BE49-F238E27FC236}">
                <a16:creationId xmlns:a16="http://schemas.microsoft.com/office/drawing/2014/main" id="{CC2B58B9-F24F-AE5A-2E83-984F9966912E}"/>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pic>
        <p:nvPicPr>
          <p:cNvPr id="14" name="Picture 13" descr="A red and white symbol of a person with a hard hat&#10;&#10;AI-generated content may be incorrect.">
            <a:extLst>
              <a:ext uri="{FF2B5EF4-FFF2-40B4-BE49-F238E27FC236}">
                <a16:creationId xmlns:a16="http://schemas.microsoft.com/office/drawing/2014/main" id="{4F5E3BCF-4DB5-E330-9320-CE52F9F386BB}"/>
              </a:ext>
            </a:extLst>
          </p:cNvPr>
          <p:cNvPicPr>
            <a:picLocks noChangeAspect="1"/>
          </p:cNvPicPr>
          <p:nvPr/>
        </p:nvPicPr>
        <p:blipFill>
          <a:blip r:embed="rId6"/>
          <a:stretch>
            <a:fillRect/>
          </a:stretch>
        </p:blipFill>
        <p:spPr>
          <a:xfrm>
            <a:off x="8117423" y="297511"/>
            <a:ext cx="803073" cy="803190"/>
          </a:xfrm>
          <a:prstGeom prst="rect">
            <a:avLst/>
          </a:prstGeom>
          <a:ln>
            <a:noFill/>
          </a:ln>
        </p:spPr>
      </p:pic>
      <p:pic>
        <p:nvPicPr>
          <p:cNvPr id="15" name="Picture 14" descr="A green text on a black background&#10;&#10;AI-generated content may be incorrect.">
            <a:extLst>
              <a:ext uri="{FF2B5EF4-FFF2-40B4-BE49-F238E27FC236}">
                <a16:creationId xmlns:a16="http://schemas.microsoft.com/office/drawing/2014/main" id="{A7F183CF-2689-5E64-18FF-02F451887098}"/>
              </a:ext>
            </a:extLst>
          </p:cNvPr>
          <p:cNvPicPr>
            <a:picLocks noChangeAspect="1"/>
          </p:cNvPicPr>
          <p:nvPr/>
        </p:nvPicPr>
        <p:blipFill>
          <a:blip r:embed="rId7"/>
          <a:stretch>
            <a:fillRect/>
          </a:stretch>
        </p:blipFill>
        <p:spPr>
          <a:xfrm>
            <a:off x="483155" y="296124"/>
            <a:ext cx="1680521" cy="519859"/>
          </a:xfrm>
          <a:prstGeom prst="rect">
            <a:avLst/>
          </a:prstGeom>
        </p:spPr>
      </p:pic>
      <p:sp>
        <p:nvSpPr>
          <p:cNvPr id="16" name="Rectangle 15">
            <a:extLst>
              <a:ext uri="{FF2B5EF4-FFF2-40B4-BE49-F238E27FC236}">
                <a16:creationId xmlns:a16="http://schemas.microsoft.com/office/drawing/2014/main" id="{C1E633FA-12CA-439F-5705-8D6805A55832}"/>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7" name="Slide Number Placeholder 2">
            <a:extLst>
              <a:ext uri="{FF2B5EF4-FFF2-40B4-BE49-F238E27FC236}">
                <a16:creationId xmlns:a16="http://schemas.microsoft.com/office/drawing/2014/main" id="{3CA85182-5C18-222D-1663-7CDC64E4626A}"/>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6</a:t>
            </a:fld>
            <a:endParaRPr lang="en-US">
              <a:solidFill>
                <a:schemeClr val="bg1"/>
              </a:solidFill>
              <a:latin typeface="Arial"/>
            </a:endParaRPr>
          </a:p>
        </p:txBody>
      </p:sp>
      <p:pic>
        <p:nvPicPr>
          <p:cNvPr id="18" name="Picture 17" descr="A black and white sign with black text&#10;&#10;AI-generated content may be incorrect.">
            <a:extLst>
              <a:ext uri="{FF2B5EF4-FFF2-40B4-BE49-F238E27FC236}">
                <a16:creationId xmlns:a16="http://schemas.microsoft.com/office/drawing/2014/main" id="{C6E61249-F6FD-2772-4B24-60B3FE144DC3}"/>
              </a:ext>
            </a:extLst>
          </p:cNvPr>
          <p:cNvPicPr>
            <a:picLocks noChangeAspect="1"/>
          </p:cNvPicPr>
          <p:nvPr/>
        </p:nvPicPr>
        <p:blipFill>
          <a:blip r:embed="rId3"/>
          <a:stretch>
            <a:fillRect/>
          </a:stretch>
        </p:blipFill>
        <p:spPr>
          <a:xfrm>
            <a:off x="7959971" y="6729987"/>
            <a:ext cx="422103" cy="418432"/>
          </a:xfrm>
          <a:prstGeom prst="rect">
            <a:avLst/>
          </a:prstGeom>
          <a:ln>
            <a:noFill/>
          </a:ln>
        </p:spPr>
      </p:pic>
      <p:pic>
        <p:nvPicPr>
          <p:cNvPr id="19" name="Picture 18" descr="A blue and grey logo&#10;&#10;AI-generated content may be incorrect.">
            <a:extLst>
              <a:ext uri="{FF2B5EF4-FFF2-40B4-BE49-F238E27FC236}">
                <a16:creationId xmlns:a16="http://schemas.microsoft.com/office/drawing/2014/main" id="{B5305008-1EAF-8521-18DA-81FF2183115A}"/>
              </a:ext>
            </a:extLst>
          </p:cNvPr>
          <p:cNvPicPr>
            <a:picLocks noChangeAspect="1"/>
          </p:cNvPicPr>
          <p:nvPr/>
        </p:nvPicPr>
        <p:blipFill>
          <a:blip r:embed="rId4"/>
          <a:stretch>
            <a:fillRect/>
          </a:stretch>
        </p:blipFill>
        <p:spPr>
          <a:xfrm>
            <a:off x="684935" y="6756644"/>
            <a:ext cx="1265702" cy="362022"/>
          </a:xfrm>
          <a:prstGeom prst="rect">
            <a:avLst/>
          </a:prstGeom>
          <a:ln>
            <a:noFill/>
          </a:ln>
        </p:spPr>
      </p:pic>
      <p:pic>
        <p:nvPicPr>
          <p:cNvPr id="20" name="Picture 19" descr="A green text on a white background&#10;&#10;AI-generated content may be incorrect.">
            <a:extLst>
              <a:ext uri="{FF2B5EF4-FFF2-40B4-BE49-F238E27FC236}">
                <a16:creationId xmlns:a16="http://schemas.microsoft.com/office/drawing/2014/main" id="{37D7C9BD-1BA6-1DAA-0F22-8D18458A1BE4}"/>
              </a:ext>
            </a:extLst>
          </p:cNvPr>
          <p:cNvPicPr>
            <a:picLocks noChangeAspect="1"/>
          </p:cNvPicPr>
          <p:nvPr/>
        </p:nvPicPr>
        <p:blipFill>
          <a:blip r:embed="rId5"/>
          <a:stretch>
            <a:fillRect/>
          </a:stretch>
        </p:blipFill>
        <p:spPr>
          <a:xfrm>
            <a:off x="4121320" y="6760264"/>
            <a:ext cx="1235674" cy="307486"/>
          </a:xfrm>
          <a:prstGeom prst="rect">
            <a:avLst/>
          </a:prstGeom>
          <a:ln>
            <a:noFill/>
          </a:ln>
        </p:spPr>
      </p:pic>
      <p:sp>
        <p:nvSpPr>
          <p:cNvPr id="21" name="Footer Placeholder 1">
            <a:extLst>
              <a:ext uri="{FF2B5EF4-FFF2-40B4-BE49-F238E27FC236}">
                <a16:creationId xmlns:a16="http://schemas.microsoft.com/office/drawing/2014/main" id="{7CB1AF2F-A2BB-B1CB-C57E-564A478CC712}"/>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87680" y="946785"/>
            <a:ext cx="6746112" cy="272415"/>
          </a:xfrm>
          <a:prstGeom prst="rect">
            <a:avLst/>
          </a:prstGeom>
        </p:spPr>
        <p:txBody>
          <a:bodyPr lIns="0" tIns="0" rIns="0" bIns="0" rtlCol="0" anchor="t">
            <a:spAutoFit/>
          </a:bodyPr>
          <a:lstStyle/>
          <a:p>
            <a:pPr algn="l">
              <a:lnSpc>
                <a:spcPts val="1535"/>
              </a:lnSpc>
            </a:pPr>
            <a:r>
              <a:rPr lang="en-US" sz="1279" spc="-1">
                <a:solidFill>
                  <a:srgbClr val="FFFFFF"/>
                </a:solidFill>
                <a:latin typeface="Arial"/>
              </a:rPr>
              <a:t>COMBUSTION SAFETY</a:t>
            </a:r>
          </a:p>
        </p:txBody>
      </p:sp>
      <p:sp>
        <p:nvSpPr>
          <p:cNvPr id="4" name="TextBox 4"/>
          <p:cNvSpPr txBox="1"/>
          <p:nvPr/>
        </p:nvSpPr>
        <p:spPr>
          <a:xfrm>
            <a:off x="1596258" y="695717"/>
            <a:ext cx="6563232" cy="410369"/>
          </a:xfrm>
          <a:prstGeom prst="rect">
            <a:avLst/>
          </a:prstGeom>
        </p:spPr>
        <p:txBody>
          <a:bodyPr lIns="0" tIns="0" rIns="0" bIns="0" rtlCol="0" anchor="t">
            <a:spAutoFit/>
          </a:bodyPr>
          <a:lstStyle/>
          <a:p>
            <a:pPr algn="ctr">
              <a:lnSpc>
                <a:spcPts val="3225"/>
              </a:lnSpc>
            </a:pPr>
            <a:r>
              <a:rPr lang="en-US" sz="2986" spc="-1">
                <a:solidFill>
                  <a:srgbClr val="0070C0"/>
                </a:solidFill>
                <a:latin typeface="Arial"/>
              </a:rPr>
              <a:t>Combustion Analyzers</a:t>
            </a:r>
            <a:endParaRPr lang="en-US"/>
          </a:p>
        </p:txBody>
      </p:sp>
      <p:sp>
        <p:nvSpPr>
          <p:cNvPr id="5" name="Freeform 5" descr="Image of Testo 327-1 combustion analyzer"/>
          <p:cNvSpPr/>
          <p:nvPr/>
        </p:nvSpPr>
        <p:spPr>
          <a:xfrm>
            <a:off x="7157473" y="1402059"/>
            <a:ext cx="1640832" cy="4023168"/>
          </a:xfrm>
          <a:custGeom>
            <a:avLst/>
            <a:gdLst/>
            <a:ahLst/>
            <a:cxnLst/>
            <a:rect l="l" t="t" r="r" b="b"/>
            <a:pathLst>
              <a:path w="1640832" h="4023168">
                <a:moveTo>
                  <a:pt x="0" y="0"/>
                </a:moveTo>
                <a:lnTo>
                  <a:pt x="1640832" y="0"/>
                </a:lnTo>
                <a:lnTo>
                  <a:pt x="1640832" y="4023168"/>
                </a:lnTo>
                <a:lnTo>
                  <a:pt x="0" y="4023168"/>
                </a:lnTo>
                <a:lnTo>
                  <a:pt x="0" y="0"/>
                </a:lnTo>
                <a:close/>
              </a:path>
            </a:pathLst>
          </a:custGeom>
          <a:blipFill>
            <a:blip r:embed="rId3"/>
            <a:stretch>
              <a:fillRect t="-173" b="-173"/>
            </a:stretch>
          </a:blipFill>
        </p:spPr>
      </p:sp>
      <p:sp>
        <p:nvSpPr>
          <p:cNvPr id="6" name="TextBox 6"/>
          <p:cNvSpPr txBox="1"/>
          <p:nvPr/>
        </p:nvSpPr>
        <p:spPr>
          <a:xfrm>
            <a:off x="507745" y="5580738"/>
            <a:ext cx="2600832" cy="792969"/>
          </a:xfrm>
          <a:prstGeom prst="rect">
            <a:avLst/>
          </a:prstGeom>
        </p:spPr>
        <p:txBody>
          <a:bodyPr lIns="0" tIns="0" rIns="0" bIns="0" rtlCol="0" anchor="t">
            <a:spAutoFit/>
          </a:bodyPr>
          <a:lstStyle/>
          <a:p>
            <a:pPr algn="ctr">
              <a:lnSpc>
                <a:spcPts val="2815"/>
              </a:lnSpc>
            </a:pPr>
            <a:r>
              <a:rPr lang="en-US" sz="2346" spc="-1">
                <a:solidFill>
                  <a:srgbClr val="000000"/>
                </a:solidFill>
                <a:latin typeface="Arial"/>
              </a:rPr>
              <a:t>Bacharach</a:t>
            </a:r>
          </a:p>
          <a:p>
            <a:pPr algn="ctr">
              <a:lnSpc>
                <a:spcPts val="2815"/>
              </a:lnSpc>
            </a:pPr>
            <a:r>
              <a:rPr lang="en-US" sz="2346" spc="-1">
                <a:solidFill>
                  <a:srgbClr val="000000"/>
                </a:solidFill>
                <a:latin typeface="Arial"/>
              </a:rPr>
              <a:t>Fyrite Pro</a:t>
            </a:r>
          </a:p>
        </p:txBody>
      </p:sp>
      <p:sp>
        <p:nvSpPr>
          <p:cNvPr id="7" name="TextBox 7"/>
          <p:cNvSpPr txBox="1"/>
          <p:nvPr/>
        </p:nvSpPr>
        <p:spPr>
          <a:xfrm>
            <a:off x="3758689" y="5587650"/>
            <a:ext cx="2601216" cy="779145"/>
          </a:xfrm>
          <a:prstGeom prst="rect">
            <a:avLst/>
          </a:prstGeom>
        </p:spPr>
        <p:txBody>
          <a:bodyPr lIns="0" tIns="0" rIns="0" bIns="0" rtlCol="0" anchor="t">
            <a:spAutoFit/>
          </a:bodyPr>
          <a:lstStyle/>
          <a:p>
            <a:pPr algn="ctr">
              <a:lnSpc>
                <a:spcPts val="2815"/>
              </a:lnSpc>
            </a:pPr>
            <a:r>
              <a:rPr lang="en-US" sz="2346" spc="-1">
                <a:solidFill>
                  <a:srgbClr val="000000"/>
                </a:solidFill>
                <a:latin typeface="Arial"/>
              </a:rPr>
              <a:t>Bacharach</a:t>
            </a:r>
          </a:p>
          <a:p>
            <a:pPr algn="ctr">
              <a:lnSpc>
                <a:spcPts val="2815"/>
              </a:lnSpc>
            </a:pPr>
            <a:r>
              <a:rPr lang="en-US" sz="2346" spc="-1">
                <a:solidFill>
                  <a:srgbClr val="000000"/>
                </a:solidFill>
                <a:latin typeface="Arial"/>
              </a:rPr>
              <a:t>Fyrite Insight</a:t>
            </a:r>
          </a:p>
        </p:txBody>
      </p:sp>
      <p:sp>
        <p:nvSpPr>
          <p:cNvPr id="8" name="TextBox 8"/>
          <p:cNvSpPr txBox="1"/>
          <p:nvPr/>
        </p:nvSpPr>
        <p:spPr>
          <a:xfrm>
            <a:off x="7091425" y="5669058"/>
            <a:ext cx="1869312" cy="616329"/>
          </a:xfrm>
          <a:prstGeom prst="rect">
            <a:avLst/>
          </a:prstGeom>
        </p:spPr>
        <p:txBody>
          <a:bodyPr lIns="0" tIns="0" rIns="0" bIns="0" rtlCol="0" anchor="t">
            <a:spAutoFit/>
          </a:bodyPr>
          <a:lstStyle/>
          <a:p>
            <a:pPr algn="ctr">
              <a:lnSpc>
                <a:spcPts val="2815"/>
              </a:lnSpc>
            </a:pPr>
            <a:r>
              <a:rPr lang="en-US" sz="2346" spc="-1">
                <a:solidFill>
                  <a:srgbClr val="000000"/>
                </a:solidFill>
                <a:latin typeface="Arial"/>
              </a:rPr>
              <a:t>Testo 327-1</a:t>
            </a:r>
          </a:p>
        </p:txBody>
      </p:sp>
      <p:sp>
        <p:nvSpPr>
          <p:cNvPr id="9" name="Freeform 9" descr="Image of Fyrite Insight 2-crop combustion analyzer"/>
          <p:cNvSpPr/>
          <p:nvPr/>
        </p:nvSpPr>
        <p:spPr>
          <a:xfrm>
            <a:off x="4083937" y="1761099"/>
            <a:ext cx="1869312" cy="3528576"/>
          </a:xfrm>
          <a:custGeom>
            <a:avLst/>
            <a:gdLst/>
            <a:ahLst/>
            <a:cxnLst/>
            <a:rect l="l" t="t" r="r" b="b"/>
            <a:pathLst>
              <a:path w="1869312" h="3528576">
                <a:moveTo>
                  <a:pt x="0" y="0"/>
                </a:moveTo>
                <a:lnTo>
                  <a:pt x="1869312" y="0"/>
                </a:lnTo>
                <a:lnTo>
                  <a:pt x="1869312" y="3528576"/>
                </a:lnTo>
                <a:lnTo>
                  <a:pt x="0" y="3528576"/>
                </a:lnTo>
                <a:lnTo>
                  <a:pt x="0" y="0"/>
                </a:lnTo>
                <a:close/>
              </a:path>
            </a:pathLst>
          </a:custGeom>
          <a:blipFill>
            <a:blip r:embed="rId4"/>
            <a:stretch>
              <a:fillRect t="-7" b="-7"/>
            </a:stretch>
          </a:blipFill>
        </p:spPr>
      </p:sp>
      <p:sp>
        <p:nvSpPr>
          <p:cNvPr id="10" name="Freeform 10" descr="Image of fyrite-pro combustion analyzer"/>
          <p:cNvSpPr/>
          <p:nvPr/>
        </p:nvSpPr>
        <p:spPr>
          <a:xfrm>
            <a:off x="-61343" y="1655883"/>
            <a:ext cx="3739008" cy="3739008"/>
          </a:xfrm>
          <a:custGeom>
            <a:avLst/>
            <a:gdLst/>
            <a:ahLst/>
            <a:cxnLst/>
            <a:rect l="l" t="t" r="r" b="b"/>
            <a:pathLst>
              <a:path w="3739008" h="3739008">
                <a:moveTo>
                  <a:pt x="0" y="0"/>
                </a:moveTo>
                <a:lnTo>
                  <a:pt x="3739008" y="0"/>
                </a:lnTo>
                <a:lnTo>
                  <a:pt x="3739008" y="3739008"/>
                </a:lnTo>
                <a:lnTo>
                  <a:pt x="0" y="3739008"/>
                </a:lnTo>
                <a:lnTo>
                  <a:pt x="0" y="0"/>
                </a:lnTo>
                <a:close/>
              </a:path>
            </a:pathLst>
          </a:custGeom>
          <a:blipFill>
            <a:blip r:embed="rId5"/>
            <a:stretch>
              <a:fillRect/>
            </a:stretch>
          </a:blipFill>
        </p:spPr>
      </p:sp>
      <p:sp>
        <p:nvSpPr>
          <p:cNvPr id="11" name="TextBox 11"/>
          <p:cNvSpPr txBox="1"/>
          <p:nvPr/>
        </p:nvSpPr>
        <p:spPr>
          <a:xfrm>
            <a:off x="6355374" y="6107283"/>
            <a:ext cx="2746080" cy="181887"/>
          </a:xfrm>
          <a:prstGeom prst="rect">
            <a:avLst/>
          </a:prstGeom>
        </p:spPr>
        <p:txBody>
          <a:bodyPr lIns="0" tIns="0" rIns="0" bIns="0" rtlCol="0" anchor="t">
            <a:spAutoFit/>
          </a:bodyPr>
          <a:lstStyle/>
          <a:p>
            <a:pPr algn="r">
              <a:lnSpc>
                <a:spcPts val="1152"/>
              </a:lnSpc>
            </a:pPr>
            <a:r>
              <a:rPr lang="en-US" sz="960" spc="-1">
                <a:solidFill>
                  <a:srgbClr val="00153E"/>
                </a:solidFill>
                <a:latin typeface="Arial Italics"/>
              </a:rPr>
              <a:t>Images courtesy of Bacharach and Testo</a:t>
            </a:r>
          </a:p>
        </p:txBody>
      </p:sp>
      <p:sp>
        <p:nvSpPr>
          <p:cNvPr id="13" name="Slide Number Placeholder 12">
            <a:extLst>
              <a:ext uri="{FF2B5EF4-FFF2-40B4-BE49-F238E27FC236}">
                <a16:creationId xmlns:a16="http://schemas.microsoft.com/office/drawing/2014/main" id="{606FA5C7-61EF-0564-C78F-C78DC4EBA04E}"/>
              </a:ext>
            </a:extLst>
          </p:cNvPr>
          <p:cNvSpPr>
            <a:spLocks noGrp="1"/>
          </p:cNvSpPr>
          <p:nvPr>
            <p:ph type="sldNum" sz="quarter" idx="12"/>
          </p:nvPr>
        </p:nvSpPr>
        <p:spPr/>
        <p:txBody>
          <a:bodyPr/>
          <a:lstStyle/>
          <a:p>
            <a:fld id="{B6F15528-21DE-4FAA-801E-634DDDAF4B2B}" type="slidenum">
              <a:rPr lang="en-US" smtClean="0"/>
              <a:pPr/>
              <a:t>7</a:t>
            </a:fld>
            <a:endParaRPr lang="en-US"/>
          </a:p>
        </p:txBody>
      </p:sp>
      <p:sp>
        <p:nvSpPr>
          <p:cNvPr id="12" name="Footer Placeholder 11">
            <a:extLst>
              <a:ext uri="{FF2B5EF4-FFF2-40B4-BE49-F238E27FC236}">
                <a16:creationId xmlns:a16="http://schemas.microsoft.com/office/drawing/2014/main" id="{9F3974D4-C9E9-49A4-A936-AA7640BFFBB8}"/>
              </a:ext>
            </a:extLst>
          </p:cNvPr>
          <p:cNvSpPr>
            <a:spLocks noGrp="1"/>
          </p:cNvSpPr>
          <p:nvPr>
            <p:ph type="ftr" sz="quarter" idx="11"/>
          </p:nvPr>
        </p:nvSpPr>
        <p:spPr/>
        <p:txBody>
          <a:bodyPr/>
          <a:lstStyle/>
          <a:p>
            <a:r>
              <a:rPr lang="en-US"/>
              <a:t>GJA 2024 Version III</a:t>
            </a:r>
          </a:p>
        </p:txBody>
      </p:sp>
      <p:sp>
        <p:nvSpPr>
          <p:cNvPr id="14" name="Rectangle 13">
            <a:extLst>
              <a:ext uri="{FF2B5EF4-FFF2-40B4-BE49-F238E27FC236}">
                <a16:creationId xmlns:a16="http://schemas.microsoft.com/office/drawing/2014/main" id="{98ADF01E-E297-1C18-B9B3-1A212C9DC6AE}"/>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5" name="Slide Number Placeholder 2">
            <a:extLst>
              <a:ext uri="{FF2B5EF4-FFF2-40B4-BE49-F238E27FC236}">
                <a16:creationId xmlns:a16="http://schemas.microsoft.com/office/drawing/2014/main" id="{6B63BF47-4D5D-B44D-AD20-E50CF6E43E3B}"/>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7</a:t>
            </a:fld>
            <a:endParaRPr lang="en-US">
              <a:solidFill>
                <a:schemeClr val="bg1"/>
              </a:solidFill>
              <a:latin typeface="Arial"/>
            </a:endParaRPr>
          </a:p>
        </p:txBody>
      </p:sp>
      <p:pic>
        <p:nvPicPr>
          <p:cNvPr id="16" name="Picture 15" descr="A black and white sign with black text&#10;&#10;AI-generated content may be incorrect.">
            <a:extLst>
              <a:ext uri="{FF2B5EF4-FFF2-40B4-BE49-F238E27FC236}">
                <a16:creationId xmlns:a16="http://schemas.microsoft.com/office/drawing/2014/main" id="{296E5538-DC25-C74A-51BD-D0D159461FAB}"/>
              </a:ext>
            </a:extLst>
          </p:cNvPr>
          <p:cNvPicPr>
            <a:picLocks noChangeAspect="1"/>
          </p:cNvPicPr>
          <p:nvPr/>
        </p:nvPicPr>
        <p:blipFill>
          <a:blip r:embed="rId6"/>
          <a:stretch>
            <a:fillRect/>
          </a:stretch>
        </p:blipFill>
        <p:spPr>
          <a:xfrm>
            <a:off x="7959971" y="6729987"/>
            <a:ext cx="422103" cy="418432"/>
          </a:xfrm>
          <a:prstGeom prst="rect">
            <a:avLst/>
          </a:prstGeom>
          <a:ln>
            <a:noFill/>
          </a:ln>
        </p:spPr>
      </p:pic>
      <p:pic>
        <p:nvPicPr>
          <p:cNvPr id="17" name="Picture 16" descr="A blue and grey logo&#10;&#10;AI-generated content may be incorrect.">
            <a:extLst>
              <a:ext uri="{FF2B5EF4-FFF2-40B4-BE49-F238E27FC236}">
                <a16:creationId xmlns:a16="http://schemas.microsoft.com/office/drawing/2014/main" id="{EB44726D-A5EC-7700-138A-78F89367390D}"/>
              </a:ext>
            </a:extLst>
          </p:cNvPr>
          <p:cNvPicPr>
            <a:picLocks noChangeAspect="1"/>
          </p:cNvPicPr>
          <p:nvPr/>
        </p:nvPicPr>
        <p:blipFill>
          <a:blip r:embed="rId7"/>
          <a:stretch>
            <a:fillRect/>
          </a:stretch>
        </p:blipFill>
        <p:spPr>
          <a:xfrm>
            <a:off x="684935" y="6756644"/>
            <a:ext cx="1265702" cy="362022"/>
          </a:xfrm>
          <a:prstGeom prst="rect">
            <a:avLst/>
          </a:prstGeom>
          <a:ln>
            <a:noFill/>
          </a:ln>
        </p:spPr>
      </p:pic>
      <p:pic>
        <p:nvPicPr>
          <p:cNvPr id="18" name="Picture 17" descr="A green text on a white background&#10;&#10;AI-generated content may be incorrect.">
            <a:extLst>
              <a:ext uri="{FF2B5EF4-FFF2-40B4-BE49-F238E27FC236}">
                <a16:creationId xmlns:a16="http://schemas.microsoft.com/office/drawing/2014/main" id="{8EF4DBB9-1BB5-02B2-4D74-5DEF2CA5BA24}"/>
              </a:ext>
            </a:extLst>
          </p:cNvPr>
          <p:cNvPicPr>
            <a:picLocks noChangeAspect="1"/>
          </p:cNvPicPr>
          <p:nvPr/>
        </p:nvPicPr>
        <p:blipFill>
          <a:blip r:embed="rId8"/>
          <a:stretch>
            <a:fillRect/>
          </a:stretch>
        </p:blipFill>
        <p:spPr>
          <a:xfrm>
            <a:off x="4121320" y="6760264"/>
            <a:ext cx="1235674" cy="307486"/>
          </a:xfrm>
          <a:prstGeom prst="rect">
            <a:avLst/>
          </a:prstGeom>
          <a:ln>
            <a:noFill/>
          </a:ln>
        </p:spPr>
      </p:pic>
      <p:sp>
        <p:nvSpPr>
          <p:cNvPr id="19" name="Footer Placeholder 1">
            <a:extLst>
              <a:ext uri="{FF2B5EF4-FFF2-40B4-BE49-F238E27FC236}">
                <a16:creationId xmlns:a16="http://schemas.microsoft.com/office/drawing/2014/main" id="{348D2FEB-3E97-EA32-7163-BA40FC226CF3}"/>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pic>
        <p:nvPicPr>
          <p:cNvPr id="20" name="Picture 19" descr="A red and white symbol of a person with a hard hat&#10;&#10;AI-generated content may be incorrect.">
            <a:extLst>
              <a:ext uri="{FF2B5EF4-FFF2-40B4-BE49-F238E27FC236}">
                <a16:creationId xmlns:a16="http://schemas.microsoft.com/office/drawing/2014/main" id="{A71EABC2-5C0B-E19D-274C-393DB0EBD84F}"/>
              </a:ext>
            </a:extLst>
          </p:cNvPr>
          <p:cNvPicPr>
            <a:picLocks noChangeAspect="1"/>
          </p:cNvPicPr>
          <p:nvPr/>
        </p:nvPicPr>
        <p:blipFill>
          <a:blip r:embed="rId9"/>
          <a:stretch>
            <a:fillRect/>
          </a:stretch>
        </p:blipFill>
        <p:spPr>
          <a:xfrm>
            <a:off x="8117423" y="297511"/>
            <a:ext cx="803073" cy="803190"/>
          </a:xfrm>
          <a:prstGeom prst="rect">
            <a:avLst/>
          </a:prstGeom>
          <a:ln>
            <a:noFill/>
          </a:ln>
        </p:spPr>
      </p:pic>
      <p:pic>
        <p:nvPicPr>
          <p:cNvPr id="21" name="Picture 20" descr="A green text on a black background&#10;&#10;AI-generated content may be incorrect.">
            <a:extLst>
              <a:ext uri="{FF2B5EF4-FFF2-40B4-BE49-F238E27FC236}">
                <a16:creationId xmlns:a16="http://schemas.microsoft.com/office/drawing/2014/main" id="{2790390D-3AC1-2BE2-D4A2-0835684D61E9}"/>
              </a:ext>
            </a:extLst>
          </p:cNvPr>
          <p:cNvPicPr>
            <a:picLocks noChangeAspect="1"/>
          </p:cNvPicPr>
          <p:nvPr/>
        </p:nvPicPr>
        <p:blipFill>
          <a:blip r:embed="rId10"/>
          <a:stretch>
            <a:fillRect/>
          </a:stretch>
        </p:blipFill>
        <p:spPr>
          <a:xfrm>
            <a:off x="483155" y="296124"/>
            <a:ext cx="1680521" cy="519859"/>
          </a:xfrm>
          <a:prstGeom prst="rect">
            <a:avLst/>
          </a:prstGeom>
        </p:spPr>
      </p:pic>
      <p:sp>
        <p:nvSpPr>
          <p:cNvPr id="22" name="Rectangle 21">
            <a:extLst>
              <a:ext uri="{FF2B5EF4-FFF2-40B4-BE49-F238E27FC236}">
                <a16:creationId xmlns:a16="http://schemas.microsoft.com/office/drawing/2014/main" id="{54B7A3F1-92B7-ABDC-8E81-1BF4FE63FFB4}"/>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23" name="Slide Number Placeholder 2">
            <a:extLst>
              <a:ext uri="{FF2B5EF4-FFF2-40B4-BE49-F238E27FC236}">
                <a16:creationId xmlns:a16="http://schemas.microsoft.com/office/drawing/2014/main" id="{432A8C63-0635-0740-66BA-29439604728F}"/>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7</a:t>
            </a:fld>
            <a:endParaRPr lang="en-US">
              <a:solidFill>
                <a:schemeClr val="bg1"/>
              </a:solidFill>
              <a:latin typeface="Arial"/>
            </a:endParaRPr>
          </a:p>
        </p:txBody>
      </p:sp>
      <p:pic>
        <p:nvPicPr>
          <p:cNvPr id="24" name="Picture 23" descr="A black and white sign with black text&#10;&#10;AI-generated content may be incorrect.">
            <a:extLst>
              <a:ext uri="{FF2B5EF4-FFF2-40B4-BE49-F238E27FC236}">
                <a16:creationId xmlns:a16="http://schemas.microsoft.com/office/drawing/2014/main" id="{2F3BECA1-3AAF-A278-EC6E-CAE5F7CADE94}"/>
              </a:ext>
            </a:extLst>
          </p:cNvPr>
          <p:cNvPicPr>
            <a:picLocks noChangeAspect="1"/>
          </p:cNvPicPr>
          <p:nvPr/>
        </p:nvPicPr>
        <p:blipFill>
          <a:blip r:embed="rId6"/>
          <a:stretch>
            <a:fillRect/>
          </a:stretch>
        </p:blipFill>
        <p:spPr>
          <a:xfrm>
            <a:off x="7959971" y="6729987"/>
            <a:ext cx="422103" cy="418432"/>
          </a:xfrm>
          <a:prstGeom prst="rect">
            <a:avLst/>
          </a:prstGeom>
          <a:ln>
            <a:noFill/>
          </a:ln>
        </p:spPr>
      </p:pic>
      <p:pic>
        <p:nvPicPr>
          <p:cNvPr id="25" name="Picture 24" descr="A blue and grey logo&#10;&#10;AI-generated content may be incorrect.">
            <a:extLst>
              <a:ext uri="{FF2B5EF4-FFF2-40B4-BE49-F238E27FC236}">
                <a16:creationId xmlns:a16="http://schemas.microsoft.com/office/drawing/2014/main" id="{612249B5-8CB4-04A5-E2B9-3979E80F32E4}"/>
              </a:ext>
            </a:extLst>
          </p:cNvPr>
          <p:cNvPicPr>
            <a:picLocks noChangeAspect="1"/>
          </p:cNvPicPr>
          <p:nvPr/>
        </p:nvPicPr>
        <p:blipFill>
          <a:blip r:embed="rId7"/>
          <a:stretch>
            <a:fillRect/>
          </a:stretch>
        </p:blipFill>
        <p:spPr>
          <a:xfrm>
            <a:off x="684935" y="6756644"/>
            <a:ext cx="1265702" cy="362022"/>
          </a:xfrm>
          <a:prstGeom prst="rect">
            <a:avLst/>
          </a:prstGeom>
          <a:ln>
            <a:noFill/>
          </a:ln>
        </p:spPr>
      </p:pic>
      <p:pic>
        <p:nvPicPr>
          <p:cNvPr id="26" name="Picture 25" descr="A green text on a white background&#10;&#10;AI-generated content may be incorrect.">
            <a:extLst>
              <a:ext uri="{FF2B5EF4-FFF2-40B4-BE49-F238E27FC236}">
                <a16:creationId xmlns:a16="http://schemas.microsoft.com/office/drawing/2014/main" id="{B0B82A2C-3DC0-B3A2-6295-908AA44615C6}"/>
              </a:ext>
            </a:extLst>
          </p:cNvPr>
          <p:cNvPicPr>
            <a:picLocks noChangeAspect="1"/>
          </p:cNvPicPr>
          <p:nvPr/>
        </p:nvPicPr>
        <p:blipFill>
          <a:blip r:embed="rId8"/>
          <a:stretch>
            <a:fillRect/>
          </a:stretch>
        </p:blipFill>
        <p:spPr>
          <a:xfrm>
            <a:off x="4121320" y="6760264"/>
            <a:ext cx="1235674" cy="307486"/>
          </a:xfrm>
          <a:prstGeom prst="rect">
            <a:avLst/>
          </a:prstGeom>
          <a:ln>
            <a:noFill/>
          </a:ln>
        </p:spPr>
      </p:pic>
      <p:sp>
        <p:nvSpPr>
          <p:cNvPr id="27" name="Footer Placeholder 1">
            <a:extLst>
              <a:ext uri="{FF2B5EF4-FFF2-40B4-BE49-F238E27FC236}">
                <a16:creationId xmlns:a16="http://schemas.microsoft.com/office/drawing/2014/main" id="{66F4F64F-8203-17E2-0759-17D8C9809189}"/>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87680" y="946785"/>
            <a:ext cx="6746112" cy="272415"/>
          </a:xfrm>
          <a:prstGeom prst="rect">
            <a:avLst/>
          </a:prstGeom>
        </p:spPr>
        <p:txBody>
          <a:bodyPr lIns="0" tIns="0" rIns="0" bIns="0" rtlCol="0" anchor="t">
            <a:spAutoFit/>
          </a:bodyPr>
          <a:lstStyle/>
          <a:p>
            <a:pPr algn="l">
              <a:lnSpc>
                <a:spcPts val="1535"/>
              </a:lnSpc>
            </a:pPr>
            <a:r>
              <a:rPr lang="en-US" sz="1279" spc="-1">
                <a:solidFill>
                  <a:srgbClr val="FFFFFF"/>
                </a:solidFill>
                <a:latin typeface="Arial"/>
              </a:rPr>
              <a:t>COMBUSTION SAFETY</a:t>
            </a:r>
          </a:p>
        </p:txBody>
      </p:sp>
      <p:sp>
        <p:nvSpPr>
          <p:cNvPr id="4" name="TextBox 4"/>
          <p:cNvSpPr txBox="1"/>
          <p:nvPr/>
        </p:nvSpPr>
        <p:spPr>
          <a:xfrm>
            <a:off x="1588957" y="644997"/>
            <a:ext cx="6563232" cy="410369"/>
          </a:xfrm>
          <a:prstGeom prst="rect">
            <a:avLst/>
          </a:prstGeom>
        </p:spPr>
        <p:txBody>
          <a:bodyPr lIns="0" tIns="0" rIns="0" bIns="0" rtlCol="0" anchor="t">
            <a:spAutoFit/>
          </a:bodyPr>
          <a:lstStyle/>
          <a:p>
            <a:pPr algn="ctr">
              <a:lnSpc>
                <a:spcPts val="3225"/>
              </a:lnSpc>
            </a:pPr>
            <a:r>
              <a:rPr lang="en-US" sz="2950" spc="-1" dirty="0">
                <a:solidFill>
                  <a:srgbClr val="0070C0"/>
                </a:solidFill>
                <a:latin typeface="Arial"/>
              </a:rPr>
              <a:t>Combustion Safety Equipment</a:t>
            </a:r>
            <a:endParaRPr lang="en-US" sz="2950" dirty="0"/>
          </a:p>
        </p:txBody>
      </p:sp>
      <p:sp>
        <p:nvSpPr>
          <p:cNvPr id="5" name="Freeform 5" descr="Image of combustion safety equipment"/>
          <p:cNvSpPr/>
          <p:nvPr/>
        </p:nvSpPr>
        <p:spPr>
          <a:xfrm>
            <a:off x="-7300" y="1219200"/>
            <a:ext cx="9760900" cy="5145164"/>
          </a:xfrm>
          <a:custGeom>
            <a:avLst/>
            <a:gdLst/>
            <a:ahLst/>
            <a:cxnLst/>
            <a:rect l="l" t="t" r="r" b="b"/>
            <a:pathLst>
              <a:path w="9753600" h="5838720">
                <a:moveTo>
                  <a:pt x="0" y="0"/>
                </a:moveTo>
                <a:lnTo>
                  <a:pt x="9753600" y="0"/>
                </a:lnTo>
                <a:lnTo>
                  <a:pt x="9753600" y="5838720"/>
                </a:lnTo>
                <a:lnTo>
                  <a:pt x="0" y="5838720"/>
                </a:lnTo>
                <a:lnTo>
                  <a:pt x="0" y="0"/>
                </a:lnTo>
                <a:close/>
              </a:path>
            </a:pathLst>
          </a:custGeom>
          <a:blipFill>
            <a:blip r:embed="rId3"/>
            <a:stretch>
              <a:fillRect l="-5821" t="-22192" r="-1666" b="-12477"/>
            </a:stretch>
          </a:blipFill>
        </p:spPr>
      </p:sp>
      <p:sp>
        <p:nvSpPr>
          <p:cNvPr id="6" name="TextBox 6"/>
          <p:cNvSpPr txBox="1"/>
          <p:nvPr/>
        </p:nvSpPr>
        <p:spPr>
          <a:xfrm>
            <a:off x="6917520" y="5990473"/>
            <a:ext cx="2746080" cy="328575"/>
          </a:xfrm>
          <a:prstGeom prst="rect">
            <a:avLst/>
          </a:prstGeom>
        </p:spPr>
        <p:txBody>
          <a:bodyPr lIns="0" tIns="0" rIns="0" bIns="0" rtlCol="0" anchor="t">
            <a:spAutoFit/>
          </a:bodyPr>
          <a:lstStyle/>
          <a:p>
            <a:pPr algn="r">
              <a:lnSpc>
                <a:spcPts val="1152"/>
              </a:lnSpc>
            </a:pPr>
            <a:r>
              <a:rPr lang="en-US" sz="960" spc="-1">
                <a:solidFill>
                  <a:srgbClr val="FFFFFF"/>
                </a:solidFill>
                <a:latin typeface="Arial Italics"/>
              </a:rPr>
              <a:t>Photos courtesy of the US Department of Energy</a:t>
            </a:r>
          </a:p>
        </p:txBody>
      </p:sp>
      <p:sp>
        <p:nvSpPr>
          <p:cNvPr id="8" name="Slide Number Placeholder 7">
            <a:extLst>
              <a:ext uri="{FF2B5EF4-FFF2-40B4-BE49-F238E27FC236}">
                <a16:creationId xmlns:a16="http://schemas.microsoft.com/office/drawing/2014/main" id="{B970C2CE-50D6-7FA5-E04D-05AA7B190321}"/>
              </a:ext>
            </a:extLst>
          </p:cNvPr>
          <p:cNvSpPr>
            <a:spLocks noGrp="1"/>
          </p:cNvSpPr>
          <p:nvPr>
            <p:ph type="sldNum" sz="quarter" idx="12"/>
          </p:nvPr>
        </p:nvSpPr>
        <p:spPr/>
        <p:txBody>
          <a:bodyPr/>
          <a:lstStyle/>
          <a:p>
            <a:fld id="{B6F15528-21DE-4FAA-801E-634DDDAF4B2B}" type="slidenum">
              <a:rPr lang="en-US" smtClean="0"/>
              <a:pPr/>
              <a:t>8</a:t>
            </a:fld>
            <a:endParaRPr lang="en-US"/>
          </a:p>
        </p:txBody>
      </p:sp>
      <p:sp>
        <p:nvSpPr>
          <p:cNvPr id="7" name="Footer Placeholder 6">
            <a:extLst>
              <a:ext uri="{FF2B5EF4-FFF2-40B4-BE49-F238E27FC236}">
                <a16:creationId xmlns:a16="http://schemas.microsoft.com/office/drawing/2014/main" id="{96296002-0F53-252F-3C58-F99EA404B0B7}"/>
              </a:ext>
            </a:extLst>
          </p:cNvPr>
          <p:cNvSpPr>
            <a:spLocks noGrp="1"/>
          </p:cNvSpPr>
          <p:nvPr>
            <p:ph type="ftr" sz="quarter" idx="11"/>
          </p:nvPr>
        </p:nvSpPr>
        <p:spPr/>
        <p:txBody>
          <a:bodyPr/>
          <a:lstStyle/>
          <a:p>
            <a:r>
              <a:rPr lang="en-US"/>
              <a:t>GJA 2024 Version III</a:t>
            </a:r>
          </a:p>
        </p:txBody>
      </p:sp>
      <p:sp>
        <p:nvSpPr>
          <p:cNvPr id="9" name="Rectangle 8">
            <a:extLst>
              <a:ext uri="{FF2B5EF4-FFF2-40B4-BE49-F238E27FC236}">
                <a16:creationId xmlns:a16="http://schemas.microsoft.com/office/drawing/2014/main" id="{826E3391-8D7A-8A6D-CB8C-2ACC0ECB0698}"/>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0" name="Slide Number Placeholder 2">
            <a:extLst>
              <a:ext uri="{FF2B5EF4-FFF2-40B4-BE49-F238E27FC236}">
                <a16:creationId xmlns:a16="http://schemas.microsoft.com/office/drawing/2014/main" id="{E5A543EF-D465-46BA-025C-4031B8F3DE7B}"/>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8</a:t>
            </a:fld>
            <a:endParaRPr lang="en-US">
              <a:solidFill>
                <a:schemeClr val="bg1"/>
              </a:solidFill>
              <a:latin typeface="Arial"/>
            </a:endParaRPr>
          </a:p>
        </p:txBody>
      </p:sp>
      <p:pic>
        <p:nvPicPr>
          <p:cNvPr id="11" name="Picture 10" descr="A black and white sign with black text&#10;&#10;AI-generated content may be incorrect.">
            <a:extLst>
              <a:ext uri="{FF2B5EF4-FFF2-40B4-BE49-F238E27FC236}">
                <a16:creationId xmlns:a16="http://schemas.microsoft.com/office/drawing/2014/main" id="{C5AD9860-8747-F93B-1383-0D89E27D0CE6}"/>
              </a:ext>
            </a:extLst>
          </p:cNvPr>
          <p:cNvPicPr>
            <a:picLocks noChangeAspect="1"/>
          </p:cNvPicPr>
          <p:nvPr/>
        </p:nvPicPr>
        <p:blipFill>
          <a:blip r:embed="rId4"/>
          <a:stretch>
            <a:fillRect/>
          </a:stretch>
        </p:blipFill>
        <p:spPr>
          <a:xfrm>
            <a:off x="7959971" y="6729987"/>
            <a:ext cx="422103" cy="418432"/>
          </a:xfrm>
          <a:prstGeom prst="rect">
            <a:avLst/>
          </a:prstGeom>
          <a:ln>
            <a:noFill/>
          </a:ln>
        </p:spPr>
      </p:pic>
      <p:pic>
        <p:nvPicPr>
          <p:cNvPr id="12" name="Picture 11" descr="A blue and grey logo&#10;&#10;AI-generated content may be incorrect.">
            <a:extLst>
              <a:ext uri="{FF2B5EF4-FFF2-40B4-BE49-F238E27FC236}">
                <a16:creationId xmlns:a16="http://schemas.microsoft.com/office/drawing/2014/main" id="{25D1694B-1E92-528F-0C29-E7F088627EDC}"/>
              </a:ext>
            </a:extLst>
          </p:cNvPr>
          <p:cNvPicPr>
            <a:picLocks noChangeAspect="1"/>
          </p:cNvPicPr>
          <p:nvPr/>
        </p:nvPicPr>
        <p:blipFill>
          <a:blip r:embed="rId5"/>
          <a:stretch>
            <a:fillRect/>
          </a:stretch>
        </p:blipFill>
        <p:spPr>
          <a:xfrm>
            <a:off x="684935" y="6756644"/>
            <a:ext cx="1265702" cy="362022"/>
          </a:xfrm>
          <a:prstGeom prst="rect">
            <a:avLst/>
          </a:prstGeom>
          <a:ln>
            <a:noFill/>
          </a:ln>
        </p:spPr>
      </p:pic>
      <p:pic>
        <p:nvPicPr>
          <p:cNvPr id="13" name="Picture 12" descr="A green text on a white background&#10;&#10;AI-generated content may be incorrect.">
            <a:extLst>
              <a:ext uri="{FF2B5EF4-FFF2-40B4-BE49-F238E27FC236}">
                <a16:creationId xmlns:a16="http://schemas.microsoft.com/office/drawing/2014/main" id="{1B7EF082-C9D7-7EE1-34CB-39FBD1AAFB78}"/>
              </a:ext>
            </a:extLst>
          </p:cNvPr>
          <p:cNvPicPr>
            <a:picLocks noChangeAspect="1"/>
          </p:cNvPicPr>
          <p:nvPr/>
        </p:nvPicPr>
        <p:blipFill>
          <a:blip r:embed="rId6"/>
          <a:stretch>
            <a:fillRect/>
          </a:stretch>
        </p:blipFill>
        <p:spPr>
          <a:xfrm>
            <a:off x="4121320" y="6760264"/>
            <a:ext cx="1235674" cy="307486"/>
          </a:xfrm>
          <a:prstGeom prst="rect">
            <a:avLst/>
          </a:prstGeom>
          <a:ln>
            <a:noFill/>
          </a:ln>
        </p:spPr>
      </p:pic>
      <p:sp>
        <p:nvSpPr>
          <p:cNvPr id="14" name="Footer Placeholder 1">
            <a:extLst>
              <a:ext uri="{FF2B5EF4-FFF2-40B4-BE49-F238E27FC236}">
                <a16:creationId xmlns:a16="http://schemas.microsoft.com/office/drawing/2014/main" id="{184A6734-6CB1-0BD8-24BB-E39C04CD2558}"/>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pic>
        <p:nvPicPr>
          <p:cNvPr id="15" name="Picture 14" descr="A red and white symbol of a person with a hard hat&#10;&#10;AI-generated content may be incorrect.">
            <a:extLst>
              <a:ext uri="{FF2B5EF4-FFF2-40B4-BE49-F238E27FC236}">
                <a16:creationId xmlns:a16="http://schemas.microsoft.com/office/drawing/2014/main" id="{EE67DE7F-9739-36B8-1ADA-682398630955}"/>
              </a:ext>
            </a:extLst>
          </p:cNvPr>
          <p:cNvPicPr>
            <a:picLocks noChangeAspect="1"/>
          </p:cNvPicPr>
          <p:nvPr/>
        </p:nvPicPr>
        <p:blipFill>
          <a:blip r:embed="rId7"/>
          <a:stretch>
            <a:fillRect/>
          </a:stretch>
        </p:blipFill>
        <p:spPr>
          <a:xfrm>
            <a:off x="8117423" y="297511"/>
            <a:ext cx="803073" cy="803190"/>
          </a:xfrm>
          <a:prstGeom prst="rect">
            <a:avLst/>
          </a:prstGeom>
          <a:ln>
            <a:noFill/>
          </a:ln>
        </p:spPr>
      </p:pic>
      <p:pic>
        <p:nvPicPr>
          <p:cNvPr id="16" name="Picture 15" descr="A green text on a black background&#10;&#10;AI-generated content may be incorrect.">
            <a:extLst>
              <a:ext uri="{FF2B5EF4-FFF2-40B4-BE49-F238E27FC236}">
                <a16:creationId xmlns:a16="http://schemas.microsoft.com/office/drawing/2014/main" id="{3D77CFE2-A350-83E1-AAFB-6986903E5E1E}"/>
              </a:ext>
            </a:extLst>
          </p:cNvPr>
          <p:cNvPicPr>
            <a:picLocks noChangeAspect="1"/>
          </p:cNvPicPr>
          <p:nvPr/>
        </p:nvPicPr>
        <p:blipFill>
          <a:blip r:embed="rId8"/>
          <a:stretch>
            <a:fillRect/>
          </a:stretch>
        </p:blipFill>
        <p:spPr>
          <a:xfrm>
            <a:off x="483155" y="296124"/>
            <a:ext cx="1680521" cy="519859"/>
          </a:xfrm>
          <a:prstGeom prst="rect">
            <a:avLst/>
          </a:prstGeom>
        </p:spPr>
      </p:pic>
      <p:sp>
        <p:nvSpPr>
          <p:cNvPr id="17" name="Rectangle 16">
            <a:extLst>
              <a:ext uri="{FF2B5EF4-FFF2-40B4-BE49-F238E27FC236}">
                <a16:creationId xmlns:a16="http://schemas.microsoft.com/office/drawing/2014/main" id="{BB04169F-AEAF-8645-EDF4-F0EE92BE04B4}"/>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8" name="Slide Number Placeholder 2">
            <a:extLst>
              <a:ext uri="{FF2B5EF4-FFF2-40B4-BE49-F238E27FC236}">
                <a16:creationId xmlns:a16="http://schemas.microsoft.com/office/drawing/2014/main" id="{7ED5E597-BD33-E68F-89F9-7F961E5751F6}"/>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8</a:t>
            </a:fld>
            <a:endParaRPr lang="en-US">
              <a:solidFill>
                <a:schemeClr val="bg1"/>
              </a:solidFill>
              <a:latin typeface="Arial"/>
            </a:endParaRPr>
          </a:p>
        </p:txBody>
      </p:sp>
      <p:pic>
        <p:nvPicPr>
          <p:cNvPr id="19" name="Picture 18" descr="A black and white sign with black text&#10;&#10;AI-generated content may be incorrect.">
            <a:extLst>
              <a:ext uri="{FF2B5EF4-FFF2-40B4-BE49-F238E27FC236}">
                <a16:creationId xmlns:a16="http://schemas.microsoft.com/office/drawing/2014/main" id="{3ECCEB90-6191-906A-4A32-0A3ACE12192A}"/>
              </a:ext>
            </a:extLst>
          </p:cNvPr>
          <p:cNvPicPr>
            <a:picLocks noChangeAspect="1"/>
          </p:cNvPicPr>
          <p:nvPr/>
        </p:nvPicPr>
        <p:blipFill>
          <a:blip r:embed="rId4"/>
          <a:stretch>
            <a:fillRect/>
          </a:stretch>
        </p:blipFill>
        <p:spPr>
          <a:xfrm>
            <a:off x="7959971" y="6729987"/>
            <a:ext cx="422103" cy="418432"/>
          </a:xfrm>
          <a:prstGeom prst="rect">
            <a:avLst/>
          </a:prstGeom>
          <a:ln>
            <a:noFill/>
          </a:ln>
        </p:spPr>
      </p:pic>
      <p:pic>
        <p:nvPicPr>
          <p:cNvPr id="20" name="Picture 19" descr="A blue and grey logo&#10;&#10;AI-generated content may be incorrect.">
            <a:extLst>
              <a:ext uri="{FF2B5EF4-FFF2-40B4-BE49-F238E27FC236}">
                <a16:creationId xmlns:a16="http://schemas.microsoft.com/office/drawing/2014/main" id="{77CFE5EA-E13F-CC76-E7A0-BE4FBBC479E6}"/>
              </a:ext>
            </a:extLst>
          </p:cNvPr>
          <p:cNvPicPr>
            <a:picLocks noChangeAspect="1"/>
          </p:cNvPicPr>
          <p:nvPr/>
        </p:nvPicPr>
        <p:blipFill>
          <a:blip r:embed="rId5"/>
          <a:stretch>
            <a:fillRect/>
          </a:stretch>
        </p:blipFill>
        <p:spPr>
          <a:xfrm>
            <a:off x="684935" y="6756644"/>
            <a:ext cx="1265702" cy="362022"/>
          </a:xfrm>
          <a:prstGeom prst="rect">
            <a:avLst/>
          </a:prstGeom>
          <a:ln>
            <a:noFill/>
          </a:ln>
        </p:spPr>
      </p:pic>
      <p:pic>
        <p:nvPicPr>
          <p:cNvPr id="21" name="Picture 20" descr="A green text on a white background&#10;&#10;AI-generated content may be incorrect.">
            <a:extLst>
              <a:ext uri="{FF2B5EF4-FFF2-40B4-BE49-F238E27FC236}">
                <a16:creationId xmlns:a16="http://schemas.microsoft.com/office/drawing/2014/main" id="{774A7FA3-CDDC-2C17-845A-83643713F0DE}"/>
              </a:ext>
            </a:extLst>
          </p:cNvPr>
          <p:cNvPicPr>
            <a:picLocks noChangeAspect="1"/>
          </p:cNvPicPr>
          <p:nvPr/>
        </p:nvPicPr>
        <p:blipFill>
          <a:blip r:embed="rId6"/>
          <a:stretch>
            <a:fillRect/>
          </a:stretch>
        </p:blipFill>
        <p:spPr>
          <a:xfrm>
            <a:off x="4121320" y="6760264"/>
            <a:ext cx="1235674" cy="307486"/>
          </a:xfrm>
          <a:prstGeom prst="rect">
            <a:avLst/>
          </a:prstGeom>
          <a:ln>
            <a:noFill/>
          </a:ln>
        </p:spPr>
      </p:pic>
      <p:sp>
        <p:nvSpPr>
          <p:cNvPr id="22" name="Footer Placeholder 1">
            <a:extLst>
              <a:ext uri="{FF2B5EF4-FFF2-40B4-BE49-F238E27FC236}">
                <a16:creationId xmlns:a16="http://schemas.microsoft.com/office/drawing/2014/main" id="{756D820A-79D3-8E9D-FEB5-D529C534ABF1}"/>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87680" y="946785"/>
            <a:ext cx="6746112" cy="272415"/>
          </a:xfrm>
          <a:prstGeom prst="rect">
            <a:avLst/>
          </a:prstGeom>
        </p:spPr>
        <p:txBody>
          <a:bodyPr lIns="0" tIns="0" rIns="0" bIns="0" rtlCol="0" anchor="t">
            <a:spAutoFit/>
          </a:bodyPr>
          <a:lstStyle/>
          <a:p>
            <a:pPr algn="l">
              <a:lnSpc>
                <a:spcPts val="1535"/>
              </a:lnSpc>
            </a:pPr>
            <a:r>
              <a:rPr lang="en-US" sz="1279" spc="-1">
                <a:solidFill>
                  <a:srgbClr val="FFFFFF"/>
                </a:solidFill>
                <a:latin typeface="Arial"/>
              </a:rPr>
              <a:t>COMBUSTION SAFETY</a:t>
            </a:r>
          </a:p>
        </p:txBody>
      </p:sp>
      <p:sp>
        <p:nvSpPr>
          <p:cNvPr id="4" name="TextBox 4"/>
          <p:cNvSpPr txBox="1"/>
          <p:nvPr/>
        </p:nvSpPr>
        <p:spPr>
          <a:xfrm>
            <a:off x="1758897" y="739904"/>
            <a:ext cx="6563232" cy="410369"/>
          </a:xfrm>
          <a:prstGeom prst="rect">
            <a:avLst/>
          </a:prstGeom>
        </p:spPr>
        <p:txBody>
          <a:bodyPr lIns="0" tIns="0" rIns="0" bIns="0" rtlCol="0" anchor="t">
            <a:spAutoFit/>
          </a:bodyPr>
          <a:lstStyle/>
          <a:p>
            <a:pPr algn="ctr">
              <a:lnSpc>
                <a:spcPts val="3225"/>
              </a:lnSpc>
            </a:pPr>
            <a:r>
              <a:rPr lang="en-US" sz="2986" spc="-1" dirty="0">
                <a:solidFill>
                  <a:srgbClr val="0070C0"/>
                </a:solidFill>
                <a:latin typeface="Arial"/>
              </a:rPr>
              <a:t>Inspection – Chimney &amp; Vent Pipe</a:t>
            </a:r>
            <a:endParaRPr lang="en-US" dirty="0"/>
          </a:p>
        </p:txBody>
      </p:sp>
      <p:sp>
        <p:nvSpPr>
          <p:cNvPr id="5" name="TextBox 5"/>
          <p:cNvSpPr txBox="1"/>
          <p:nvPr/>
        </p:nvSpPr>
        <p:spPr>
          <a:xfrm>
            <a:off x="577680" y="1696530"/>
            <a:ext cx="8923488" cy="4758942"/>
          </a:xfrm>
          <a:prstGeom prst="rect">
            <a:avLst/>
          </a:prstGeom>
        </p:spPr>
        <p:txBody>
          <a:bodyPr lIns="0" tIns="0" rIns="0" bIns="0" rtlCol="0" anchor="t">
            <a:spAutoFit/>
          </a:bodyPr>
          <a:lstStyle/>
          <a:p>
            <a:pPr algn="l">
              <a:lnSpc>
                <a:spcPts val="3327"/>
              </a:lnSpc>
            </a:pPr>
            <a:r>
              <a:rPr lang="en-US" sz="2773" spc="-1">
                <a:solidFill>
                  <a:srgbClr val="000066"/>
                </a:solidFill>
                <a:latin typeface="Arial"/>
              </a:rPr>
              <a:t>Inspection – Chimney and Vent Pipe</a:t>
            </a:r>
          </a:p>
          <a:p>
            <a:pPr marL="302000" lvl="1" indent="-151000" algn="l">
              <a:lnSpc>
                <a:spcPts val="2815"/>
              </a:lnSpc>
              <a:buFont typeface="Arial"/>
              <a:buChar char="•"/>
            </a:pPr>
            <a:r>
              <a:rPr lang="en-US" sz="2346" spc="-1">
                <a:solidFill>
                  <a:srgbClr val="000000"/>
                </a:solidFill>
                <a:latin typeface="Arial"/>
              </a:rPr>
              <a:t>Is it rusty? Are there holes? Is it falling apart?</a:t>
            </a:r>
          </a:p>
          <a:p>
            <a:pPr marL="302000" lvl="1" indent="-151000" algn="l">
              <a:lnSpc>
                <a:spcPts val="2815"/>
              </a:lnSpc>
              <a:buFont typeface="Arial"/>
              <a:buChar char="•"/>
            </a:pPr>
            <a:r>
              <a:rPr lang="en-US" sz="2346" spc="-1">
                <a:solidFill>
                  <a:srgbClr val="000000"/>
                </a:solidFill>
                <a:latin typeface="Arial"/>
              </a:rPr>
              <a:t>Is the chimney blocked?</a:t>
            </a:r>
          </a:p>
          <a:p>
            <a:pPr marL="302000" lvl="1" indent="-151000" algn="l">
              <a:lnSpc>
                <a:spcPts val="2815"/>
              </a:lnSpc>
              <a:buFont typeface="Arial"/>
              <a:buChar char="•"/>
            </a:pPr>
            <a:r>
              <a:rPr lang="en-US" sz="2346" spc="-1">
                <a:solidFill>
                  <a:srgbClr val="000000"/>
                </a:solidFill>
                <a:latin typeface="Arial"/>
              </a:rPr>
              <a:t>Is it too short?</a:t>
            </a:r>
          </a:p>
          <a:p>
            <a:pPr marL="302000" lvl="1" indent="-151000" algn="l">
              <a:lnSpc>
                <a:spcPts val="2815"/>
              </a:lnSpc>
              <a:buFont typeface="Arial"/>
              <a:buChar char="•"/>
            </a:pPr>
            <a:r>
              <a:rPr lang="en-US" sz="2346" spc="-1">
                <a:solidFill>
                  <a:srgbClr val="000000"/>
                </a:solidFill>
                <a:latin typeface="Arial"/>
              </a:rPr>
              <a:t>Are the correct materials used? Is it the right kind of vent pipe?</a:t>
            </a:r>
          </a:p>
          <a:p>
            <a:pPr marL="302000" lvl="1" indent="-151000" algn="l">
              <a:lnSpc>
                <a:spcPts val="2815"/>
              </a:lnSpc>
              <a:buFont typeface="Arial"/>
              <a:buChar char="•"/>
            </a:pPr>
            <a:r>
              <a:rPr lang="en-US" sz="2346" spc="-1">
                <a:solidFill>
                  <a:srgbClr val="000000"/>
                </a:solidFill>
                <a:latin typeface="Arial"/>
              </a:rPr>
              <a:t>Is it too small or too large for the appliances connected to it?</a:t>
            </a:r>
          </a:p>
          <a:p>
            <a:pPr marL="302000" lvl="1" indent="-151000" algn="l">
              <a:lnSpc>
                <a:spcPts val="2815"/>
              </a:lnSpc>
              <a:buFont typeface="Arial"/>
              <a:buChar char="•"/>
            </a:pPr>
            <a:r>
              <a:rPr lang="en-US" sz="2346" spc="-1">
                <a:solidFill>
                  <a:srgbClr val="000000"/>
                </a:solidFill>
                <a:latin typeface="Arial"/>
              </a:rPr>
              <a:t>Does it need a chimney liner?</a:t>
            </a:r>
          </a:p>
          <a:p>
            <a:pPr marL="302000" lvl="1" indent="-151000" algn="l">
              <a:lnSpc>
                <a:spcPts val="2815"/>
              </a:lnSpc>
            </a:pPr>
            <a:endParaRPr lang="en-US" sz="2346" spc="-1">
              <a:solidFill>
                <a:srgbClr val="000000"/>
              </a:solidFill>
              <a:latin typeface="Arial"/>
            </a:endParaRPr>
          </a:p>
        </p:txBody>
      </p:sp>
      <p:sp>
        <p:nvSpPr>
          <p:cNvPr id="7" name="Slide Number Placeholder 6">
            <a:extLst>
              <a:ext uri="{FF2B5EF4-FFF2-40B4-BE49-F238E27FC236}">
                <a16:creationId xmlns:a16="http://schemas.microsoft.com/office/drawing/2014/main" id="{05E7501E-7F67-16CC-BDBE-E31E149F3FDB}"/>
              </a:ext>
            </a:extLst>
          </p:cNvPr>
          <p:cNvSpPr>
            <a:spLocks noGrp="1"/>
          </p:cNvSpPr>
          <p:nvPr>
            <p:ph type="sldNum" sz="quarter" idx="12"/>
          </p:nvPr>
        </p:nvSpPr>
        <p:spPr/>
        <p:txBody>
          <a:bodyPr/>
          <a:lstStyle/>
          <a:p>
            <a:fld id="{B6F15528-21DE-4FAA-801E-634DDDAF4B2B}" type="slidenum">
              <a:rPr lang="en-US" smtClean="0"/>
              <a:pPr/>
              <a:t>9</a:t>
            </a:fld>
            <a:endParaRPr lang="en-US"/>
          </a:p>
        </p:txBody>
      </p:sp>
      <p:sp>
        <p:nvSpPr>
          <p:cNvPr id="6" name="Footer Placeholder 5">
            <a:extLst>
              <a:ext uri="{FF2B5EF4-FFF2-40B4-BE49-F238E27FC236}">
                <a16:creationId xmlns:a16="http://schemas.microsoft.com/office/drawing/2014/main" id="{4E002958-31E8-4523-141A-3A4F6605952A}"/>
              </a:ext>
            </a:extLst>
          </p:cNvPr>
          <p:cNvSpPr>
            <a:spLocks noGrp="1"/>
          </p:cNvSpPr>
          <p:nvPr>
            <p:ph type="ftr" sz="quarter" idx="11"/>
          </p:nvPr>
        </p:nvSpPr>
        <p:spPr/>
        <p:txBody>
          <a:bodyPr/>
          <a:lstStyle/>
          <a:p>
            <a:r>
              <a:rPr lang="en-US"/>
              <a:t>GJA 2024 Version III</a:t>
            </a:r>
          </a:p>
        </p:txBody>
      </p:sp>
      <p:sp>
        <p:nvSpPr>
          <p:cNvPr id="8" name="Rectangle 7">
            <a:extLst>
              <a:ext uri="{FF2B5EF4-FFF2-40B4-BE49-F238E27FC236}">
                <a16:creationId xmlns:a16="http://schemas.microsoft.com/office/drawing/2014/main" id="{CFFE5DE1-86E5-8C19-CD56-5C66DE0DC856}"/>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9" name="Slide Number Placeholder 2">
            <a:extLst>
              <a:ext uri="{FF2B5EF4-FFF2-40B4-BE49-F238E27FC236}">
                <a16:creationId xmlns:a16="http://schemas.microsoft.com/office/drawing/2014/main" id="{FD3BD3FE-19D2-64BF-F1A0-FC1DA1C7C47C}"/>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9</a:t>
            </a:fld>
            <a:endParaRPr lang="en-US">
              <a:solidFill>
                <a:schemeClr val="bg1"/>
              </a:solidFill>
              <a:latin typeface="Arial"/>
            </a:endParaRPr>
          </a:p>
        </p:txBody>
      </p:sp>
      <p:pic>
        <p:nvPicPr>
          <p:cNvPr id="10" name="Picture 9" descr="A black and white sign with black text&#10;&#10;AI-generated content may be incorrect.">
            <a:extLst>
              <a:ext uri="{FF2B5EF4-FFF2-40B4-BE49-F238E27FC236}">
                <a16:creationId xmlns:a16="http://schemas.microsoft.com/office/drawing/2014/main" id="{A1BA1D9B-0196-F243-321B-BDF97F258914}"/>
              </a:ext>
            </a:extLst>
          </p:cNvPr>
          <p:cNvPicPr>
            <a:picLocks noChangeAspect="1"/>
          </p:cNvPicPr>
          <p:nvPr/>
        </p:nvPicPr>
        <p:blipFill>
          <a:blip r:embed="rId3"/>
          <a:stretch>
            <a:fillRect/>
          </a:stretch>
        </p:blipFill>
        <p:spPr>
          <a:xfrm>
            <a:off x="7959971" y="6729987"/>
            <a:ext cx="422103" cy="418432"/>
          </a:xfrm>
          <a:prstGeom prst="rect">
            <a:avLst/>
          </a:prstGeom>
          <a:ln>
            <a:noFill/>
          </a:ln>
        </p:spPr>
      </p:pic>
      <p:pic>
        <p:nvPicPr>
          <p:cNvPr id="11" name="Picture 10" descr="A blue and grey logo&#10;&#10;AI-generated content may be incorrect.">
            <a:extLst>
              <a:ext uri="{FF2B5EF4-FFF2-40B4-BE49-F238E27FC236}">
                <a16:creationId xmlns:a16="http://schemas.microsoft.com/office/drawing/2014/main" id="{28963605-F6AF-D799-9366-5BB7DCDFFD08}"/>
              </a:ext>
            </a:extLst>
          </p:cNvPr>
          <p:cNvPicPr>
            <a:picLocks noChangeAspect="1"/>
          </p:cNvPicPr>
          <p:nvPr/>
        </p:nvPicPr>
        <p:blipFill>
          <a:blip r:embed="rId4"/>
          <a:stretch>
            <a:fillRect/>
          </a:stretch>
        </p:blipFill>
        <p:spPr>
          <a:xfrm>
            <a:off x="684935" y="6756644"/>
            <a:ext cx="1265702" cy="362022"/>
          </a:xfrm>
          <a:prstGeom prst="rect">
            <a:avLst/>
          </a:prstGeom>
          <a:ln>
            <a:noFill/>
          </a:ln>
        </p:spPr>
      </p:pic>
      <p:pic>
        <p:nvPicPr>
          <p:cNvPr id="12" name="Picture 11" descr="A green text on a white background&#10;&#10;AI-generated content may be incorrect.">
            <a:extLst>
              <a:ext uri="{FF2B5EF4-FFF2-40B4-BE49-F238E27FC236}">
                <a16:creationId xmlns:a16="http://schemas.microsoft.com/office/drawing/2014/main" id="{BBD800F1-28EE-BE5C-57E7-A60B927726A5}"/>
              </a:ext>
            </a:extLst>
          </p:cNvPr>
          <p:cNvPicPr>
            <a:picLocks noChangeAspect="1"/>
          </p:cNvPicPr>
          <p:nvPr/>
        </p:nvPicPr>
        <p:blipFill>
          <a:blip r:embed="rId5"/>
          <a:stretch>
            <a:fillRect/>
          </a:stretch>
        </p:blipFill>
        <p:spPr>
          <a:xfrm>
            <a:off x="4121320" y="6760264"/>
            <a:ext cx="1235674" cy="307486"/>
          </a:xfrm>
          <a:prstGeom prst="rect">
            <a:avLst/>
          </a:prstGeom>
          <a:ln>
            <a:noFill/>
          </a:ln>
        </p:spPr>
      </p:pic>
      <p:sp>
        <p:nvSpPr>
          <p:cNvPr id="13" name="Footer Placeholder 1">
            <a:extLst>
              <a:ext uri="{FF2B5EF4-FFF2-40B4-BE49-F238E27FC236}">
                <a16:creationId xmlns:a16="http://schemas.microsoft.com/office/drawing/2014/main" id="{225A52C9-CA4E-91CB-7BDD-D098CEE29A1E}"/>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pic>
        <p:nvPicPr>
          <p:cNvPr id="14" name="Picture 13" descr="A red and white symbol of a person with a hard hat&#10;&#10;AI-generated content may be incorrect.">
            <a:extLst>
              <a:ext uri="{FF2B5EF4-FFF2-40B4-BE49-F238E27FC236}">
                <a16:creationId xmlns:a16="http://schemas.microsoft.com/office/drawing/2014/main" id="{9C0B3EC1-7529-B93C-538C-9101D96E049B}"/>
              </a:ext>
            </a:extLst>
          </p:cNvPr>
          <p:cNvPicPr>
            <a:picLocks noChangeAspect="1"/>
          </p:cNvPicPr>
          <p:nvPr/>
        </p:nvPicPr>
        <p:blipFill>
          <a:blip r:embed="rId6"/>
          <a:stretch>
            <a:fillRect/>
          </a:stretch>
        </p:blipFill>
        <p:spPr>
          <a:xfrm>
            <a:off x="8117423" y="297511"/>
            <a:ext cx="803073" cy="803190"/>
          </a:xfrm>
          <a:prstGeom prst="rect">
            <a:avLst/>
          </a:prstGeom>
          <a:ln>
            <a:noFill/>
          </a:ln>
        </p:spPr>
      </p:pic>
      <p:pic>
        <p:nvPicPr>
          <p:cNvPr id="15" name="Picture 14" descr="A green text on a black background&#10;&#10;AI-generated content may be incorrect.">
            <a:extLst>
              <a:ext uri="{FF2B5EF4-FFF2-40B4-BE49-F238E27FC236}">
                <a16:creationId xmlns:a16="http://schemas.microsoft.com/office/drawing/2014/main" id="{7BEE61E4-9F98-098E-88E0-945BC25E00A4}"/>
              </a:ext>
            </a:extLst>
          </p:cNvPr>
          <p:cNvPicPr>
            <a:picLocks noChangeAspect="1"/>
          </p:cNvPicPr>
          <p:nvPr/>
        </p:nvPicPr>
        <p:blipFill>
          <a:blip r:embed="rId7"/>
          <a:stretch>
            <a:fillRect/>
          </a:stretch>
        </p:blipFill>
        <p:spPr>
          <a:xfrm>
            <a:off x="483155" y="296124"/>
            <a:ext cx="1680521" cy="519859"/>
          </a:xfrm>
          <a:prstGeom prst="rect">
            <a:avLst/>
          </a:prstGeom>
        </p:spPr>
      </p:pic>
      <p:sp>
        <p:nvSpPr>
          <p:cNvPr id="16" name="Rectangle 15">
            <a:extLst>
              <a:ext uri="{FF2B5EF4-FFF2-40B4-BE49-F238E27FC236}">
                <a16:creationId xmlns:a16="http://schemas.microsoft.com/office/drawing/2014/main" id="{3F8E053D-1E4E-7909-3D10-478CEACC96A4}"/>
              </a:ext>
            </a:extLst>
          </p:cNvPr>
          <p:cNvSpPr/>
          <p:nvPr/>
        </p:nvSpPr>
        <p:spPr>
          <a:xfrm>
            <a:off x="-4854" y="6374387"/>
            <a:ext cx="9144000" cy="274052"/>
          </a:xfrm>
          <a:prstGeom prst="rect">
            <a:avLst/>
          </a:prstGeom>
          <a:solidFill>
            <a:srgbClr val="DC2B3B"/>
          </a:solidFill>
          <a:ln>
            <a:solidFill>
              <a:srgbClr val="DC2B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fontAlgn="base" latinLnBrk="0" hangingPunct="1">
              <a:spcBef>
                <a:spcPct val="0"/>
              </a:spcBef>
              <a:spcAft>
                <a:spcPct val="0"/>
              </a:spcAft>
              <a:defRPr sz="2400" kern="1200">
                <a:solidFill>
                  <a:schemeClr val="lt1"/>
                </a:solidFill>
                <a:latin typeface="+mn-lt"/>
                <a:ea typeface="+mn-ea"/>
                <a:cs typeface="+mn-cs"/>
              </a:defRPr>
            </a:lvl1pPr>
            <a:lvl2pPr marL="457200" algn="l" defTabSz="457200" rtl="0" eaLnBrk="1" fontAlgn="base" latinLnBrk="0" hangingPunct="1">
              <a:spcBef>
                <a:spcPct val="0"/>
              </a:spcBef>
              <a:spcAft>
                <a:spcPct val="0"/>
              </a:spcAft>
              <a:defRPr sz="2400" kern="1200">
                <a:solidFill>
                  <a:schemeClr val="lt1"/>
                </a:solidFill>
                <a:latin typeface="+mn-lt"/>
                <a:ea typeface="+mn-ea"/>
                <a:cs typeface="+mn-cs"/>
              </a:defRPr>
            </a:lvl2pPr>
            <a:lvl3pPr marL="914400" algn="l" defTabSz="457200" rtl="0" eaLnBrk="1" fontAlgn="base" latinLnBrk="0" hangingPunct="1">
              <a:spcBef>
                <a:spcPct val="0"/>
              </a:spcBef>
              <a:spcAft>
                <a:spcPct val="0"/>
              </a:spcAft>
              <a:defRPr sz="2400" kern="1200">
                <a:solidFill>
                  <a:schemeClr val="lt1"/>
                </a:solidFill>
                <a:latin typeface="+mn-lt"/>
                <a:ea typeface="+mn-ea"/>
                <a:cs typeface="+mn-cs"/>
              </a:defRPr>
            </a:lvl3pPr>
            <a:lvl4pPr marL="1371600" algn="l" defTabSz="457200" rtl="0" eaLnBrk="1" fontAlgn="base" latinLnBrk="0" hangingPunct="1">
              <a:spcBef>
                <a:spcPct val="0"/>
              </a:spcBef>
              <a:spcAft>
                <a:spcPct val="0"/>
              </a:spcAft>
              <a:defRPr sz="2400" kern="1200">
                <a:solidFill>
                  <a:schemeClr val="lt1"/>
                </a:solidFill>
                <a:latin typeface="+mn-lt"/>
                <a:ea typeface="+mn-ea"/>
                <a:cs typeface="+mn-cs"/>
              </a:defRPr>
            </a:lvl4pPr>
            <a:lvl5pPr marL="1828800" algn="l" defTabSz="457200" rtl="0" eaLnBrk="1" fontAlgn="base" latinLnBrk="0" hangingPunct="1">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US"/>
          </a:p>
        </p:txBody>
      </p:sp>
      <p:sp>
        <p:nvSpPr>
          <p:cNvPr id="17" name="Slide Number Placeholder 2">
            <a:extLst>
              <a:ext uri="{FF2B5EF4-FFF2-40B4-BE49-F238E27FC236}">
                <a16:creationId xmlns:a16="http://schemas.microsoft.com/office/drawing/2014/main" id="{30F7E40A-99B0-2BB5-5230-B49A1403943E}"/>
              </a:ext>
            </a:extLst>
          </p:cNvPr>
          <p:cNvSpPr>
            <a:spLocks noGrp="1"/>
          </p:cNvSpPr>
          <p:nvPr/>
        </p:nvSpPr>
        <p:spPr>
          <a:xfrm>
            <a:off x="7870004" y="6319120"/>
            <a:ext cx="568382" cy="392080"/>
          </a:xfrm>
          <a:prstGeom prst="rect">
            <a:avLst/>
          </a:prstGeom>
        </p:spPr>
        <p:txBody>
          <a:bodyPr vert="horz" lIns="91440" tIns="45720" rIns="91440" bIns="45720" rtlCol="0" anchor="ctr"/>
          <a:lstStyle>
            <a:defPPr>
              <a:defRPr lang="en-US"/>
            </a:defPPr>
            <a:lvl1pPr marL="0" algn="r"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fld id="{87CE3CB8-0B2C-4409-9FD8-B0D98713A202}" type="slidenum">
              <a:rPr lang="en-US" dirty="0" smtClean="0">
                <a:solidFill>
                  <a:schemeClr val="bg1"/>
                </a:solidFill>
                <a:latin typeface="Arial"/>
              </a:rPr>
              <a:pPr/>
              <a:t>9</a:t>
            </a:fld>
            <a:endParaRPr lang="en-US">
              <a:solidFill>
                <a:schemeClr val="bg1"/>
              </a:solidFill>
              <a:latin typeface="Arial"/>
            </a:endParaRPr>
          </a:p>
        </p:txBody>
      </p:sp>
      <p:pic>
        <p:nvPicPr>
          <p:cNvPr id="18" name="Picture 17" descr="A black and white sign with black text&#10;&#10;AI-generated content may be incorrect.">
            <a:extLst>
              <a:ext uri="{FF2B5EF4-FFF2-40B4-BE49-F238E27FC236}">
                <a16:creationId xmlns:a16="http://schemas.microsoft.com/office/drawing/2014/main" id="{C8EF1BC3-B9C4-41B0-D19E-3DE35058B0FD}"/>
              </a:ext>
            </a:extLst>
          </p:cNvPr>
          <p:cNvPicPr>
            <a:picLocks noChangeAspect="1"/>
          </p:cNvPicPr>
          <p:nvPr/>
        </p:nvPicPr>
        <p:blipFill>
          <a:blip r:embed="rId3"/>
          <a:stretch>
            <a:fillRect/>
          </a:stretch>
        </p:blipFill>
        <p:spPr>
          <a:xfrm>
            <a:off x="7959971" y="6729987"/>
            <a:ext cx="422103" cy="418432"/>
          </a:xfrm>
          <a:prstGeom prst="rect">
            <a:avLst/>
          </a:prstGeom>
          <a:ln>
            <a:noFill/>
          </a:ln>
        </p:spPr>
      </p:pic>
      <p:pic>
        <p:nvPicPr>
          <p:cNvPr id="19" name="Picture 18" descr="A blue and grey logo&#10;&#10;AI-generated content may be incorrect.">
            <a:extLst>
              <a:ext uri="{FF2B5EF4-FFF2-40B4-BE49-F238E27FC236}">
                <a16:creationId xmlns:a16="http://schemas.microsoft.com/office/drawing/2014/main" id="{2844F324-1FAD-7FE1-5192-2000CE5AB5B6}"/>
              </a:ext>
            </a:extLst>
          </p:cNvPr>
          <p:cNvPicPr>
            <a:picLocks noChangeAspect="1"/>
          </p:cNvPicPr>
          <p:nvPr/>
        </p:nvPicPr>
        <p:blipFill>
          <a:blip r:embed="rId4"/>
          <a:stretch>
            <a:fillRect/>
          </a:stretch>
        </p:blipFill>
        <p:spPr>
          <a:xfrm>
            <a:off x="684935" y="6756644"/>
            <a:ext cx="1265702" cy="362022"/>
          </a:xfrm>
          <a:prstGeom prst="rect">
            <a:avLst/>
          </a:prstGeom>
          <a:ln>
            <a:noFill/>
          </a:ln>
        </p:spPr>
      </p:pic>
      <p:pic>
        <p:nvPicPr>
          <p:cNvPr id="20" name="Picture 19" descr="A green text on a white background&#10;&#10;AI-generated content may be incorrect.">
            <a:extLst>
              <a:ext uri="{FF2B5EF4-FFF2-40B4-BE49-F238E27FC236}">
                <a16:creationId xmlns:a16="http://schemas.microsoft.com/office/drawing/2014/main" id="{5B222626-3C00-9569-1C37-E42716457545}"/>
              </a:ext>
            </a:extLst>
          </p:cNvPr>
          <p:cNvPicPr>
            <a:picLocks noChangeAspect="1"/>
          </p:cNvPicPr>
          <p:nvPr/>
        </p:nvPicPr>
        <p:blipFill>
          <a:blip r:embed="rId5"/>
          <a:stretch>
            <a:fillRect/>
          </a:stretch>
        </p:blipFill>
        <p:spPr>
          <a:xfrm>
            <a:off x="4121320" y="6760264"/>
            <a:ext cx="1235674" cy="307486"/>
          </a:xfrm>
          <a:prstGeom prst="rect">
            <a:avLst/>
          </a:prstGeom>
          <a:ln>
            <a:noFill/>
          </a:ln>
        </p:spPr>
      </p:pic>
      <p:sp>
        <p:nvSpPr>
          <p:cNvPr id="21" name="Footer Placeholder 1">
            <a:extLst>
              <a:ext uri="{FF2B5EF4-FFF2-40B4-BE49-F238E27FC236}">
                <a16:creationId xmlns:a16="http://schemas.microsoft.com/office/drawing/2014/main" id="{98DDC7CE-169A-5F6A-7CA7-AB7159DAA3BF}"/>
              </a:ext>
            </a:extLst>
          </p:cNvPr>
          <p:cNvSpPr txBox="1">
            <a:spLocks/>
          </p:cNvSpPr>
          <p:nvPr/>
        </p:nvSpPr>
        <p:spPr>
          <a:xfrm>
            <a:off x="1454119" y="7035951"/>
            <a:ext cx="6533794" cy="238977"/>
          </a:xfrm>
          <a:prstGeom prst="rect">
            <a:avLst/>
          </a:prstGeom>
        </p:spPr>
        <p:txBody>
          <a:bodyPr vert="horz" lIns="91440" tIns="45720" rIns="91440" bIns="45720" rtlCol="0" anchor="ctr"/>
          <a:lstStyle>
            <a:defPPr>
              <a:defRPr lang="en-US"/>
            </a:defPPr>
            <a:lvl1pPr marL="0" algn="l" defTabSz="457200" rtl="0" eaLnBrk="1" fontAlgn="base" latinLnBrk="0" hangingPunct="1">
              <a:spcBef>
                <a:spcPct val="0"/>
              </a:spcBef>
              <a:spcAft>
                <a:spcPct val="0"/>
              </a:spcAft>
              <a:defRPr sz="800" kern="1200">
                <a:solidFill>
                  <a:schemeClr val="tx1">
                    <a:tint val="75000"/>
                  </a:schemeClr>
                </a:solidFill>
                <a:latin typeface="Arial" charset="0"/>
                <a:ea typeface="ＭＳ Ｐゴシック"/>
                <a:cs typeface="ＭＳ Ｐゴシック"/>
              </a:defRPr>
            </a:lvl1pPr>
            <a:lvl2pPr marL="4572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eaLnBrk="1" fontAlgn="base" latinLnBrk="0" hangingPunct="1">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a:lstStyle>
          <a:p>
            <a:pPr algn="ctr"/>
            <a:r>
              <a:rPr lang="en-US">
                <a:latin typeface="Arial"/>
              </a:rPr>
              <a:t>GJA 2025 Version III</a:t>
            </a:r>
            <a:endParaRPr lang="en-US"/>
          </a:p>
        </p:txBody>
      </p:sp>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bad041c-431a-48da-bc8b-7f3d4c40a49c">
      <Terms xmlns="http://schemas.microsoft.com/office/infopath/2007/PartnerControls"/>
    </lcf76f155ced4ddcb4097134ff3c332f>
    <TaxCatchAll xmlns="2263413f-67d7-4b20-801a-fceee06b426e" xsi:nil="true"/>
    <_Flow_SignoffStatus xmlns="6bad041c-431a-48da-bc8b-7f3d4c40a49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BE097F20EB1CE4B90C0A6B2E35FA1C9" ma:contentTypeVersion="20" ma:contentTypeDescription="Create a new document." ma:contentTypeScope="" ma:versionID="52de5cd8974708ec3d6857e58874dbc8">
  <xsd:schema xmlns:xsd="http://www.w3.org/2001/XMLSchema" xmlns:xs="http://www.w3.org/2001/XMLSchema" xmlns:p="http://schemas.microsoft.com/office/2006/metadata/properties" xmlns:ns2="6bad041c-431a-48da-bc8b-7f3d4c40a49c" xmlns:ns3="2263413f-67d7-4b20-801a-fceee06b426e" targetNamespace="http://schemas.microsoft.com/office/2006/metadata/properties" ma:root="true" ma:fieldsID="b203ddc18fa07d755e09dfa843a02406" ns2:_="" ns3:_="">
    <xsd:import namespace="6bad041c-431a-48da-bc8b-7f3d4c40a49c"/>
    <xsd:import namespace="2263413f-67d7-4b20-801a-fceee06b426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ad041c-431a-48da-bc8b-7f3d4c40a4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f0a8d88-90b5-4e14-8f16-22ea2b72fc50" ma:termSetId="09814cd3-568e-fe90-9814-8d621ff8fb84" ma:anchorId="fba54fb3-c3e1-fe81-a776-ca4b69148c4d" ma:open="true" ma:isKeyword="false">
      <xsd:complexType>
        <xsd:sequence>
          <xsd:element ref="pc:Terms" minOccurs="0" maxOccurs="1"/>
        </xsd:sequence>
      </xsd:complexType>
    </xsd:element>
    <xsd:element name="_Flow_SignoffStatus" ma:index="24" nillable="true" ma:displayName="Sign-off status" ma:internalName="Sign_x002d_off_x0020_status">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263413f-67d7-4b20-801a-fceee06b426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1cad8c0-aff1-4dcd-94c2-8621ceaed0a1}" ma:internalName="TaxCatchAll" ma:showField="CatchAllData" ma:web="2263413f-67d7-4b20-801a-fceee06b42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B08E18-F00B-4D22-9858-FB49D5966CA9}">
  <ds:schemaRefs>
    <ds:schemaRef ds:uri="http://schemas.microsoft.com/office/2006/metadata/properties"/>
    <ds:schemaRef ds:uri="http://schemas.microsoft.com/office/infopath/2007/PartnerControls"/>
    <ds:schemaRef ds:uri="6bad041c-431a-48da-bc8b-7f3d4c40a49c"/>
    <ds:schemaRef ds:uri="2263413f-67d7-4b20-801a-fceee06b426e"/>
  </ds:schemaRefs>
</ds:datastoreItem>
</file>

<file path=customXml/itemProps2.xml><?xml version="1.0" encoding="utf-8"?>
<ds:datastoreItem xmlns:ds="http://schemas.openxmlformats.org/officeDocument/2006/customXml" ds:itemID="{76924736-3AD1-48BB-A685-DBF271BBC30E}">
  <ds:schemaRefs>
    <ds:schemaRef ds:uri="http://schemas.microsoft.com/sharepoint/v3/contenttype/forms"/>
  </ds:schemaRefs>
</ds:datastoreItem>
</file>

<file path=customXml/itemProps3.xml><?xml version="1.0" encoding="utf-8"?>
<ds:datastoreItem xmlns:ds="http://schemas.openxmlformats.org/officeDocument/2006/customXml" ds:itemID="{3673FFF8-CC19-447C-8B1E-0804084162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ad041c-431a-48da-bc8b-7f3d4c40a49c"/>
    <ds:schemaRef ds:uri="2263413f-67d7-4b20-801a-fceee06b42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TotalTime>
  <Words>2773</Words>
  <Application>Microsoft Office PowerPoint</Application>
  <PresentationFormat>Custom</PresentationFormat>
  <Paragraphs>436</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 Combustion Safety - Seguridad de la combustión</dc:title>
  <cp:lastModifiedBy>Angelica Gomes Ventura Moreira</cp:lastModifiedBy>
  <cp:revision>114</cp:revision>
  <dcterms:created xsi:type="dcterms:W3CDTF">2006-08-16T00:00:00Z</dcterms:created>
  <dcterms:modified xsi:type="dcterms:W3CDTF">2025-08-28T15:37:14Z</dcterms:modified>
  <dc:identifier>DAGFZ5iKdRo</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0x010100ABE097F20EB1CE4B90C0A6B2E35FA1C9</vt:lpwstr>
  </property>
  <property fmtid="{D5CDD505-2E9C-101B-9397-08002B2CF9AE}" pid="3" name="MediaServiceImageTags">
    <vt:lpwstr/>
  </property>
</Properties>
</file>