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4"/>
  </p:sldMasterIdLst>
  <p:notesMasterIdLst>
    <p:notesMasterId r:id="rId32"/>
  </p:notesMasterIdLst>
  <p:handoutMasterIdLst>
    <p:handoutMasterId r:id="rId33"/>
  </p:handoutMasterIdLst>
  <p:sldIdLst>
    <p:sldId id="305" r:id="rId5"/>
    <p:sldId id="285" r:id="rId6"/>
    <p:sldId id="306" r:id="rId7"/>
    <p:sldId id="290" r:id="rId8"/>
    <p:sldId id="296" r:id="rId9"/>
    <p:sldId id="288" r:id="rId10"/>
    <p:sldId id="299" r:id="rId11"/>
    <p:sldId id="295" r:id="rId12"/>
    <p:sldId id="275" r:id="rId13"/>
    <p:sldId id="280"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294" r:id="rId27"/>
    <p:sldId id="287" r:id="rId28"/>
    <p:sldId id="319" r:id="rId29"/>
    <p:sldId id="320" r:id="rId30"/>
    <p:sldId id="271" r:id="rId31"/>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B3B"/>
    <a:srgbClr val="F5F5F5"/>
    <a:srgbClr val="000066"/>
    <a:srgbClr val="333333"/>
    <a:srgbClr val="7EBD3A"/>
    <a:srgbClr val="005BAB"/>
    <a:srgbClr val="8FD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5C1C3-1C26-E9C5-D374-7D05BCC932EA}" v="337" dt="2025-08-21T15:17:42.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72604" autoAdjust="0"/>
  </p:normalViewPr>
  <p:slideViewPr>
    <p:cSldViewPr snapToGrid="0" snapToObjects="1">
      <p:cViewPr varScale="1">
        <p:scale>
          <a:sx n="83" d="100"/>
          <a:sy n="83" d="100"/>
        </p:scale>
        <p:origin x="2346" y="84"/>
      </p:cViewPr>
      <p:guideLst>
        <p:guide orient="horz" pos="2160"/>
        <p:guide pos="2880"/>
      </p:guideLst>
    </p:cSldViewPr>
  </p:slideViewPr>
  <p:notesTextViewPr>
    <p:cViewPr>
      <p:scale>
        <a:sx n="100" d="100"/>
        <a:sy n="100" d="100"/>
      </p:scale>
      <p:origin x="0" y="0"/>
    </p:cViewPr>
  </p:notesTextViewPr>
  <p:sorterViewPr>
    <p:cViewPr>
      <p:scale>
        <a:sx n="94" d="100"/>
        <a:sy n="94" d="100"/>
      </p:scale>
      <p:origin x="0" y="1182"/>
    </p:cViewPr>
  </p:sorterViewPr>
  <p:notesViewPr>
    <p:cSldViewPr snapToGrid="0" snapToObjects="1">
      <p:cViewPr>
        <p:scale>
          <a:sx n="75" d="100"/>
          <a:sy n="75" d="100"/>
        </p:scale>
        <p:origin x="-198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isse Candito" userId="bd54c711-4ba9-4bd2-ba8e-a59b44d533c8" providerId="ADAL" clId="{64544E06-95F6-4B13-A20B-321F71D5A99A}"/>
    <pc:docChg chg="custSel modSld delMainMaster modMainMaster">
      <pc:chgData name="Sharisse Candito" userId="bd54c711-4ba9-4bd2-ba8e-a59b44d533c8" providerId="ADAL" clId="{64544E06-95F6-4B13-A20B-321F71D5A99A}" dt="2024-04-20T14:55:44.933" v="89" actId="1076"/>
      <pc:docMkLst>
        <pc:docMk/>
      </pc:docMkLst>
      <pc:sldChg chg="delSp modSp">
        <pc:chgData name="Sharisse Candito" userId="bd54c711-4ba9-4bd2-ba8e-a59b44d533c8" providerId="ADAL" clId="{64544E06-95F6-4B13-A20B-321F71D5A99A}" dt="2024-04-20T14:55:44.933" v="89" actId="1076"/>
        <pc:sldMkLst>
          <pc:docMk/>
          <pc:sldMk cId="0" sldId="271"/>
        </pc:sldMkLst>
      </pc:sldChg>
      <pc:sldChg chg="delSp modSp">
        <pc:chgData name="Sharisse Candito" userId="bd54c711-4ba9-4bd2-ba8e-a59b44d533c8" providerId="ADAL" clId="{64544E06-95F6-4B13-A20B-321F71D5A99A}" dt="2024-04-20T14:53:16.349" v="42" actId="1076"/>
        <pc:sldMkLst>
          <pc:docMk/>
          <pc:sldMk cId="0" sldId="275"/>
        </pc:sldMkLst>
      </pc:sldChg>
      <pc:sldChg chg="modSp">
        <pc:chgData name="Sharisse Candito" userId="bd54c711-4ba9-4bd2-ba8e-a59b44d533c8" providerId="ADAL" clId="{64544E06-95F6-4B13-A20B-321F71D5A99A}" dt="2024-04-20T14:53:28.525" v="46" actId="1076"/>
        <pc:sldMkLst>
          <pc:docMk/>
          <pc:sldMk cId="0" sldId="280"/>
        </pc:sldMkLst>
      </pc:sldChg>
      <pc:sldChg chg="modSp">
        <pc:chgData name="Sharisse Candito" userId="bd54c711-4ba9-4bd2-ba8e-a59b44d533c8" providerId="ADAL" clId="{64544E06-95F6-4B13-A20B-321F71D5A99A}" dt="2024-04-20T14:52:08.561" v="24" actId="207"/>
        <pc:sldMkLst>
          <pc:docMk/>
          <pc:sldMk cId="0" sldId="285"/>
        </pc:sldMkLst>
      </pc:sldChg>
      <pc:sldChg chg="modSp">
        <pc:chgData name="Sharisse Candito" userId="bd54c711-4ba9-4bd2-ba8e-a59b44d533c8" providerId="ADAL" clId="{64544E06-95F6-4B13-A20B-321F71D5A99A}" dt="2024-04-20T14:51:14.498" v="3" actId="27636"/>
        <pc:sldMkLst>
          <pc:docMk/>
          <pc:sldMk cId="0" sldId="287"/>
        </pc:sldMkLst>
      </pc:sldChg>
      <pc:sldChg chg="modSp">
        <pc:chgData name="Sharisse Candito" userId="bd54c711-4ba9-4bd2-ba8e-a59b44d533c8" providerId="ADAL" clId="{64544E06-95F6-4B13-A20B-321F71D5A99A}" dt="2024-04-20T14:52:58.562" v="36" actId="1076"/>
        <pc:sldMkLst>
          <pc:docMk/>
          <pc:sldMk cId="0" sldId="288"/>
        </pc:sldMkLst>
      </pc:sldChg>
      <pc:sldChg chg="delSp modSp">
        <pc:chgData name="Sharisse Candito" userId="bd54c711-4ba9-4bd2-ba8e-a59b44d533c8" providerId="ADAL" clId="{64544E06-95F6-4B13-A20B-321F71D5A99A}" dt="2024-04-20T14:52:25.520" v="28" actId="1076"/>
        <pc:sldMkLst>
          <pc:docMk/>
          <pc:sldMk cId="0" sldId="290"/>
        </pc:sldMkLst>
      </pc:sldChg>
      <pc:sldChg chg="modSp">
        <pc:chgData name="Sharisse Candito" userId="bd54c711-4ba9-4bd2-ba8e-a59b44d533c8" providerId="ADAL" clId="{64544E06-95F6-4B13-A20B-321F71D5A99A}" dt="2024-04-20T14:55:23.583" v="82" actId="1076"/>
        <pc:sldMkLst>
          <pc:docMk/>
          <pc:sldMk cId="0" sldId="294"/>
        </pc:sldMkLst>
      </pc:sldChg>
      <pc:sldChg chg="delSp modSp">
        <pc:chgData name="Sharisse Candito" userId="bd54c711-4ba9-4bd2-ba8e-a59b44d533c8" providerId="ADAL" clId="{64544E06-95F6-4B13-A20B-321F71D5A99A}" dt="2024-04-20T14:53:11.098" v="40" actId="1076"/>
        <pc:sldMkLst>
          <pc:docMk/>
          <pc:sldMk cId="0" sldId="295"/>
        </pc:sldMkLst>
      </pc:sldChg>
      <pc:sldChg chg="delSp modSp">
        <pc:chgData name="Sharisse Candito" userId="bd54c711-4ba9-4bd2-ba8e-a59b44d533c8" providerId="ADAL" clId="{64544E06-95F6-4B13-A20B-321F71D5A99A}" dt="2024-04-20T14:52:48.903" v="34" actId="14100"/>
        <pc:sldMkLst>
          <pc:docMk/>
          <pc:sldMk cId="0" sldId="296"/>
        </pc:sldMkLst>
      </pc:sldChg>
      <pc:sldChg chg="modSp">
        <pc:chgData name="Sharisse Candito" userId="bd54c711-4ba9-4bd2-ba8e-a59b44d533c8" providerId="ADAL" clId="{64544E06-95F6-4B13-A20B-321F71D5A99A}" dt="2024-04-20T14:53:01.876" v="37" actId="1076"/>
        <pc:sldMkLst>
          <pc:docMk/>
          <pc:sldMk cId="0" sldId="299"/>
        </pc:sldMkLst>
      </pc:sldChg>
      <pc:sldChg chg="modSp">
        <pc:chgData name="Sharisse Candito" userId="bd54c711-4ba9-4bd2-ba8e-a59b44d533c8" providerId="ADAL" clId="{64544E06-95F6-4B13-A20B-321F71D5A99A}" dt="2024-04-20T14:52:01.762" v="23" actId="27636"/>
        <pc:sldMkLst>
          <pc:docMk/>
          <pc:sldMk cId="0" sldId="305"/>
        </pc:sldMkLst>
      </pc:sldChg>
      <pc:sldChg chg="modSp">
        <pc:chgData name="Sharisse Candito" userId="bd54c711-4ba9-4bd2-ba8e-a59b44d533c8" providerId="ADAL" clId="{64544E06-95F6-4B13-A20B-321F71D5A99A}" dt="2024-04-20T14:52:12.360" v="25" actId="207"/>
        <pc:sldMkLst>
          <pc:docMk/>
          <pc:sldMk cId="0" sldId="306"/>
        </pc:sldMkLst>
      </pc:sldChg>
      <pc:sldChg chg="modSp">
        <pc:chgData name="Sharisse Candito" userId="bd54c711-4ba9-4bd2-ba8e-a59b44d533c8" providerId="ADAL" clId="{64544E06-95F6-4B13-A20B-321F71D5A99A}" dt="2024-04-20T14:53:42.843" v="49" actId="1076"/>
        <pc:sldMkLst>
          <pc:docMk/>
          <pc:sldMk cId="0" sldId="309"/>
        </pc:sldMkLst>
      </pc:sldChg>
      <pc:sldChg chg="modSp">
        <pc:chgData name="Sharisse Candito" userId="bd54c711-4ba9-4bd2-ba8e-a59b44d533c8" providerId="ADAL" clId="{64544E06-95F6-4B13-A20B-321F71D5A99A}" dt="2024-04-20T14:54:15.572" v="54" actId="1076"/>
        <pc:sldMkLst>
          <pc:docMk/>
          <pc:sldMk cId="0" sldId="310"/>
        </pc:sldMkLst>
      </pc:sldChg>
      <pc:sldChg chg="delSp modSp">
        <pc:chgData name="Sharisse Candito" userId="bd54c711-4ba9-4bd2-ba8e-a59b44d533c8" providerId="ADAL" clId="{64544E06-95F6-4B13-A20B-321F71D5A99A}" dt="2024-04-20T14:54:37.064" v="59" actId="1076"/>
        <pc:sldMkLst>
          <pc:docMk/>
          <pc:sldMk cId="0" sldId="311"/>
        </pc:sldMkLst>
      </pc:sldChg>
      <pc:sldChg chg="delSp modSp">
        <pc:chgData name="Sharisse Candito" userId="bd54c711-4ba9-4bd2-ba8e-a59b44d533c8" providerId="ADAL" clId="{64544E06-95F6-4B13-A20B-321F71D5A99A}" dt="2024-04-20T14:54:57.043" v="74" actId="1035"/>
        <pc:sldMkLst>
          <pc:docMk/>
          <pc:sldMk cId="0" sldId="312"/>
        </pc:sldMkLst>
      </pc:sldChg>
      <pc:sldChg chg="delSp modSp">
        <pc:chgData name="Sharisse Candito" userId="bd54c711-4ba9-4bd2-ba8e-a59b44d533c8" providerId="ADAL" clId="{64544E06-95F6-4B13-A20B-321F71D5A99A}" dt="2024-04-20T14:55:06.311" v="78" actId="1076"/>
        <pc:sldMkLst>
          <pc:docMk/>
          <pc:sldMk cId="0" sldId="313"/>
        </pc:sldMkLst>
      </pc:sldChg>
      <pc:sldChg chg="modSp">
        <pc:chgData name="Sharisse Candito" userId="bd54c711-4ba9-4bd2-ba8e-a59b44d533c8" providerId="ADAL" clId="{64544E06-95F6-4B13-A20B-321F71D5A99A}" dt="2024-04-20T14:55:13.579" v="80" actId="1076"/>
        <pc:sldMkLst>
          <pc:docMk/>
          <pc:sldMk cId="0" sldId="315"/>
        </pc:sldMkLst>
      </pc:sldChg>
      <pc:sldChg chg="delSp modSp">
        <pc:chgData name="Sharisse Candito" userId="bd54c711-4ba9-4bd2-ba8e-a59b44d533c8" providerId="ADAL" clId="{64544E06-95F6-4B13-A20B-321F71D5A99A}" dt="2024-04-20T14:55:38.510" v="86" actId="1076"/>
        <pc:sldMkLst>
          <pc:docMk/>
          <pc:sldMk cId="0" sldId="320"/>
        </pc:sldMkLst>
      </pc:sldChg>
      <pc:sldMasterChg chg="del delSldLayout">
        <pc:chgData name="Sharisse Candito" userId="bd54c711-4ba9-4bd2-ba8e-a59b44d533c8" providerId="ADAL" clId="{64544E06-95F6-4B13-A20B-321F71D5A99A}" dt="2024-04-20T14:51:41.287" v="20" actId="2696"/>
        <pc:sldMasterMkLst>
          <pc:docMk/>
          <pc:sldMasterMk cId="0" sldId="2147483760"/>
        </pc:sldMasterMkLst>
        <pc:sldLayoutChg chg="del">
          <pc:chgData name="Sharisse Candito" userId="bd54c711-4ba9-4bd2-ba8e-a59b44d533c8" providerId="ADAL" clId="{64544E06-95F6-4B13-A20B-321F71D5A99A}" dt="2024-04-20T14:51:41.272" v="8" actId="2696"/>
          <pc:sldLayoutMkLst>
            <pc:docMk/>
            <pc:sldMasterMk cId="0" sldId="2147483760"/>
            <pc:sldLayoutMk cId="0" sldId="2147483780"/>
          </pc:sldLayoutMkLst>
        </pc:sldLayoutChg>
        <pc:sldLayoutChg chg="del">
          <pc:chgData name="Sharisse Candito" userId="bd54c711-4ba9-4bd2-ba8e-a59b44d533c8" providerId="ADAL" clId="{64544E06-95F6-4B13-A20B-321F71D5A99A}" dt="2024-04-20T14:51:41.272" v="9" actId="2696"/>
          <pc:sldLayoutMkLst>
            <pc:docMk/>
            <pc:sldMasterMk cId="0" sldId="2147483760"/>
            <pc:sldLayoutMk cId="0" sldId="2147483781"/>
          </pc:sldLayoutMkLst>
        </pc:sldLayoutChg>
        <pc:sldLayoutChg chg="del">
          <pc:chgData name="Sharisse Candito" userId="bd54c711-4ba9-4bd2-ba8e-a59b44d533c8" providerId="ADAL" clId="{64544E06-95F6-4B13-A20B-321F71D5A99A}" dt="2024-04-20T14:51:41.272" v="10" actId="2696"/>
          <pc:sldLayoutMkLst>
            <pc:docMk/>
            <pc:sldMasterMk cId="0" sldId="2147483760"/>
            <pc:sldLayoutMk cId="0" sldId="2147483782"/>
          </pc:sldLayoutMkLst>
        </pc:sldLayoutChg>
        <pc:sldLayoutChg chg="del">
          <pc:chgData name="Sharisse Candito" userId="bd54c711-4ba9-4bd2-ba8e-a59b44d533c8" providerId="ADAL" clId="{64544E06-95F6-4B13-A20B-321F71D5A99A}" dt="2024-04-20T14:51:41.287" v="11" actId="2696"/>
          <pc:sldLayoutMkLst>
            <pc:docMk/>
            <pc:sldMasterMk cId="0" sldId="2147483760"/>
            <pc:sldLayoutMk cId="0" sldId="2147483783"/>
          </pc:sldLayoutMkLst>
        </pc:sldLayoutChg>
        <pc:sldLayoutChg chg="del">
          <pc:chgData name="Sharisse Candito" userId="bd54c711-4ba9-4bd2-ba8e-a59b44d533c8" providerId="ADAL" clId="{64544E06-95F6-4B13-A20B-321F71D5A99A}" dt="2024-04-20T14:51:41.287" v="12" actId="2696"/>
          <pc:sldLayoutMkLst>
            <pc:docMk/>
            <pc:sldMasterMk cId="0" sldId="2147483760"/>
            <pc:sldLayoutMk cId="0" sldId="2147483784"/>
          </pc:sldLayoutMkLst>
        </pc:sldLayoutChg>
        <pc:sldLayoutChg chg="del">
          <pc:chgData name="Sharisse Candito" userId="bd54c711-4ba9-4bd2-ba8e-a59b44d533c8" providerId="ADAL" clId="{64544E06-95F6-4B13-A20B-321F71D5A99A}" dt="2024-04-20T14:51:41.287" v="14" actId="2696"/>
          <pc:sldLayoutMkLst>
            <pc:docMk/>
            <pc:sldMasterMk cId="0" sldId="2147483760"/>
            <pc:sldLayoutMk cId="0" sldId="2147483785"/>
          </pc:sldLayoutMkLst>
        </pc:sldLayoutChg>
        <pc:sldLayoutChg chg="del">
          <pc:chgData name="Sharisse Candito" userId="bd54c711-4ba9-4bd2-ba8e-a59b44d533c8" providerId="ADAL" clId="{64544E06-95F6-4B13-A20B-321F71D5A99A}" dt="2024-04-20T14:51:41.287" v="13" actId="2696"/>
          <pc:sldLayoutMkLst>
            <pc:docMk/>
            <pc:sldMasterMk cId="0" sldId="2147483760"/>
            <pc:sldLayoutMk cId="0" sldId="2147483786"/>
          </pc:sldLayoutMkLst>
        </pc:sldLayoutChg>
        <pc:sldLayoutChg chg="del">
          <pc:chgData name="Sharisse Candito" userId="bd54c711-4ba9-4bd2-ba8e-a59b44d533c8" providerId="ADAL" clId="{64544E06-95F6-4B13-A20B-321F71D5A99A}" dt="2024-04-20T14:51:41.287" v="15" actId="2696"/>
          <pc:sldLayoutMkLst>
            <pc:docMk/>
            <pc:sldMasterMk cId="0" sldId="2147483760"/>
            <pc:sldLayoutMk cId="0" sldId="2147483787"/>
          </pc:sldLayoutMkLst>
        </pc:sldLayoutChg>
        <pc:sldLayoutChg chg="del">
          <pc:chgData name="Sharisse Candito" userId="bd54c711-4ba9-4bd2-ba8e-a59b44d533c8" providerId="ADAL" clId="{64544E06-95F6-4B13-A20B-321F71D5A99A}" dt="2024-04-20T14:51:41.287" v="16" actId="2696"/>
          <pc:sldLayoutMkLst>
            <pc:docMk/>
            <pc:sldMasterMk cId="0" sldId="2147483760"/>
            <pc:sldLayoutMk cId="0" sldId="2147483788"/>
          </pc:sldLayoutMkLst>
        </pc:sldLayoutChg>
        <pc:sldLayoutChg chg="del">
          <pc:chgData name="Sharisse Candito" userId="bd54c711-4ba9-4bd2-ba8e-a59b44d533c8" providerId="ADAL" clId="{64544E06-95F6-4B13-A20B-321F71D5A99A}" dt="2024-04-20T14:51:41.287" v="17" actId="2696"/>
          <pc:sldLayoutMkLst>
            <pc:docMk/>
            <pc:sldMasterMk cId="0" sldId="2147483760"/>
            <pc:sldLayoutMk cId="0" sldId="2147483789"/>
          </pc:sldLayoutMkLst>
        </pc:sldLayoutChg>
        <pc:sldLayoutChg chg="del">
          <pc:chgData name="Sharisse Candito" userId="bd54c711-4ba9-4bd2-ba8e-a59b44d533c8" providerId="ADAL" clId="{64544E06-95F6-4B13-A20B-321F71D5A99A}" dt="2024-04-20T14:51:41.287" v="18" actId="2696"/>
          <pc:sldLayoutMkLst>
            <pc:docMk/>
            <pc:sldMasterMk cId="0" sldId="2147483760"/>
            <pc:sldLayoutMk cId="0" sldId="2147483790"/>
          </pc:sldLayoutMkLst>
        </pc:sldLayoutChg>
        <pc:sldLayoutChg chg="del">
          <pc:chgData name="Sharisse Candito" userId="bd54c711-4ba9-4bd2-ba8e-a59b44d533c8" providerId="ADAL" clId="{64544E06-95F6-4B13-A20B-321F71D5A99A}" dt="2024-04-20T14:51:41.287" v="19" actId="2696"/>
          <pc:sldLayoutMkLst>
            <pc:docMk/>
            <pc:sldMasterMk cId="0" sldId="2147483760"/>
            <pc:sldLayoutMk cId="0" sldId="2147483791"/>
          </pc:sldLayoutMkLst>
        </pc:sldLayoutChg>
      </pc:sldMasterChg>
      <pc:sldMasterChg chg="addSp modSldLayout">
        <pc:chgData name="Sharisse Candito" userId="bd54c711-4ba9-4bd2-ba8e-a59b44d533c8" providerId="ADAL" clId="{64544E06-95F6-4B13-A20B-321F71D5A99A}" dt="2024-04-20T14:51:31.253" v="7"/>
        <pc:sldMasterMkLst>
          <pc:docMk/>
          <pc:sldMasterMk cId="1309809823" sldId="2147483792"/>
        </pc:sldMasterMkLst>
        <pc:sldLayoutChg chg="delSp">
          <pc:chgData name="Sharisse Candito" userId="bd54c711-4ba9-4bd2-ba8e-a59b44d533c8" providerId="ADAL" clId="{64544E06-95F6-4B13-A20B-321F71D5A99A}" dt="2024-04-20T14:51:31.253" v="7"/>
          <pc:sldLayoutMkLst>
            <pc:docMk/>
            <pc:sldMasterMk cId="1309809823" sldId="2147483792"/>
            <pc:sldLayoutMk cId="1162090419" sldId="2147483794"/>
          </pc:sldLayoutMkLst>
        </pc:sldLayoutChg>
      </pc:sldMasterChg>
    </pc:docChg>
  </pc:docChgLst>
  <pc:docChgLst>
    <pc:chgData name="Matthew Martineau" userId="S::mmartineau@smoc.org::073ce0ee-5d7d-468d-8982-2f6aa7a904ba" providerId="AD" clId="Web-{CBD5C1C3-1C26-E9C5-D374-7D05BCC932EA}"/>
    <pc:docChg chg="modSld modMainMaster">
      <pc:chgData name="Matthew Martineau" userId="S::mmartineau@smoc.org::073ce0ee-5d7d-468d-8982-2f6aa7a904ba" providerId="AD" clId="Web-{CBD5C1C3-1C26-E9C5-D374-7D05BCC932EA}" dt="2025-08-21T15:17:42.139" v="328"/>
      <pc:docMkLst>
        <pc:docMk/>
      </pc:docMkLst>
      <pc:sldChg chg="addSp modSp mod setBg">
        <pc:chgData name="Matthew Martineau" userId="S::mmartineau@smoc.org::073ce0ee-5d7d-468d-8982-2f6aa7a904ba" providerId="AD" clId="Web-{CBD5C1C3-1C26-E9C5-D374-7D05BCC932EA}" dt="2025-08-21T15:17:42.139" v="328"/>
        <pc:sldMkLst>
          <pc:docMk/>
          <pc:sldMk cId="0" sldId="271"/>
        </pc:sldMkLst>
        <pc:spChg chg="mod">
          <ac:chgData name="Matthew Martineau" userId="S::mmartineau@smoc.org::073ce0ee-5d7d-468d-8982-2f6aa7a904ba" providerId="AD" clId="Web-{CBD5C1C3-1C26-E9C5-D374-7D05BCC932EA}" dt="2025-08-21T15:17:38.624" v="320" actId="1076"/>
          <ac:spMkLst>
            <pc:docMk/>
            <pc:sldMk cId="0" sldId="271"/>
            <ac:spMk id="5" creationId="{00000000-0000-0000-0000-000000000000}"/>
          </ac:spMkLst>
        </pc:spChg>
        <pc:spChg chg="add">
          <ac:chgData name="Matthew Martineau" userId="S::mmartineau@smoc.org::073ce0ee-5d7d-468d-8982-2f6aa7a904ba" providerId="AD" clId="Web-{CBD5C1C3-1C26-E9C5-D374-7D05BCC932EA}" dt="2025-08-21T15:17:42.077" v="323"/>
          <ac:spMkLst>
            <pc:docMk/>
            <pc:sldMk cId="0" sldId="271"/>
            <ac:spMk id="8" creationId="{206DA41B-01C7-A8CA-F3F7-570336096AAC}"/>
          </ac:spMkLst>
        </pc:spChg>
        <pc:spChg chg="add">
          <ac:chgData name="Matthew Martineau" userId="S::mmartineau@smoc.org::073ce0ee-5d7d-468d-8982-2f6aa7a904ba" providerId="AD" clId="Web-{CBD5C1C3-1C26-E9C5-D374-7D05BCC932EA}" dt="2025-08-21T15:17:42.093" v="324"/>
          <ac:spMkLst>
            <pc:docMk/>
            <pc:sldMk cId="0" sldId="271"/>
            <ac:spMk id="10" creationId="{70CB239E-A7FD-BAB0-33B5-21BEEE2013C5}"/>
          </ac:spMkLst>
        </pc:spChg>
        <pc:spChg chg="add">
          <ac:chgData name="Matthew Martineau" userId="S::mmartineau@smoc.org::073ce0ee-5d7d-468d-8982-2f6aa7a904ba" providerId="AD" clId="Web-{CBD5C1C3-1C26-E9C5-D374-7D05BCC932EA}" dt="2025-08-21T15:17:42.139" v="328"/>
          <ac:spMkLst>
            <pc:docMk/>
            <pc:sldMk cId="0" sldId="271"/>
            <ac:spMk id="18" creationId="{6E6F02D7-CD29-B88C-512A-7A27B8953F78}"/>
          </ac:spMkLst>
        </pc:spChg>
        <pc:picChg chg="add">
          <ac:chgData name="Matthew Martineau" userId="S::mmartineau@smoc.org::073ce0ee-5d7d-468d-8982-2f6aa7a904ba" providerId="AD" clId="Web-{CBD5C1C3-1C26-E9C5-D374-7D05BCC932EA}" dt="2025-08-21T15:17:42.014" v="321"/>
          <ac:picMkLst>
            <pc:docMk/>
            <pc:sldMk cId="0" sldId="271"/>
            <ac:picMk id="3" creationId="{C9B9BAF5-AA81-C2D4-1D3E-F50FBD462DC0}"/>
          </ac:picMkLst>
        </pc:picChg>
        <pc:picChg chg="add">
          <ac:chgData name="Matthew Martineau" userId="S::mmartineau@smoc.org::073ce0ee-5d7d-468d-8982-2f6aa7a904ba" providerId="AD" clId="Web-{CBD5C1C3-1C26-E9C5-D374-7D05BCC932EA}" dt="2025-08-21T15:17:42.061" v="322"/>
          <ac:picMkLst>
            <pc:docMk/>
            <pc:sldMk cId="0" sldId="271"/>
            <ac:picMk id="6" creationId="{7934386E-36BD-189B-DFEC-E6DCA4BAB7B6}"/>
          </ac:picMkLst>
        </pc:picChg>
        <pc:picChg chg="add">
          <ac:chgData name="Matthew Martineau" userId="S::mmartineau@smoc.org::073ce0ee-5d7d-468d-8982-2f6aa7a904ba" providerId="AD" clId="Web-{CBD5C1C3-1C26-E9C5-D374-7D05BCC932EA}" dt="2025-08-21T15:17:42.108" v="325"/>
          <ac:picMkLst>
            <pc:docMk/>
            <pc:sldMk cId="0" sldId="271"/>
            <ac:picMk id="12" creationId="{0CE055DC-7588-54F8-D022-F6CC3486C1BF}"/>
          </ac:picMkLst>
        </pc:picChg>
        <pc:picChg chg="add">
          <ac:chgData name="Matthew Martineau" userId="S::mmartineau@smoc.org::073ce0ee-5d7d-468d-8982-2f6aa7a904ba" providerId="AD" clId="Web-{CBD5C1C3-1C26-E9C5-D374-7D05BCC932EA}" dt="2025-08-21T15:17:42.124" v="326"/>
          <ac:picMkLst>
            <pc:docMk/>
            <pc:sldMk cId="0" sldId="271"/>
            <ac:picMk id="14" creationId="{902D912A-3FDF-D762-C762-080F8682C01C}"/>
          </ac:picMkLst>
        </pc:picChg>
        <pc:picChg chg="add">
          <ac:chgData name="Matthew Martineau" userId="S::mmartineau@smoc.org::073ce0ee-5d7d-468d-8982-2f6aa7a904ba" providerId="AD" clId="Web-{CBD5C1C3-1C26-E9C5-D374-7D05BCC932EA}" dt="2025-08-21T15:17:42.124" v="327"/>
          <ac:picMkLst>
            <pc:docMk/>
            <pc:sldMk cId="0" sldId="271"/>
            <ac:picMk id="16" creationId="{1A2AA65C-1328-1246-949B-8A9CF7502CBE}"/>
          </ac:picMkLst>
        </pc:picChg>
      </pc:sldChg>
      <pc:sldChg chg="addSp modSp mod setBg">
        <pc:chgData name="Matthew Martineau" userId="S::mmartineau@smoc.org::073ce0ee-5d7d-468d-8982-2f6aa7a904ba" providerId="AD" clId="Web-{CBD5C1C3-1C26-E9C5-D374-7D05BCC932EA}" dt="2025-08-21T15:07:15.744" v="125"/>
        <pc:sldMkLst>
          <pc:docMk/>
          <pc:sldMk cId="0" sldId="275"/>
        </pc:sldMkLst>
        <pc:spChg chg="mod">
          <ac:chgData name="Matthew Martineau" userId="S::mmartineau@smoc.org::073ce0ee-5d7d-468d-8982-2f6aa7a904ba" providerId="AD" clId="Web-{CBD5C1C3-1C26-E9C5-D374-7D05BCC932EA}" dt="2025-08-21T15:07:13.884" v="117" actId="1076"/>
          <ac:spMkLst>
            <pc:docMk/>
            <pc:sldMk cId="0" sldId="275"/>
            <ac:spMk id="5" creationId="{00000000-0000-0000-0000-000000000000}"/>
          </ac:spMkLst>
        </pc:spChg>
        <pc:spChg chg="add">
          <ac:chgData name="Matthew Martineau" userId="S::mmartineau@smoc.org::073ce0ee-5d7d-468d-8982-2f6aa7a904ba" providerId="AD" clId="Web-{CBD5C1C3-1C26-E9C5-D374-7D05BCC932EA}" dt="2025-08-21T15:07:15.666" v="120"/>
          <ac:spMkLst>
            <pc:docMk/>
            <pc:sldMk cId="0" sldId="275"/>
            <ac:spMk id="8" creationId="{E9A88188-00D4-6E1A-BA6B-ADE7AD3B97D2}"/>
          </ac:spMkLst>
        </pc:spChg>
        <pc:spChg chg="add">
          <ac:chgData name="Matthew Martineau" userId="S::mmartineau@smoc.org::073ce0ee-5d7d-468d-8982-2f6aa7a904ba" providerId="AD" clId="Web-{CBD5C1C3-1C26-E9C5-D374-7D05BCC932EA}" dt="2025-08-21T15:07:15.681" v="121"/>
          <ac:spMkLst>
            <pc:docMk/>
            <pc:sldMk cId="0" sldId="275"/>
            <ac:spMk id="10" creationId="{A65B4715-36C8-4284-F12C-0F124C402286}"/>
          </ac:spMkLst>
        </pc:spChg>
        <pc:spChg chg="add">
          <ac:chgData name="Matthew Martineau" userId="S::mmartineau@smoc.org::073ce0ee-5d7d-468d-8982-2f6aa7a904ba" providerId="AD" clId="Web-{CBD5C1C3-1C26-E9C5-D374-7D05BCC932EA}" dt="2025-08-21T15:07:15.744" v="125"/>
          <ac:spMkLst>
            <pc:docMk/>
            <pc:sldMk cId="0" sldId="275"/>
            <ac:spMk id="18" creationId="{D6B1F8D0-D7B6-0411-26B5-3EC592D3688F}"/>
          </ac:spMkLst>
        </pc:spChg>
        <pc:picChg chg="add">
          <ac:chgData name="Matthew Martineau" userId="S::mmartineau@smoc.org::073ce0ee-5d7d-468d-8982-2f6aa7a904ba" providerId="AD" clId="Web-{CBD5C1C3-1C26-E9C5-D374-7D05BCC932EA}" dt="2025-08-21T15:07:15.619" v="118"/>
          <ac:picMkLst>
            <pc:docMk/>
            <pc:sldMk cId="0" sldId="275"/>
            <ac:picMk id="3" creationId="{1F03156E-5EF4-67EE-FF7D-48B6F7591A62}"/>
          </ac:picMkLst>
        </pc:picChg>
        <pc:picChg chg="add">
          <ac:chgData name="Matthew Martineau" userId="S::mmartineau@smoc.org::073ce0ee-5d7d-468d-8982-2f6aa7a904ba" providerId="AD" clId="Web-{CBD5C1C3-1C26-E9C5-D374-7D05BCC932EA}" dt="2025-08-21T15:07:15.666" v="119"/>
          <ac:picMkLst>
            <pc:docMk/>
            <pc:sldMk cId="0" sldId="275"/>
            <ac:picMk id="6" creationId="{FB231959-8D81-0123-7E96-E3D5C8269E2B}"/>
          </ac:picMkLst>
        </pc:picChg>
        <pc:picChg chg="add">
          <ac:chgData name="Matthew Martineau" userId="S::mmartineau@smoc.org::073ce0ee-5d7d-468d-8982-2f6aa7a904ba" providerId="AD" clId="Web-{CBD5C1C3-1C26-E9C5-D374-7D05BCC932EA}" dt="2025-08-21T15:07:15.713" v="122"/>
          <ac:picMkLst>
            <pc:docMk/>
            <pc:sldMk cId="0" sldId="275"/>
            <ac:picMk id="12" creationId="{F25C7BFF-34E1-AFC2-713C-8CD428B10DB4}"/>
          </ac:picMkLst>
        </pc:picChg>
        <pc:picChg chg="add">
          <ac:chgData name="Matthew Martineau" userId="S::mmartineau@smoc.org::073ce0ee-5d7d-468d-8982-2f6aa7a904ba" providerId="AD" clId="Web-{CBD5C1C3-1C26-E9C5-D374-7D05BCC932EA}" dt="2025-08-21T15:07:15.728" v="123"/>
          <ac:picMkLst>
            <pc:docMk/>
            <pc:sldMk cId="0" sldId="275"/>
            <ac:picMk id="14" creationId="{7B24EEC5-D4EC-4CB5-E348-63069BF900B9}"/>
          </ac:picMkLst>
        </pc:picChg>
        <pc:picChg chg="add">
          <ac:chgData name="Matthew Martineau" userId="S::mmartineau@smoc.org::073ce0ee-5d7d-468d-8982-2f6aa7a904ba" providerId="AD" clId="Web-{CBD5C1C3-1C26-E9C5-D374-7D05BCC932EA}" dt="2025-08-21T15:07:15.728" v="124"/>
          <ac:picMkLst>
            <pc:docMk/>
            <pc:sldMk cId="0" sldId="275"/>
            <ac:picMk id="16" creationId="{E9EDD23D-D2CB-139B-6086-E4AFE129F822}"/>
          </ac:picMkLst>
        </pc:picChg>
      </pc:sldChg>
      <pc:sldChg chg="addSp modSp mod setBg">
        <pc:chgData name="Matthew Martineau" userId="S::mmartineau@smoc.org::073ce0ee-5d7d-468d-8982-2f6aa7a904ba" providerId="AD" clId="Web-{CBD5C1C3-1C26-E9C5-D374-7D05BCC932EA}" dt="2025-08-21T15:07:37.370" v="135"/>
        <pc:sldMkLst>
          <pc:docMk/>
          <pc:sldMk cId="0" sldId="280"/>
        </pc:sldMkLst>
        <pc:spChg chg="add">
          <ac:chgData name="Matthew Martineau" userId="S::mmartineau@smoc.org::073ce0ee-5d7d-468d-8982-2f6aa7a904ba" providerId="AD" clId="Web-{CBD5C1C3-1C26-E9C5-D374-7D05BCC932EA}" dt="2025-08-21T15:07:37.292" v="130"/>
          <ac:spMkLst>
            <pc:docMk/>
            <pc:sldMk cId="0" sldId="280"/>
            <ac:spMk id="7" creationId="{39CCCD3A-B7D0-5C09-0230-F1B6644358A4}"/>
          </ac:spMkLst>
        </pc:spChg>
        <pc:spChg chg="add">
          <ac:chgData name="Matthew Martineau" userId="S::mmartineau@smoc.org::073ce0ee-5d7d-468d-8982-2f6aa7a904ba" providerId="AD" clId="Web-{CBD5C1C3-1C26-E9C5-D374-7D05BCC932EA}" dt="2025-08-21T15:07:37.308" v="131"/>
          <ac:spMkLst>
            <pc:docMk/>
            <pc:sldMk cId="0" sldId="280"/>
            <ac:spMk id="9" creationId="{6A5E89E8-B0D7-AB89-6C1F-B72FF14D8055}"/>
          </ac:spMkLst>
        </pc:spChg>
        <pc:spChg chg="mod">
          <ac:chgData name="Matthew Martineau" userId="S::mmartineau@smoc.org::073ce0ee-5d7d-468d-8982-2f6aa7a904ba" providerId="AD" clId="Web-{CBD5C1C3-1C26-E9C5-D374-7D05BCC932EA}" dt="2025-08-21T15:07:33.214" v="127" actId="1076"/>
          <ac:spMkLst>
            <pc:docMk/>
            <pc:sldMk cId="0" sldId="280"/>
            <ac:spMk id="11" creationId="{00000000-0000-0000-0000-000000000000}"/>
          </ac:spMkLst>
        </pc:spChg>
        <pc:spChg chg="add">
          <ac:chgData name="Matthew Martineau" userId="S::mmartineau@smoc.org::073ce0ee-5d7d-468d-8982-2f6aa7a904ba" providerId="AD" clId="Web-{CBD5C1C3-1C26-E9C5-D374-7D05BCC932EA}" dt="2025-08-21T15:07:37.370" v="135"/>
          <ac:spMkLst>
            <pc:docMk/>
            <pc:sldMk cId="0" sldId="280"/>
            <ac:spMk id="19" creationId="{BC18605F-1C74-BA88-76DA-B74C79457780}"/>
          </ac:spMkLst>
        </pc:spChg>
        <pc:picChg chg="add">
          <ac:chgData name="Matthew Martineau" userId="S::mmartineau@smoc.org::073ce0ee-5d7d-468d-8982-2f6aa7a904ba" providerId="AD" clId="Web-{CBD5C1C3-1C26-E9C5-D374-7D05BCC932EA}" dt="2025-08-21T15:07:37.229" v="128"/>
          <ac:picMkLst>
            <pc:docMk/>
            <pc:sldMk cId="0" sldId="280"/>
            <ac:picMk id="3" creationId="{43B65620-2ED9-528D-41CB-9D76BA7C9A28}"/>
          </ac:picMkLst>
        </pc:picChg>
        <pc:picChg chg="add">
          <ac:chgData name="Matthew Martineau" userId="S::mmartineau@smoc.org::073ce0ee-5d7d-468d-8982-2f6aa7a904ba" providerId="AD" clId="Web-{CBD5C1C3-1C26-E9C5-D374-7D05BCC932EA}" dt="2025-08-21T15:07:37.276" v="129"/>
          <ac:picMkLst>
            <pc:docMk/>
            <pc:sldMk cId="0" sldId="280"/>
            <ac:picMk id="5" creationId="{7AA85A78-16A2-0DE4-B847-E07FAF7A88BD}"/>
          </ac:picMkLst>
        </pc:picChg>
        <pc:picChg chg="add">
          <ac:chgData name="Matthew Martineau" userId="S::mmartineau@smoc.org::073ce0ee-5d7d-468d-8982-2f6aa7a904ba" providerId="AD" clId="Web-{CBD5C1C3-1C26-E9C5-D374-7D05BCC932EA}" dt="2025-08-21T15:07:37.323" v="132"/>
          <ac:picMkLst>
            <pc:docMk/>
            <pc:sldMk cId="0" sldId="280"/>
            <ac:picMk id="13" creationId="{669C813F-0B8B-5195-E0E0-1C37800F4068}"/>
          </ac:picMkLst>
        </pc:picChg>
        <pc:picChg chg="add">
          <ac:chgData name="Matthew Martineau" userId="S::mmartineau@smoc.org::073ce0ee-5d7d-468d-8982-2f6aa7a904ba" providerId="AD" clId="Web-{CBD5C1C3-1C26-E9C5-D374-7D05BCC932EA}" dt="2025-08-21T15:07:37.339" v="133"/>
          <ac:picMkLst>
            <pc:docMk/>
            <pc:sldMk cId="0" sldId="280"/>
            <ac:picMk id="15" creationId="{9277AF44-7721-E5A2-4830-529D6BCC2A6F}"/>
          </ac:picMkLst>
        </pc:picChg>
        <pc:picChg chg="add">
          <ac:chgData name="Matthew Martineau" userId="S::mmartineau@smoc.org::073ce0ee-5d7d-468d-8982-2f6aa7a904ba" providerId="AD" clId="Web-{CBD5C1C3-1C26-E9C5-D374-7D05BCC932EA}" dt="2025-08-21T15:07:37.354" v="134"/>
          <ac:picMkLst>
            <pc:docMk/>
            <pc:sldMk cId="0" sldId="280"/>
            <ac:picMk id="17" creationId="{9300E4E5-F452-B370-3D45-408C747FA476}"/>
          </ac:picMkLst>
        </pc:picChg>
      </pc:sldChg>
      <pc:sldChg chg="addSp modSp mod setBg">
        <pc:chgData name="Matthew Martineau" userId="S::mmartineau@smoc.org::073ce0ee-5d7d-468d-8982-2f6aa7a904ba" providerId="AD" clId="Web-{CBD5C1C3-1C26-E9C5-D374-7D05BCC932EA}" dt="2025-08-21T15:04:52.448" v="54"/>
        <pc:sldMkLst>
          <pc:docMk/>
          <pc:sldMk cId="0" sldId="285"/>
        </pc:sldMkLst>
        <pc:spChg chg="mod">
          <ac:chgData name="Matthew Martineau" userId="S::mmartineau@smoc.org::073ce0ee-5d7d-468d-8982-2f6aa7a904ba" providerId="AD" clId="Web-{CBD5C1C3-1C26-E9C5-D374-7D05BCC932EA}" dt="2025-08-21T15:04:47.494" v="46" actId="1076"/>
          <ac:spMkLst>
            <pc:docMk/>
            <pc:sldMk cId="0" sldId="285"/>
            <ac:spMk id="2" creationId="{00000000-0000-0000-0000-000000000000}"/>
          </ac:spMkLst>
        </pc:spChg>
        <pc:spChg chg="add">
          <ac:chgData name="Matthew Martineau" userId="S::mmartineau@smoc.org::073ce0ee-5d7d-468d-8982-2f6aa7a904ba" providerId="AD" clId="Web-{CBD5C1C3-1C26-E9C5-D374-7D05BCC932EA}" dt="2025-08-21T15:04:52.370" v="49"/>
          <ac:spMkLst>
            <pc:docMk/>
            <pc:sldMk cId="0" sldId="285"/>
            <ac:spMk id="9" creationId="{91F78CF2-528A-5E47-0E8A-C874DF703249}"/>
          </ac:spMkLst>
        </pc:spChg>
        <pc:spChg chg="add">
          <ac:chgData name="Matthew Martineau" userId="S::mmartineau@smoc.org::073ce0ee-5d7d-468d-8982-2f6aa7a904ba" providerId="AD" clId="Web-{CBD5C1C3-1C26-E9C5-D374-7D05BCC932EA}" dt="2025-08-21T15:04:52.401" v="50"/>
          <ac:spMkLst>
            <pc:docMk/>
            <pc:sldMk cId="0" sldId="285"/>
            <ac:spMk id="11" creationId="{F8F85C83-9B49-65C9-5F37-A1161C2BA316}"/>
          </ac:spMkLst>
        </pc:spChg>
        <pc:spChg chg="add">
          <ac:chgData name="Matthew Martineau" userId="S::mmartineau@smoc.org::073ce0ee-5d7d-468d-8982-2f6aa7a904ba" providerId="AD" clId="Web-{CBD5C1C3-1C26-E9C5-D374-7D05BCC932EA}" dt="2025-08-21T15:04:52.448" v="54"/>
          <ac:spMkLst>
            <pc:docMk/>
            <pc:sldMk cId="0" sldId="285"/>
            <ac:spMk id="19" creationId="{411D5CB2-A0F6-E1AF-2007-FAEAAB625790}"/>
          </ac:spMkLst>
        </pc:spChg>
        <pc:picChg chg="add">
          <ac:chgData name="Matthew Martineau" userId="S::mmartineau@smoc.org::073ce0ee-5d7d-468d-8982-2f6aa7a904ba" providerId="AD" clId="Web-{CBD5C1C3-1C26-E9C5-D374-7D05BCC932EA}" dt="2025-08-21T15:04:52.245" v="47"/>
          <ac:picMkLst>
            <pc:docMk/>
            <pc:sldMk cId="0" sldId="285"/>
            <ac:picMk id="4" creationId="{B1548FE8-FFB5-D79A-ED20-6B8BCF5E2882}"/>
          </ac:picMkLst>
        </pc:picChg>
        <pc:picChg chg="add">
          <ac:chgData name="Matthew Martineau" userId="S::mmartineau@smoc.org::073ce0ee-5d7d-468d-8982-2f6aa7a904ba" providerId="AD" clId="Web-{CBD5C1C3-1C26-E9C5-D374-7D05BCC932EA}" dt="2025-08-21T15:04:52.355" v="48"/>
          <ac:picMkLst>
            <pc:docMk/>
            <pc:sldMk cId="0" sldId="285"/>
            <ac:picMk id="7" creationId="{1D7477D1-4F3A-F2C4-5F45-ED40CB0E6BDB}"/>
          </ac:picMkLst>
        </pc:picChg>
        <pc:picChg chg="add">
          <ac:chgData name="Matthew Martineau" userId="S::mmartineau@smoc.org::073ce0ee-5d7d-468d-8982-2f6aa7a904ba" providerId="AD" clId="Web-{CBD5C1C3-1C26-E9C5-D374-7D05BCC932EA}" dt="2025-08-21T15:04:52.401" v="51"/>
          <ac:picMkLst>
            <pc:docMk/>
            <pc:sldMk cId="0" sldId="285"/>
            <ac:picMk id="13" creationId="{1478429A-BE0E-706A-4D82-3DBC8A2A5DB3}"/>
          </ac:picMkLst>
        </pc:picChg>
        <pc:picChg chg="add">
          <ac:chgData name="Matthew Martineau" userId="S::mmartineau@smoc.org::073ce0ee-5d7d-468d-8982-2f6aa7a904ba" providerId="AD" clId="Web-{CBD5C1C3-1C26-E9C5-D374-7D05BCC932EA}" dt="2025-08-21T15:04:52.417" v="52"/>
          <ac:picMkLst>
            <pc:docMk/>
            <pc:sldMk cId="0" sldId="285"/>
            <ac:picMk id="15" creationId="{00E9A73B-404C-AF04-1700-E762ECEF5EBC}"/>
          </ac:picMkLst>
        </pc:picChg>
        <pc:picChg chg="add">
          <ac:chgData name="Matthew Martineau" userId="S::mmartineau@smoc.org::073ce0ee-5d7d-468d-8982-2f6aa7a904ba" providerId="AD" clId="Web-{CBD5C1C3-1C26-E9C5-D374-7D05BCC932EA}" dt="2025-08-21T15:04:52.433" v="53"/>
          <ac:picMkLst>
            <pc:docMk/>
            <pc:sldMk cId="0" sldId="285"/>
            <ac:picMk id="17" creationId="{63FBEB14-F8E1-D7B9-A868-264F18BE1FEF}"/>
          </ac:picMkLst>
        </pc:picChg>
      </pc:sldChg>
      <pc:sldChg chg="addSp modSp mod setBg">
        <pc:chgData name="Matthew Martineau" userId="S::mmartineau@smoc.org::073ce0ee-5d7d-468d-8982-2f6aa7a904ba" providerId="AD" clId="Web-{CBD5C1C3-1C26-E9C5-D374-7D05BCC932EA}" dt="2025-08-21T15:15:29.871" v="293"/>
        <pc:sldMkLst>
          <pc:docMk/>
          <pc:sldMk cId="0" sldId="287"/>
        </pc:sldMkLst>
        <pc:spChg chg="mod">
          <ac:chgData name="Matthew Martineau" userId="S::mmartineau@smoc.org::073ce0ee-5d7d-468d-8982-2f6aa7a904ba" providerId="AD" clId="Web-{CBD5C1C3-1C26-E9C5-D374-7D05BCC932EA}" dt="2025-08-21T15:15:27.434" v="285" actId="1076"/>
          <ac:spMkLst>
            <pc:docMk/>
            <pc:sldMk cId="0" sldId="287"/>
            <ac:spMk id="6" creationId="{00000000-0000-0000-0000-000000000000}"/>
          </ac:spMkLst>
        </pc:spChg>
        <pc:spChg chg="add">
          <ac:chgData name="Matthew Martineau" userId="S::mmartineau@smoc.org::073ce0ee-5d7d-468d-8982-2f6aa7a904ba" providerId="AD" clId="Web-{CBD5C1C3-1C26-E9C5-D374-7D05BCC932EA}" dt="2025-08-21T15:15:29.793" v="288"/>
          <ac:spMkLst>
            <pc:docMk/>
            <pc:sldMk cId="0" sldId="287"/>
            <ac:spMk id="9" creationId="{0812B54C-89F0-0758-C9D9-9BA7267C0F53}"/>
          </ac:spMkLst>
        </pc:spChg>
        <pc:spChg chg="add">
          <ac:chgData name="Matthew Martineau" userId="S::mmartineau@smoc.org::073ce0ee-5d7d-468d-8982-2f6aa7a904ba" providerId="AD" clId="Web-{CBD5C1C3-1C26-E9C5-D374-7D05BCC932EA}" dt="2025-08-21T15:15:29.809" v="289"/>
          <ac:spMkLst>
            <pc:docMk/>
            <pc:sldMk cId="0" sldId="287"/>
            <ac:spMk id="11" creationId="{47AF0899-781C-6F37-F4CC-B00C0B03B735}"/>
          </ac:spMkLst>
        </pc:spChg>
        <pc:spChg chg="add">
          <ac:chgData name="Matthew Martineau" userId="S::mmartineau@smoc.org::073ce0ee-5d7d-468d-8982-2f6aa7a904ba" providerId="AD" clId="Web-{CBD5C1C3-1C26-E9C5-D374-7D05BCC932EA}" dt="2025-08-21T15:15:29.871" v="293"/>
          <ac:spMkLst>
            <pc:docMk/>
            <pc:sldMk cId="0" sldId="287"/>
            <ac:spMk id="19" creationId="{71F26C98-AB22-33D9-62C4-2BA94F42F8F5}"/>
          </ac:spMkLst>
        </pc:spChg>
        <pc:picChg chg="add">
          <ac:chgData name="Matthew Martineau" userId="S::mmartineau@smoc.org::073ce0ee-5d7d-468d-8982-2f6aa7a904ba" providerId="AD" clId="Web-{CBD5C1C3-1C26-E9C5-D374-7D05BCC932EA}" dt="2025-08-21T15:15:29.731" v="286"/>
          <ac:picMkLst>
            <pc:docMk/>
            <pc:sldMk cId="0" sldId="287"/>
            <ac:picMk id="3" creationId="{1AA32B36-60CE-B101-CF98-D4FEE9FAB94B}"/>
          </ac:picMkLst>
        </pc:picChg>
        <pc:picChg chg="add">
          <ac:chgData name="Matthew Martineau" userId="S::mmartineau@smoc.org::073ce0ee-5d7d-468d-8982-2f6aa7a904ba" providerId="AD" clId="Web-{CBD5C1C3-1C26-E9C5-D374-7D05BCC932EA}" dt="2025-08-21T15:15:29.778" v="287"/>
          <ac:picMkLst>
            <pc:docMk/>
            <pc:sldMk cId="0" sldId="287"/>
            <ac:picMk id="7" creationId="{CE7BE165-19CD-73E5-9946-8A1BAFF6377B}"/>
          </ac:picMkLst>
        </pc:picChg>
        <pc:picChg chg="add">
          <ac:chgData name="Matthew Martineau" userId="S::mmartineau@smoc.org::073ce0ee-5d7d-468d-8982-2f6aa7a904ba" providerId="AD" clId="Web-{CBD5C1C3-1C26-E9C5-D374-7D05BCC932EA}" dt="2025-08-21T15:15:29.824" v="290"/>
          <ac:picMkLst>
            <pc:docMk/>
            <pc:sldMk cId="0" sldId="287"/>
            <ac:picMk id="13" creationId="{055B4FAC-0695-BBE1-074E-738302833795}"/>
          </ac:picMkLst>
        </pc:picChg>
        <pc:picChg chg="add">
          <ac:chgData name="Matthew Martineau" userId="S::mmartineau@smoc.org::073ce0ee-5d7d-468d-8982-2f6aa7a904ba" providerId="AD" clId="Web-{CBD5C1C3-1C26-E9C5-D374-7D05BCC932EA}" dt="2025-08-21T15:15:29.840" v="291"/>
          <ac:picMkLst>
            <pc:docMk/>
            <pc:sldMk cId="0" sldId="287"/>
            <ac:picMk id="15" creationId="{2B8E4F97-DCFB-F1BD-1D26-93BA85722979}"/>
          </ac:picMkLst>
        </pc:picChg>
        <pc:picChg chg="add">
          <ac:chgData name="Matthew Martineau" userId="S::mmartineau@smoc.org::073ce0ee-5d7d-468d-8982-2f6aa7a904ba" providerId="AD" clId="Web-{CBD5C1C3-1C26-E9C5-D374-7D05BCC932EA}" dt="2025-08-21T15:15:29.856" v="292"/>
          <ac:picMkLst>
            <pc:docMk/>
            <pc:sldMk cId="0" sldId="287"/>
            <ac:picMk id="17" creationId="{679237AD-9E49-98C3-BA47-8CB0ACEE1FB9}"/>
          </ac:picMkLst>
        </pc:picChg>
      </pc:sldChg>
      <pc:sldChg chg="addSp modSp mod setBg">
        <pc:chgData name="Matthew Martineau" userId="S::mmartineau@smoc.org::073ce0ee-5d7d-468d-8982-2f6aa7a904ba" providerId="AD" clId="Web-{CBD5C1C3-1C26-E9C5-D374-7D05BCC932EA}" dt="2025-08-21T15:06:28.631" v="97"/>
        <pc:sldMkLst>
          <pc:docMk/>
          <pc:sldMk cId="0" sldId="288"/>
        </pc:sldMkLst>
        <pc:spChg chg="add">
          <ac:chgData name="Matthew Martineau" userId="S::mmartineau@smoc.org::073ce0ee-5d7d-468d-8982-2f6aa7a904ba" providerId="AD" clId="Web-{CBD5C1C3-1C26-E9C5-D374-7D05BCC932EA}" dt="2025-08-21T15:06:28.569" v="92"/>
          <ac:spMkLst>
            <pc:docMk/>
            <pc:sldMk cId="0" sldId="288"/>
            <ac:spMk id="8" creationId="{6ABD80C0-4C11-35A2-FB8B-B9CDD8DB339F}"/>
          </ac:spMkLst>
        </pc:spChg>
        <pc:spChg chg="add">
          <ac:chgData name="Matthew Martineau" userId="S::mmartineau@smoc.org::073ce0ee-5d7d-468d-8982-2f6aa7a904ba" providerId="AD" clId="Web-{CBD5C1C3-1C26-E9C5-D374-7D05BCC932EA}" dt="2025-08-21T15:06:28.569" v="93"/>
          <ac:spMkLst>
            <pc:docMk/>
            <pc:sldMk cId="0" sldId="288"/>
            <ac:spMk id="11" creationId="{709E0A24-5FDE-2167-3FF0-FB3318582DB1}"/>
          </ac:spMkLst>
        </pc:spChg>
        <pc:spChg chg="add">
          <ac:chgData name="Matthew Martineau" userId="S::mmartineau@smoc.org::073ce0ee-5d7d-468d-8982-2f6aa7a904ba" providerId="AD" clId="Web-{CBD5C1C3-1C26-E9C5-D374-7D05BCC932EA}" dt="2025-08-21T15:06:28.631" v="97"/>
          <ac:spMkLst>
            <pc:docMk/>
            <pc:sldMk cId="0" sldId="288"/>
            <ac:spMk id="19" creationId="{8F338C15-9BFF-0A8D-A600-4838D2020898}"/>
          </ac:spMkLst>
        </pc:spChg>
        <pc:spChg chg="mod">
          <ac:chgData name="Matthew Martineau" userId="S::mmartineau@smoc.org::073ce0ee-5d7d-468d-8982-2f6aa7a904ba" providerId="AD" clId="Web-{CBD5C1C3-1C26-E9C5-D374-7D05BCC932EA}" dt="2025-08-21T15:06:14.739" v="87" actId="1076"/>
          <ac:spMkLst>
            <pc:docMk/>
            <pc:sldMk cId="0" sldId="288"/>
            <ac:spMk id="30725" creationId="{00000000-0000-0000-0000-000000000000}"/>
          </ac:spMkLst>
        </pc:spChg>
        <pc:spChg chg="mod">
          <ac:chgData name="Matthew Martineau" userId="S::mmartineau@smoc.org::073ce0ee-5d7d-468d-8982-2f6aa7a904ba" providerId="AD" clId="Web-{CBD5C1C3-1C26-E9C5-D374-7D05BCC932EA}" dt="2025-08-21T15:06:26.428" v="89" actId="1076"/>
          <ac:spMkLst>
            <pc:docMk/>
            <pc:sldMk cId="0" sldId="288"/>
            <ac:spMk id="32770" creationId="{00000000-0000-0000-0000-000000000000}"/>
          </ac:spMkLst>
        </pc:spChg>
        <pc:picChg chg="add">
          <ac:chgData name="Matthew Martineau" userId="S::mmartineau@smoc.org::073ce0ee-5d7d-468d-8982-2f6aa7a904ba" providerId="AD" clId="Web-{CBD5C1C3-1C26-E9C5-D374-7D05BCC932EA}" dt="2025-08-21T15:06:28.506" v="90"/>
          <ac:picMkLst>
            <pc:docMk/>
            <pc:sldMk cId="0" sldId="288"/>
            <ac:picMk id="3" creationId="{12E2B12F-1013-FCDA-276A-8782EEB051FE}"/>
          </ac:picMkLst>
        </pc:picChg>
        <pc:picChg chg="add">
          <ac:chgData name="Matthew Martineau" userId="S::mmartineau@smoc.org::073ce0ee-5d7d-468d-8982-2f6aa7a904ba" providerId="AD" clId="Web-{CBD5C1C3-1C26-E9C5-D374-7D05BCC932EA}" dt="2025-08-21T15:06:28.553" v="91"/>
          <ac:picMkLst>
            <pc:docMk/>
            <pc:sldMk cId="0" sldId="288"/>
            <ac:picMk id="6" creationId="{FDD8EF56-2982-E57A-B9C6-9E9242C3F195}"/>
          </ac:picMkLst>
        </pc:picChg>
        <pc:picChg chg="add">
          <ac:chgData name="Matthew Martineau" userId="S::mmartineau@smoc.org::073ce0ee-5d7d-468d-8982-2f6aa7a904ba" providerId="AD" clId="Web-{CBD5C1C3-1C26-E9C5-D374-7D05BCC932EA}" dt="2025-08-21T15:06:28.584" v="94"/>
          <ac:picMkLst>
            <pc:docMk/>
            <pc:sldMk cId="0" sldId="288"/>
            <ac:picMk id="13" creationId="{12206D36-098B-7B4F-B969-C558E8EC53A3}"/>
          </ac:picMkLst>
        </pc:picChg>
        <pc:picChg chg="add">
          <ac:chgData name="Matthew Martineau" userId="S::mmartineau@smoc.org::073ce0ee-5d7d-468d-8982-2f6aa7a904ba" providerId="AD" clId="Web-{CBD5C1C3-1C26-E9C5-D374-7D05BCC932EA}" dt="2025-08-21T15:06:28.600" v="95"/>
          <ac:picMkLst>
            <pc:docMk/>
            <pc:sldMk cId="0" sldId="288"/>
            <ac:picMk id="15" creationId="{AFDF6623-5595-8C1F-9007-8DE5F8F34E61}"/>
          </ac:picMkLst>
        </pc:picChg>
        <pc:picChg chg="add">
          <ac:chgData name="Matthew Martineau" userId="S::mmartineau@smoc.org::073ce0ee-5d7d-468d-8982-2f6aa7a904ba" providerId="AD" clId="Web-{CBD5C1C3-1C26-E9C5-D374-7D05BCC932EA}" dt="2025-08-21T15:06:28.616" v="96"/>
          <ac:picMkLst>
            <pc:docMk/>
            <pc:sldMk cId="0" sldId="288"/>
            <ac:picMk id="17" creationId="{6CFB02BB-6A80-1CED-7936-368C665889EA}"/>
          </ac:picMkLst>
        </pc:picChg>
      </pc:sldChg>
      <pc:sldChg chg="addSp modSp mod setBg">
        <pc:chgData name="Matthew Martineau" userId="S::mmartineau@smoc.org::073ce0ee-5d7d-468d-8982-2f6aa7a904ba" providerId="AD" clId="Web-{CBD5C1C3-1C26-E9C5-D374-7D05BCC932EA}" dt="2025-08-21T15:05:43.033" v="75" actId="1076"/>
        <pc:sldMkLst>
          <pc:docMk/>
          <pc:sldMk cId="0" sldId="290"/>
        </pc:sldMkLst>
        <pc:spChg chg="mod">
          <ac:chgData name="Matthew Martineau" userId="S::mmartineau@smoc.org::073ce0ee-5d7d-468d-8982-2f6aa7a904ba" providerId="AD" clId="Web-{CBD5C1C3-1C26-E9C5-D374-7D05BCC932EA}" dt="2025-08-21T15:05:30.829" v="66" actId="1076"/>
          <ac:spMkLst>
            <pc:docMk/>
            <pc:sldMk cId="0" sldId="290"/>
            <ac:spMk id="2" creationId="{00000000-0000-0000-0000-000000000000}"/>
          </ac:spMkLst>
        </pc:spChg>
        <pc:spChg chg="add">
          <ac:chgData name="Matthew Martineau" userId="S::mmartineau@smoc.org::073ce0ee-5d7d-468d-8982-2f6aa7a904ba" providerId="AD" clId="Web-{CBD5C1C3-1C26-E9C5-D374-7D05BCC932EA}" dt="2025-08-21T15:05:34.704" v="69"/>
          <ac:spMkLst>
            <pc:docMk/>
            <pc:sldMk cId="0" sldId="290"/>
            <ac:spMk id="10" creationId="{A58D0621-D855-3C36-5D85-5C7BC11816A6}"/>
          </ac:spMkLst>
        </pc:spChg>
        <pc:spChg chg="add">
          <ac:chgData name="Matthew Martineau" userId="S::mmartineau@smoc.org::073ce0ee-5d7d-468d-8982-2f6aa7a904ba" providerId="AD" clId="Web-{CBD5C1C3-1C26-E9C5-D374-7D05BCC932EA}" dt="2025-08-21T15:05:34.720" v="70"/>
          <ac:spMkLst>
            <pc:docMk/>
            <pc:sldMk cId="0" sldId="290"/>
            <ac:spMk id="12" creationId="{C1BB20F8-C330-316D-5238-EAED4D3B0D63}"/>
          </ac:spMkLst>
        </pc:spChg>
        <pc:spChg chg="add">
          <ac:chgData name="Matthew Martineau" userId="S::mmartineau@smoc.org::073ce0ee-5d7d-468d-8982-2f6aa7a904ba" providerId="AD" clId="Web-{CBD5C1C3-1C26-E9C5-D374-7D05BCC932EA}" dt="2025-08-21T15:05:34.767" v="74"/>
          <ac:spMkLst>
            <pc:docMk/>
            <pc:sldMk cId="0" sldId="290"/>
            <ac:spMk id="20" creationId="{7B9A26BC-F887-CAC8-2635-0810884F9782}"/>
          </ac:spMkLst>
        </pc:spChg>
        <pc:picChg chg="add">
          <ac:chgData name="Matthew Martineau" userId="S::mmartineau@smoc.org::073ce0ee-5d7d-468d-8982-2f6aa7a904ba" providerId="AD" clId="Web-{CBD5C1C3-1C26-E9C5-D374-7D05BCC932EA}" dt="2025-08-21T15:05:34.642" v="67"/>
          <ac:picMkLst>
            <pc:docMk/>
            <pc:sldMk cId="0" sldId="290"/>
            <ac:picMk id="4" creationId="{159655D2-F7E8-D2E6-A541-381663A64DBB}"/>
          </ac:picMkLst>
        </pc:picChg>
        <pc:picChg chg="mod">
          <ac:chgData name="Matthew Martineau" userId="S::mmartineau@smoc.org::073ce0ee-5d7d-468d-8982-2f6aa7a904ba" providerId="AD" clId="Web-{CBD5C1C3-1C26-E9C5-D374-7D05BCC932EA}" dt="2025-08-21T15:05:43.033" v="75" actId="1076"/>
          <ac:picMkLst>
            <pc:docMk/>
            <pc:sldMk cId="0" sldId="290"/>
            <ac:picMk id="5" creationId="{00000000-0000-0000-0000-000000000000}"/>
          </ac:picMkLst>
        </pc:picChg>
        <pc:picChg chg="add">
          <ac:chgData name="Matthew Martineau" userId="S::mmartineau@smoc.org::073ce0ee-5d7d-468d-8982-2f6aa7a904ba" providerId="AD" clId="Web-{CBD5C1C3-1C26-E9C5-D374-7D05BCC932EA}" dt="2025-08-21T15:05:34.689" v="68"/>
          <ac:picMkLst>
            <pc:docMk/>
            <pc:sldMk cId="0" sldId="290"/>
            <ac:picMk id="7" creationId="{84262AA4-88A0-C2D9-35FD-502EBF56E57D}"/>
          </ac:picMkLst>
        </pc:picChg>
        <pc:picChg chg="add">
          <ac:chgData name="Matthew Martineau" userId="S::mmartineau@smoc.org::073ce0ee-5d7d-468d-8982-2f6aa7a904ba" providerId="AD" clId="Web-{CBD5C1C3-1C26-E9C5-D374-7D05BCC932EA}" dt="2025-08-21T15:05:34.720" v="71"/>
          <ac:picMkLst>
            <pc:docMk/>
            <pc:sldMk cId="0" sldId="290"/>
            <ac:picMk id="14" creationId="{87CB81DD-2A4D-FC64-26C5-711A81ECB815}"/>
          </ac:picMkLst>
        </pc:picChg>
        <pc:picChg chg="add">
          <ac:chgData name="Matthew Martineau" userId="S::mmartineau@smoc.org::073ce0ee-5d7d-468d-8982-2f6aa7a904ba" providerId="AD" clId="Web-{CBD5C1C3-1C26-E9C5-D374-7D05BCC932EA}" dt="2025-08-21T15:05:34.735" v="72"/>
          <ac:picMkLst>
            <pc:docMk/>
            <pc:sldMk cId="0" sldId="290"/>
            <ac:picMk id="16" creationId="{3E154BB7-C8C3-D613-FB6B-EB3DD50344EE}"/>
          </ac:picMkLst>
        </pc:picChg>
        <pc:picChg chg="add">
          <ac:chgData name="Matthew Martineau" userId="S::mmartineau@smoc.org::073ce0ee-5d7d-468d-8982-2f6aa7a904ba" providerId="AD" clId="Web-{CBD5C1C3-1C26-E9C5-D374-7D05BCC932EA}" dt="2025-08-21T15:05:34.751" v="73"/>
          <ac:picMkLst>
            <pc:docMk/>
            <pc:sldMk cId="0" sldId="290"/>
            <ac:picMk id="18" creationId="{1B18E097-4FDC-1747-B71A-97C40E7AE542}"/>
          </ac:picMkLst>
        </pc:picChg>
      </pc:sldChg>
      <pc:sldChg chg="addSp modSp mod setBg">
        <pc:chgData name="Matthew Martineau" userId="S::mmartineau@smoc.org::073ce0ee-5d7d-468d-8982-2f6aa7a904ba" providerId="AD" clId="Web-{CBD5C1C3-1C26-E9C5-D374-7D05BCC932EA}" dt="2025-08-21T15:15:15.293" v="283"/>
        <pc:sldMkLst>
          <pc:docMk/>
          <pc:sldMk cId="0" sldId="294"/>
        </pc:sldMkLst>
        <pc:spChg chg="mod">
          <ac:chgData name="Matthew Martineau" userId="S::mmartineau@smoc.org::073ce0ee-5d7d-468d-8982-2f6aa7a904ba" providerId="AD" clId="Web-{CBD5C1C3-1C26-E9C5-D374-7D05BCC932EA}" dt="2025-08-21T15:15:13.277" v="275" actId="1076"/>
          <ac:spMkLst>
            <pc:docMk/>
            <pc:sldMk cId="0" sldId="294"/>
            <ac:spMk id="6" creationId="{00000000-0000-0000-0000-000000000000}"/>
          </ac:spMkLst>
        </pc:spChg>
        <pc:spChg chg="add">
          <ac:chgData name="Matthew Martineau" userId="S::mmartineau@smoc.org::073ce0ee-5d7d-468d-8982-2f6aa7a904ba" providerId="AD" clId="Web-{CBD5C1C3-1C26-E9C5-D374-7D05BCC932EA}" dt="2025-08-21T15:15:15.199" v="278"/>
          <ac:spMkLst>
            <pc:docMk/>
            <pc:sldMk cId="0" sldId="294"/>
            <ac:spMk id="8" creationId="{979EE5CA-F340-743C-9407-AC9F7BF19FE9}"/>
          </ac:spMkLst>
        </pc:spChg>
        <pc:spChg chg="add">
          <ac:chgData name="Matthew Martineau" userId="S::mmartineau@smoc.org::073ce0ee-5d7d-468d-8982-2f6aa7a904ba" providerId="AD" clId="Web-{CBD5C1C3-1C26-E9C5-D374-7D05BCC932EA}" dt="2025-08-21T15:15:15.215" v="279"/>
          <ac:spMkLst>
            <pc:docMk/>
            <pc:sldMk cId="0" sldId="294"/>
            <ac:spMk id="11" creationId="{19FF460B-6D19-D38A-B493-55C07EC6C68E}"/>
          </ac:spMkLst>
        </pc:spChg>
        <pc:spChg chg="add">
          <ac:chgData name="Matthew Martineau" userId="S::mmartineau@smoc.org::073ce0ee-5d7d-468d-8982-2f6aa7a904ba" providerId="AD" clId="Web-{CBD5C1C3-1C26-E9C5-D374-7D05BCC932EA}" dt="2025-08-21T15:15:15.293" v="283"/>
          <ac:spMkLst>
            <pc:docMk/>
            <pc:sldMk cId="0" sldId="294"/>
            <ac:spMk id="19" creationId="{C5D8553F-C2B3-5AAA-C92F-1D481CB532D1}"/>
          </ac:spMkLst>
        </pc:spChg>
        <pc:picChg chg="add">
          <ac:chgData name="Matthew Martineau" userId="S::mmartineau@smoc.org::073ce0ee-5d7d-468d-8982-2f6aa7a904ba" providerId="AD" clId="Web-{CBD5C1C3-1C26-E9C5-D374-7D05BCC932EA}" dt="2025-08-21T15:15:15.136" v="276"/>
          <ac:picMkLst>
            <pc:docMk/>
            <pc:sldMk cId="0" sldId="294"/>
            <ac:picMk id="3" creationId="{33E7877D-C30E-20CA-A7BC-15AD0BC4E898}"/>
          </ac:picMkLst>
        </pc:picChg>
        <pc:picChg chg="add">
          <ac:chgData name="Matthew Martineau" userId="S::mmartineau@smoc.org::073ce0ee-5d7d-468d-8982-2f6aa7a904ba" providerId="AD" clId="Web-{CBD5C1C3-1C26-E9C5-D374-7D05BCC932EA}" dt="2025-08-21T15:15:15.183" v="277"/>
          <ac:picMkLst>
            <pc:docMk/>
            <pc:sldMk cId="0" sldId="294"/>
            <ac:picMk id="5" creationId="{3EBBB13E-586B-88EA-8314-034371094308}"/>
          </ac:picMkLst>
        </pc:picChg>
        <pc:picChg chg="add">
          <ac:chgData name="Matthew Martineau" userId="S::mmartineau@smoc.org::073ce0ee-5d7d-468d-8982-2f6aa7a904ba" providerId="AD" clId="Web-{CBD5C1C3-1C26-E9C5-D374-7D05BCC932EA}" dt="2025-08-21T15:15:15.246" v="280"/>
          <ac:picMkLst>
            <pc:docMk/>
            <pc:sldMk cId="0" sldId="294"/>
            <ac:picMk id="13" creationId="{EBC58B68-E229-F5F5-74EB-93CF299E620D}"/>
          </ac:picMkLst>
        </pc:picChg>
        <pc:picChg chg="add">
          <ac:chgData name="Matthew Martineau" userId="S::mmartineau@smoc.org::073ce0ee-5d7d-468d-8982-2f6aa7a904ba" providerId="AD" clId="Web-{CBD5C1C3-1C26-E9C5-D374-7D05BCC932EA}" dt="2025-08-21T15:15:15.262" v="281"/>
          <ac:picMkLst>
            <pc:docMk/>
            <pc:sldMk cId="0" sldId="294"/>
            <ac:picMk id="15" creationId="{1036C122-7DC8-EDD6-6B5C-4F3B71B2747C}"/>
          </ac:picMkLst>
        </pc:picChg>
        <pc:picChg chg="add">
          <ac:chgData name="Matthew Martineau" userId="S::mmartineau@smoc.org::073ce0ee-5d7d-468d-8982-2f6aa7a904ba" providerId="AD" clId="Web-{CBD5C1C3-1C26-E9C5-D374-7D05BCC932EA}" dt="2025-08-21T15:15:15.277" v="282"/>
          <ac:picMkLst>
            <pc:docMk/>
            <pc:sldMk cId="0" sldId="294"/>
            <ac:picMk id="17" creationId="{363E5227-2259-06C8-80FE-FCFB64BCA101}"/>
          </ac:picMkLst>
        </pc:picChg>
      </pc:sldChg>
      <pc:sldChg chg="addSp modSp mod setBg">
        <pc:chgData name="Matthew Martineau" userId="S::mmartineau@smoc.org::073ce0ee-5d7d-468d-8982-2f6aa7a904ba" providerId="AD" clId="Web-{CBD5C1C3-1C26-E9C5-D374-7D05BCC932EA}" dt="2025-08-21T15:07:01.274" v="115"/>
        <pc:sldMkLst>
          <pc:docMk/>
          <pc:sldMk cId="0" sldId="295"/>
        </pc:sldMkLst>
        <pc:spChg chg="mod">
          <ac:chgData name="Matthew Martineau" userId="S::mmartineau@smoc.org::073ce0ee-5d7d-468d-8982-2f6aa7a904ba" providerId="AD" clId="Web-{CBD5C1C3-1C26-E9C5-D374-7D05BCC932EA}" dt="2025-08-21T15:06:59.290" v="107" actId="1076"/>
          <ac:spMkLst>
            <pc:docMk/>
            <pc:sldMk cId="0" sldId="295"/>
            <ac:spMk id="2" creationId="{00000000-0000-0000-0000-000000000000}"/>
          </ac:spMkLst>
        </pc:spChg>
        <pc:spChg chg="add">
          <ac:chgData name="Matthew Martineau" userId="S::mmartineau@smoc.org::073ce0ee-5d7d-468d-8982-2f6aa7a904ba" providerId="AD" clId="Web-{CBD5C1C3-1C26-E9C5-D374-7D05BCC932EA}" dt="2025-08-21T15:07:01.212" v="110"/>
          <ac:spMkLst>
            <pc:docMk/>
            <pc:sldMk cId="0" sldId="295"/>
            <ac:spMk id="9" creationId="{77D8D3A4-9A9E-4010-80E1-ACC950871D1C}"/>
          </ac:spMkLst>
        </pc:spChg>
        <pc:spChg chg="add">
          <ac:chgData name="Matthew Martineau" userId="S::mmartineau@smoc.org::073ce0ee-5d7d-468d-8982-2f6aa7a904ba" providerId="AD" clId="Web-{CBD5C1C3-1C26-E9C5-D374-7D05BCC932EA}" dt="2025-08-21T15:07:01.227" v="111"/>
          <ac:spMkLst>
            <pc:docMk/>
            <pc:sldMk cId="0" sldId="295"/>
            <ac:spMk id="11" creationId="{E4CF591A-93BB-E992-E010-5A7E74B1663D}"/>
          </ac:spMkLst>
        </pc:spChg>
        <pc:spChg chg="add">
          <ac:chgData name="Matthew Martineau" userId="S::mmartineau@smoc.org::073ce0ee-5d7d-468d-8982-2f6aa7a904ba" providerId="AD" clId="Web-{CBD5C1C3-1C26-E9C5-D374-7D05BCC932EA}" dt="2025-08-21T15:07:01.274" v="115"/>
          <ac:spMkLst>
            <pc:docMk/>
            <pc:sldMk cId="0" sldId="295"/>
            <ac:spMk id="19" creationId="{365B8A4E-6B2C-A299-3D71-991800689013}"/>
          </ac:spMkLst>
        </pc:spChg>
        <pc:picChg chg="add">
          <ac:chgData name="Matthew Martineau" userId="S::mmartineau@smoc.org::073ce0ee-5d7d-468d-8982-2f6aa7a904ba" providerId="AD" clId="Web-{CBD5C1C3-1C26-E9C5-D374-7D05BCC932EA}" dt="2025-08-21T15:07:01.165" v="108"/>
          <ac:picMkLst>
            <pc:docMk/>
            <pc:sldMk cId="0" sldId="295"/>
            <ac:picMk id="5" creationId="{D4149BDD-2414-89B9-553F-22E67BF638C3}"/>
          </ac:picMkLst>
        </pc:picChg>
        <pc:picChg chg="add">
          <ac:chgData name="Matthew Martineau" userId="S::mmartineau@smoc.org::073ce0ee-5d7d-468d-8982-2f6aa7a904ba" providerId="AD" clId="Web-{CBD5C1C3-1C26-E9C5-D374-7D05BCC932EA}" dt="2025-08-21T15:07:01.196" v="109"/>
          <ac:picMkLst>
            <pc:docMk/>
            <pc:sldMk cId="0" sldId="295"/>
            <ac:picMk id="7" creationId="{0381D992-41B0-021E-C9A9-26D6EFA02942}"/>
          </ac:picMkLst>
        </pc:picChg>
        <pc:picChg chg="add">
          <ac:chgData name="Matthew Martineau" userId="S::mmartineau@smoc.org::073ce0ee-5d7d-468d-8982-2f6aa7a904ba" providerId="AD" clId="Web-{CBD5C1C3-1C26-E9C5-D374-7D05BCC932EA}" dt="2025-08-21T15:07:01.243" v="112"/>
          <ac:picMkLst>
            <pc:docMk/>
            <pc:sldMk cId="0" sldId="295"/>
            <ac:picMk id="13" creationId="{94B70EB9-DA95-839E-B857-E93E9FB21070}"/>
          </ac:picMkLst>
        </pc:picChg>
        <pc:picChg chg="add">
          <ac:chgData name="Matthew Martineau" userId="S::mmartineau@smoc.org::073ce0ee-5d7d-468d-8982-2f6aa7a904ba" providerId="AD" clId="Web-{CBD5C1C3-1C26-E9C5-D374-7D05BCC932EA}" dt="2025-08-21T15:07:01.243" v="113"/>
          <ac:picMkLst>
            <pc:docMk/>
            <pc:sldMk cId="0" sldId="295"/>
            <ac:picMk id="15" creationId="{7C0F8AB3-BDB7-3496-636B-DE239282E771}"/>
          </ac:picMkLst>
        </pc:picChg>
        <pc:picChg chg="add">
          <ac:chgData name="Matthew Martineau" userId="S::mmartineau@smoc.org::073ce0ee-5d7d-468d-8982-2f6aa7a904ba" providerId="AD" clId="Web-{CBD5C1C3-1C26-E9C5-D374-7D05BCC932EA}" dt="2025-08-21T15:07:01.259" v="114"/>
          <ac:picMkLst>
            <pc:docMk/>
            <pc:sldMk cId="0" sldId="295"/>
            <ac:picMk id="17" creationId="{FF686E4A-6655-164F-C9E3-E6F2AD50C221}"/>
          </ac:picMkLst>
        </pc:picChg>
      </pc:sldChg>
      <pc:sldChg chg="addSp modSp mod setBg">
        <pc:chgData name="Matthew Martineau" userId="S::mmartineau@smoc.org::073ce0ee-5d7d-468d-8982-2f6aa7a904ba" providerId="AD" clId="Web-{CBD5C1C3-1C26-E9C5-D374-7D05BCC932EA}" dt="2025-08-21T15:06:03.582" v="86"/>
        <pc:sldMkLst>
          <pc:docMk/>
          <pc:sldMk cId="0" sldId="296"/>
        </pc:sldMkLst>
        <pc:spChg chg="mod">
          <ac:chgData name="Matthew Martineau" userId="S::mmartineau@smoc.org::073ce0ee-5d7d-468d-8982-2f6aa7a904ba" providerId="AD" clId="Web-{CBD5C1C3-1C26-E9C5-D374-7D05BCC932EA}" dt="2025-08-21T15:05:57.378" v="77" actId="1076"/>
          <ac:spMkLst>
            <pc:docMk/>
            <pc:sldMk cId="0" sldId="296"/>
            <ac:spMk id="2" creationId="{00000000-0000-0000-0000-000000000000}"/>
          </ac:spMkLst>
        </pc:spChg>
        <pc:spChg chg="add">
          <ac:chgData name="Matthew Martineau" userId="S::mmartineau@smoc.org::073ce0ee-5d7d-468d-8982-2f6aa7a904ba" providerId="AD" clId="Web-{CBD5C1C3-1C26-E9C5-D374-7D05BCC932EA}" dt="2025-08-21T15:06:03.520" v="81"/>
          <ac:spMkLst>
            <pc:docMk/>
            <pc:sldMk cId="0" sldId="296"/>
            <ac:spMk id="10" creationId="{3461FB3C-3CF7-C7E2-6518-46114A2A735F}"/>
          </ac:spMkLst>
        </pc:spChg>
        <pc:spChg chg="add">
          <ac:chgData name="Matthew Martineau" userId="S::mmartineau@smoc.org::073ce0ee-5d7d-468d-8982-2f6aa7a904ba" providerId="AD" clId="Web-{CBD5C1C3-1C26-E9C5-D374-7D05BCC932EA}" dt="2025-08-21T15:06:03.535" v="82"/>
          <ac:spMkLst>
            <pc:docMk/>
            <pc:sldMk cId="0" sldId="296"/>
            <ac:spMk id="12" creationId="{3BB8205D-73E0-884F-6CD8-80F346568325}"/>
          </ac:spMkLst>
        </pc:spChg>
        <pc:spChg chg="add">
          <ac:chgData name="Matthew Martineau" userId="S::mmartineau@smoc.org::073ce0ee-5d7d-468d-8982-2f6aa7a904ba" providerId="AD" clId="Web-{CBD5C1C3-1C26-E9C5-D374-7D05BCC932EA}" dt="2025-08-21T15:06:03.582" v="86"/>
          <ac:spMkLst>
            <pc:docMk/>
            <pc:sldMk cId="0" sldId="296"/>
            <ac:spMk id="20" creationId="{B7F9D88D-6DED-8871-85A7-178FF39C84BE}"/>
          </ac:spMkLst>
        </pc:spChg>
        <pc:picChg chg="add">
          <ac:chgData name="Matthew Martineau" userId="S::mmartineau@smoc.org::073ce0ee-5d7d-468d-8982-2f6aa7a904ba" providerId="AD" clId="Web-{CBD5C1C3-1C26-E9C5-D374-7D05BCC932EA}" dt="2025-08-21T15:06:03.473" v="79"/>
          <ac:picMkLst>
            <pc:docMk/>
            <pc:sldMk cId="0" sldId="296"/>
            <ac:picMk id="4" creationId="{E790778A-270A-D4B8-45CC-F5B215326828}"/>
          </ac:picMkLst>
        </pc:picChg>
        <pc:picChg chg="add">
          <ac:chgData name="Matthew Martineau" userId="S::mmartineau@smoc.org::073ce0ee-5d7d-468d-8982-2f6aa7a904ba" providerId="AD" clId="Web-{CBD5C1C3-1C26-E9C5-D374-7D05BCC932EA}" dt="2025-08-21T15:06:03.504" v="80"/>
          <ac:picMkLst>
            <pc:docMk/>
            <pc:sldMk cId="0" sldId="296"/>
            <ac:picMk id="6" creationId="{B6B62ABE-3FDC-7B46-6E53-369641BB7B79}"/>
          </ac:picMkLst>
        </pc:picChg>
        <pc:picChg chg="mod">
          <ac:chgData name="Matthew Martineau" userId="S::mmartineau@smoc.org::073ce0ee-5d7d-468d-8982-2f6aa7a904ba" providerId="AD" clId="Web-{CBD5C1C3-1C26-E9C5-D374-7D05BCC932EA}" dt="2025-08-21T15:06:01.598" v="78" actId="1076"/>
          <ac:picMkLst>
            <pc:docMk/>
            <pc:sldMk cId="0" sldId="296"/>
            <ac:picMk id="9" creationId="{00000000-0000-0000-0000-000000000000}"/>
          </ac:picMkLst>
        </pc:picChg>
        <pc:picChg chg="add">
          <ac:chgData name="Matthew Martineau" userId="S::mmartineau@smoc.org::073ce0ee-5d7d-468d-8982-2f6aa7a904ba" providerId="AD" clId="Web-{CBD5C1C3-1C26-E9C5-D374-7D05BCC932EA}" dt="2025-08-21T15:06:03.551" v="83"/>
          <ac:picMkLst>
            <pc:docMk/>
            <pc:sldMk cId="0" sldId="296"/>
            <ac:picMk id="14" creationId="{5F9259D2-7F22-1AA1-A190-76219072471C}"/>
          </ac:picMkLst>
        </pc:picChg>
        <pc:picChg chg="add">
          <ac:chgData name="Matthew Martineau" userId="S::mmartineau@smoc.org::073ce0ee-5d7d-468d-8982-2f6aa7a904ba" providerId="AD" clId="Web-{CBD5C1C3-1C26-E9C5-D374-7D05BCC932EA}" dt="2025-08-21T15:06:03.567" v="84"/>
          <ac:picMkLst>
            <pc:docMk/>
            <pc:sldMk cId="0" sldId="296"/>
            <ac:picMk id="16" creationId="{57F188FA-602F-393A-A5D1-786D2FCB3435}"/>
          </ac:picMkLst>
        </pc:picChg>
        <pc:picChg chg="add">
          <ac:chgData name="Matthew Martineau" userId="S::mmartineau@smoc.org::073ce0ee-5d7d-468d-8982-2f6aa7a904ba" providerId="AD" clId="Web-{CBD5C1C3-1C26-E9C5-D374-7D05BCC932EA}" dt="2025-08-21T15:06:03.567" v="85"/>
          <ac:picMkLst>
            <pc:docMk/>
            <pc:sldMk cId="0" sldId="296"/>
            <ac:picMk id="18" creationId="{0E594540-0C57-7BC8-1F77-C95C62A32D71}"/>
          </ac:picMkLst>
        </pc:picChg>
      </pc:sldChg>
      <pc:sldChg chg="addSp mod setBg">
        <pc:chgData name="Matthew Martineau" userId="S::mmartineau@smoc.org::073ce0ee-5d7d-468d-8982-2f6aa7a904ba" providerId="AD" clId="Web-{CBD5C1C3-1C26-E9C5-D374-7D05BCC932EA}" dt="2025-08-21T15:06:39.445" v="105"/>
        <pc:sldMkLst>
          <pc:docMk/>
          <pc:sldMk cId="0" sldId="299"/>
        </pc:sldMkLst>
        <pc:spChg chg="add">
          <ac:chgData name="Matthew Martineau" userId="S::mmartineau@smoc.org::073ce0ee-5d7d-468d-8982-2f6aa7a904ba" providerId="AD" clId="Web-{CBD5C1C3-1C26-E9C5-D374-7D05BCC932EA}" dt="2025-08-21T15:06:39.382" v="100"/>
          <ac:spMkLst>
            <pc:docMk/>
            <pc:sldMk cId="0" sldId="299"/>
            <ac:spMk id="9" creationId="{4B14BE92-F016-1F9F-EC61-0B369186B023}"/>
          </ac:spMkLst>
        </pc:spChg>
        <pc:spChg chg="add">
          <ac:chgData name="Matthew Martineau" userId="S::mmartineau@smoc.org::073ce0ee-5d7d-468d-8982-2f6aa7a904ba" providerId="AD" clId="Web-{CBD5C1C3-1C26-E9C5-D374-7D05BCC932EA}" dt="2025-08-21T15:06:39.398" v="101"/>
          <ac:spMkLst>
            <pc:docMk/>
            <pc:sldMk cId="0" sldId="299"/>
            <ac:spMk id="11" creationId="{1AB284A4-0EA5-C786-4C2F-604148544076}"/>
          </ac:spMkLst>
        </pc:spChg>
        <pc:spChg chg="add">
          <ac:chgData name="Matthew Martineau" userId="S::mmartineau@smoc.org::073ce0ee-5d7d-468d-8982-2f6aa7a904ba" providerId="AD" clId="Web-{CBD5C1C3-1C26-E9C5-D374-7D05BCC932EA}" dt="2025-08-21T15:06:39.445" v="105"/>
          <ac:spMkLst>
            <pc:docMk/>
            <pc:sldMk cId="0" sldId="299"/>
            <ac:spMk id="19" creationId="{003D9836-A5CF-F97B-4056-4A87CF2008C0}"/>
          </ac:spMkLst>
        </pc:spChg>
        <pc:picChg chg="add">
          <ac:chgData name="Matthew Martineau" userId="S::mmartineau@smoc.org::073ce0ee-5d7d-468d-8982-2f6aa7a904ba" providerId="AD" clId="Web-{CBD5C1C3-1C26-E9C5-D374-7D05BCC932EA}" dt="2025-08-21T15:06:39.335" v="98"/>
          <ac:picMkLst>
            <pc:docMk/>
            <pc:sldMk cId="0" sldId="299"/>
            <ac:picMk id="3" creationId="{A61DAB58-C86C-B833-6617-5C17BB82FD1C}"/>
          </ac:picMkLst>
        </pc:picChg>
        <pc:picChg chg="add">
          <ac:chgData name="Matthew Martineau" userId="S::mmartineau@smoc.org::073ce0ee-5d7d-468d-8982-2f6aa7a904ba" providerId="AD" clId="Web-{CBD5C1C3-1C26-E9C5-D374-7D05BCC932EA}" dt="2025-08-21T15:06:39.382" v="99"/>
          <ac:picMkLst>
            <pc:docMk/>
            <pc:sldMk cId="0" sldId="299"/>
            <ac:picMk id="7" creationId="{14D5D9A9-07BB-DFBF-2F30-C71E1D0F9825}"/>
          </ac:picMkLst>
        </pc:picChg>
        <pc:picChg chg="add">
          <ac:chgData name="Matthew Martineau" userId="S::mmartineau@smoc.org::073ce0ee-5d7d-468d-8982-2f6aa7a904ba" providerId="AD" clId="Web-{CBD5C1C3-1C26-E9C5-D374-7D05BCC932EA}" dt="2025-08-21T15:06:39.413" v="102"/>
          <ac:picMkLst>
            <pc:docMk/>
            <pc:sldMk cId="0" sldId="299"/>
            <ac:picMk id="13" creationId="{34D5A98C-A6E0-2ADA-B666-1AB4C996F9D2}"/>
          </ac:picMkLst>
        </pc:picChg>
        <pc:picChg chg="add">
          <ac:chgData name="Matthew Martineau" userId="S::mmartineau@smoc.org::073ce0ee-5d7d-468d-8982-2f6aa7a904ba" providerId="AD" clId="Web-{CBD5C1C3-1C26-E9C5-D374-7D05BCC932EA}" dt="2025-08-21T15:06:39.413" v="103"/>
          <ac:picMkLst>
            <pc:docMk/>
            <pc:sldMk cId="0" sldId="299"/>
            <ac:picMk id="15" creationId="{6A396734-1A99-BC0F-17A8-A450EAC0179A}"/>
          </ac:picMkLst>
        </pc:picChg>
        <pc:picChg chg="add">
          <ac:chgData name="Matthew Martineau" userId="S::mmartineau@smoc.org::073ce0ee-5d7d-468d-8982-2f6aa7a904ba" providerId="AD" clId="Web-{CBD5C1C3-1C26-E9C5-D374-7D05BCC932EA}" dt="2025-08-21T15:06:39.429" v="104"/>
          <ac:picMkLst>
            <pc:docMk/>
            <pc:sldMk cId="0" sldId="299"/>
            <ac:picMk id="17" creationId="{0DC82E9D-5389-3D16-768A-F9A8B18EEAB9}"/>
          </ac:picMkLst>
        </pc:picChg>
      </pc:sldChg>
      <pc:sldChg chg="addSp delSp modSp mod setBg">
        <pc:chgData name="Matthew Martineau" userId="S::mmartineau@smoc.org::073ce0ee-5d7d-468d-8982-2f6aa7a904ba" providerId="AD" clId="Web-{CBD5C1C3-1C26-E9C5-D374-7D05BCC932EA}" dt="2025-08-21T14:51:53.543" v="44" actId="20577"/>
        <pc:sldMkLst>
          <pc:docMk/>
          <pc:sldMk cId="0" sldId="305"/>
        </pc:sldMkLst>
        <pc:spChg chg="add del">
          <ac:chgData name="Matthew Martineau" userId="S::mmartineau@smoc.org::073ce0ee-5d7d-468d-8982-2f6aa7a904ba" providerId="AD" clId="Web-{CBD5C1C3-1C26-E9C5-D374-7D05BCC932EA}" dt="2025-08-21T14:50:45.512" v="31"/>
          <ac:spMkLst>
            <pc:docMk/>
            <pc:sldMk cId="0" sldId="305"/>
            <ac:spMk id="2" creationId="{12C4D4BE-C4A1-50E6-B1AE-EFDCD00C265F}"/>
          </ac:spMkLst>
        </pc:spChg>
        <pc:spChg chg="add del">
          <ac:chgData name="Matthew Martineau" userId="S::mmartineau@smoc.org::073ce0ee-5d7d-468d-8982-2f6aa7a904ba" providerId="AD" clId="Web-{CBD5C1C3-1C26-E9C5-D374-7D05BCC932EA}" dt="2025-08-21T14:50:45.512" v="31"/>
          <ac:spMkLst>
            <pc:docMk/>
            <pc:sldMk cId="0" sldId="305"/>
            <ac:spMk id="5" creationId="{EF89DB85-72C9-84F0-F4DA-79AA79CE480B}"/>
          </ac:spMkLst>
        </pc:spChg>
        <pc:spChg chg="add del">
          <ac:chgData name="Matthew Martineau" userId="S::mmartineau@smoc.org::073ce0ee-5d7d-468d-8982-2f6aa7a904ba" providerId="AD" clId="Web-{CBD5C1C3-1C26-E9C5-D374-7D05BCC932EA}" dt="2025-08-21T14:50:45.512" v="31"/>
          <ac:spMkLst>
            <pc:docMk/>
            <pc:sldMk cId="0" sldId="305"/>
            <ac:spMk id="6" creationId="{4ED1B79C-757B-FFA5-0C10-1B2DE4110CE2}"/>
          </ac:spMkLst>
        </pc:spChg>
        <pc:spChg chg="add del">
          <ac:chgData name="Matthew Martineau" userId="S::mmartineau@smoc.org::073ce0ee-5d7d-468d-8982-2f6aa7a904ba" providerId="AD" clId="Web-{CBD5C1C3-1C26-E9C5-D374-7D05BCC932EA}" dt="2025-08-21T14:50:45.512" v="31"/>
          <ac:spMkLst>
            <pc:docMk/>
            <pc:sldMk cId="0" sldId="305"/>
            <ac:spMk id="10" creationId="{5C68660D-8459-5104-2D59-D92A1F74B158}"/>
          </ac:spMkLst>
        </pc:spChg>
        <pc:spChg chg="add del">
          <ac:chgData name="Matthew Martineau" userId="S::mmartineau@smoc.org::073ce0ee-5d7d-468d-8982-2f6aa7a904ba" providerId="AD" clId="Web-{CBD5C1C3-1C26-E9C5-D374-7D05BCC932EA}" dt="2025-08-21T14:51:07.559" v="33"/>
          <ac:spMkLst>
            <pc:docMk/>
            <pc:sldMk cId="0" sldId="305"/>
            <ac:spMk id="11" creationId="{8FCBAB2C-34DC-6292-67A3-AB8CBB87B20C}"/>
          </ac:spMkLst>
        </pc:spChg>
        <pc:spChg chg="add mod">
          <ac:chgData name="Matthew Martineau" userId="S::mmartineau@smoc.org::073ce0ee-5d7d-468d-8982-2f6aa7a904ba" providerId="AD" clId="Web-{CBD5C1C3-1C26-E9C5-D374-7D05BCC932EA}" dt="2025-08-21T14:51:25.856" v="35" actId="1076"/>
          <ac:spMkLst>
            <pc:docMk/>
            <pc:sldMk cId="0" sldId="305"/>
            <ac:spMk id="14" creationId="{60CD8CAF-4B62-89EC-D409-09A09C6A7842}"/>
          </ac:spMkLst>
        </pc:spChg>
        <pc:spChg chg="add mod">
          <ac:chgData name="Matthew Martineau" userId="S::mmartineau@smoc.org::073ce0ee-5d7d-468d-8982-2f6aa7a904ba" providerId="AD" clId="Web-{CBD5C1C3-1C26-E9C5-D374-7D05BCC932EA}" dt="2025-08-21T14:51:25.871" v="36" actId="1076"/>
          <ac:spMkLst>
            <pc:docMk/>
            <pc:sldMk cId="0" sldId="305"/>
            <ac:spMk id="15" creationId="{9104F7E1-F2F9-A8B2-F0F8-B7B969123DD4}"/>
          </ac:spMkLst>
        </pc:spChg>
        <pc:spChg chg="add mod">
          <ac:chgData name="Matthew Martineau" userId="S::mmartineau@smoc.org::073ce0ee-5d7d-468d-8982-2f6aa7a904ba" providerId="AD" clId="Web-{CBD5C1C3-1C26-E9C5-D374-7D05BCC932EA}" dt="2025-08-21T14:51:25.902" v="40" actId="1076"/>
          <ac:spMkLst>
            <pc:docMk/>
            <pc:sldMk cId="0" sldId="305"/>
            <ac:spMk id="19" creationId="{BB50097C-D854-EB68-7FC4-4A51B6550B46}"/>
          </ac:spMkLst>
        </pc:spChg>
        <pc:spChg chg="mod">
          <ac:chgData name="Matthew Martineau" userId="S::mmartineau@smoc.org::073ce0ee-5d7d-468d-8982-2f6aa7a904ba" providerId="AD" clId="Web-{CBD5C1C3-1C26-E9C5-D374-7D05BCC932EA}" dt="2025-08-21T14:51:53.543" v="44" actId="20577"/>
          <ac:spMkLst>
            <pc:docMk/>
            <pc:sldMk cId="0" sldId="305"/>
            <ac:spMk id="16387" creationId="{00000000-0000-0000-0000-000000000000}"/>
          </ac:spMkLst>
        </pc:spChg>
        <pc:spChg chg="del mod">
          <ac:chgData name="Matthew Martineau" userId="S::mmartineau@smoc.org::073ce0ee-5d7d-468d-8982-2f6aa7a904ba" providerId="AD" clId="Web-{CBD5C1C3-1C26-E9C5-D374-7D05BCC932EA}" dt="2025-08-21T14:51:37.293" v="42"/>
          <ac:spMkLst>
            <pc:docMk/>
            <pc:sldMk cId="0" sldId="305"/>
            <ac:spMk id="16389" creationId="{00000000-0000-0000-0000-000000000000}"/>
          </ac:spMkLst>
        </pc:spChg>
        <pc:picChg chg="add del">
          <ac:chgData name="Matthew Martineau" userId="S::mmartineau@smoc.org::073ce0ee-5d7d-468d-8982-2f6aa7a904ba" providerId="AD" clId="Web-{CBD5C1C3-1C26-E9C5-D374-7D05BCC932EA}" dt="2025-08-21T14:50:45.512" v="31"/>
          <ac:picMkLst>
            <pc:docMk/>
            <pc:sldMk cId="0" sldId="305"/>
            <ac:picMk id="3" creationId="{295A04CF-F2CD-6F05-E449-9708CA7B7449}"/>
          </ac:picMkLst>
        </pc:picChg>
        <pc:picChg chg="add del">
          <ac:chgData name="Matthew Martineau" userId="S::mmartineau@smoc.org::073ce0ee-5d7d-468d-8982-2f6aa7a904ba" providerId="AD" clId="Web-{CBD5C1C3-1C26-E9C5-D374-7D05BCC932EA}" dt="2025-08-21T14:50:45.512" v="31"/>
          <ac:picMkLst>
            <pc:docMk/>
            <pc:sldMk cId="0" sldId="305"/>
            <ac:picMk id="4" creationId="{E6A31AB3-5EEB-7253-730E-BA230C4ADC78}"/>
          </ac:picMkLst>
        </pc:picChg>
        <pc:picChg chg="add del">
          <ac:chgData name="Matthew Martineau" userId="S::mmartineau@smoc.org::073ce0ee-5d7d-468d-8982-2f6aa7a904ba" providerId="AD" clId="Web-{CBD5C1C3-1C26-E9C5-D374-7D05BCC932EA}" dt="2025-08-21T14:50:45.512" v="31"/>
          <ac:picMkLst>
            <pc:docMk/>
            <pc:sldMk cId="0" sldId="305"/>
            <ac:picMk id="7" creationId="{060F2B8C-75FE-D4E1-C9B1-9BBF8509D48A}"/>
          </ac:picMkLst>
        </pc:picChg>
        <pc:picChg chg="add del">
          <ac:chgData name="Matthew Martineau" userId="S::mmartineau@smoc.org::073ce0ee-5d7d-468d-8982-2f6aa7a904ba" providerId="AD" clId="Web-{CBD5C1C3-1C26-E9C5-D374-7D05BCC932EA}" dt="2025-08-21T14:50:45.512" v="31"/>
          <ac:picMkLst>
            <pc:docMk/>
            <pc:sldMk cId="0" sldId="305"/>
            <ac:picMk id="8" creationId="{A104D6F8-A48B-E7FE-07E6-2052ADB84A3C}"/>
          </ac:picMkLst>
        </pc:picChg>
        <pc:picChg chg="add del">
          <ac:chgData name="Matthew Martineau" userId="S::mmartineau@smoc.org::073ce0ee-5d7d-468d-8982-2f6aa7a904ba" providerId="AD" clId="Web-{CBD5C1C3-1C26-E9C5-D374-7D05BCC932EA}" dt="2025-08-21T14:50:45.512" v="31"/>
          <ac:picMkLst>
            <pc:docMk/>
            <pc:sldMk cId="0" sldId="305"/>
            <ac:picMk id="9" creationId="{BD674D3C-E504-7E68-8417-A80539521A60}"/>
          </ac:picMkLst>
        </pc:picChg>
        <pc:picChg chg="add mod">
          <ac:chgData name="Matthew Martineau" userId="S::mmartineau@smoc.org::073ce0ee-5d7d-468d-8982-2f6aa7a904ba" providerId="AD" clId="Web-{CBD5C1C3-1C26-E9C5-D374-7D05BCC932EA}" dt="2025-08-21T14:51:46.496" v="43" actId="1076"/>
          <ac:picMkLst>
            <pc:docMk/>
            <pc:sldMk cId="0" sldId="305"/>
            <ac:picMk id="12" creationId="{0FE74CF3-2FD7-EABD-70AF-2FDB7823B784}"/>
          </ac:picMkLst>
        </pc:picChg>
        <pc:picChg chg="add">
          <ac:chgData name="Matthew Martineau" userId="S::mmartineau@smoc.org::073ce0ee-5d7d-468d-8982-2f6aa7a904ba" providerId="AD" clId="Web-{CBD5C1C3-1C26-E9C5-D374-7D05BCC932EA}" dt="2025-08-21T14:50:48.355" v="32"/>
          <ac:picMkLst>
            <pc:docMk/>
            <pc:sldMk cId="0" sldId="305"/>
            <ac:picMk id="13" creationId="{88996BB3-3216-7CAD-B211-036B98240BA8}"/>
          </ac:picMkLst>
        </pc:picChg>
        <pc:picChg chg="add mod">
          <ac:chgData name="Matthew Martineau" userId="S::mmartineau@smoc.org::073ce0ee-5d7d-468d-8982-2f6aa7a904ba" providerId="AD" clId="Web-{CBD5C1C3-1C26-E9C5-D374-7D05BCC932EA}" dt="2025-08-21T14:51:25.871" v="37" actId="1076"/>
          <ac:picMkLst>
            <pc:docMk/>
            <pc:sldMk cId="0" sldId="305"/>
            <ac:picMk id="16" creationId="{1B2FC5FA-15E4-2117-9843-012711D0DD68}"/>
          </ac:picMkLst>
        </pc:picChg>
        <pc:picChg chg="add mod">
          <ac:chgData name="Matthew Martineau" userId="S::mmartineau@smoc.org::073ce0ee-5d7d-468d-8982-2f6aa7a904ba" providerId="AD" clId="Web-{CBD5C1C3-1C26-E9C5-D374-7D05BCC932EA}" dt="2025-08-21T14:51:25.887" v="38" actId="1076"/>
          <ac:picMkLst>
            <pc:docMk/>
            <pc:sldMk cId="0" sldId="305"/>
            <ac:picMk id="17" creationId="{0316A7A6-ACC7-B150-F7C4-23631C6C1F69}"/>
          </ac:picMkLst>
        </pc:picChg>
        <pc:picChg chg="add mod">
          <ac:chgData name="Matthew Martineau" userId="S::mmartineau@smoc.org::073ce0ee-5d7d-468d-8982-2f6aa7a904ba" providerId="AD" clId="Web-{CBD5C1C3-1C26-E9C5-D374-7D05BCC932EA}" dt="2025-08-21T14:51:25.887" v="39" actId="1076"/>
          <ac:picMkLst>
            <pc:docMk/>
            <pc:sldMk cId="0" sldId="305"/>
            <ac:picMk id="18" creationId="{AB89D5A6-714F-566D-CD8E-85597781C670}"/>
          </ac:picMkLst>
        </pc:picChg>
      </pc:sldChg>
      <pc:sldChg chg="addSp modSp mod setBg">
        <pc:chgData name="Matthew Martineau" userId="S::mmartineau@smoc.org::073ce0ee-5d7d-468d-8982-2f6aa7a904ba" providerId="AD" clId="Web-{CBD5C1C3-1C26-E9C5-D374-7D05BCC932EA}" dt="2025-08-21T15:05:08.435" v="64"/>
        <pc:sldMkLst>
          <pc:docMk/>
          <pc:sldMk cId="0" sldId="306"/>
        </pc:sldMkLst>
        <pc:spChg chg="mod">
          <ac:chgData name="Matthew Martineau" userId="S::mmartineau@smoc.org::073ce0ee-5d7d-468d-8982-2f6aa7a904ba" providerId="AD" clId="Web-{CBD5C1C3-1C26-E9C5-D374-7D05BCC932EA}" dt="2025-08-21T15:05:05.044" v="56" actId="1076"/>
          <ac:spMkLst>
            <pc:docMk/>
            <pc:sldMk cId="0" sldId="306"/>
            <ac:spMk id="2" creationId="{00000000-0000-0000-0000-000000000000}"/>
          </ac:spMkLst>
        </pc:spChg>
        <pc:spChg chg="add">
          <ac:chgData name="Matthew Martineau" userId="S::mmartineau@smoc.org::073ce0ee-5d7d-468d-8982-2f6aa7a904ba" providerId="AD" clId="Web-{CBD5C1C3-1C26-E9C5-D374-7D05BCC932EA}" dt="2025-08-21T15:05:08.357" v="59"/>
          <ac:spMkLst>
            <pc:docMk/>
            <pc:sldMk cId="0" sldId="306"/>
            <ac:spMk id="9" creationId="{29F77928-6920-E503-8B68-E93DE43D1DFA}"/>
          </ac:spMkLst>
        </pc:spChg>
        <pc:spChg chg="add">
          <ac:chgData name="Matthew Martineau" userId="S::mmartineau@smoc.org::073ce0ee-5d7d-468d-8982-2f6aa7a904ba" providerId="AD" clId="Web-{CBD5C1C3-1C26-E9C5-D374-7D05BCC932EA}" dt="2025-08-21T15:05:08.373" v="60"/>
          <ac:spMkLst>
            <pc:docMk/>
            <pc:sldMk cId="0" sldId="306"/>
            <ac:spMk id="11" creationId="{77F9A082-6BCC-29EF-7598-5FB27891F003}"/>
          </ac:spMkLst>
        </pc:spChg>
        <pc:spChg chg="add">
          <ac:chgData name="Matthew Martineau" userId="S::mmartineau@smoc.org::073ce0ee-5d7d-468d-8982-2f6aa7a904ba" providerId="AD" clId="Web-{CBD5C1C3-1C26-E9C5-D374-7D05BCC932EA}" dt="2025-08-21T15:05:08.435" v="64"/>
          <ac:spMkLst>
            <pc:docMk/>
            <pc:sldMk cId="0" sldId="306"/>
            <ac:spMk id="19" creationId="{4733FBE4-3138-3CF2-CEAB-E533A9E70A9D}"/>
          </ac:spMkLst>
        </pc:spChg>
        <pc:picChg chg="add">
          <ac:chgData name="Matthew Martineau" userId="S::mmartineau@smoc.org::073ce0ee-5d7d-468d-8982-2f6aa7a904ba" providerId="AD" clId="Web-{CBD5C1C3-1C26-E9C5-D374-7D05BCC932EA}" dt="2025-08-21T15:05:08.310" v="57"/>
          <ac:picMkLst>
            <pc:docMk/>
            <pc:sldMk cId="0" sldId="306"/>
            <ac:picMk id="4" creationId="{1B0008F6-757A-B66C-154D-A96A0A0BD90F}"/>
          </ac:picMkLst>
        </pc:picChg>
        <pc:picChg chg="add">
          <ac:chgData name="Matthew Martineau" userId="S::mmartineau@smoc.org::073ce0ee-5d7d-468d-8982-2f6aa7a904ba" providerId="AD" clId="Web-{CBD5C1C3-1C26-E9C5-D374-7D05BCC932EA}" dt="2025-08-21T15:05:08.341" v="58"/>
          <ac:picMkLst>
            <pc:docMk/>
            <pc:sldMk cId="0" sldId="306"/>
            <ac:picMk id="7" creationId="{444FFBDC-2DE9-37A6-4568-569E36AF0CE2}"/>
          </ac:picMkLst>
        </pc:picChg>
        <pc:picChg chg="add">
          <ac:chgData name="Matthew Martineau" userId="S::mmartineau@smoc.org::073ce0ee-5d7d-468d-8982-2f6aa7a904ba" providerId="AD" clId="Web-{CBD5C1C3-1C26-E9C5-D374-7D05BCC932EA}" dt="2025-08-21T15:05:08.388" v="61"/>
          <ac:picMkLst>
            <pc:docMk/>
            <pc:sldMk cId="0" sldId="306"/>
            <ac:picMk id="13" creationId="{2A4F51E8-BBC2-36DB-4908-B934CDD85DEC}"/>
          </ac:picMkLst>
        </pc:picChg>
        <pc:picChg chg="add">
          <ac:chgData name="Matthew Martineau" userId="S::mmartineau@smoc.org::073ce0ee-5d7d-468d-8982-2f6aa7a904ba" providerId="AD" clId="Web-{CBD5C1C3-1C26-E9C5-D374-7D05BCC932EA}" dt="2025-08-21T15:05:08.404" v="62"/>
          <ac:picMkLst>
            <pc:docMk/>
            <pc:sldMk cId="0" sldId="306"/>
            <ac:picMk id="15" creationId="{ACF66FC2-EBC9-15E2-1EA1-222EAF18EE7E}"/>
          </ac:picMkLst>
        </pc:picChg>
        <pc:picChg chg="add">
          <ac:chgData name="Matthew Martineau" userId="S::mmartineau@smoc.org::073ce0ee-5d7d-468d-8982-2f6aa7a904ba" providerId="AD" clId="Web-{CBD5C1C3-1C26-E9C5-D374-7D05BCC932EA}" dt="2025-08-21T15:05:08.420" v="63"/>
          <ac:picMkLst>
            <pc:docMk/>
            <pc:sldMk cId="0" sldId="306"/>
            <ac:picMk id="17" creationId="{4037F487-7C73-0B1E-75C7-B55EF2C20629}"/>
          </ac:picMkLst>
        </pc:picChg>
      </pc:sldChg>
      <pc:sldChg chg="addSp modSp mod setBg">
        <pc:chgData name="Matthew Martineau" userId="S::mmartineau@smoc.org::073ce0ee-5d7d-468d-8982-2f6aa7a904ba" providerId="AD" clId="Web-{CBD5C1C3-1C26-E9C5-D374-7D05BCC932EA}" dt="2025-08-21T15:10:18.089" v="157" actId="1076"/>
        <pc:sldMkLst>
          <pc:docMk/>
          <pc:sldMk cId="0" sldId="307"/>
        </pc:sldMkLst>
        <pc:spChg chg="mod">
          <ac:chgData name="Matthew Martineau" userId="S::mmartineau@smoc.org::073ce0ee-5d7d-468d-8982-2f6aa7a904ba" providerId="AD" clId="Web-{CBD5C1C3-1C26-E9C5-D374-7D05BCC932EA}" dt="2025-08-21T15:09:18.846" v="144" actId="1076"/>
          <ac:spMkLst>
            <pc:docMk/>
            <pc:sldMk cId="0" sldId="307"/>
            <ac:spMk id="2" creationId="{00000000-0000-0000-0000-000000000000}"/>
          </ac:spMkLst>
        </pc:spChg>
        <pc:spChg chg="mod">
          <ac:chgData name="Matthew Martineau" userId="S::mmartineau@smoc.org::073ce0ee-5d7d-468d-8982-2f6aa7a904ba" providerId="AD" clId="Web-{CBD5C1C3-1C26-E9C5-D374-7D05BCC932EA}" dt="2025-08-21T15:10:03.337" v="155" actId="1076"/>
          <ac:spMkLst>
            <pc:docMk/>
            <pc:sldMk cId="0" sldId="307"/>
            <ac:spMk id="6" creationId="{00000000-0000-0000-0000-000000000000}"/>
          </ac:spMkLst>
        </pc:spChg>
        <pc:spChg chg="mod">
          <ac:chgData name="Matthew Martineau" userId="S::mmartineau@smoc.org::073ce0ee-5d7d-468d-8982-2f6aa7a904ba" providerId="AD" clId="Web-{CBD5C1C3-1C26-E9C5-D374-7D05BCC932EA}" dt="2025-08-21T15:10:18.089" v="157" actId="1076"/>
          <ac:spMkLst>
            <pc:docMk/>
            <pc:sldMk cId="0" sldId="307"/>
            <ac:spMk id="7" creationId="{00000000-0000-0000-0000-000000000000}"/>
          </ac:spMkLst>
        </pc:spChg>
        <pc:spChg chg="mod">
          <ac:chgData name="Matthew Martineau" userId="S::mmartineau@smoc.org::073ce0ee-5d7d-468d-8982-2f6aa7a904ba" providerId="AD" clId="Web-{CBD5C1C3-1C26-E9C5-D374-7D05BCC932EA}" dt="2025-08-21T15:10:09.806" v="156" actId="1076"/>
          <ac:spMkLst>
            <pc:docMk/>
            <pc:sldMk cId="0" sldId="307"/>
            <ac:spMk id="8" creationId="{00000000-0000-0000-0000-000000000000}"/>
          </ac:spMkLst>
        </pc:spChg>
        <pc:spChg chg="add">
          <ac:chgData name="Matthew Martineau" userId="S::mmartineau@smoc.org::073ce0ee-5d7d-468d-8982-2f6aa7a904ba" providerId="AD" clId="Web-{CBD5C1C3-1C26-E9C5-D374-7D05BCC932EA}" dt="2025-08-21T15:09:21.003" v="147"/>
          <ac:spMkLst>
            <pc:docMk/>
            <pc:sldMk cId="0" sldId="307"/>
            <ac:spMk id="14" creationId="{E8981DD0-5DC7-567E-5E10-D6EDDEA1A917}"/>
          </ac:spMkLst>
        </pc:spChg>
        <pc:spChg chg="add">
          <ac:chgData name="Matthew Martineau" userId="S::mmartineau@smoc.org::073ce0ee-5d7d-468d-8982-2f6aa7a904ba" providerId="AD" clId="Web-{CBD5C1C3-1C26-E9C5-D374-7D05BCC932EA}" dt="2025-08-21T15:09:21.018" v="148"/>
          <ac:spMkLst>
            <pc:docMk/>
            <pc:sldMk cId="0" sldId="307"/>
            <ac:spMk id="16" creationId="{523BB2B3-EF18-3EA0-EC2D-375AAF04C15A}"/>
          </ac:spMkLst>
        </pc:spChg>
        <pc:spChg chg="add">
          <ac:chgData name="Matthew Martineau" userId="S::mmartineau@smoc.org::073ce0ee-5d7d-468d-8982-2f6aa7a904ba" providerId="AD" clId="Web-{CBD5C1C3-1C26-E9C5-D374-7D05BCC932EA}" dt="2025-08-21T15:09:21.065" v="152"/>
          <ac:spMkLst>
            <pc:docMk/>
            <pc:sldMk cId="0" sldId="307"/>
            <ac:spMk id="24" creationId="{2DD0662C-2717-0729-5EF7-ECA8F0E95F5C}"/>
          </ac:spMkLst>
        </pc:spChg>
        <pc:picChg chg="mod">
          <ac:chgData name="Matthew Martineau" userId="S::mmartineau@smoc.org::073ce0ee-5d7d-468d-8982-2f6aa7a904ba" providerId="AD" clId="Web-{CBD5C1C3-1C26-E9C5-D374-7D05BCC932EA}" dt="2025-08-21T15:09:58.743" v="154" actId="1076"/>
          <ac:picMkLst>
            <pc:docMk/>
            <pc:sldMk cId="0" sldId="307"/>
            <ac:picMk id="3" creationId="{00000000-0000-0000-0000-000000000000}"/>
          </ac:picMkLst>
        </pc:picChg>
        <pc:picChg chg="add">
          <ac:chgData name="Matthew Martineau" userId="S::mmartineau@smoc.org::073ce0ee-5d7d-468d-8982-2f6aa7a904ba" providerId="AD" clId="Web-{CBD5C1C3-1C26-E9C5-D374-7D05BCC932EA}" dt="2025-08-21T15:09:20.940" v="145"/>
          <ac:picMkLst>
            <pc:docMk/>
            <pc:sldMk cId="0" sldId="307"/>
            <ac:picMk id="10" creationId="{955E160F-C9BA-AC3F-76D4-FFF6CA1260CB}"/>
          </ac:picMkLst>
        </pc:picChg>
        <pc:picChg chg="add">
          <ac:chgData name="Matthew Martineau" userId="S::mmartineau@smoc.org::073ce0ee-5d7d-468d-8982-2f6aa7a904ba" providerId="AD" clId="Web-{CBD5C1C3-1C26-E9C5-D374-7D05BCC932EA}" dt="2025-08-21T15:09:20.987" v="146"/>
          <ac:picMkLst>
            <pc:docMk/>
            <pc:sldMk cId="0" sldId="307"/>
            <ac:picMk id="12" creationId="{60CB5914-2FD2-CCA8-28B1-32C9A55B5A03}"/>
          </ac:picMkLst>
        </pc:picChg>
        <pc:picChg chg="add">
          <ac:chgData name="Matthew Martineau" userId="S::mmartineau@smoc.org::073ce0ee-5d7d-468d-8982-2f6aa7a904ba" providerId="AD" clId="Web-{CBD5C1C3-1C26-E9C5-D374-7D05BCC932EA}" dt="2025-08-21T15:09:21.034" v="149"/>
          <ac:picMkLst>
            <pc:docMk/>
            <pc:sldMk cId="0" sldId="307"/>
            <ac:picMk id="18" creationId="{1EA99BA9-5519-F0C5-B0B6-CDAF64A05435}"/>
          </ac:picMkLst>
        </pc:picChg>
        <pc:picChg chg="add">
          <ac:chgData name="Matthew Martineau" userId="S::mmartineau@smoc.org::073ce0ee-5d7d-468d-8982-2f6aa7a904ba" providerId="AD" clId="Web-{CBD5C1C3-1C26-E9C5-D374-7D05BCC932EA}" dt="2025-08-21T15:09:21.050" v="150"/>
          <ac:picMkLst>
            <pc:docMk/>
            <pc:sldMk cId="0" sldId="307"/>
            <ac:picMk id="20" creationId="{9065EC80-F5A1-7FA8-56D0-8917A3380096}"/>
          </ac:picMkLst>
        </pc:picChg>
        <pc:picChg chg="add">
          <ac:chgData name="Matthew Martineau" userId="S::mmartineau@smoc.org::073ce0ee-5d7d-468d-8982-2f6aa7a904ba" providerId="AD" clId="Web-{CBD5C1C3-1C26-E9C5-D374-7D05BCC932EA}" dt="2025-08-21T15:09:21.050" v="151"/>
          <ac:picMkLst>
            <pc:docMk/>
            <pc:sldMk cId="0" sldId="307"/>
            <ac:picMk id="22" creationId="{75690D00-D3A0-7F99-4DB8-0E2D14CAAA5D}"/>
          </ac:picMkLst>
        </pc:picChg>
      </pc:sldChg>
      <pc:sldChg chg="addSp modSp mod setBg">
        <pc:chgData name="Matthew Martineau" userId="S::mmartineau@smoc.org::073ce0ee-5d7d-468d-8982-2f6aa7a904ba" providerId="AD" clId="Web-{CBD5C1C3-1C26-E9C5-D374-7D05BCC932EA}" dt="2025-08-21T15:10:33.918" v="168"/>
        <pc:sldMkLst>
          <pc:docMk/>
          <pc:sldMk cId="0" sldId="308"/>
        </pc:sldMkLst>
        <pc:spChg chg="mod">
          <ac:chgData name="Matthew Martineau" userId="S::mmartineau@smoc.org::073ce0ee-5d7d-468d-8982-2f6aa7a904ba" providerId="AD" clId="Web-{CBD5C1C3-1C26-E9C5-D374-7D05BCC932EA}" dt="2025-08-21T15:10:32.278" v="160" actId="1076"/>
          <ac:spMkLst>
            <pc:docMk/>
            <pc:sldMk cId="0" sldId="308"/>
            <ac:spMk id="7" creationId="{00000000-0000-0000-0000-000000000000}"/>
          </ac:spMkLst>
        </pc:spChg>
        <pc:spChg chg="add">
          <ac:chgData name="Matthew Martineau" userId="S::mmartineau@smoc.org::073ce0ee-5d7d-468d-8982-2f6aa7a904ba" providerId="AD" clId="Web-{CBD5C1C3-1C26-E9C5-D374-7D05BCC932EA}" dt="2025-08-21T15:10:33.856" v="163"/>
          <ac:spMkLst>
            <pc:docMk/>
            <pc:sldMk cId="0" sldId="308"/>
            <ac:spMk id="10" creationId="{F275C5EA-70D7-078D-2AD8-2DAF335766F4}"/>
          </ac:spMkLst>
        </pc:spChg>
        <pc:spChg chg="add">
          <ac:chgData name="Matthew Martineau" userId="S::mmartineau@smoc.org::073ce0ee-5d7d-468d-8982-2f6aa7a904ba" providerId="AD" clId="Web-{CBD5C1C3-1C26-E9C5-D374-7D05BCC932EA}" dt="2025-08-21T15:10:33.872" v="164"/>
          <ac:spMkLst>
            <pc:docMk/>
            <pc:sldMk cId="0" sldId="308"/>
            <ac:spMk id="12" creationId="{43774D72-58BD-3545-B25D-5311188AD68B}"/>
          </ac:spMkLst>
        </pc:spChg>
        <pc:spChg chg="add">
          <ac:chgData name="Matthew Martineau" userId="S::mmartineau@smoc.org::073ce0ee-5d7d-468d-8982-2f6aa7a904ba" providerId="AD" clId="Web-{CBD5C1C3-1C26-E9C5-D374-7D05BCC932EA}" dt="2025-08-21T15:10:33.918" v="168"/>
          <ac:spMkLst>
            <pc:docMk/>
            <pc:sldMk cId="0" sldId="308"/>
            <ac:spMk id="20" creationId="{7DD3D969-F692-EC27-593A-80E6254A0439}"/>
          </ac:spMkLst>
        </pc:spChg>
        <pc:spChg chg="mod">
          <ac:chgData name="Matthew Martineau" userId="S::mmartineau@smoc.org::073ce0ee-5d7d-468d-8982-2f6aa7a904ba" providerId="AD" clId="Web-{CBD5C1C3-1C26-E9C5-D374-7D05BCC932EA}" dt="2025-08-21T15:10:32.278" v="159" actId="1076"/>
          <ac:spMkLst>
            <pc:docMk/>
            <pc:sldMk cId="0" sldId="308"/>
            <ac:spMk id="24580" creationId="{00000000-0000-0000-0000-000000000000}"/>
          </ac:spMkLst>
        </pc:spChg>
        <pc:picChg chg="mod">
          <ac:chgData name="Matthew Martineau" userId="S::mmartineau@smoc.org::073ce0ee-5d7d-468d-8982-2f6aa7a904ba" providerId="AD" clId="Web-{CBD5C1C3-1C26-E9C5-D374-7D05BCC932EA}" dt="2025-08-21T15:10:32.262" v="158" actId="1076"/>
          <ac:picMkLst>
            <pc:docMk/>
            <pc:sldMk cId="0" sldId="308"/>
            <ac:picMk id="3" creationId="{00000000-0000-0000-0000-000000000000}"/>
          </ac:picMkLst>
        </pc:picChg>
        <pc:picChg chg="add">
          <ac:chgData name="Matthew Martineau" userId="S::mmartineau@smoc.org::073ce0ee-5d7d-468d-8982-2f6aa7a904ba" providerId="AD" clId="Web-{CBD5C1C3-1C26-E9C5-D374-7D05BCC932EA}" dt="2025-08-21T15:10:33.809" v="161"/>
          <ac:picMkLst>
            <pc:docMk/>
            <pc:sldMk cId="0" sldId="308"/>
            <ac:picMk id="4" creationId="{DE54048E-9698-2F41-4C10-C9A0C92D782B}"/>
          </ac:picMkLst>
        </pc:picChg>
        <pc:picChg chg="add">
          <ac:chgData name="Matthew Martineau" userId="S::mmartineau@smoc.org::073ce0ee-5d7d-468d-8982-2f6aa7a904ba" providerId="AD" clId="Web-{CBD5C1C3-1C26-E9C5-D374-7D05BCC932EA}" dt="2025-08-21T15:10:33.840" v="162"/>
          <ac:picMkLst>
            <pc:docMk/>
            <pc:sldMk cId="0" sldId="308"/>
            <ac:picMk id="6" creationId="{88A6690F-AF8F-3AC1-67AC-F4FA98D9425E}"/>
          </ac:picMkLst>
        </pc:picChg>
        <pc:picChg chg="add">
          <ac:chgData name="Matthew Martineau" userId="S::mmartineau@smoc.org::073ce0ee-5d7d-468d-8982-2f6aa7a904ba" providerId="AD" clId="Web-{CBD5C1C3-1C26-E9C5-D374-7D05BCC932EA}" dt="2025-08-21T15:10:33.887" v="165"/>
          <ac:picMkLst>
            <pc:docMk/>
            <pc:sldMk cId="0" sldId="308"/>
            <ac:picMk id="14" creationId="{F2B2FE83-B58E-3DFF-FFB4-6343C2830041}"/>
          </ac:picMkLst>
        </pc:picChg>
        <pc:picChg chg="add">
          <ac:chgData name="Matthew Martineau" userId="S::mmartineau@smoc.org::073ce0ee-5d7d-468d-8982-2f6aa7a904ba" providerId="AD" clId="Web-{CBD5C1C3-1C26-E9C5-D374-7D05BCC932EA}" dt="2025-08-21T15:10:33.903" v="166"/>
          <ac:picMkLst>
            <pc:docMk/>
            <pc:sldMk cId="0" sldId="308"/>
            <ac:picMk id="16" creationId="{6DEA2316-3C44-CE9F-29AE-6EC064384C2F}"/>
          </ac:picMkLst>
        </pc:picChg>
        <pc:picChg chg="add">
          <ac:chgData name="Matthew Martineau" userId="S::mmartineau@smoc.org::073ce0ee-5d7d-468d-8982-2f6aa7a904ba" providerId="AD" clId="Web-{CBD5C1C3-1C26-E9C5-D374-7D05BCC932EA}" dt="2025-08-21T15:10:33.903" v="167"/>
          <ac:picMkLst>
            <pc:docMk/>
            <pc:sldMk cId="0" sldId="308"/>
            <ac:picMk id="18" creationId="{D334EB57-3F45-CDAF-660F-63C14C2C3035}"/>
          </ac:picMkLst>
        </pc:picChg>
      </pc:sldChg>
      <pc:sldChg chg="addSp modSp mod setBg">
        <pc:chgData name="Matthew Martineau" userId="S::mmartineau@smoc.org::073ce0ee-5d7d-468d-8982-2f6aa7a904ba" providerId="AD" clId="Web-{CBD5C1C3-1C26-E9C5-D374-7D05BCC932EA}" dt="2025-08-21T15:10:59.374" v="178"/>
        <pc:sldMkLst>
          <pc:docMk/>
          <pc:sldMk cId="0" sldId="309"/>
        </pc:sldMkLst>
        <pc:spChg chg="add">
          <ac:chgData name="Matthew Martineau" userId="S::mmartineau@smoc.org::073ce0ee-5d7d-468d-8982-2f6aa7a904ba" providerId="AD" clId="Web-{CBD5C1C3-1C26-E9C5-D374-7D05BCC932EA}" dt="2025-08-21T15:10:59.327" v="173"/>
          <ac:spMkLst>
            <pc:docMk/>
            <pc:sldMk cId="0" sldId="309"/>
            <ac:spMk id="10" creationId="{10E15E8B-C405-E327-F3E2-2AB849A66F7A}"/>
          </ac:spMkLst>
        </pc:spChg>
        <pc:spChg chg="add">
          <ac:chgData name="Matthew Martineau" userId="S::mmartineau@smoc.org::073ce0ee-5d7d-468d-8982-2f6aa7a904ba" providerId="AD" clId="Web-{CBD5C1C3-1C26-E9C5-D374-7D05BCC932EA}" dt="2025-08-21T15:10:59.327" v="174"/>
          <ac:spMkLst>
            <pc:docMk/>
            <pc:sldMk cId="0" sldId="309"/>
            <ac:spMk id="12" creationId="{1B153B2C-1706-28E1-E7FF-41FB15BA7271}"/>
          </ac:spMkLst>
        </pc:spChg>
        <pc:spChg chg="add">
          <ac:chgData name="Matthew Martineau" userId="S::mmartineau@smoc.org::073ce0ee-5d7d-468d-8982-2f6aa7a904ba" providerId="AD" clId="Web-{CBD5C1C3-1C26-E9C5-D374-7D05BCC932EA}" dt="2025-08-21T15:10:59.374" v="178"/>
          <ac:spMkLst>
            <pc:docMk/>
            <pc:sldMk cId="0" sldId="309"/>
            <ac:spMk id="20" creationId="{8C96A42A-8226-C262-ABBB-B59D7595F524}"/>
          </ac:spMkLst>
        </pc:spChg>
        <pc:spChg chg="mod">
          <ac:chgData name="Matthew Martineau" userId="S::mmartineau@smoc.org::073ce0ee-5d7d-468d-8982-2f6aa7a904ba" providerId="AD" clId="Web-{CBD5C1C3-1C26-E9C5-D374-7D05BCC932EA}" dt="2025-08-21T15:10:54.717" v="170" actId="1076"/>
          <ac:spMkLst>
            <pc:docMk/>
            <pc:sldMk cId="0" sldId="309"/>
            <ac:spMk id="78853" creationId="{00000000-0000-0000-0000-000000000000}"/>
          </ac:spMkLst>
        </pc:spChg>
        <pc:picChg chg="add">
          <ac:chgData name="Matthew Martineau" userId="S::mmartineau@smoc.org::073ce0ee-5d7d-468d-8982-2f6aa7a904ba" providerId="AD" clId="Web-{CBD5C1C3-1C26-E9C5-D374-7D05BCC932EA}" dt="2025-08-21T15:10:59.280" v="171"/>
          <ac:picMkLst>
            <pc:docMk/>
            <pc:sldMk cId="0" sldId="309"/>
            <ac:picMk id="3" creationId="{2AF71DAB-A1BD-811B-4ED2-A9FCB450FDEA}"/>
          </ac:picMkLst>
        </pc:picChg>
        <pc:picChg chg="add">
          <ac:chgData name="Matthew Martineau" userId="S::mmartineau@smoc.org::073ce0ee-5d7d-468d-8982-2f6aa7a904ba" providerId="AD" clId="Web-{CBD5C1C3-1C26-E9C5-D374-7D05BCC932EA}" dt="2025-08-21T15:10:59.311" v="172"/>
          <ac:picMkLst>
            <pc:docMk/>
            <pc:sldMk cId="0" sldId="309"/>
            <ac:picMk id="5" creationId="{F4347876-38BD-527C-96C7-B734F27B30B4}"/>
          </ac:picMkLst>
        </pc:picChg>
        <pc:picChg chg="add">
          <ac:chgData name="Matthew Martineau" userId="S::mmartineau@smoc.org::073ce0ee-5d7d-468d-8982-2f6aa7a904ba" providerId="AD" clId="Web-{CBD5C1C3-1C26-E9C5-D374-7D05BCC932EA}" dt="2025-08-21T15:10:59.343" v="175"/>
          <ac:picMkLst>
            <pc:docMk/>
            <pc:sldMk cId="0" sldId="309"/>
            <ac:picMk id="14" creationId="{64500CB1-D0CF-2AF3-EDC1-CC793B02DC94}"/>
          </ac:picMkLst>
        </pc:picChg>
        <pc:picChg chg="add">
          <ac:chgData name="Matthew Martineau" userId="S::mmartineau@smoc.org::073ce0ee-5d7d-468d-8982-2f6aa7a904ba" providerId="AD" clId="Web-{CBD5C1C3-1C26-E9C5-D374-7D05BCC932EA}" dt="2025-08-21T15:10:59.358" v="176"/>
          <ac:picMkLst>
            <pc:docMk/>
            <pc:sldMk cId="0" sldId="309"/>
            <ac:picMk id="16" creationId="{54DD2745-6432-DB1F-F66F-572D0C25DB2C}"/>
          </ac:picMkLst>
        </pc:picChg>
        <pc:picChg chg="add">
          <ac:chgData name="Matthew Martineau" userId="S::mmartineau@smoc.org::073ce0ee-5d7d-468d-8982-2f6aa7a904ba" providerId="AD" clId="Web-{CBD5C1C3-1C26-E9C5-D374-7D05BCC932EA}" dt="2025-08-21T15:10:59.358" v="177"/>
          <ac:picMkLst>
            <pc:docMk/>
            <pc:sldMk cId="0" sldId="309"/>
            <ac:picMk id="18" creationId="{DB59D1B9-5863-7393-7C55-CA7308111700}"/>
          </ac:picMkLst>
        </pc:picChg>
      </pc:sldChg>
      <pc:sldChg chg="addSp modSp mod setBg">
        <pc:chgData name="Matthew Martineau" userId="S::mmartineau@smoc.org::073ce0ee-5d7d-468d-8982-2f6aa7a904ba" providerId="AD" clId="Web-{CBD5C1C3-1C26-E9C5-D374-7D05BCC932EA}" dt="2025-08-21T15:11:43.721" v="196"/>
        <pc:sldMkLst>
          <pc:docMk/>
          <pc:sldMk cId="0" sldId="310"/>
        </pc:sldMkLst>
        <pc:spChg chg="add">
          <ac:chgData name="Matthew Martineau" userId="S::mmartineau@smoc.org::073ce0ee-5d7d-468d-8982-2f6aa7a904ba" providerId="AD" clId="Web-{CBD5C1C3-1C26-E9C5-D374-7D05BCC932EA}" dt="2025-08-21T15:11:43.658" v="191"/>
          <ac:spMkLst>
            <pc:docMk/>
            <pc:sldMk cId="0" sldId="310"/>
            <ac:spMk id="7" creationId="{ED094DC9-058B-7219-4BCC-496B9EB8D030}"/>
          </ac:spMkLst>
        </pc:spChg>
        <pc:spChg chg="add">
          <ac:chgData name="Matthew Martineau" userId="S::mmartineau@smoc.org::073ce0ee-5d7d-468d-8982-2f6aa7a904ba" providerId="AD" clId="Web-{CBD5C1C3-1C26-E9C5-D374-7D05BCC932EA}" dt="2025-08-21T15:11:43.674" v="192"/>
          <ac:spMkLst>
            <pc:docMk/>
            <pc:sldMk cId="0" sldId="310"/>
            <ac:spMk id="9" creationId="{908167C0-E675-CA67-D766-B2C05ACBFC90}"/>
          </ac:spMkLst>
        </pc:spChg>
        <pc:spChg chg="add">
          <ac:chgData name="Matthew Martineau" userId="S::mmartineau@smoc.org::073ce0ee-5d7d-468d-8982-2f6aa7a904ba" providerId="AD" clId="Web-{CBD5C1C3-1C26-E9C5-D374-7D05BCC932EA}" dt="2025-08-21T15:11:43.721" v="196"/>
          <ac:spMkLst>
            <pc:docMk/>
            <pc:sldMk cId="0" sldId="310"/>
            <ac:spMk id="17" creationId="{9975E20C-8C3C-BCA0-5301-A6A1E044C5B5}"/>
          </ac:spMkLst>
        </pc:spChg>
        <pc:spChg chg="mod">
          <ac:chgData name="Matthew Martineau" userId="S::mmartineau@smoc.org::073ce0ee-5d7d-468d-8982-2f6aa7a904ba" providerId="AD" clId="Web-{CBD5C1C3-1C26-E9C5-D374-7D05BCC932EA}" dt="2025-08-21T15:11:36.767" v="184" actId="20577"/>
          <ac:spMkLst>
            <pc:docMk/>
            <pc:sldMk cId="0" sldId="310"/>
            <ac:spMk id="34820" creationId="{00000000-0000-0000-0000-000000000000}"/>
          </ac:spMkLst>
        </pc:spChg>
        <pc:spChg chg="mod">
          <ac:chgData name="Matthew Martineau" userId="S::mmartineau@smoc.org::073ce0ee-5d7d-468d-8982-2f6aa7a904ba" providerId="AD" clId="Web-{CBD5C1C3-1C26-E9C5-D374-7D05BCC932EA}" dt="2025-08-21T15:11:42.096" v="188" actId="20577"/>
          <ac:spMkLst>
            <pc:docMk/>
            <pc:sldMk cId="0" sldId="310"/>
            <ac:spMk id="34822" creationId="{00000000-0000-0000-0000-000000000000}"/>
          </ac:spMkLst>
        </pc:spChg>
        <pc:spChg chg="mod">
          <ac:chgData name="Matthew Martineau" userId="S::mmartineau@smoc.org::073ce0ee-5d7d-468d-8982-2f6aa7a904ba" providerId="AD" clId="Web-{CBD5C1C3-1C26-E9C5-D374-7D05BCC932EA}" dt="2025-08-21T15:11:24.485" v="180" actId="1076"/>
          <ac:spMkLst>
            <pc:docMk/>
            <pc:sldMk cId="0" sldId="310"/>
            <ac:spMk id="34823" creationId="{00000000-0000-0000-0000-000000000000}"/>
          </ac:spMkLst>
        </pc:spChg>
        <pc:picChg chg="add">
          <ac:chgData name="Matthew Martineau" userId="S::mmartineau@smoc.org::073ce0ee-5d7d-468d-8982-2f6aa7a904ba" providerId="AD" clId="Web-{CBD5C1C3-1C26-E9C5-D374-7D05BCC932EA}" dt="2025-08-21T15:11:43.596" v="189"/>
          <ac:picMkLst>
            <pc:docMk/>
            <pc:sldMk cId="0" sldId="310"/>
            <ac:picMk id="3" creationId="{6BD9A119-8385-E8CE-3D75-400A0D6D6A8A}"/>
          </ac:picMkLst>
        </pc:picChg>
        <pc:picChg chg="add">
          <ac:chgData name="Matthew Martineau" userId="S::mmartineau@smoc.org::073ce0ee-5d7d-468d-8982-2f6aa7a904ba" providerId="AD" clId="Web-{CBD5C1C3-1C26-E9C5-D374-7D05BCC932EA}" dt="2025-08-21T15:11:43.643" v="190"/>
          <ac:picMkLst>
            <pc:docMk/>
            <pc:sldMk cId="0" sldId="310"/>
            <ac:picMk id="5" creationId="{1CD5F0A5-DD87-E119-270D-9CE3A4589E1E}"/>
          </ac:picMkLst>
        </pc:picChg>
        <pc:picChg chg="add">
          <ac:chgData name="Matthew Martineau" userId="S::mmartineau@smoc.org::073ce0ee-5d7d-468d-8982-2f6aa7a904ba" providerId="AD" clId="Web-{CBD5C1C3-1C26-E9C5-D374-7D05BCC932EA}" dt="2025-08-21T15:11:43.674" v="193"/>
          <ac:picMkLst>
            <pc:docMk/>
            <pc:sldMk cId="0" sldId="310"/>
            <ac:picMk id="11" creationId="{473CAF16-8EF1-C435-B159-F154E29BBDD0}"/>
          </ac:picMkLst>
        </pc:picChg>
        <pc:picChg chg="add">
          <ac:chgData name="Matthew Martineau" userId="S::mmartineau@smoc.org::073ce0ee-5d7d-468d-8982-2f6aa7a904ba" providerId="AD" clId="Web-{CBD5C1C3-1C26-E9C5-D374-7D05BCC932EA}" dt="2025-08-21T15:11:43.690" v="194"/>
          <ac:picMkLst>
            <pc:docMk/>
            <pc:sldMk cId="0" sldId="310"/>
            <ac:picMk id="13" creationId="{CE84075A-7203-9883-6B70-914BD0B85963}"/>
          </ac:picMkLst>
        </pc:picChg>
        <pc:picChg chg="add">
          <ac:chgData name="Matthew Martineau" userId="S::mmartineau@smoc.org::073ce0ee-5d7d-468d-8982-2f6aa7a904ba" providerId="AD" clId="Web-{CBD5C1C3-1C26-E9C5-D374-7D05BCC932EA}" dt="2025-08-21T15:11:43.705" v="195"/>
          <ac:picMkLst>
            <pc:docMk/>
            <pc:sldMk cId="0" sldId="310"/>
            <ac:picMk id="15" creationId="{BDE7F312-21CC-BC6A-20A0-BC32859B25F3}"/>
          </ac:picMkLst>
        </pc:picChg>
      </pc:sldChg>
      <pc:sldChg chg="addSp modSp mod setBg">
        <pc:chgData name="Matthew Martineau" userId="S::mmartineau@smoc.org::073ce0ee-5d7d-468d-8982-2f6aa7a904ba" providerId="AD" clId="Web-{CBD5C1C3-1C26-E9C5-D374-7D05BCC932EA}" dt="2025-08-21T15:12:12.832" v="207"/>
        <pc:sldMkLst>
          <pc:docMk/>
          <pc:sldMk cId="0" sldId="311"/>
        </pc:sldMkLst>
        <pc:spChg chg="add">
          <ac:chgData name="Matthew Martineau" userId="S::mmartineau@smoc.org::073ce0ee-5d7d-468d-8982-2f6aa7a904ba" providerId="AD" clId="Web-{CBD5C1C3-1C26-E9C5-D374-7D05BCC932EA}" dt="2025-08-21T15:12:12.769" v="202"/>
          <ac:spMkLst>
            <pc:docMk/>
            <pc:sldMk cId="0" sldId="311"/>
            <ac:spMk id="7" creationId="{5C24B3DF-D6C8-CF83-08C5-9A675C75F058}"/>
          </ac:spMkLst>
        </pc:spChg>
        <pc:spChg chg="add">
          <ac:chgData name="Matthew Martineau" userId="S::mmartineau@smoc.org::073ce0ee-5d7d-468d-8982-2f6aa7a904ba" providerId="AD" clId="Web-{CBD5C1C3-1C26-E9C5-D374-7D05BCC932EA}" dt="2025-08-21T15:12:12.785" v="203"/>
          <ac:spMkLst>
            <pc:docMk/>
            <pc:sldMk cId="0" sldId="311"/>
            <ac:spMk id="9" creationId="{4FED2E35-950B-5E18-2A6D-E84FDCAFAC7B}"/>
          </ac:spMkLst>
        </pc:spChg>
        <pc:spChg chg="add">
          <ac:chgData name="Matthew Martineau" userId="S::mmartineau@smoc.org::073ce0ee-5d7d-468d-8982-2f6aa7a904ba" providerId="AD" clId="Web-{CBD5C1C3-1C26-E9C5-D374-7D05BCC932EA}" dt="2025-08-21T15:12:12.832" v="207"/>
          <ac:spMkLst>
            <pc:docMk/>
            <pc:sldMk cId="0" sldId="311"/>
            <ac:spMk id="17" creationId="{34C0E466-31E4-82D1-45B5-F2C8FCD99BA5}"/>
          </ac:spMkLst>
        </pc:spChg>
        <pc:spChg chg="mod">
          <ac:chgData name="Matthew Martineau" userId="S::mmartineau@smoc.org::073ce0ee-5d7d-468d-8982-2f6aa7a904ba" providerId="AD" clId="Web-{CBD5C1C3-1C26-E9C5-D374-7D05BCC932EA}" dt="2025-08-21T15:11:57.612" v="197" actId="1076"/>
          <ac:spMkLst>
            <pc:docMk/>
            <pc:sldMk cId="0" sldId="311"/>
            <ac:spMk id="35844" creationId="{00000000-0000-0000-0000-000000000000}"/>
          </ac:spMkLst>
        </pc:spChg>
        <pc:spChg chg="mod">
          <ac:chgData name="Matthew Martineau" userId="S::mmartineau@smoc.org::073ce0ee-5d7d-468d-8982-2f6aa7a904ba" providerId="AD" clId="Web-{CBD5C1C3-1C26-E9C5-D374-7D05BCC932EA}" dt="2025-08-21T15:12:10.597" v="199" actId="1076"/>
          <ac:spMkLst>
            <pc:docMk/>
            <pc:sldMk cId="0" sldId="311"/>
            <ac:spMk id="35845" creationId="{00000000-0000-0000-0000-000000000000}"/>
          </ac:spMkLst>
        </pc:spChg>
        <pc:picChg chg="add">
          <ac:chgData name="Matthew Martineau" userId="S::mmartineau@smoc.org::073ce0ee-5d7d-468d-8982-2f6aa7a904ba" providerId="AD" clId="Web-{CBD5C1C3-1C26-E9C5-D374-7D05BCC932EA}" dt="2025-08-21T15:12:12.722" v="200"/>
          <ac:picMkLst>
            <pc:docMk/>
            <pc:sldMk cId="0" sldId="311"/>
            <ac:picMk id="3" creationId="{6EE3C648-FC46-7151-A0D0-9BDC743B803E}"/>
          </ac:picMkLst>
        </pc:picChg>
        <pc:picChg chg="add">
          <ac:chgData name="Matthew Martineau" userId="S::mmartineau@smoc.org::073ce0ee-5d7d-468d-8982-2f6aa7a904ba" providerId="AD" clId="Web-{CBD5C1C3-1C26-E9C5-D374-7D05BCC932EA}" dt="2025-08-21T15:12:12.754" v="201"/>
          <ac:picMkLst>
            <pc:docMk/>
            <pc:sldMk cId="0" sldId="311"/>
            <ac:picMk id="5" creationId="{1F760EDD-8377-CADB-9A20-E8D9A801D167}"/>
          </ac:picMkLst>
        </pc:picChg>
        <pc:picChg chg="add">
          <ac:chgData name="Matthew Martineau" userId="S::mmartineau@smoc.org::073ce0ee-5d7d-468d-8982-2f6aa7a904ba" providerId="AD" clId="Web-{CBD5C1C3-1C26-E9C5-D374-7D05BCC932EA}" dt="2025-08-21T15:12:12.785" v="204"/>
          <ac:picMkLst>
            <pc:docMk/>
            <pc:sldMk cId="0" sldId="311"/>
            <ac:picMk id="11" creationId="{1552723B-1B20-AC47-354F-30671453A050}"/>
          </ac:picMkLst>
        </pc:picChg>
        <pc:picChg chg="add">
          <ac:chgData name="Matthew Martineau" userId="S::mmartineau@smoc.org::073ce0ee-5d7d-468d-8982-2f6aa7a904ba" providerId="AD" clId="Web-{CBD5C1C3-1C26-E9C5-D374-7D05BCC932EA}" dt="2025-08-21T15:12:12.801" v="205"/>
          <ac:picMkLst>
            <pc:docMk/>
            <pc:sldMk cId="0" sldId="311"/>
            <ac:picMk id="13" creationId="{B2CDBFB3-8196-154C-B409-ECA23CB27376}"/>
          </ac:picMkLst>
        </pc:picChg>
        <pc:picChg chg="add">
          <ac:chgData name="Matthew Martineau" userId="S::mmartineau@smoc.org::073ce0ee-5d7d-468d-8982-2f6aa7a904ba" providerId="AD" clId="Web-{CBD5C1C3-1C26-E9C5-D374-7D05BCC932EA}" dt="2025-08-21T15:12:12.816" v="206"/>
          <ac:picMkLst>
            <pc:docMk/>
            <pc:sldMk cId="0" sldId="311"/>
            <ac:picMk id="15" creationId="{6933BC7F-C803-A449-DDF9-983643213D54}"/>
          </ac:picMkLst>
        </pc:picChg>
      </pc:sldChg>
      <pc:sldChg chg="addSp modSp mod setBg">
        <pc:chgData name="Matthew Martineau" userId="S::mmartineau@smoc.org::073ce0ee-5d7d-468d-8982-2f6aa7a904ba" providerId="AD" clId="Web-{CBD5C1C3-1C26-E9C5-D374-7D05BCC932EA}" dt="2025-08-21T15:12:56.396" v="222"/>
        <pc:sldMkLst>
          <pc:docMk/>
          <pc:sldMk cId="0" sldId="312"/>
        </pc:sldMkLst>
        <pc:spChg chg="add">
          <ac:chgData name="Matthew Martineau" userId="S::mmartineau@smoc.org::073ce0ee-5d7d-468d-8982-2f6aa7a904ba" providerId="AD" clId="Web-{CBD5C1C3-1C26-E9C5-D374-7D05BCC932EA}" dt="2025-08-21T15:12:56.334" v="217"/>
          <ac:spMkLst>
            <pc:docMk/>
            <pc:sldMk cId="0" sldId="312"/>
            <ac:spMk id="7" creationId="{B0AE949A-8519-23C2-F109-BE3127F167D5}"/>
          </ac:spMkLst>
        </pc:spChg>
        <pc:spChg chg="add">
          <ac:chgData name="Matthew Martineau" userId="S::mmartineau@smoc.org::073ce0ee-5d7d-468d-8982-2f6aa7a904ba" providerId="AD" clId="Web-{CBD5C1C3-1C26-E9C5-D374-7D05BCC932EA}" dt="2025-08-21T15:12:56.349" v="218"/>
          <ac:spMkLst>
            <pc:docMk/>
            <pc:sldMk cId="0" sldId="312"/>
            <ac:spMk id="9" creationId="{DF1F54A1-961D-7DB3-2DF3-6CE806E3AB93}"/>
          </ac:spMkLst>
        </pc:spChg>
        <pc:spChg chg="add">
          <ac:chgData name="Matthew Martineau" userId="S::mmartineau@smoc.org::073ce0ee-5d7d-468d-8982-2f6aa7a904ba" providerId="AD" clId="Web-{CBD5C1C3-1C26-E9C5-D374-7D05BCC932EA}" dt="2025-08-21T15:12:56.396" v="222"/>
          <ac:spMkLst>
            <pc:docMk/>
            <pc:sldMk cId="0" sldId="312"/>
            <ac:spMk id="19" creationId="{009D123D-4421-CCA5-B8E3-3F8D57D12F94}"/>
          </ac:spMkLst>
        </pc:spChg>
        <pc:spChg chg="mod">
          <ac:chgData name="Matthew Martineau" userId="S::mmartineau@smoc.org::073ce0ee-5d7d-468d-8982-2f6aa7a904ba" providerId="AD" clId="Web-{CBD5C1C3-1C26-E9C5-D374-7D05BCC932EA}" dt="2025-08-21T15:12:40.099" v="212" actId="1076"/>
          <ac:spMkLst>
            <pc:docMk/>
            <pc:sldMk cId="0" sldId="312"/>
            <ac:spMk id="35846" creationId="{00000000-0000-0000-0000-000000000000}"/>
          </ac:spMkLst>
        </pc:spChg>
        <pc:spChg chg="mod">
          <ac:chgData name="Matthew Martineau" userId="S::mmartineau@smoc.org::073ce0ee-5d7d-468d-8982-2f6aa7a904ba" providerId="AD" clId="Web-{CBD5C1C3-1C26-E9C5-D374-7D05BCC932EA}" dt="2025-08-21T15:12:54.552" v="214" actId="1076"/>
          <ac:spMkLst>
            <pc:docMk/>
            <pc:sldMk cId="0" sldId="312"/>
            <ac:spMk id="36866" creationId="{00000000-0000-0000-0000-000000000000}"/>
          </ac:spMkLst>
        </pc:spChg>
        <pc:picChg chg="add">
          <ac:chgData name="Matthew Martineau" userId="S::mmartineau@smoc.org::073ce0ee-5d7d-468d-8982-2f6aa7a904ba" providerId="AD" clId="Web-{CBD5C1C3-1C26-E9C5-D374-7D05BCC932EA}" dt="2025-08-21T15:12:56.271" v="215"/>
          <ac:picMkLst>
            <pc:docMk/>
            <pc:sldMk cId="0" sldId="312"/>
            <ac:picMk id="3" creationId="{C6D566F0-B89E-7D09-DFD5-1E0C20976626}"/>
          </ac:picMkLst>
        </pc:picChg>
        <pc:picChg chg="add">
          <ac:chgData name="Matthew Martineau" userId="S::mmartineau@smoc.org::073ce0ee-5d7d-468d-8982-2f6aa7a904ba" providerId="AD" clId="Web-{CBD5C1C3-1C26-E9C5-D374-7D05BCC932EA}" dt="2025-08-21T15:12:56.318" v="216"/>
          <ac:picMkLst>
            <pc:docMk/>
            <pc:sldMk cId="0" sldId="312"/>
            <ac:picMk id="5" creationId="{2E5037B0-49FC-1DF0-75E3-EF7CE45BF786}"/>
          </ac:picMkLst>
        </pc:picChg>
        <pc:picChg chg="add">
          <ac:chgData name="Matthew Martineau" userId="S::mmartineau@smoc.org::073ce0ee-5d7d-468d-8982-2f6aa7a904ba" providerId="AD" clId="Web-{CBD5C1C3-1C26-E9C5-D374-7D05BCC932EA}" dt="2025-08-21T15:12:56.365" v="219"/>
          <ac:picMkLst>
            <pc:docMk/>
            <pc:sldMk cId="0" sldId="312"/>
            <ac:picMk id="11" creationId="{A91D71D2-A595-992E-C896-E168FF6D8C28}"/>
          </ac:picMkLst>
        </pc:picChg>
        <pc:picChg chg="add">
          <ac:chgData name="Matthew Martineau" userId="S::mmartineau@smoc.org::073ce0ee-5d7d-468d-8982-2f6aa7a904ba" providerId="AD" clId="Web-{CBD5C1C3-1C26-E9C5-D374-7D05BCC932EA}" dt="2025-08-21T15:12:56.381" v="220"/>
          <ac:picMkLst>
            <pc:docMk/>
            <pc:sldMk cId="0" sldId="312"/>
            <ac:picMk id="13" creationId="{643BC02F-A548-7AC5-C502-22251D545BE6}"/>
          </ac:picMkLst>
        </pc:picChg>
        <pc:picChg chg="add">
          <ac:chgData name="Matthew Martineau" userId="S::mmartineau@smoc.org::073ce0ee-5d7d-468d-8982-2f6aa7a904ba" providerId="AD" clId="Web-{CBD5C1C3-1C26-E9C5-D374-7D05BCC932EA}" dt="2025-08-21T15:12:56.381" v="221"/>
          <ac:picMkLst>
            <pc:docMk/>
            <pc:sldMk cId="0" sldId="312"/>
            <ac:picMk id="15" creationId="{76A89433-1A2D-8EF2-7902-0DB3153EAE54}"/>
          </ac:picMkLst>
        </pc:picChg>
      </pc:sldChg>
      <pc:sldChg chg="addSp modSp mod setBg">
        <pc:chgData name="Matthew Martineau" userId="S::mmartineau@smoc.org::073ce0ee-5d7d-468d-8982-2f6aa7a904ba" providerId="AD" clId="Web-{CBD5C1C3-1C26-E9C5-D374-7D05BCC932EA}" dt="2025-08-21T15:13:39.601" v="234"/>
        <pc:sldMkLst>
          <pc:docMk/>
          <pc:sldMk cId="0" sldId="313"/>
        </pc:sldMkLst>
        <pc:spChg chg="add">
          <ac:chgData name="Matthew Martineau" userId="S::mmartineau@smoc.org::073ce0ee-5d7d-468d-8982-2f6aa7a904ba" providerId="AD" clId="Web-{CBD5C1C3-1C26-E9C5-D374-7D05BCC932EA}" dt="2025-08-21T15:13:39.523" v="229"/>
          <ac:spMkLst>
            <pc:docMk/>
            <pc:sldMk cId="0" sldId="313"/>
            <ac:spMk id="7" creationId="{94C5E867-C8E2-C695-E097-3CD2B1A5B1F0}"/>
          </ac:spMkLst>
        </pc:spChg>
        <pc:spChg chg="add">
          <ac:chgData name="Matthew Martineau" userId="S::mmartineau@smoc.org::073ce0ee-5d7d-468d-8982-2f6aa7a904ba" providerId="AD" clId="Web-{CBD5C1C3-1C26-E9C5-D374-7D05BCC932EA}" dt="2025-08-21T15:13:39.539" v="230"/>
          <ac:spMkLst>
            <pc:docMk/>
            <pc:sldMk cId="0" sldId="313"/>
            <ac:spMk id="9" creationId="{C1663F8D-D516-59F5-B8C4-3E2C73102CFF}"/>
          </ac:spMkLst>
        </pc:spChg>
        <pc:spChg chg="add">
          <ac:chgData name="Matthew Martineau" userId="S::mmartineau@smoc.org::073ce0ee-5d7d-468d-8982-2f6aa7a904ba" providerId="AD" clId="Web-{CBD5C1C3-1C26-E9C5-D374-7D05BCC932EA}" dt="2025-08-21T15:13:39.601" v="234"/>
          <ac:spMkLst>
            <pc:docMk/>
            <pc:sldMk cId="0" sldId="313"/>
            <ac:spMk id="17" creationId="{48A66570-4142-9BF1-B90C-909BBA44C683}"/>
          </ac:spMkLst>
        </pc:spChg>
        <pc:spChg chg="mod">
          <ac:chgData name="Matthew Martineau" userId="S::mmartineau@smoc.org::073ce0ee-5d7d-468d-8982-2f6aa7a904ba" providerId="AD" clId="Web-{CBD5C1C3-1C26-E9C5-D374-7D05BCC932EA}" dt="2025-08-21T15:13:08.615" v="223" actId="1076"/>
          <ac:spMkLst>
            <pc:docMk/>
            <pc:sldMk cId="0" sldId="313"/>
            <ac:spMk id="14341" creationId="{00000000-0000-0000-0000-000000000000}"/>
          </ac:spMkLst>
        </pc:spChg>
        <pc:spChg chg="mod">
          <ac:chgData name="Matthew Martineau" userId="S::mmartineau@smoc.org::073ce0ee-5d7d-468d-8982-2f6aa7a904ba" providerId="AD" clId="Web-{CBD5C1C3-1C26-E9C5-D374-7D05BCC932EA}" dt="2025-08-21T15:13:36.164" v="226" actId="1076"/>
          <ac:spMkLst>
            <pc:docMk/>
            <pc:sldMk cId="0" sldId="313"/>
            <ac:spMk id="14343" creationId="{00000000-0000-0000-0000-000000000000}"/>
          </ac:spMkLst>
        </pc:spChg>
        <pc:spChg chg="mod">
          <ac:chgData name="Matthew Martineau" userId="S::mmartineau@smoc.org::073ce0ee-5d7d-468d-8982-2f6aa7a904ba" providerId="AD" clId="Web-{CBD5C1C3-1C26-E9C5-D374-7D05BCC932EA}" dt="2025-08-21T15:13:26.648" v="225" actId="1076"/>
          <ac:spMkLst>
            <pc:docMk/>
            <pc:sldMk cId="0" sldId="313"/>
            <ac:spMk id="62466" creationId="{00000000-0000-0000-0000-000000000000}"/>
          </ac:spMkLst>
        </pc:spChg>
        <pc:picChg chg="add">
          <ac:chgData name="Matthew Martineau" userId="S::mmartineau@smoc.org::073ce0ee-5d7d-468d-8982-2f6aa7a904ba" providerId="AD" clId="Web-{CBD5C1C3-1C26-E9C5-D374-7D05BCC932EA}" dt="2025-08-21T15:13:39.430" v="227"/>
          <ac:picMkLst>
            <pc:docMk/>
            <pc:sldMk cId="0" sldId="313"/>
            <ac:picMk id="3" creationId="{1A165546-0D6C-9E7C-4B74-6B686D019BA7}"/>
          </ac:picMkLst>
        </pc:picChg>
        <pc:picChg chg="add">
          <ac:chgData name="Matthew Martineau" userId="S::mmartineau@smoc.org::073ce0ee-5d7d-468d-8982-2f6aa7a904ba" providerId="AD" clId="Web-{CBD5C1C3-1C26-E9C5-D374-7D05BCC932EA}" dt="2025-08-21T15:13:39.508" v="228"/>
          <ac:picMkLst>
            <pc:docMk/>
            <pc:sldMk cId="0" sldId="313"/>
            <ac:picMk id="5" creationId="{7C3149F2-CA9E-606C-EF6B-50DB2002D8B2}"/>
          </ac:picMkLst>
        </pc:picChg>
        <pc:picChg chg="add">
          <ac:chgData name="Matthew Martineau" userId="S::mmartineau@smoc.org::073ce0ee-5d7d-468d-8982-2f6aa7a904ba" providerId="AD" clId="Web-{CBD5C1C3-1C26-E9C5-D374-7D05BCC932EA}" dt="2025-08-21T15:13:39.555" v="231"/>
          <ac:picMkLst>
            <pc:docMk/>
            <pc:sldMk cId="0" sldId="313"/>
            <ac:picMk id="11" creationId="{0BC903F9-069B-44DD-F5E9-AAF589E714F0}"/>
          </ac:picMkLst>
        </pc:picChg>
        <pc:picChg chg="add">
          <ac:chgData name="Matthew Martineau" userId="S::mmartineau@smoc.org::073ce0ee-5d7d-468d-8982-2f6aa7a904ba" providerId="AD" clId="Web-{CBD5C1C3-1C26-E9C5-D374-7D05BCC932EA}" dt="2025-08-21T15:13:39.570" v="232"/>
          <ac:picMkLst>
            <pc:docMk/>
            <pc:sldMk cId="0" sldId="313"/>
            <ac:picMk id="13" creationId="{144864F7-7935-DD8D-C4E1-A6D7350D1459}"/>
          </ac:picMkLst>
        </pc:picChg>
        <pc:picChg chg="add">
          <ac:chgData name="Matthew Martineau" userId="S::mmartineau@smoc.org::073ce0ee-5d7d-468d-8982-2f6aa7a904ba" providerId="AD" clId="Web-{CBD5C1C3-1C26-E9C5-D374-7D05BCC932EA}" dt="2025-08-21T15:13:39.586" v="233"/>
          <ac:picMkLst>
            <pc:docMk/>
            <pc:sldMk cId="0" sldId="313"/>
            <ac:picMk id="15" creationId="{A4879187-FB2B-CC35-107F-BA552C3CAE3A}"/>
          </ac:picMkLst>
        </pc:picChg>
      </pc:sldChg>
      <pc:sldChg chg="mod setBg">
        <pc:chgData name="Matthew Martineau" userId="S::mmartineau@smoc.org::073ce0ee-5d7d-468d-8982-2f6aa7a904ba" providerId="AD" clId="Web-{CBD5C1C3-1C26-E9C5-D374-7D05BCC932EA}" dt="2025-08-21T14:50:04.730" v="27"/>
        <pc:sldMkLst>
          <pc:docMk/>
          <pc:sldMk cId="0" sldId="314"/>
        </pc:sldMkLst>
      </pc:sldChg>
      <pc:sldChg chg="addSp modSp mod setBg">
        <pc:chgData name="Matthew Martineau" userId="S::mmartineau@smoc.org::073ce0ee-5d7d-468d-8982-2f6aa7a904ba" providerId="AD" clId="Web-{CBD5C1C3-1C26-E9C5-D374-7D05BCC932EA}" dt="2025-08-21T15:14:13.462" v="246"/>
        <pc:sldMkLst>
          <pc:docMk/>
          <pc:sldMk cId="0" sldId="315"/>
        </pc:sldMkLst>
        <pc:spChg chg="add">
          <ac:chgData name="Matthew Martineau" userId="S::mmartineau@smoc.org::073ce0ee-5d7d-468d-8982-2f6aa7a904ba" providerId="AD" clId="Web-{CBD5C1C3-1C26-E9C5-D374-7D05BCC932EA}" dt="2025-08-21T15:14:13.369" v="241"/>
          <ac:spMkLst>
            <pc:docMk/>
            <pc:sldMk cId="0" sldId="315"/>
            <ac:spMk id="7" creationId="{0CF535C9-7031-946A-D9DF-F0A18044291E}"/>
          </ac:spMkLst>
        </pc:spChg>
        <pc:spChg chg="add">
          <ac:chgData name="Matthew Martineau" userId="S::mmartineau@smoc.org::073ce0ee-5d7d-468d-8982-2f6aa7a904ba" providerId="AD" clId="Web-{CBD5C1C3-1C26-E9C5-D374-7D05BCC932EA}" dt="2025-08-21T15:14:13.384" v="242"/>
          <ac:spMkLst>
            <pc:docMk/>
            <pc:sldMk cId="0" sldId="315"/>
            <ac:spMk id="10" creationId="{1EE9BF35-CCF1-AA9E-25A5-93AD3E19E5B3}"/>
          </ac:spMkLst>
        </pc:spChg>
        <pc:spChg chg="add">
          <ac:chgData name="Matthew Martineau" userId="S::mmartineau@smoc.org::073ce0ee-5d7d-468d-8982-2f6aa7a904ba" providerId="AD" clId="Web-{CBD5C1C3-1C26-E9C5-D374-7D05BCC932EA}" dt="2025-08-21T15:14:13.462" v="246"/>
          <ac:spMkLst>
            <pc:docMk/>
            <pc:sldMk cId="0" sldId="315"/>
            <ac:spMk id="18" creationId="{D4136401-4CDF-5145-6544-07670E458119}"/>
          </ac:spMkLst>
        </pc:spChg>
        <pc:spChg chg="mod">
          <ac:chgData name="Matthew Martineau" userId="S::mmartineau@smoc.org::073ce0ee-5d7d-468d-8982-2f6aa7a904ba" providerId="AD" clId="Web-{CBD5C1C3-1C26-E9C5-D374-7D05BCC932EA}" dt="2025-08-21T15:13:56.884" v="235" actId="1076"/>
          <ac:spMkLst>
            <pc:docMk/>
            <pc:sldMk cId="0" sldId="315"/>
            <ac:spMk id="19460" creationId="{00000000-0000-0000-0000-000000000000}"/>
          </ac:spMkLst>
        </pc:spChg>
        <pc:spChg chg="mod">
          <ac:chgData name="Matthew Martineau" userId="S::mmartineau@smoc.org::073ce0ee-5d7d-468d-8982-2f6aa7a904ba" providerId="AD" clId="Web-{CBD5C1C3-1C26-E9C5-D374-7D05BCC932EA}" dt="2025-08-21T15:14:00.759" v="236" actId="1076"/>
          <ac:spMkLst>
            <pc:docMk/>
            <pc:sldMk cId="0" sldId="315"/>
            <ac:spMk id="19463" creationId="{00000000-0000-0000-0000-000000000000}"/>
          </ac:spMkLst>
        </pc:spChg>
        <pc:spChg chg="mod">
          <ac:chgData name="Matthew Martineau" userId="S::mmartineau@smoc.org::073ce0ee-5d7d-468d-8982-2f6aa7a904ba" providerId="AD" clId="Web-{CBD5C1C3-1C26-E9C5-D374-7D05BCC932EA}" dt="2025-08-21T15:14:10.915" v="238" actId="1076"/>
          <ac:spMkLst>
            <pc:docMk/>
            <pc:sldMk cId="0" sldId="315"/>
            <ac:spMk id="26626" creationId="{00000000-0000-0000-0000-000000000000}"/>
          </ac:spMkLst>
        </pc:spChg>
        <pc:picChg chg="add">
          <ac:chgData name="Matthew Martineau" userId="S::mmartineau@smoc.org::073ce0ee-5d7d-468d-8982-2f6aa7a904ba" providerId="AD" clId="Web-{CBD5C1C3-1C26-E9C5-D374-7D05BCC932EA}" dt="2025-08-21T15:14:13.275" v="239"/>
          <ac:picMkLst>
            <pc:docMk/>
            <pc:sldMk cId="0" sldId="315"/>
            <ac:picMk id="3" creationId="{30D9799F-6ACB-249A-E26B-ABBE2A9FF3F6}"/>
          </ac:picMkLst>
        </pc:picChg>
        <pc:picChg chg="add">
          <ac:chgData name="Matthew Martineau" userId="S::mmartineau@smoc.org::073ce0ee-5d7d-468d-8982-2f6aa7a904ba" providerId="AD" clId="Web-{CBD5C1C3-1C26-E9C5-D374-7D05BCC932EA}" dt="2025-08-21T15:14:13.337" v="240"/>
          <ac:picMkLst>
            <pc:docMk/>
            <pc:sldMk cId="0" sldId="315"/>
            <ac:picMk id="5" creationId="{6D79584D-74EE-12AE-0782-F971A05C486C}"/>
          </ac:picMkLst>
        </pc:picChg>
        <pc:picChg chg="add">
          <ac:chgData name="Matthew Martineau" userId="S::mmartineau@smoc.org::073ce0ee-5d7d-468d-8982-2f6aa7a904ba" providerId="AD" clId="Web-{CBD5C1C3-1C26-E9C5-D374-7D05BCC932EA}" dt="2025-08-21T15:14:13.400" v="243"/>
          <ac:picMkLst>
            <pc:docMk/>
            <pc:sldMk cId="0" sldId="315"/>
            <ac:picMk id="12" creationId="{E8F0C155-AE06-6035-3EA3-5379D6EE95D0}"/>
          </ac:picMkLst>
        </pc:picChg>
        <pc:picChg chg="add">
          <ac:chgData name="Matthew Martineau" userId="S::mmartineau@smoc.org::073ce0ee-5d7d-468d-8982-2f6aa7a904ba" providerId="AD" clId="Web-{CBD5C1C3-1C26-E9C5-D374-7D05BCC932EA}" dt="2025-08-21T15:14:13.416" v="244"/>
          <ac:picMkLst>
            <pc:docMk/>
            <pc:sldMk cId="0" sldId="315"/>
            <ac:picMk id="14" creationId="{F9B715E7-2A2E-140D-3C5B-26048C126FAF}"/>
          </ac:picMkLst>
        </pc:picChg>
        <pc:picChg chg="add">
          <ac:chgData name="Matthew Martineau" userId="S::mmartineau@smoc.org::073ce0ee-5d7d-468d-8982-2f6aa7a904ba" providerId="AD" clId="Web-{CBD5C1C3-1C26-E9C5-D374-7D05BCC932EA}" dt="2025-08-21T15:14:13.447" v="245"/>
          <ac:picMkLst>
            <pc:docMk/>
            <pc:sldMk cId="0" sldId="315"/>
            <ac:picMk id="16" creationId="{66C65252-A7F3-5833-BE28-6D622D6B10C4}"/>
          </ac:picMkLst>
        </pc:picChg>
      </pc:sldChg>
      <pc:sldChg chg="addSp modSp mod setBg">
        <pc:chgData name="Matthew Martineau" userId="S::mmartineau@smoc.org::073ce0ee-5d7d-468d-8982-2f6aa7a904ba" providerId="AD" clId="Web-{CBD5C1C3-1C26-E9C5-D374-7D05BCC932EA}" dt="2025-08-21T15:14:32.010" v="256"/>
        <pc:sldMkLst>
          <pc:docMk/>
          <pc:sldMk cId="0" sldId="316"/>
        </pc:sldMkLst>
        <pc:spChg chg="add">
          <ac:chgData name="Matthew Martineau" userId="S::mmartineau@smoc.org::073ce0ee-5d7d-468d-8982-2f6aa7a904ba" providerId="AD" clId="Web-{CBD5C1C3-1C26-E9C5-D374-7D05BCC932EA}" dt="2025-08-21T15:14:31.932" v="251"/>
          <ac:spMkLst>
            <pc:docMk/>
            <pc:sldMk cId="0" sldId="316"/>
            <ac:spMk id="7" creationId="{5CF2E50B-FAE5-5238-3380-AE5A841EB99D}"/>
          </ac:spMkLst>
        </pc:spChg>
        <pc:spChg chg="add">
          <ac:chgData name="Matthew Martineau" userId="S::mmartineau@smoc.org::073ce0ee-5d7d-468d-8982-2f6aa7a904ba" providerId="AD" clId="Web-{CBD5C1C3-1C26-E9C5-D374-7D05BCC932EA}" dt="2025-08-21T15:14:31.948" v="252"/>
          <ac:spMkLst>
            <pc:docMk/>
            <pc:sldMk cId="0" sldId="316"/>
            <ac:spMk id="9" creationId="{A08873AA-E402-0F77-D4AA-17CF8A2F274F}"/>
          </ac:spMkLst>
        </pc:spChg>
        <pc:spChg chg="add">
          <ac:chgData name="Matthew Martineau" userId="S::mmartineau@smoc.org::073ce0ee-5d7d-468d-8982-2f6aa7a904ba" providerId="AD" clId="Web-{CBD5C1C3-1C26-E9C5-D374-7D05BCC932EA}" dt="2025-08-21T15:14:32.010" v="256"/>
          <ac:spMkLst>
            <pc:docMk/>
            <pc:sldMk cId="0" sldId="316"/>
            <ac:spMk id="17" creationId="{4D46FD1D-3499-1546-AA9A-D09A0FC9D49F}"/>
          </ac:spMkLst>
        </pc:spChg>
        <pc:spChg chg="mod">
          <ac:chgData name="Matthew Martineau" userId="S::mmartineau@smoc.org::073ce0ee-5d7d-468d-8982-2f6aa7a904ba" providerId="AD" clId="Web-{CBD5C1C3-1C26-E9C5-D374-7D05BCC932EA}" dt="2025-08-21T15:14:29.369" v="248" actId="1076"/>
          <ac:spMkLst>
            <pc:docMk/>
            <pc:sldMk cId="0" sldId="316"/>
            <ac:spMk id="26626" creationId="{00000000-0000-0000-0000-000000000000}"/>
          </ac:spMkLst>
        </pc:spChg>
        <pc:picChg chg="add">
          <ac:chgData name="Matthew Martineau" userId="S::mmartineau@smoc.org::073ce0ee-5d7d-468d-8982-2f6aa7a904ba" providerId="AD" clId="Web-{CBD5C1C3-1C26-E9C5-D374-7D05BCC932EA}" dt="2025-08-21T15:14:31.854" v="249"/>
          <ac:picMkLst>
            <pc:docMk/>
            <pc:sldMk cId="0" sldId="316"/>
            <ac:picMk id="3" creationId="{28A31FC5-D530-7B38-503C-887E6B53BFBE}"/>
          </ac:picMkLst>
        </pc:picChg>
        <pc:picChg chg="add">
          <ac:chgData name="Matthew Martineau" userId="S::mmartineau@smoc.org::073ce0ee-5d7d-468d-8982-2f6aa7a904ba" providerId="AD" clId="Web-{CBD5C1C3-1C26-E9C5-D374-7D05BCC932EA}" dt="2025-08-21T15:14:31.916" v="250"/>
          <ac:picMkLst>
            <pc:docMk/>
            <pc:sldMk cId="0" sldId="316"/>
            <ac:picMk id="5" creationId="{BDB3502A-2325-311A-2589-FF44C70F5A22}"/>
          </ac:picMkLst>
        </pc:picChg>
        <pc:picChg chg="add">
          <ac:chgData name="Matthew Martineau" userId="S::mmartineau@smoc.org::073ce0ee-5d7d-468d-8982-2f6aa7a904ba" providerId="AD" clId="Web-{CBD5C1C3-1C26-E9C5-D374-7D05BCC932EA}" dt="2025-08-21T15:14:31.963" v="253"/>
          <ac:picMkLst>
            <pc:docMk/>
            <pc:sldMk cId="0" sldId="316"/>
            <ac:picMk id="11" creationId="{988F605E-DA1F-2D21-0B05-425EE19C0637}"/>
          </ac:picMkLst>
        </pc:picChg>
        <pc:picChg chg="add">
          <ac:chgData name="Matthew Martineau" userId="S::mmartineau@smoc.org::073ce0ee-5d7d-468d-8982-2f6aa7a904ba" providerId="AD" clId="Web-{CBD5C1C3-1C26-E9C5-D374-7D05BCC932EA}" dt="2025-08-21T15:14:31.979" v="254"/>
          <ac:picMkLst>
            <pc:docMk/>
            <pc:sldMk cId="0" sldId="316"/>
            <ac:picMk id="13" creationId="{5D29CB30-E207-23D7-F76E-5C856C4E1BC3}"/>
          </ac:picMkLst>
        </pc:picChg>
        <pc:picChg chg="add">
          <ac:chgData name="Matthew Martineau" userId="S::mmartineau@smoc.org::073ce0ee-5d7d-468d-8982-2f6aa7a904ba" providerId="AD" clId="Web-{CBD5C1C3-1C26-E9C5-D374-7D05BCC932EA}" dt="2025-08-21T15:14:31.994" v="255"/>
          <ac:picMkLst>
            <pc:docMk/>
            <pc:sldMk cId="0" sldId="316"/>
            <ac:picMk id="15" creationId="{32911A79-867F-40E9-1C3E-C130D8BF71D7}"/>
          </ac:picMkLst>
        </pc:picChg>
      </pc:sldChg>
      <pc:sldChg chg="addSp delSp modSp mod setBg">
        <pc:chgData name="Matthew Martineau" userId="S::mmartineau@smoc.org::073ce0ee-5d7d-468d-8982-2f6aa7a904ba" providerId="AD" clId="Web-{CBD5C1C3-1C26-E9C5-D374-7D05BCC932EA}" dt="2025-08-21T15:14:55.527" v="273"/>
        <pc:sldMkLst>
          <pc:docMk/>
          <pc:sldMk cId="0" sldId="317"/>
        </pc:sldMkLst>
        <pc:spChg chg="add del">
          <ac:chgData name="Matthew Martineau" userId="S::mmartineau@smoc.org::073ce0ee-5d7d-468d-8982-2f6aa7a904ba" providerId="AD" clId="Web-{CBD5C1C3-1C26-E9C5-D374-7D05BCC932EA}" dt="2025-08-21T15:14:55.527" v="271"/>
          <ac:spMkLst>
            <pc:docMk/>
            <pc:sldMk cId="0" sldId="317"/>
            <ac:spMk id="7" creationId="{6B59C5C2-B504-5034-A77E-4B1FE69D6298}"/>
          </ac:spMkLst>
        </pc:spChg>
        <pc:spChg chg="add del">
          <ac:chgData name="Matthew Martineau" userId="S::mmartineau@smoc.org::073ce0ee-5d7d-468d-8982-2f6aa7a904ba" providerId="AD" clId="Web-{CBD5C1C3-1C26-E9C5-D374-7D05BCC932EA}" dt="2025-08-21T15:14:55.527" v="270"/>
          <ac:spMkLst>
            <pc:docMk/>
            <pc:sldMk cId="0" sldId="317"/>
            <ac:spMk id="9" creationId="{1B537358-29C9-4F94-BC79-E7E0545ADFC2}"/>
          </ac:spMkLst>
        </pc:spChg>
        <pc:spChg chg="add del">
          <ac:chgData name="Matthew Martineau" userId="S::mmartineau@smoc.org::073ce0ee-5d7d-468d-8982-2f6aa7a904ba" providerId="AD" clId="Web-{CBD5C1C3-1C26-E9C5-D374-7D05BCC932EA}" dt="2025-08-21T15:14:55.527" v="266"/>
          <ac:spMkLst>
            <pc:docMk/>
            <pc:sldMk cId="0" sldId="317"/>
            <ac:spMk id="17" creationId="{79C2DD6B-1F43-DAA3-2513-4101A77F3FD7}"/>
          </ac:spMkLst>
        </pc:spChg>
        <pc:spChg chg="mod">
          <ac:chgData name="Matthew Martineau" userId="S::mmartineau@smoc.org::073ce0ee-5d7d-468d-8982-2f6aa7a904ba" providerId="AD" clId="Web-{CBD5C1C3-1C26-E9C5-D374-7D05BCC932EA}" dt="2025-08-21T15:14:44.370" v="257" actId="1076"/>
          <ac:spMkLst>
            <pc:docMk/>
            <pc:sldMk cId="0" sldId="317"/>
            <ac:spMk id="33795" creationId="{00000000-0000-0000-0000-000000000000}"/>
          </ac:spMkLst>
        </pc:spChg>
        <pc:picChg chg="add del">
          <ac:chgData name="Matthew Martineau" userId="S::mmartineau@smoc.org::073ce0ee-5d7d-468d-8982-2f6aa7a904ba" providerId="AD" clId="Web-{CBD5C1C3-1C26-E9C5-D374-7D05BCC932EA}" dt="2025-08-21T15:14:55.527" v="273"/>
          <ac:picMkLst>
            <pc:docMk/>
            <pc:sldMk cId="0" sldId="317"/>
            <ac:picMk id="3" creationId="{66F2155E-4B32-39B8-9ACF-8258C520FB88}"/>
          </ac:picMkLst>
        </pc:picChg>
        <pc:picChg chg="add del">
          <ac:chgData name="Matthew Martineau" userId="S::mmartineau@smoc.org::073ce0ee-5d7d-468d-8982-2f6aa7a904ba" providerId="AD" clId="Web-{CBD5C1C3-1C26-E9C5-D374-7D05BCC932EA}" dt="2025-08-21T15:14:55.527" v="272"/>
          <ac:picMkLst>
            <pc:docMk/>
            <pc:sldMk cId="0" sldId="317"/>
            <ac:picMk id="5" creationId="{E869A83F-36D7-7BD3-93EA-AB1075615908}"/>
          </ac:picMkLst>
        </pc:picChg>
        <pc:picChg chg="add del">
          <ac:chgData name="Matthew Martineau" userId="S::mmartineau@smoc.org::073ce0ee-5d7d-468d-8982-2f6aa7a904ba" providerId="AD" clId="Web-{CBD5C1C3-1C26-E9C5-D374-7D05BCC932EA}" dt="2025-08-21T15:14:55.527" v="269"/>
          <ac:picMkLst>
            <pc:docMk/>
            <pc:sldMk cId="0" sldId="317"/>
            <ac:picMk id="11" creationId="{7BCBC872-E255-1161-1367-E17459C519EE}"/>
          </ac:picMkLst>
        </pc:picChg>
        <pc:picChg chg="add del">
          <ac:chgData name="Matthew Martineau" userId="S::mmartineau@smoc.org::073ce0ee-5d7d-468d-8982-2f6aa7a904ba" providerId="AD" clId="Web-{CBD5C1C3-1C26-E9C5-D374-7D05BCC932EA}" dt="2025-08-21T15:14:55.527" v="268"/>
          <ac:picMkLst>
            <pc:docMk/>
            <pc:sldMk cId="0" sldId="317"/>
            <ac:picMk id="13" creationId="{BEE575F4-D175-9BB4-A9E2-C7F29E706A07}"/>
          </ac:picMkLst>
        </pc:picChg>
        <pc:picChg chg="add del">
          <ac:chgData name="Matthew Martineau" userId="S::mmartineau@smoc.org::073ce0ee-5d7d-468d-8982-2f6aa7a904ba" providerId="AD" clId="Web-{CBD5C1C3-1C26-E9C5-D374-7D05BCC932EA}" dt="2025-08-21T15:14:55.527" v="267"/>
          <ac:picMkLst>
            <pc:docMk/>
            <pc:sldMk cId="0" sldId="317"/>
            <ac:picMk id="15" creationId="{E433A495-7D1C-2C72-D864-6BCD82CF06C7}"/>
          </ac:picMkLst>
        </pc:picChg>
      </pc:sldChg>
      <pc:sldChg chg="mod setBg">
        <pc:chgData name="Matthew Martineau" userId="S::mmartineau@smoc.org::073ce0ee-5d7d-468d-8982-2f6aa7a904ba" providerId="AD" clId="Web-{CBD5C1C3-1C26-E9C5-D374-7D05BCC932EA}" dt="2025-08-21T14:50:04.730" v="27"/>
        <pc:sldMkLst>
          <pc:docMk/>
          <pc:sldMk cId="0" sldId="318"/>
        </pc:sldMkLst>
      </pc:sldChg>
      <pc:sldChg chg="addSp delSp modSp mod setBg">
        <pc:chgData name="Matthew Martineau" userId="S::mmartineau@smoc.org::073ce0ee-5d7d-468d-8982-2f6aa7a904ba" providerId="AD" clId="Web-{CBD5C1C3-1C26-E9C5-D374-7D05BCC932EA}" dt="2025-08-21T15:16:17.154" v="307"/>
        <pc:sldMkLst>
          <pc:docMk/>
          <pc:sldMk cId="0" sldId="319"/>
        </pc:sldMkLst>
        <pc:spChg chg="add">
          <ac:chgData name="Matthew Martineau" userId="S::mmartineau@smoc.org::073ce0ee-5d7d-468d-8982-2f6aa7a904ba" providerId="AD" clId="Web-{CBD5C1C3-1C26-E9C5-D374-7D05BCC932EA}" dt="2025-08-21T15:16:17.107" v="302"/>
          <ac:spMkLst>
            <pc:docMk/>
            <pc:sldMk cId="0" sldId="319"/>
            <ac:spMk id="7" creationId="{3D8D2440-0015-9B94-CA0E-BC897C769762}"/>
          </ac:spMkLst>
        </pc:spChg>
        <pc:spChg chg="del">
          <ac:chgData name="Matthew Martineau" userId="S::mmartineau@smoc.org::073ce0ee-5d7d-468d-8982-2f6aa7a904ba" providerId="AD" clId="Web-{CBD5C1C3-1C26-E9C5-D374-7D05BCC932EA}" dt="2025-08-21T15:15:39.137" v="294"/>
          <ac:spMkLst>
            <pc:docMk/>
            <pc:sldMk cId="0" sldId="319"/>
            <ac:spMk id="8" creationId="{00000000-0000-0000-0000-000000000000}"/>
          </ac:spMkLst>
        </pc:spChg>
        <pc:spChg chg="add">
          <ac:chgData name="Matthew Martineau" userId="S::mmartineau@smoc.org::073ce0ee-5d7d-468d-8982-2f6aa7a904ba" providerId="AD" clId="Web-{CBD5C1C3-1C26-E9C5-D374-7D05BCC932EA}" dt="2025-08-21T15:16:17.107" v="303"/>
          <ac:spMkLst>
            <pc:docMk/>
            <pc:sldMk cId="0" sldId="319"/>
            <ac:spMk id="12" creationId="{61B9BB71-F2A9-0FAD-C6BA-32F691C04D14}"/>
          </ac:spMkLst>
        </pc:spChg>
        <pc:spChg chg="add">
          <ac:chgData name="Matthew Martineau" userId="S::mmartineau@smoc.org::073ce0ee-5d7d-468d-8982-2f6aa7a904ba" providerId="AD" clId="Web-{CBD5C1C3-1C26-E9C5-D374-7D05BCC932EA}" dt="2025-08-21T15:16:17.154" v="307"/>
          <ac:spMkLst>
            <pc:docMk/>
            <pc:sldMk cId="0" sldId="319"/>
            <ac:spMk id="20" creationId="{5C09AE13-5A5B-9694-A50C-C029E65B26F3}"/>
          </ac:spMkLst>
        </pc:spChg>
        <pc:spChg chg="mod">
          <ac:chgData name="Matthew Martineau" userId="S::mmartineau@smoc.org::073ce0ee-5d7d-468d-8982-2f6aa7a904ba" providerId="AD" clId="Web-{CBD5C1C3-1C26-E9C5-D374-7D05BCC932EA}" dt="2025-08-21T15:15:54.184" v="296" actId="1076"/>
          <ac:spMkLst>
            <pc:docMk/>
            <pc:sldMk cId="0" sldId="319"/>
            <ac:spMk id="26626" creationId="{00000000-0000-0000-0000-000000000000}"/>
          </ac:spMkLst>
        </pc:spChg>
        <pc:spChg chg="mod">
          <ac:chgData name="Matthew Martineau" userId="S::mmartineau@smoc.org::073ce0ee-5d7d-468d-8982-2f6aa7a904ba" providerId="AD" clId="Web-{CBD5C1C3-1C26-E9C5-D374-7D05BCC932EA}" dt="2025-08-21T15:16:14.904" v="299" actId="1076"/>
          <ac:spMkLst>
            <pc:docMk/>
            <pc:sldMk cId="0" sldId="319"/>
            <ac:spMk id="59399" creationId="{00000000-0000-0000-0000-000000000000}"/>
          </ac:spMkLst>
        </pc:spChg>
        <pc:picChg chg="add">
          <ac:chgData name="Matthew Martineau" userId="S::mmartineau@smoc.org::073ce0ee-5d7d-468d-8982-2f6aa7a904ba" providerId="AD" clId="Web-{CBD5C1C3-1C26-E9C5-D374-7D05BCC932EA}" dt="2025-08-21T15:16:17.060" v="300"/>
          <ac:picMkLst>
            <pc:docMk/>
            <pc:sldMk cId="0" sldId="319"/>
            <ac:picMk id="3" creationId="{B5FC7ACE-6FB9-8135-9594-445C558D25BA}"/>
          </ac:picMkLst>
        </pc:picChg>
        <pc:picChg chg="add">
          <ac:chgData name="Matthew Martineau" userId="S::mmartineau@smoc.org::073ce0ee-5d7d-468d-8982-2f6aa7a904ba" providerId="AD" clId="Web-{CBD5C1C3-1C26-E9C5-D374-7D05BCC932EA}" dt="2025-08-21T15:16:17.091" v="301"/>
          <ac:picMkLst>
            <pc:docMk/>
            <pc:sldMk cId="0" sldId="319"/>
            <ac:picMk id="5" creationId="{0700CB1E-AB17-464D-7C74-6C94DAFBBE87}"/>
          </ac:picMkLst>
        </pc:picChg>
        <pc:picChg chg="mod">
          <ac:chgData name="Matthew Martineau" userId="S::mmartineau@smoc.org::073ce0ee-5d7d-468d-8982-2f6aa7a904ba" providerId="AD" clId="Web-{CBD5C1C3-1C26-E9C5-D374-7D05BCC932EA}" dt="2025-08-21T15:16:04.044" v="298" actId="1076"/>
          <ac:picMkLst>
            <pc:docMk/>
            <pc:sldMk cId="0" sldId="319"/>
            <ac:picMk id="9" creationId="{00000000-0000-0000-0000-000000000000}"/>
          </ac:picMkLst>
        </pc:picChg>
        <pc:picChg chg="add">
          <ac:chgData name="Matthew Martineau" userId="S::mmartineau@smoc.org::073ce0ee-5d7d-468d-8982-2f6aa7a904ba" providerId="AD" clId="Web-{CBD5C1C3-1C26-E9C5-D374-7D05BCC932EA}" dt="2025-08-21T15:16:17.122" v="304"/>
          <ac:picMkLst>
            <pc:docMk/>
            <pc:sldMk cId="0" sldId="319"/>
            <ac:picMk id="14" creationId="{9C2138E7-E83A-F11A-E030-5E778633A7B3}"/>
          </ac:picMkLst>
        </pc:picChg>
        <pc:picChg chg="add">
          <ac:chgData name="Matthew Martineau" userId="S::mmartineau@smoc.org::073ce0ee-5d7d-468d-8982-2f6aa7a904ba" providerId="AD" clId="Web-{CBD5C1C3-1C26-E9C5-D374-7D05BCC932EA}" dt="2025-08-21T15:16:17.138" v="305"/>
          <ac:picMkLst>
            <pc:docMk/>
            <pc:sldMk cId="0" sldId="319"/>
            <ac:picMk id="16" creationId="{A796F476-21EE-FA18-671E-F94FAB3248E3}"/>
          </ac:picMkLst>
        </pc:picChg>
        <pc:picChg chg="add">
          <ac:chgData name="Matthew Martineau" userId="S::mmartineau@smoc.org::073ce0ee-5d7d-468d-8982-2f6aa7a904ba" providerId="AD" clId="Web-{CBD5C1C3-1C26-E9C5-D374-7D05BCC932EA}" dt="2025-08-21T15:16:17.138" v="306"/>
          <ac:picMkLst>
            <pc:docMk/>
            <pc:sldMk cId="0" sldId="319"/>
            <ac:picMk id="18" creationId="{FB5A0DD8-D54E-0A85-8E0A-2A26E50BC103}"/>
          </ac:picMkLst>
        </pc:picChg>
      </pc:sldChg>
      <pc:sldChg chg="addSp modSp mod setBg">
        <pc:chgData name="Matthew Martineau" userId="S::mmartineau@smoc.org::073ce0ee-5d7d-468d-8982-2f6aa7a904ba" providerId="AD" clId="Web-{CBD5C1C3-1C26-E9C5-D374-7D05BCC932EA}" dt="2025-08-21T15:17:21.686" v="318"/>
        <pc:sldMkLst>
          <pc:docMk/>
          <pc:sldMk cId="0" sldId="320"/>
        </pc:sldMkLst>
        <pc:spChg chg="add">
          <ac:chgData name="Matthew Martineau" userId="S::mmartineau@smoc.org::073ce0ee-5d7d-468d-8982-2f6aa7a904ba" providerId="AD" clId="Web-{CBD5C1C3-1C26-E9C5-D374-7D05BCC932EA}" dt="2025-08-21T15:17:21.608" v="313"/>
          <ac:spMkLst>
            <pc:docMk/>
            <pc:sldMk cId="0" sldId="320"/>
            <ac:spMk id="7" creationId="{427EFC41-E9F0-AC4B-B974-44F5F24B5430}"/>
          </ac:spMkLst>
        </pc:spChg>
        <pc:spChg chg="add">
          <ac:chgData name="Matthew Martineau" userId="S::mmartineau@smoc.org::073ce0ee-5d7d-468d-8982-2f6aa7a904ba" providerId="AD" clId="Web-{CBD5C1C3-1C26-E9C5-D374-7D05BCC932EA}" dt="2025-08-21T15:17:21.623" v="314"/>
          <ac:spMkLst>
            <pc:docMk/>
            <pc:sldMk cId="0" sldId="320"/>
            <ac:spMk id="11" creationId="{6B8ED821-8E46-811C-95B6-695989A6A9D0}"/>
          </ac:spMkLst>
        </pc:spChg>
        <pc:spChg chg="mod">
          <ac:chgData name="Matthew Martineau" userId="S::mmartineau@smoc.org::073ce0ee-5d7d-468d-8982-2f6aa7a904ba" providerId="AD" clId="Web-{CBD5C1C3-1C26-E9C5-D374-7D05BCC932EA}" dt="2025-08-21T15:17:19.264" v="310" actId="1076"/>
          <ac:spMkLst>
            <pc:docMk/>
            <pc:sldMk cId="0" sldId="320"/>
            <ac:spMk id="12" creationId="{00000000-0000-0000-0000-000000000000}"/>
          </ac:spMkLst>
        </pc:spChg>
        <pc:spChg chg="mod">
          <ac:chgData name="Matthew Martineau" userId="S::mmartineau@smoc.org::073ce0ee-5d7d-468d-8982-2f6aa7a904ba" providerId="AD" clId="Web-{CBD5C1C3-1C26-E9C5-D374-7D05BCC932EA}" dt="2025-08-21T15:17:08.201" v="308" actId="1076"/>
          <ac:spMkLst>
            <pc:docMk/>
            <pc:sldMk cId="0" sldId="320"/>
            <ac:spMk id="13" creationId="{00000000-0000-0000-0000-000000000000}"/>
          </ac:spMkLst>
        </pc:spChg>
        <pc:spChg chg="add">
          <ac:chgData name="Matthew Martineau" userId="S::mmartineau@smoc.org::073ce0ee-5d7d-468d-8982-2f6aa7a904ba" providerId="AD" clId="Web-{CBD5C1C3-1C26-E9C5-D374-7D05BCC932EA}" dt="2025-08-21T15:17:21.686" v="318"/>
          <ac:spMkLst>
            <pc:docMk/>
            <pc:sldMk cId="0" sldId="320"/>
            <ac:spMk id="21" creationId="{509BE0B8-047D-BF5F-6C9D-98AE6823749E}"/>
          </ac:spMkLst>
        </pc:spChg>
        <pc:picChg chg="add">
          <ac:chgData name="Matthew Martineau" userId="S::mmartineau@smoc.org::073ce0ee-5d7d-468d-8982-2f6aa7a904ba" providerId="AD" clId="Web-{CBD5C1C3-1C26-E9C5-D374-7D05BCC932EA}" dt="2025-08-21T15:17:21.545" v="311"/>
          <ac:picMkLst>
            <pc:docMk/>
            <pc:sldMk cId="0" sldId="320"/>
            <ac:picMk id="3" creationId="{65290F17-C043-896A-2140-D0D0D038138E}"/>
          </ac:picMkLst>
        </pc:picChg>
        <pc:picChg chg="add">
          <ac:chgData name="Matthew Martineau" userId="S::mmartineau@smoc.org::073ce0ee-5d7d-468d-8982-2f6aa7a904ba" providerId="AD" clId="Web-{CBD5C1C3-1C26-E9C5-D374-7D05BCC932EA}" dt="2025-08-21T15:17:21.592" v="312"/>
          <ac:picMkLst>
            <pc:docMk/>
            <pc:sldMk cId="0" sldId="320"/>
            <ac:picMk id="5" creationId="{11A5AB9C-2731-EEC8-1233-D406B906F2A9}"/>
          </ac:picMkLst>
        </pc:picChg>
        <pc:picChg chg="add">
          <ac:chgData name="Matthew Martineau" userId="S::mmartineau@smoc.org::073ce0ee-5d7d-468d-8982-2f6aa7a904ba" providerId="AD" clId="Web-{CBD5C1C3-1C26-E9C5-D374-7D05BCC932EA}" dt="2025-08-21T15:17:21.639" v="315"/>
          <ac:picMkLst>
            <pc:docMk/>
            <pc:sldMk cId="0" sldId="320"/>
            <ac:picMk id="15" creationId="{3C978265-22B5-7323-9B69-A7B838318B62}"/>
          </ac:picMkLst>
        </pc:picChg>
        <pc:picChg chg="add">
          <ac:chgData name="Matthew Martineau" userId="S::mmartineau@smoc.org::073ce0ee-5d7d-468d-8982-2f6aa7a904ba" providerId="AD" clId="Web-{CBD5C1C3-1C26-E9C5-D374-7D05BCC932EA}" dt="2025-08-21T15:17:21.655" v="316"/>
          <ac:picMkLst>
            <pc:docMk/>
            <pc:sldMk cId="0" sldId="320"/>
            <ac:picMk id="17" creationId="{DA5333EF-CFD8-9F4A-5639-E31B6A1EAF1D}"/>
          </ac:picMkLst>
        </pc:picChg>
        <pc:picChg chg="add">
          <ac:chgData name="Matthew Martineau" userId="S::mmartineau@smoc.org::073ce0ee-5d7d-468d-8982-2f6aa7a904ba" providerId="AD" clId="Web-{CBD5C1C3-1C26-E9C5-D374-7D05BCC932EA}" dt="2025-08-21T15:17:21.670" v="317"/>
          <ac:picMkLst>
            <pc:docMk/>
            <pc:sldMk cId="0" sldId="320"/>
            <ac:picMk id="19" creationId="{E2C84524-178C-7666-7CB0-309A748645DC}"/>
          </ac:picMkLst>
        </pc:picChg>
      </pc:sldChg>
      <pc:sldMasterChg chg="mod setBg modSldLayout">
        <pc:chgData name="Matthew Martineau" userId="S::mmartineau@smoc.org::073ce0ee-5d7d-468d-8982-2f6aa7a904ba" providerId="AD" clId="Web-{CBD5C1C3-1C26-E9C5-D374-7D05BCC932EA}" dt="2025-08-21T14:50:04.730" v="27"/>
        <pc:sldMasterMkLst>
          <pc:docMk/>
          <pc:sldMasterMk cId="1309809823" sldId="2147483792"/>
        </pc:sldMasterMkLst>
        <pc:sldLayoutChg chg="mod">
          <pc:chgData name="Matthew Martineau" userId="S::mmartineau@smoc.org::073ce0ee-5d7d-468d-8982-2f6aa7a904ba" providerId="AD" clId="Web-{CBD5C1C3-1C26-E9C5-D374-7D05BCC932EA}" dt="2025-08-21T14:50:04.730" v="27"/>
          <pc:sldLayoutMkLst>
            <pc:docMk/>
            <pc:sldMasterMk cId="1309809823" sldId="2147483792"/>
            <pc:sldLayoutMk cId="2880726552" sldId="2147483793"/>
          </pc:sldLayoutMkLst>
        </pc:sldLayoutChg>
        <pc:sldLayoutChg chg="mod">
          <pc:chgData name="Matthew Martineau" userId="S::mmartineau@smoc.org::073ce0ee-5d7d-468d-8982-2f6aa7a904ba" providerId="AD" clId="Web-{CBD5C1C3-1C26-E9C5-D374-7D05BCC932EA}" dt="2025-08-21T14:50:04.730" v="27"/>
          <pc:sldLayoutMkLst>
            <pc:docMk/>
            <pc:sldMasterMk cId="1309809823" sldId="2147483792"/>
            <pc:sldLayoutMk cId="1162090419" sldId="2147483794"/>
          </pc:sldLayoutMkLst>
        </pc:sldLayoutChg>
        <pc:sldLayoutChg chg="mod">
          <pc:chgData name="Matthew Martineau" userId="S::mmartineau@smoc.org::073ce0ee-5d7d-468d-8982-2f6aa7a904ba" providerId="AD" clId="Web-{CBD5C1C3-1C26-E9C5-D374-7D05BCC932EA}" dt="2025-08-21T14:50:04.730" v="27"/>
          <pc:sldLayoutMkLst>
            <pc:docMk/>
            <pc:sldMasterMk cId="1309809823" sldId="2147483792"/>
            <pc:sldLayoutMk cId="2337742167" sldId="2147483795"/>
          </pc:sldLayoutMkLst>
        </pc:sldLayoutChg>
        <pc:sldLayoutChg chg="mod">
          <pc:chgData name="Matthew Martineau" userId="S::mmartineau@smoc.org::073ce0ee-5d7d-468d-8982-2f6aa7a904ba" providerId="AD" clId="Web-{CBD5C1C3-1C26-E9C5-D374-7D05BCC932EA}" dt="2025-08-21T14:50:04.730" v="27"/>
          <pc:sldLayoutMkLst>
            <pc:docMk/>
            <pc:sldMasterMk cId="1309809823" sldId="2147483792"/>
            <pc:sldLayoutMk cId="521894521" sldId="2147483796"/>
          </pc:sldLayoutMkLst>
        </pc:sldLayoutChg>
        <pc:sldLayoutChg chg="mod">
          <pc:chgData name="Matthew Martineau" userId="S::mmartineau@smoc.org::073ce0ee-5d7d-468d-8982-2f6aa7a904ba" providerId="AD" clId="Web-{CBD5C1C3-1C26-E9C5-D374-7D05BCC932EA}" dt="2025-08-21T14:50:04.730" v="27"/>
          <pc:sldLayoutMkLst>
            <pc:docMk/>
            <pc:sldMasterMk cId="1309809823" sldId="2147483792"/>
            <pc:sldLayoutMk cId="1513573712" sldId="2147483797"/>
          </pc:sldLayoutMkLst>
        </pc:sldLayoutChg>
        <pc:sldLayoutChg chg="mod">
          <pc:chgData name="Matthew Martineau" userId="S::mmartineau@smoc.org::073ce0ee-5d7d-468d-8982-2f6aa7a904ba" providerId="AD" clId="Web-{CBD5C1C3-1C26-E9C5-D374-7D05BCC932EA}" dt="2025-08-21T14:50:04.730" v="27"/>
          <pc:sldLayoutMkLst>
            <pc:docMk/>
            <pc:sldMasterMk cId="1309809823" sldId="2147483792"/>
            <pc:sldLayoutMk cId="1376088848" sldId="2147483798"/>
          </pc:sldLayoutMkLst>
        </pc:sldLayoutChg>
        <pc:sldLayoutChg chg="mod">
          <pc:chgData name="Matthew Martineau" userId="S::mmartineau@smoc.org::073ce0ee-5d7d-468d-8982-2f6aa7a904ba" providerId="AD" clId="Web-{CBD5C1C3-1C26-E9C5-D374-7D05BCC932EA}" dt="2025-08-21T14:50:04.730" v="27"/>
          <pc:sldLayoutMkLst>
            <pc:docMk/>
            <pc:sldMasterMk cId="1309809823" sldId="2147483792"/>
            <pc:sldLayoutMk cId="682516939" sldId="21474837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cs typeface="+mn-cs"/>
              </a:defRPr>
            </a:lvl1pPr>
          </a:lstStyle>
          <a:p>
            <a:pPr>
              <a:defRPr/>
            </a:pPr>
            <a:fld id="{4BDA1A45-3F29-E34F-B369-F8B03B01A811}" type="datetime1">
              <a:rPr lang="en-US"/>
              <a:pPr>
                <a:defRPr/>
              </a:pPr>
              <a:t>8/21/2025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cs typeface="+mn-cs"/>
              </a:defRPr>
            </a:lvl1pPr>
          </a:lstStyle>
          <a:p>
            <a:pPr>
              <a:defRPr/>
            </a:pPr>
            <a:fld id="{63D39AA5-9A01-D54D-B69E-F09F5C3F2492}" type="slidenum">
              <a:rPr lang="en-US"/>
              <a:pPr>
                <a:defRPr/>
              </a:pPr>
              <a:t>‹#›</a:t>
            </a:fld>
            <a:endParaRPr lang="en-US" dirty="0"/>
          </a:p>
        </p:txBody>
      </p:sp>
    </p:spTree>
    <p:extLst>
      <p:ext uri="{BB962C8B-B14F-4D97-AF65-F5344CB8AC3E}">
        <p14:creationId xmlns:p14="http://schemas.microsoft.com/office/powerpoint/2010/main" val="14016095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7"/>
          <p:cNvSpPr txBox="1">
            <a:spLocks noChangeArrowheads="1"/>
          </p:cNvSpPr>
          <p:nvPr/>
        </p:nvSpPr>
        <p:spPr bwMode="auto">
          <a:xfrm>
            <a:off x="4074161" y="9109472"/>
            <a:ext cx="3241040" cy="491728"/>
          </a:xfrm>
          <a:prstGeom prst="rect">
            <a:avLst/>
          </a:prstGeom>
          <a:noFill/>
          <a:ln>
            <a:miter lim="800000"/>
            <a:headEnd/>
            <a:tailEnd/>
          </a:ln>
        </p:spPr>
        <p:txBody>
          <a:bodyPr lIns="96661" tIns="48331" rIns="96661" bIns="48331" anchor="b">
            <a:prstTxWarp prst="textNoShape">
              <a:avLst/>
            </a:prstTxWarp>
          </a:bodyPr>
          <a:lstStyle/>
          <a:p>
            <a:pPr algn="r" defTabSz="966612"/>
            <a:fld id="{6C875FD8-893E-A74E-986C-DD9C088422F7}" type="slidenum">
              <a:rPr lang="en-US" sz="1300">
                <a:latin typeface="Times New Roman" charset="0"/>
                <a:ea typeface="Times New Roman" charset="0"/>
                <a:cs typeface="Times New Roman" charset="0"/>
              </a:rPr>
              <a:pPr algn="r" defTabSz="966612"/>
              <a:t>‹#›</a:t>
            </a:fld>
            <a:endParaRPr lang="en-US" sz="1300" dirty="0">
              <a:latin typeface="Times New Roman" charset="0"/>
              <a:ea typeface="Times New Roman" charset="0"/>
              <a:cs typeface="Times New Roman" charset="0"/>
            </a:endParaRPr>
          </a:p>
        </p:txBody>
      </p:sp>
      <p:sp>
        <p:nvSpPr>
          <p:cNvPr id="9" name="Slide Number Placeholder 8"/>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F23260DA-F27E-40CB-BC74-821F8B7CDCDF}" type="slidenum">
              <a:rPr lang="en-US" smtClean="0"/>
              <a:pPr/>
              <a:t>‹#›</a:t>
            </a:fld>
            <a:endParaRPr lang="en-US" dirty="0"/>
          </a:p>
        </p:txBody>
      </p:sp>
      <p:sp>
        <p:nvSpPr>
          <p:cNvPr id="10" name="Footer Placeholder 9"/>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a:t>July 2012</a:t>
            </a:r>
          </a:p>
        </p:txBody>
      </p:sp>
    </p:spTree>
    <p:extLst>
      <p:ext uri="{BB962C8B-B14F-4D97-AF65-F5344CB8AC3E}">
        <p14:creationId xmlns:p14="http://schemas.microsoft.com/office/powerpoint/2010/main" val="3866857717"/>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484" name="Rectangle 3"/>
          <p:cNvSpPr>
            <a:spLocks noGrp="1" noChangeArrowheads="1"/>
          </p:cNvSpPr>
          <p:nvPr>
            <p:ph type="body" idx="1"/>
          </p:nvPr>
        </p:nvSpPr>
        <p:spPr>
          <a:ln/>
        </p:spPr>
        <p:txBody>
          <a:bodyPr/>
          <a:lstStyle/>
          <a:p>
            <a:pPr>
              <a:defRPr/>
            </a:pPr>
            <a:r>
              <a:rPr lang="en-US" dirty="0">
                <a:latin typeface="Times New Roman"/>
              </a:rPr>
              <a:t>Moisture meters measure the moisture level in wood and other building materials. </a:t>
            </a:r>
          </a:p>
          <a:p>
            <a:pPr>
              <a:defRPr/>
            </a:pPr>
            <a:r>
              <a:rPr lang="en-US" dirty="0">
                <a:latin typeface="Times New Roman"/>
              </a:rPr>
              <a:t>In these photos, readings are taken to determine the level of moisture in the floor framing and carpet directly above a waterlogged basement.</a:t>
            </a:r>
          </a:p>
          <a:p>
            <a:pPr marL="288925" indent="-179388">
              <a:spcBef>
                <a:spcPts val="0"/>
              </a:spcBef>
              <a:spcAft>
                <a:spcPts val="0"/>
              </a:spcAft>
              <a:buFont typeface="Symbol"/>
              <a:buChar char="·"/>
              <a:defRPr/>
            </a:pPr>
            <a:r>
              <a:rPr lang="en-US" dirty="0">
                <a:latin typeface="Times New Roman"/>
              </a:rPr>
              <a:t>Left photo: A contact moisture meter reads the moisture content of the floor framing. Contact meters penetrate the materials to take readings from beneath what may appear to be a dry surface. The pins leave small holes in the walls or framing.</a:t>
            </a:r>
          </a:p>
          <a:p>
            <a:pPr marL="288925" indent="-179388">
              <a:spcBef>
                <a:spcPts val="0"/>
              </a:spcBef>
              <a:spcAft>
                <a:spcPts val="0"/>
              </a:spcAft>
              <a:buFont typeface="Symbol"/>
              <a:buChar char="·"/>
              <a:defRPr/>
            </a:pPr>
            <a:r>
              <a:rPr lang="en-US" dirty="0">
                <a:latin typeface="Times New Roman"/>
              </a:rPr>
              <a:t>Right photo: A non-contact meter reads the moisture level of the carpet above. </a:t>
            </a:r>
          </a:p>
          <a:p>
            <a:pPr>
              <a:defRPr/>
            </a:pPr>
            <a:r>
              <a:rPr lang="en-US" dirty="0">
                <a:latin typeface="Times New Roman"/>
              </a:rPr>
              <a:t>A pocket knife is also useful in determining moisture levels in wood. Wet lumber is softer than dry lumber and the blade of a pocket knife will penetrate saturated wood quite easily. </a:t>
            </a:r>
            <a:endParaRPr lang="en-US" b="0" dirty="0">
              <a:latin typeface="Times New Roman"/>
            </a:endParaRPr>
          </a:p>
          <a:p>
            <a:pPr eaLnBrk="1" hangingPunct="1">
              <a:defRPr/>
            </a:pPr>
            <a:endParaRPr lang="en-US" dirty="0">
              <a:latin typeface="Arial" pitchFamily="-111" charset="0"/>
              <a:ea typeface="ＭＳ Ｐゴシック" pitchFamily="-111" charset="-128"/>
              <a:cs typeface="ＭＳ Ｐゴシック" pitchFamily="-111"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Valleys, changes in roof slope, and edges are important flashing locations. Shingles should overlap the flashing and the entire assembly should effectively shed water away from the home.</a:t>
            </a: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ln/>
        </p:spPr>
        <p:txBody>
          <a:bodyPr/>
          <a:lstStyle/>
          <a:p>
            <a:r>
              <a:rPr lang="en-US" dirty="0">
                <a:latin typeface="Times New Roman"/>
              </a:rPr>
              <a:t>When installing roof vents, follow these guidelines to prevent later moisture leaks.</a:t>
            </a:r>
          </a:p>
          <a:p>
            <a:pPr marL="288925" indent="-179388">
              <a:spcBef>
                <a:spcPts val="0"/>
              </a:spcBef>
              <a:spcAft>
                <a:spcPts val="0"/>
              </a:spcAft>
              <a:buFont typeface="Symbol"/>
              <a:buChar char="·"/>
            </a:pPr>
            <a:r>
              <a:rPr lang="en-US" dirty="0">
                <a:latin typeface="Times New Roman"/>
              </a:rPr>
              <a:t>Cut the appropriately size hole and test-fit the vent. The flange is designed to slide under the roofing.</a:t>
            </a:r>
          </a:p>
          <a:p>
            <a:pPr marL="288925" indent="-179388">
              <a:spcBef>
                <a:spcPts val="0"/>
              </a:spcBef>
              <a:spcAft>
                <a:spcPts val="0"/>
              </a:spcAft>
              <a:buFont typeface="Symbol"/>
              <a:buChar char="·"/>
            </a:pPr>
            <a:r>
              <a:rPr lang="en-US" dirty="0">
                <a:latin typeface="Times New Roman"/>
              </a:rPr>
              <a:t>Once a proper fit is established, remove the vent and caulk a bead of roof cement under the shingles around the edges where the flange will sit.</a:t>
            </a:r>
          </a:p>
          <a:p>
            <a:pPr marL="288925" indent="-179388">
              <a:spcBef>
                <a:spcPts val="0"/>
              </a:spcBef>
              <a:spcAft>
                <a:spcPts val="0"/>
              </a:spcAft>
              <a:buFont typeface="Symbol"/>
              <a:buChar char="·"/>
            </a:pPr>
            <a:r>
              <a:rPr lang="en-US" dirty="0">
                <a:latin typeface="Times New Roman"/>
              </a:rPr>
              <a:t>Slide the vent into position, caulk with roof cement, and fasten through the roof deck with galvanized roofing nails. </a:t>
            </a:r>
          </a:p>
          <a:p>
            <a:pPr marL="288925" indent="-179388">
              <a:spcBef>
                <a:spcPts val="0"/>
              </a:spcBef>
              <a:spcAft>
                <a:spcPts val="0"/>
              </a:spcAft>
              <a:buFont typeface="Symbol"/>
              <a:buChar char="·"/>
            </a:pPr>
            <a:r>
              <a:rPr lang="en-US" dirty="0">
                <a:latin typeface="Times New Roman"/>
              </a:rPr>
              <a:t>Cover nail heads with roof cement. Nails should not be exposed.</a:t>
            </a:r>
          </a:p>
          <a:p>
            <a:pPr marL="289959" indent="-241631">
              <a:defRPr/>
            </a:pPr>
            <a:endParaRPr lang="en-US" dirty="0">
              <a:latin typeface="+mn-lt"/>
              <a:ea typeface="ＭＳ Ｐゴシック"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ln/>
        </p:spPr>
        <p:txBody>
          <a:bodyPr/>
          <a:lstStyle/>
          <a:p>
            <a:r>
              <a:rPr lang="en-US" dirty="0">
                <a:latin typeface="Times New Roman"/>
              </a:rPr>
              <a:t>When reflashing a chimney to prevent water intrusion, use step flashing instead of continuous flashing down the slope. </a:t>
            </a:r>
          </a:p>
          <a:p>
            <a:r>
              <a:rPr lang="en-US" dirty="0">
                <a:latin typeface="Times New Roman"/>
              </a:rPr>
              <a:t>Note how the individual flashing pieces are stepped. </a:t>
            </a:r>
          </a:p>
          <a:p>
            <a:pPr marL="273050" indent="-209550">
              <a:spcBef>
                <a:spcPts val="0"/>
              </a:spcBef>
              <a:spcAft>
                <a:spcPts val="0"/>
              </a:spcAft>
              <a:buFont typeface="Symbol" pitchFamily="18" charset="2"/>
              <a:buChar char="·"/>
            </a:pPr>
            <a:r>
              <a:rPr lang="en-US" dirty="0">
                <a:latin typeface="Times New Roman"/>
              </a:rPr>
              <a:t>Beginning from the lowest part of the slope adjacent to the chimney, insert flashing pieces underneath each shingle and overlapping the previous shingle.</a:t>
            </a:r>
          </a:p>
          <a:p>
            <a:pPr marL="273050" indent="-209550">
              <a:spcBef>
                <a:spcPts val="0"/>
              </a:spcBef>
              <a:spcAft>
                <a:spcPts val="0"/>
              </a:spcAft>
              <a:buFont typeface="Symbol" pitchFamily="18" charset="2"/>
              <a:buChar char="·"/>
            </a:pPr>
            <a:r>
              <a:rPr lang="en-US" dirty="0">
                <a:latin typeface="Times New Roman"/>
              </a:rPr>
              <a:t>Spread roof cement on the backside of the flashing in contact with the masonry chimney.</a:t>
            </a:r>
          </a:p>
          <a:p>
            <a:pPr marL="289959" indent="-241631">
              <a:defRPr/>
            </a:pPr>
            <a:endParaRPr lang="en-US" dirty="0">
              <a:latin typeface="+mn-lt"/>
              <a:ea typeface="ＭＳ Ｐゴシック"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1684" name="Notes Placeholder 2"/>
          <p:cNvSpPr>
            <a:spLocks noGrp="1"/>
          </p:cNvSpPr>
          <p:nvPr>
            <p:ph type="body" idx="1"/>
          </p:nvPr>
        </p:nvSpPr>
        <p:spPr bwMode="auto"/>
        <p:txBody>
          <a:bodyPr wrap="square" numCol="1" anchor="t" anchorCtr="0" compatLnSpc="1">
            <a:prstTxWarp prst="textNoShape">
              <a:avLst/>
            </a:prstTxWarp>
          </a:bodyPr>
          <a:lstStyle/>
          <a:p>
            <a:pPr>
              <a:spcBef>
                <a:spcPct val="0"/>
              </a:spcBef>
              <a:spcAft>
                <a:spcPts val="634"/>
              </a:spcAft>
              <a:defRPr/>
            </a:pPr>
            <a:r>
              <a:rPr lang="en-US" dirty="0">
                <a:latin typeface="Times New Roman" charset="0"/>
                <a:cs typeface="Arial" charset="0"/>
              </a:rPr>
              <a:t>When repairing a mobile home roof, follow these guidelines—whether covering holes cut for insulation installation or repairing pre-existing leaks.</a:t>
            </a:r>
          </a:p>
          <a:p>
            <a:pPr marL="288925" indent="-179388">
              <a:spcBef>
                <a:spcPct val="0"/>
              </a:spcBef>
              <a:spcAft>
                <a:spcPts val="0"/>
              </a:spcAft>
              <a:buFont typeface="Symbol" charset="2"/>
              <a:buChar char=""/>
              <a:defRPr/>
            </a:pPr>
            <a:r>
              <a:rPr lang="en-US" dirty="0">
                <a:latin typeface="Times New Roman" charset="0"/>
                <a:cs typeface="Arial" charset="0"/>
              </a:rPr>
              <a:t>Bend down the roof flap and overlap the seams with a precut piece of galvanized metal roofing.</a:t>
            </a:r>
          </a:p>
          <a:p>
            <a:pPr marL="288925" indent="-179388">
              <a:spcBef>
                <a:spcPct val="0"/>
              </a:spcBef>
              <a:spcAft>
                <a:spcPts val="0"/>
              </a:spcAft>
              <a:buFont typeface="Symbol" charset="2"/>
              <a:buChar char=""/>
              <a:defRPr/>
            </a:pPr>
            <a:r>
              <a:rPr lang="en-US" dirty="0">
                <a:latin typeface="Times New Roman" charset="0"/>
                <a:cs typeface="Arial" charset="0"/>
              </a:rPr>
              <a:t>Back-caulk the patch with high-temperature silicone caulk and attach with hex head screws set every 2 inches.</a:t>
            </a:r>
            <a:endParaRPr lang="en-US" dirty="0">
              <a:latin typeface="Times New Roman" charset="0"/>
            </a:endParaRPr>
          </a:p>
          <a:p>
            <a:pPr>
              <a:spcBef>
                <a:spcPts val="1200"/>
              </a:spcBef>
              <a:defRPr/>
            </a:pPr>
            <a:r>
              <a:rPr lang="en-US" dirty="0">
                <a:latin typeface="Times New Roman" charset="0"/>
                <a:cs typeface="Arial" charset="0"/>
              </a:rPr>
              <a:t>Note: For pre-existing leaks, it’s unlikely you’ll have a perfectly fitting roof flap like the one shown here. Create the best patch possible and follow the rest of the procedure. Be sure to remove any debris or rotten edges first so you’re caulking and patching onto a stable surface.</a:t>
            </a: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Image Placeholder 1"/>
          <p:cNvSpPr>
            <a:spLocks noGrp="1" noRot="1" noChangeAspect="1" noTextEdit="1"/>
          </p:cNvSpPr>
          <p:nvPr>
            <p:ph type="sldImg"/>
          </p:nvPr>
        </p:nvSpPr>
        <p:spPr bwMode="auto">
          <a:noFill/>
          <a:ln>
            <a:solidFill>
              <a:srgbClr val="000000"/>
            </a:solidFill>
            <a:miter lim="800000"/>
            <a:headEnd/>
            <a:tailEnd/>
          </a:ln>
        </p:spPr>
      </p:sp>
      <p:sp>
        <p:nvSpPr>
          <p:cNvPr id="73732" name="Notes Placeholder 2"/>
          <p:cNvSpPr>
            <a:spLocks noGrp="1"/>
          </p:cNvSpPr>
          <p:nvPr>
            <p:ph type="body" idx="1"/>
          </p:nvPr>
        </p:nvSpPr>
        <p:spPr bwMode="auto"/>
        <p:txBody>
          <a:bodyPr wrap="square" numCol="1" anchor="t" anchorCtr="0" compatLnSpc="1">
            <a:prstTxWarp prst="textNoShape">
              <a:avLst/>
            </a:prstTxWarp>
          </a:bodyPr>
          <a:lstStyle/>
          <a:p>
            <a:pPr>
              <a:spcBef>
                <a:spcPct val="0"/>
              </a:spcBef>
              <a:spcAft>
                <a:spcPts val="634"/>
              </a:spcAft>
              <a:defRPr/>
            </a:pPr>
            <a:r>
              <a:rPr lang="en-US" dirty="0">
                <a:latin typeface="Times New Roman" charset="0"/>
                <a:cs typeface="Arial" charset="0"/>
              </a:rPr>
              <a:t>Follow these instructions:</a:t>
            </a:r>
          </a:p>
          <a:p>
            <a:pPr marL="288925" indent="-179388">
              <a:spcBef>
                <a:spcPct val="0"/>
              </a:spcBef>
              <a:spcAft>
                <a:spcPts val="0"/>
              </a:spcAft>
              <a:buFont typeface="Symbol" charset="2"/>
              <a:buChar char=""/>
              <a:defRPr/>
            </a:pPr>
            <a:r>
              <a:rPr lang="en-US" dirty="0">
                <a:latin typeface="Times New Roman" charset="0"/>
                <a:cs typeface="Arial" charset="0"/>
              </a:rPr>
              <a:t>Cover with two coats of elastomeric roof coating over fiberglass mesh.</a:t>
            </a:r>
          </a:p>
          <a:p>
            <a:pPr marL="288925" indent="-179388">
              <a:spcBef>
                <a:spcPct val="0"/>
              </a:spcBef>
              <a:spcAft>
                <a:spcPts val="0"/>
              </a:spcAft>
              <a:buFont typeface="Symbol" charset="2"/>
              <a:buChar char=""/>
              <a:defRPr/>
            </a:pPr>
            <a:r>
              <a:rPr lang="en-US" dirty="0">
                <a:latin typeface="Times New Roman" charset="0"/>
                <a:cs typeface="Arial" charset="0"/>
              </a:rPr>
              <a:t>Seal seams and edges with the same elastomeric roof coating.</a:t>
            </a:r>
          </a:p>
          <a:p>
            <a:pPr eaLnBrk="1" hangingPunct="1">
              <a:spcBef>
                <a:spcPct val="0"/>
              </a:spcBef>
              <a:defRPr/>
            </a:pPr>
            <a:endParaRPr lang="en-US" dirty="0">
              <a:latin typeface="Times New Roman" charset="0"/>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r>
              <a:rPr lang="en-US" dirty="0">
                <a:latin typeface="Times New Roman"/>
              </a:rPr>
              <a:t>These are photos of water management systems: photo on left shows the driveway sloping back into the foundation; photo on right shows a disconnected downspout.  </a:t>
            </a:r>
          </a:p>
          <a:p>
            <a:pPr marL="288925" indent="-234950">
              <a:spcBef>
                <a:spcPts val="0"/>
              </a:spcBef>
              <a:spcAft>
                <a:spcPts val="0"/>
              </a:spcAft>
              <a:buFont typeface="Symbol"/>
              <a:buChar char="·"/>
            </a:pPr>
            <a:r>
              <a:rPr lang="en-US" dirty="0">
                <a:latin typeface="Times New Roman"/>
              </a:rPr>
              <a:t>Any basement moisture problems may be traced to a poor exterior drainage plain. </a:t>
            </a:r>
          </a:p>
          <a:p>
            <a:pPr marL="288925" indent="-234950">
              <a:spcBef>
                <a:spcPts val="0"/>
              </a:spcBef>
              <a:spcAft>
                <a:spcPts val="0"/>
              </a:spcAft>
              <a:buFont typeface="Symbol"/>
              <a:buChar char="·"/>
            </a:pPr>
            <a:r>
              <a:rPr lang="en-US" dirty="0">
                <a:latin typeface="Times New Roman"/>
              </a:rPr>
              <a:t>The ground should slope away from the building. </a:t>
            </a:r>
          </a:p>
          <a:p>
            <a:pPr marL="288925" indent="-234950">
              <a:spcBef>
                <a:spcPts val="0"/>
              </a:spcBef>
              <a:spcAft>
                <a:spcPts val="0"/>
              </a:spcAft>
              <a:buFont typeface="Symbol"/>
              <a:buChar char="·"/>
            </a:pPr>
            <a:r>
              <a:rPr lang="en-US" dirty="0">
                <a:latin typeface="Times New Roman"/>
              </a:rPr>
              <a:t>Gutters should carry water to the downspouts, which should direct the water at least five feet away from the building.</a:t>
            </a:r>
          </a:p>
          <a:p>
            <a:pPr eaLnBrk="1" hangingPunct="1"/>
            <a:endParaRPr lang="en-US" dirty="0">
              <a:latin typeface="Arial" pitchFamily="34" charset="0"/>
              <a:ea typeface="ＭＳ Ｐゴシック"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normAutofit lnSpcReduction="10000"/>
          </a:bodyPr>
          <a:lstStyle/>
          <a:p>
            <a:pPr eaLnBrk="1" hangingPunct="1">
              <a:spcBef>
                <a:spcPts val="313"/>
              </a:spcBef>
              <a:spcAft>
                <a:spcPts val="313"/>
              </a:spcAft>
            </a:pPr>
            <a:r>
              <a:rPr lang="en-US" dirty="0">
                <a:latin typeface="Times New Roman" charset="0"/>
                <a:cs typeface="Times New Roman" charset="0"/>
              </a:rPr>
              <a:t>Foundation spaces account for the vast majority of moisture and </a:t>
            </a:r>
            <a:r>
              <a:rPr lang="en-US" b="1" i="1" dirty="0">
                <a:latin typeface="Times New Roman" charset="0"/>
                <a:cs typeface="Times New Roman" charset="0"/>
              </a:rPr>
              <a:t>indoor air quality (IAQ) </a:t>
            </a:r>
            <a:r>
              <a:rPr lang="en-US" dirty="0">
                <a:latin typeface="Times New Roman" charset="0"/>
                <a:cs typeface="Times New Roman" charset="0"/>
              </a:rPr>
              <a:t>issues in houses.</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Standing water is often caused by poor exterior or interior drainage.</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Many homes don’t have sump systems; many homes have sump systems that don’t work.</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Condensation</a:t>
            </a:r>
            <a:r>
              <a:rPr lang="en-US" b="1" i="1" dirty="0">
                <a:latin typeface="Times New Roman" charset="0"/>
                <a:cs typeface="Times New Roman" charset="0"/>
              </a:rPr>
              <a:t> </a:t>
            </a:r>
            <a:r>
              <a:rPr lang="en-US" dirty="0">
                <a:latin typeface="Times New Roman" charset="0"/>
                <a:cs typeface="Times New Roman" charset="0"/>
              </a:rPr>
              <a:t>on cool surfaces during warm, humid periods can cause moisture problems.</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Saturated building and cellulose-based materials lead to mold problems.</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Resolve all major moisture issues before weatherizing a home.</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A basement or crawl space begins with a hole in the ground. If left there, it would become a pond. What distinguishes a basement from a pond? Sometimes very little.</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Air sealing work </a:t>
            </a:r>
            <a:r>
              <a:rPr lang="en-US" i="1" dirty="0">
                <a:latin typeface="Times New Roman" charset="0"/>
                <a:cs typeface="Times New Roman" charset="0"/>
              </a:rPr>
              <a:t>should not </a:t>
            </a:r>
            <a:r>
              <a:rPr lang="en-US" dirty="0">
                <a:latin typeface="Times New Roman" charset="0"/>
                <a:cs typeface="Times New Roman" charset="0"/>
              </a:rPr>
              <a:t>be performed on a home with severe moisture problems until those problems are resolved.</a:t>
            </a:r>
          </a:p>
          <a:p>
            <a:pPr eaLnBrk="1" hangingPunct="1">
              <a:spcBef>
                <a:spcPct val="0"/>
              </a:spcBef>
              <a:spcAft>
                <a:spcPct val="0"/>
              </a:spcAft>
            </a:pPr>
            <a:endParaRPr lang="en-US" dirty="0">
              <a:latin typeface="Times New Roman" charset="0"/>
              <a:cs typeface="Times New Roman" charset="0"/>
            </a:endParaRPr>
          </a:p>
          <a:p>
            <a:pPr eaLnBrk="1" hangingPunct="1">
              <a:lnSpc>
                <a:spcPct val="110000"/>
              </a:lnSpc>
              <a:spcBef>
                <a:spcPct val="0"/>
              </a:spcBef>
              <a:spcAft>
                <a:spcPct val="0"/>
              </a:spcAft>
            </a:pPr>
            <a:r>
              <a:rPr lang="en-US" dirty="0">
                <a:latin typeface="Times New Roman" charset="0"/>
                <a:cs typeface="Times New Roman" charset="0"/>
              </a:rPr>
              <a:t>This applies to any work that reduces the building air leakage rate, such as:</a:t>
            </a:r>
          </a:p>
          <a:p>
            <a:pPr marL="273050" indent="-163513" eaLnBrk="1" hangingPunct="1">
              <a:lnSpc>
                <a:spcPct val="110000"/>
              </a:lnSpc>
              <a:spcBef>
                <a:spcPct val="0"/>
              </a:spcBef>
              <a:spcAft>
                <a:spcPct val="0"/>
              </a:spcAft>
              <a:buFont typeface="Symbol" charset="2"/>
              <a:buChar char="·"/>
            </a:pPr>
            <a:r>
              <a:rPr lang="en-US" dirty="0">
                <a:latin typeface="Times New Roman" charset="0"/>
                <a:cs typeface="Times New Roman" charset="0"/>
              </a:rPr>
              <a:t>Air sealing</a:t>
            </a:r>
          </a:p>
          <a:p>
            <a:pPr marL="273050" indent="-163513" eaLnBrk="1" hangingPunct="1">
              <a:lnSpc>
                <a:spcPct val="110000"/>
              </a:lnSpc>
              <a:spcBef>
                <a:spcPct val="0"/>
              </a:spcBef>
              <a:spcAft>
                <a:spcPct val="0"/>
              </a:spcAft>
              <a:buFont typeface="Symbol" charset="2"/>
              <a:buChar char="·"/>
            </a:pPr>
            <a:r>
              <a:rPr lang="en-US" dirty="0">
                <a:latin typeface="Times New Roman" charset="0"/>
                <a:cs typeface="Times New Roman" charset="0"/>
              </a:rPr>
              <a:t>Repair</a:t>
            </a:r>
          </a:p>
          <a:p>
            <a:pPr marL="273050" indent="-163513" eaLnBrk="1" hangingPunct="1">
              <a:lnSpc>
                <a:spcPct val="110000"/>
              </a:lnSpc>
              <a:spcBef>
                <a:spcPct val="0"/>
              </a:spcBef>
              <a:spcAft>
                <a:spcPct val="0"/>
              </a:spcAft>
              <a:buFont typeface="Symbol" charset="2"/>
              <a:buChar char="·"/>
            </a:pPr>
            <a:r>
              <a:rPr lang="en-US" dirty="0">
                <a:latin typeface="Times New Roman" charset="0"/>
                <a:cs typeface="Times New Roman" charset="0"/>
              </a:rPr>
              <a:t>Building shell insulation</a:t>
            </a:r>
          </a:p>
          <a:p>
            <a:pPr marL="274320" indent="-274320" eaLnBrk="1" hangingPunct="1">
              <a:spcBef>
                <a:spcPct val="0"/>
              </a:spcBef>
              <a:spcAft>
                <a:spcPct val="0"/>
              </a:spcAft>
              <a:buFont typeface="Symbol" charset="2"/>
              <a:buChar char="·"/>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The vapor barrier in the photo may actually be making the problem worse by trapping the water.</a:t>
            </a: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pPr eaLnBrk="1" hangingPunct="1"/>
            <a:r>
              <a:rPr lang="en-US" dirty="0">
                <a:latin typeface="Times New Roman" charset="0"/>
                <a:cs typeface="Times New Roman" charset="0"/>
              </a:rPr>
              <a:t>Inoperable sumps should be fixed or replaced before basement or other shell measures are addressed.</a:t>
            </a:r>
          </a:p>
          <a:p>
            <a:pPr eaLnBrk="1" hangingPunct="1"/>
            <a:endParaRPr lang="en-US" dirty="0">
              <a:latin typeface="Arial" charset="0"/>
              <a:cs typeface="Times New Roman" charset="0"/>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Image Placeholder 1"/>
          <p:cNvSpPr>
            <a:spLocks noGrp="1" noRot="1" noChangeAspect="1" noTextEdit="1"/>
          </p:cNvSpPr>
          <p:nvPr>
            <p:ph type="sldImg"/>
          </p:nvPr>
        </p:nvSpPr>
        <p:spPr bwMode="auto">
          <a:xfrm>
            <a:off x="1257300" y="720725"/>
            <a:ext cx="4802188" cy="3602038"/>
          </a:xfrm>
          <a:noFill/>
          <a:ln>
            <a:solidFill>
              <a:srgbClr val="000000"/>
            </a:solidFill>
            <a:miter lim="800000"/>
            <a:headEnd/>
            <a:tailEnd/>
          </a:ln>
        </p:spPr>
      </p:sp>
      <p:sp>
        <p:nvSpPr>
          <p:cNvPr id="54276" name="Notes Placeholder 2"/>
          <p:cNvSpPr>
            <a:spLocks noGrp="1"/>
          </p:cNvSpPr>
          <p:nvPr>
            <p:ph type="body" idx="1"/>
          </p:nvPr>
        </p:nvSpPr>
        <p:spPr bwMode="auto">
          <a:xfrm>
            <a:off x="974725" y="4560888"/>
            <a:ext cx="5365750" cy="4319587"/>
          </a:xfrm>
          <a:noFill/>
        </p:spPr>
        <p:txBody>
          <a:bodyPr/>
          <a:lstStyle/>
          <a:p>
            <a:pPr eaLnBrk="1" hangingPunct="1"/>
            <a:r>
              <a:rPr lang="en-US" dirty="0">
                <a:latin typeface="Times New Roman" charset="0"/>
                <a:cs typeface="Times New Roman" charset="0"/>
              </a:rPr>
              <a:t>Symptoms of condensation</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Wet wood</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Condensation on foundation surfaces</a:t>
            </a:r>
          </a:p>
          <a:p>
            <a:pPr eaLnBrk="1" hangingPunct="1">
              <a:spcBef>
                <a:spcPct val="0"/>
              </a:spcBef>
              <a:spcAft>
                <a:spcPct val="0"/>
              </a:spcAft>
            </a:pPr>
            <a:br>
              <a:rPr lang="en-US" dirty="0">
                <a:latin typeface="Times New Roman" charset="0"/>
                <a:cs typeface="Times New Roman" charset="0"/>
              </a:rPr>
            </a:br>
            <a:r>
              <a:rPr lang="en-US" dirty="0">
                <a:latin typeface="Times New Roman" charset="0"/>
                <a:cs typeface="Times New Roman" charset="0"/>
              </a:rPr>
              <a:t>Possible reasons</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There is a high ground moisture source.</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Warm, humid air enters vents from the outside.</a:t>
            </a:r>
          </a:p>
          <a:p>
            <a:pPr marL="273050" indent="-163513" eaLnBrk="1" hangingPunct="1">
              <a:spcBef>
                <a:spcPct val="0"/>
              </a:spcBef>
              <a:spcAft>
                <a:spcPct val="0"/>
              </a:spcAft>
              <a:buFont typeface="Symbol" charset="2"/>
              <a:buChar char="·"/>
            </a:pPr>
            <a:r>
              <a:rPr lang="en-US" dirty="0">
                <a:latin typeface="Times New Roman" charset="0"/>
                <a:cs typeface="Times New Roman" charset="0"/>
              </a:rPr>
              <a:t>Crawl space surfaces are below the dew point or mold threshold of the outside air. </a:t>
            </a:r>
          </a:p>
          <a:p>
            <a:pPr eaLnBrk="1" hangingPunct="1"/>
            <a:r>
              <a:rPr lang="en-US" dirty="0">
                <a:latin typeface="Times New Roman" charset="0"/>
                <a:cs typeface="Times New Roman" charset="0"/>
              </a:rPr>
              <a:t>Condensation is a common problem in </a:t>
            </a:r>
            <a:r>
              <a:rPr lang="en-US" b="1" i="1" dirty="0">
                <a:latin typeface="Times New Roman" charset="0"/>
                <a:cs typeface="Times New Roman" charset="0"/>
              </a:rPr>
              <a:t>vented crawl spaces </a:t>
            </a:r>
            <a:r>
              <a:rPr lang="en-US" dirty="0">
                <a:latin typeface="Times New Roman" charset="0"/>
                <a:cs typeface="Times New Roman" charset="0"/>
              </a:rPr>
              <a:t>in much of the United States. Warm, humid outside air infiltrates the crawl space through vents and other openings and condenses on the underside of the floor and other cool surfaces. This can saturate building materials and cause mold. </a:t>
            </a:r>
          </a:p>
          <a:p>
            <a:pPr eaLnBrk="1" hangingPunct="1"/>
            <a:endParaRPr lang="en-US" dirty="0">
              <a:latin typeface="Arial" charset="0"/>
              <a:cs typeface="Times New Roman" charset="0"/>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latin typeface="Times New Roman"/>
              </a:rPr>
              <a:t>By attending this session, participants will be able to:</a:t>
            </a:r>
          </a:p>
          <a:p>
            <a:pPr marL="273050" indent="-163513" fontAlgn="auto">
              <a:spcBef>
                <a:spcPts val="0"/>
              </a:spcBef>
              <a:spcAft>
                <a:spcPts val="0"/>
              </a:spcAft>
              <a:buFont typeface="Symbol" pitchFamily="18" charset="2"/>
              <a:buChar char="·"/>
              <a:defRPr/>
            </a:pPr>
            <a:r>
              <a:rPr lang="en-US" dirty="0"/>
              <a:t>Identify symptoms of moisture problems in houses.</a:t>
            </a:r>
          </a:p>
          <a:p>
            <a:pPr marL="273050" indent="-163513" fontAlgn="auto">
              <a:spcBef>
                <a:spcPts val="0"/>
              </a:spcBef>
              <a:spcAft>
                <a:spcPts val="0"/>
              </a:spcAft>
              <a:buFont typeface="Symbol" pitchFamily="18" charset="2"/>
              <a:buChar char="·"/>
              <a:defRPr/>
            </a:pPr>
            <a:r>
              <a:rPr lang="en-US" dirty="0"/>
              <a:t>Name sources of moisture.</a:t>
            </a:r>
          </a:p>
          <a:p>
            <a:pPr marL="273050" indent="-163513" fontAlgn="auto">
              <a:spcBef>
                <a:spcPts val="0"/>
              </a:spcBef>
              <a:spcAft>
                <a:spcPts val="0"/>
              </a:spcAft>
              <a:buFont typeface="Symbol" pitchFamily="18" charset="2"/>
              <a:buChar char="·"/>
              <a:defRPr/>
            </a:pPr>
            <a:r>
              <a:rPr lang="en-US" dirty="0"/>
              <a:t>State moisture terms and concepts.</a:t>
            </a:r>
          </a:p>
          <a:p>
            <a:pPr marL="273050" indent="-163513" fontAlgn="auto">
              <a:spcBef>
                <a:spcPts val="0"/>
              </a:spcBef>
              <a:spcAft>
                <a:spcPts val="0"/>
              </a:spcAft>
              <a:buFont typeface="Symbol" pitchFamily="18" charset="2"/>
              <a:buChar char="·"/>
              <a:defRPr/>
            </a:pPr>
            <a:r>
              <a:rPr lang="en-US" dirty="0"/>
              <a:t>List moisture tools and their functions.</a:t>
            </a:r>
          </a:p>
          <a:p>
            <a:pPr marL="273050" indent="-163513" fontAlgn="auto">
              <a:spcBef>
                <a:spcPts val="0"/>
              </a:spcBef>
              <a:spcAft>
                <a:spcPts val="0"/>
              </a:spcAft>
              <a:buFont typeface="Symbol" pitchFamily="18" charset="2"/>
              <a:buChar char="·"/>
              <a:defRPr/>
            </a:pPr>
            <a:r>
              <a:rPr lang="en-US" dirty="0"/>
              <a:t>Demonstrate moisture barrier installation.</a:t>
            </a:r>
          </a:p>
          <a:p>
            <a:pPr marL="273050" indent="-163513" fontAlgn="auto">
              <a:spcBef>
                <a:spcPts val="0"/>
              </a:spcBef>
              <a:spcAft>
                <a:spcPts val="0"/>
              </a:spcAft>
              <a:buFont typeface="Symbol" pitchFamily="18" charset="2"/>
              <a:buChar char="·"/>
              <a:defRPr/>
            </a:pPr>
            <a:r>
              <a:rPr lang="en-US" dirty="0"/>
              <a:t>Describe roof repair techniques.</a:t>
            </a:r>
          </a:p>
          <a:p>
            <a:pPr marL="273050" indent="-163513" fontAlgn="auto">
              <a:spcBef>
                <a:spcPts val="0"/>
              </a:spcBef>
              <a:spcAft>
                <a:spcPts val="0"/>
              </a:spcAft>
              <a:buFont typeface="Symbol" pitchFamily="18" charset="2"/>
              <a:buChar char="·"/>
              <a:defRPr/>
            </a:pPr>
            <a:endParaRPr lang="en-US" dirty="0"/>
          </a:p>
          <a:p>
            <a:pPr fontAlgn="auto">
              <a:spcBef>
                <a:spcPts val="0"/>
              </a:spcBef>
              <a:spcAft>
                <a:spcPts val="0"/>
              </a:spcAft>
              <a:defRPr/>
            </a:pPr>
            <a:r>
              <a:rPr lang="en-US" i="1" dirty="0">
                <a:solidFill>
                  <a:schemeClr val="bg1">
                    <a:lumMod val="50000"/>
                  </a:schemeClr>
                </a:solidFill>
              </a:rPr>
              <a:t>Present this slide as an interactive discussion, soliciting personal examples from the trainees. Add your own personal examples and knowledge to supplement. </a:t>
            </a:r>
            <a:endParaRPr lang="en-US" dirty="0">
              <a:solidFill>
                <a:schemeClr val="bg1">
                  <a:lumMod val="50000"/>
                </a:schemeClr>
              </a:solidFill>
            </a:endParaRPr>
          </a:p>
          <a:p>
            <a:pPr marL="273050" indent="-163513" fontAlgn="auto">
              <a:spcBef>
                <a:spcPts val="0"/>
              </a:spcBef>
              <a:spcAft>
                <a:spcPts val="0"/>
              </a:spcAft>
              <a:buFont typeface="Symbol" pitchFamily="18" charset="2"/>
              <a:buChar char="·"/>
              <a:defRPr/>
            </a:pPr>
            <a:endParaRPr lang="en-US" dirty="0"/>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257300" y="720725"/>
            <a:ext cx="4802188" cy="3602038"/>
          </a:xfrm>
          <a:noFill/>
          <a:ln>
            <a:solidFill>
              <a:srgbClr val="000000"/>
            </a:solidFill>
            <a:miter lim="800000"/>
            <a:headEnd/>
            <a:tailEnd/>
          </a:ln>
        </p:spPr>
      </p:sp>
      <p:sp>
        <p:nvSpPr>
          <p:cNvPr id="55299" name="Notes Placeholder 2"/>
          <p:cNvSpPr>
            <a:spLocks noGrp="1"/>
          </p:cNvSpPr>
          <p:nvPr>
            <p:ph type="body" idx="1"/>
          </p:nvPr>
        </p:nvSpPr>
        <p:spPr bwMode="auto">
          <a:xfrm>
            <a:off x="974725" y="4560888"/>
            <a:ext cx="5365750" cy="4319587"/>
          </a:xfrm>
          <a:noFill/>
        </p:spPr>
        <p:txBody>
          <a:bodyPr/>
          <a:lstStyle/>
          <a:p>
            <a:pPr marL="287338" indent="-177800" eaLnBrk="1" hangingPunct="1">
              <a:spcBef>
                <a:spcPct val="0"/>
              </a:spcBef>
              <a:spcAft>
                <a:spcPct val="0"/>
              </a:spcAft>
            </a:pPr>
            <a:r>
              <a:rPr lang="en-US" dirty="0">
                <a:latin typeface="Times New Roman" charset="0"/>
                <a:cs typeface="Times New Roman" charset="0"/>
              </a:rPr>
              <a:t>Strategies include:</a:t>
            </a:r>
          </a:p>
          <a:p>
            <a:pPr marL="341313" indent="-163513" eaLnBrk="1" hangingPunct="1">
              <a:spcBef>
                <a:spcPct val="0"/>
              </a:spcBef>
              <a:spcAft>
                <a:spcPct val="0"/>
              </a:spcAft>
              <a:buFont typeface="Symbol" charset="2"/>
              <a:buChar char="·"/>
            </a:pPr>
            <a:r>
              <a:rPr lang="en-US" dirty="0">
                <a:latin typeface="Times New Roman" charset="0"/>
                <a:cs typeface="Times New Roman" charset="0"/>
              </a:rPr>
              <a:t>Install a ground </a:t>
            </a:r>
            <a:r>
              <a:rPr lang="en-US" b="1" i="1" dirty="0">
                <a:latin typeface="Times New Roman" charset="0"/>
                <a:cs typeface="Times New Roman" charset="0"/>
              </a:rPr>
              <a:t>vapor retarder.</a:t>
            </a:r>
          </a:p>
          <a:p>
            <a:pPr marL="341313" indent="-163513" eaLnBrk="1" hangingPunct="1">
              <a:spcBef>
                <a:spcPct val="0"/>
              </a:spcBef>
              <a:spcAft>
                <a:spcPct val="0"/>
              </a:spcAft>
              <a:buFont typeface="Symbol" charset="2"/>
              <a:buChar char="·"/>
            </a:pPr>
            <a:r>
              <a:rPr lang="en-US" dirty="0">
                <a:latin typeface="Times New Roman" charset="0"/>
                <a:cs typeface="Times New Roman" charset="0"/>
              </a:rPr>
              <a:t>Control moisture sources and remove susceptible materials. Encourage clients not to store materials prone to mold growth in the crawl space.</a:t>
            </a:r>
          </a:p>
          <a:p>
            <a:pPr marL="341313" indent="-163513" eaLnBrk="1" hangingPunct="1">
              <a:spcBef>
                <a:spcPct val="0"/>
              </a:spcBef>
              <a:spcAft>
                <a:spcPct val="0"/>
              </a:spcAft>
              <a:buFont typeface="Symbol" charset="2"/>
              <a:buChar char="·"/>
            </a:pPr>
            <a:r>
              <a:rPr lang="en-US" dirty="0">
                <a:latin typeface="Times New Roman" charset="0"/>
                <a:cs typeface="Times New Roman" charset="0"/>
              </a:rPr>
              <a:t>Consider converting to a conditioned crawl space. This prevents condensation due to the temperature difference between building materials and infiltrating air.</a:t>
            </a:r>
          </a:p>
          <a:p>
            <a:pPr marL="287338" indent="-241300" eaLnBrk="1" hangingPunct="1"/>
            <a:endParaRPr lang="en-US" dirty="0">
              <a:latin typeface="Arial" charset="0"/>
              <a:cs typeface="Times New Roman" charset="0"/>
            </a:endParaRPr>
          </a:p>
        </p:txBody>
      </p:sp>
      <p:sp>
        <p:nvSpPr>
          <p:cNvPr id="55300"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53" tIns="48326" rIns="96653" bIns="48326" anchor="b"/>
          <a:lstStyle/>
          <a:p>
            <a:pPr algn="r" eaLnBrk="0" hangingPunct="0"/>
            <a:fld id="{D6BDD13D-90CB-4F6F-87E1-9E047D188AB0}" type="slidenum">
              <a:rPr lang="en-US" sz="1300">
                <a:latin typeface="Times New Roman" charset="0"/>
              </a:rPr>
              <a:pPr algn="r" eaLnBrk="0" hangingPunct="0"/>
              <a:t>20</a:t>
            </a:fld>
            <a:endParaRPr lang="en-US" sz="1300">
              <a:latin typeface="Times New Roman" charset="0"/>
            </a:endParaRPr>
          </a:p>
        </p:txBody>
      </p:sp>
      <p:sp>
        <p:nvSpPr>
          <p:cNvPr id="6" name="Footer Placeholder 5"/>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pPr eaLnBrk="1" hangingPunct="1"/>
            <a:r>
              <a:rPr lang="en-US" dirty="0">
                <a:latin typeface="Times New Roman" charset="0"/>
                <a:cs typeface="Times New Roman" charset="0"/>
              </a:rPr>
              <a:t>Wet and degraded insulation in a vented, unconditioned crawl space.  </a:t>
            </a:r>
          </a:p>
          <a:p>
            <a:pPr marL="519113" indent="-246063" eaLnBrk="1" hangingPunct="1"/>
            <a:r>
              <a:rPr lang="en-US" i="1" dirty="0">
                <a:solidFill>
                  <a:srgbClr val="808080"/>
                </a:solidFill>
                <a:latin typeface="Times New Roman" charset="0"/>
                <a:cs typeface="Times New Roman" charset="0"/>
              </a:rPr>
              <a:t>Q:  Does it make sense to reinstall fiberglass </a:t>
            </a:r>
            <a:r>
              <a:rPr lang="en-US" i="1" dirty="0" err="1">
                <a:solidFill>
                  <a:srgbClr val="808080"/>
                </a:solidFill>
                <a:latin typeface="Times New Roman" charset="0"/>
                <a:cs typeface="Times New Roman" charset="0"/>
              </a:rPr>
              <a:t>batts</a:t>
            </a:r>
            <a:r>
              <a:rPr lang="en-US" i="1" dirty="0">
                <a:solidFill>
                  <a:srgbClr val="808080"/>
                </a:solidFill>
                <a:latin typeface="Times New Roman" charset="0"/>
                <a:cs typeface="Times New Roman" charset="0"/>
              </a:rPr>
              <a:t> if moisture problems are not resolved? </a:t>
            </a:r>
          </a:p>
          <a:p>
            <a:pPr marL="274320" eaLnBrk="1" hangingPunct="1"/>
            <a:r>
              <a:rPr lang="en-US" i="1" dirty="0">
                <a:solidFill>
                  <a:srgbClr val="808080"/>
                </a:solidFill>
                <a:latin typeface="Times New Roman" charset="0"/>
                <a:cs typeface="Times New Roman" charset="0"/>
              </a:rPr>
              <a:t>A:  No. Consider converting to an unvented, conditioned crawl space.</a:t>
            </a:r>
          </a:p>
          <a:p>
            <a:pPr eaLnBrk="1" hangingPunct="1"/>
            <a:endParaRPr lang="en-US" b="1" u="sng" dirty="0">
              <a:latin typeface="Arial" charset="0"/>
              <a:cs typeface="Times New Roman" charset="0"/>
            </a:endParaRPr>
          </a:p>
          <a:p>
            <a:pPr eaLnBrk="1" hangingPunct="1"/>
            <a:endParaRPr lang="en-US" dirty="0">
              <a:latin typeface="Arial" charset="0"/>
              <a:cs typeface="Times New Roman" charset="0"/>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pPr marL="287338" indent="-241300" eaLnBrk="1" hangingPunct="1">
              <a:spcBef>
                <a:spcPct val="0"/>
              </a:spcBef>
              <a:spcAft>
                <a:spcPct val="0"/>
              </a:spcAft>
            </a:pPr>
            <a:r>
              <a:rPr lang="en-US" dirty="0">
                <a:latin typeface="Times New Roman" charset="0"/>
                <a:cs typeface="Times New Roman" charset="0"/>
              </a:rPr>
              <a:t>A two-part foam application on the foundation walls air seals and insulates. </a:t>
            </a:r>
          </a:p>
          <a:p>
            <a:pPr marL="287338" indent="-241300"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Note the continuous vapor retarder overlapped by the foam application. The vapor retarder should be 6 mil poly. Black is preferred to prevent plant growth underneath the surface; but where there is no light, like the unvented crawl space show here, clear poly will do. Overlap seams and edges at least 6 inches and seal. In high radon areas, this can be the first step in a low-cost radon mitigation strategy. In this photo, sealing to the walls was achieved by lapping the poly up 6 inches and covering with the spray foam.</a:t>
            </a:r>
          </a:p>
          <a:p>
            <a:pPr marL="287338" indent="-241300"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One agency reports the cost of this application at about $2 per square foot, using a truck rig for spray foam.</a:t>
            </a:r>
          </a:p>
          <a:p>
            <a:pPr marL="287338" indent="-241300" eaLnBrk="1" hangingPunct="1"/>
            <a:endParaRPr lang="en-US" dirty="0">
              <a:latin typeface="Arial" charset="0"/>
              <a:cs typeface="Times New Roman" charset="0"/>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charset="0"/>
                <a:ea typeface="ＭＳ Ｐゴシック" charset="-128"/>
              </a:rPr>
              <a:t>Note the mold on the underside of the plywood flooring held up by the investigator. Mold is also visible on top of the insulation. Mold flourishes in 70-80% RH. A surface that has remained wet for 3 to 6 weeks will grow mold under the right temperature conditions. Each species has different temperature needs but anything above freezing can cause problems.</a:t>
            </a:r>
          </a:p>
          <a:p>
            <a:endParaRPr lang="en-US" b="1" u="sng" dirty="0">
              <a:latin typeface="Times New Roman" charset="0"/>
              <a:ea typeface="ＭＳ Ｐゴシック" charset="-128"/>
            </a:endParaRPr>
          </a:p>
          <a:p>
            <a:endParaRPr lang="en-US" dirty="0">
              <a:latin typeface="Times New Roman" charset="0"/>
              <a:ea typeface="ＭＳ Ｐゴシック"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a:ln/>
        </p:spPr>
        <p:txBody>
          <a:bodyPr>
            <a:normAutofit/>
          </a:bodyPr>
          <a:lstStyle/>
          <a:p>
            <a:pPr marL="288925" indent="-174625">
              <a:spcBef>
                <a:spcPts val="0"/>
              </a:spcBef>
              <a:spcAft>
                <a:spcPts val="0"/>
              </a:spcAft>
              <a:buFont typeface="Symbol"/>
              <a:buChar char="·"/>
              <a:defRPr/>
            </a:pPr>
            <a:r>
              <a:rPr lang="en-US" dirty="0">
                <a:latin typeface="Times New Roman"/>
              </a:rPr>
              <a:t>Symptoms:</a:t>
            </a:r>
          </a:p>
          <a:p>
            <a:pPr lvl="1" indent="-165100">
              <a:spcBef>
                <a:spcPts val="0"/>
              </a:spcBef>
              <a:spcAft>
                <a:spcPts val="0"/>
              </a:spcAft>
              <a:buFont typeface="Courier New"/>
              <a:buChar char="o"/>
              <a:defRPr/>
            </a:pPr>
            <a:r>
              <a:rPr lang="en-US" dirty="0">
                <a:latin typeface="Times New Roman"/>
              </a:rPr>
              <a:t>Condensation or mold growth on attic surfaces (rafters, sheathing, or underside of flooring)</a:t>
            </a:r>
          </a:p>
          <a:p>
            <a:pPr marL="288925" indent="-174625">
              <a:spcBef>
                <a:spcPts val="0"/>
              </a:spcBef>
              <a:spcAft>
                <a:spcPts val="0"/>
              </a:spcAft>
              <a:buFont typeface="Symbol"/>
              <a:buChar char="·"/>
              <a:defRPr/>
            </a:pPr>
            <a:r>
              <a:rPr lang="en-US" dirty="0">
                <a:latin typeface="Times New Roman"/>
              </a:rPr>
              <a:t>Possible reasons:</a:t>
            </a:r>
          </a:p>
          <a:p>
            <a:pPr marL="463550" lvl="1" indent="-171450">
              <a:spcBef>
                <a:spcPts val="0"/>
              </a:spcBef>
              <a:spcAft>
                <a:spcPts val="0"/>
              </a:spcAft>
              <a:buFont typeface="Courier New"/>
              <a:buChar char="o"/>
              <a:defRPr/>
            </a:pPr>
            <a:r>
              <a:rPr lang="en-US" dirty="0">
                <a:latin typeface="Times New Roman"/>
              </a:rPr>
              <a:t>Moderate to high interior moisture source</a:t>
            </a:r>
          </a:p>
          <a:p>
            <a:pPr marL="463550" indent="-171450">
              <a:spcBef>
                <a:spcPts val="0"/>
              </a:spcBef>
              <a:spcAft>
                <a:spcPts val="0"/>
              </a:spcAft>
              <a:buFont typeface="Courier New"/>
              <a:buChar char="o"/>
              <a:defRPr/>
            </a:pPr>
            <a:r>
              <a:rPr lang="en-US" dirty="0">
                <a:latin typeface="Times New Roman"/>
              </a:rPr>
              <a:t>Attic surface temperatures below the dew point of the indoor air – in this case, warm, moist air infiltrates the attic, contacts the cold surface of the plywood, and condenses. </a:t>
            </a:r>
          </a:p>
          <a:p>
            <a:pPr marL="463550" indent="-171450">
              <a:spcBef>
                <a:spcPts val="0"/>
              </a:spcBef>
              <a:spcAft>
                <a:spcPts val="0"/>
              </a:spcAft>
              <a:buFont typeface="Courier New"/>
              <a:buChar char="o"/>
              <a:defRPr/>
            </a:pPr>
            <a:r>
              <a:rPr lang="en-US" dirty="0">
                <a:latin typeface="Times New Roman"/>
              </a:rPr>
              <a:t>Air leaks to attic</a:t>
            </a:r>
          </a:p>
          <a:p>
            <a:pPr marL="288925" indent="-174625">
              <a:spcBef>
                <a:spcPts val="0"/>
              </a:spcBef>
              <a:spcAft>
                <a:spcPts val="0"/>
              </a:spcAft>
              <a:buFont typeface="Symbol"/>
              <a:buChar char="·"/>
              <a:defRPr/>
            </a:pPr>
            <a:r>
              <a:rPr lang="en-US" dirty="0">
                <a:latin typeface="Times New Roman"/>
              </a:rPr>
              <a:t>Control strategies:</a:t>
            </a:r>
          </a:p>
          <a:p>
            <a:pPr lvl="1" indent="-165100">
              <a:spcBef>
                <a:spcPts val="0"/>
              </a:spcBef>
              <a:spcAft>
                <a:spcPts val="0"/>
              </a:spcAft>
              <a:buFont typeface="Courier New"/>
              <a:buChar char="o"/>
              <a:defRPr/>
            </a:pPr>
            <a:r>
              <a:rPr lang="en-US" dirty="0">
                <a:latin typeface="Times New Roman"/>
              </a:rPr>
              <a:t>Source control – Identify where the moisture is coming from and stop it.</a:t>
            </a:r>
          </a:p>
          <a:p>
            <a:pPr marL="457200" indent="-165100">
              <a:spcBef>
                <a:spcPts val="0"/>
              </a:spcBef>
              <a:spcAft>
                <a:spcPts val="0"/>
              </a:spcAft>
              <a:buFont typeface="Courier New"/>
              <a:buChar char="o"/>
              <a:defRPr/>
            </a:pPr>
            <a:r>
              <a:rPr lang="en-US" dirty="0">
                <a:latin typeface="Times New Roman"/>
              </a:rPr>
              <a:t>Air seal the attic – One of the best means for attic moisture control is to seal all leaks to the attic.</a:t>
            </a:r>
          </a:p>
          <a:p>
            <a:pPr>
              <a:defRPr/>
            </a:pPr>
            <a:r>
              <a:rPr lang="en-US" dirty="0">
                <a:latin typeface="Times New Roman"/>
              </a:rPr>
              <a:t>The bottom line is that if you control the moisture problem, you solve the mold problem. No water, no mold. </a:t>
            </a:r>
          </a:p>
          <a:p>
            <a:pPr>
              <a:defRPr/>
            </a:pPr>
            <a:endParaRPr lang="en-US" dirty="0"/>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57300" y="720725"/>
            <a:ext cx="4802188" cy="3602038"/>
          </a:xfrm>
          <a:noFill/>
          <a:ln>
            <a:solidFill>
              <a:srgbClr val="000000"/>
            </a:solidFill>
            <a:miter lim="800000"/>
            <a:headEnd/>
            <a:tailEnd/>
          </a:ln>
        </p:spPr>
      </p:sp>
      <p:sp>
        <p:nvSpPr>
          <p:cNvPr id="363524" name="Notes Placeholder 2"/>
          <p:cNvSpPr>
            <a:spLocks noGrp="1"/>
          </p:cNvSpPr>
          <p:nvPr>
            <p:ph type="body" idx="1"/>
          </p:nvPr>
        </p:nvSpPr>
        <p:spPr>
          <a:xfrm>
            <a:off x="975360" y="4560570"/>
            <a:ext cx="5364480" cy="4320540"/>
          </a:xfrm>
          <a:ln/>
        </p:spPr>
        <p:txBody>
          <a:bodyPr/>
          <a:lstStyle/>
          <a:p>
            <a:pPr>
              <a:defRPr/>
            </a:pPr>
            <a:r>
              <a:rPr lang="en-US" dirty="0"/>
              <a:t>Note the water droplets on the A/C duct running through this vented crawl space</a:t>
            </a:r>
            <a:r>
              <a:rPr lang="en-US" b="1" i="1" dirty="0"/>
              <a:t>. </a:t>
            </a:r>
            <a:r>
              <a:rPr lang="en-US" dirty="0"/>
              <a:t>The inspector also found wet wood and condensation on the foundation.</a:t>
            </a:r>
            <a:r>
              <a:rPr lang="en-US" b="1" i="1" dirty="0"/>
              <a:t> </a:t>
            </a:r>
            <a:endParaRPr lang="en-US" dirty="0"/>
          </a:p>
          <a:p>
            <a:pPr>
              <a:defRPr/>
            </a:pPr>
            <a:r>
              <a:rPr lang="en-US" dirty="0">
                <a:latin typeface="Times New Roman"/>
              </a:rPr>
              <a:t>Condensation is a common problem in vented crawl spaces in mixed and hot, humid climates. Warm, humid outside air infiltrates the crawl space through vents and other openings and condenses on the floor joists, ductwork, and other cool surfaces. This can saturate building materials and cause mold.</a:t>
            </a:r>
          </a:p>
          <a:p>
            <a:pPr eaLnBrk="1" hangingPunct="1">
              <a:defRPr/>
            </a:pPr>
            <a:endParaRPr lang="en-US" dirty="0">
              <a:latin typeface="Arial" pitchFamily="-111" charset="0"/>
              <a:ea typeface="ＭＳ Ｐゴシック" pitchFamily="-111" charset="-128"/>
              <a:cs typeface="ＭＳ Ｐゴシック" pitchFamily="-111"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57300" y="720725"/>
            <a:ext cx="4802188" cy="3602038"/>
          </a:xfrm>
          <a:noFill/>
          <a:ln>
            <a:solidFill>
              <a:srgbClr val="000000"/>
            </a:solidFill>
            <a:miter lim="800000"/>
            <a:headEnd/>
            <a:tailEnd/>
          </a:ln>
        </p:spPr>
      </p:sp>
      <p:sp>
        <p:nvSpPr>
          <p:cNvPr id="283652" name="Notes Placeholder 2"/>
          <p:cNvSpPr>
            <a:spLocks noGrp="1"/>
          </p:cNvSpPr>
          <p:nvPr>
            <p:ph type="body" idx="1"/>
          </p:nvPr>
        </p:nvSpPr>
        <p:spPr>
          <a:xfrm>
            <a:off x="975360" y="4560570"/>
            <a:ext cx="5364480" cy="4320540"/>
          </a:xfrm>
          <a:ln/>
        </p:spPr>
        <p:txBody>
          <a:bodyPr>
            <a:normAutofit/>
          </a:bodyPr>
          <a:lstStyle/>
          <a:p>
            <a:pPr>
              <a:spcBef>
                <a:spcPts val="0"/>
              </a:spcBef>
              <a:spcAft>
                <a:spcPts val="0"/>
              </a:spcAft>
            </a:pPr>
            <a:r>
              <a:rPr lang="en-US" dirty="0"/>
              <a:t>Symptoms:</a:t>
            </a:r>
          </a:p>
          <a:p>
            <a:pPr marL="292100" indent="-177800">
              <a:spcBef>
                <a:spcPts val="0"/>
              </a:spcBef>
              <a:spcAft>
                <a:spcPts val="0"/>
              </a:spcAft>
              <a:buFont typeface="Symbol" pitchFamily="18" charset="2"/>
              <a:buChar char="·"/>
            </a:pPr>
            <a:r>
              <a:rPr lang="en-US" dirty="0"/>
              <a:t>Wet wood</a:t>
            </a:r>
          </a:p>
          <a:p>
            <a:pPr marL="292100" lvl="0" indent="-177800">
              <a:spcBef>
                <a:spcPts val="0"/>
              </a:spcBef>
              <a:spcAft>
                <a:spcPts val="0"/>
              </a:spcAft>
              <a:buFont typeface="Symbol" pitchFamily="18" charset="2"/>
              <a:buChar char="·"/>
            </a:pPr>
            <a:r>
              <a:rPr lang="en-US" dirty="0"/>
              <a:t>Condensation on foundation surfaces</a:t>
            </a:r>
          </a:p>
          <a:p>
            <a:pPr marL="292100" lvl="0" indent="-177800">
              <a:spcBef>
                <a:spcPts val="0"/>
              </a:spcBef>
              <a:spcAft>
                <a:spcPts val="0"/>
              </a:spcAft>
              <a:buFont typeface="Symbol" pitchFamily="18" charset="2"/>
              <a:buChar char="·"/>
            </a:pPr>
            <a:endParaRPr lang="en-US" dirty="0"/>
          </a:p>
          <a:p>
            <a:pPr>
              <a:spcBef>
                <a:spcPts val="0"/>
              </a:spcBef>
              <a:spcAft>
                <a:spcPts val="0"/>
              </a:spcAft>
            </a:pPr>
            <a:r>
              <a:rPr lang="en-US" dirty="0"/>
              <a:t>Possible reasons:</a:t>
            </a:r>
          </a:p>
          <a:p>
            <a:pPr marL="292100" lvl="0" indent="-177800">
              <a:spcBef>
                <a:spcPts val="0"/>
              </a:spcBef>
              <a:spcAft>
                <a:spcPts val="0"/>
              </a:spcAft>
              <a:buFont typeface="Symbol" pitchFamily="18" charset="2"/>
              <a:buChar char="·"/>
            </a:pPr>
            <a:r>
              <a:rPr lang="en-US" dirty="0"/>
              <a:t>High ground moisture source</a:t>
            </a:r>
          </a:p>
          <a:p>
            <a:pPr marL="292100" lvl="0" indent="-177800">
              <a:spcBef>
                <a:spcPts val="0"/>
              </a:spcBef>
              <a:spcAft>
                <a:spcPts val="0"/>
              </a:spcAft>
              <a:buFont typeface="Symbol" pitchFamily="18" charset="2"/>
              <a:buChar char="·"/>
            </a:pPr>
            <a:r>
              <a:rPr lang="en-US" dirty="0"/>
              <a:t>Warm, humid air entering vents from outside</a:t>
            </a:r>
          </a:p>
          <a:p>
            <a:pPr marL="292100" lvl="0" indent="-177800">
              <a:spcBef>
                <a:spcPts val="0"/>
              </a:spcBef>
              <a:spcAft>
                <a:spcPts val="0"/>
              </a:spcAft>
              <a:buFont typeface="Symbol" pitchFamily="18" charset="2"/>
              <a:buChar char="·"/>
            </a:pPr>
            <a:r>
              <a:rPr lang="en-US" dirty="0"/>
              <a:t>Surface temperatures below dew point of outside air</a:t>
            </a:r>
          </a:p>
          <a:p>
            <a:pPr marL="292100" lvl="0" indent="-177800">
              <a:spcBef>
                <a:spcPts val="0"/>
              </a:spcBef>
              <a:spcAft>
                <a:spcPts val="0"/>
              </a:spcAft>
            </a:pPr>
            <a:endParaRPr lang="en-US" dirty="0"/>
          </a:p>
          <a:p>
            <a:pPr>
              <a:spcBef>
                <a:spcPts val="0"/>
              </a:spcBef>
              <a:spcAft>
                <a:spcPts val="0"/>
              </a:spcAft>
              <a:defRPr/>
            </a:pPr>
            <a:r>
              <a:rPr lang="en-US" dirty="0">
                <a:latin typeface="Times New Roman"/>
              </a:rPr>
              <a:t>Control Strategies:</a:t>
            </a:r>
          </a:p>
          <a:p>
            <a:pPr marL="288925" indent="-174625">
              <a:spcBef>
                <a:spcPts val="0"/>
              </a:spcBef>
              <a:spcAft>
                <a:spcPts val="0"/>
              </a:spcAft>
              <a:buFont typeface="Symbol"/>
              <a:buChar char="·"/>
              <a:defRPr/>
            </a:pPr>
            <a:r>
              <a:rPr lang="en-US" dirty="0">
                <a:latin typeface="Times New Roman"/>
              </a:rPr>
              <a:t>Install a ground vapor retarder.</a:t>
            </a:r>
          </a:p>
          <a:p>
            <a:pPr marL="288925" indent="-174625">
              <a:spcBef>
                <a:spcPts val="0"/>
              </a:spcBef>
              <a:spcAft>
                <a:spcPts val="0"/>
              </a:spcAft>
              <a:buFont typeface="Symbol"/>
              <a:buChar char="·"/>
              <a:defRPr/>
            </a:pPr>
            <a:r>
              <a:rPr lang="en-US" dirty="0">
                <a:latin typeface="Times New Roman"/>
              </a:rPr>
              <a:t>Control moisture sources and remove susceptible materials. Encourage clients not to store materials prone to mold growth in the crawl space.</a:t>
            </a:r>
          </a:p>
          <a:p>
            <a:pPr marL="288925" indent="-174625">
              <a:spcBef>
                <a:spcPts val="0"/>
              </a:spcBef>
              <a:spcAft>
                <a:spcPts val="0"/>
              </a:spcAft>
              <a:buFont typeface="Symbol"/>
              <a:buChar char="·"/>
              <a:defRPr/>
            </a:pPr>
            <a:r>
              <a:rPr lang="en-US" dirty="0">
                <a:latin typeface="Times New Roman"/>
              </a:rPr>
              <a:t>Consider converting to a conditioned crawl space by sealing and insulating the foundation walls. This will raise the surface temperatures above the dew point.</a:t>
            </a:r>
          </a:p>
          <a:p>
            <a:pPr marL="289984" indent="-241653" eaLnBrk="1" hangingPunct="1">
              <a:defRPr/>
            </a:pPr>
            <a:endParaRPr lang="en-US" dirty="0">
              <a:latin typeface="Arial" pitchFamily="-111" charset="0"/>
              <a:ea typeface="ＭＳ Ｐゴシック" pitchFamily="-111" charset="-128"/>
              <a:cs typeface="ＭＳ Ｐゴシック" pitchFamily="-111"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87338" indent="-173038">
              <a:spcBef>
                <a:spcPts val="0"/>
              </a:spcBef>
              <a:spcAft>
                <a:spcPts val="0"/>
              </a:spcAft>
              <a:buFont typeface="Symbol" charset="2"/>
              <a:buChar char="·"/>
            </a:pPr>
            <a:r>
              <a:rPr lang="en-US" dirty="0">
                <a:latin typeface="Times New Roman" charset="0"/>
                <a:ea typeface="ＭＳ Ｐゴシック" charset="-128"/>
              </a:rPr>
              <a:t>Identifying the source of moisture should inform moisture solutions. </a:t>
            </a:r>
          </a:p>
          <a:p>
            <a:pPr marL="287338" indent="-173038">
              <a:spcBef>
                <a:spcPts val="0"/>
              </a:spcBef>
              <a:spcAft>
                <a:spcPts val="0"/>
              </a:spcAft>
              <a:buFont typeface="Symbol" charset="2"/>
              <a:buChar char="·"/>
            </a:pPr>
            <a:r>
              <a:rPr lang="en-US" dirty="0">
                <a:latin typeface="Times New Roman" charset="0"/>
                <a:ea typeface="ＭＳ Ｐゴシック" charset="-128"/>
              </a:rPr>
              <a:t>Understanding the effects of temperature and vapor pressure on RH can help identify solutions.</a:t>
            </a:r>
          </a:p>
          <a:p>
            <a:pPr marL="287338" indent="-173038">
              <a:spcBef>
                <a:spcPts val="0"/>
              </a:spcBef>
              <a:spcAft>
                <a:spcPts val="0"/>
              </a:spcAft>
              <a:buFont typeface="Symbol" charset="2"/>
              <a:buChar char="·"/>
            </a:pPr>
            <a:r>
              <a:rPr lang="en-US" dirty="0">
                <a:latin typeface="Times New Roman" charset="0"/>
                <a:ea typeface="ＭＳ Ｐゴシック" charset="-128"/>
              </a:rPr>
              <a:t>Source control, air sealing, ventilation, and thermal improvements are important moisture mitigation strategies.</a:t>
            </a:r>
          </a:p>
          <a:p>
            <a:pPr marL="287338" indent="-173038">
              <a:spcBef>
                <a:spcPts val="0"/>
              </a:spcBef>
              <a:spcAft>
                <a:spcPts val="0"/>
              </a:spcAft>
              <a:buFont typeface="Symbol" charset="2"/>
              <a:buChar char="·"/>
            </a:pPr>
            <a:r>
              <a:rPr lang="en-US" dirty="0">
                <a:latin typeface="Times New Roman" charset="0"/>
                <a:ea typeface="ＭＳ Ｐゴシック" charset="-128"/>
              </a:rPr>
              <a:t>Photos and diagnostic equipment help document existing conditions.</a:t>
            </a:r>
          </a:p>
          <a:p>
            <a:pPr marL="287338" indent="-173038">
              <a:spcBef>
                <a:spcPts val="0"/>
              </a:spcBef>
              <a:spcAft>
                <a:spcPts val="0"/>
              </a:spcAft>
              <a:buFont typeface="Symbol" charset="2"/>
              <a:buChar char="·"/>
            </a:pPr>
            <a:r>
              <a:rPr lang="en-US" dirty="0">
                <a:latin typeface="Times New Roman" charset="0"/>
                <a:ea typeface="ＭＳ Ｐゴシック" charset="-128"/>
              </a:rPr>
              <a:t>Follow proper installation guidelines for moisture barriers and roof repair.</a:t>
            </a:r>
          </a:p>
          <a:p>
            <a:pPr marL="287338" indent="-173038">
              <a:spcBef>
                <a:spcPts val="0"/>
              </a:spcBef>
              <a:spcAft>
                <a:spcPts val="0"/>
              </a:spcAft>
              <a:buFont typeface="Symbol" charset="2"/>
              <a:buChar char="·"/>
            </a:pPr>
            <a:endParaRPr lang="en-US" dirty="0">
              <a:latin typeface="Times New Roman" charset="0"/>
              <a:ea typeface="ＭＳ Ｐゴシック" charset="-128"/>
            </a:endParaRPr>
          </a:p>
          <a:p>
            <a:pPr>
              <a:spcBef>
                <a:spcPts val="0"/>
              </a:spcBef>
              <a:spcAft>
                <a:spcPts val="0"/>
              </a:spcAft>
            </a:pPr>
            <a:r>
              <a:rPr lang="en-US" i="1" dirty="0">
                <a:solidFill>
                  <a:schemeClr val="bg1">
                    <a:lumMod val="50000"/>
                  </a:schemeClr>
                </a:solidFill>
              </a:rPr>
              <a:t>Present this slide as an interactive discussion, soliciting personal examples from the trainees. Add your own personal examples and knowledge to supplement. </a:t>
            </a:r>
            <a:endParaRPr lang="en-US" dirty="0">
              <a:solidFill>
                <a:schemeClr val="bg1">
                  <a:lumMod val="50000"/>
                </a:schemeClr>
              </a:solidFill>
            </a:endParaRPr>
          </a:p>
          <a:p>
            <a:pPr marL="287338" indent="-173038">
              <a:spcBef>
                <a:spcPts val="0"/>
              </a:spcBef>
              <a:spcAft>
                <a:spcPts val="0"/>
              </a:spcAft>
              <a:buFont typeface="Symbol" charset="2"/>
              <a:buChar char="·"/>
            </a:pPr>
            <a:endParaRPr lang="en-US" dirty="0">
              <a:latin typeface="Times New Roman" charset="0"/>
              <a:ea typeface="ＭＳ Ｐゴシック" charset="-128"/>
            </a:endParaRPr>
          </a:p>
          <a:p>
            <a:pPr marL="288641" indent="-241653" eaLnBrk="1" hangingPunct="1">
              <a:spcBef>
                <a:spcPct val="0"/>
              </a:spcBef>
            </a:pPr>
            <a:endParaRPr lang="en-US" dirty="0">
              <a:latin typeface="Arial" charset="0"/>
              <a:ea typeface="ＭＳ Ｐゴシック" charset="-128"/>
            </a:endParaRP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latin typeface="Times New Roman"/>
              </a:rPr>
              <a:t>Participants will also</a:t>
            </a:r>
            <a:r>
              <a:rPr lang="en-US" baseline="0" dirty="0">
                <a:latin typeface="Times New Roman"/>
              </a:rPr>
              <a:t> </a:t>
            </a:r>
            <a:r>
              <a:rPr lang="en-US" dirty="0">
                <a:latin typeface="Times New Roman"/>
              </a:rPr>
              <a:t>be able to:</a:t>
            </a:r>
          </a:p>
          <a:p>
            <a:pPr marL="288925" indent="-179388">
              <a:spcBef>
                <a:spcPts val="0"/>
              </a:spcBef>
              <a:spcAft>
                <a:spcPts val="0"/>
              </a:spcAft>
              <a:buFont typeface="Symbol"/>
              <a:buChar char="·"/>
              <a:defRPr/>
            </a:pPr>
            <a:r>
              <a:rPr lang="en-US" dirty="0">
                <a:latin typeface="Times New Roman"/>
              </a:rPr>
              <a:t>Identify flashing locations.</a:t>
            </a:r>
            <a:endParaRPr lang="en-US" dirty="0"/>
          </a:p>
          <a:p>
            <a:pPr marL="288925" indent="-179388">
              <a:spcBef>
                <a:spcPts val="0"/>
              </a:spcBef>
              <a:spcAft>
                <a:spcPts val="0"/>
              </a:spcAft>
              <a:buFont typeface="Symbol"/>
              <a:buChar char="·"/>
              <a:defRPr/>
            </a:pPr>
            <a:r>
              <a:rPr lang="en-US" dirty="0">
                <a:latin typeface="Times New Roman"/>
              </a:rPr>
              <a:t>State basement and crawl space retrofit options as related to moisture issues. </a:t>
            </a:r>
          </a:p>
          <a:p>
            <a:pPr marL="288925" indent="-179388">
              <a:spcBef>
                <a:spcPts val="0"/>
              </a:spcBef>
              <a:spcAft>
                <a:spcPts val="0"/>
              </a:spcAft>
              <a:buFont typeface="Symbol"/>
              <a:buChar char="·"/>
              <a:defRPr/>
            </a:pPr>
            <a:r>
              <a:rPr lang="en-US" dirty="0">
                <a:latin typeface="Times New Roman"/>
              </a:rPr>
              <a:t>Identify techniques for basement and crawl space retrofits.</a:t>
            </a:r>
          </a:p>
          <a:p>
            <a:pPr marL="288925" indent="-179388">
              <a:spcBef>
                <a:spcPts val="0"/>
              </a:spcBef>
              <a:spcAft>
                <a:spcPts val="0"/>
              </a:spcAft>
              <a:buFont typeface="Symbol"/>
              <a:buChar char="·"/>
              <a:defRPr/>
            </a:pPr>
            <a:r>
              <a:rPr lang="en-US" dirty="0">
                <a:latin typeface="Times New Roman"/>
              </a:rPr>
              <a:t>Demonstrate moisture assessment logic, and list various moisture control strategies.</a:t>
            </a: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latin typeface="Times New Roman"/>
              </a:rPr>
              <a:t>Moisture barriers and vapor retarders stop or hinder moisture movement. In this photo, the moisture source is inside the house, so we want to solve that problem before installing a barrier.</a:t>
            </a:r>
          </a:p>
          <a:p>
            <a:pPr marL="289984" indent="-241653">
              <a:buFont typeface="Symbol"/>
              <a:buChar char="·"/>
              <a:defRPr/>
            </a:pPr>
            <a:r>
              <a:rPr lang="en-US" dirty="0">
                <a:latin typeface="Times New Roman"/>
              </a:rPr>
              <a:t>Excessive window </a:t>
            </a:r>
            <a:r>
              <a:rPr lang="en-US" b="1" i="1" dirty="0">
                <a:latin typeface="Times New Roman"/>
              </a:rPr>
              <a:t>condensation</a:t>
            </a:r>
            <a:r>
              <a:rPr lang="en-US" dirty="0">
                <a:latin typeface="Times New Roman"/>
              </a:rPr>
              <a:t> in a cold climate may be evidence of a high moisture load and windows with poor thermal characteristics. For instance, the cold surface of a single pane of glass on a cold winter day is much more susceptible to condensation than a more thermally efficient double-pane window. Window condensation in non-air conditioned houses is a seasonal occurrence. Even if there is no condensation at the time of the assessment, water staining along the window sill may indicate that condensation has occurred. </a:t>
            </a:r>
          </a:p>
          <a:p>
            <a:pPr marL="289984">
              <a:defRPr/>
            </a:pPr>
            <a:r>
              <a:rPr lang="en-US" i="1" dirty="0">
                <a:solidFill>
                  <a:srgbClr val="808080"/>
                </a:solidFill>
                <a:latin typeface="Times New Roman"/>
              </a:rPr>
              <a:t>Try to avoid lengthy discussion of condensation at this point. The principles of condensation will be discussed later.</a:t>
            </a:r>
          </a:p>
          <a:p>
            <a:pPr>
              <a:defRPr/>
            </a:pPr>
            <a:endParaRPr lang="en-US" dirty="0"/>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Times New Roman" charset="0"/>
                <a:ea typeface="ＭＳ Ｐゴシック" charset="-128"/>
              </a:rPr>
              <a:t>Wet or frosted roof sheathing may indicate a high moisture load and air leaks to the attic.</a:t>
            </a:r>
          </a:p>
          <a:p>
            <a:r>
              <a:rPr lang="en-US" dirty="0">
                <a:latin typeface="Times New Roman" charset="0"/>
                <a:ea typeface="ＭＳ Ｐゴシック" charset="-128"/>
              </a:rPr>
              <a:t>Often in this situation, the homeowners think they have roof leaks, but no amount of moisture barriers on the roof will stop this. The moisture is actually coming from inside the home and condensing on the roof deck. When it drips onto the ceiling, it looks just like a roof leak.</a:t>
            </a:r>
          </a:p>
          <a:p>
            <a:r>
              <a:rPr lang="en-US" dirty="0">
                <a:latin typeface="Times New Roman" charset="0"/>
                <a:ea typeface="ＭＳ Ｐゴシック" charset="-128"/>
              </a:rPr>
              <a:t>Air sealing the attic floor prevents the moisture-laden air from leaking into the attic and condensing on the roof deck.</a:t>
            </a:r>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ln/>
        </p:spPr>
        <p:txBody>
          <a:bodyPr>
            <a:normAutofit/>
          </a:bodyPr>
          <a:lstStyle/>
          <a:p>
            <a:pPr marL="288925" indent="-179388">
              <a:spcBef>
                <a:spcPts val="0"/>
              </a:spcBef>
              <a:spcAft>
                <a:spcPts val="0"/>
              </a:spcAft>
              <a:buFont typeface="Symbol"/>
              <a:buChar char="·"/>
              <a:defRPr/>
            </a:pPr>
            <a:r>
              <a:rPr lang="en-US" dirty="0">
                <a:latin typeface="Times New Roman"/>
              </a:rPr>
              <a:t>Foundations – Leaky or cracked foundations, allowing bulk moisture intrusion, account for the majority of moisture problems. Poor grading around the foundation exacerbates the problem.</a:t>
            </a:r>
          </a:p>
          <a:p>
            <a:pPr marL="288925" indent="-179388">
              <a:spcBef>
                <a:spcPts val="0"/>
              </a:spcBef>
              <a:spcAft>
                <a:spcPts val="0"/>
              </a:spcAft>
              <a:buFont typeface="Symbol"/>
              <a:buChar char="·"/>
              <a:defRPr/>
            </a:pPr>
            <a:r>
              <a:rPr lang="en-US" dirty="0">
                <a:latin typeface="Times New Roman"/>
              </a:rPr>
              <a:t>Unvented space heaters – A major byproduct of combustion is water vapor</a:t>
            </a:r>
            <a:r>
              <a:rPr lang="en-US" dirty="0">
                <a:latin typeface="Times New Roman"/>
                <a:sym typeface="Symbol"/>
              </a:rPr>
              <a:t>1 gallon of water vapor per 100,000 BTUs.</a:t>
            </a:r>
          </a:p>
          <a:p>
            <a:pPr marL="288925" indent="-179388">
              <a:spcBef>
                <a:spcPts val="0"/>
              </a:spcBef>
              <a:spcAft>
                <a:spcPts val="0"/>
              </a:spcAft>
              <a:buFont typeface="Symbol"/>
              <a:buChar char="·"/>
              <a:defRPr/>
            </a:pPr>
            <a:r>
              <a:rPr lang="en-US" dirty="0">
                <a:latin typeface="Times New Roman"/>
              </a:rPr>
              <a:t>Unvented dryers – Disconnected dryer vents allow large amounts of moisture into the house.</a:t>
            </a:r>
          </a:p>
          <a:p>
            <a:pPr marL="288925" indent="-179388">
              <a:spcBef>
                <a:spcPts val="0"/>
              </a:spcBef>
              <a:spcAft>
                <a:spcPts val="0"/>
              </a:spcAft>
              <a:buFont typeface="Symbol"/>
              <a:buChar char="·"/>
              <a:defRPr/>
            </a:pPr>
            <a:r>
              <a:rPr lang="en-US" dirty="0">
                <a:latin typeface="Times New Roman"/>
              </a:rPr>
              <a:t>Disconnected ventilation fans – Attic surfaces can deteriorate if moisture from a bathroom or kitchen exhaust fan is allowed to escape into the attic. Ventilation fans must be vented to the outdoors.</a:t>
            </a:r>
          </a:p>
          <a:p>
            <a:pPr marL="288925" indent="-179388">
              <a:spcBef>
                <a:spcPts val="0"/>
              </a:spcBef>
              <a:spcAft>
                <a:spcPts val="0"/>
              </a:spcAft>
              <a:buFont typeface="Symbol"/>
              <a:buChar char="·"/>
              <a:defRPr/>
            </a:pPr>
            <a:r>
              <a:rPr lang="en-US" dirty="0">
                <a:latin typeface="Times New Roman"/>
              </a:rPr>
              <a:t>Drying wood indoors – Freshly cut firewood releases a lot of moisture during the curing process and should never be stored indoors.</a:t>
            </a:r>
          </a:p>
          <a:p>
            <a:pPr marL="288925" indent="-179388">
              <a:spcBef>
                <a:spcPts val="0"/>
              </a:spcBef>
              <a:spcAft>
                <a:spcPts val="0"/>
              </a:spcAft>
              <a:buFont typeface="Symbol"/>
              <a:buChar char="·"/>
              <a:defRPr/>
            </a:pPr>
            <a:r>
              <a:rPr lang="en-US" dirty="0">
                <a:latin typeface="Times New Roman"/>
              </a:rPr>
              <a:t>Excessive mechanical or passive humidification – Homeowners often choose mechanical humidification for comfort or health reasons. The problem is that elevated levels of moisture vapor may increase the moisture load in the house, resulting in mold or condensation. Passive humidification can be caused by other lifestyle choices, including plants, aquariums, and cooking without mechanical ventilation. </a:t>
            </a:r>
          </a:p>
          <a:p>
            <a:pPr marL="289984">
              <a:defRPr/>
            </a:pPr>
            <a:r>
              <a:rPr lang="en-US" i="1" dirty="0">
                <a:solidFill>
                  <a:srgbClr val="808080"/>
                </a:solidFill>
                <a:latin typeface="Times New Roman"/>
              </a:rPr>
              <a:t>Q: Can you think of any others?</a:t>
            </a:r>
          </a:p>
          <a:p>
            <a:pPr marL="463550" indent="-174625">
              <a:defRPr/>
            </a:pPr>
            <a:r>
              <a:rPr lang="en-US" i="1" dirty="0">
                <a:solidFill>
                  <a:srgbClr val="808080"/>
                </a:solidFill>
                <a:latin typeface="Times New Roman"/>
              </a:rPr>
              <a:t>A: A large family in a small and tight house without ventilation. One person releases almost 5 quarts of water per day through the natural process of respiration.</a:t>
            </a:r>
          </a:p>
          <a:p>
            <a:pPr>
              <a:defRPr/>
            </a:pPr>
            <a:endParaRPr lang="en-US" dirty="0"/>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ln/>
        </p:spPr>
        <p:txBody>
          <a:bodyPr/>
          <a:lstStyle/>
          <a:p>
            <a:pPr marL="289984">
              <a:defRPr/>
            </a:pPr>
            <a:r>
              <a:rPr lang="en-US" i="1" dirty="0">
                <a:solidFill>
                  <a:srgbClr val="808080"/>
                </a:solidFill>
                <a:latin typeface="Times New Roman"/>
              </a:rPr>
              <a:t>Go through the chart of water vapor sources, from largest to smallest.</a:t>
            </a:r>
          </a:p>
          <a:p>
            <a:pPr>
              <a:defRPr/>
            </a:pPr>
            <a:endParaRPr lang="en-US" dirty="0"/>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89984" indent="-241653">
              <a:spcBef>
                <a:spcPts val="0"/>
              </a:spcBef>
              <a:spcAft>
                <a:spcPts val="0"/>
              </a:spcAft>
              <a:buFont typeface="Symbol"/>
              <a:buChar char="·"/>
              <a:defRPr/>
            </a:pPr>
            <a:r>
              <a:rPr lang="en-US" dirty="0">
                <a:latin typeface="Times New Roman"/>
              </a:rPr>
              <a:t>Condensation </a:t>
            </a:r>
            <a:r>
              <a:rPr lang="en-US" dirty="0">
                <a:latin typeface="Times New Roman"/>
                <a:sym typeface="Symbol"/>
              </a:rPr>
              <a:t> Water vapor transformed to liquid water.</a:t>
            </a:r>
          </a:p>
          <a:p>
            <a:pPr marL="289984" indent="-241653">
              <a:spcBef>
                <a:spcPts val="0"/>
              </a:spcBef>
              <a:spcAft>
                <a:spcPts val="0"/>
              </a:spcAft>
              <a:buFont typeface="Symbol"/>
              <a:buChar char="·"/>
              <a:defRPr/>
            </a:pPr>
            <a:r>
              <a:rPr lang="en-US" b="1" i="1" dirty="0">
                <a:latin typeface="Times New Roman"/>
              </a:rPr>
              <a:t>Evaporation </a:t>
            </a:r>
            <a:r>
              <a:rPr lang="en-US" b="1" i="1" dirty="0">
                <a:latin typeface="Times New Roman"/>
                <a:sym typeface="Symbol"/>
              </a:rPr>
              <a:t> </a:t>
            </a:r>
            <a:r>
              <a:rPr lang="en-US" dirty="0">
                <a:latin typeface="Times New Roman"/>
                <a:sym typeface="Symbol"/>
              </a:rPr>
              <a:t>Liquid water transformed to water vapor.</a:t>
            </a:r>
          </a:p>
          <a:p>
            <a:pPr marL="289984" indent="-241653">
              <a:spcBef>
                <a:spcPts val="0"/>
              </a:spcBef>
              <a:spcAft>
                <a:spcPts val="0"/>
              </a:spcAft>
              <a:buFont typeface="Symbol"/>
              <a:buChar char="·"/>
              <a:defRPr/>
            </a:pPr>
            <a:r>
              <a:rPr lang="en-US" b="1" i="1" dirty="0">
                <a:latin typeface="Times New Roman"/>
              </a:rPr>
              <a:t>Absolute humidity </a:t>
            </a:r>
            <a:r>
              <a:rPr lang="en-US" b="1" i="1" dirty="0">
                <a:latin typeface="Times New Roman"/>
                <a:sym typeface="Symbol"/>
              </a:rPr>
              <a:t> </a:t>
            </a:r>
            <a:r>
              <a:rPr lang="en-US" dirty="0">
                <a:latin typeface="Times New Roman"/>
                <a:sym typeface="Symbol"/>
              </a:rPr>
              <a:t>The ratio of water vapor to a given volume of air (also known as </a:t>
            </a:r>
            <a:r>
              <a:rPr lang="en-US" b="1" i="1" dirty="0">
                <a:latin typeface="Times New Roman"/>
                <a:sym typeface="Symbol"/>
              </a:rPr>
              <a:t>vapor pressure</a:t>
            </a:r>
            <a:r>
              <a:rPr lang="en-US" dirty="0">
                <a:latin typeface="Times New Roman"/>
                <a:sym typeface="Symbol"/>
              </a:rPr>
              <a:t>).</a:t>
            </a:r>
          </a:p>
          <a:p>
            <a:pPr marL="289984" indent="-241653">
              <a:spcBef>
                <a:spcPts val="0"/>
              </a:spcBef>
              <a:spcAft>
                <a:spcPts val="0"/>
              </a:spcAft>
              <a:buFont typeface="Symbol"/>
              <a:buChar char="·"/>
              <a:defRPr/>
            </a:pPr>
            <a:r>
              <a:rPr lang="en-US" b="1" i="1" dirty="0">
                <a:latin typeface="Times New Roman"/>
              </a:rPr>
              <a:t>Relative humidity </a:t>
            </a:r>
            <a:r>
              <a:rPr lang="en-US" dirty="0">
                <a:latin typeface="Times New Roman"/>
                <a:sym typeface="Symbol"/>
              </a:rPr>
              <a:t> The ratio of the amount of moisture in the air to the amount of moisture that the air can hold, expressed as a percentage.</a:t>
            </a:r>
          </a:p>
          <a:p>
            <a:pPr lvl="1" indent="-241653">
              <a:spcBef>
                <a:spcPts val="0"/>
              </a:spcBef>
              <a:spcAft>
                <a:spcPts val="0"/>
              </a:spcAft>
              <a:buFont typeface="Courier New"/>
              <a:buChar char="o"/>
              <a:defRPr/>
            </a:pPr>
            <a:r>
              <a:rPr lang="en-US" dirty="0">
                <a:latin typeface="Times New Roman"/>
              </a:rPr>
              <a:t>RH is influenced by temperature and vapor pressure.</a:t>
            </a:r>
          </a:p>
          <a:p>
            <a:pPr marL="457200" indent="-241653">
              <a:spcBef>
                <a:spcPts val="0"/>
              </a:spcBef>
              <a:spcAft>
                <a:spcPts val="0"/>
              </a:spcAft>
              <a:buFont typeface="Courier New"/>
              <a:buChar char="o"/>
              <a:defRPr/>
            </a:pPr>
            <a:r>
              <a:rPr lang="en-US" dirty="0">
                <a:latin typeface="Times New Roman"/>
              </a:rPr>
              <a:t>Warm air can hold more moisture vapor than cold air.</a:t>
            </a:r>
          </a:p>
          <a:p>
            <a:pPr marL="457200" indent="-241653">
              <a:spcBef>
                <a:spcPts val="0"/>
              </a:spcBef>
              <a:spcAft>
                <a:spcPts val="0"/>
              </a:spcAft>
              <a:buFont typeface="Courier New"/>
              <a:buChar char="o"/>
              <a:defRPr/>
            </a:pPr>
            <a:r>
              <a:rPr lang="en-US" dirty="0">
                <a:latin typeface="Times New Roman"/>
              </a:rPr>
              <a:t>At 100% RH, condensation happens on all hard surfaces.</a:t>
            </a:r>
          </a:p>
          <a:p>
            <a:pPr marL="457200" indent="-241653">
              <a:spcBef>
                <a:spcPts val="0"/>
              </a:spcBef>
              <a:spcAft>
                <a:spcPts val="0"/>
              </a:spcAft>
              <a:buFont typeface="Courier New"/>
              <a:buChar char="o"/>
              <a:defRPr/>
            </a:pPr>
            <a:r>
              <a:rPr lang="en-US" dirty="0">
                <a:latin typeface="Times New Roman"/>
              </a:rPr>
              <a:t>If there is no hard surface, there is no condensation. Every raindrop has a speck of dust inside it.</a:t>
            </a:r>
          </a:p>
          <a:p>
            <a:pPr marL="289984" indent="-241653">
              <a:spcBef>
                <a:spcPts val="0"/>
              </a:spcBef>
              <a:spcAft>
                <a:spcPts val="0"/>
              </a:spcAft>
              <a:buFont typeface="Symbol"/>
              <a:buChar char="·"/>
              <a:defRPr/>
            </a:pPr>
            <a:r>
              <a:rPr lang="en-US" b="1" i="1" dirty="0">
                <a:latin typeface="Times New Roman"/>
              </a:rPr>
              <a:t>Dew point </a:t>
            </a:r>
            <a:r>
              <a:rPr lang="en-US" b="1" i="1" dirty="0">
                <a:latin typeface="Times New Roman"/>
                <a:sym typeface="Symbol"/>
              </a:rPr>
              <a:t> </a:t>
            </a:r>
            <a:r>
              <a:rPr lang="en-US" dirty="0">
                <a:latin typeface="Times New Roman"/>
                <a:sym typeface="Symbol"/>
              </a:rPr>
              <a:t>The temperature at which condensation occurs.</a:t>
            </a:r>
          </a:p>
          <a:p>
            <a:pPr marL="457200" lvl="2" indent="-241653">
              <a:spcBef>
                <a:spcPts val="0"/>
              </a:spcBef>
              <a:spcAft>
                <a:spcPts val="0"/>
              </a:spcAft>
              <a:buFont typeface="Courier New"/>
              <a:buChar char="o"/>
              <a:defRPr/>
            </a:pPr>
            <a:r>
              <a:rPr lang="en-US" dirty="0">
                <a:latin typeface="Times New Roman"/>
              </a:rPr>
              <a:t>This is also known as </a:t>
            </a:r>
            <a:r>
              <a:rPr lang="en-US" b="1" i="1" dirty="0">
                <a:latin typeface="Times New Roman"/>
              </a:rPr>
              <a:t>saturation</a:t>
            </a:r>
            <a:r>
              <a:rPr lang="en-US" dirty="0">
                <a:latin typeface="Times New Roman"/>
              </a:rPr>
              <a:t>. If the air cannot hold any more moisture (as a function of temperature and vapor pressure), the air is saturated.</a:t>
            </a:r>
          </a:p>
          <a:p>
            <a:pPr marL="457200" indent="-241653">
              <a:spcBef>
                <a:spcPts val="0"/>
              </a:spcBef>
              <a:spcAft>
                <a:spcPts val="0"/>
              </a:spcAft>
              <a:buFont typeface="Courier New"/>
              <a:buChar char="o"/>
              <a:defRPr/>
            </a:pPr>
            <a:r>
              <a:rPr lang="en-US" dirty="0">
                <a:latin typeface="Times New Roman"/>
              </a:rPr>
              <a:t>Moisture will condense on a surface whose temperature is at or below the dew point of the air next to it.</a:t>
            </a:r>
          </a:p>
          <a:p>
            <a:pPr marL="289984">
              <a:spcBef>
                <a:spcPts val="317"/>
              </a:spcBef>
              <a:spcAft>
                <a:spcPts val="317"/>
              </a:spcAft>
              <a:defRPr/>
            </a:pPr>
            <a:endParaRPr lang="en-US" i="1" dirty="0">
              <a:solidFill>
                <a:srgbClr val="808080"/>
              </a:solidFill>
              <a:latin typeface="Times New Roman"/>
            </a:endParaRPr>
          </a:p>
          <a:p>
            <a:pPr marL="289984">
              <a:spcBef>
                <a:spcPts val="317"/>
              </a:spcBef>
              <a:spcAft>
                <a:spcPts val="317"/>
              </a:spcAft>
              <a:defRPr/>
            </a:pPr>
            <a:r>
              <a:rPr lang="en-US" i="1" dirty="0">
                <a:solidFill>
                  <a:srgbClr val="808080"/>
                </a:solidFill>
                <a:latin typeface="Times New Roman"/>
              </a:rPr>
              <a:t>Do a simple demonstration of RH and dew point. Refer to Lesson Plan.</a:t>
            </a:r>
          </a:p>
          <a:p>
            <a:pPr>
              <a:defRPr/>
            </a:pPr>
            <a:endParaRPr lang="en-US" dirty="0"/>
          </a:p>
        </p:txBody>
      </p:sp>
      <p:sp>
        <p:nvSpPr>
          <p:cNvPr id="5" name="Footer Placeholder 4"/>
          <p:cNvSpPr>
            <a:spLocks noGrp="1"/>
          </p:cNvSpPr>
          <p:nvPr>
            <p:ph type="ftr" sz="quarter" idx="11"/>
          </p:nvPr>
        </p:nvSpPr>
        <p:spPr/>
        <p:txBody>
          <a:bodyPr/>
          <a:lstStyle/>
          <a:p>
            <a:r>
              <a:rPr lang="en-US"/>
              <a:t>July 2012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3"/>
          <p:cNvSpPr>
            <a:spLocks noGrp="1" noChangeArrowheads="1"/>
          </p:cNvSpPr>
          <p:nvPr>
            <p:ph type="body" idx="1"/>
          </p:nvPr>
        </p:nvSpPr>
        <p:spPr bwMode="auto"/>
        <p:txBody>
          <a:bodyPr wrap="square" numCol="1" anchor="t" anchorCtr="0" compatLnSpc="1">
            <a:prstTxWarp prst="textNoShape">
              <a:avLst/>
            </a:prstTxWarp>
          </a:bodyPr>
          <a:lstStyle/>
          <a:p>
            <a:pPr marL="289984" indent="-241653">
              <a:spcBef>
                <a:spcPts val="0"/>
              </a:spcBef>
              <a:spcAft>
                <a:spcPts val="0"/>
              </a:spcAft>
              <a:defRPr/>
            </a:pPr>
            <a:r>
              <a:rPr lang="en-US" dirty="0">
                <a:latin typeface="Times New Roman"/>
              </a:rPr>
              <a:t>Things to remember include:</a:t>
            </a:r>
          </a:p>
          <a:p>
            <a:pPr marL="288925" indent="-179388">
              <a:spcBef>
                <a:spcPts val="0"/>
              </a:spcBef>
              <a:spcAft>
                <a:spcPts val="0"/>
              </a:spcAft>
              <a:buFont typeface="Symbol"/>
              <a:buChar char="·"/>
              <a:defRPr/>
            </a:pPr>
            <a:r>
              <a:rPr lang="en-US" dirty="0">
                <a:latin typeface="Times New Roman"/>
              </a:rPr>
              <a:t>Warm, wet air contacting cold surfaces creates condensation instantly. </a:t>
            </a:r>
          </a:p>
          <a:p>
            <a:pPr marL="288925" indent="-179388">
              <a:spcBef>
                <a:spcPts val="0"/>
              </a:spcBef>
              <a:spcAft>
                <a:spcPts val="0"/>
              </a:spcAft>
              <a:buFont typeface="Symbol"/>
              <a:buChar char="·"/>
              <a:defRPr/>
            </a:pPr>
            <a:r>
              <a:rPr lang="en-US" dirty="0">
                <a:latin typeface="Times New Roman"/>
              </a:rPr>
              <a:t>Cold winter air typically contains very little moisture and therefore has a low RH. When air is brought indoors and heated, the RH drops even further.</a:t>
            </a:r>
          </a:p>
          <a:p>
            <a:pPr marL="288925" indent="-179388">
              <a:spcBef>
                <a:spcPts val="0"/>
              </a:spcBef>
              <a:spcAft>
                <a:spcPts val="0"/>
              </a:spcAft>
              <a:buFont typeface="Symbol"/>
              <a:buChar char="·"/>
              <a:defRPr/>
            </a:pPr>
            <a:r>
              <a:rPr lang="en-US" dirty="0">
                <a:latin typeface="Times New Roman"/>
              </a:rPr>
              <a:t>RH below 15% can lead to respiratory problems and furniture glue failure, as well as other problems. </a:t>
            </a:r>
          </a:p>
          <a:p>
            <a:pPr eaLnBrk="1" hangingPunct="1">
              <a:spcBef>
                <a:spcPct val="0"/>
              </a:spcBef>
              <a:defRPr/>
            </a:pPr>
            <a:endParaRPr lang="en-US" dirty="0">
              <a:latin typeface="Arial" pitchFamily="34" charset="0"/>
              <a:ea typeface="ＭＳ Ｐゴシック" charset="-128"/>
            </a:endParaRPr>
          </a:p>
        </p:txBody>
      </p:sp>
      <p:sp>
        <p:nvSpPr>
          <p:cNvPr id="5" name="Footer Placeholder 4"/>
          <p:cNvSpPr>
            <a:spLocks noGrp="1"/>
          </p:cNvSpPr>
          <p:nvPr>
            <p:ph type="ftr" sz="quarter" idx="11"/>
          </p:nvPr>
        </p:nvSpPr>
        <p:spPr/>
        <p:txBody>
          <a:bodyPr/>
          <a:lstStyle/>
          <a:p>
            <a:r>
              <a:rPr lang="en-US" dirty="0">
                <a:latin typeface="Times New Roman" pitchFamily="18" charset="0"/>
                <a:cs typeface="Times New Roman" pitchFamily="18" charset="0"/>
              </a:rPr>
              <a:t>July 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EF-4AFC-46D0-99A4-9FEDCDAD39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D29CDF-2477-484C-ADC7-A25D1497BA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67406-97F1-4F27-AA5A-30787E8128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724E0B-981D-4078-8CCF-952B427FAA87}"/>
              </a:ext>
            </a:extLst>
          </p:cNvPr>
          <p:cNvSpPr>
            <a:spLocks noGrp="1"/>
          </p:cNvSpPr>
          <p:nvPr>
            <p:ph type="dt" sz="half" idx="10"/>
          </p:nvPr>
        </p:nvSpPr>
        <p:spPr>
          <a:xfrm>
            <a:off x="762285" y="6461895"/>
            <a:ext cx="709301" cy="355481"/>
          </a:xfrm>
        </p:spPr>
        <p:txBody>
          <a:bodyPr/>
          <a:lstStyle/>
          <a:p>
            <a:fld id="{F715F99E-6A40-4346-8EF5-7E9156D41D5F}" type="datetime1">
              <a:rPr lang="en-US" smtClean="0"/>
              <a:t>8/21/2025</a:t>
            </a:fld>
            <a:endParaRPr lang="en-US" dirty="0"/>
          </a:p>
        </p:txBody>
      </p:sp>
      <p:sp>
        <p:nvSpPr>
          <p:cNvPr id="6" name="Footer Placeholder 5">
            <a:extLst>
              <a:ext uri="{FF2B5EF4-FFF2-40B4-BE49-F238E27FC236}">
                <a16:creationId xmlns:a16="http://schemas.microsoft.com/office/drawing/2014/main" id="{660FAADE-37CF-4352-BC76-E365D2BB7FB5}"/>
              </a:ext>
            </a:extLst>
          </p:cNvPr>
          <p:cNvSpPr>
            <a:spLocks noGrp="1"/>
          </p:cNvSpPr>
          <p:nvPr>
            <p:ph type="ftr" sz="quarter" idx="11"/>
          </p:nvPr>
        </p:nvSpPr>
        <p:spPr>
          <a:xfrm>
            <a:off x="1685584" y="6571372"/>
            <a:ext cx="6021013" cy="136525"/>
          </a:xfrm>
          <a:prstGeom prst="rect">
            <a:avLst/>
          </a:prstGeom>
        </p:spPr>
        <p:txBody>
          <a:bodyPr/>
          <a:lstStyle>
            <a:lvl1pPr>
              <a:defRPr sz="800"/>
            </a:lvl1pPr>
          </a:lstStyle>
          <a:p>
            <a:r>
              <a:rPr lang="en-US" dirty="0"/>
              <a:t>WEATHERIZATION ASSISTANCE PROGRAM STANDARDIZED CURRICULUM – GREEN JOBS ACADEMY 2024  </a:t>
            </a:r>
          </a:p>
        </p:txBody>
      </p:sp>
      <p:sp>
        <p:nvSpPr>
          <p:cNvPr id="7" name="Slide Number Placeholder 6">
            <a:extLst>
              <a:ext uri="{FF2B5EF4-FFF2-40B4-BE49-F238E27FC236}">
                <a16:creationId xmlns:a16="http://schemas.microsoft.com/office/drawing/2014/main" id="{30422C48-4C1E-425D-A4BC-9FF27AECB4B6}"/>
              </a:ext>
            </a:extLst>
          </p:cNvPr>
          <p:cNvSpPr>
            <a:spLocks noGrp="1"/>
          </p:cNvSpPr>
          <p:nvPr>
            <p:ph type="sldNum" sz="quarter" idx="12"/>
          </p:nvPr>
        </p:nvSpPr>
        <p:spPr>
          <a:xfrm>
            <a:off x="7507981" y="6436434"/>
            <a:ext cx="568382" cy="365125"/>
          </a:xfrm>
        </p:spPr>
        <p:txBody>
          <a:bodyPr/>
          <a:lstStyle/>
          <a:p>
            <a:fld id="{87CE3CB8-0B2C-4409-9FD8-B0D98713A202}" type="slidenum">
              <a:rPr lang="en-US" smtClean="0"/>
              <a:t>‹#›</a:t>
            </a:fld>
            <a:endParaRPr lang="en-US"/>
          </a:p>
        </p:txBody>
      </p:sp>
    </p:spTree>
    <p:extLst>
      <p:ext uri="{BB962C8B-B14F-4D97-AF65-F5344CB8AC3E}">
        <p14:creationId xmlns:p14="http://schemas.microsoft.com/office/powerpoint/2010/main" val="288072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6209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3774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p:spPr>
        <p:txBody>
          <a:bodyPr/>
          <a:lstStyle>
            <a:lvl1pPr>
              <a:defRPr sz="1800">
                <a:latin typeface="Arial" pitchFamily="34" charset="0"/>
                <a:cs typeface="+mn-cs"/>
              </a:defRPr>
            </a:lvl1pPr>
          </a:lstStyle>
          <a:p>
            <a:pPr>
              <a:defRPr/>
            </a:pPr>
            <a:fld id="{F784182B-DC24-0646-B18C-D11AA0CA12D8}" type="slidenum">
              <a:rPr lang="en-US"/>
              <a:pPr>
                <a:defRPr/>
              </a:pPr>
              <a:t>‹#›</a:t>
            </a:fld>
            <a:endParaRPr lang="en-US" dirty="0"/>
          </a:p>
        </p:txBody>
      </p:sp>
    </p:spTree>
    <p:extLst>
      <p:ext uri="{BB962C8B-B14F-4D97-AF65-F5344CB8AC3E}">
        <p14:creationId xmlns:p14="http://schemas.microsoft.com/office/powerpoint/2010/main" val="52189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357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Arial" pitchFamily="-107" charset="0"/>
              <a:ea typeface="+mn-ea"/>
              <a:cs typeface="+mn-cs"/>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sz="1800">
                <a:latin typeface="Arial" pitchFamily="34" charset="0"/>
                <a:cs typeface="+mn-cs"/>
              </a:defRPr>
            </a:lvl1pPr>
          </a:lstStyle>
          <a:p>
            <a:pPr>
              <a:defRPr/>
            </a:pPr>
            <a:fld id="{A2453C5D-08E3-3D43-91D3-6516C5EE3150}" type="slidenum">
              <a:rPr lang="en-US"/>
              <a:pPr>
                <a:defRPr/>
              </a:pPr>
              <a:t>‹#›</a:t>
            </a:fld>
            <a:endParaRPr lang="en-US" dirty="0"/>
          </a:p>
        </p:txBody>
      </p:sp>
    </p:spTree>
    <p:extLst>
      <p:ext uri="{BB962C8B-B14F-4D97-AF65-F5344CB8AC3E}">
        <p14:creationId xmlns:p14="http://schemas.microsoft.com/office/powerpoint/2010/main" val="137608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sz="1800" dirty="0">
                <a:latin typeface="+mn-lt"/>
                <a:ea typeface="+mn-ea"/>
                <a:cs typeface="+mn-cs"/>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sz="1800" dirty="0">
                <a:latin typeface="+mn-lt"/>
                <a:ea typeface="+mn-ea"/>
                <a:cs typeface="+mn-cs"/>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sz="1800">
                <a:latin typeface="Arial" pitchFamily="34" charset="0"/>
                <a:cs typeface="+mn-cs"/>
              </a:defRPr>
            </a:lvl1pPr>
          </a:lstStyle>
          <a:p>
            <a:pPr>
              <a:defRPr/>
            </a:pPr>
            <a:fld id="{336A7215-2431-684E-BD5B-32E3C9F306B8}" type="slidenum">
              <a:rPr lang="en-US"/>
              <a:pPr>
                <a:defRPr/>
              </a:pPr>
              <a:t>‹#›</a:t>
            </a:fld>
            <a:endParaRPr lang="en-US" dirty="0"/>
          </a:p>
        </p:txBody>
      </p:sp>
    </p:spTree>
    <p:extLst>
      <p:ext uri="{BB962C8B-B14F-4D97-AF65-F5344CB8AC3E}">
        <p14:creationId xmlns:p14="http://schemas.microsoft.com/office/powerpoint/2010/main" val="68251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AC40E-7086-46EE-BE2C-DC1E962365A8}"/>
              </a:ext>
            </a:extLst>
          </p:cNvPr>
          <p:cNvSpPr>
            <a:spLocks noGrp="1"/>
          </p:cNvSpPr>
          <p:nvPr>
            <p:ph type="title"/>
          </p:nvPr>
        </p:nvSpPr>
        <p:spPr>
          <a:xfrm>
            <a:off x="628649" y="365125"/>
            <a:ext cx="789150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C90CF75-6010-472C-BFB6-07A99DF26ADA}"/>
              </a:ext>
            </a:extLst>
          </p:cNvPr>
          <p:cNvSpPr>
            <a:spLocks noGrp="1"/>
          </p:cNvSpPr>
          <p:nvPr>
            <p:ph type="body" idx="1"/>
          </p:nvPr>
        </p:nvSpPr>
        <p:spPr>
          <a:xfrm>
            <a:off x="628650" y="1825625"/>
            <a:ext cx="7886700" cy="42077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8D7B1A-E72C-4A91-B83E-D99D6C6EE608}"/>
              </a:ext>
            </a:extLst>
          </p:cNvPr>
          <p:cNvSpPr>
            <a:spLocks noGrp="1"/>
          </p:cNvSpPr>
          <p:nvPr>
            <p:ph type="dt" sz="half" idx="2"/>
          </p:nvPr>
        </p:nvSpPr>
        <p:spPr>
          <a:xfrm>
            <a:off x="854062" y="6374820"/>
            <a:ext cx="709301" cy="355481"/>
          </a:xfrm>
          <a:prstGeom prst="rect">
            <a:avLst/>
          </a:prstGeom>
        </p:spPr>
        <p:txBody>
          <a:bodyPr vert="horz" lIns="91440" tIns="45720" rIns="91440" bIns="45720" rtlCol="0" anchor="ctr"/>
          <a:lstStyle>
            <a:lvl1pPr algn="l">
              <a:defRPr sz="800">
                <a:solidFill>
                  <a:schemeClr val="tx1">
                    <a:tint val="75000"/>
                  </a:schemeClr>
                </a:solidFill>
              </a:defRPr>
            </a:lvl1pPr>
          </a:lstStyle>
          <a:p>
            <a:fld id="{DC54D402-1E1C-478F-8273-3A559609C846}" type="datetime1">
              <a:rPr lang="en-US" smtClean="0"/>
              <a:t>8/21/2025</a:t>
            </a:fld>
            <a:endParaRPr lang="en-US" dirty="0"/>
          </a:p>
        </p:txBody>
      </p:sp>
      <p:sp>
        <p:nvSpPr>
          <p:cNvPr id="6" name="Slide Number Placeholder 5">
            <a:extLst>
              <a:ext uri="{FF2B5EF4-FFF2-40B4-BE49-F238E27FC236}">
                <a16:creationId xmlns:a16="http://schemas.microsoft.com/office/drawing/2014/main" id="{DA68E07E-9101-44A5-AD52-A364C08F779F}"/>
              </a:ext>
            </a:extLst>
          </p:cNvPr>
          <p:cNvSpPr>
            <a:spLocks noGrp="1"/>
          </p:cNvSpPr>
          <p:nvPr>
            <p:ph type="sldNum" sz="quarter" idx="4"/>
          </p:nvPr>
        </p:nvSpPr>
        <p:spPr>
          <a:xfrm>
            <a:off x="7512271" y="6356520"/>
            <a:ext cx="568382" cy="392080"/>
          </a:xfrm>
          <a:prstGeom prst="rect">
            <a:avLst/>
          </a:prstGeom>
        </p:spPr>
        <p:txBody>
          <a:bodyPr vert="horz" lIns="91440" tIns="45720" rIns="91440" bIns="45720" rtlCol="0" anchor="ctr"/>
          <a:lstStyle>
            <a:lvl1pPr algn="r">
              <a:defRPr sz="800">
                <a:solidFill>
                  <a:schemeClr val="tx1">
                    <a:tint val="75000"/>
                  </a:schemeClr>
                </a:solidFill>
              </a:defRPr>
            </a:lvl1pPr>
          </a:lstStyle>
          <a:p>
            <a:fld id="{87CE3CB8-0B2C-4409-9FD8-B0D98713A202}" type="slidenum">
              <a:rPr lang="en-US" smtClean="0"/>
              <a:pPr/>
              <a:t>‹#›</a:t>
            </a:fld>
            <a:endParaRPr lang="en-US" dirty="0"/>
          </a:p>
        </p:txBody>
      </p:sp>
      <p:sp>
        <p:nvSpPr>
          <p:cNvPr id="8" name="Footer Placeholder 7">
            <a:extLst>
              <a:ext uri="{FF2B5EF4-FFF2-40B4-BE49-F238E27FC236}">
                <a16:creationId xmlns:a16="http://schemas.microsoft.com/office/drawing/2014/main" id="{E842D22F-7516-46BF-A808-330DFE6301B4}"/>
              </a:ext>
            </a:extLst>
          </p:cNvPr>
          <p:cNvSpPr>
            <a:spLocks noGrp="1"/>
          </p:cNvSpPr>
          <p:nvPr>
            <p:ph type="ftr" sz="quarter" idx="3"/>
          </p:nvPr>
        </p:nvSpPr>
        <p:spPr>
          <a:xfrm>
            <a:off x="1208712" y="6533332"/>
            <a:ext cx="6533794" cy="23897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WEATHERIZATION ASSISTANCE PROGRAM STANDARDIZED CURRICULUM – GREEN JOBS ACADEMY 2024 </a:t>
            </a:r>
          </a:p>
        </p:txBody>
      </p:sp>
      <p:sp>
        <p:nvSpPr>
          <p:cNvPr id="7" name="Text Placeholder 9">
            <a:extLst>
              <a:ext uri="{FF2B5EF4-FFF2-40B4-BE49-F238E27FC236}">
                <a16:creationId xmlns:a16="http://schemas.microsoft.com/office/drawing/2014/main" id="{9293E9B0-8592-48B7-8EFB-91CE4604DB4B}"/>
              </a:ext>
            </a:extLst>
          </p:cNvPr>
          <p:cNvSpPr txBox="1">
            <a:spLocks/>
          </p:cNvSpPr>
          <p:nvPr userDrawn="1"/>
        </p:nvSpPr>
        <p:spPr>
          <a:xfrm>
            <a:off x="130175" y="6616700"/>
            <a:ext cx="7286625" cy="241300"/>
          </a:xfrm>
          <a:prstGeom prst="rect">
            <a:avLst/>
          </a:prstGeom>
        </p:spPr>
        <p:txBody>
          <a:bodyPr>
            <a:prstTxWarp prst="textNoShape">
              <a:avLst/>
            </a:prstTxWarp>
            <a:normAutofit/>
          </a:bodyPr>
          <a:lstStyle/>
          <a:p>
            <a:pPr marL="342900" indent="-342900">
              <a:lnSpc>
                <a:spcPct val="90000"/>
              </a:lnSpc>
              <a:spcBef>
                <a:spcPct val="20000"/>
              </a:spcBef>
              <a:buFont typeface="Arial" charset="0"/>
              <a:buNone/>
            </a:pPr>
            <a:fld id="{F93372D0-A91C-BD4B-874F-0FC96003A1CA}" type="slidenum">
              <a:rPr lang="en-US" sz="1000">
                <a:solidFill>
                  <a:schemeClr val="bg1"/>
                </a:solidFill>
                <a:ea typeface="Arial" charset="0"/>
                <a:cs typeface="Arial" charset="0"/>
              </a:rPr>
              <a:pPr marL="342900" indent="-342900">
                <a:lnSpc>
                  <a:spcPct val="90000"/>
                </a:lnSpc>
                <a:spcBef>
                  <a:spcPct val="20000"/>
                </a:spcBef>
                <a:buFont typeface="Arial" charset="0"/>
                <a:buNone/>
              </a:pPr>
              <a:t>‹#›</a:t>
            </a:fld>
            <a:r>
              <a:rPr lang="en-US" sz="1000" dirty="0">
                <a:solidFill>
                  <a:schemeClr val="bg1"/>
                </a:solidFill>
                <a:ea typeface="Arial" charset="0"/>
                <a:cs typeface="Arial" charset="0"/>
              </a:rPr>
              <a:t> | WEATHERIZATION ASSISTANCE PROGRAM STANDARDIZED CURRICULUM – July 2012</a:t>
            </a:r>
          </a:p>
        </p:txBody>
      </p:sp>
      <p:sp>
        <p:nvSpPr>
          <p:cNvPr id="9" name="Text Placeholder 9">
            <a:extLst>
              <a:ext uri="{FF2B5EF4-FFF2-40B4-BE49-F238E27FC236}">
                <a16:creationId xmlns:a16="http://schemas.microsoft.com/office/drawing/2014/main" id="{89A3E90E-832D-40F5-B2D7-872BFD04350D}"/>
              </a:ext>
            </a:extLst>
          </p:cNvPr>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latin typeface="Arial" pitchFamily="34" charset="0"/>
                <a:cs typeface="Arial" charset="0"/>
              </a:rPr>
              <a:t>eere.energy.gov</a:t>
            </a:r>
          </a:p>
        </p:txBody>
      </p:sp>
    </p:spTree>
    <p:extLst>
      <p:ext uri="{BB962C8B-B14F-4D97-AF65-F5344CB8AC3E}">
        <p14:creationId xmlns:p14="http://schemas.microsoft.com/office/powerpoint/2010/main" val="13098098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p:txStyles>
    <p:titleStyle>
      <a:lvl1pPr algn="l" defTabSz="914400" rtl="0" eaLnBrk="1" latinLnBrk="0" hangingPunct="1">
        <a:lnSpc>
          <a:spcPct val="90000"/>
        </a:lnSpc>
        <a:spcBef>
          <a:spcPct val="0"/>
        </a:spcBef>
        <a:buNone/>
        <a:defRPr sz="28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8.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0.jpeg"/><Relationship Id="rId7"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1.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jpe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jpe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ctrTitle"/>
          </p:nvPr>
        </p:nvSpPr>
        <p:spPr bwMode="auto">
          <a:xfrm>
            <a:off x="2286000" y="2951163"/>
            <a:ext cx="6235700" cy="1295400"/>
          </a:xfrm>
        </p:spPr>
        <p:txBody>
          <a:bodyPr wrap="square" numCol="1" anchorCtr="0" compatLnSpc="1">
            <a:prstTxWarp prst="textNoShape">
              <a:avLst/>
            </a:prstTxWarp>
          </a:bodyPr>
          <a:lstStyle/>
          <a:p>
            <a:r>
              <a:rPr lang="en-US" sz="4000" spc="0" dirty="0">
                <a:solidFill>
                  <a:srgbClr val="11007C"/>
                </a:solidFill>
              </a:rPr>
              <a:t>Moisture Barriers</a:t>
            </a:r>
          </a:p>
        </p:txBody>
      </p:sp>
      <p:sp>
        <p:nvSpPr>
          <p:cNvPr id="16387" name="Rectangle 3"/>
          <p:cNvSpPr>
            <a:spLocks noGrp="1" noChangeArrowheads="1"/>
          </p:cNvSpPr>
          <p:nvPr>
            <p:ph type="subTitle" idx="1"/>
          </p:nvPr>
        </p:nvSpPr>
        <p:spPr>
          <a:xfrm>
            <a:off x="2300748" y="2539326"/>
            <a:ext cx="6400800" cy="457200"/>
          </a:xfrm>
        </p:spPr>
        <p:txBody>
          <a:bodyPr vert="horz" lIns="91440" tIns="45720" rIns="91440" bIns="45720" rtlCol="0" anchor="t">
            <a:normAutofit/>
          </a:bodyPr>
          <a:lstStyle/>
          <a:p>
            <a:r>
              <a:rPr lang="en-US" sz="1600" dirty="0">
                <a:solidFill>
                  <a:srgbClr val="DC2B3B"/>
                </a:solidFill>
              </a:rPr>
              <a:t>WEATHERIZATION INSTALLER/TECHNICIAN FUNDAMENTALS</a:t>
            </a:r>
            <a:endParaRPr lang="en-US" sz="1600" dirty="0">
              <a:solidFill>
                <a:srgbClr val="DC2B3B"/>
              </a:solidFill>
              <a:cs typeface="Arial"/>
            </a:endParaRPr>
          </a:p>
          <a:p>
            <a:endParaRPr lang="en-US" sz="1600" dirty="0">
              <a:solidFill>
                <a:srgbClr val="97999C"/>
              </a:solidFill>
            </a:endParaRPr>
          </a:p>
        </p:txBody>
      </p:sp>
      <p:cxnSp>
        <p:nvCxnSpPr>
          <p:cNvPr id="16388"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pic>
        <p:nvPicPr>
          <p:cNvPr id="16390" name="Picture 8" descr="Logo for Weatherization Work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pic>
        <p:nvPicPr>
          <p:cNvPr id="12" name="Picture 11" descr="A red and white symbol of a person with a hard hat&#10;&#10;AI-generated content may be incorrect.">
            <a:extLst>
              <a:ext uri="{FF2B5EF4-FFF2-40B4-BE49-F238E27FC236}">
                <a16:creationId xmlns:a16="http://schemas.microsoft.com/office/drawing/2014/main" id="{0FE74CF3-2FD7-EABD-70AF-2FDB7823B784}"/>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88996BB3-3216-7CAD-B211-036B98240BA8}"/>
              </a:ext>
            </a:extLst>
          </p:cNvPr>
          <p:cNvPicPr>
            <a:picLocks noChangeAspect="1"/>
          </p:cNvPicPr>
          <p:nvPr/>
        </p:nvPicPr>
        <p:blipFill>
          <a:blip r:embed="rId5"/>
          <a:stretch>
            <a:fillRect/>
          </a:stretch>
        </p:blipFill>
        <p:spPr>
          <a:xfrm>
            <a:off x="483155" y="296124"/>
            <a:ext cx="1680521" cy="519859"/>
          </a:xfrm>
          <a:prstGeom prst="rect">
            <a:avLst/>
          </a:prstGeom>
        </p:spPr>
      </p:pic>
      <p:sp>
        <p:nvSpPr>
          <p:cNvPr id="14" name="Rectangle 13">
            <a:extLst>
              <a:ext uri="{FF2B5EF4-FFF2-40B4-BE49-F238E27FC236}">
                <a16:creationId xmlns:a16="http://schemas.microsoft.com/office/drawing/2014/main" id="{60CD8CAF-4B62-89EC-D409-09A09C6A7842}"/>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9104F7E1-F2F9-A8B2-F0F8-B7B969123DD4}"/>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1B2FC5FA-15E4-2117-9843-012711D0DD68}"/>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0316A7A6-ACC7-B150-F7C4-23631C6C1F69}"/>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AB89D5A6-714F-566D-CD8E-85597781C670}"/>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BB50097C-D854-EB68-7FC4-4A51B6550B46}"/>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79165" y="386475"/>
            <a:ext cx="5384800" cy="901700"/>
          </a:xfrm>
        </p:spPr>
        <p:txBody>
          <a:bodyPr/>
          <a:lstStyle/>
          <a:p>
            <a:pPr algn="ctr" fontAlgn="auto">
              <a:spcAft>
                <a:spcPts val="0"/>
              </a:spcAft>
              <a:defRPr/>
            </a:pPr>
            <a:r>
              <a:rPr lang="en-US" dirty="0">
                <a:ea typeface="+mj-ea"/>
                <a:cs typeface="+mj-cs"/>
              </a:rPr>
              <a:t>Moisture Meters</a:t>
            </a:r>
            <a:endParaRPr lang="en-US">
              <a:ea typeface="+mj-ea"/>
              <a:cs typeface="+mj-cs"/>
            </a:endParaRPr>
          </a:p>
        </p:txBody>
      </p:sp>
      <p:pic>
        <p:nvPicPr>
          <p:cNvPr id="65538" name="Picture 2" descr="Photo of a contact moisture meter."/>
          <p:cNvPicPr>
            <a:picLocks noGrp="1" noChangeAspect="1" noChangeArrowheads="1"/>
          </p:cNvPicPr>
          <p:nvPr>
            <p:ph sz="quarter" idx="4294967295"/>
          </p:nvPr>
        </p:nvPicPr>
        <p:blipFill>
          <a:blip r:embed="rId3"/>
          <a:srcRect/>
          <a:stretch>
            <a:fillRect/>
          </a:stretch>
        </p:blipFill>
        <p:spPr>
          <a:xfrm>
            <a:off x="364264" y="1166813"/>
            <a:ext cx="4106135" cy="4795837"/>
          </a:xfrm>
        </p:spPr>
      </p:pic>
      <p:pic>
        <p:nvPicPr>
          <p:cNvPr id="65539" name="Picture 2" descr="Photo of a non-contact moisture meter."/>
          <p:cNvPicPr>
            <a:picLocks noGrp="1" noChangeAspect="1" noChangeArrowheads="1"/>
          </p:cNvPicPr>
          <p:nvPr>
            <p:ph sz="quarter" idx="4294967295"/>
          </p:nvPr>
        </p:nvPicPr>
        <p:blipFill>
          <a:blip r:embed="rId4"/>
          <a:srcRect l="4007" t="10272" r="29762"/>
          <a:stretch>
            <a:fillRect/>
          </a:stretch>
        </p:blipFill>
        <p:spPr>
          <a:xfrm>
            <a:off x="4673603" y="1166813"/>
            <a:ext cx="3919493" cy="4795837"/>
          </a:xfrm>
        </p:spPr>
      </p:pic>
      <p:sp>
        <p:nvSpPr>
          <p:cNvPr id="10" name="Title 5"/>
          <p:cNvSpPr txBox="1">
            <a:spLocks/>
          </p:cNvSpPr>
          <p:nvPr/>
        </p:nvSpPr>
        <p:spPr bwMode="auto">
          <a:xfrm>
            <a:off x="50165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sp>
        <p:nvSpPr>
          <p:cNvPr id="65543" name="Text Box 11"/>
          <p:cNvSpPr txBox="1">
            <a:spLocks noChangeArrowheads="1"/>
          </p:cNvSpPr>
          <p:nvPr/>
        </p:nvSpPr>
        <p:spPr bwMode="auto">
          <a:xfrm>
            <a:off x="7296150" y="6008688"/>
            <a:ext cx="1847850" cy="230187"/>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a:solidFill>
                  <a:schemeClr val="bg1"/>
                </a:solidFill>
              </a:rPr>
              <a:t>Photos courtesy of PA WTC</a:t>
            </a:r>
          </a:p>
        </p:txBody>
      </p:sp>
      <p:pic>
        <p:nvPicPr>
          <p:cNvPr id="3" name="Picture 2" descr="A red and white symbol of a person with a hard hat&#10;&#10;AI-generated content may be incorrect.">
            <a:extLst>
              <a:ext uri="{FF2B5EF4-FFF2-40B4-BE49-F238E27FC236}">
                <a16:creationId xmlns:a16="http://schemas.microsoft.com/office/drawing/2014/main" id="{43B65620-2ED9-528D-41CB-9D76BA7C9A28}"/>
              </a:ext>
            </a:extLst>
          </p:cNvPr>
          <p:cNvPicPr>
            <a:picLocks noChangeAspect="1"/>
          </p:cNvPicPr>
          <p:nvPr/>
        </p:nvPicPr>
        <p:blipFill>
          <a:blip r:embed="rId5"/>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7AA85A78-16A2-0DE4-B847-E07FAF7A88BD}"/>
              </a:ext>
            </a:extLst>
          </p:cNvPr>
          <p:cNvPicPr>
            <a:picLocks noChangeAspect="1"/>
          </p:cNvPicPr>
          <p:nvPr/>
        </p:nvPicPr>
        <p:blipFill>
          <a:blip r:embed="rId6"/>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39CCCD3A-B7D0-5C09-0230-F1B6644358A4}"/>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6A5E89E8-B0D7-AB89-6C1F-B72FF14D8055}"/>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669C813F-0B8B-5195-E0E0-1C37800F4068}"/>
              </a:ext>
            </a:extLst>
          </p:cNvPr>
          <p:cNvPicPr>
            <a:picLocks noChangeAspect="1"/>
          </p:cNvPicPr>
          <p:nvPr/>
        </p:nvPicPr>
        <p:blipFill>
          <a:blip r:embed="rId7"/>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9277AF44-7721-E5A2-4830-529D6BCC2A6F}"/>
              </a:ext>
            </a:extLst>
          </p:cNvPr>
          <p:cNvPicPr>
            <a:picLocks noChangeAspect="1"/>
          </p:cNvPicPr>
          <p:nvPr/>
        </p:nvPicPr>
        <p:blipFill>
          <a:blip r:embed="rId8"/>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9300E4E5-F452-B370-3D45-408C747FA476}"/>
              </a:ext>
            </a:extLst>
          </p:cNvPr>
          <p:cNvPicPr>
            <a:picLocks noChangeAspect="1"/>
          </p:cNvPicPr>
          <p:nvPr/>
        </p:nvPicPr>
        <p:blipFill>
          <a:blip r:embed="rId9"/>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BC18605F-1C74-BA88-76DA-B74C79457780}"/>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411" y="211540"/>
            <a:ext cx="5384800" cy="901700"/>
          </a:xfrm>
        </p:spPr>
        <p:txBody>
          <a:bodyPr/>
          <a:lstStyle/>
          <a:p>
            <a:pPr algn="ctr"/>
            <a:r>
              <a:rPr lang="en-US" dirty="0"/>
              <a:t>Roof Flashing Locations</a:t>
            </a:r>
            <a:endParaRPr lang="en-US"/>
          </a:p>
        </p:txBody>
      </p:sp>
      <p:pic>
        <p:nvPicPr>
          <p:cNvPr id="3" name="Picture 2" descr="Image of roof flashing locations"/>
          <p:cNvPicPr>
            <a:picLocks noChangeAspect="1"/>
          </p:cNvPicPr>
          <p:nvPr/>
        </p:nvPicPr>
        <p:blipFill>
          <a:blip r:embed="rId3"/>
          <a:srcRect t="5697" b="14243"/>
          <a:stretch>
            <a:fillRect/>
          </a:stretch>
        </p:blipFill>
        <p:spPr>
          <a:xfrm>
            <a:off x="484496" y="1114133"/>
            <a:ext cx="8176332" cy="4879882"/>
          </a:xfrm>
          <a:prstGeom prst="rect">
            <a:avLst/>
          </a:prstGeom>
        </p:spPr>
      </p:pic>
      <p:sp>
        <p:nvSpPr>
          <p:cNvPr id="4" name="Title 5"/>
          <p:cNvSpPr txBox="1">
            <a:spLocks/>
          </p:cNvSpPr>
          <p:nvPr/>
        </p:nvSpPr>
        <p:spPr bwMode="auto">
          <a:xfrm>
            <a:off x="520700" y="8826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sp>
        <p:nvSpPr>
          <p:cNvPr id="5" name="TextBox 4"/>
          <p:cNvSpPr txBox="1"/>
          <p:nvPr/>
        </p:nvSpPr>
        <p:spPr>
          <a:xfrm>
            <a:off x="5633883" y="5073445"/>
            <a:ext cx="3864077"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6" name="TextBox 5"/>
          <p:cNvSpPr txBox="1"/>
          <p:nvPr/>
        </p:nvSpPr>
        <p:spPr>
          <a:xfrm>
            <a:off x="5961147" y="5624411"/>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200" i="1" u="none" strike="noStrike" kern="1200" cap="none" spc="0" normalizeH="0" baseline="0" noProof="0" dirty="0">
                <a:ln>
                  <a:noFill/>
                </a:ln>
                <a:solidFill>
                  <a:srgbClr val="FFFFFF"/>
                </a:solidFill>
                <a:effectLst/>
                <a:uLnTx/>
                <a:uFillTx/>
                <a:latin typeface="Arial Narrow"/>
                <a:ea typeface="+mn-ea"/>
                <a:cs typeface="Arial Narrow"/>
              </a:rPr>
              <a:t>Photo courtesy of </a:t>
            </a:r>
            <a:r>
              <a:rPr kumimoji="0" lang="en-US" sz="1200" i="1" u="none" strike="noStrike" kern="1200" cap="none" spc="0" normalizeH="0" baseline="0" noProof="0" dirty="0" err="1">
                <a:ln>
                  <a:noFill/>
                </a:ln>
                <a:solidFill>
                  <a:srgbClr val="FFFFFF"/>
                </a:solidFill>
                <a:effectLst/>
                <a:uLnTx/>
                <a:uFillTx/>
                <a:latin typeface="Arial Narrow"/>
                <a:ea typeface="+mn-ea"/>
                <a:cs typeface="Arial Narrow"/>
              </a:rPr>
              <a:t>ww</a:t>
            </a:r>
            <a:r>
              <a:rPr lang="en-US" sz="1200" i="1" dirty="0">
                <a:solidFill>
                  <a:srgbClr val="FFFFFF"/>
                </a:solidFill>
                <a:latin typeface="Arial Narrow"/>
                <a:ea typeface="+mn-ea"/>
                <a:cs typeface="Arial Narrow"/>
              </a:rPr>
              <a:t>w.stewartroofing.com</a:t>
            </a:r>
            <a:endParaRPr kumimoji="0" lang="en-US" sz="1200" i="1"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7" name="Rectangular Callout 6"/>
          <p:cNvSpPr/>
          <p:nvPr/>
        </p:nvSpPr>
        <p:spPr>
          <a:xfrm>
            <a:off x="3958003" y="2053548"/>
            <a:ext cx="4557252" cy="766916"/>
          </a:xfrm>
          <a:prstGeom prst="wedgeRectCallout">
            <a:avLst>
              <a:gd name="adj1" fmla="val -64199"/>
              <a:gd name="adj2" fmla="val 162501"/>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ular Callout 7"/>
          <p:cNvSpPr/>
          <p:nvPr/>
        </p:nvSpPr>
        <p:spPr>
          <a:xfrm>
            <a:off x="3958003" y="2005781"/>
            <a:ext cx="4557252" cy="766916"/>
          </a:xfrm>
          <a:prstGeom prst="wedgeRectCallout">
            <a:avLst>
              <a:gd name="adj1" fmla="val -49312"/>
              <a:gd name="adj2" fmla="val 460577"/>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Valleys and roof edges are important locations for proper flashing.</a:t>
            </a:r>
          </a:p>
        </p:txBody>
      </p:sp>
      <p:pic>
        <p:nvPicPr>
          <p:cNvPr id="10" name="Picture 9" descr="A red and white symbol of a person with a hard hat&#10;&#10;AI-generated content may be incorrect.">
            <a:extLst>
              <a:ext uri="{FF2B5EF4-FFF2-40B4-BE49-F238E27FC236}">
                <a16:creationId xmlns:a16="http://schemas.microsoft.com/office/drawing/2014/main" id="{955E160F-C9BA-AC3F-76D4-FFF6CA1260CB}"/>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60CB5914-2FD2-CCA8-28B1-32C9A55B5A03}"/>
              </a:ext>
            </a:extLst>
          </p:cNvPr>
          <p:cNvPicPr>
            <a:picLocks noChangeAspect="1"/>
          </p:cNvPicPr>
          <p:nvPr/>
        </p:nvPicPr>
        <p:blipFill>
          <a:blip r:embed="rId5"/>
          <a:stretch>
            <a:fillRect/>
          </a:stretch>
        </p:blipFill>
        <p:spPr>
          <a:xfrm>
            <a:off x="483155" y="296124"/>
            <a:ext cx="1680521" cy="519859"/>
          </a:xfrm>
          <a:prstGeom prst="rect">
            <a:avLst/>
          </a:prstGeom>
        </p:spPr>
      </p:pic>
      <p:sp>
        <p:nvSpPr>
          <p:cNvPr id="14" name="Rectangle 13">
            <a:extLst>
              <a:ext uri="{FF2B5EF4-FFF2-40B4-BE49-F238E27FC236}">
                <a16:creationId xmlns:a16="http://schemas.microsoft.com/office/drawing/2014/main" id="{E8981DD0-5DC7-567E-5E10-D6EDDEA1A917}"/>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523BB2B3-EF18-3EA0-EC2D-375AAF04C15A}"/>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1EA99BA9-5519-F0C5-B0B6-CDAF64A05435}"/>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9065EC80-F5A1-7FA8-56D0-8917A3380096}"/>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75690D00-D3A0-7F99-4DB8-0E2D14CAAA5D}"/>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24" name="Footer Placeholder 1">
            <a:extLst>
              <a:ext uri="{FF2B5EF4-FFF2-40B4-BE49-F238E27FC236}">
                <a16:creationId xmlns:a16="http://schemas.microsoft.com/office/drawing/2014/main" id="{2DD0662C-2717-0729-5EF7-ECA8F0E95F5C}"/>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proper roof vent installation."/>
          <p:cNvPicPr>
            <a:picLocks noChangeAspect="1"/>
          </p:cNvPicPr>
          <p:nvPr/>
        </p:nvPicPr>
        <p:blipFill>
          <a:blip r:embed="rId3" cstate="email"/>
          <a:stretch>
            <a:fillRect/>
          </a:stretch>
        </p:blipFill>
        <p:spPr>
          <a:xfrm>
            <a:off x="3525672" y="1121391"/>
            <a:ext cx="5195476"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Text Placeholder 2"/>
          <p:cNvSpPr txBox="1">
            <a:spLocks/>
          </p:cNvSpPr>
          <p:nvPr/>
        </p:nvSpPr>
        <p:spPr bwMode="auto">
          <a:xfrm>
            <a:off x="553872" y="1540491"/>
            <a:ext cx="2743200" cy="3810000"/>
          </a:xfrm>
          <a:prstGeom prst="rect">
            <a:avLst/>
          </a:prstGeom>
          <a:noFill/>
          <a:ln w="9525">
            <a:noFill/>
            <a:miter lim="800000"/>
            <a:headEnd/>
            <a:tailEnd/>
          </a:ln>
        </p:spPr>
        <p:txBody>
          <a:bodyPr lIns="0" tIns="0" rIns="0" bIns="0"/>
          <a:lstStyle/>
          <a:p>
            <a:pPr marL="274320" indent="-228600" algn="l" eaLnBrk="0" hangingPunct="0">
              <a:spcBef>
                <a:spcPts val="600"/>
              </a:spcBef>
              <a:spcAft>
                <a:spcPts val="600"/>
              </a:spcAft>
              <a:buFont typeface="Arial" pitchFamily="34" charset="0"/>
              <a:buChar char="•"/>
            </a:pPr>
            <a:r>
              <a:rPr lang="en-US" sz="2200" b="0" dirty="0"/>
              <a:t>Cut hole to fit; </a:t>
            </a:r>
            <a:br>
              <a:rPr lang="en-US" sz="2200" b="0" dirty="0"/>
            </a:br>
            <a:r>
              <a:rPr lang="en-US" sz="2200" b="0" dirty="0"/>
              <a:t>test fit vent.</a:t>
            </a:r>
          </a:p>
          <a:p>
            <a:pPr marL="274320" indent="-228600" algn="l" eaLnBrk="0" hangingPunct="0">
              <a:spcBef>
                <a:spcPts val="600"/>
              </a:spcBef>
              <a:spcAft>
                <a:spcPts val="600"/>
              </a:spcAft>
              <a:buFont typeface="Arial" pitchFamily="34" charset="0"/>
              <a:buChar char="•"/>
            </a:pPr>
            <a:r>
              <a:rPr lang="en-US" sz="2200" b="0" dirty="0"/>
              <a:t>Caulk edges of hole where flange will sit.</a:t>
            </a:r>
          </a:p>
          <a:p>
            <a:pPr marL="274320" indent="-228600" algn="l" eaLnBrk="0" hangingPunct="0">
              <a:spcBef>
                <a:spcPts val="600"/>
              </a:spcBef>
              <a:spcAft>
                <a:spcPts val="600"/>
              </a:spcAft>
              <a:buFont typeface="Arial" pitchFamily="34" charset="0"/>
              <a:buChar char="•"/>
            </a:pPr>
            <a:r>
              <a:rPr lang="en-US" sz="2200" b="0" dirty="0"/>
              <a:t>Slide vent into place under shingles.</a:t>
            </a:r>
          </a:p>
          <a:p>
            <a:pPr marL="274320" indent="-228600" algn="l" eaLnBrk="0" hangingPunct="0">
              <a:spcBef>
                <a:spcPts val="600"/>
              </a:spcBef>
              <a:spcAft>
                <a:spcPts val="600"/>
              </a:spcAft>
              <a:buFont typeface="Arial" pitchFamily="34" charset="0"/>
              <a:buChar char="•"/>
            </a:pPr>
            <a:r>
              <a:rPr lang="en-US" sz="2200" b="0" dirty="0"/>
              <a:t>Seal and nail.</a:t>
            </a:r>
          </a:p>
        </p:txBody>
      </p:sp>
      <p:sp>
        <p:nvSpPr>
          <p:cNvPr id="78853"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Installation</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sp>
        <p:nvSpPr>
          <p:cNvPr id="7" name="Text Box 8"/>
          <p:cNvSpPr txBox="1">
            <a:spLocks noChangeArrowheads="1"/>
          </p:cNvSpPr>
          <p:nvPr/>
        </p:nvSpPr>
        <p:spPr bwMode="auto">
          <a:xfrm>
            <a:off x="5049672" y="5464791"/>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a:solidFill>
                  <a:schemeClr val="bg1"/>
                </a:solidFill>
                <a:latin typeface="Arial" pitchFamily="33" charset="0"/>
                <a:ea typeface="ＭＳ Ｐゴシック" pitchFamily="33" charset="-128"/>
              </a:rPr>
              <a:t>Photo courtesy of the US Department of Energy</a:t>
            </a:r>
          </a:p>
        </p:txBody>
      </p:sp>
      <p:pic>
        <p:nvPicPr>
          <p:cNvPr id="4" name="Picture 3" descr="A red and white symbol of a person with a hard hat&#10;&#10;AI-generated content may be incorrect.">
            <a:extLst>
              <a:ext uri="{FF2B5EF4-FFF2-40B4-BE49-F238E27FC236}">
                <a16:creationId xmlns:a16="http://schemas.microsoft.com/office/drawing/2014/main" id="{DE54048E-9698-2F41-4C10-C9A0C92D782B}"/>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6" name="Picture 5" descr="A green text on a black background&#10;&#10;AI-generated content may be incorrect.">
            <a:extLst>
              <a:ext uri="{FF2B5EF4-FFF2-40B4-BE49-F238E27FC236}">
                <a16:creationId xmlns:a16="http://schemas.microsoft.com/office/drawing/2014/main" id="{88A6690F-AF8F-3AC1-67AC-F4FA98D9425E}"/>
              </a:ext>
            </a:extLst>
          </p:cNvPr>
          <p:cNvPicPr>
            <a:picLocks noChangeAspect="1"/>
          </p:cNvPicPr>
          <p:nvPr/>
        </p:nvPicPr>
        <p:blipFill>
          <a:blip r:embed="rId5"/>
          <a:stretch>
            <a:fillRect/>
          </a:stretch>
        </p:blipFill>
        <p:spPr>
          <a:xfrm>
            <a:off x="483155" y="296124"/>
            <a:ext cx="1680521" cy="519859"/>
          </a:xfrm>
          <a:prstGeom prst="rect">
            <a:avLst/>
          </a:prstGeom>
        </p:spPr>
      </p:pic>
      <p:sp>
        <p:nvSpPr>
          <p:cNvPr id="10" name="Rectangle 9">
            <a:extLst>
              <a:ext uri="{FF2B5EF4-FFF2-40B4-BE49-F238E27FC236}">
                <a16:creationId xmlns:a16="http://schemas.microsoft.com/office/drawing/2014/main" id="{F275C5EA-70D7-078D-2AD8-2DAF335766F4}"/>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43774D72-58BD-3545-B25D-5311188AD68B}"/>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F2B2FE83-B58E-3DFF-FFB4-6343C2830041}"/>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6DEA2316-3C44-CE9F-29AE-6EC064384C2F}"/>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D334EB57-3F45-CDAF-660F-63C14C2C3035}"/>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20" name="Footer Placeholder 1">
            <a:extLst>
              <a:ext uri="{FF2B5EF4-FFF2-40B4-BE49-F238E27FC236}">
                <a16:creationId xmlns:a16="http://schemas.microsoft.com/office/drawing/2014/main" id="{7DD3D969-F692-EC27-593A-80E6254A0439}"/>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chimney flashing"/>
          <p:cNvPicPr>
            <a:picLocks noChangeAspect="1"/>
          </p:cNvPicPr>
          <p:nvPr/>
        </p:nvPicPr>
        <p:blipFill>
          <a:blip r:embed="rId3"/>
          <a:stretch>
            <a:fillRect/>
          </a:stretch>
        </p:blipFill>
        <p:spPr>
          <a:xfrm>
            <a:off x="3389377" y="1610465"/>
            <a:ext cx="5210490" cy="3473660"/>
          </a:xfrm>
          <a:prstGeom prst="rect">
            <a:avLst/>
          </a:prstGeom>
        </p:spPr>
      </p:pic>
      <p:sp>
        <p:nvSpPr>
          <p:cNvPr id="24580" name="Text Placeholder 2"/>
          <p:cNvSpPr txBox="1">
            <a:spLocks/>
          </p:cNvSpPr>
          <p:nvPr/>
        </p:nvSpPr>
        <p:spPr bwMode="auto">
          <a:xfrm>
            <a:off x="406180" y="1610465"/>
            <a:ext cx="2743200" cy="3810000"/>
          </a:xfrm>
          <a:prstGeom prst="rect">
            <a:avLst/>
          </a:prstGeom>
          <a:noFill/>
          <a:ln w="9525">
            <a:noFill/>
            <a:miter lim="800000"/>
            <a:headEnd/>
            <a:tailEnd/>
          </a:ln>
        </p:spPr>
        <p:txBody>
          <a:bodyPr lIns="0" tIns="0" rIns="0" bIns="0"/>
          <a:lstStyle/>
          <a:p>
            <a:pPr algn="l" eaLnBrk="0" hangingPunct="0">
              <a:spcBef>
                <a:spcPts val="600"/>
              </a:spcBef>
              <a:spcAft>
                <a:spcPts val="600"/>
              </a:spcAft>
            </a:pPr>
            <a:r>
              <a:rPr lang="en-US" sz="2200" b="0" dirty="0"/>
              <a:t>Stepped flashing, combined with effective over-flashing, protects the chimney penetration from moisture intrusion.</a:t>
            </a:r>
          </a:p>
        </p:txBody>
      </p:sp>
      <p:sp>
        <p:nvSpPr>
          <p:cNvPr id="78853" name="Rectangle 2"/>
          <p:cNvSpPr>
            <a:spLocks noChangeArrowheads="1"/>
          </p:cNvSpPr>
          <p:nvPr/>
        </p:nvSpPr>
        <p:spPr bwMode="auto">
          <a:xfrm>
            <a:off x="2361063" y="436728"/>
            <a:ext cx="4419600" cy="914400"/>
          </a:xfrm>
          <a:prstGeom prst="rect">
            <a:avLst/>
          </a:prstGeom>
          <a:noFill/>
          <a:ln w="9525">
            <a:noFill/>
            <a:miter lim="800000"/>
            <a:headEnd/>
            <a:tailEnd/>
          </a:ln>
        </p:spPr>
        <p:txBody>
          <a:bodyPr lIns="91440" tIns="45720" rIns="91440" bIns="45720" anchor="ctr"/>
          <a:lstStyle/>
          <a:p>
            <a:pPr algn="ctr" eaLnBrk="0" hangingPunct="0">
              <a:defRPr/>
            </a:pPr>
            <a:r>
              <a:rPr lang="en-US" sz="2600" b="0" spc="100" dirty="0">
                <a:solidFill>
                  <a:schemeClr val="accent1"/>
                </a:solidFill>
              </a:rPr>
              <a:t>Chimney Flashing</a:t>
            </a:r>
            <a:endParaRPr lang="en-US"/>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sp>
        <p:nvSpPr>
          <p:cNvPr id="7" name="Text Box 8"/>
          <p:cNvSpPr txBox="1">
            <a:spLocks noChangeArrowheads="1"/>
          </p:cNvSpPr>
          <p:nvPr/>
        </p:nvSpPr>
        <p:spPr bwMode="auto">
          <a:xfrm>
            <a:off x="3524869" y="5174244"/>
            <a:ext cx="3657600" cy="246221"/>
          </a:xfrm>
          <a:prstGeom prst="rect">
            <a:avLst/>
          </a:prstGeom>
          <a:noFill/>
          <a:ln w="9525">
            <a:noFill/>
            <a:miter lim="800000"/>
            <a:headEnd/>
            <a:tailEnd/>
          </a:ln>
        </p:spPr>
        <p:txBody>
          <a:bodyPr>
            <a:spAutoFit/>
          </a:bodyPr>
          <a:lstStyle/>
          <a:p>
            <a:pPr>
              <a:spcBef>
                <a:spcPct val="50000"/>
              </a:spcBef>
              <a:defRPr/>
            </a:pPr>
            <a:r>
              <a:rPr lang="en-US" sz="1000" b="0" i="1" dirty="0">
                <a:solidFill>
                  <a:schemeClr val="bg1"/>
                </a:solidFill>
                <a:latin typeface="Arial" pitchFamily="33" charset="0"/>
                <a:ea typeface="ＭＳ Ｐゴシック" pitchFamily="33" charset="-128"/>
              </a:rPr>
              <a:t>Photo courtesy of www.stewartroofing.com.</a:t>
            </a:r>
          </a:p>
        </p:txBody>
      </p:sp>
      <p:pic>
        <p:nvPicPr>
          <p:cNvPr id="3" name="Picture 2" descr="A red and white symbol of a person with a hard hat&#10;&#10;AI-generated content may be incorrect.">
            <a:extLst>
              <a:ext uri="{FF2B5EF4-FFF2-40B4-BE49-F238E27FC236}">
                <a16:creationId xmlns:a16="http://schemas.microsoft.com/office/drawing/2014/main" id="{2AF71DAB-A1BD-811B-4ED2-A9FCB450FDEA}"/>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F4347876-38BD-527C-96C7-B734F27B30B4}"/>
              </a:ext>
            </a:extLst>
          </p:cNvPr>
          <p:cNvPicPr>
            <a:picLocks noChangeAspect="1"/>
          </p:cNvPicPr>
          <p:nvPr/>
        </p:nvPicPr>
        <p:blipFill>
          <a:blip r:embed="rId5"/>
          <a:stretch>
            <a:fillRect/>
          </a:stretch>
        </p:blipFill>
        <p:spPr>
          <a:xfrm>
            <a:off x="483155" y="296124"/>
            <a:ext cx="1680521" cy="519859"/>
          </a:xfrm>
          <a:prstGeom prst="rect">
            <a:avLst/>
          </a:prstGeom>
        </p:spPr>
      </p:pic>
      <p:sp>
        <p:nvSpPr>
          <p:cNvPr id="10" name="Rectangle 9">
            <a:extLst>
              <a:ext uri="{FF2B5EF4-FFF2-40B4-BE49-F238E27FC236}">
                <a16:creationId xmlns:a16="http://schemas.microsoft.com/office/drawing/2014/main" id="{10E15E8B-C405-E327-F3E2-2AB849A66F7A}"/>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1B153B2C-1706-28E1-E7FF-41FB15BA7271}"/>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64500CB1-D0CF-2AF3-EDC1-CC793B02DC94}"/>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54DD2745-6432-DB1F-F66F-572D0C25DB2C}"/>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DB59D1B9-5863-7393-7C55-CA7308111700}"/>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20" name="Footer Placeholder 1">
            <a:extLst>
              <a:ext uri="{FF2B5EF4-FFF2-40B4-BE49-F238E27FC236}">
                <a16:creationId xmlns:a16="http://schemas.microsoft.com/office/drawing/2014/main" id="{8C96A42A-8226-C262-ABBB-B59D7595F524}"/>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descr="Photo of worker with a piece of galvanized metal roofing."/>
          <p:cNvPicPr>
            <a:picLocks noChangeAspect="1" noChangeArrowheads="1"/>
          </p:cNvPicPr>
          <p:nvPr/>
        </p:nvPicPr>
        <p:blipFill>
          <a:blip r:embed="rId3" cstate="email"/>
          <a:srcRect/>
          <a:stretch>
            <a:fillRect/>
          </a:stretch>
        </p:blipFill>
        <p:spPr bwMode="auto">
          <a:xfrm>
            <a:off x="304800" y="1249362"/>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62" name="Picture 5" descr="Photo of a worker screwing in metal roofing."/>
          <p:cNvPicPr>
            <a:picLocks noChangeAspect="1" noChangeArrowheads="1"/>
          </p:cNvPicPr>
          <p:nvPr/>
        </p:nvPicPr>
        <p:blipFill>
          <a:blip r:embed="rId4" cstate="email"/>
          <a:srcRect/>
          <a:stretch>
            <a:fillRect/>
          </a:stretch>
        </p:blipFill>
        <p:spPr bwMode="auto">
          <a:xfrm>
            <a:off x="4076699" y="1249362"/>
            <a:ext cx="4648201"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20" name="Text Box 6"/>
          <p:cNvSpPr txBox="1">
            <a:spLocks noChangeArrowheads="1"/>
          </p:cNvSpPr>
          <p:nvPr/>
        </p:nvSpPr>
        <p:spPr bwMode="auto">
          <a:xfrm>
            <a:off x="304800" y="4778374"/>
            <a:ext cx="3657600" cy="1077218"/>
          </a:xfrm>
          <a:prstGeom prst="rect">
            <a:avLst/>
          </a:prstGeom>
          <a:noFill/>
          <a:ln w="9525">
            <a:noFill/>
            <a:miter lim="800000"/>
            <a:headEnd/>
            <a:tailEnd/>
          </a:ln>
        </p:spPr>
        <p:txBody>
          <a:bodyPr lIns="91440" tIns="45720" rIns="91440" bIns="45720" anchor="t">
            <a:spAutoFit/>
          </a:bodyPr>
          <a:lstStyle/>
          <a:p>
            <a:pPr algn="ctr">
              <a:spcBef>
                <a:spcPct val="50000"/>
              </a:spcBef>
            </a:pPr>
            <a:r>
              <a:rPr lang="en-US" sz="1600" dirty="0">
                <a:latin typeface="Arial"/>
                <a:ea typeface="ＭＳ Ｐゴシック"/>
              </a:rPr>
              <a:t>Bend the roof flap down and overlap the seams with a </a:t>
            </a:r>
            <a:br>
              <a:rPr lang="en-US" sz="1600" dirty="0"/>
            </a:br>
            <a:r>
              <a:rPr lang="en-US" sz="1600" dirty="0">
                <a:latin typeface="Arial"/>
                <a:ea typeface="ＭＳ Ｐゴシック"/>
              </a:rPr>
              <a:t>precut piece of galvanized metal roofing.</a:t>
            </a:r>
          </a:p>
        </p:txBody>
      </p:sp>
      <p:sp>
        <p:nvSpPr>
          <p:cNvPr id="34821" name="Text Box 7"/>
          <p:cNvSpPr txBox="1">
            <a:spLocks noChangeArrowheads="1"/>
          </p:cNvSpPr>
          <p:nvPr/>
        </p:nvSpPr>
        <p:spPr bwMode="auto">
          <a:xfrm>
            <a:off x="457200" y="4495800"/>
            <a:ext cx="3429000" cy="366713"/>
          </a:xfrm>
          <a:prstGeom prst="rect">
            <a:avLst/>
          </a:prstGeom>
          <a:noFill/>
          <a:ln w="9525">
            <a:noFill/>
            <a:miter lim="800000"/>
            <a:headEnd/>
            <a:tailEnd/>
          </a:ln>
        </p:spPr>
        <p:txBody>
          <a:bodyPr>
            <a:spAutoFit/>
          </a:bodyPr>
          <a:lstStyle/>
          <a:p>
            <a:pPr algn="ctr">
              <a:spcBef>
                <a:spcPct val="50000"/>
              </a:spcBef>
            </a:pPr>
            <a:endParaRPr lang="en-US"/>
          </a:p>
        </p:txBody>
      </p:sp>
      <p:sp>
        <p:nvSpPr>
          <p:cNvPr id="34822" name="Text Box 8"/>
          <p:cNvSpPr txBox="1">
            <a:spLocks noChangeArrowheads="1"/>
          </p:cNvSpPr>
          <p:nvPr/>
        </p:nvSpPr>
        <p:spPr bwMode="auto">
          <a:xfrm>
            <a:off x="4076700" y="4771743"/>
            <a:ext cx="4648200" cy="1077218"/>
          </a:xfrm>
          <a:prstGeom prst="rect">
            <a:avLst/>
          </a:prstGeom>
          <a:noFill/>
          <a:ln w="9525">
            <a:noFill/>
            <a:miter lim="800000"/>
            <a:headEnd/>
            <a:tailEnd/>
          </a:ln>
        </p:spPr>
        <p:txBody>
          <a:bodyPr lIns="91440" tIns="45720" rIns="91440" bIns="45720" anchor="t">
            <a:spAutoFit/>
          </a:bodyPr>
          <a:lstStyle/>
          <a:p>
            <a:pPr algn="ctr"/>
            <a:r>
              <a:rPr lang="en-US" sz="1600" dirty="0">
                <a:latin typeface="Arial"/>
                <a:ea typeface="ＭＳ Ｐゴシック"/>
              </a:rPr>
              <a:t>Back-caulk the patch with </a:t>
            </a:r>
            <a:br>
              <a:rPr lang="en-US" sz="1600" dirty="0"/>
            </a:br>
            <a:r>
              <a:rPr lang="en-US" sz="1600" dirty="0">
                <a:latin typeface="Arial"/>
                <a:ea typeface="ＭＳ Ｐゴシック"/>
              </a:rPr>
              <a:t>high-temperature silicone caulk, </a:t>
            </a:r>
            <a:br>
              <a:rPr lang="en-US" sz="1600" dirty="0"/>
            </a:br>
            <a:r>
              <a:rPr lang="en-US" sz="1600" dirty="0">
                <a:latin typeface="Arial"/>
                <a:ea typeface="ＭＳ Ｐゴシック"/>
              </a:rPr>
              <a:t>and attach with hex head screws set every 2 inches.</a:t>
            </a:r>
          </a:p>
        </p:txBody>
      </p:sp>
      <p:sp>
        <p:nvSpPr>
          <p:cNvPr id="34823" name="Rectangle 10"/>
          <p:cNvSpPr>
            <a:spLocks noChangeArrowheads="1"/>
          </p:cNvSpPr>
          <p:nvPr/>
        </p:nvSpPr>
        <p:spPr bwMode="auto">
          <a:xfrm>
            <a:off x="1412543" y="232012"/>
            <a:ext cx="6324600" cy="914400"/>
          </a:xfrm>
          <a:prstGeom prst="rect">
            <a:avLst/>
          </a:prstGeom>
          <a:noFill/>
          <a:ln w="9525">
            <a:noFill/>
            <a:miter lim="800000"/>
            <a:headEnd/>
            <a:tailEnd/>
          </a:ln>
        </p:spPr>
        <p:txBody>
          <a:bodyPr lIns="0" tIns="0" rIns="0" bIns="0" anchor="ctr"/>
          <a:lstStyle/>
          <a:p>
            <a:pPr algn="ctr" eaLnBrk="0" hangingPunct="0"/>
            <a:r>
              <a:rPr lang="en-US" sz="2600" dirty="0">
                <a:solidFill>
                  <a:schemeClr val="accent1"/>
                </a:solidFill>
              </a:rPr>
              <a:t>Mobile Home Roof Repair #1</a:t>
            </a:r>
            <a:endParaRPr lang="en-US"/>
          </a:p>
        </p:txBody>
      </p:sp>
      <p:sp>
        <p:nvSpPr>
          <p:cNvPr id="34824" name="Text Box 7"/>
          <p:cNvSpPr txBox="1">
            <a:spLocks noChangeArrowheads="1"/>
          </p:cNvSpPr>
          <p:nvPr/>
        </p:nvSpPr>
        <p:spPr bwMode="auto">
          <a:xfrm>
            <a:off x="6057900" y="4724400"/>
            <a:ext cx="2667000" cy="230188"/>
          </a:xfrm>
          <a:prstGeom prst="rect">
            <a:avLst/>
          </a:prstGeom>
          <a:noFill/>
          <a:ln w="9525">
            <a:noFill/>
            <a:miter lim="800000"/>
            <a:headEnd/>
            <a:tailEnd/>
          </a:ln>
        </p:spPr>
        <p:txBody>
          <a:bodyPr>
            <a:spAutoFit/>
          </a:bodyPr>
          <a:lstStyle/>
          <a:p>
            <a:pPr algn="r">
              <a:spcBef>
                <a:spcPct val="50000"/>
              </a:spcBef>
            </a:pPr>
            <a:r>
              <a:rPr lang="en-US" sz="900" i="1">
                <a:solidFill>
                  <a:schemeClr val="bg1"/>
                </a:solidFill>
              </a:rPr>
              <a:t>Photos courtesy of PA WTC</a:t>
            </a:r>
          </a:p>
        </p:txBody>
      </p:sp>
      <p:sp>
        <p:nvSpPr>
          <p:cNvPr id="34825" name="Title 5"/>
          <p:cNvSpPr txBox="1">
            <a:spLocks/>
          </p:cNvSpPr>
          <p:nvPr/>
        </p:nvSpPr>
        <p:spPr bwMode="auto">
          <a:xfrm>
            <a:off x="457200" y="844550"/>
            <a:ext cx="6477000" cy="3048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pic>
        <p:nvPicPr>
          <p:cNvPr id="3" name="Picture 2" descr="A red and white symbol of a person with a hard hat&#10;&#10;AI-generated content may be incorrect.">
            <a:extLst>
              <a:ext uri="{FF2B5EF4-FFF2-40B4-BE49-F238E27FC236}">
                <a16:creationId xmlns:a16="http://schemas.microsoft.com/office/drawing/2014/main" id="{6BD9A119-8385-E8CE-3D75-400A0D6D6A8A}"/>
              </a:ext>
            </a:extLst>
          </p:cNvPr>
          <p:cNvPicPr>
            <a:picLocks noChangeAspect="1"/>
          </p:cNvPicPr>
          <p:nvPr/>
        </p:nvPicPr>
        <p:blipFill>
          <a:blip r:embed="rId5"/>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1CD5F0A5-DD87-E119-270D-9CE3A4589E1E}"/>
              </a:ext>
            </a:extLst>
          </p:cNvPr>
          <p:cNvPicPr>
            <a:picLocks noChangeAspect="1"/>
          </p:cNvPicPr>
          <p:nvPr/>
        </p:nvPicPr>
        <p:blipFill>
          <a:blip r:embed="rId6"/>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ED094DC9-058B-7219-4BCC-496B9EB8D030}"/>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908167C0-E675-CA67-D766-B2C05ACBFC90}"/>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473CAF16-8EF1-C435-B159-F154E29BBDD0}"/>
              </a:ext>
            </a:extLst>
          </p:cNvPr>
          <p:cNvPicPr>
            <a:picLocks noChangeAspect="1"/>
          </p:cNvPicPr>
          <p:nvPr/>
        </p:nvPicPr>
        <p:blipFill>
          <a:blip r:embed="rId7"/>
          <a:stretch>
            <a:fillRect/>
          </a:stretch>
        </p:blipFill>
        <p:spPr>
          <a:xfrm>
            <a:off x="7959971" y="6354342"/>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CE84075A-7203-9883-6B70-914BD0B85963}"/>
              </a:ext>
            </a:extLst>
          </p:cNvPr>
          <p:cNvPicPr>
            <a:picLocks noChangeAspect="1"/>
          </p:cNvPicPr>
          <p:nvPr/>
        </p:nvPicPr>
        <p:blipFill>
          <a:blip r:embed="rId8"/>
          <a:stretch>
            <a:fillRect/>
          </a:stretch>
        </p:blipFill>
        <p:spPr>
          <a:xfrm>
            <a:off x="684935" y="6380999"/>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BDE7F312-21CC-BC6A-20A0-BC32859B25F3}"/>
              </a:ext>
            </a:extLst>
          </p:cNvPr>
          <p:cNvPicPr>
            <a:picLocks noChangeAspect="1"/>
          </p:cNvPicPr>
          <p:nvPr/>
        </p:nvPicPr>
        <p:blipFill>
          <a:blip r:embed="rId9"/>
          <a:stretch>
            <a:fillRect/>
          </a:stretch>
        </p:blipFill>
        <p:spPr>
          <a:xfrm>
            <a:off x="4121320" y="6384619"/>
            <a:ext cx="1235674" cy="307486"/>
          </a:xfrm>
          <a:prstGeom prst="rect">
            <a:avLst/>
          </a:prstGeom>
          <a:ln>
            <a:noFill/>
          </a:ln>
        </p:spPr>
      </p:pic>
      <p:sp>
        <p:nvSpPr>
          <p:cNvPr id="17" name="Footer Placeholder 1">
            <a:extLst>
              <a:ext uri="{FF2B5EF4-FFF2-40B4-BE49-F238E27FC236}">
                <a16:creationId xmlns:a16="http://schemas.microsoft.com/office/drawing/2014/main" id="{9975E20C-8C3C-BCA0-5301-A6A1E044C5B5}"/>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Photo of a worker applying elastomeric roof coating."/>
          <p:cNvPicPr>
            <a:picLocks noChangeAspect="1" noChangeArrowheads="1"/>
          </p:cNvPicPr>
          <p:nvPr/>
        </p:nvPicPr>
        <p:blipFill>
          <a:blip r:embed="rId3" cstate="email"/>
          <a:srcRect/>
          <a:stretch>
            <a:fillRect/>
          </a:stretch>
        </p:blipFill>
        <p:spPr bwMode="auto">
          <a:xfrm>
            <a:off x="457200" y="1374494"/>
            <a:ext cx="4074779"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4210" name="Picture 5" descr="Photo of a worker applying elastomeric roof coating."/>
          <p:cNvPicPr>
            <a:picLocks noChangeAspect="1" noChangeArrowheads="1"/>
          </p:cNvPicPr>
          <p:nvPr/>
        </p:nvPicPr>
        <p:blipFill>
          <a:blip r:embed="rId4" cstate="email"/>
          <a:srcRect/>
          <a:stretch>
            <a:fillRect/>
          </a:stretch>
        </p:blipFill>
        <p:spPr bwMode="auto">
          <a:xfrm>
            <a:off x="4800600" y="1374494"/>
            <a:ext cx="38862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4" name="Text Box 7"/>
          <p:cNvSpPr txBox="1">
            <a:spLocks noChangeArrowheads="1"/>
          </p:cNvSpPr>
          <p:nvPr/>
        </p:nvSpPr>
        <p:spPr bwMode="auto">
          <a:xfrm>
            <a:off x="571500" y="4686970"/>
            <a:ext cx="8115300" cy="892552"/>
          </a:xfrm>
          <a:prstGeom prst="rect">
            <a:avLst/>
          </a:prstGeom>
          <a:noFill/>
          <a:ln w="9525">
            <a:noFill/>
            <a:miter lim="800000"/>
            <a:headEnd/>
            <a:tailEnd/>
          </a:ln>
        </p:spPr>
        <p:txBody>
          <a:bodyPr>
            <a:spAutoFit/>
          </a:bodyPr>
          <a:lstStyle/>
          <a:p>
            <a:pPr algn="ctr">
              <a:spcBef>
                <a:spcPct val="50000"/>
              </a:spcBef>
            </a:pPr>
            <a:r>
              <a:rPr lang="en-US" sz="2600" dirty="0">
                <a:solidFill>
                  <a:srgbClr val="000066"/>
                </a:solidFill>
              </a:rPr>
              <a:t>Cover with two coats of elastomeric roof </a:t>
            </a:r>
            <a:br>
              <a:rPr lang="en-US" sz="2600" dirty="0">
                <a:solidFill>
                  <a:srgbClr val="000066"/>
                </a:solidFill>
              </a:rPr>
            </a:br>
            <a:r>
              <a:rPr lang="en-US" sz="2600" dirty="0">
                <a:solidFill>
                  <a:srgbClr val="000066"/>
                </a:solidFill>
              </a:rPr>
              <a:t>coating over fiberglass mesh</a:t>
            </a:r>
          </a:p>
        </p:txBody>
      </p:sp>
      <p:sp>
        <p:nvSpPr>
          <p:cNvPr id="35845" name="Rectangle 5"/>
          <p:cNvSpPr>
            <a:spLocks noChangeArrowheads="1"/>
          </p:cNvSpPr>
          <p:nvPr/>
        </p:nvSpPr>
        <p:spPr bwMode="auto">
          <a:xfrm>
            <a:off x="1467134" y="457200"/>
            <a:ext cx="6324600" cy="914400"/>
          </a:xfrm>
          <a:prstGeom prst="rect">
            <a:avLst/>
          </a:prstGeom>
          <a:noFill/>
          <a:ln w="9525">
            <a:noFill/>
            <a:miter lim="800000"/>
            <a:headEnd/>
            <a:tailEnd/>
          </a:ln>
        </p:spPr>
        <p:txBody>
          <a:bodyPr lIns="0" tIns="0" rIns="0" bIns="0" anchor="ctr"/>
          <a:lstStyle/>
          <a:p>
            <a:pPr algn="ctr" eaLnBrk="0" hangingPunct="0"/>
            <a:r>
              <a:rPr lang="en-US" sz="2600" dirty="0">
                <a:solidFill>
                  <a:schemeClr val="accent1"/>
                </a:solidFill>
              </a:rPr>
              <a:t>Mobile Home Roof Repair #2</a:t>
            </a:r>
            <a:endParaRPr lang="en-US"/>
          </a:p>
        </p:txBody>
      </p:sp>
      <p:sp>
        <p:nvSpPr>
          <p:cNvPr id="35846" name="Text Box 7"/>
          <p:cNvSpPr txBox="1">
            <a:spLocks noChangeArrowheads="1"/>
          </p:cNvSpPr>
          <p:nvPr/>
        </p:nvSpPr>
        <p:spPr bwMode="auto">
          <a:xfrm>
            <a:off x="5969000" y="4572000"/>
            <a:ext cx="2667000" cy="230188"/>
          </a:xfrm>
          <a:prstGeom prst="rect">
            <a:avLst/>
          </a:prstGeom>
          <a:noFill/>
          <a:ln w="9525">
            <a:noFill/>
            <a:miter lim="800000"/>
            <a:headEnd/>
            <a:tailEnd/>
          </a:ln>
        </p:spPr>
        <p:txBody>
          <a:bodyPr>
            <a:spAutoFit/>
          </a:bodyPr>
          <a:lstStyle/>
          <a:p>
            <a:pPr algn="r">
              <a:spcBef>
                <a:spcPct val="50000"/>
              </a:spcBef>
            </a:pPr>
            <a:r>
              <a:rPr lang="en-US" sz="900" i="1">
                <a:solidFill>
                  <a:schemeClr val="bg1"/>
                </a:solidFill>
              </a:rPr>
              <a:t>Photos courtesy of PA WTC</a:t>
            </a:r>
          </a:p>
        </p:txBody>
      </p:sp>
      <p:pic>
        <p:nvPicPr>
          <p:cNvPr id="3" name="Picture 2" descr="A red and white symbol of a person with a hard hat&#10;&#10;AI-generated content may be incorrect.">
            <a:extLst>
              <a:ext uri="{FF2B5EF4-FFF2-40B4-BE49-F238E27FC236}">
                <a16:creationId xmlns:a16="http://schemas.microsoft.com/office/drawing/2014/main" id="{6EE3C648-FC46-7151-A0D0-9BDC743B803E}"/>
              </a:ext>
            </a:extLst>
          </p:cNvPr>
          <p:cNvPicPr>
            <a:picLocks noChangeAspect="1"/>
          </p:cNvPicPr>
          <p:nvPr/>
        </p:nvPicPr>
        <p:blipFill>
          <a:blip r:embed="rId5"/>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1F760EDD-8377-CADB-9A20-E8D9A801D167}"/>
              </a:ext>
            </a:extLst>
          </p:cNvPr>
          <p:cNvPicPr>
            <a:picLocks noChangeAspect="1"/>
          </p:cNvPicPr>
          <p:nvPr/>
        </p:nvPicPr>
        <p:blipFill>
          <a:blip r:embed="rId6"/>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5C24B3DF-D6C8-CF83-08C5-9A675C75F058}"/>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4FED2E35-950B-5E18-2A6D-E84FDCAFAC7B}"/>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1552723B-1B20-AC47-354F-30671453A050}"/>
              </a:ext>
            </a:extLst>
          </p:cNvPr>
          <p:cNvPicPr>
            <a:picLocks noChangeAspect="1"/>
          </p:cNvPicPr>
          <p:nvPr/>
        </p:nvPicPr>
        <p:blipFill>
          <a:blip r:embed="rId7"/>
          <a:stretch>
            <a:fillRect/>
          </a:stretch>
        </p:blipFill>
        <p:spPr>
          <a:xfrm>
            <a:off x="7959971" y="6354342"/>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B2CDBFB3-8196-154C-B409-ECA23CB27376}"/>
              </a:ext>
            </a:extLst>
          </p:cNvPr>
          <p:cNvPicPr>
            <a:picLocks noChangeAspect="1"/>
          </p:cNvPicPr>
          <p:nvPr/>
        </p:nvPicPr>
        <p:blipFill>
          <a:blip r:embed="rId8"/>
          <a:stretch>
            <a:fillRect/>
          </a:stretch>
        </p:blipFill>
        <p:spPr>
          <a:xfrm>
            <a:off x="684935" y="6380999"/>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6933BC7F-C803-A449-DDF9-983643213D54}"/>
              </a:ext>
            </a:extLst>
          </p:cNvPr>
          <p:cNvPicPr>
            <a:picLocks noChangeAspect="1"/>
          </p:cNvPicPr>
          <p:nvPr/>
        </p:nvPicPr>
        <p:blipFill>
          <a:blip r:embed="rId9"/>
          <a:stretch>
            <a:fillRect/>
          </a:stretch>
        </p:blipFill>
        <p:spPr>
          <a:xfrm>
            <a:off x="4121320" y="6384619"/>
            <a:ext cx="1235674" cy="307486"/>
          </a:xfrm>
          <a:prstGeom prst="rect">
            <a:avLst/>
          </a:prstGeom>
          <a:ln>
            <a:noFill/>
          </a:ln>
        </p:spPr>
      </p:pic>
      <p:sp>
        <p:nvSpPr>
          <p:cNvPr id="17" name="Footer Placeholder 1">
            <a:extLst>
              <a:ext uri="{FF2B5EF4-FFF2-40B4-BE49-F238E27FC236}">
                <a16:creationId xmlns:a16="http://schemas.microsoft.com/office/drawing/2014/main" id="{34C0E466-31E4-82D1-45B5-F2C8FCD99BA5}"/>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636594" y="536978"/>
            <a:ext cx="5867400" cy="838200"/>
          </a:xfrm>
        </p:spPr>
        <p:txBody>
          <a:bodyPr/>
          <a:lstStyle/>
          <a:p>
            <a:pPr algn="ctr">
              <a:defRPr/>
            </a:pPr>
            <a:r>
              <a:rPr lang="en-US" dirty="0"/>
              <a:t>Visual Assessment – Exterior </a:t>
            </a:r>
            <a:endParaRPr lang="en-US"/>
          </a:p>
        </p:txBody>
      </p:sp>
      <p:sp>
        <p:nvSpPr>
          <p:cNvPr id="35843" name="Text Box 6"/>
          <p:cNvSpPr txBox="1">
            <a:spLocks noChangeArrowheads="1"/>
          </p:cNvSpPr>
          <p:nvPr/>
        </p:nvSpPr>
        <p:spPr bwMode="auto">
          <a:xfrm>
            <a:off x="762000" y="1449726"/>
            <a:ext cx="3810000" cy="328613"/>
          </a:xfrm>
          <a:prstGeom prst="rect">
            <a:avLst/>
          </a:prstGeom>
          <a:noFill/>
          <a:ln w="9525">
            <a:noFill/>
            <a:miter lim="800000"/>
            <a:headEnd/>
            <a:tailEnd/>
          </a:ln>
        </p:spPr>
        <p:txBody>
          <a:bodyPr lIns="0" tIns="0" rIns="0" bIns="0">
            <a:spAutoFit/>
          </a:bodyPr>
          <a:lstStyle/>
          <a:p>
            <a:pPr marL="342900" indent="-342900" algn="ctr" eaLnBrk="0" hangingPunct="0">
              <a:lnSpc>
                <a:spcPct val="90000"/>
              </a:lnSpc>
              <a:spcBef>
                <a:spcPct val="50000"/>
              </a:spcBef>
              <a:buClr>
                <a:srgbClr val="8DC63F"/>
              </a:buClr>
            </a:pPr>
            <a:r>
              <a:rPr lang="en-US" sz="2400" b="1" u="sng">
                <a:solidFill>
                  <a:schemeClr val="bg1"/>
                </a:solidFill>
              </a:rPr>
              <a:t>Water Mismanagement</a:t>
            </a:r>
          </a:p>
        </p:txBody>
      </p:sp>
      <p:pic>
        <p:nvPicPr>
          <p:cNvPr id="126980" name="Picture 3" descr="Photo of water run off into foundation from improperly sloped driveway."/>
          <p:cNvPicPr>
            <a:picLocks noChangeAspect="1" noChangeArrowheads="1"/>
          </p:cNvPicPr>
          <p:nvPr/>
        </p:nvPicPr>
        <p:blipFill>
          <a:blip r:embed="rId3" cstate="email"/>
          <a:srcRect/>
          <a:stretch>
            <a:fillRect/>
          </a:stretch>
        </p:blipFill>
        <p:spPr bwMode="auto">
          <a:xfrm>
            <a:off x="457200" y="1701476"/>
            <a:ext cx="4724400" cy="3351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6981" name="Picture 3" descr="Photo of broken home gutter system."/>
          <p:cNvPicPr>
            <a:picLocks noChangeAspect="1" noChangeArrowheads="1"/>
          </p:cNvPicPr>
          <p:nvPr/>
        </p:nvPicPr>
        <p:blipFill>
          <a:blip r:embed="rId4" cstate="email"/>
          <a:srcRect/>
          <a:stretch>
            <a:fillRect/>
          </a:stretch>
        </p:blipFill>
        <p:spPr bwMode="auto">
          <a:xfrm>
            <a:off x="5410200" y="1701476"/>
            <a:ext cx="3351213"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6" name="TextBox 11"/>
          <p:cNvSpPr txBox="1">
            <a:spLocks noChangeArrowheads="1"/>
          </p:cNvSpPr>
          <p:nvPr/>
        </p:nvSpPr>
        <p:spPr bwMode="auto">
          <a:xfrm>
            <a:off x="455441" y="5146473"/>
            <a:ext cx="8305800" cy="757130"/>
          </a:xfrm>
          <a:prstGeom prst="rect">
            <a:avLst/>
          </a:prstGeom>
          <a:noFill/>
          <a:ln w="9525">
            <a:noFill/>
            <a:miter lim="800000"/>
            <a:headEnd/>
            <a:tailEnd/>
          </a:ln>
        </p:spPr>
        <p:txBody>
          <a:bodyPr lIns="91440" tIns="45720" rIns="91440" bIns="45720" anchor="t">
            <a:spAutoFit/>
          </a:bodyPr>
          <a:lstStyle/>
          <a:p>
            <a:pPr algn="ctr" eaLnBrk="0" hangingPunct="0">
              <a:lnSpc>
                <a:spcPct val="90000"/>
              </a:lnSpc>
              <a:spcBef>
                <a:spcPts val="1200"/>
              </a:spcBef>
              <a:buClr>
                <a:srgbClr val="8DC63F"/>
              </a:buClr>
            </a:pPr>
            <a:r>
              <a:rPr lang="en-US" dirty="0">
                <a:solidFill>
                  <a:srgbClr val="000066"/>
                </a:solidFill>
                <a:latin typeface="Arial"/>
                <a:ea typeface="ＭＳ Ｐゴシック"/>
              </a:rPr>
              <a:t>Basement moisture problems may be traced </a:t>
            </a:r>
            <a:br>
              <a:rPr lang="en-US" dirty="0"/>
            </a:br>
            <a:r>
              <a:rPr lang="en-US" dirty="0">
                <a:solidFill>
                  <a:srgbClr val="000066"/>
                </a:solidFill>
                <a:latin typeface="Arial"/>
                <a:ea typeface="ＭＳ Ｐゴシック"/>
              </a:rPr>
              <a:t>back to poor exterior drainage.</a:t>
            </a:r>
          </a:p>
        </p:txBody>
      </p:sp>
      <p:sp>
        <p:nvSpPr>
          <p:cNvPr id="16" name="Rectangular Callout 4"/>
          <p:cNvSpPr>
            <a:spLocks noChangeArrowheads="1"/>
          </p:cNvSpPr>
          <p:nvPr/>
        </p:nvSpPr>
        <p:spPr bwMode="auto">
          <a:xfrm>
            <a:off x="381000" y="1373526"/>
            <a:ext cx="2971800" cy="914400"/>
          </a:xfrm>
          <a:prstGeom prst="wedgeRectCallout">
            <a:avLst>
              <a:gd name="adj1" fmla="val 18870"/>
              <a:gd name="adj2" fmla="val 209514"/>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800" dirty="0"/>
              <a:t>Driveway slopes back </a:t>
            </a:r>
            <a:br>
              <a:rPr lang="en-US" sz="1800" dirty="0"/>
            </a:br>
            <a:r>
              <a:rPr lang="en-US" sz="1800" dirty="0"/>
              <a:t>into foundation, carrying moisture there.</a:t>
            </a:r>
          </a:p>
        </p:txBody>
      </p:sp>
      <p:sp>
        <p:nvSpPr>
          <p:cNvPr id="18" name="Rectangular Callout 4"/>
          <p:cNvSpPr>
            <a:spLocks noChangeArrowheads="1"/>
          </p:cNvSpPr>
          <p:nvPr/>
        </p:nvSpPr>
        <p:spPr bwMode="auto">
          <a:xfrm>
            <a:off x="4038600" y="1373526"/>
            <a:ext cx="3124200" cy="914400"/>
          </a:xfrm>
          <a:prstGeom prst="wedgeRectCallout">
            <a:avLst>
              <a:gd name="adj1" fmla="val 41583"/>
              <a:gd name="adj2" fmla="val 126181"/>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800" dirty="0"/>
              <a:t>A disconnected downspout causes water to pour down walls during weather events.</a:t>
            </a:r>
          </a:p>
        </p:txBody>
      </p:sp>
      <p:sp>
        <p:nvSpPr>
          <p:cNvPr id="35851" name="TextBox 11"/>
          <p:cNvSpPr txBox="1">
            <a:spLocks noChangeArrowheads="1"/>
          </p:cNvSpPr>
          <p:nvPr/>
        </p:nvSpPr>
        <p:spPr bwMode="auto">
          <a:xfrm>
            <a:off x="533400" y="4726326"/>
            <a:ext cx="4495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Photos courtesy of PA Weatherization Training Center</a:t>
            </a:r>
          </a:p>
        </p:txBody>
      </p:sp>
      <p:pic>
        <p:nvPicPr>
          <p:cNvPr id="3" name="Picture 2" descr="A red and white symbol of a person with a hard hat&#10;&#10;AI-generated content may be incorrect.">
            <a:extLst>
              <a:ext uri="{FF2B5EF4-FFF2-40B4-BE49-F238E27FC236}">
                <a16:creationId xmlns:a16="http://schemas.microsoft.com/office/drawing/2014/main" id="{C6D566F0-B89E-7D09-DFD5-1E0C20976626}"/>
              </a:ext>
            </a:extLst>
          </p:cNvPr>
          <p:cNvPicPr>
            <a:picLocks noChangeAspect="1"/>
          </p:cNvPicPr>
          <p:nvPr/>
        </p:nvPicPr>
        <p:blipFill>
          <a:blip r:embed="rId5"/>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2E5037B0-49FC-1DF0-75E3-EF7CE45BF786}"/>
              </a:ext>
            </a:extLst>
          </p:cNvPr>
          <p:cNvPicPr>
            <a:picLocks noChangeAspect="1"/>
          </p:cNvPicPr>
          <p:nvPr/>
        </p:nvPicPr>
        <p:blipFill>
          <a:blip r:embed="rId6"/>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B0AE949A-8519-23C2-F109-BE3127F167D5}"/>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DF1F54A1-961D-7DB3-2DF3-6CE806E3AB93}"/>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A91D71D2-A595-992E-C896-E168FF6D8C28}"/>
              </a:ext>
            </a:extLst>
          </p:cNvPr>
          <p:cNvPicPr>
            <a:picLocks noChangeAspect="1"/>
          </p:cNvPicPr>
          <p:nvPr/>
        </p:nvPicPr>
        <p:blipFill>
          <a:blip r:embed="rId7"/>
          <a:stretch>
            <a:fillRect/>
          </a:stretch>
        </p:blipFill>
        <p:spPr>
          <a:xfrm>
            <a:off x="7959971" y="6354342"/>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643BC02F-A548-7AC5-C502-22251D545BE6}"/>
              </a:ext>
            </a:extLst>
          </p:cNvPr>
          <p:cNvPicPr>
            <a:picLocks noChangeAspect="1"/>
          </p:cNvPicPr>
          <p:nvPr/>
        </p:nvPicPr>
        <p:blipFill>
          <a:blip r:embed="rId8"/>
          <a:stretch>
            <a:fillRect/>
          </a:stretch>
        </p:blipFill>
        <p:spPr>
          <a:xfrm>
            <a:off x="684935" y="6380999"/>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76A89433-1A2D-8EF2-7902-0DB3153EAE54}"/>
              </a:ext>
            </a:extLst>
          </p:cNvPr>
          <p:cNvPicPr>
            <a:picLocks noChangeAspect="1"/>
          </p:cNvPicPr>
          <p:nvPr/>
        </p:nvPicPr>
        <p:blipFill>
          <a:blip r:embed="rId9"/>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009D123D-4421-CCA5-B8E3-3F8D57D12F94}"/>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1" y="1943783"/>
            <a:ext cx="4038600" cy="4273550"/>
          </a:xfrm>
        </p:spPr>
        <p:txBody>
          <a:bodyPr/>
          <a:lstStyle/>
          <a:p>
            <a:pPr marL="273050" indent="-228600" eaLnBrk="1" hangingPunct="1">
              <a:buFont typeface="Symbol" charset="2"/>
              <a:buChar char="·"/>
            </a:pPr>
            <a:r>
              <a:rPr lang="en-US" sz="1700" dirty="0">
                <a:cs typeface="Arial" charset="0"/>
              </a:rPr>
              <a:t>Standing water is often caused by poor exterior or interior drainage.</a:t>
            </a:r>
          </a:p>
          <a:p>
            <a:pPr marL="273050" indent="-228600" eaLnBrk="1" hangingPunct="1">
              <a:buFont typeface="Symbol" charset="2"/>
              <a:buChar char="·"/>
            </a:pPr>
            <a:r>
              <a:rPr lang="en-US" sz="1700" dirty="0">
                <a:cs typeface="Arial" charset="0"/>
              </a:rPr>
              <a:t>Many homes don’t have sump systems; many homes have sump systems that don’t work.</a:t>
            </a:r>
          </a:p>
          <a:p>
            <a:pPr marL="273050" indent="-228600" eaLnBrk="1" hangingPunct="1">
              <a:buFont typeface="Symbol" charset="2"/>
              <a:buChar char="·"/>
            </a:pPr>
            <a:r>
              <a:rPr lang="en-US" sz="1700" dirty="0">
                <a:cs typeface="Arial" charset="0"/>
              </a:rPr>
              <a:t>Condensation</a:t>
            </a:r>
            <a:r>
              <a:rPr lang="en-US" sz="1700" b="1" i="1" dirty="0">
                <a:cs typeface="Arial" charset="0"/>
              </a:rPr>
              <a:t> </a:t>
            </a:r>
            <a:r>
              <a:rPr lang="en-US" sz="1700" dirty="0">
                <a:cs typeface="Arial" charset="0"/>
              </a:rPr>
              <a:t>on cool surfaces during warm, humid periods can cause moisture problems.</a:t>
            </a:r>
          </a:p>
          <a:p>
            <a:pPr marL="273050" indent="-228600" eaLnBrk="1" hangingPunct="1">
              <a:buFont typeface="Symbol" charset="2"/>
              <a:buChar char="·"/>
            </a:pPr>
            <a:r>
              <a:rPr lang="en-US" sz="1700" dirty="0">
                <a:cs typeface="Arial" charset="0"/>
              </a:rPr>
              <a:t>Saturated building and cellulose-based materials lead to mold problems.</a:t>
            </a:r>
          </a:p>
          <a:p>
            <a:pPr marL="273050" indent="-228600" eaLnBrk="1" hangingPunct="1">
              <a:buFont typeface="Symbol" charset="2"/>
              <a:buChar char="·"/>
            </a:pPr>
            <a:r>
              <a:rPr lang="en-US" sz="1700" dirty="0">
                <a:cs typeface="Arial" charset="0"/>
              </a:rPr>
              <a:t>Resolve all major moisture issues before weatherizing a home.</a:t>
            </a:r>
          </a:p>
        </p:txBody>
      </p:sp>
      <p:sp>
        <p:nvSpPr>
          <p:cNvPr id="62466" name="Rectangle 2"/>
          <p:cNvSpPr>
            <a:spLocks noGrp="1" noChangeArrowheads="1"/>
          </p:cNvSpPr>
          <p:nvPr>
            <p:ph type="title"/>
          </p:nvPr>
        </p:nvSpPr>
        <p:spPr>
          <a:xfrm>
            <a:off x="1739284" y="259307"/>
            <a:ext cx="5664200" cy="901700"/>
          </a:xfrm>
        </p:spPr>
        <p:txBody>
          <a:bodyPr/>
          <a:lstStyle/>
          <a:p>
            <a:pPr algn="ctr" eaLnBrk="1" hangingPunct="1">
              <a:defRPr/>
            </a:pPr>
            <a:r>
              <a:rPr lang="en-US"/>
              <a:t>Foundation Moisture Issues</a:t>
            </a:r>
          </a:p>
        </p:txBody>
      </p:sp>
      <p:pic>
        <p:nvPicPr>
          <p:cNvPr id="257029" name="Picture 4" descr="Photo of a flooded crawl space."/>
          <p:cNvPicPr>
            <a:picLocks noChangeAspect="1"/>
          </p:cNvPicPr>
          <p:nvPr/>
        </p:nvPicPr>
        <p:blipFill>
          <a:blip r:embed="rId3" cstate="email"/>
          <a:srcRect/>
          <a:stretch>
            <a:fillRect/>
          </a:stretch>
        </p:blipFill>
        <p:spPr bwMode="auto">
          <a:xfrm>
            <a:off x="4800600" y="2120106"/>
            <a:ext cx="38608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1" name="TextBox 11"/>
          <p:cNvSpPr txBox="1">
            <a:spLocks noChangeArrowheads="1"/>
          </p:cNvSpPr>
          <p:nvPr/>
        </p:nvSpPr>
        <p:spPr bwMode="auto">
          <a:xfrm>
            <a:off x="4669809" y="5185984"/>
            <a:ext cx="4038600" cy="554037"/>
          </a:xfrm>
          <a:prstGeom prst="rect">
            <a:avLst/>
          </a:prstGeom>
          <a:noFill/>
          <a:ln w="9525">
            <a:noFill/>
            <a:miter lim="800000"/>
            <a:headEnd/>
            <a:tailEnd/>
          </a:ln>
        </p:spPr>
        <p:txBody>
          <a:bodyPr>
            <a:spAutoFit/>
          </a:bodyPr>
          <a:lstStyle/>
          <a:p>
            <a:pPr algn="ctr"/>
            <a:r>
              <a:rPr lang="en-US" sz="1500" i="1" dirty="0">
                <a:solidFill>
                  <a:srgbClr val="000066"/>
                </a:solidFill>
              </a:rPr>
              <a:t>What’s the difference between a basement and a pond? Sometimes very little.</a:t>
            </a:r>
          </a:p>
        </p:txBody>
      </p:sp>
      <p:sp>
        <p:nvSpPr>
          <p:cNvPr id="14343" name="TextBox 7"/>
          <p:cNvSpPr txBox="1">
            <a:spLocks noChangeArrowheads="1"/>
          </p:cNvSpPr>
          <p:nvPr/>
        </p:nvSpPr>
        <p:spPr bwMode="auto">
          <a:xfrm>
            <a:off x="495277" y="1098811"/>
            <a:ext cx="8158162" cy="735012"/>
          </a:xfrm>
          <a:prstGeom prst="rect">
            <a:avLst/>
          </a:prstGeom>
          <a:noFill/>
          <a:ln w="9525">
            <a:noFill/>
            <a:miter lim="800000"/>
            <a:headEnd/>
            <a:tailEnd/>
          </a:ln>
        </p:spPr>
        <p:txBody>
          <a:bodyPr/>
          <a:lstStyle/>
          <a:p>
            <a:pPr>
              <a:spcBef>
                <a:spcPct val="20000"/>
              </a:spcBef>
            </a:pPr>
            <a:r>
              <a:rPr lang="en-US" sz="2100" b="1" dirty="0">
                <a:solidFill>
                  <a:srgbClr val="000066"/>
                </a:solidFill>
                <a:cs typeface="Arial" charset="0"/>
              </a:rPr>
              <a:t>Foundation spaces account for the vast majority of moisture and indoor air quality (IAQ) issues in houses.</a:t>
            </a:r>
          </a:p>
          <a:p>
            <a:pPr>
              <a:spcBef>
                <a:spcPct val="20000"/>
              </a:spcBef>
              <a:buFont typeface="Arial" charset="0"/>
              <a:buNone/>
            </a:pPr>
            <a:endParaRPr lang="en-US" sz="2300" b="1" dirty="0">
              <a:solidFill>
                <a:srgbClr val="FFFFFF"/>
              </a:solidFill>
              <a:latin typeface="Arial Narrow" charset="0"/>
            </a:endParaRPr>
          </a:p>
        </p:txBody>
      </p:sp>
      <p:sp>
        <p:nvSpPr>
          <p:cNvPr id="14344" name="TextBox 9"/>
          <p:cNvSpPr txBox="1">
            <a:spLocks noChangeArrowheads="1"/>
          </p:cNvSpPr>
          <p:nvPr/>
        </p:nvSpPr>
        <p:spPr bwMode="auto">
          <a:xfrm>
            <a:off x="4746625" y="5067300"/>
            <a:ext cx="3886200" cy="231775"/>
          </a:xfrm>
          <a:prstGeom prst="rect">
            <a:avLst/>
          </a:prstGeom>
          <a:noFill/>
          <a:ln w="9525">
            <a:noFill/>
            <a:miter lim="800000"/>
            <a:headEnd/>
            <a:tailEnd/>
          </a:ln>
        </p:spPr>
        <p:txBody>
          <a:bodyPr>
            <a:spAutoFit/>
          </a:bodyPr>
          <a:lstStyle/>
          <a:p>
            <a:pPr algn="r"/>
            <a:r>
              <a:rPr lang="en-US" sz="900" i="1">
                <a:solidFill>
                  <a:schemeClr val="bg1"/>
                </a:solidFill>
              </a:rPr>
              <a:t>Photo courtesy of the US Department of Energy</a:t>
            </a:r>
          </a:p>
        </p:txBody>
      </p:sp>
      <p:pic>
        <p:nvPicPr>
          <p:cNvPr id="3" name="Picture 2" descr="A red and white symbol of a person with a hard hat&#10;&#10;AI-generated content may be incorrect.">
            <a:extLst>
              <a:ext uri="{FF2B5EF4-FFF2-40B4-BE49-F238E27FC236}">
                <a16:creationId xmlns:a16="http://schemas.microsoft.com/office/drawing/2014/main" id="{1A165546-0D6C-9E7C-4B74-6B686D019BA7}"/>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7C3149F2-CA9E-606C-EF6B-50DB2002D8B2}"/>
              </a:ext>
            </a:extLst>
          </p:cNvPr>
          <p:cNvPicPr>
            <a:picLocks noChangeAspect="1"/>
          </p:cNvPicPr>
          <p:nvPr/>
        </p:nvPicPr>
        <p:blipFill>
          <a:blip r:embed="rId5"/>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94C5E867-C8E2-C695-E097-3CD2B1A5B1F0}"/>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C1663F8D-D516-59F5-B8C4-3E2C73102CFF}"/>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0BC903F9-069B-44DD-F5E9-AAF589E714F0}"/>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144864F7-7935-DD8D-C4E1-A6D7350D1459}"/>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A4879187-FB2B-CC35-107F-BA552C3CAE3A}"/>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17" name="Footer Placeholder 1">
            <a:extLst>
              <a:ext uri="{FF2B5EF4-FFF2-40B4-BE49-F238E27FC236}">
                <a16:creationId xmlns:a16="http://schemas.microsoft.com/office/drawing/2014/main" id="{48A66570-4142-9BF1-B90C-909BBA44C683}"/>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oto of workers and a basement sump."/>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5363" name="Text Placeholder 4"/>
          <p:cNvSpPr>
            <a:spLocks noGrp="1"/>
          </p:cNvSpPr>
          <p:nvPr>
            <p:ph type="body" sz="half" idx="2"/>
          </p:nvPr>
        </p:nvSpPr>
        <p:spPr>
          <a:xfrm>
            <a:off x="7208838" y="6248400"/>
            <a:ext cx="1935162" cy="228600"/>
          </a:xfrm>
        </p:spPr>
        <p:txBody>
          <a:bodyPr/>
          <a:lstStyle/>
          <a:p>
            <a:pPr algn="r" eaLnBrk="1" hangingPunct="1"/>
            <a:r>
              <a:rPr lang="en-US" sz="900" i="1"/>
              <a:t>Photo courtesy of PA WTC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Rot="1" noChangeArrowheads="1"/>
          </p:cNvSpPr>
          <p:nvPr>
            <p:ph idx="1"/>
          </p:nvPr>
        </p:nvSpPr>
        <p:spPr>
          <a:xfrm>
            <a:off x="392805" y="1104900"/>
            <a:ext cx="4038600" cy="4876800"/>
          </a:xfrm>
        </p:spPr>
        <p:txBody>
          <a:bodyPr/>
          <a:lstStyle/>
          <a:p>
            <a:pPr eaLnBrk="1" hangingPunct="1">
              <a:buFontTx/>
              <a:buNone/>
            </a:pPr>
            <a:r>
              <a:rPr lang="en-US" sz="2200" b="1" dirty="0">
                <a:solidFill>
                  <a:srgbClr val="000066"/>
                </a:solidFill>
              </a:rPr>
              <a:t>Symptoms</a:t>
            </a:r>
          </a:p>
          <a:p>
            <a:pPr eaLnBrk="1" hangingPunct="1"/>
            <a:r>
              <a:rPr lang="en-US" sz="2000" dirty="0"/>
              <a:t>Wet wood</a:t>
            </a:r>
          </a:p>
          <a:p>
            <a:pPr eaLnBrk="1" hangingPunct="1"/>
            <a:r>
              <a:rPr lang="en-US" sz="2000" dirty="0"/>
              <a:t>Condensation on foundation surfaces</a:t>
            </a:r>
          </a:p>
          <a:p>
            <a:pPr eaLnBrk="1" hangingPunct="1">
              <a:buFontTx/>
              <a:buNone/>
            </a:pPr>
            <a:r>
              <a:rPr lang="en-US" sz="2200" b="1" dirty="0">
                <a:solidFill>
                  <a:srgbClr val="000066"/>
                </a:solidFill>
              </a:rPr>
              <a:t>Possible Reasons</a:t>
            </a:r>
          </a:p>
          <a:p>
            <a:pPr eaLnBrk="1" hangingPunct="1"/>
            <a:r>
              <a:rPr lang="en-US" sz="2000" dirty="0"/>
              <a:t>High ground moisture source</a:t>
            </a:r>
          </a:p>
          <a:p>
            <a:pPr eaLnBrk="1" hangingPunct="1"/>
            <a:r>
              <a:rPr lang="en-US" sz="2000" dirty="0"/>
              <a:t>Warm humid air entering vents from outside</a:t>
            </a:r>
          </a:p>
          <a:p>
            <a:pPr eaLnBrk="1" hangingPunct="1"/>
            <a:r>
              <a:rPr lang="en-US" sz="2000" dirty="0"/>
              <a:t>Crawl space surfaces are below the dew point or mold threshold of the outside air</a:t>
            </a:r>
          </a:p>
        </p:txBody>
      </p:sp>
      <p:sp>
        <p:nvSpPr>
          <p:cNvPr id="26626" name="Rectangle 2"/>
          <p:cNvSpPr>
            <a:spLocks noGrp="1" noRot="1" noChangeArrowheads="1"/>
          </p:cNvSpPr>
          <p:nvPr>
            <p:ph type="title"/>
          </p:nvPr>
        </p:nvSpPr>
        <p:spPr>
          <a:xfrm>
            <a:off x="1880411" y="395785"/>
            <a:ext cx="5384800" cy="901700"/>
          </a:xfrm>
        </p:spPr>
        <p:txBody>
          <a:bodyPr>
            <a:noAutofit/>
          </a:bodyPr>
          <a:lstStyle/>
          <a:p>
            <a:pPr algn="ctr" eaLnBrk="1" hangingPunct="1">
              <a:defRPr/>
            </a:pPr>
            <a:r>
              <a:rPr lang="en-US" dirty="0"/>
              <a:t>Crawl Space Condensation</a:t>
            </a:r>
            <a:endParaRPr lang="en-US"/>
          </a:p>
        </p:txBody>
      </p:sp>
      <p:sp>
        <p:nvSpPr>
          <p:cNvPr id="19460" name="Text Box 6"/>
          <p:cNvSpPr txBox="1">
            <a:spLocks noChangeArrowheads="1"/>
          </p:cNvSpPr>
          <p:nvPr/>
        </p:nvSpPr>
        <p:spPr bwMode="auto">
          <a:xfrm>
            <a:off x="4758519" y="4912436"/>
            <a:ext cx="3886200" cy="584200"/>
          </a:xfrm>
          <a:prstGeom prst="rect">
            <a:avLst/>
          </a:prstGeom>
          <a:noFill/>
          <a:ln w="9525">
            <a:noFill/>
            <a:miter lim="800000"/>
            <a:headEnd/>
            <a:tailEnd/>
          </a:ln>
        </p:spPr>
        <p:txBody>
          <a:bodyPr>
            <a:spAutoFit/>
          </a:bodyPr>
          <a:lstStyle/>
          <a:p>
            <a:pPr algn="ctr">
              <a:spcBef>
                <a:spcPct val="50000"/>
              </a:spcBef>
            </a:pPr>
            <a:r>
              <a:rPr lang="en-US" sz="1600" i="1">
                <a:solidFill>
                  <a:srgbClr val="000066"/>
                </a:solidFill>
              </a:rPr>
              <a:t>Water droplets of </a:t>
            </a:r>
            <a:br>
              <a:rPr lang="en-US" sz="1600" i="1">
                <a:solidFill>
                  <a:srgbClr val="000066"/>
                </a:solidFill>
              </a:rPr>
            </a:br>
            <a:r>
              <a:rPr lang="en-US" sz="1600" i="1">
                <a:solidFill>
                  <a:srgbClr val="000066"/>
                </a:solidFill>
              </a:rPr>
              <a:t>condensation on AC ducts</a:t>
            </a:r>
          </a:p>
        </p:txBody>
      </p:sp>
      <p:pic>
        <p:nvPicPr>
          <p:cNvPr id="9" name="Picture 8" descr="Photo of condensation on AC ducts."/>
          <p:cNvPicPr>
            <a:picLocks noChangeAspect="1"/>
          </p:cNvPicPr>
          <p:nvPr/>
        </p:nvPicPr>
        <p:blipFill>
          <a:blip r:embed="rId3"/>
          <a:srcRect/>
          <a:stretch>
            <a:fillRect/>
          </a:stretch>
        </p:blipFill>
        <p:spPr>
          <a:xfrm>
            <a:off x="4808682" y="1859184"/>
            <a:ext cx="3844636"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2" name="Title 5"/>
          <p:cNvSpPr txBox="1">
            <a:spLocks/>
          </p:cNvSpPr>
          <p:nvPr/>
        </p:nvSpPr>
        <p:spPr bwMode="auto">
          <a:xfrm>
            <a:off x="558800" y="849313"/>
            <a:ext cx="6172200" cy="3048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sp>
        <p:nvSpPr>
          <p:cNvPr id="19463" name="Text Placeholder 4"/>
          <p:cNvSpPr txBox="1">
            <a:spLocks/>
          </p:cNvSpPr>
          <p:nvPr/>
        </p:nvSpPr>
        <p:spPr bwMode="auto">
          <a:xfrm>
            <a:off x="6647171" y="4386049"/>
            <a:ext cx="1936750" cy="228600"/>
          </a:xfrm>
          <a:prstGeom prst="rect">
            <a:avLst/>
          </a:prstGeom>
          <a:noFill/>
          <a:ln w="9525">
            <a:noFill/>
            <a:miter lim="800000"/>
            <a:headEnd/>
            <a:tailEnd/>
          </a:ln>
        </p:spPr>
        <p:txBody>
          <a:bodyPr/>
          <a:lstStyle/>
          <a:p>
            <a:pPr algn="r">
              <a:spcBef>
                <a:spcPts val="600"/>
              </a:spcBef>
              <a:spcAft>
                <a:spcPts val="600"/>
              </a:spcAft>
              <a:buFont typeface="Arial" charset="0"/>
              <a:buNone/>
            </a:pPr>
            <a:r>
              <a:rPr lang="en-US" sz="900" i="1">
                <a:solidFill>
                  <a:schemeClr val="bg1"/>
                </a:solidFill>
              </a:rPr>
              <a:t>Photo courtesy of PA WTC</a:t>
            </a:r>
          </a:p>
        </p:txBody>
      </p:sp>
      <p:pic>
        <p:nvPicPr>
          <p:cNvPr id="3" name="Picture 2" descr="A red and white symbol of a person with a hard hat&#10;&#10;AI-generated content may be incorrect.">
            <a:extLst>
              <a:ext uri="{FF2B5EF4-FFF2-40B4-BE49-F238E27FC236}">
                <a16:creationId xmlns:a16="http://schemas.microsoft.com/office/drawing/2014/main" id="{30D9799F-6ACB-249A-E26B-ABBE2A9FF3F6}"/>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6D79584D-74EE-12AE-0782-F971A05C486C}"/>
              </a:ext>
            </a:extLst>
          </p:cNvPr>
          <p:cNvPicPr>
            <a:picLocks noChangeAspect="1"/>
          </p:cNvPicPr>
          <p:nvPr/>
        </p:nvPicPr>
        <p:blipFill>
          <a:blip r:embed="rId5"/>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0CF535C9-7031-946A-D9DF-F0A18044291E}"/>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1EE9BF35-CCF1-AA9E-25A5-93AD3E19E5B3}"/>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19</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E8F0C155-AE06-6035-3EA3-5379D6EE95D0}"/>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F9B715E7-2A2E-140D-3C5B-26048C126FAF}"/>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66C65252-A7F3-5833-BE28-6D622D6B10C4}"/>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18" name="Footer Placeholder 1">
            <a:extLst>
              <a:ext uri="{FF2B5EF4-FFF2-40B4-BE49-F238E27FC236}">
                <a16:creationId xmlns:a16="http://schemas.microsoft.com/office/drawing/2014/main" id="{D4136401-4CDF-5145-6544-07670E458119}"/>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1557338"/>
            <a:ext cx="8229600" cy="4965700"/>
          </a:xfrm>
        </p:spPr>
        <p:txBody>
          <a:bodyPr rtlCol="0">
            <a:normAutofit/>
          </a:bodyPr>
          <a:lstStyle/>
          <a:p>
            <a:pPr marL="0" indent="0" fontAlgn="auto">
              <a:spcAft>
                <a:spcPts val="1200"/>
              </a:spcAft>
              <a:buFontTx/>
              <a:buNone/>
              <a:defRPr/>
            </a:pPr>
            <a:r>
              <a:rPr lang="en-US" sz="2600" dirty="0">
                <a:solidFill>
                  <a:srgbClr val="000066"/>
                </a:solidFill>
                <a:cs typeface="+mn-cs"/>
              </a:rPr>
              <a:t>By attending this session, participants will be able to:</a:t>
            </a:r>
          </a:p>
          <a:p>
            <a:pPr fontAlgn="auto">
              <a:buFont typeface="Arial"/>
              <a:buChar char="•"/>
              <a:defRPr/>
            </a:pPr>
            <a:r>
              <a:rPr lang="en-US" sz="2200" dirty="0">
                <a:solidFill>
                  <a:srgbClr val="50565C"/>
                </a:solidFill>
                <a:cs typeface="+mn-cs"/>
              </a:rPr>
              <a:t>Identify symptoms of moisture problems in houses.</a:t>
            </a:r>
          </a:p>
          <a:p>
            <a:pPr fontAlgn="auto">
              <a:buFont typeface="Arial"/>
              <a:buChar char="•"/>
              <a:defRPr/>
            </a:pPr>
            <a:r>
              <a:rPr lang="en-US" sz="2200" dirty="0">
                <a:solidFill>
                  <a:srgbClr val="50565C"/>
                </a:solidFill>
                <a:cs typeface="+mn-cs"/>
              </a:rPr>
              <a:t>Name sources of moisture.</a:t>
            </a:r>
          </a:p>
          <a:p>
            <a:pPr fontAlgn="auto">
              <a:buFont typeface="Arial"/>
              <a:buChar char="•"/>
              <a:defRPr/>
            </a:pPr>
            <a:r>
              <a:rPr lang="en-US" sz="2200" dirty="0">
                <a:solidFill>
                  <a:srgbClr val="50565C"/>
                </a:solidFill>
                <a:cs typeface="+mn-cs"/>
              </a:rPr>
              <a:t>State moisture terms and concepts.</a:t>
            </a:r>
          </a:p>
          <a:p>
            <a:pPr fontAlgn="auto">
              <a:buFont typeface="Arial"/>
              <a:buChar char="•"/>
              <a:defRPr/>
            </a:pPr>
            <a:r>
              <a:rPr lang="en-US" sz="2200" dirty="0">
                <a:solidFill>
                  <a:srgbClr val="50565C"/>
                </a:solidFill>
                <a:cs typeface="+mn-cs"/>
              </a:rPr>
              <a:t>List moisture tools and their functions.</a:t>
            </a:r>
          </a:p>
          <a:p>
            <a:pPr fontAlgn="auto">
              <a:buFont typeface="Arial"/>
              <a:buChar char="•"/>
              <a:defRPr/>
            </a:pPr>
            <a:r>
              <a:rPr lang="en-US" sz="2200" dirty="0">
                <a:solidFill>
                  <a:srgbClr val="50565C"/>
                </a:solidFill>
                <a:cs typeface="+mn-cs"/>
              </a:rPr>
              <a:t>Demonstrate moisture barrier installation.</a:t>
            </a:r>
          </a:p>
          <a:p>
            <a:pPr fontAlgn="auto">
              <a:buFont typeface="Arial"/>
              <a:buChar char="•"/>
              <a:defRPr/>
            </a:pPr>
            <a:r>
              <a:rPr lang="en-US" sz="2200" dirty="0">
                <a:solidFill>
                  <a:srgbClr val="50565C"/>
                </a:solidFill>
                <a:cs typeface="+mn-cs"/>
              </a:rPr>
              <a:t>Describe roof repair techniques.</a:t>
            </a:r>
          </a:p>
          <a:p>
            <a:pPr fontAlgn="auto">
              <a:buFont typeface="Arial"/>
              <a:buChar char="•"/>
              <a:defRPr/>
            </a:pPr>
            <a:endParaRPr lang="en-US" sz="2200" dirty="0">
              <a:solidFill>
                <a:srgbClr val="50565C"/>
              </a:solidFill>
              <a:cs typeface="+mn-cs"/>
            </a:endParaRPr>
          </a:p>
          <a:p>
            <a:pPr fontAlgn="auto">
              <a:buFont typeface="Arial"/>
              <a:buChar char="•"/>
              <a:defRPr/>
            </a:pPr>
            <a:endParaRPr lang="en-US" sz="2200" dirty="0">
              <a:solidFill>
                <a:srgbClr val="50565C"/>
              </a:solidFill>
              <a:cs typeface="+mn-cs"/>
            </a:endParaRPr>
          </a:p>
          <a:p>
            <a:pPr algn="r" fontAlgn="auto">
              <a:buNone/>
              <a:defRPr/>
            </a:pPr>
            <a:r>
              <a:rPr lang="en-US" sz="1400" i="1" dirty="0">
                <a:solidFill>
                  <a:srgbClr val="50565C"/>
                </a:solidFill>
                <a:cs typeface="+mn-cs"/>
              </a:rPr>
              <a:t>(Continued on next slide)</a:t>
            </a:r>
          </a:p>
          <a:p>
            <a:pPr fontAlgn="auto">
              <a:buFont typeface="Arial"/>
              <a:buChar char="•"/>
              <a:defRPr/>
            </a:pPr>
            <a:endParaRPr lang="en-US" dirty="0">
              <a:cs typeface="+mn-cs"/>
            </a:endParaRPr>
          </a:p>
          <a:p>
            <a:pPr fontAlgn="auto">
              <a:buFont typeface="Arial"/>
              <a:buChar char="•"/>
              <a:defRPr/>
            </a:pPr>
            <a:endParaRPr lang="en-US" dirty="0">
              <a:cs typeface="+mn-cs"/>
            </a:endParaRPr>
          </a:p>
        </p:txBody>
      </p:sp>
      <p:sp>
        <p:nvSpPr>
          <p:cNvPr id="2" name="Title 1"/>
          <p:cNvSpPr>
            <a:spLocks noGrp="1"/>
          </p:cNvSpPr>
          <p:nvPr>
            <p:ph type="title"/>
          </p:nvPr>
        </p:nvSpPr>
        <p:spPr>
          <a:xfrm>
            <a:off x="1877901" y="444843"/>
            <a:ext cx="5384800" cy="901700"/>
          </a:xfrm>
        </p:spPr>
        <p:txBody>
          <a:bodyPr/>
          <a:lstStyle/>
          <a:p>
            <a:pPr algn="ctr" fontAlgn="auto">
              <a:spcAft>
                <a:spcPts val="0"/>
              </a:spcAft>
              <a:defRPr/>
            </a:pPr>
            <a:r>
              <a:rPr lang="en-US" dirty="0">
                <a:cs typeface="+mj-cs"/>
              </a:rPr>
              <a:t>Learning Objectives</a:t>
            </a:r>
            <a:endParaRPr lang="en-US">
              <a:cs typeface="+mj-cs"/>
            </a:endParaRPr>
          </a:p>
        </p:txBody>
      </p:sp>
      <p:sp>
        <p:nvSpPr>
          <p:cNvPr id="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latin typeface="Arial" pitchFamily="34" charset="0"/>
                <a:cs typeface="+mn-cs"/>
              </a:rPr>
              <a:t>Moisture BARRIERS</a:t>
            </a:r>
          </a:p>
        </p:txBody>
      </p:sp>
      <p:pic>
        <p:nvPicPr>
          <p:cNvPr id="4" name="Picture 3" descr="A red and white symbol of a person with a hard hat&#10;&#10;AI-generated content may be incorrect.">
            <a:extLst>
              <a:ext uri="{FF2B5EF4-FFF2-40B4-BE49-F238E27FC236}">
                <a16:creationId xmlns:a16="http://schemas.microsoft.com/office/drawing/2014/main" id="{B1548FE8-FFB5-D79A-ED20-6B8BCF5E2882}"/>
              </a:ext>
            </a:extLst>
          </p:cNvPr>
          <p:cNvPicPr>
            <a:picLocks noChangeAspect="1"/>
          </p:cNvPicPr>
          <p:nvPr/>
        </p:nvPicPr>
        <p:blipFill>
          <a:blip r:embed="rId3"/>
          <a:stretch>
            <a:fillRect/>
          </a:stretch>
        </p:blipFill>
        <p:spPr>
          <a:xfrm>
            <a:off x="8117423" y="297511"/>
            <a:ext cx="803073" cy="803190"/>
          </a:xfrm>
          <a:prstGeom prst="rect">
            <a:avLst/>
          </a:prstGeom>
          <a:ln>
            <a:noFill/>
          </a:ln>
        </p:spPr>
      </p:pic>
      <p:pic>
        <p:nvPicPr>
          <p:cNvPr id="7" name="Picture 6" descr="A green text on a black background&#10;&#10;AI-generated content may be incorrect.">
            <a:extLst>
              <a:ext uri="{FF2B5EF4-FFF2-40B4-BE49-F238E27FC236}">
                <a16:creationId xmlns:a16="http://schemas.microsoft.com/office/drawing/2014/main" id="{1D7477D1-4F3A-F2C4-5F45-ED40CB0E6BDB}"/>
              </a:ext>
            </a:extLst>
          </p:cNvPr>
          <p:cNvPicPr>
            <a:picLocks noChangeAspect="1"/>
          </p:cNvPicPr>
          <p:nvPr/>
        </p:nvPicPr>
        <p:blipFill>
          <a:blip r:embed="rId4"/>
          <a:stretch>
            <a:fillRect/>
          </a:stretch>
        </p:blipFill>
        <p:spPr>
          <a:xfrm>
            <a:off x="483155" y="296124"/>
            <a:ext cx="1680521" cy="519859"/>
          </a:xfrm>
          <a:prstGeom prst="rect">
            <a:avLst/>
          </a:prstGeom>
        </p:spPr>
      </p:pic>
      <p:sp>
        <p:nvSpPr>
          <p:cNvPr id="9" name="Rectangle 8">
            <a:extLst>
              <a:ext uri="{FF2B5EF4-FFF2-40B4-BE49-F238E27FC236}">
                <a16:creationId xmlns:a16="http://schemas.microsoft.com/office/drawing/2014/main" id="{91F78CF2-528A-5E47-0E8A-C874DF703249}"/>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F8F85C83-9B49-65C9-5F37-A1161C2BA316}"/>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1478429A-BE0E-706A-4D82-3DBC8A2A5DB3}"/>
              </a:ext>
            </a:extLst>
          </p:cNvPr>
          <p:cNvPicPr>
            <a:picLocks noChangeAspect="1"/>
          </p:cNvPicPr>
          <p:nvPr/>
        </p:nvPicPr>
        <p:blipFill>
          <a:blip r:embed="rId5"/>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00E9A73B-404C-AF04-1700-E762ECEF5EBC}"/>
              </a:ext>
            </a:extLst>
          </p:cNvPr>
          <p:cNvPicPr>
            <a:picLocks noChangeAspect="1"/>
          </p:cNvPicPr>
          <p:nvPr/>
        </p:nvPicPr>
        <p:blipFill>
          <a:blip r:embed="rId6"/>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63FBEB14-F8E1-D7B9-A868-264F18BE1FEF}"/>
              </a:ext>
            </a:extLst>
          </p:cNvPr>
          <p:cNvPicPr>
            <a:picLocks noChangeAspect="1"/>
          </p:cNvPicPr>
          <p:nvPr/>
        </p:nvPicPr>
        <p:blipFill>
          <a:blip r:embed="rId7"/>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411D5CB2-A0F6-E1AF-2007-FAEAAB625790}"/>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373496" y="395785"/>
            <a:ext cx="6400800" cy="908050"/>
          </a:xfrm>
        </p:spPr>
        <p:txBody>
          <a:bodyPr/>
          <a:lstStyle/>
          <a:p>
            <a:pPr algn="ctr" eaLnBrk="1" hangingPunct="1">
              <a:defRPr/>
            </a:pPr>
            <a:r>
              <a:rPr lang="en-US"/>
              <a:t>Control Strategies</a:t>
            </a:r>
          </a:p>
        </p:txBody>
      </p:sp>
      <p:sp>
        <p:nvSpPr>
          <p:cNvPr id="20483" name="Text Placeholder 7"/>
          <p:cNvSpPr>
            <a:spLocks noGrp="1"/>
          </p:cNvSpPr>
          <p:nvPr>
            <p:ph type="body" sz="half" idx="1"/>
          </p:nvPr>
        </p:nvSpPr>
        <p:spPr>
          <a:xfrm>
            <a:off x="419100" y="1600200"/>
            <a:ext cx="7924800" cy="3427413"/>
          </a:xfrm>
        </p:spPr>
        <p:txBody>
          <a:bodyPr/>
          <a:lstStyle/>
          <a:p>
            <a:pPr marL="273050" indent="-228600" eaLnBrk="1" hangingPunct="1"/>
            <a:r>
              <a:rPr lang="en-US" dirty="0"/>
              <a:t>Install a ground vapor retarder.</a:t>
            </a:r>
          </a:p>
          <a:p>
            <a:pPr marL="273050" indent="-228600" eaLnBrk="1" hangingPunct="1"/>
            <a:r>
              <a:rPr lang="en-US" dirty="0"/>
              <a:t>Control moisture sources and remove susceptible materials.</a:t>
            </a:r>
          </a:p>
          <a:p>
            <a:pPr marL="273050" indent="-228600" eaLnBrk="1" hangingPunct="1"/>
            <a:r>
              <a:rPr lang="en-US" dirty="0"/>
              <a:t>Consider converting to a conditioned crawl space.</a:t>
            </a:r>
          </a:p>
          <a:p>
            <a:pPr marL="273050" indent="-228600" eaLnBrk="1" hangingPunct="1"/>
            <a:endParaRPr lang="en-US" dirty="0"/>
          </a:p>
        </p:txBody>
      </p:sp>
      <p:sp>
        <p:nvSpPr>
          <p:cNvPr id="20484" name="Title 5"/>
          <p:cNvSpPr txBox="1">
            <a:spLocks/>
          </p:cNvSpPr>
          <p:nvPr/>
        </p:nvSpPr>
        <p:spPr bwMode="auto">
          <a:xfrm>
            <a:off x="558800" y="850900"/>
            <a:ext cx="6172200" cy="3048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pic>
        <p:nvPicPr>
          <p:cNvPr id="3" name="Picture 2" descr="A red and white symbol of a person with a hard hat&#10;&#10;AI-generated content may be incorrect.">
            <a:extLst>
              <a:ext uri="{FF2B5EF4-FFF2-40B4-BE49-F238E27FC236}">
                <a16:creationId xmlns:a16="http://schemas.microsoft.com/office/drawing/2014/main" id="{28A31FC5-D530-7B38-503C-887E6B53BFBE}"/>
              </a:ext>
            </a:extLst>
          </p:cNvPr>
          <p:cNvPicPr>
            <a:picLocks noChangeAspect="1"/>
          </p:cNvPicPr>
          <p:nvPr/>
        </p:nvPicPr>
        <p:blipFill>
          <a:blip r:embed="rId3"/>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BDB3502A-2325-311A-2589-FF44C70F5A22}"/>
              </a:ext>
            </a:extLst>
          </p:cNvPr>
          <p:cNvPicPr>
            <a:picLocks noChangeAspect="1"/>
          </p:cNvPicPr>
          <p:nvPr/>
        </p:nvPicPr>
        <p:blipFill>
          <a:blip r:embed="rId4"/>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5CF2E50B-FAE5-5238-3380-AE5A841EB99D}"/>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A08873AA-E402-0F77-D4AA-17CF8A2F274F}"/>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988F605E-DA1F-2D21-0B05-425EE19C0637}"/>
              </a:ext>
            </a:extLst>
          </p:cNvPr>
          <p:cNvPicPr>
            <a:picLocks noChangeAspect="1"/>
          </p:cNvPicPr>
          <p:nvPr/>
        </p:nvPicPr>
        <p:blipFill>
          <a:blip r:embed="rId5"/>
          <a:stretch>
            <a:fillRect/>
          </a:stretch>
        </p:blipFill>
        <p:spPr>
          <a:xfrm>
            <a:off x="7959971" y="6354342"/>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5D29CB30-E207-23D7-F76E-5C856C4E1BC3}"/>
              </a:ext>
            </a:extLst>
          </p:cNvPr>
          <p:cNvPicPr>
            <a:picLocks noChangeAspect="1"/>
          </p:cNvPicPr>
          <p:nvPr/>
        </p:nvPicPr>
        <p:blipFill>
          <a:blip r:embed="rId6"/>
          <a:stretch>
            <a:fillRect/>
          </a:stretch>
        </p:blipFill>
        <p:spPr>
          <a:xfrm>
            <a:off x="684935" y="6380999"/>
            <a:ext cx="1265702" cy="36202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32911A79-867F-40E9-1C3E-C130D8BF71D7}"/>
              </a:ext>
            </a:extLst>
          </p:cNvPr>
          <p:cNvPicPr>
            <a:picLocks noChangeAspect="1"/>
          </p:cNvPicPr>
          <p:nvPr/>
        </p:nvPicPr>
        <p:blipFill>
          <a:blip r:embed="rId7"/>
          <a:stretch>
            <a:fillRect/>
          </a:stretch>
        </p:blipFill>
        <p:spPr>
          <a:xfrm>
            <a:off x="4121320" y="6384619"/>
            <a:ext cx="1235674" cy="307486"/>
          </a:xfrm>
          <a:prstGeom prst="rect">
            <a:avLst/>
          </a:prstGeom>
          <a:ln>
            <a:noFill/>
          </a:ln>
        </p:spPr>
      </p:pic>
      <p:sp>
        <p:nvSpPr>
          <p:cNvPr id="17" name="Footer Placeholder 1">
            <a:extLst>
              <a:ext uri="{FF2B5EF4-FFF2-40B4-BE49-F238E27FC236}">
                <a16:creationId xmlns:a16="http://schemas.microsoft.com/office/drawing/2014/main" id="{4D46FD1D-3499-1546-AA9A-D09A0FC9D49F}"/>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oto of drooping insulation."/>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33795" name="Text Placeholder 4"/>
          <p:cNvSpPr txBox="1">
            <a:spLocks/>
          </p:cNvSpPr>
          <p:nvPr/>
        </p:nvSpPr>
        <p:spPr bwMode="auto">
          <a:xfrm>
            <a:off x="6010299" y="5436358"/>
            <a:ext cx="3065462" cy="228600"/>
          </a:xfrm>
          <a:prstGeom prst="rect">
            <a:avLst/>
          </a:prstGeom>
          <a:noFill/>
          <a:ln w="9525">
            <a:noFill/>
            <a:miter lim="800000"/>
            <a:headEnd/>
            <a:tailEnd/>
          </a:ln>
        </p:spPr>
        <p:txBody>
          <a:bodyPr/>
          <a:lstStyle/>
          <a:p>
            <a:pPr algn="r">
              <a:spcBef>
                <a:spcPts val="600"/>
              </a:spcBef>
              <a:spcAft>
                <a:spcPts val="600"/>
              </a:spcAft>
              <a:buFont typeface="Arial" charset="0"/>
              <a:buNone/>
            </a:pPr>
            <a:r>
              <a:rPr lang="en-US" sz="900" i="1">
                <a:solidFill>
                  <a:schemeClr val="bg1"/>
                </a:solidFill>
              </a:rPr>
              <a:t>Photo courtesy of INCAP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905000"/>
            <a:ext cx="8077200" cy="4572000"/>
          </a:xfrm>
          <a:prstGeom prst="rect">
            <a:avLst/>
          </a:prstGeom>
          <a:noFill/>
          <a:ln w="9525">
            <a:noFill/>
            <a:miter lim="800000"/>
            <a:headEnd/>
            <a:tailEnd/>
          </a:ln>
        </p:spPr>
        <p:txBody>
          <a:bodyPr lIns="0" tIns="0" rIns="0" bIns="0"/>
          <a:lstStyle/>
          <a:p>
            <a:pPr marL="225425" indent="-225425">
              <a:lnSpc>
                <a:spcPct val="75000"/>
              </a:lnSpc>
              <a:spcBef>
                <a:spcPct val="50000"/>
              </a:spcBef>
            </a:pPr>
            <a:endParaRPr lang="en-US" sz="2000" i="1"/>
          </a:p>
        </p:txBody>
      </p:sp>
      <p:sp>
        <p:nvSpPr>
          <p:cNvPr id="36867" name="Rectangle 4"/>
          <p:cNvSpPr>
            <a:spLocks noChangeArrowheads="1"/>
          </p:cNvSpPr>
          <p:nvPr/>
        </p:nvSpPr>
        <p:spPr bwMode="auto">
          <a:xfrm>
            <a:off x="228600" y="838200"/>
            <a:ext cx="4343400" cy="304800"/>
          </a:xfrm>
          <a:prstGeom prst="rect">
            <a:avLst/>
          </a:prstGeom>
          <a:noFill/>
          <a:ln w="9525">
            <a:noFill/>
            <a:miter lim="800000"/>
            <a:headEnd/>
            <a:tailEnd/>
          </a:ln>
        </p:spPr>
        <p:txBody>
          <a:bodyPr lIns="0" tIns="0" rIns="0" bIns="0"/>
          <a:lstStyle/>
          <a:p>
            <a:pPr marL="228600" indent="-228600">
              <a:lnSpc>
                <a:spcPct val="80000"/>
              </a:lnSpc>
            </a:pPr>
            <a:r>
              <a:rPr lang="en-US" sz="2000">
                <a:solidFill>
                  <a:schemeClr val="bg1"/>
                </a:solidFill>
              </a:rPr>
              <a:t>Basements and Crawlspaces</a:t>
            </a:r>
          </a:p>
        </p:txBody>
      </p:sp>
      <p:pic>
        <p:nvPicPr>
          <p:cNvPr id="36868" name="Picture 6" descr="Photo of crawl space sprayed with foam."/>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36869" name="Text Placeholder 4"/>
          <p:cNvSpPr>
            <a:spLocks noGrp="1"/>
          </p:cNvSpPr>
          <p:nvPr>
            <p:ph type="body" sz="half" idx="2"/>
          </p:nvPr>
        </p:nvSpPr>
        <p:spPr>
          <a:xfrm>
            <a:off x="6078538" y="6248400"/>
            <a:ext cx="3065462" cy="228600"/>
          </a:xfrm>
        </p:spPr>
        <p:txBody>
          <a:bodyPr/>
          <a:lstStyle/>
          <a:p>
            <a:pPr algn="r" eaLnBrk="1" hangingPunct="1"/>
            <a:r>
              <a:rPr lang="en-US" sz="900" i="1"/>
              <a:t>Photo courtesy of INCAP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Rot="1" noChangeArrowheads="1"/>
          </p:cNvSpPr>
          <p:nvPr>
            <p:ph type="title"/>
          </p:nvPr>
        </p:nvSpPr>
        <p:spPr>
          <a:xfrm>
            <a:off x="1877515" y="443552"/>
            <a:ext cx="5384800" cy="901700"/>
          </a:xfrm>
        </p:spPr>
        <p:txBody>
          <a:bodyPr/>
          <a:lstStyle/>
          <a:p>
            <a:pPr algn="ctr" fontAlgn="auto">
              <a:spcAft>
                <a:spcPts val="0"/>
              </a:spcAft>
              <a:defRPr/>
            </a:pPr>
            <a:r>
              <a:rPr lang="en-US" dirty="0">
                <a:ea typeface="+mj-ea"/>
                <a:cs typeface="+mj-cs"/>
              </a:rPr>
              <a:t>Attic Case Study #1</a:t>
            </a:r>
            <a:endParaRPr lang="en-US">
              <a:ea typeface="+mj-ea"/>
              <a:cs typeface="+mj-cs"/>
            </a:endParaRPr>
          </a:p>
        </p:txBody>
      </p:sp>
      <p:sp>
        <p:nvSpPr>
          <p:cNvPr id="40963" name="Rectangle 3"/>
          <p:cNvSpPr>
            <a:spLocks noGrp="1" noRot="1" noChangeArrowheads="1"/>
          </p:cNvSpPr>
          <p:nvPr>
            <p:ph idx="4294967295"/>
          </p:nvPr>
        </p:nvSpPr>
        <p:spPr>
          <a:xfrm>
            <a:off x="0" y="1276350"/>
            <a:ext cx="6908800" cy="428625"/>
          </a:xfrm>
        </p:spPr>
        <p:txBody>
          <a:bodyPr rtlCol="0">
            <a:normAutofit/>
          </a:bodyPr>
          <a:lstStyle/>
          <a:p>
            <a:pPr algn="ctr" fontAlgn="auto">
              <a:buFont typeface="Wingdings" pitchFamily="2" charset="2"/>
              <a:buNone/>
              <a:defRPr/>
            </a:pPr>
            <a:r>
              <a:rPr lang="en-US" dirty="0">
                <a:solidFill>
                  <a:srgbClr val="000066"/>
                </a:solidFill>
                <a:ea typeface="+mn-ea"/>
                <a:cs typeface="+mn-cs"/>
              </a:rPr>
              <a:t>Floored Attic and First Condensing Surface</a:t>
            </a:r>
          </a:p>
        </p:txBody>
      </p:sp>
      <p:pic>
        <p:nvPicPr>
          <p:cNvPr id="34819" name="Picture 4" descr="Photo of mold growing underneath plywood flooring."/>
          <p:cNvPicPr>
            <a:picLocks noChangeAspect="1" noChangeArrowheads="1"/>
          </p:cNvPicPr>
          <p:nvPr/>
        </p:nvPicPr>
        <p:blipFill>
          <a:blip r:embed="rId3" cstate="print">
            <a:lum bright="7000" contrast="4000"/>
          </a:blip>
          <a:srcRect/>
          <a:stretch>
            <a:fillRect/>
          </a:stretch>
        </p:blipFill>
        <p:spPr bwMode="auto">
          <a:xfrm>
            <a:off x="1562891" y="1704975"/>
            <a:ext cx="6018217" cy="4142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sp>
        <p:nvSpPr>
          <p:cNvPr id="51206" name="Text Box 11"/>
          <p:cNvSpPr txBox="1">
            <a:spLocks noChangeArrowheads="1"/>
          </p:cNvSpPr>
          <p:nvPr/>
        </p:nvSpPr>
        <p:spPr bwMode="auto">
          <a:xfrm>
            <a:off x="5984875" y="6121400"/>
            <a:ext cx="1847850" cy="230188"/>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a:solidFill>
                  <a:schemeClr val="bg1"/>
                </a:solidFill>
              </a:rPr>
              <a:t>Photo courtesy of PA WTC</a:t>
            </a:r>
          </a:p>
        </p:txBody>
      </p:sp>
      <p:pic>
        <p:nvPicPr>
          <p:cNvPr id="3" name="Picture 2" descr="A red and white symbol of a person with a hard hat&#10;&#10;AI-generated content may be incorrect.">
            <a:extLst>
              <a:ext uri="{FF2B5EF4-FFF2-40B4-BE49-F238E27FC236}">
                <a16:creationId xmlns:a16="http://schemas.microsoft.com/office/drawing/2014/main" id="{33E7877D-C30E-20CA-A7BC-15AD0BC4E898}"/>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3EBBB13E-586B-88EA-8314-034371094308}"/>
              </a:ext>
            </a:extLst>
          </p:cNvPr>
          <p:cNvPicPr>
            <a:picLocks noChangeAspect="1"/>
          </p:cNvPicPr>
          <p:nvPr/>
        </p:nvPicPr>
        <p:blipFill>
          <a:blip r:embed="rId5"/>
          <a:stretch>
            <a:fillRect/>
          </a:stretch>
        </p:blipFill>
        <p:spPr>
          <a:xfrm>
            <a:off x="483155" y="296124"/>
            <a:ext cx="1680521" cy="519859"/>
          </a:xfrm>
          <a:prstGeom prst="rect">
            <a:avLst/>
          </a:prstGeom>
        </p:spPr>
      </p:pic>
      <p:sp>
        <p:nvSpPr>
          <p:cNvPr id="8" name="Rectangle 7">
            <a:extLst>
              <a:ext uri="{FF2B5EF4-FFF2-40B4-BE49-F238E27FC236}">
                <a16:creationId xmlns:a16="http://schemas.microsoft.com/office/drawing/2014/main" id="{979EE5CA-F340-743C-9407-AC9F7BF19FE9}"/>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19FF460B-6D19-D38A-B493-55C07EC6C68E}"/>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23</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EBC58B68-E229-F5F5-74EB-93CF299E620D}"/>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1036C122-7DC8-EDD6-6B5C-4F3B71B2747C}"/>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363E5227-2259-06C8-80FE-FCFB64BCA101}"/>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C5D8553F-C2B3-5AAA-C92F-1D481CB532D1}"/>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Rot="1" noChangeArrowheads="1"/>
          </p:cNvSpPr>
          <p:nvPr>
            <p:ph idx="1"/>
          </p:nvPr>
        </p:nvSpPr>
        <p:spPr>
          <a:xfrm>
            <a:off x="508000" y="1389063"/>
            <a:ext cx="8048625" cy="4953000"/>
          </a:xfrm>
        </p:spPr>
        <p:txBody>
          <a:bodyPr rtlCol="0">
            <a:normAutofit/>
          </a:bodyPr>
          <a:lstStyle/>
          <a:p>
            <a:pPr fontAlgn="auto">
              <a:buFont typeface="Arial"/>
              <a:buChar char="•"/>
              <a:defRPr/>
            </a:pPr>
            <a:r>
              <a:rPr lang="en-US" dirty="0">
                <a:solidFill>
                  <a:srgbClr val="000066"/>
                </a:solidFill>
                <a:ea typeface="+mn-ea"/>
                <a:cs typeface="+mn-cs"/>
              </a:rPr>
              <a:t>Symptoms</a:t>
            </a:r>
          </a:p>
          <a:p>
            <a:pPr marL="530352" lvl="1" indent="-228600" fontAlgn="auto">
              <a:buFont typeface="Arial" pitchFamily="34" charset="0"/>
              <a:buChar char="•"/>
              <a:defRPr/>
            </a:pPr>
            <a:r>
              <a:rPr lang="en-US" sz="2200" dirty="0">
                <a:ea typeface="+mn-ea"/>
              </a:rPr>
              <a:t>Condensation or mold growth on attic surfaces</a:t>
            </a:r>
            <a:br>
              <a:rPr lang="en-US" sz="2200" dirty="0">
                <a:ea typeface="+mn-ea"/>
              </a:rPr>
            </a:br>
            <a:r>
              <a:rPr lang="en-US" sz="2200" dirty="0">
                <a:ea typeface="+mn-ea"/>
              </a:rPr>
              <a:t>(rafters, sheathing or underside of flooring)</a:t>
            </a:r>
          </a:p>
          <a:p>
            <a:pPr fontAlgn="auto">
              <a:buFont typeface="Arial"/>
              <a:buChar char="•"/>
              <a:defRPr/>
            </a:pPr>
            <a:r>
              <a:rPr lang="en-US" dirty="0">
                <a:solidFill>
                  <a:srgbClr val="000066"/>
                </a:solidFill>
                <a:ea typeface="+mn-ea"/>
                <a:cs typeface="+mn-cs"/>
              </a:rPr>
              <a:t>Possible Reasons</a:t>
            </a:r>
          </a:p>
          <a:p>
            <a:pPr marL="530352" lvl="1" indent="-228600" fontAlgn="auto">
              <a:buFont typeface="Arial" pitchFamily="34" charset="0"/>
              <a:buChar char="•"/>
              <a:defRPr/>
            </a:pPr>
            <a:r>
              <a:rPr lang="en-US" sz="2200" dirty="0">
                <a:solidFill>
                  <a:srgbClr val="50565C"/>
                </a:solidFill>
                <a:ea typeface="+mn-ea"/>
              </a:rPr>
              <a:t>Moderate to high interior moisture source</a:t>
            </a:r>
          </a:p>
          <a:p>
            <a:pPr marL="530352" lvl="1" indent="-228600" fontAlgn="auto">
              <a:buFont typeface="Arial" pitchFamily="34" charset="0"/>
              <a:buChar char="•"/>
              <a:defRPr/>
            </a:pPr>
            <a:r>
              <a:rPr lang="en-US" sz="2200" dirty="0">
                <a:solidFill>
                  <a:srgbClr val="50565C"/>
                </a:solidFill>
                <a:ea typeface="+mn-ea"/>
              </a:rPr>
              <a:t>Attic surface temps are below the dew point of the </a:t>
            </a:r>
            <a:r>
              <a:rPr lang="en-US" sz="2200" u="sng" dirty="0">
                <a:solidFill>
                  <a:srgbClr val="50565C"/>
                </a:solidFill>
                <a:ea typeface="+mn-ea"/>
              </a:rPr>
              <a:t>indoor</a:t>
            </a:r>
            <a:r>
              <a:rPr lang="en-US" sz="2200" dirty="0">
                <a:solidFill>
                  <a:srgbClr val="50565C"/>
                </a:solidFill>
                <a:ea typeface="+mn-ea"/>
              </a:rPr>
              <a:t> air</a:t>
            </a:r>
          </a:p>
          <a:p>
            <a:pPr marL="530352" lvl="1" indent="-228600" fontAlgn="auto">
              <a:buFont typeface="Arial" pitchFamily="34" charset="0"/>
              <a:buChar char="•"/>
              <a:defRPr/>
            </a:pPr>
            <a:r>
              <a:rPr lang="en-US" sz="2200" dirty="0">
                <a:solidFill>
                  <a:srgbClr val="50565C"/>
                </a:solidFill>
                <a:ea typeface="+mn-ea"/>
              </a:rPr>
              <a:t>Air leaks to attic</a:t>
            </a:r>
          </a:p>
          <a:p>
            <a:pPr fontAlgn="auto">
              <a:buFont typeface="Arial"/>
              <a:buChar char="•"/>
              <a:defRPr/>
            </a:pPr>
            <a:r>
              <a:rPr lang="en-US" dirty="0">
                <a:solidFill>
                  <a:srgbClr val="000066"/>
                </a:solidFill>
                <a:ea typeface="+mn-ea"/>
                <a:cs typeface="+mn-cs"/>
              </a:rPr>
              <a:t>Control Strategies</a:t>
            </a:r>
          </a:p>
          <a:p>
            <a:pPr marL="530352" lvl="1" indent="-228600" fontAlgn="auto">
              <a:buFont typeface="Arial" pitchFamily="34" charset="0"/>
              <a:buChar char="•"/>
              <a:defRPr/>
            </a:pPr>
            <a:r>
              <a:rPr lang="en-US" sz="2200" dirty="0">
                <a:solidFill>
                  <a:srgbClr val="50565C"/>
                </a:solidFill>
                <a:ea typeface="+mn-ea"/>
              </a:rPr>
              <a:t>Source control</a:t>
            </a:r>
          </a:p>
          <a:p>
            <a:pPr marL="530352" lvl="1" indent="-228600" fontAlgn="auto">
              <a:buFont typeface="Arial" pitchFamily="34" charset="0"/>
              <a:buChar char="•"/>
              <a:defRPr/>
            </a:pPr>
            <a:r>
              <a:rPr lang="en-US" sz="2200" dirty="0">
                <a:solidFill>
                  <a:srgbClr val="50565C"/>
                </a:solidFill>
                <a:ea typeface="+mn-ea"/>
              </a:rPr>
              <a:t>Air seal the attic</a:t>
            </a:r>
          </a:p>
          <a:p>
            <a:pPr lvl="1" fontAlgn="auto">
              <a:buFont typeface="Arial"/>
              <a:buChar char="–"/>
              <a:defRPr/>
            </a:pPr>
            <a:endParaRPr lang="en-US" dirty="0">
              <a:ea typeface="+mn-ea"/>
            </a:endParaRPr>
          </a:p>
          <a:p>
            <a:pPr fontAlgn="auto">
              <a:buFont typeface="Arial"/>
              <a:buChar char="•"/>
              <a:defRPr/>
            </a:pPr>
            <a:endParaRPr lang="en-US" dirty="0">
              <a:ea typeface="+mn-ea"/>
              <a:cs typeface="+mn-cs"/>
            </a:endParaRPr>
          </a:p>
        </p:txBody>
      </p:sp>
      <p:sp>
        <p:nvSpPr>
          <p:cNvPr id="6" name="Rectangle 2"/>
          <p:cNvSpPr>
            <a:spLocks noGrp="1" noRot="1" noChangeArrowheads="1"/>
          </p:cNvSpPr>
          <p:nvPr>
            <p:ph type="title"/>
          </p:nvPr>
        </p:nvSpPr>
        <p:spPr>
          <a:xfrm>
            <a:off x="1172120" y="450376"/>
            <a:ext cx="6719887" cy="895350"/>
          </a:xfrm>
        </p:spPr>
        <p:txBody>
          <a:bodyPr/>
          <a:lstStyle/>
          <a:p>
            <a:pPr algn="ctr" fontAlgn="auto">
              <a:spcAft>
                <a:spcPts val="0"/>
              </a:spcAft>
              <a:defRPr/>
            </a:pPr>
            <a:r>
              <a:rPr lang="en-US" dirty="0">
                <a:ea typeface="+mj-ea"/>
                <a:cs typeface="+mj-cs"/>
              </a:rPr>
              <a:t>Attic Case Study #2</a:t>
            </a:r>
            <a:endParaRPr lang="en-US">
              <a:ea typeface="+mj-ea"/>
              <a:cs typeface="+mj-cs"/>
            </a:endParaRPr>
          </a:p>
        </p:txBody>
      </p:sp>
      <p:sp>
        <p:nvSpPr>
          <p:cNvPr id="5" name="Title 5"/>
          <p:cNvSpPr txBox="1">
            <a:spLocks/>
          </p:cNvSpPr>
          <p:nvPr/>
        </p:nvSpPr>
        <p:spPr bwMode="auto">
          <a:xfrm>
            <a:off x="5461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pic>
        <p:nvPicPr>
          <p:cNvPr id="3" name="Picture 2" descr="A red and white symbol of a person with a hard hat&#10;&#10;AI-generated content may be incorrect.">
            <a:extLst>
              <a:ext uri="{FF2B5EF4-FFF2-40B4-BE49-F238E27FC236}">
                <a16:creationId xmlns:a16="http://schemas.microsoft.com/office/drawing/2014/main" id="{1AA32B36-60CE-B101-CF98-D4FEE9FAB94B}"/>
              </a:ext>
            </a:extLst>
          </p:cNvPr>
          <p:cNvPicPr>
            <a:picLocks noChangeAspect="1"/>
          </p:cNvPicPr>
          <p:nvPr/>
        </p:nvPicPr>
        <p:blipFill>
          <a:blip r:embed="rId3"/>
          <a:stretch>
            <a:fillRect/>
          </a:stretch>
        </p:blipFill>
        <p:spPr>
          <a:xfrm>
            <a:off x="8117423" y="297511"/>
            <a:ext cx="803073" cy="803190"/>
          </a:xfrm>
          <a:prstGeom prst="rect">
            <a:avLst/>
          </a:prstGeom>
          <a:ln>
            <a:noFill/>
          </a:ln>
        </p:spPr>
      </p:pic>
      <p:pic>
        <p:nvPicPr>
          <p:cNvPr id="7" name="Picture 6" descr="A green text on a black background&#10;&#10;AI-generated content may be incorrect.">
            <a:extLst>
              <a:ext uri="{FF2B5EF4-FFF2-40B4-BE49-F238E27FC236}">
                <a16:creationId xmlns:a16="http://schemas.microsoft.com/office/drawing/2014/main" id="{CE7BE165-19CD-73E5-9946-8A1BAFF6377B}"/>
              </a:ext>
            </a:extLst>
          </p:cNvPr>
          <p:cNvPicPr>
            <a:picLocks noChangeAspect="1"/>
          </p:cNvPicPr>
          <p:nvPr/>
        </p:nvPicPr>
        <p:blipFill>
          <a:blip r:embed="rId4"/>
          <a:stretch>
            <a:fillRect/>
          </a:stretch>
        </p:blipFill>
        <p:spPr>
          <a:xfrm>
            <a:off x="483155" y="296124"/>
            <a:ext cx="1680521" cy="519859"/>
          </a:xfrm>
          <a:prstGeom prst="rect">
            <a:avLst/>
          </a:prstGeom>
        </p:spPr>
      </p:pic>
      <p:sp>
        <p:nvSpPr>
          <p:cNvPr id="9" name="Rectangle 8">
            <a:extLst>
              <a:ext uri="{FF2B5EF4-FFF2-40B4-BE49-F238E27FC236}">
                <a16:creationId xmlns:a16="http://schemas.microsoft.com/office/drawing/2014/main" id="{0812B54C-89F0-0758-C9D9-9BA7267C0F53}"/>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47AF0899-781C-6F37-F4CC-B00C0B03B735}"/>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055B4FAC-0695-BBE1-074E-738302833795}"/>
              </a:ext>
            </a:extLst>
          </p:cNvPr>
          <p:cNvPicPr>
            <a:picLocks noChangeAspect="1"/>
          </p:cNvPicPr>
          <p:nvPr/>
        </p:nvPicPr>
        <p:blipFill>
          <a:blip r:embed="rId5"/>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2B8E4F97-DCFB-F1BD-1D26-93BA85722979}"/>
              </a:ext>
            </a:extLst>
          </p:cNvPr>
          <p:cNvPicPr>
            <a:picLocks noChangeAspect="1"/>
          </p:cNvPicPr>
          <p:nvPr/>
        </p:nvPicPr>
        <p:blipFill>
          <a:blip r:embed="rId6"/>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679237AD-9E49-98C3-BA47-8CB0ACEE1FB9}"/>
              </a:ext>
            </a:extLst>
          </p:cNvPr>
          <p:cNvPicPr>
            <a:picLocks noChangeAspect="1"/>
          </p:cNvPicPr>
          <p:nvPr/>
        </p:nvPicPr>
        <p:blipFill>
          <a:blip r:embed="rId7"/>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71F26C98-AB22-33D9-62C4-2BA94F42F8F5}"/>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621825" y="215000"/>
            <a:ext cx="7891507" cy="1325563"/>
          </a:xfrm>
        </p:spPr>
        <p:txBody>
          <a:bodyPr/>
          <a:lstStyle/>
          <a:p>
            <a:pPr algn="ctr" fontAlgn="auto">
              <a:spcAft>
                <a:spcPts val="0"/>
              </a:spcAft>
              <a:defRPr/>
            </a:pPr>
            <a:r>
              <a:rPr lang="en-US" dirty="0">
                <a:ea typeface="ＭＳ Ｐゴシック" pitchFamily="-109" charset="-128"/>
                <a:cs typeface="ＭＳ Ｐゴシック" pitchFamily="-109" charset="-128"/>
              </a:rPr>
              <a:t>Crawl Space Case Study #1</a:t>
            </a:r>
            <a:endParaRPr lang="en-US"/>
          </a:p>
        </p:txBody>
      </p:sp>
      <p:pic>
        <p:nvPicPr>
          <p:cNvPr id="9" name="Picture 8" descr="Photo of condensation on AC ducts."/>
          <p:cNvPicPr>
            <a:picLocks noChangeAspect="1"/>
          </p:cNvPicPr>
          <p:nvPr/>
        </p:nvPicPr>
        <p:blipFill>
          <a:blip r:embed="rId3"/>
          <a:srcRect l="1429" t="2381" r="2143" b="3333"/>
          <a:stretch>
            <a:fillRect/>
          </a:stretch>
        </p:blipFill>
        <p:spPr>
          <a:xfrm>
            <a:off x="1741920" y="1600705"/>
            <a:ext cx="5650261" cy="410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9399" name="Text Box 11"/>
          <p:cNvSpPr txBox="1">
            <a:spLocks noChangeArrowheads="1"/>
          </p:cNvSpPr>
          <p:nvPr/>
        </p:nvSpPr>
        <p:spPr bwMode="auto">
          <a:xfrm>
            <a:off x="5448727" y="5375512"/>
            <a:ext cx="1849438" cy="230188"/>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a:solidFill>
                  <a:schemeClr val="bg1"/>
                </a:solidFill>
              </a:rPr>
              <a:t>Photo courtesy of PA WTC</a:t>
            </a:r>
          </a:p>
        </p:txBody>
      </p:sp>
      <p:sp>
        <p:nvSpPr>
          <p:cNvPr id="10" name="Rectangle 9"/>
          <p:cNvSpPr/>
          <p:nvPr/>
        </p:nvSpPr>
        <p:spPr>
          <a:xfrm>
            <a:off x="1233488" y="1162587"/>
            <a:ext cx="6677025" cy="430887"/>
          </a:xfrm>
          <a:prstGeom prst="rect">
            <a:avLst/>
          </a:prstGeom>
        </p:spPr>
        <p:txBody>
          <a:bodyPr wrap="square">
            <a:spAutoFit/>
          </a:bodyPr>
          <a:lstStyle/>
          <a:p>
            <a:pPr algn="ctr" fontAlgn="auto">
              <a:buFont typeface="Wingdings" pitchFamily="2" charset="2"/>
              <a:buNone/>
              <a:defRPr/>
            </a:pPr>
            <a:r>
              <a:rPr lang="en-US" sz="2200" dirty="0">
                <a:solidFill>
                  <a:srgbClr val="000066"/>
                </a:solidFill>
              </a:rPr>
              <a:t>Water Droplets of Condensation on A/C Ducts</a:t>
            </a:r>
          </a:p>
        </p:txBody>
      </p:sp>
      <p:pic>
        <p:nvPicPr>
          <p:cNvPr id="3" name="Picture 2" descr="A red and white symbol of a person with a hard hat&#10;&#10;AI-generated content may be incorrect.">
            <a:extLst>
              <a:ext uri="{FF2B5EF4-FFF2-40B4-BE49-F238E27FC236}">
                <a16:creationId xmlns:a16="http://schemas.microsoft.com/office/drawing/2014/main" id="{B5FC7ACE-6FB9-8135-9594-445C558D25BA}"/>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0700CB1E-AB17-464D-7C74-6C94DAFBBE87}"/>
              </a:ext>
            </a:extLst>
          </p:cNvPr>
          <p:cNvPicPr>
            <a:picLocks noChangeAspect="1"/>
          </p:cNvPicPr>
          <p:nvPr/>
        </p:nvPicPr>
        <p:blipFill>
          <a:blip r:embed="rId5"/>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3D8D2440-0015-9B94-CA0E-BC897C769762}"/>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61B9BB71-F2A9-0FAD-C6BA-32F691C04D14}"/>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25</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9C2138E7-E83A-F11A-E030-5E778633A7B3}"/>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A796F476-21EE-FA18-671E-F94FAB3248E3}"/>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FB5A0DD8-D54E-0A85-8E0A-2A26E50BC103}"/>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20" name="Footer Placeholder 1">
            <a:extLst>
              <a:ext uri="{FF2B5EF4-FFF2-40B4-BE49-F238E27FC236}">
                <a16:creationId xmlns:a16="http://schemas.microsoft.com/office/drawing/2014/main" id="{5C09AE13-5A5B-9694-A50C-C029E65B26F3}"/>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ext Placeholder 7"/>
          <p:cNvSpPr>
            <a:spLocks noGrp="1"/>
          </p:cNvSpPr>
          <p:nvPr>
            <p:ph idx="1"/>
          </p:nvPr>
        </p:nvSpPr>
        <p:spPr>
          <a:xfrm>
            <a:off x="199623" y="963875"/>
            <a:ext cx="5155364" cy="3525907"/>
          </a:xfrm>
        </p:spPr>
        <p:txBody>
          <a:bodyPr/>
          <a:lstStyle/>
          <a:p>
            <a:pPr marL="274320" indent="-228600" fontAlgn="auto">
              <a:lnSpc>
                <a:spcPct val="110000"/>
              </a:lnSpc>
              <a:buFontTx/>
              <a:buNone/>
              <a:defRPr/>
            </a:pPr>
            <a:r>
              <a:rPr lang="en-US" sz="2000" dirty="0">
                <a:solidFill>
                  <a:srgbClr val="000066"/>
                </a:solidFill>
                <a:ea typeface="ＭＳ Ｐゴシック" pitchFamily="-111" charset="-128"/>
                <a:cs typeface="ＭＳ Ｐゴシック" pitchFamily="-111" charset="-128"/>
              </a:rPr>
              <a:t>Symptoms</a:t>
            </a:r>
          </a:p>
          <a:p>
            <a:pPr marL="274320" indent="-228600" fontAlgn="auto">
              <a:lnSpc>
                <a:spcPct val="110000"/>
              </a:lnSpc>
              <a:buFont typeface="Arial"/>
              <a:buChar char="•"/>
              <a:defRPr/>
            </a:pPr>
            <a:r>
              <a:rPr lang="en-US" sz="1800" dirty="0">
                <a:solidFill>
                  <a:srgbClr val="50565C"/>
                </a:solidFill>
                <a:ea typeface="ＭＳ Ｐゴシック" pitchFamily="-111" charset="-128"/>
                <a:cs typeface="ＭＳ Ｐゴシック" pitchFamily="-111" charset="-128"/>
              </a:rPr>
              <a:t>Wet wood</a:t>
            </a:r>
          </a:p>
          <a:p>
            <a:pPr marL="274320" indent="-228600" fontAlgn="auto">
              <a:lnSpc>
                <a:spcPct val="110000"/>
              </a:lnSpc>
              <a:buFont typeface="Arial"/>
              <a:buChar char="•"/>
              <a:defRPr/>
            </a:pPr>
            <a:r>
              <a:rPr lang="en-US" sz="1800" dirty="0">
                <a:solidFill>
                  <a:srgbClr val="50565C"/>
                </a:solidFill>
                <a:ea typeface="ＭＳ Ｐゴシック" pitchFamily="-111" charset="-128"/>
                <a:cs typeface="ＭＳ Ｐゴシック" pitchFamily="-111" charset="-128"/>
              </a:rPr>
              <a:t>Condensation on foundation surfaces</a:t>
            </a:r>
          </a:p>
          <a:p>
            <a:pPr marL="274320" indent="-228600" fontAlgn="auto">
              <a:lnSpc>
                <a:spcPct val="110000"/>
              </a:lnSpc>
              <a:buFontTx/>
              <a:buNone/>
              <a:defRPr/>
            </a:pPr>
            <a:r>
              <a:rPr lang="en-US" sz="2000" dirty="0">
                <a:solidFill>
                  <a:srgbClr val="000066"/>
                </a:solidFill>
                <a:ea typeface="ＭＳ Ｐゴシック" pitchFamily="-111" charset="-128"/>
                <a:cs typeface="ＭＳ Ｐゴシック" pitchFamily="-111" charset="-128"/>
              </a:rPr>
              <a:t>Possible Reasons</a:t>
            </a:r>
          </a:p>
          <a:p>
            <a:pPr marL="274320" indent="-228600" fontAlgn="auto">
              <a:lnSpc>
                <a:spcPct val="110000"/>
              </a:lnSpc>
              <a:buFont typeface="Arial"/>
              <a:buChar char="•"/>
              <a:defRPr/>
            </a:pPr>
            <a:r>
              <a:rPr lang="en-US" sz="1800" dirty="0">
                <a:ea typeface="ＭＳ Ｐゴシック" pitchFamily="-111" charset="-128"/>
                <a:cs typeface="ＭＳ Ｐゴシック" pitchFamily="-111" charset="-128"/>
              </a:rPr>
              <a:t>High ground moisture source</a:t>
            </a:r>
          </a:p>
          <a:p>
            <a:pPr marL="274320" indent="-228600" fontAlgn="auto">
              <a:lnSpc>
                <a:spcPct val="110000"/>
              </a:lnSpc>
              <a:buFont typeface="Arial"/>
              <a:buChar char="•"/>
              <a:defRPr/>
            </a:pPr>
            <a:r>
              <a:rPr lang="en-US" sz="1800" dirty="0">
                <a:ea typeface="ＭＳ Ｐゴシック" pitchFamily="-111" charset="-128"/>
                <a:cs typeface="ＭＳ Ｐゴシック" pitchFamily="-111" charset="-128"/>
              </a:rPr>
              <a:t>Warm humid air entering vents from outside</a:t>
            </a:r>
          </a:p>
          <a:p>
            <a:pPr marL="274320" indent="-228600" fontAlgn="auto">
              <a:lnSpc>
                <a:spcPct val="110000"/>
              </a:lnSpc>
              <a:buFont typeface="Arial"/>
              <a:buChar char="•"/>
              <a:defRPr/>
            </a:pPr>
            <a:r>
              <a:rPr lang="en-US" sz="1800" dirty="0">
                <a:ea typeface="ＭＳ Ｐゴシック" pitchFamily="-111" charset="-128"/>
                <a:cs typeface="ＭＳ Ｐゴシック" pitchFamily="-111" charset="-128"/>
              </a:rPr>
              <a:t>Crawl space surfaces are below the dew point of the outside air</a:t>
            </a:r>
          </a:p>
          <a:p>
            <a:pPr>
              <a:spcAft>
                <a:spcPts val="1200"/>
              </a:spcAft>
            </a:pPr>
            <a:endParaRPr lang="en-US" sz="2200" dirty="0"/>
          </a:p>
          <a:p>
            <a:pPr>
              <a:spcAft>
                <a:spcPts val="1200"/>
              </a:spcAft>
              <a:buNone/>
            </a:pPr>
            <a:endParaRPr lang="en-US" dirty="0"/>
          </a:p>
        </p:txBody>
      </p:sp>
      <p:sp>
        <p:nvSpPr>
          <p:cNvPr id="12" name="Rectangle 2"/>
          <p:cNvSpPr>
            <a:spLocks noGrp="1" noRot="1" noChangeArrowheads="1"/>
          </p:cNvSpPr>
          <p:nvPr>
            <p:ph type="title"/>
          </p:nvPr>
        </p:nvSpPr>
        <p:spPr>
          <a:xfrm>
            <a:off x="708047" y="68239"/>
            <a:ext cx="7891507" cy="1325563"/>
          </a:xfrm>
        </p:spPr>
        <p:txBody>
          <a:bodyPr/>
          <a:lstStyle/>
          <a:p>
            <a:pPr algn="ctr" fontAlgn="auto">
              <a:spcAft>
                <a:spcPts val="0"/>
              </a:spcAft>
              <a:defRPr/>
            </a:pPr>
            <a:r>
              <a:rPr lang="en-US" dirty="0">
                <a:ea typeface="ＭＳ Ｐゴシック" pitchFamily="-109" charset="-128"/>
                <a:cs typeface="ＭＳ Ｐゴシック" pitchFamily="-109" charset="-128"/>
              </a:rPr>
              <a:t>Crawl Space Case Study #2</a:t>
            </a:r>
            <a:endParaRPr lang="en-US"/>
          </a:p>
        </p:txBody>
      </p:sp>
      <p:pic>
        <p:nvPicPr>
          <p:cNvPr id="8" name="Picture 6" descr="Photo of a ground vapor retarder in a crawl space."/>
          <p:cNvPicPr>
            <a:picLocks noChangeAspect="1" noChangeArrowheads="1"/>
          </p:cNvPicPr>
          <p:nvPr/>
        </p:nvPicPr>
        <p:blipFill>
          <a:blip r:embed="rId3"/>
          <a:srcRect l="7457" t="3226" r="3226" b="4301"/>
          <a:stretch>
            <a:fillRect/>
          </a:stretch>
        </p:blipFill>
        <p:spPr bwMode="auto">
          <a:xfrm>
            <a:off x="5393624" y="1187761"/>
            <a:ext cx="3608711" cy="2802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45" name="TextBox 9"/>
          <p:cNvSpPr txBox="1">
            <a:spLocks noChangeArrowheads="1"/>
          </p:cNvSpPr>
          <p:nvPr/>
        </p:nvSpPr>
        <p:spPr bwMode="auto">
          <a:xfrm>
            <a:off x="4970175" y="4052186"/>
            <a:ext cx="4413250" cy="461665"/>
          </a:xfrm>
          <a:prstGeom prst="rect">
            <a:avLst/>
          </a:prstGeom>
          <a:noFill/>
          <a:ln w="9525">
            <a:noFill/>
            <a:miter lim="800000"/>
            <a:headEnd/>
            <a:tailEnd/>
          </a:ln>
        </p:spPr>
        <p:txBody>
          <a:bodyPr>
            <a:prstTxWarp prst="textNoShape">
              <a:avLst/>
            </a:prstTxWarp>
            <a:spAutoFit/>
          </a:bodyPr>
          <a:lstStyle/>
          <a:p>
            <a:pPr algn="ctr"/>
            <a:r>
              <a:rPr lang="en-US" sz="1200" i="1" dirty="0">
                <a:solidFill>
                  <a:srgbClr val="333333"/>
                </a:solidFill>
              </a:rPr>
              <a:t>Conditioned crawlspace with air sealed and </a:t>
            </a:r>
            <a:br>
              <a:rPr lang="en-US" sz="1200" i="1" dirty="0">
                <a:solidFill>
                  <a:srgbClr val="333333"/>
                </a:solidFill>
              </a:rPr>
            </a:br>
            <a:r>
              <a:rPr lang="en-US" sz="1200" i="1" dirty="0">
                <a:solidFill>
                  <a:srgbClr val="333333"/>
                </a:solidFill>
              </a:rPr>
              <a:t>insulated walls</a:t>
            </a:r>
          </a:p>
        </p:txBody>
      </p:sp>
      <p:sp>
        <p:nvSpPr>
          <p:cNvPr id="61447" name="Text Box 11"/>
          <p:cNvSpPr txBox="1">
            <a:spLocks noChangeArrowheads="1"/>
          </p:cNvSpPr>
          <p:nvPr/>
        </p:nvSpPr>
        <p:spPr bwMode="auto">
          <a:xfrm>
            <a:off x="7077075" y="4902200"/>
            <a:ext cx="1849438" cy="230188"/>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a:solidFill>
                  <a:schemeClr val="bg1"/>
                </a:solidFill>
              </a:rPr>
              <a:t>Photo courtesy of INCAP</a:t>
            </a:r>
          </a:p>
        </p:txBody>
      </p:sp>
      <p:sp>
        <p:nvSpPr>
          <p:cNvPr id="9" name="TextBox 8"/>
          <p:cNvSpPr txBox="1"/>
          <p:nvPr/>
        </p:nvSpPr>
        <p:spPr>
          <a:xfrm>
            <a:off x="530225" y="5318972"/>
            <a:ext cx="1684941" cy="14038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3" name="Rectangle 12"/>
          <p:cNvSpPr/>
          <p:nvPr/>
        </p:nvSpPr>
        <p:spPr>
          <a:xfrm>
            <a:off x="251606" y="4297171"/>
            <a:ext cx="8802712" cy="1729704"/>
          </a:xfrm>
          <a:prstGeom prst="rect">
            <a:avLst/>
          </a:prstGeom>
        </p:spPr>
        <p:txBody>
          <a:bodyPr wrap="square">
            <a:spAutoFit/>
          </a:bodyPr>
          <a:lstStyle/>
          <a:p>
            <a:pPr marL="274320" indent="-228600" fontAlgn="auto">
              <a:lnSpc>
                <a:spcPct val="110000"/>
              </a:lnSpc>
              <a:buFontTx/>
              <a:buNone/>
              <a:defRPr/>
            </a:pPr>
            <a:r>
              <a:rPr lang="en-US" sz="2000" dirty="0">
                <a:solidFill>
                  <a:srgbClr val="000066"/>
                </a:solidFill>
                <a:ea typeface="ＭＳ Ｐゴシック" pitchFamily="-111" charset="-128"/>
                <a:cs typeface="ＭＳ Ｐゴシック" pitchFamily="-111" charset="-128"/>
              </a:rPr>
              <a:t>Control Strategies</a:t>
            </a:r>
          </a:p>
          <a:p>
            <a:pPr marL="274320" indent="-228600" fontAlgn="auto">
              <a:lnSpc>
                <a:spcPct val="110000"/>
              </a:lnSpc>
              <a:spcBef>
                <a:spcPts val="600"/>
              </a:spcBef>
              <a:spcAft>
                <a:spcPts val="600"/>
              </a:spcAft>
              <a:buFont typeface="Arial" pitchFamily="34" charset="0"/>
              <a:buChar char="•"/>
              <a:defRPr/>
            </a:pPr>
            <a:r>
              <a:rPr lang="en-US" sz="1800" dirty="0">
                <a:ea typeface="ＭＳ Ｐゴシック" pitchFamily="-111" charset="-128"/>
                <a:cs typeface="ＭＳ Ｐゴシック" pitchFamily="-111" charset="-128"/>
              </a:rPr>
              <a:t>Install a ground vapor retarder.</a:t>
            </a:r>
          </a:p>
          <a:p>
            <a:pPr marL="274320" indent="-228600" fontAlgn="auto">
              <a:lnSpc>
                <a:spcPct val="110000"/>
              </a:lnSpc>
              <a:spcBef>
                <a:spcPts val="600"/>
              </a:spcBef>
              <a:spcAft>
                <a:spcPts val="600"/>
              </a:spcAft>
              <a:buFont typeface="Arial" pitchFamily="34" charset="0"/>
              <a:buChar char="•"/>
              <a:defRPr/>
            </a:pPr>
            <a:r>
              <a:rPr lang="en-US" sz="1800" dirty="0">
                <a:ea typeface="ＭＳ Ｐゴシック" pitchFamily="-111" charset="-128"/>
                <a:cs typeface="ＭＳ Ｐゴシック" pitchFamily="-111" charset="-128"/>
              </a:rPr>
              <a:t>Control moisture sources and remove susceptible materials.</a:t>
            </a:r>
          </a:p>
          <a:p>
            <a:pPr marL="274320" indent="-228600" fontAlgn="auto">
              <a:lnSpc>
                <a:spcPct val="110000"/>
              </a:lnSpc>
              <a:spcBef>
                <a:spcPts val="600"/>
              </a:spcBef>
              <a:spcAft>
                <a:spcPts val="600"/>
              </a:spcAft>
              <a:buFont typeface="Arial" pitchFamily="34" charset="0"/>
              <a:buChar char="•"/>
              <a:defRPr/>
            </a:pPr>
            <a:r>
              <a:rPr lang="en-US" sz="1800" dirty="0">
                <a:ea typeface="ＭＳ Ｐゴシック" pitchFamily="-111" charset="-128"/>
                <a:cs typeface="ＭＳ Ｐゴシック" pitchFamily="-111" charset="-128"/>
              </a:rPr>
              <a:t>Consider converting to a conditioned crawl space. </a:t>
            </a:r>
          </a:p>
        </p:txBody>
      </p:sp>
      <p:pic>
        <p:nvPicPr>
          <p:cNvPr id="3" name="Picture 2" descr="A red and white symbol of a person with a hard hat&#10;&#10;AI-generated content may be incorrect.">
            <a:extLst>
              <a:ext uri="{FF2B5EF4-FFF2-40B4-BE49-F238E27FC236}">
                <a16:creationId xmlns:a16="http://schemas.microsoft.com/office/drawing/2014/main" id="{65290F17-C043-896A-2140-D0D0D038138E}"/>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5" name="Picture 4" descr="A green text on a black background&#10;&#10;AI-generated content may be incorrect.">
            <a:extLst>
              <a:ext uri="{FF2B5EF4-FFF2-40B4-BE49-F238E27FC236}">
                <a16:creationId xmlns:a16="http://schemas.microsoft.com/office/drawing/2014/main" id="{11A5AB9C-2731-EEC8-1233-D406B906F2A9}"/>
              </a:ext>
            </a:extLst>
          </p:cNvPr>
          <p:cNvPicPr>
            <a:picLocks noChangeAspect="1"/>
          </p:cNvPicPr>
          <p:nvPr/>
        </p:nvPicPr>
        <p:blipFill>
          <a:blip r:embed="rId5"/>
          <a:stretch>
            <a:fillRect/>
          </a:stretch>
        </p:blipFill>
        <p:spPr>
          <a:xfrm>
            <a:off x="483155" y="296124"/>
            <a:ext cx="1680521" cy="519859"/>
          </a:xfrm>
          <a:prstGeom prst="rect">
            <a:avLst/>
          </a:prstGeom>
        </p:spPr>
      </p:pic>
      <p:sp>
        <p:nvSpPr>
          <p:cNvPr id="7" name="Rectangle 6">
            <a:extLst>
              <a:ext uri="{FF2B5EF4-FFF2-40B4-BE49-F238E27FC236}">
                <a16:creationId xmlns:a16="http://schemas.microsoft.com/office/drawing/2014/main" id="{427EFC41-E9F0-AC4B-B974-44F5F24B5430}"/>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6B8ED821-8E46-811C-95B6-695989A6A9D0}"/>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26</a:t>
            </a:fld>
            <a:endParaRPr lang="en-US">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3C978265-22B5-7323-9B69-A7B838318B62}"/>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DA5333EF-CFD8-9F4A-5639-E31B6A1EAF1D}"/>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E2C84524-178C-7666-7CB0-309A748645DC}"/>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21" name="Footer Placeholder 1">
            <a:extLst>
              <a:ext uri="{FF2B5EF4-FFF2-40B4-BE49-F238E27FC236}">
                <a16:creationId xmlns:a16="http://schemas.microsoft.com/office/drawing/2014/main" id="{509BE0B8-047D-BF5F-6C9D-98AE6823749E}"/>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7"/>
          <p:cNvSpPr>
            <a:spLocks noGrp="1"/>
          </p:cNvSpPr>
          <p:nvPr>
            <p:ph idx="1"/>
          </p:nvPr>
        </p:nvSpPr>
        <p:spPr>
          <a:xfrm>
            <a:off x="457200" y="1574800"/>
            <a:ext cx="8229600" cy="4767263"/>
          </a:xfrm>
        </p:spPr>
        <p:txBody>
          <a:bodyPr rtlCol="0">
            <a:normAutofit/>
          </a:bodyPr>
          <a:lstStyle/>
          <a:p>
            <a:pPr marL="274320" indent="-228600" fontAlgn="auto">
              <a:buFont typeface="Arial"/>
              <a:buChar char="•"/>
              <a:defRPr/>
            </a:pPr>
            <a:r>
              <a:rPr lang="en-US" sz="2200" dirty="0">
                <a:ea typeface="+mn-ea"/>
                <a:cs typeface="+mn-cs"/>
              </a:rPr>
              <a:t>Identifying the source of moisture should inform moisture solutions.</a:t>
            </a:r>
          </a:p>
          <a:p>
            <a:pPr marL="274320" indent="-228600" fontAlgn="auto">
              <a:buFont typeface="Arial"/>
              <a:buChar char="•"/>
              <a:defRPr/>
            </a:pPr>
            <a:r>
              <a:rPr lang="en-US" sz="2200" dirty="0">
                <a:ea typeface="+mn-ea"/>
                <a:cs typeface="+mn-cs"/>
              </a:rPr>
              <a:t>Understanding the effects of temperature and vapor pressure on RH can help identify solutions.</a:t>
            </a:r>
          </a:p>
          <a:p>
            <a:pPr marL="274320" indent="-228600" fontAlgn="auto">
              <a:buFont typeface="Arial"/>
              <a:buChar char="•"/>
              <a:defRPr/>
            </a:pPr>
            <a:r>
              <a:rPr lang="en-US" sz="2200" dirty="0">
                <a:ea typeface="+mn-ea"/>
                <a:cs typeface="+mn-cs"/>
              </a:rPr>
              <a:t>Source control, air sealing, ventilation, and thermal improvements are important moisture mitigation strategies.</a:t>
            </a:r>
          </a:p>
          <a:p>
            <a:pPr marL="274320" indent="-228600" fontAlgn="auto">
              <a:buFont typeface="Arial"/>
              <a:buChar char="•"/>
              <a:defRPr/>
            </a:pPr>
            <a:r>
              <a:rPr lang="en-US" sz="2200" dirty="0">
                <a:ea typeface="+mn-ea"/>
                <a:cs typeface="+mn-cs"/>
              </a:rPr>
              <a:t>Photos and diagnostic equipment help document existing conditions.</a:t>
            </a:r>
          </a:p>
          <a:p>
            <a:pPr marL="274320" indent="-228600" fontAlgn="auto">
              <a:buFont typeface="Arial"/>
              <a:buChar char="•"/>
              <a:defRPr/>
            </a:pPr>
            <a:r>
              <a:rPr lang="en-US" sz="2200" dirty="0">
                <a:ea typeface="+mn-ea"/>
                <a:cs typeface="+mn-cs"/>
              </a:rPr>
              <a:t>Follow proper installation guidelines for moisture barriers and roof repair.</a:t>
            </a:r>
            <a:endParaRPr lang="en-US" sz="2200" dirty="0">
              <a:solidFill>
                <a:srgbClr val="333333"/>
              </a:solidFill>
              <a:ea typeface="+mn-ea"/>
              <a:cs typeface="+mn-cs"/>
            </a:endParaRPr>
          </a:p>
          <a:p>
            <a:pPr fontAlgn="auto">
              <a:spcBef>
                <a:spcPts val="1125"/>
              </a:spcBef>
              <a:buFont typeface="Arial"/>
              <a:buChar char="•"/>
              <a:defRPr/>
            </a:pPr>
            <a:endParaRPr lang="en-US" sz="2200" dirty="0">
              <a:cs typeface="+mn-cs"/>
            </a:endParaRPr>
          </a:p>
        </p:txBody>
      </p:sp>
      <p:sp>
        <p:nvSpPr>
          <p:cNvPr id="5" name="Title 4"/>
          <p:cNvSpPr>
            <a:spLocks noGrp="1"/>
          </p:cNvSpPr>
          <p:nvPr>
            <p:ph type="title"/>
          </p:nvPr>
        </p:nvSpPr>
        <p:spPr>
          <a:xfrm>
            <a:off x="627797" y="252484"/>
            <a:ext cx="7891507" cy="1325563"/>
          </a:xfrm>
        </p:spPr>
        <p:txBody>
          <a:bodyPr/>
          <a:lstStyle/>
          <a:p>
            <a:pPr algn="ctr" fontAlgn="auto">
              <a:spcAft>
                <a:spcPts val="0"/>
              </a:spcAft>
              <a:defRPr/>
            </a:pPr>
            <a:r>
              <a:rPr lang="en-US" dirty="0">
                <a:ea typeface="ＭＳ Ｐゴシック" pitchFamily="-107" charset="-128"/>
                <a:cs typeface="ＭＳ Ｐゴシック" pitchFamily="-107" charset="-128"/>
              </a:rPr>
              <a:t>Summary</a:t>
            </a:r>
            <a:endParaRPr lang="en-US"/>
          </a:p>
        </p:txBody>
      </p:sp>
      <p:pic>
        <p:nvPicPr>
          <p:cNvPr id="3" name="Picture 2" descr="A red and white symbol of a person with a hard hat&#10;&#10;AI-generated content may be incorrect.">
            <a:extLst>
              <a:ext uri="{FF2B5EF4-FFF2-40B4-BE49-F238E27FC236}">
                <a16:creationId xmlns:a16="http://schemas.microsoft.com/office/drawing/2014/main" id="{C9B9BAF5-AA81-C2D4-1D3E-F50FBD462DC0}"/>
              </a:ext>
            </a:extLst>
          </p:cNvPr>
          <p:cNvPicPr>
            <a:picLocks noChangeAspect="1"/>
          </p:cNvPicPr>
          <p:nvPr/>
        </p:nvPicPr>
        <p:blipFill>
          <a:blip r:embed="rId3"/>
          <a:stretch>
            <a:fillRect/>
          </a:stretch>
        </p:blipFill>
        <p:spPr>
          <a:xfrm>
            <a:off x="8117423" y="297511"/>
            <a:ext cx="803073" cy="803190"/>
          </a:xfrm>
          <a:prstGeom prst="rect">
            <a:avLst/>
          </a:prstGeom>
          <a:ln>
            <a:noFill/>
          </a:ln>
        </p:spPr>
      </p:pic>
      <p:pic>
        <p:nvPicPr>
          <p:cNvPr id="6" name="Picture 5" descr="A green text on a black background&#10;&#10;AI-generated content may be incorrect.">
            <a:extLst>
              <a:ext uri="{FF2B5EF4-FFF2-40B4-BE49-F238E27FC236}">
                <a16:creationId xmlns:a16="http://schemas.microsoft.com/office/drawing/2014/main" id="{7934386E-36BD-189B-DFEC-E6DCA4BAB7B6}"/>
              </a:ext>
            </a:extLst>
          </p:cNvPr>
          <p:cNvPicPr>
            <a:picLocks noChangeAspect="1"/>
          </p:cNvPicPr>
          <p:nvPr/>
        </p:nvPicPr>
        <p:blipFill>
          <a:blip r:embed="rId4"/>
          <a:stretch>
            <a:fillRect/>
          </a:stretch>
        </p:blipFill>
        <p:spPr>
          <a:xfrm>
            <a:off x="483155" y="296124"/>
            <a:ext cx="1680521" cy="519859"/>
          </a:xfrm>
          <a:prstGeom prst="rect">
            <a:avLst/>
          </a:prstGeom>
        </p:spPr>
      </p:pic>
      <p:sp>
        <p:nvSpPr>
          <p:cNvPr id="8" name="Rectangle 7">
            <a:extLst>
              <a:ext uri="{FF2B5EF4-FFF2-40B4-BE49-F238E27FC236}">
                <a16:creationId xmlns:a16="http://schemas.microsoft.com/office/drawing/2014/main" id="{206DA41B-01C7-A8CA-F3F7-570336096AAC}"/>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70CB239E-A7FD-BAB0-33B5-21BEEE2013C5}"/>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27</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0CE055DC-7588-54F8-D022-F6CC3486C1BF}"/>
              </a:ext>
            </a:extLst>
          </p:cNvPr>
          <p:cNvPicPr>
            <a:picLocks noChangeAspect="1"/>
          </p:cNvPicPr>
          <p:nvPr/>
        </p:nvPicPr>
        <p:blipFill>
          <a:blip r:embed="rId5"/>
          <a:stretch>
            <a:fillRect/>
          </a:stretch>
        </p:blipFill>
        <p:spPr>
          <a:xfrm>
            <a:off x="7959971" y="6354342"/>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902D912A-3FDF-D762-C762-080F8682C01C}"/>
              </a:ext>
            </a:extLst>
          </p:cNvPr>
          <p:cNvPicPr>
            <a:picLocks noChangeAspect="1"/>
          </p:cNvPicPr>
          <p:nvPr/>
        </p:nvPicPr>
        <p:blipFill>
          <a:blip r:embed="rId6"/>
          <a:stretch>
            <a:fillRect/>
          </a:stretch>
        </p:blipFill>
        <p:spPr>
          <a:xfrm>
            <a:off x="684935" y="6380999"/>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1A2AA65C-1328-1246-949B-8A9CF7502CBE}"/>
              </a:ext>
            </a:extLst>
          </p:cNvPr>
          <p:cNvPicPr>
            <a:picLocks noChangeAspect="1"/>
          </p:cNvPicPr>
          <p:nvPr/>
        </p:nvPicPr>
        <p:blipFill>
          <a:blip r:embed="rId7"/>
          <a:stretch>
            <a:fillRect/>
          </a:stretch>
        </p:blipFill>
        <p:spPr>
          <a:xfrm>
            <a:off x="4121320" y="6384619"/>
            <a:ext cx="1235674" cy="307486"/>
          </a:xfrm>
          <a:prstGeom prst="rect">
            <a:avLst/>
          </a:prstGeom>
          <a:ln>
            <a:noFill/>
          </a:ln>
        </p:spPr>
      </p:pic>
      <p:sp>
        <p:nvSpPr>
          <p:cNvPr id="18" name="Footer Placeholder 1">
            <a:extLst>
              <a:ext uri="{FF2B5EF4-FFF2-40B4-BE49-F238E27FC236}">
                <a16:creationId xmlns:a16="http://schemas.microsoft.com/office/drawing/2014/main" id="{6E6F02D7-CD29-B88C-512A-7A27B8953F78}"/>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1557338"/>
            <a:ext cx="8229600" cy="4965700"/>
          </a:xfrm>
        </p:spPr>
        <p:txBody>
          <a:bodyPr rtlCol="0">
            <a:normAutofit/>
          </a:bodyPr>
          <a:lstStyle/>
          <a:p>
            <a:pPr marL="0" indent="0" fontAlgn="auto">
              <a:spcAft>
                <a:spcPts val="1200"/>
              </a:spcAft>
              <a:buFontTx/>
              <a:buNone/>
              <a:defRPr/>
            </a:pPr>
            <a:r>
              <a:rPr lang="en-US" sz="2600" dirty="0">
                <a:solidFill>
                  <a:srgbClr val="000066"/>
                </a:solidFill>
                <a:cs typeface="+mn-cs"/>
              </a:rPr>
              <a:t>By attending this session, participants will be able to:</a:t>
            </a:r>
          </a:p>
          <a:p>
            <a:pPr fontAlgn="auto">
              <a:buFont typeface="Arial"/>
              <a:buChar char="•"/>
              <a:defRPr/>
            </a:pPr>
            <a:r>
              <a:rPr lang="en-US" sz="2200" dirty="0">
                <a:solidFill>
                  <a:srgbClr val="50565C"/>
                </a:solidFill>
                <a:cs typeface="+mn-cs"/>
              </a:rPr>
              <a:t>Identify flashing locations.</a:t>
            </a:r>
          </a:p>
          <a:p>
            <a:pPr fontAlgn="auto">
              <a:buFont typeface="Arial"/>
              <a:buChar char="•"/>
              <a:defRPr/>
            </a:pPr>
            <a:r>
              <a:rPr lang="en-US" sz="2200" dirty="0">
                <a:solidFill>
                  <a:srgbClr val="50565C"/>
                </a:solidFill>
                <a:cs typeface="+mn-cs"/>
              </a:rPr>
              <a:t>State basement and crawl space retrofit options as related to moisture issues.</a:t>
            </a:r>
          </a:p>
          <a:p>
            <a:pPr fontAlgn="auto">
              <a:buFont typeface="Arial"/>
              <a:buChar char="•"/>
              <a:defRPr/>
            </a:pPr>
            <a:r>
              <a:rPr lang="en-US" sz="2200" dirty="0">
                <a:solidFill>
                  <a:srgbClr val="50565C"/>
                </a:solidFill>
                <a:cs typeface="+mn-cs"/>
              </a:rPr>
              <a:t>Identify techniques for basement and crawl space retrofits. </a:t>
            </a:r>
          </a:p>
          <a:p>
            <a:pPr fontAlgn="auto">
              <a:buFont typeface="Arial"/>
              <a:buChar char="•"/>
              <a:defRPr/>
            </a:pPr>
            <a:r>
              <a:rPr lang="en-US" sz="2200" dirty="0">
                <a:solidFill>
                  <a:srgbClr val="50565C"/>
                </a:solidFill>
                <a:cs typeface="+mn-cs"/>
              </a:rPr>
              <a:t>Demonstrate moisture assessment logic, and list various moisture control strategies.</a:t>
            </a:r>
          </a:p>
          <a:p>
            <a:pPr fontAlgn="auto">
              <a:buFont typeface="Arial"/>
              <a:buChar char="•"/>
              <a:defRPr/>
            </a:pPr>
            <a:endParaRPr lang="en-US" dirty="0">
              <a:cs typeface="+mn-cs"/>
            </a:endParaRPr>
          </a:p>
          <a:p>
            <a:pPr fontAlgn="auto">
              <a:buFont typeface="Arial"/>
              <a:buChar char="•"/>
              <a:defRPr/>
            </a:pPr>
            <a:endParaRPr lang="en-US" dirty="0">
              <a:cs typeface="+mn-cs"/>
            </a:endParaRPr>
          </a:p>
        </p:txBody>
      </p:sp>
      <p:sp>
        <p:nvSpPr>
          <p:cNvPr id="2" name="Title 1"/>
          <p:cNvSpPr>
            <a:spLocks noGrp="1"/>
          </p:cNvSpPr>
          <p:nvPr>
            <p:ph type="title"/>
          </p:nvPr>
        </p:nvSpPr>
        <p:spPr>
          <a:xfrm>
            <a:off x="1880548" y="443552"/>
            <a:ext cx="5384800" cy="901700"/>
          </a:xfrm>
        </p:spPr>
        <p:txBody>
          <a:bodyPr/>
          <a:lstStyle/>
          <a:p>
            <a:pPr algn="ctr" fontAlgn="auto">
              <a:spcAft>
                <a:spcPts val="0"/>
              </a:spcAft>
              <a:defRPr/>
            </a:pPr>
            <a:r>
              <a:rPr lang="en-US" dirty="0">
                <a:cs typeface="+mj-cs"/>
              </a:rPr>
              <a:t>Learning Objectives</a:t>
            </a:r>
            <a:endParaRPr lang="en-US">
              <a:cs typeface="+mj-cs"/>
            </a:endParaRPr>
          </a:p>
        </p:txBody>
      </p:sp>
      <p:sp>
        <p:nvSpPr>
          <p:cNvPr id="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latin typeface="Arial" pitchFamily="34" charset="0"/>
              </a:rPr>
              <a:t>Moisture BARRIERS</a:t>
            </a:r>
          </a:p>
        </p:txBody>
      </p:sp>
      <p:pic>
        <p:nvPicPr>
          <p:cNvPr id="4" name="Picture 3" descr="A red and white symbol of a person with a hard hat&#10;&#10;AI-generated content may be incorrect.">
            <a:extLst>
              <a:ext uri="{FF2B5EF4-FFF2-40B4-BE49-F238E27FC236}">
                <a16:creationId xmlns:a16="http://schemas.microsoft.com/office/drawing/2014/main" id="{1B0008F6-757A-B66C-154D-A96A0A0BD90F}"/>
              </a:ext>
            </a:extLst>
          </p:cNvPr>
          <p:cNvPicPr>
            <a:picLocks noChangeAspect="1"/>
          </p:cNvPicPr>
          <p:nvPr/>
        </p:nvPicPr>
        <p:blipFill>
          <a:blip r:embed="rId3"/>
          <a:stretch>
            <a:fillRect/>
          </a:stretch>
        </p:blipFill>
        <p:spPr>
          <a:xfrm>
            <a:off x="8117423" y="297511"/>
            <a:ext cx="803073" cy="803190"/>
          </a:xfrm>
          <a:prstGeom prst="rect">
            <a:avLst/>
          </a:prstGeom>
          <a:ln>
            <a:noFill/>
          </a:ln>
        </p:spPr>
      </p:pic>
      <p:pic>
        <p:nvPicPr>
          <p:cNvPr id="7" name="Picture 6" descr="A green text on a black background&#10;&#10;AI-generated content may be incorrect.">
            <a:extLst>
              <a:ext uri="{FF2B5EF4-FFF2-40B4-BE49-F238E27FC236}">
                <a16:creationId xmlns:a16="http://schemas.microsoft.com/office/drawing/2014/main" id="{444FFBDC-2DE9-37A6-4568-569E36AF0CE2}"/>
              </a:ext>
            </a:extLst>
          </p:cNvPr>
          <p:cNvPicPr>
            <a:picLocks noChangeAspect="1"/>
          </p:cNvPicPr>
          <p:nvPr/>
        </p:nvPicPr>
        <p:blipFill>
          <a:blip r:embed="rId4"/>
          <a:stretch>
            <a:fillRect/>
          </a:stretch>
        </p:blipFill>
        <p:spPr>
          <a:xfrm>
            <a:off x="483155" y="296124"/>
            <a:ext cx="1680521" cy="519859"/>
          </a:xfrm>
          <a:prstGeom prst="rect">
            <a:avLst/>
          </a:prstGeom>
        </p:spPr>
      </p:pic>
      <p:sp>
        <p:nvSpPr>
          <p:cNvPr id="9" name="Rectangle 8">
            <a:extLst>
              <a:ext uri="{FF2B5EF4-FFF2-40B4-BE49-F238E27FC236}">
                <a16:creationId xmlns:a16="http://schemas.microsoft.com/office/drawing/2014/main" id="{29F77928-6920-E503-8B68-E93DE43D1DFA}"/>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77F9A082-6BCC-29EF-7598-5FB27891F003}"/>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2A4F51E8-BBC2-36DB-4908-B934CDD85DEC}"/>
              </a:ext>
            </a:extLst>
          </p:cNvPr>
          <p:cNvPicPr>
            <a:picLocks noChangeAspect="1"/>
          </p:cNvPicPr>
          <p:nvPr/>
        </p:nvPicPr>
        <p:blipFill>
          <a:blip r:embed="rId5"/>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ACF66FC2-EBC9-15E2-1EA1-222EAF18EE7E}"/>
              </a:ext>
            </a:extLst>
          </p:cNvPr>
          <p:cNvPicPr>
            <a:picLocks noChangeAspect="1"/>
          </p:cNvPicPr>
          <p:nvPr/>
        </p:nvPicPr>
        <p:blipFill>
          <a:blip r:embed="rId6"/>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4037F487-7C73-0B1E-75C7-B55EF2C20629}"/>
              </a:ext>
            </a:extLst>
          </p:cNvPr>
          <p:cNvPicPr>
            <a:picLocks noChangeAspect="1"/>
          </p:cNvPicPr>
          <p:nvPr/>
        </p:nvPicPr>
        <p:blipFill>
          <a:blip r:embed="rId7"/>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4733FBE4-3138-3CF2-CEAB-E533A9E70A9D}"/>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690" y="259307"/>
            <a:ext cx="5384800" cy="901700"/>
          </a:xfrm>
        </p:spPr>
        <p:txBody>
          <a:bodyPr/>
          <a:lstStyle/>
          <a:p>
            <a:pPr algn="ctr" fontAlgn="auto">
              <a:spcAft>
                <a:spcPts val="0"/>
              </a:spcAft>
              <a:defRPr/>
            </a:pPr>
            <a:r>
              <a:rPr lang="en-US" dirty="0">
                <a:ea typeface="+mj-ea"/>
                <a:cs typeface="+mj-cs"/>
              </a:rPr>
              <a:t>Symptom #1</a:t>
            </a:r>
            <a:endParaRPr lang="en-US">
              <a:ea typeface="+mj-ea"/>
              <a:cs typeface="+mj-cs"/>
            </a:endParaRPr>
          </a:p>
        </p:txBody>
      </p:sp>
      <p:pic>
        <p:nvPicPr>
          <p:cNvPr id="5" name="Picture 3" descr="Photo of condensation on a window."/>
          <p:cNvPicPr>
            <a:picLocks noChangeAspect="1" noChangeArrowheads="1"/>
          </p:cNvPicPr>
          <p:nvPr/>
        </p:nvPicPr>
        <p:blipFill>
          <a:blip r:embed="rId3" cstate="print"/>
          <a:stretch>
            <a:fillRect/>
          </a:stretch>
        </p:blipFill>
        <p:spPr bwMode="auto">
          <a:xfrm>
            <a:off x="1371600" y="1513481"/>
            <a:ext cx="6400800" cy="4346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3"/>
          <p:cNvSpPr txBox="1">
            <a:spLocks noRot="1" noChangeArrowheads="1"/>
          </p:cNvSpPr>
          <p:nvPr/>
        </p:nvSpPr>
        <p:spPr bwMode="auto">
          <a:xfrm>
            <a:off x="1076325" y="945989"/>
            <a:ext cx="6696075" cy="433388"/>
          </a:xfrm>
          <a:prstGeom prst="rect">
            <a:avLst/>
          </a:prstGeom>
          <a:noFill/>
          <a:ln w="9525">
            <a:noFill/>
            <a:miter lim="800000"/>
            <a:headEnd/>
            <a:tailEnd/>
          </a:ln>
        </p:spPr>
        <p:txBody>
          <a:bodyPr lIns="0" tIns="0" rIns="0" bIns="0">
            <a:prstTxWarp prst="textNoShape">
              <a:avLst/>
            </a:prstTxWarp>
          </a:bodyPr>
          <a:lstStyle/>
          <a:p>
            <a:pPr marL="342900" indent="-342900" algn="ctr" defTabSz="914400">
              <a:spcBef>
                <a:spcPts val="1200"/>
              </a:spcBef>
              <a:buClr>
                <a:srgbClr val="8DC63F"/>
              </a:buClr>
              <a:buFont typeface="Wingdings" pitchFamily="2" charset="2"/>
              <a:buNone/>
              <a:defRPr/>
            </a:pPr>
            <a:r>
              <a:rPr lang="en-US" sz="2600" kern="0" dirty="0">
                <a:solidFill>
                  <a:srgbClr val="000066"/>
                </a:solidFill>
                <a:latin typeface="+mn-lt"/>
                <a:ea typeface="ＭＳ Ｐゴシック" pitchFamily="-65" charset="-128"/>
                <a:cs typeface="ＭＳ Ｐゴシック" pitchFamily="-65" charset="-128"/>
              </a:rPr>
              <a:t>Excessive window condensation</a:t>
            </a:r>
          </a:p>
          <a:p>
            <a:pPr marL="342900" indent="-342900" algn="ctr" defTabSz="914400">
              <a:spcBef>
                <a:spcPts val="1200"/>
              </a:spcBef>
              <a:buClr>
                <a:srgbClr val="8DC63F"/>
              </a:buClr>
              <a:buFont typeface="Wingdings" pitchFamily="2" charset="2"/>
              <a:buNone/>
              <a:defRPr/>
            </a:pPr>
            <a:endParaRPr lang="en-US" sz="2800" kern="0" dirty="0">
              <a:solidFill>
                <a:srgbClr val="000066"/>
              </a:solidFill>
              <a:latin typeface="+mn-lt"/>
              <a:ea typeface="ＭＳ Ｐゴシック" pitchFamily="-65" charset="-128"/>
              <a:cs typeface="ＭＳ Ｐゴシック" pitchFamily="-65" charset="-128"/>
            </a:endParaRPr>
          </a:p>
        </p:txBody>
      </p:sp>
      <p:sp>
        <p:nvSpPr>
          <p:cNvPr id="20485" name="Text Box 11"/>
          <p:cNvSpPr txBox="1">
            <a:spLocks noChangeArrowheads="1"/>
          </p:cNvSpPr>
          <p:nvPr/>
        </p:nvSpPr>
        <p:spPr bwMode="auto">
          <a:xfrm>
            <a:off x="5842000" y="6116638"/>
            <a:ext cx="1847850" cy="230187"/>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dirty="0">
                <a:solidFill>
                  <a:schemeClr val="bg1"/>
                </a:solidFill>
              </a:rPr>
              <a:t>Photo courtesy of PA WTC</a:t>
            </a:r>
          </a:p>
        </p:txBody>
      </p:sp>
      <p:pic>
        <p:nvPicPr>
          <p:cNvPr id="4" name="Picture 3" descr="A red and white symbol of a person with a hard hat&#10;&#10;AI-generated content may be incorrect.">
            <a:extLst>
              <a:ext uri="{FF2B5EF4-FFF2-40B4-BE49-F238E27FC236}">
                <a16:creationId xmlns:a16="http://schemas.microsoft.com/office/drawing/2014/main" id="{159655D2-F7E8-D2E6-A541-381663A64DBB}"/>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7" name="Picture 6" descr="A green text on a black background&#10;&#10;AI-generated content may be incorrect.">
            <a:extLst>
              <a:ext uri="{FF2B5EF4-FFF2-40B4-BE49-F238E27FC236}">
                <a16:creationId xmlns:a16="http://schemas.microsoft.com/office/drawing/2014/main" id="{84262AA4-88A0-C2D9-35FD-502EBF56E57D}"/>
              </a:ext>
            </a:extLst>
          </p:cNvPr>
          <p:cNvPicPr>
            <a:picLocks noChangeAspect="1"/>
          </p:cNvPicPr>
          <p:nvPr/>
        </p:nvPicPr>
        <p:blipFill>
          <a:blip r:embed="rId5"/>
          <a:stretch>
            <a:fillRect/>
          </a:stretch>
        </p:blipFill>
        <p:spPr>
          <a:xfrm>
            <a:off x="483155" y="296124"/>
            <a:ext cx="1680521" cy="519859"/>
          </a:xfrm>
          <a:prstGeom prst="rect">
            <a:avLst/>
          </a:prstGeom>
        </p:spPr>
      </p:pic>
      <p:sp>
        <p:nvSpPr>
          <p:cNvPr id="10" name="Rectangle 9">
            <a:extLst>
              <a:ext uri="{FF2B5EF4-FFF2-40B4-BE49-F238E27FC236}">
                <a16:creationId xmlns:a16="http://schemas.microsoft.com/office/drawing/2014/main" id="{A58D0621-D855-3C36-5D85-5C7BC11816A6}"/>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C1BB20F8-C330-316D-5238-EAED4D3B0D63}"/>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87CB81DD-2A4D-FC64-26C5-711A81ECB815}"/>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3E154BB7-C8C3-D613-FB6B-EB3DD50344EE}"/>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1B18E097-4FDC-1747-B71A-97C40E7AE542}"/>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20" name="Footer Placeholder 1">
            <a:extLst>
              <a:ext uri="{FF2B5EF4-FFF2-40B4-BE49-F238E27FC236}">
                <a16:creationId xmlns:a16="http://schemas.microsoft.com/office/drawing/2014/main" id="{7B9A26BC-F887-CAC8-2635-0810884F9782}"/>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31" y="99183"/>
            <a:ext cx="7891507" cy="1325563"/>
          </a:xfrm>
        </p:spPr>
        <p:txBody>
          <a:bodyPr/>
          <a:lstStyle/>
          <a:p>
            <a:pPr algn="ctr" fontAlgn="auto">
              <a:spcAft>
                <a:spcPts val="0"/>
              </a:spcAft>
              <a:defRPr/>
            </a:pPr>
            <a:r>
              <a:rPr lang="en-US" dirty="0">
                <a:ea typeface="+mj-ea"/>
                <a:cs typeface="+mj-cs"/>
              </a:rPr>
              <a:t>Symptom #2</a:t>
            </a:r>
            <a:endParaRPr lang="en-US">
              <a:ea typeface="+mj-ea"/>
              <a:cs typeface="+mj-cs"/>
            </a:endParaRPr>
          </a:p>
        </p:txBody>
      </p:sp>
      <p:pic>
        <p:nvPicPr>
          <p:cNvPr id="9" name="Picture 3" descr="Photo of a wet roof sheathing."/>
          <p:cNvPicPr>
            <a:picLocks noChangeAspect="1" noChangeArrowheads="1"/>
          </p:cNvPicPr>
          <p:nvPr/>
        </p:nvPicPr>
        <p:blipFill>
          <a:blip r:embed="rId3" cstate="print"/>
          <a:srcRect t="4517" r="8985"/>
          <a:stretch>
            <a:fillRect/>
          </a:stretch>
        </p:blipFill>
        <p:spPr bwMode="auto">
          <a:xfrm>
            <a:off x="1457805" y="1424794"/>
            <a:ext cx="6229104" cy="4426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3"/>
          <p:cNvSpPr txBox="1">
            <a:spLocks noRot="1" noChangeArrowheads="1"/>
          </p:cNvSpPr>
          <p:nvPr/>
        </p:nvSpPr>
        <p:spPr bwMode="auto">
          <a:xfrm>
            <a:off x="1308100" y="964407"/>
            <a:ext cx="6381750" cy="457200"/>
          </a:xfrm>
          <a:prstGeom prst="rect">
            <a:avLst/>
          </a:prstGeom>
          <a:noFill/>
          <a:ln w="9525">
            <a:noFill/>
            <a:miter lim="800000"/>
            <a:headEnd/>
            <a:tailEnd/>
          </a:ln>
        </p:spPr>
        <p:txBody>
          <a:bodyPr lIns="0" tIns="0" rIns="0" bIns="0">
            <a:prstTxWarp prst="textNoShape">
              <a:avLst/>
            </a:prstTxWarp>
          </a:bodyPr>
          <a:lstStyle/>
          <a:p>
            <a:pPr marL="342900" indent="-342900" algn="ctr" defTabSz="914400">
              <a:spcBef>
                <a:spcPts val="1200"/>
              </a:spcBef>
              <a:buClr>
                <a:srgbClr val="8DC63F"/>
              </a:buClr>
              <a:buFont typeface="Wingdings" pitchFamily="2" charset="2"/>
              <a:buNone/>
              <a:defRPr/>
            </a:pPr>
            <a:r>
              <a:rPr lang="en-US" sz="2600" kern="0" dirty="0">
                <a:solidFill>
                  <a:srgbClr val="000066"/>
                </a:solidFill>
                <a:latin typeface="+mn-lt"/>
                <a:ea typeface="ＭＳ Ｐゴシック" pitchFamily="-65" charset="-128"/>
                <a:cs typeface="ＭＳ Ｐゴシック" pitchFamily="-65" charset="-128"/>
              </a:rPr>
              <a:t>Frost on underside of roof sheathing</a:t>
            </a:r>
            <a:endParaRPr lang="en-US" sz="2600" kern="0" dirty="0">
              <a:solidFill>
                <a:srgbClr val="404040"/>
              </a:solidFill>
              <a:latin typeface="+mn-lt"/>
              <a:ea typeface="ＭＳ Ｐゴシック" pitchFamily="-65" charset="-128"/>
              <a:cs typeface="ＭＳ Ｐゴシック" pitchFamily="-65" charset="-128"/>
            </a:endParaRPr>
          </a:p>
        </p:txBody>
      </p:sp>
      <p:sp>
        <p:nvSpPr>
          <p:cNvPr id="22534" name="Text Box 11"/>
          <p:cNvSpPr txBox="1">
            <a:spLocks noChangeArrowheads="1"/>
          </p:cNvSpPr>
          <p:nvPr/>
        </p:nvSpPr>
        <p:spPr bwMode="auto">
          <a:xfrm>
            <a:off x="5842000" y="6167438"/>
            <a:ext cx="1847850" cy="231775"/>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a:solidFill>
                  <a:schemeClr val="bg1"/>
                </a:solidFill>
              </a:rPr>
              <a:t>Photo courtesy of PA WTC</a:t>
            </a:r>
          </a:p>
        </p:txBody>
      </p:sp>
      <p:pic>
        <p:nvPicPr>
          <p:cNvPr id="4" name="Picture 3" descr="A red and white symbol of a person with a hard hat&#10;&#10;AI-generated content may be incorrect.">
            <a:extLst>
              <a:ext uri="{FF2B5EF4-FFF2-40B4-BE49-F238E27FC236}">
                <a16:creationId xmlns:a16="http://schemas.microsoft.com/office/drawing/2014/main" id="{E790778A-270A-D4B8-45CC-F5B215326828}"/>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6" name="Picture 5" descr="A green text on a black background&#10;&#10;AI-generated content may be incorrect.">
            <a:extLst>
              <a:ext uri="{FF2B5EF4-FFF2-40B4-BE49-F238E27FC236}">
                <a16:creationId xmlns:a16="http://schemas.microsoft.com/office/drawing/2014/main" id="{B6B62ABE-3FDC-7B46-6E53-369641BB7B79}"/>
              </a:ext>
            </a:extLst>
          </p:cNvPr>
          <p:cNvPicPr>
            <a:picLocks noChangeAspect="1"/>
          </p:cNvPicPr>
          <p:nvPr/>
        </p:nvPicPr>
        <p:blipFill>
          <a:blip r:embed="rId5"/>
          <a:stretch>
            <a:fillRect/>
          </a:stretch>
        </p:blipFill>
        <p:spPr>
          <a:xfrm>
            <a:off x="483155" y="296124"/>
            <a:ext cx="1680521" cy="519859"/>
          </a:xfrm>
          <a:prstGeom prst="rect">
            <a:avLst/>
          </a:prstGeom>
        </p:spPr>
      </p:pic>
      <p:sp>
        <p:nvSpPr>
          <p:cNvPr id="10" name="Rectangle 9">
            <a:extLst>
              <a:ext uri="{FF2B5EF4-FFF2-40B4-BE49-F238E27FC236}">
                <a16:creationId xmlns:a16="http://schemas.microsoft.com/office/drawing/2014/main" id="{3461FB3C-3CF7-C7E2-6518-46114A2A735F}"/>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2" name="Slide Number Placeholder 2">
            <a:extLst>
              <a:ext uri="{FF2B5EF4-FFF2-40B4-BE49-F238E27FC236}">
                <a16:creationId xmlns:a16="http://schemas.microsoft.com/office/drawing/2014/main" id="{3BB8205D-73E0-884F-6CD8-80F346568325}"/>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5F9259D2-7F22-1AA1-A190-76219072471C}"/>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57F188FA-602F-393A-A5D1-786D2FCB3435}"/>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0E594540-0C57-7BC8-1F77-C95C62A32D71}"/>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20" name="Footer Placeholder 1">
            <a:extLst>
              <a:ext uri="{FF2B5EF4-FFF2-40B4-BE49-F238E27FC236}">
                <a16:creationId xmlns:a16="http://schemas.microsoft.com/office/drawing/2014/main" id="{B7F9D88D-6DED-8871-85A7-178FF39C84BE}"/>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Rot="1" noChangeArrowheads="1"/>
          </p:cNvSpPr>
          <p:nvPr>
            <p:ph idx="1"/>
          </p:nvPr>
        </p:nvSpPr>
        <p:spPr>
          <a:xfrm>
            <a:off x="304800" y="1239014"/>
            <a:ext cx="3179636" cy="4784725"/>
          </a:xfrm>
        </p:spPr>
        <p:txBody>
          <a:bodyPr/>
          <a:lstStyle/>
          <a:p>
            <a:pPr marL="273050" lvl="1" indent="-228600">
              <a:buFont typeface="Arial" charset="0"/>
              <a:buChar char="•"/>
            </a:pPr>
            <a:r>
              <a:rPr lang="en-US" sz="2200" dirty="0"/>
              <a:t>Foundations</a:t>
            </a:r>
          </a:p>
          <a:p>
            <a:pPr marL="273050" lvl="1" indent="-228600">
              <a:buFont typeface="Arial" charset="0"/>
              <a:buChar char="•"/>
            </a:pPr>
            <a:r>
              <a:rPr lang="en-US" sz="2200" dirty="0"/>
              <a:t>Unvented space heaters</a:t>
            </a:r>
          </a:p>
          <a:p>
            <a:pPr marL="273050" lvl="1" indent="-228600">
              <a:buFont typeface="Arial" charset="0"/>
              <a:buChar char="•"/>
            </a:pPr>
            <a:r>
              <a:rPr lang="en-US" sz="2200" dirty="0"/>
              <a:t>Unvented dryers</a:t>
            </a:r>
          </a:p>
          <a:p>
            <a:pPr marL="273050" lvl="1" indent="-228600">
              <a:buFont typeface="Arial" charset="0"/>
              <a:buChar char="•"/>
            </a:pPr>
            <a:r>
              <a:rPr lang="en-US" sz="2200" dirty="0"/>
              <a:t>Disconnected ventilation fans</a:t>
            </a:r>
          </a:p>
          <a:p>
            <a:pPr marL="273050" lvl="1" indent="-228600">
              <a:buFont typeface="Arial" charset="0"/>
              <a:buChar char="•"/>
            </a:pPr>
            <a:r>
              <a:rPr lang="en-US" sz="2200" dirty="0"/>
              <a:t>Drying wood indoors</a:t>
            </a:r>
          </a:p>
          <a:p>
            <a:pPr marL="273050" lvl="1" indent="-228600">
              <a:buFont typeface="Arial" charset="0"/>
              <a:buChar char="•"/>
            </a:pPr>
            <a:r>
              <a:rPr lang="en-US" sz="2200" dirty="0"/>
              <a:t>Excessive mechanical or passive humidification</a:t>
            </a:r>
          </a:p>
        </p:txBody>
      </p:sp>
      <p:sp>
        <p:nvSpPr>
          <p:cNvPr id="32770" name="Rectangle 2"/>
          <p:cNvSpPr>
            <a:spLocks noGrp="1" noRot="1" noChangeArrowheads="1"/>
          </p:cNvSpPr>
          <p:nvPr>
            <p:ph type="title"/>
          </p:nvPr>
        </p:nvSpPr>
        <p:spPr>
          <a:xfrm>
            <a:off x="2885388" y="375313"/>
            <a:ext cx="3370262" cy="914400"/>
          </a:xfrm>
        </p:spPr>
        <p:txBody>
          <a:bodyPr/>
          <a:lstStyle/>
          <a:p>
            <a:pPr algn="ctr" fontAlgn="auto">
              <a:spcAft>
                <a:spcPts val="0"/>
              </a:spcAft>
              <a:defRPr/>
            </a:pPr>
            <a:r>
              <a:rPr lang="en-US" dirty="0">
                <a:ea typeface="+mj-ea"/>
                <a:cs typeface="+mj-cs"/>
              </a:rPr>
              <a:t>Moisture Sources</a:t>
            </a:r>
            <a:endParaRPr lang="en-US">
              <a:ea typeface="+mj-ea"/>
              <a:cs typeface="+mj-cs"/>
            </a:endParaRPr>
          </a:p>
        </p:txBody>
      </p:sp>
      <p:pic>
        <p:nvPicPr>
          <p:cNvPr id="5" name="Picture 4" descr="Photo of water stains surrounding a ceiling fan vent."/>
          <p:cNvPicPr>
            <a:picLocks noChangeAspect="1" noChangeArrowheads="1"/>
          </p:cNvPicPr>
          <p:nvPr/>
        </p:nvPicPr>
        <p:blipFill>
          <a:blip r:embed="rId3">
            <a:lum contrast="4000"/>
          </a:blip>
          <a:srcRect l="16293" r="9073" b="21374"/>
          <a:stretch>
            <a:fillRect/>
          </a:stretch>
        </p:blipFill>
        <p:spPr bwMode="auto">
          <a:xfrm>
            <a:off x="3438400" y="1289761"/>
            <a:ext cx="5210300" cy="4116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5" name="TextBox 5"/>
          <p:cNvSpPr txBox="1">
            <a:spLocks noChangeArrowheads="1"/>
          </p:cNvSpPr>
          <p:nvPr/>
        </p:nvSpPr>
        <p:spPr bwMode="auto">
          <a:xfrm>
            <a:off x="3628456" y="5498698"/>
            <a:ext cx="4829175" cy="307975"/>
          </a:xfrm>
          <a:prstGeom prst="rect">
            <a:avLst/>
          </a:prstGeom>
          <a:noFill/>
          <a:ln w="9525">
            <a:noFill/>
            <a:miter lim="800000"/>
            <a:headEnd/>
            <a:tailEnd/>
          </a:ln>
        </p:spPr>
        <p:txBody>
          <a:bodyPr>
            <a:prstTxWarp prst="textNoShape">
              <a:avLst/>
            </a:prstTxWarp>
            <a:spAutoFit/>
          </a:bodyPr>
          <a:lstStyle/>
          <a:p>
            <a:pPr algn="ctr"/>
            <a:r>
              <a:rPr lang="en-US" sz="1400" i="1" dirty="0">
                <a:solidFill>
                  <a:srgbClr val="333333"/>
                </a:solidFill>
              </a:rPr>
              <a:t>These water stains are a result of fan venting into the attic.</a:t>
            </a:r>
          </a:p>
        </p:txBody>
      </p:sp>
      <p:sp>
        <p:nvSpPr>
          <p:cNvPr id="9"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sp>
        <p:nvSpPr>
          <p:cNvPr id="30727" name="Text Box 11"/>
          <p:cNvSpPr txBox="1">
            <a:spLocks noChangeArrowheads="1"/>
          </p:cNvSpPr>
          <p:nvPr/>
        </p:nvSpPr>
        <p:spPr bwMode="auto">
          <a:xfrm>
            <a:off x="6991350" y="5418138"/>
            <a:ext cx="1847850" cy="230187"/>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a:solidFill>
                  <a:schemeClr val="bg1"/>
                </a:solidFill>
              </a:rPr>
              <a:t>Photo courtesy of PA WTC</a:t>
            </a:r>
          </a:p>
        </p:txBody>
      </p:sp>
      <p:pic>
        <p:nvPicPr>
          <p:cNvPr id="3" name="Picture 2" descr="A red and white symbol of a person with a hard hat&#10;&#10;AI-generated content may be incorrect.">
            <a:extLst>
              <a:ext uri="{FF2B5EF4-FFF2-40B4-BE49-F238E27FC236}">
                <a16:creationId xmlns:a16="http://schemas.microsoft.com/office/drawing/2014/main" id="{12E2B12F-1013-FCDA-276A-8782EEB051FE}"/>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6" name="Picture 5" descr="A green text on a black background&#10;&#10;AI-generated content may be incorrect.">
            <a:extLst>
              <a:ext uri="{FF2B5EF4-FFF2-40B4-BE49-F238E27FC236}">
                <a16:creationId xmlns:a16="http://schemas.microsoft.com/office/drawing/2014/main" id="{FDD8EF56-2982-E57A-B9C6-9E9242C3F195}"/>
              </a:ext>
            </a:extLst>
          </p:cNvPr>
          <p:cNvPicPr>
            <a:picLocks noChangeAspect="1"/>
          </p:cNvPicPr>
          <p:nvPr/>
        </p:nvPicPr>
        <p:blipFill>
          <a:blip r:embed="rId5"/>
          <a:stretch>
            <a:fillRect/>
          </a:stretch>
        </p:blipFill>
        <p:spPr>
          <a:xfrm>
            <a:off x="483155" y="296124"/>
            <a:ext cx="1680521" cy="519859"/>
          </a:xfrm>
          <a:prstGeom prst="rect">
            <a:avLst/>
          </a:prstGeom>
        </p:spPr>
      </p:pic>
      <p:sp>
        <p:nvSpPr>
          <p:cNvPr id="8" name="Rectangle 7">
            <a:extLst>
              <a:ext uri="{FF2B5EF4-FFF2-40B4-BE49-F238E27FC236}">
                <a16:creationId xmlns:a16="http://schemas.microsoft.com/office/drawing/2014/main" id="{6ABD80C0-4C11-35A2-FB8B-B9CDD8DB339F}"/>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709E0A24-5FDE-2167-3FF0-FB3318582DB1}"/>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12206D36-098B-7B4F-B969-C558E8EC53A3}"/>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AFDF6623-5595-8C1F-9007-8DE5F8F34E61}"/>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6CFB02BB-6A80-1CED-7936-368C665889EA}"/>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8F338C15-9BFF-0A8D-A600-4838D2020898}"/>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Table showing sources of water vapor"/>
          <p:cNvPicPr>
            <a:picLocks noChangeAspect="1" noChangeArrowheads="1"/>
          </p:cNvPicPr>
          <p:nvPr/>
        </p:nvPicPr>
        <p:blipFill>
          <a:blip r:embed="rId3"/>
          <a:srcRect/>
          <a:stretch>
            <a:fillRect/>
          </a:stretch>
        </p:blipFill>
        <p:spPr bwMode="auto">
          <a:xfrm>
            <a:off x="2506663" y="706437"/>
            <a:ext cx="3952875" cy="5256213"/>
          </a:xfrm>
          <a:prstGeom prst="rect">
            <a:avLst/>
          </a:prstGeom>
          <a:noFill/>
          <a:ln w="9525">
            <a:noFill/>
            <a:miter lim="800000"/>
            <a:headEnd/>
            <a:tailEnd/>
          </a:ln>
        </p:spPr>
      </p:pic>
      <p:sp>
        <p:nvSpPr>
          <p:cNvPr id="4" name="Rectangle 2"/>
          <p:cNvSpPr txBox="1">
            <a:spLocks noRot="1" noChangeArrowheads="1"/>
          </p:cNvSpPr>
          <p:nvPr/>
        </p:nvSpPr>
        <p:spPr>
          <a:xfrm>
            <a:off x="458788" y="0"/>
            <a:ext cx="5586412" cy="914400"/>
          </a:xfrm>
          <a:prstGeom prst="rect">
            <a:avLst/>
          </a:prstGeom>
        </p:spPr>
        <p:txBody>
          <a:bodyPr anchor="ctr"/>
          <a:lstStyle/>
          <a:p>
            <a:pPr defTabSz="914400">
              <a:defRPr/>
            </a:pPr>
            <a:r>
              <a:rPr lang="en-US" sz="2600" kern="0" spc="100" dirty="0">
                <a:solidFill>
                  <a:schemeClr val="bg1"/>
                </a:solidFill>
                <a:latin typeface="+mj-lt"/>
                <a:ea typeface="ＭＳ Ｐゴシック" pitchFamily="-65" charset="-128"/>
                <a:cs typeface="ＭＳ Ｐゴシック" pitchFamily="-65" charset="-128"/>
              </a:rPr>
              <a:t>Sources of Water Vapor</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latin typeface="Arial" pitchFamily="34" charset="0"/>
              </a:rPr>
              <a:t>Moisture BARRIERS</a:t>
            </a:r>
          </a:p>
        </p:txBody>
      </p:sp>
      <p:pic>
        <p:nvPicPr>
          <p:cNvPr id="3" name="Picture 2" descr="A red and white symbol of a person with a hard hat&#10;&#10;AI-generated content may be incorrect.">
            <a:extLst>
              <a:ext uri="{FF2B5EF4-FFF2-40B4-BE49-F238E27FC236}">
                <a16:creationId xmlns:a16="http://schemas.microsoft.com/office/drawing/2014/main" id="{A61DAB58-C86C-B833-6617-5C17BB82FD1C}"/>
              </a:ext>
            </a:extLst>
          </p:cNvPr>
          <p:cNvPicPr>
            <a:picLocks noChangeAspect="1"/>
          </p:cNvPicPr>
          <p:nvPr/>
        </p:nvPicPr>
        <p:blipFill>
          <a:blip r:embed="rId4"/>
          <a:stretch>
            <a:fillRect/>
          </a:stretch>
        </p:blipFill>
        <p:spPr>
          <a:xfrm>
            <a:off x="8117423" y="297511"/>
            <a:ext cx="803073" cy="803190"/>
          </a:xfrm>
          <a:prstGeom prst="rect">
            <a:avLst/>
          </a:prstGeom>
          <a:ln>
            <a:noFill/>
          </a:ln>
        </p:spPr>
      </p:pic>
      <p:pic>
        <p:nvPicPr>
          <p:cNvPr id="7" name="Picture 6" descr="A green text on a black background&#10;&#10;AI-generated content may be incorrect.">
            <a:extLst>
              <a:ext uri="{FF2B5EF4-FFF2-40B4-BE49-F238E27FC236}">
                <a16:creationId xmlns:a16="http://schemas.microsoft.com/office/drawing/2014/main" id="{14D5D9A9-07BB-DFBF-2F30-C71E1D0F9825}"/>
              </a:ext>
            </a:extLst>
          </p:cNvPr>
          <p:cNvPicPr>
            <a:picLocks noChangeAspect="1"/>
          </p:cNvPicPr>
          <p:nvPr/>
        </p:nvPicPr>
        <p:blipFill>
          <a:blip r:embed="rId5"/>
          <a:stretch>
            <a:fillRect/>
          </a:stretch>
        </p:blipFill>
        <p:spPr>
          <a:xfrm>
            <a:off x="483155" y="296124"/>
            <a:ext cx="1680521" cy="519859"/>
          </a:xfrm>
          <a:prstGeom prst="rect">
            <a:avLst/>
          </a:prstGeom>
        </p:spPr>
      </p:pic>
      <p:sp>
        <p:nvSpPr>
          <p:cNvPr id="9" name="Rectangle 8">
            <a:extLst>
              <a:ext uri="{FF2B5EF4-FFF2-40B4-BE49-F238E27FC236}">
                <a16:creationId xmlns:a16="http://schemas.microsoft.com/office/drawing/2014/main" id="{4B14BE92-F016-1F9F-EC61-0B369186B023}"/>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1AB284A4-0EA5-C786-4C2F-604148544076}"/>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34D5A98C-A6E0-2ADA-B666-1AB4C996F9D2}"/>
              </a:ext>
            </a:extLst>
          </p:cNvPr>
          <p:cNvPicPr>
            <a:picLocks noChangeAspect="1"/>
          </p:cNvPicPr>
          <p:nvPr/>
        </p:nvPicPr>
        <p:blipFill>
          <a:blip r:embed="rId6"/>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6A396734-1A99-BC0F-17A8-A450EAC0179A}"/>
              </a:ext>
            </a:extLst>
          </p:cNvPr>
          <p:cNvPicPr>
            <a:picLocks noChangeAspect="1"/>
          </p:cNvPicPr>
          <p:nvPr/>
        </p:nvPicPr>
        <p:blipFill>
          <a:blip r:embed="rId7"/>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0DC82E9D-5389-3D16-768A-F9A8B18EEAB9}"/>
              </a:ext>
            </a:extLst>
          </p:cNvPr>
          <p:cNvPicPr>
            <a:picLocks noChangeAspect="1"/>
          </p:cNvPicPr>
          <p:nvPr/>
        </p:nvPicPr>
        <p:blipFill>
          <a:blip r:embed="rId8"/>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003D9836-A5CF-F97B-4056-4A87CF2008C0}"/>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281" y="1600200"/>
            <a:ext cx="8382000" cy="4495800"/>
          </a:xfrm>
        </p:spPr>
        <p:txBody>
          <a:bodyPr rtlCol="0">
            <a:normAutofit/>
          </a:bodyPr>
          <a:lstStyle/>
          <a:p>
            <a:pPr marL="274320" indent="-228600" fontAlgn="auto">
              <a:buClr>
                <a:schemeClr val="tx1"/>
              </a:buClr>
              <a:buFont typeface="Arial"/>
              <a:buChar char="•"/>
              <a:defRPr/>
            </a:pPr>
            <a:r>
              <a:rPr lang="en-US" sz="2200" dirty="0">
                <a:solidFill>
                  <a:srgbClr val="000066"/>
                </a:solidFill>
                <a:ea typeface="+mn-ea"/>
                <a:cs typeface="+mn-cs"/>
              </a:rPr>
              <a:t>Condensation</a:t>
            </a:r>
            <a:r>
              <a:rPr lang="en-US" sz="2200" dirty="0">
                <a:solidFill>
                  <a:srgbClr val="333333"/>
                </a:solidFill>
                <a:ea typeface="+mn-ea"/>
                <a:cs typeface="+mn-cs"/>
              </a:rPr>
              <a:t>: </a:t>
            </a:r>
            <a:r>
              <a:rPr lang="en-US" sz="2200" dirty="0">
                <a:ea typeface="+mn-ea"/>
                <a:cs typeface="+mn-cs"/>
              </a:rPr>
              <a:t>Water vapor transformed to liquid water.</a:t>
            </a:r>
          </a:p>
          <a:p>
            <a:pPr marL="274320" indent="-228600" fontAlgn="auto">
              <a:buClr>
                <a:schemeClr val="tx1"/>
              </a:buClr>
              <a:buFont typeface="Arial"/>
              <a:buChar char="•"/>
              <a:defRPr/>
            </a:pPr>
            <a:r>
              <a:rPr lang="en-US" sz="2200" dirty="0">
                <a:solidFill>
                  <a:srgbClr val="000066"/>
                </a:solidFill>
                <a:ea typeface="+mn-ea"/>
                <a:cs typeface="+mn-cs"/>
              </a:rPr>
              <a:t>Evaporation: </a:t>
            </a:r>
            <a:r>
              <a:rPr lang="en-US" sz="2200" dirty="0">
                <a:solidFill>
                  <a:srgbClr val="50565C"/>
                </a:solidFill>
                <a:ea typeface="+mn-ea"/>
                <a:cs typeface="+mn-cs"/>
              </a:rPr>
              <a:t>Liquid water transformed to water vapor.</a:t>
            </a:r>
          </a:p>
          <a:p>
            <a:pPr marL="274320" indent="-228600" fontAlgn="auto">
              <a:buClr>
                <a:schemeClr val="tx1"/>
              </a:buClr>
              <a:buFont typeface="Arial"/>
              <a:buChar char="•"/>
              <a:defRPr/>
            </a:pPr>
            <a:r>
              <a:rPr lang="en-US" sz="2200" dirty="0">
                <a:solidFill>
                  <a:srgbClr val="000066"/>
                </a:solidFill>
                <a:ea typeface="+mn-ea"/>
                <a:cs typeface="+mn-cs"/>
              </a:rPr>
              <a:t>Absolute Humidity (vapor pressure)</a:t>
            </a:r>
            <a:r>
              <a:rPr lang="en-US" sz="2200" dirty="0">
                <a:ea typeface="+mn-ea"/>
                <a:cs typeface="+mn-cs"/>
              </a:rPr>
              <a:t>: The ratio of water vapor to a given volume of air. </a:t>
            </a:r>
          </a:p>
          <a:p>
            <a:pPr marL="274320" indent="-228600" fontAlgn="auto">
              <a:buClr>
                <a:schemeClr val="tx1"/>
              </a:buClr>
              <a:buFont typeface="Arial"/>
              <a:buChar char="•"/>
              <a:defRPr/>
            </a:pPr>
            <a:r>
              <a:rPr lang="en-US" sz="2200" dirty="0">
                <a:solidFill>
                  <a:srgbClr val="000066"/>
                </a:solidFill>
                <a:ea typeface="+mn-ea"/>
                <a:cs typeface="+mn-cs"/>
              </a:rPr>
              <a:t>Relative Humidity (RH):</a:t>
            </a:r>
            <a:r>
              <a:rPr lang="en-US" sz="2200" dirty="0">
                <a:solidFill>
                  <a:srgbClr val="333333"/>
                </a:solidFill>
                <a:ea typeface="+mn-ea"/>
                <a:cs typeface="+mn-cs"/>
              </a:rPr>
              <a:t> T</a:t>
            </a:r>
            <a:r>
              <a:rPr lang="en-US" sz="2200" dirty="0">
                <a:solidFill>
                  <a:srgbClr val="50565C"/>
                </a:solidFill>
                <a:ea typeface="+mn-ea"/>
                <a:cs typeface="+mn-cs"/>
              </a:rPr>
              <a:t>he ratio of the amount of moisture in the air compared to amount of moisture that the air can hold. </a:t>
            </a:r>
          </a:p>
          <a:p>
            <a:pPr marL="274320" indent="-228600" fontAlgn="auto">
              <a:buClr>
                <a:schemeClr val="tx1"/>
              </a:buClr>
              <a:buFont typeface="Arial"/>
              <a:buChar char="•"/>
              <a:defRPr/>
            </a:pPr>
            <a:r>
              <a:rPr lang="en-US" sz="2200" dirty="0">
                <a:solidFill>
                  <a:srgbClr val="000066"/>
                </a:solidFill>
                <a:ea typeface="+mn-ea"/>
                <a:cs typeface="+mn-cs"/>
              </a:rPr>
              <a:t>Dew Point:</a:t>
            </a:r>
            <a:r>
              <a:rPr lang="en-US" sz="2200" dirty="0">
                <a:solidFill>
                  <a:srgbClr val="333333"/>
                </a:solidFill>
                <a:ea typeface="+mn-ea"/>
                <a:cs typeface="+mn-cs"/>
              </a:rPr>
              <a:t> T</a:t>
            </a:r>
            <a:r>
              <a:rPr lang="en-US" sz="2200" dirty="0">
                <a:solidFill>
                  <a:srgbClr val="50565C"/>
                </a:solidFill>
                <a:ea typeface="+mn-ea"/>
                <a:cs typeface="+mn-cs"/>
              </a:rPr>
              <a:t>he temperature at which condensation occurs. </a:t>
            </a:r>
          </a:p>
          <a:p>
            <a:pPr fontAlgn="auto">
              <a:buFont typeface="Arial"/>
              <a:buChar char="•"/>
              <a:defRPr/>
            </a:pPr>
            <a:endParaRPr lang="en-US" dirty="0">
              <a:ea typeface="+mn-ea"/>
              <a:cs typeface="+mn-cs"/>
            </a:endParaRPr>
          </a:p>
        </p:txBody>
      </p:sp>
      <p:sp>
        <p:nvSpPr>
          <p:cNvPr id="2" name="Title 1"/>
          <p:cNvSpPr>
            <a:spLocks noGrp="1"/>
          </p:cNvSpPr>
          <p:nvPr>
            <p:ph type="title"/>
          </p:nvPr>
        </p:nvSpPr>
        <p:spPr>
          <a:xfrm>
            <a:off x="1877389" y="621447"/>
            <a:ext cx="5384800" cy="901700"/>
          </a:xfrm>
        </p:spPr>
        <p:txBody>
          <a:bodyPr/>
          <a:lstStyle/>
          <a:p>
            <a:pPr algn="ctr" fontAlgn="auto">
              <a:spcAft>
                <a:spcPts val="0"/>
              </a:spcAft>
              <a:defRPr/>
            </a:pPr>
            <a:r>
              <a:rPr lang="en-US" dirty="0">
                <a:ea typeface="+mj-ea"/>
                <a:cs typeface="+mj-cs"/>
              </a:rPr>
              <a:t>Important Terms and Concepts</a:t>
            </a:r>
            <a:endParaRPr lang="en-US">
              <a:ea typeface="+mj-ea"/>
              <a:cs typeface="+mj-cs"/>
            </a:endParaRPr>
          </a:p>
        </p:txBody>
      </p:sp>
      <p:pic>
        <p:nvPicPr>
          <p:cNvPr id="5" name="Picture 4" descr="A red and white symbol of a person with a hard hat&#10;&#10;AI-generated content may be incorrect.">
            <a:extLst>
              <a:ext uri="{FF2B5EF4-FFF2-40B4-BE49-F238E27FC236}">
                <a16:creationId xmlns:a16="http://schemas.microsoft.com/office/drawing/2014/main" id="{D4149BDD-2414-89B9-553F-22E67BF638C3}"/>
              </a:ext>
            </a:extLst>
          </p:cNvPr>
          <p:cNvPicPr>
            <a:picLocks noChangeAspect="1"/>
          </p:cNvPicPr>
          <p:nvPr/>
        </p:nvPicPr>
        <p:blipFill>
          <a:blip r:embed="rId3"/>
          <a:stretch>
            <a:fillRect/>
          </a:stretch>
        </p:blipFill>
        <p:spPr>
          <a:xfrm>
            <a:off x="8117423" y="297511"/>
            <a:ext cx="803073" cy="803190"/>
          </a:xfrm>
          <a:prstGeom prst="rect">
            <a:avLst/>
          </a:prstGeom>
          <a:ln>
            <a:noFill/>
          </a:ln>
        </p:spPr>
      </p:pic>
      <p:pic>
        <p:nvPicPr>
          <p:cNvPr id="7" name="Picture 6" descr="A green text on a black background&#10;&#10;AI-generated content may be incorrect.">
            <a:extLst>
              <a:ext uri="{FF2B5EF4-FFF2-40B4-BE49-F238E27FC236}">
                <a16:creationId xmlns:a16="http://schemas.microsoft.com/office/drawing/2014/main" id="{0381D992-41B0-021E-C9A9-26D6EFA02942}"/>
              </a:ext>
            </a:extLst>
          </p:cNvPr>
          <p:cNvPicPr>
            <a:picLocks noChangeAspect="1"/>
          </p:cNvPicPr>
          <p:nvPr/>
        </p:nvPicPr>
        <p:blipFill>
          <a:blip r:embed="rId4"/>
          <a:stretch>
            <a:fillRect/>
          </a:stretch>
        </p:blipFill>
        <p:spPr>
          <a:xfrm>
            <a:off x="483155" y="296124"/>
            <a:ext cx="1680521" cy="519859"/>
          </a:xfrm>
          <a:prstGeom prst="rect">
            <a:avLst/>
          </a:prstGeom>
        </p:spPr>
      </p:pic>
      <p:sp>
        <p:nvSpPr>
          <p:cNvPr id="9" name="Rectangle 8">
            <a:extLst>
              <a:ext uri="{FF2B5EF4-FFF2-40B4-BE49-F238E27FC236}">
                <a16:creationId xmlns:a16="http://schemas.microsoft.com/office/drawing/2014/main" id="{77D8D3A4-9A9E-4010-80E1-ACC950871D1C}"/>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E4CF591A-93BB-E992-E010-5A7E74B1663D}"/>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13" name="Picture 12" descr="A black and white sign with black text&#10;&#10;AI-generated content may be incorrect.">
            <a:extLst>
              <a:ext uri="{FF2B5EF4-FFF2-40B4-BE49-F238E27FC236}">
                <a16:creationId xmlns:a16="http://schemas.microsoft.com/office/drawing/2014/main" id="{94B70EB9-DA95-839E-B857-E93E9FB21070}"/>
              </a:ext>
            </a:extLst>
          </p:cNvPr>
          <p:cNvPicPr>
            <a:picLocks noChangeAspect="1"/>
          </p:cNvPicPr>
          <p:nvPr/>
        </p:nvPicPr>
        <p:blipFill>
          <a:blip r:embed="rId5"/>
          <a:stretch>
            <a:fillRect/>
          </a:stretch>
        </p:blipFill>
        <p:spPr>
          <a:xfrm>
            <a:off x="7959971" y="6354342"/>
            <a:ext cx="422103" cy="418432"/>
          </a:xfrm>
          <a:prstGeom prst="rect">
            <a:avLst/>
          </a:prstGeom>
          <a:ln>
            <a:noFill/>
          </a:ln>
        </p:spPr>
      </p:pic>
      <p:pic>
        <p:nvPicPr>
          <p:cNvPr id="15" name="Picture 14" descr="A blue and grey logo&#10;&#10;AI-generated content may be incorrect.">
            <a:extLst>
              <a:ext uri="{FF2B5EF4-FFF2-40B4-BE49-F238E27FC236}">
                <a16:creationId xmlns:a16="http://schemas.microsoft.com/office/drawing/2014/main" id="{7C0F8AB3-BDB7-3496-636B-DE239282E771}"/>
              </a:ext>
            </a:extLst>
          </p:cNvPr>
          <p:cNvPicPr>
            <a:picLocks noChangeAspect="1"/>
          </p:cNvPicPr>
          <p:nvPr/>
        </p:nvPicPr>
        <p:blipFill>
          <a:blip r:embed="rId6"/>
          <a:stretch>
            <a:fillRect/>
          </a:stretch>
        </p:blipFill>
        <p:spPr>
          <a:xfrm>
            <a:off x="684935" y="6380999"/>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FF686E4A-6655-164F-C9E3-E6F2AD50C221}"/>
              </a:ext>
            </a:extLst>
          </p:cNvPr>
          <p:cNvPicPr>
            <a:picLocks noChangeAspect="1"/>
          </p:cNvPicPr>
          <p:nvPr/>
        </p:nvPicPr>
        <p:blipFill>
          <a:blip r:embed="rId7"/>
          <a:stretch>
            <a:fillRect/>
          </a:stretch>
        </p:blipFill>
        <p:spPr>
          <a:xfrm>
            <a:off x="4121320" y="6384619"/>
            <a:ext cx="1235674" cy="307486"/>
          </a:xfrm>
          <a:prstGeom prst="rect">
            <a:avLst/>
          </a:prstGeom>
          <a:ln>
            <a:noFill/>
          </a:ln>
        </p:spPr>
      </p:pic>
      <p:sp>
        <p:nvSpPr>
          <p:cNvPr id="19" name="Footer Placeholder 1">
            <a:extLst>
              <a:ext uri="{FF2B5EF4-FFF2-40B4-BE49-F238E27FC236}">
                <a16:creationId xmlns:a16="http://schemas.microsoft.com/office/drawing/2014/main" id="{365B8A4E-6B2C-A299-3D71-991800689013}"/>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7"/>
          <p:cNvSpPr>
            <a:spLocks noGrp="1"/>
          </p:cNvSpPr>
          <p:nvPr>
            <p:ph idx="1"/>
          </p:nvPr>
        </p:nvSpPr>
        <p:spPr>
          <a:xfrm>
            <a:off x="457200" y="1374333"/>
            <a:ext cx="8229600" cy="4495800"/>
          </a:xfrm>
        </p:spPr>
        <p:txBody>
          <a:bodyPr rtlCol="0">
            <a:normAutofit/>
          </a:bodyPr>
          <a:lstStyle/>
          <a:p>
            <a:pPr marL="274320" indent="-228600" fontAlgn="auto">
              <a:buFont typeface="Arial"/>
              <a:buChar char="•"/>
              <a:defRPr/>
            </a:pPr>
            <a:r>
              <a:rPr lang="en-US" sz="2200" dirty="0">
                <a:cs typeface="+mn-cs"/>
              </a:rPr>
              <a:t>Warm, wet air contacting cold surfaces creates condensation instantly.</a:t>
            </a:r>
            <a:br>
              <a:rPr lang="en-US" sz="2200" dirty="0">
                <a:cs typeface="+mn-cs"/>
              </a:rPr>
            </a:br>
            <a:endParaRPr lang="en-US" sz="2200" dirty="0">
              <a:cs typeface="+mn-cs"/>
            </a:endParaRPr>
          </a:p>
          <a:p>
            <a:pPr marL="274320" indent="-228600" fontAlgn="auto">
              <a:buFont typeface="Arial"/>
              <a:buChar char="•"/>
              <a:defRPr/>
            </a:pPr>
            <a:r>
              <a:rPr lang="en-US" sz="2200" dirty="0">
                <a:cs typeface="+mn-cs"/>
              </a:rPr>
              <a:t>Cold winter air typically contains very little moisture and therefore has a low RH. When that air is heated, the RH drops even lower.</a:t>
            </a:r>
            <a:br>
              <a:rPr lang="en-US" sz="2200" dirty="0">
                <a:cs typeface="+mn-cs"/>
              </a:rPr>
            </a:br>
            <a:endParaRPr lang="en-US" sz="2200" dirty="0">
              <a:cs typeface="+mn-cs"/>
            </a:endParaRPr>
          </a:p>
          <a:p>
            <a:pPr marL="274320" indent="-228600" fontAlgn="auto">
              <a:buFont typeface="Arial"/>
              <a:buChar char="•"/>
              <a:defRPr/>
            </a:pPr>
            <a:r>
              <a:rPr lang="en-US" sz="2200" dirty="0">
                <a:cs typeface="+mn-cs"/>
              </a:rPr>
              <a:t>RH below 15% can lead to respiratory problems, </a:t>
            </a:r>
            <a:br>
              <a:rPr lang="en-US" sz="2200" dirty="0">
                <a:cs typeface="+mn-cs"/>
              </a:rPr>
            </a:br>
            <a:r>
              <a:rPr lang="en-US" sz="2200" dirty="0">
                <a:cs typeface="+mn-cs"/>
              </a:rPr>
              <a:t>failure of furniture glue, and other problems.</a:t>
            </a:r>
          </a:p>
          <a:p>
            <a:pPr fontAlgn="auto">
              <a:spcBef>
                <a:spcPts val="1125"/>
              </a:spcBef>
              <a:spcAft>
                <a:spcPts val="1800"/>
              </a:spcAft>
              <a:buFont typeface="Arial"/>
              <a:buChar char="•"/>
              <a:defRPr/>
            </a:pPr>
            <a:endParaRPr lang="en-US" dirty="0">
              <a:cs typeface="+mn-cs"/>
            </a:endParaRPr>
          </a:p>
        </p:txBody>
      </p:sp>
      <p:sp>
        <p:nvSpPr>
          <p:cNvPr id="5" name="Title 4"/>
          <p:cNvSpPr>
            <a:spLocks noGrp="1"/>
          </p:cNvSpPr>
          <p:nvPr>
            <p:ph type="title"/>
          </p:nvPr>
        </p:nvSpPr>
        <p:spPr>
          <a:xfrm>
            <a:off x="1880769" y="470848"/>
            <a:ext cx="5384800" cy="901700"/>
          </a:xfrm>
        </p:spPr>
        <p:txBody>
          <a:bodyPr/>
          <a:lstStyle/>
          <a:p>
            <a:pPr algn="ctr" fontAlgn="auto">
              <a:spcAft>
                <a:spcPts val="0"/>
              </a:spcAft>
              <a:defRPr/>
            </a:pPr>
            <a:r>
              <a:rPr lang="en-US" dirty="0">
                <a:ea typeface="ＭＳ Ｐゴシック" pitchFamily="-107" charset="-128"/>
                <a:cs typeface="ＭＳ Ｐゴシック" pitchFamily="-107" charset="-128"/>
              </a:rPr>
              <a:t>RH: Things to Remember</a:t>
            </a:r>
            <a:endParaRPr lang="en-US"/>
          </a:p>
        </p:txBody>
      </p:sp>
      <p:pic>
        <p:nvPicPr>
          <p:cNvPr id="3" name="Picture 2" descr="A red and white symbol of a person with a hard hat&#10;&#10;AI-generated content may be incorrect.">
            <a:extLst>
              <a:ext uri="{FF2B5EF4-FFF2-40B4-BE49-F238E27FC236}">
                <a16:creationId xmlns:a16="http://schemas.microsoft.com/office/drawing/2014/main" id="{1F03156E-5EF4-67EE-FF7D-48B6F7591A62}"/>
              </a:ext>
            </a:extLst>
          </p:cNvPr>
          <p:cNvPicPr>
            <a:picLocks noChangeAspect="1"/>
          </p:cNvPicPr>
          <p:nvPr/>
        </p:nvPicPr>
        <p:blipFill>
          <a:blip r:embed="rId3"/>
          <a:stretch>
            <a:fillRect/>
          </a:stretch>
        </p:blipFill>
        <p:spPr>
          <a:xfrm>
            <a:off x="8117423" y="297511"/>
            <a:ext cx="803073" cy="803190"/>
          </a:xfrm>
          <a:prstGeom prst="rect">
            <a:avLst/>
          </a:prstGeom>
          <a:ln>
            <a:noFill/>
          </a:ln>
        </p:spPr>
      </p:pic>
      <p:pic>
        <p:nvPicPr>
          <p:cNvPr id="6" name="Picture 5" descr="A green text on a black background&#10;&#10;AI-generated content may be incorrect.">
            <a:extLst>
              <a:ext uri="{FF2B5EF4-FFF2-40B4-BE49-F238E27FC236}">
                <a16:creationId xmlns:a16="http://schemas.microsoft.com/office/drawing/2014/main" id="{FB231959-8D81-0123-7E96-E3D5C8269E2B}"/>
              </a:ext>
            </a:extLst>
          </p:cNvPr>
          <p:cNvPicPr>
            <a:picLocks noChangeAspect="1"/>
          </p:cNvPicPr>
          <p:nvPr/>
        </p:nvPicPr>
        <p:blipFill>
          <a:blip r:embed="rId4"/>
          <a:stretch>
            <a:fillRect/>
          </a:stretch>
        </p:blipFill>
        <p:spPr>
          <a:xfrm>
            <a:off x="483155" y="296124"/>
            <a:ext cx="1680521" cy="519859"/>
          </a:xfrm>
          <a:prstGeom prst="rect">
            <a:avLst/>
          </a:prstGeom>
        </p:spPr>
      </p:pic>
      <p:sp>
        <p:nvSpPr>
          <p:cNvPr id="8" name="Rectangle 7">
            <a:extLst>
              <a:ext uri="{FF2B5EF4-FFF2-40B4-BE49-F238E27FC236}">
                <a16:creationId xmlns:a16="http://schemas.microsoft.com/office/drawing/2014/main" id="{E9A88188-00D4-6E1A-BA6B-ADE7AD3B97D2}"/>
              </a:ext>
            </a:extLst>
          </p:cNvPr>
          <p:cNvSpPr/>
          <p:nvPr/>
        </p:nvSpPr>
        <p:spPr>
          <a:xfrm>
            <a:off x="-4854" y="5998742"/>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A65B4715-36C8-4284-F12C-0F124C402286}"/>
              </a:ext>
            </a:extLst>
          </p:cNvPr>
          <p:cNvSpPr>
            <a:spLocks noGrp="1"/>
          </p:cNvSpPr>
          <p:nvPr/>
        </p:nvSpPr>
        <p:spPr>
          <a:xfrm>
            <a:off x="7870004" y="5943475"/>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F25C7BFF-34E1-AFC2-713C-8CD428B10DB4}"/>
              </a:ext>
            </a:extLst>
          </p:cNvPr>
          <p:cNvPicPr>
            <a:picLocks noChangeAspect="1"/>
          </p:cNvPicPr>
          <p:nvPr/>
        </p:nvPicPr>
        <p:blipFill>
          <a:blip r:embed="rId5"/>
          <a:stretch>
            <a:fillRect/>
          </a:stretch>
        </p:blipFill>
        <p:spPr>
          <a:xfrm>
            <a:off x="7959971" y="6354342"/>
            <a:ext cx="422103" cy="418432"/>
          </a:xfrm>
          <a:prstGeom prst="rect">
            <a:avLst/>
          </a:prstGeom>
          <a:ln>
            <a:noFill/>
          </a:ln>
        </p:spPr>
      </p:pic>
      <p:pic>
        <p:nvPicPr>
          <p:cNvPr id="14" name="Picture 13" descr="A blue and grey logo&#10;&#10;AI-generated content may be incorrect.">
            <a:extLst>
              <a:ext uri="{FF2B5EF4-FFF2-40B4-BE49-F238E27FC236}">
                <a16:creationId xmlns:a16="http://schemas.microsoft.com/office/drawing/2014/main" id="{7B24EEC5-D4EC-4CB5-E348-63069BF900B9}"/>
              </a:ext>
            </a:extLst>
          </p:cNvPr>
          <p:cNvPicPr>
            <a:picLocks noChangeAspect="1"/>
          </p:cNvPicPr>
          <p:nvPr/>
        </p:nvPicPr>
        <p:blipFill>
          <a:blip r:embed="rId6"/>
          <a:stretch>
            <a:fillRect/>
          </a:stretch>
        </p:blipFill>
        <p:spPr>
          <a:xfrm>
            <a:off x="684935" y="6380999"/>
            <a:ext cx="1265702" cy="36202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E9EDD23D-D2CB-139B-6086-E4AFE129F822}"/>
              </a:ext>
            </a:extLst>
          </p:cNvPr>
          <p:cNvPicPr>
            <a:picLocks noChangeAspect="1"/>
          </p:cNvPicPr>
          <p:nvPr/>
        </p:nvPicPr>
        <p:blipFill>
          <a:blip r:embed="rId7"/>
          <a:stretch>
            <a:fillRect/>
          </a:stretch>
        </p:blipFill>
        <p:spPr>
          <a:xfrm>
            <a:off x="4121320" y="6384619"/>
            <a:ext cx="1235674" cy="307486"/>
          </a:xfrm>
          <a:prstGeom prst="rect">
            <a:avLst/>
          </a:prstGeom>
          <a:ln>
            <a:noFill/>
          </a:ln>
        </p:spPr>
      </p:pic>
      <p:sp>
        <p:nvSpPr>
          <p:cNvPr id="18" name="Footer Placeholder 1">
            <a:extLst>
              <a:ext uri="{FF2B5EF4-FFF2-40B4-BE49-F238E27FC236}">
                <a16:creationId xmlns:a16="http://schemas.microsoft.com/office/drawing/2014/main" id="{D6B1F8D0-D7B6-0411-26B5-3EC592D3688F}"/>
              </a:ext>
            </a:extLst>
          </p:cNvPr>
          <p:cNvSpPr txBox="1">
            <a:spLocks/>
          </p:cNvSpPr>
          <p:nvPr/>
        </p:nvSpPr>
        <p:spPr>
          <a:xfrm>
            <a:off x="1454119" y="6660306"/>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theme/theme1.xml><?xml version="1.0" encoding="utf-8"?>
<a:theme xmlns:a="http://schemas.openxmlformats.org/drawingml/2006/main" name="1 - 2024 Theme GJ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J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1.1 curricula theme 2024" id="{5F300B0B-40D3-4E38-98CB-02AB6DA7196C}" vid="{243A9FB9-CC58-4809-AC06-69768203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F1DD6-79BC-43EB-9092-E86BC70C95F9}">
  <ds:schemaRefs>
    <ds:schemaRef ds:uri="http://schemas.microsoft.com/sharepoint/v3/contenttype/forms"/>
  </ds:schemaRefs>
</ds:datastoreItem>
</file>

<file path=customXml/itemProps2.xml><?xml version="1.0" encoding="utf-8"?>
<ds:datastoreItem xmlns:ds="http://schemas.openxmlformats.org/officeDocument/2006/customXml" ds:itemID="{E885B882-EAF7-4CE3-8B2C-22C38CE443F6}">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2263413f-67d7-4b20-801a-fceee06b426e"/>
    <ds:schemaRef ds:uri="6bad041c-431a-48da-bc8b-7f3d4c40a49c"/>
    <ds:schemaRef ds:uri="http://www.w3.org/XML/1998/namespace"/>
    <ds:schemaRef ds:uri="http://purl.org/dc/dcmitype/"/>
  </ds:schemaRefs>
</ds:datastoreItem>
</file>

<file path=customXml/itemProps3.xml><?xml version="1.0" encoding="utf-8"?>
<ds:datastoreItem xmlns:ds="http://schemas.openxmlformats.org/officeDocument/2006/customXml" ds:itemID="{20DFD850-FED5-4DFD-8BAA-4AA6E955A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3418</TotalTime>
  <Words>3452</Words>
  <Application>Microsoft Office PowerPoint</Application>
  <PresentationFormat>On-screen Show (4:3)</PresentationFormat>
  <Paragraphs>321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1 - 2024 Theme GJA</vt:lpstr>
      <vt:lpstr>Moisture Barriers</vt:lpstr>
      <vt:lpstr>Learning Objectives</vt:lpstr>
      <vt:lpstr>Learning Objectives</vt:lpstr>
      <vt:lpstr>Symptom #1</vt:lpstr>
      <vt:lpstr>Symptom #2</vt:lpstr>
      <vt:lpstr>Moisture Sources</vt:lpstr>
      <vt:lpstr>PowerPoint Presentation</vt:lpstr>
      <vt:lpstr>Important Terms and Concepts</vt:lpstr>
      <vt:lpstr>RH: Things to Remember</vt:lpstr>
      <vt:lpstr>Moisture Meters</vt:lpstr>
      <vt:lpstr>Roof Flashing Locations</vt:lpstr>
      <vt:lpstr>PowerPoint Presentation</vt:lpstr>
      <vt:lpstr>PowerPoint Presentation</vt:lpstr>
      <vt:lpstr>PowerPoint Presentation</vt:lpstr>
      <vt:lpstr>PowerPoint Presentation</vt:lpstr>
      <vt:lpstr>Visual Assessment – Exterior </vt:lpstr>
      <vt:lpstr>Foundation Moisture Issues</vt:lpstr>
      <vt:lpstr>PowerPoint Presentation</vt:lpstr>
      <vt:lpstr>Crawl Space Condensation</vt:lpstr>
      <vt:lpstr>Control Strategies</vt:lpstr>
      <vt:lpstr>PowerPoint Presentation</vt:lpstr>
      <vt:lpstr>PowerPoint Presentation</vt:lpstr>
      <vt:lpstr>Attic Case Study #1</vt:lpstr>
      <vt:lpstr>Attic Case Study #2</vt:lpstr>
      <vt:lpstr>Crawl Space Case Study #1</vt:lpstr>
      <vt:lpstr>Crawl Space Case Study #2</vt:lpstr>
      <vt:lpstr>Summary</vt:lpstr>
    </vt:vector>
  </TitlesOfParts>
  <Company>SMS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Moisture Barriers</dc:title>
  <dc:creator>Kelly Cutchin</dc:creator>
  <cp:lastModifiedBy>Sharisse Candito</cp:lastModifiedBy>
  <cp:revision>229</cp:revision>
  <cp:lastPrinted>2010-06-02T18:02:15Z</cp:lastPrinted>
  <dcterms:created xsi:type="dcterms:W3CDTF">2012-06-11T17:43:42Z</dcterms:created>
  <dcterms:modified xsi:type="dcterms:W3CDTF">2025-08-21T15:17:49Z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