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6" r:id="rId5"/>
    <p:sldId id="258" r:id="rId6"/>
    <p:sldId id="260" r:id="rId7"/>
    <p:sldId id="262" r:id="rId8"/>
    <p:sldId id="264" r:id="rId9"/>
    <p:sldId id="266" r:id="rId10"/>
    <p:sldId id="268" r:id="rId11"/>
    <p:sldId id="270" r:id="rId12"/>
    <p:sldId id="272" r:id="rId13"/>
    <p:sldId id="274" r:id="rId14"/>
    <p:sldId id="276" r:id="rId15"/>
    <p:sldId id="278" r:id="rId16"/>
    <p:sldId id="280" r:id="rId17"/>
    <p:sldId id="282" r:id="rId18"/>
    <p:sldId id="284" r:id="rId19"/>
    <p:sldId id="286" r:id="rId20"/>
    <p:sldId id="288" r:id="rId21"/>
    <p:sldId id="290" r:id="rId22"/>
    <p:sldId id="292" r:id="rId23"/>
    <p:sldId id="294" r:id="rId24"/>
    <p:sldId id="296" r:id="rId25"/>
  </p:sldIdLst>
  <p:sldSz cx="9753600" cy="7315200"/>
  <p:notesSz cx="6858000" cy="9144000"/>
  <p:embeddedFontLst>
    <p:embeddedFont>
      <p:font typeface="Arial Bold" panose="020B0704020202020204" pitchFamily="34" charset="0"/>
      <p:regular r:id="rId27"/>
      <p:bold r:id="rId28"/>
    </p:embeddedFont>
    <p:embeddedFont>
      <p:font typeface="Arial Italics"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107E00-7807-5ABF-CEE2-59F7275EA933}" v="430" dt="2025-09-10T14:20:19.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artineau" userId="S::mmartineau@smoc.org::073ce0ee-5d7d-468d-8982-2f6aa7a904ba" providerId="AD" clId="Web-{B3107E00-7807-5ABF-CEE2-59F7275EA933}"/>
    <pc:docChg chg="modSld">
      <pc:chgData name="Matthew Martineau" userId="S::mmartineau@smoc.org::073ce0ee-5d7d-468d-8982-2f6aa7a904ba" providerId="AD" clId="Web-{B3107E00-7807-5ABF-CEE2-59F7275EA933}" dt="2025-09-10T14:20:19.054" v="389"/>
      <pc:docMkLst>
        <pc:docMk/>
      </pc:docMkLst>
      <pc:sldChg chg="addSp delSp modSp">
        <pc:chgData name="Matthew Martineau" userId="S::mmartineau@smoc.org::073ce0ee-5d7d-468d-8982-2f6aa7a904ba" providerId="AD" clId="Web-{B3107E00-7807-5ABF-CEE2-59F7275EA933}" dt="2025-09-10T13:25:30.435" v="34" actId="20577"/>
        <pc:sldMkLst>
          <pc:docMk/>
          <pc:sldMk cId="0" sldId="256"/>
        </pc:sldMkLst>
        <pc:spChg chg="mod">
          <ac:chgData name="Matthew Martineau" userId="S::mmartineau@smoc.org::073ce0ee-5d7d-468d-8982-2f6aa7a904ba" providerId="AD" clId="Web-{B3107E00-7807-5ABF-CEE2-59F7275EA933}" dt="2025-09-10T13:25:30.435" v="34" actId="20577"/>
          <ac:spMkLst>
            <pc:docMk/>
            <pc:sldMk cId="0" sldId="256"/>
            <ac:spMk id="5" creationId="{00000000-0000-0000-0000-000000000000}"/>
          </ac:spMkLst>
        </pc:spChg>
        <pc:spChg chg="del">
          <ac:chgData name="Matthew Martineau" userId="S::mmartineau@smoc.org::073ce0ee-5d7d-468d-8982-2f6aa7a904ba" providerId="AD" clId="Web-{B3107E00-7807-5ABF-CEE2-59F7275EA933}" dt="2025-09-10T13:25:17.200" v="31"/>
          <ac:spMkLst>
            <pc:docMk/>
            <pc:sldMk cId="0" sldId="256"/>
            <ac:spMk id="11" creationId="{8ACB9FB5-0A9D-4D5C-AC70-9A795AB77698}"/>
          </ac:spMkLst>
        </pc:spChg>
        <pc:spChg chg="del">
          <ac:chgData name="Matthew Martineau" userId="S::mmartineau@smoc.org::073ce0ee-5d7d-468d-8982-2f6aa7a904ba" providerId="AD" clId="Web-{B3107E00-7807-5ABF-CEE2-59F7275EA933}" dt="2025-09-10T13:25:17.200" v="30"/>
          <ac:spMkLst>
            <pc:docMk/>
            <pc:sldMk cId="0" sldId="256"/>
            <ac:spMk id="12" creationId="{C2E46870-84E2-40F5-89AC-F337116BDFAA}"/>
          </ac:spMkLst>
        </pc:spChg>
        <pc:spChg chg="add">
          <ac:chgData name="Matthew Martineau" userId="S::mmartineau@smoc.org::073ce0ee-5d7d-468d-8982-2f6aa7a904ba" providerId="AD" clId="Web-{B3107E00-7807-5ABF-CEE2-59F7275EA933}" dt="2025-09-10T13:25:21.810" v="32"/>
          <ac:spMkLst>
            <pc:docMk/>
            <pc:sldMk cId="0" sldId="256"/>
            <ac:spMk id="16" creationId="{4ED333C8-7930-459F-FC55-8DE558B9E64F}"/>
          </ac:spMkLst>
        </pc:spChg>
        <pc:spChg chg="add">
          <ac:chgData name="Matthew Martineau" userId="S::mmartineau@smoc.org::073ce0ee-5d7d-468d-8982-2f6aa7a904ba" providerId="AD" clId="Web-{B3107E00-7807-5ABF-CEE2-59F7275EA933}" dt="2025-09-10T13:25:21.810" v="32"/>
          <ac:spMkLst>
            <pc:docMk/>
            <pc:sldMk cId="0" sldId="256"/>
            <ac:spMk id="18" creationId="{31CBE770-1FE0-4442-99E6-92D79308C75D}"/>
          </ac:spMkLst>
        </pc:spChg>
        <pc:spChg chg="add">
          <ac:chgData name="Matthew Martineau" userId="S::mmartineau@smoc.org::073ce0ee-5d7d-468d-8982-2f6aa7a904ba" providerId="AD" clId="Web-{B3107E00-7807-5ABF-CEE2-59F7275EA933}" dt="2025-09-10T13:25:21.810" v="32"/>
          <ac:spMkLst>
            <pc:docMk/>
            <pc:sldMk cId="0" sldId="256"/>
            <ac:spMk id="20" creationId="{55C85ADB-202C-F9F8-DF94-6452F7AECDE5}"/>
          </ac:spMkLst>
        </pc:spChg>
        <pc:grpChg chg="del">
          <ac:chgData name="Matthew Martineau" userId="S::mmartineau@smoc.org::073ce0ee-5d7d-468d-8982-2f6aa7a904ba" providerId="AD" clId="Web-{B3107E00-7807-5ABF-CEE2-59F7275EA933}" dt="2025-09-10T13:24:08.695" v="0"/>
          <ac:grpSpMkLst>
            <pc:docMk/>
            <pc:sldMk cId="0" sldId="256"/>
            <ac:grpSpMk id="2" creationId="{00000000-0000-0000-0000-000000000000}"/>
          </ac:grpSpMkLst>
        </pc:grpChg>
        <pc:picChg chg="add">
          <ac:chgData name="Matthew Martineau" userId="S::mmartineau@smoc.org::073ce0ee-5d7d-468d-8982-2f6aa7a904ba" providerId="AD" clId="Web-{B3107E00-7807-5ABF-CEE2-59F7275EA933}" dt="2025-09-10T13:25:21.810" v="32"/>
          <ac:picMkLst>
            <pc:docMk/>
            <pc:sldMk cId="0" sldId="256"/>
            <ac:picMk id="13" creationId="{B1A98DE8-927A-51D4-69AA-B4E066C3B575}"/>
          </ac:picMkLst>
        </pc:picChg>
        <pc:picChg chg="add">
          <ac:chgData name="Matthew Martineau" userId="S::mmartineau@smoc.org::073ce0ee-5d7d-468d-8982-2f6aa7a904ba" providerId="AD" clId="Web-{B3107E00-7807-5ABF-CEE2-59F7275EA933}" dt="2025-09-10T13:25:21.810" v="32"/>
          <ac:picMkLst>
            <pc:docMk/>
            <pc:sldMk cId="0" sldId="256"/>
            <ac:picMk id="14" creationId="{F7143D91-D0E3-408D-455E-EAE46416F044}"/>
          </ac:picMkLst>
        </pc:picChg>
        <pc:picChg chg="add">
          <ac:chgData name="Matthew Martineau" userId="S::mmartineau@smoc.org::073ce0ee-5d7d-468d-8982-2f6aa7a904ba" providerId="AD" clId="Web-{B3107E00-7807-5ABF-CEE2-59F7275EA933}" dt="2025-09-10T13:25:21.810" v="32"/>
          <ac:picMkLst>
            <pc:docMk/>
            <pc:sldMk cId="0" sldId="256"/>
            <ac:picMk id="15" creationId="{2F3D48ED-E27E-780E-1012-AC46E1809047}"/>
          </ac:picMkLst>
        </pc:picChg>
        <pc:picChg chg="add">
          <ac:chgData name="Matthew Martineau" userId="S::mmartineau@smoc.org::073ce0ee-5d7d-468d-8982-2f6aa7a904ba" providerId="AD" clId="Web-{B3107E00-7807-5ABF-CEE2-59F7275EA933}" dt="2025-09-10T13:25:21.810" v="32"/>
          <ac:picMkLst>
            <pc:docMk/>
            <pc:sldMk cId="0" sldId="256"/>
            <ac:picMk id="17" creationId="{A820EB64-76E8-5F6E-1CDD-97AFEC7CA45D}"/>
          </ac:picMkLst>
        </pc:picChg>
        <pc:picChg chg="add">
          <ac:chgData name="Matthew Martineau" userId="S::mmartineau@smoc.org::073ce0ee-5d7d-468d-8982-2f6aa7a904ba" providerId="AD" clId="Web-{B3107E00-7807-5ABF-CEE2-59F7275EA933}" dt="2025-09-10T13:25:21.810" v="32"/>
          <ac:picMkLst>
            <pc:docMk/>
            <pc:sldMk cId="0" sldId="256"/>
            <ac:picMk id="19" creationId="{3B9ED22D-EB98-C980-F207-FF317FB711E7}"/>
          </ac:picMkLst>
        </pc:picChg>
      </pc:sldChg>
      <pc:sldChg chg="addSp delSp modSp">
        <pc:chgData name="Matthew Martineau" userId="S::mmartineau@smoc.org::073ce0ee-5d7d-468d-8982-2f6aa7a904ba" providerId="AD" clId="Web-{B3107E00-7807-5ABF-CEE2-59F7275EA933}" dt="2025-09-10T14:06:13.234" v="49"/>
        <pc:sldMkLst>
          <pc:docMk/>
          <pc:sldMk cId="0" sldId="258"/>
        </pc:sldMkLst>
        <pc:spChg chg="add">
          <ac:chgData name="Matthew Martineau" userId="S::mmartineau@smoc.org::073ce0ee-5d7d-468d-8982-2f6aa7a904ba" providerId="AD" clId="Web-{B3107E00-7807-5ABF-CEE2-59F7275EA933}" dt="2025-09-10T14:06:13.140" v="41"/>
          <ac:spMkLst>
            <pc:docMk/>
            <pc:sldMk cId="0" sldId="258"/>
            <ac:spMk id="3" creationId="{D164F9E6-E542-D98F-D796-B8878CF762D5}"/>
          </ac:spMkLst>
        </pc:spChg>
        <pc:spChg chg="mod">
          <ac:chgData name="Matthew Martineau" userId="S::mmartineau@smoc.org::073ce0ee-5d7d-468d-8982-2f6aa7a904ba" providerId="AD" clId="Web-{B3107E00-7807-5ABF-CEE2-59F7275EA933}" dt="2025-09-10T14:05:41.406" v="40" actId="1076"/>
          <ac:spMkLst>
            <pc:docMk/>
            <pc:sldMk cId="0" sldId="258"/>
            <ac:spMk id="5" creationId="{00000000-0000-0000-0000-000000000000}"/>
          </ac:spMkLst>
        </pc:spChg>
        <pc:spChg chg="del">
          <ac:chgData name="Matthew Martineau" userId="S::mmartineau@smoc.org::073ce0ee-5d7d-468d-8982-2f6aa7a904ba" providerId="AD" clId="Web-{B3107E00-7807-5ABF-CEE2-59F7275EA933}" dt="2025-09-10T14:05:32.890" v="37"/>
          <ac:spMkLst>
            <pc:docMk/>
            <pc:sldMk cId="0" sldId="258"/>
            <ac:spMk id="6" creationId="{00000000-0000-0000-0000-000000000000}"/>
          </ac:spMkLst>
        </pc:spChg>
        <pc:spChg chg="del">
          <ac:chgData name="Matthew Martineau" userId="S::mmartineau@smoc.org::073ce0ee-5d7d-468d-8982-2f6aa7a904ba" providerId="AD" clId="Web-{B3107E00-7807-5ABF-CEE2-59F7275EA933}" dt="2025-09-10T13:25:39.905" v="36"/>
          <ac:spMkLst>
            <pc:docMk/>
            <pc:sldMk cId="0" sldId="258"/>
            <ac:spMk id="8" creationId="{39339757-FD71-4455-A98C-06A0BC419E88}"/>
          </ac:spMkLst>
        </pc:spChg>
        <pc:spChg chg="del">
          <ac:chgData name="Matthew Martineau" userId="S::mmartineau@smoc.org::073ce0ee-5d7d-468d-8982-2f6aa7a904ba" providerId="AD" clId="Web-{B3107E00-7807-5ABF-CEE2-59F7275EA933}" dt="2025-09-10T13:25:39.905" v="35"/>
          <ac:spMkLst>
            <pc:docMk/>
            <pc:sldMk cId="0" sldId="258"/>
            <ac:spMk id="9" creationId="{B107A290-8931-4DFF-9573-7D63A4063A2F}"/>
          </ac:spMkLst>
        </pc:spChg>
        <pc:spChg chg="add">
          <ac:chgData name="Matthew Martineau" userId="S::mmartineau@smoc.org::073ce0ee-5d7d-468d-8982-2f6aa7a904ba" providerId="AD" clId="Web-{B3107E00-7807-5ABF-CEE2-59F7275EA933}" dt="2025-09-10T14:06:13.203" v="45"/>
          <ac:spMkLst>
            <pc:docMk/>
            <pc:sldMk cId="0" sldId="258"/>
            <ac:spMk id="15" creationId="{C5E8789E-CD43-270D-6930-385229313996}"/>
          </ac:spMkLst>
        </pc:spChg>
        <pc:spChg chg="add">
          <ac:chgData name="Matthew Martineau" userId="S::mmartineau@smoc.org::073ce0ee-5d7d-468d-8982-2f6aa7a904ba" providerId="AD" clId="Web-{B3107E00-7807-5ABF-CEE2-59F7275EA933}" dt="2025-09-10T14:06:13.219" v="47"/>
          <ac:spMkLst>
            <pc:docMk/>
            <pc:sldMk cId="0" sldId="258"/>
            <ac:spMk id="19" creationId="{F86E387A-622F-437C-B8D3-263960C28E0E}"/>
          </ac:spMkLst>
        </pc:spChg>
        <pc:spChg chg="add">
          <ac:chgData name="Matthew Martineau" userId="S::mmartineau@smoc.org::073ce0ee-5d7d-468d-8982-2f6aa7a904ba" providerId="AD" clId="Web-{B3107E00-7807-5ABF-CEE2-59F7275EA933}" dt="2025-09-10T14:06:13.234" v="49"/>
          <ac:spMkLst>
            <pc:docMk/>
            <pc:sldMk cId="0" sldId="258"/>
            <ac:spMk id="23" creationId="{CC1FED45-1804-793D-0612-D42C237489C6}"/>
          </ac:spMkLst>
        </pc:spChg>
        <pc:grpChg chg="del">
          <ac:chgData name="Matthew Martineau" userId="S::mmartineau@smoc.org::073ce0ee-5d7d-468d-8982-2f6aa7a904ba" providerId="AD" clId="Web-{B3107E00-7807-5ABF-CEE2-59F7275EA933}" dt="2025-09-10T13:24:10.960" v="1"/>
          <ac:grpSpMkLst>
            <pc:docMk/>
            <pc:sldMk cId="0" sldId="258"/>
            <ac:grpSpMk id="2" creationId="{00000000-0000-0000-0000-000000000000}"/>
          </ac:grpSpMkLst>
        </pc:grpChg>
        <pc:picChg chg="add">
          <ac:chgData name="Matthew Martineau" userId="S::mmartineau@smoc.org::073ce0ee-5d7d-468d-8982-2f6aa7a904ba" providerId="AD" clId="Web-{B3107E00-7807-5ABF-CEE2-59F7275EA933}" dt="2025-09-10T14:06:13.140" v="42"/>
          <ac:picMkLst>
            <pc:docMk/>
            <pc:sldMk cId="0" sldId="258"/>
            <ac:picMk id="9" creationId="{E5A7F0BB-F65F-72D1-6400-4CCCE24B97AF}"/>
          </ac:picMkLst>
        </pc:picChg>
        <pc:picChg chg="add">
          <ac:chgData name="Matthew Martineau" userId="S::mmartineau@smoc.org::073ce0ee-5d7d-468d-8982-2f6aa7a904ba" providerId="AD" clId="Web-{B3107E00-7807-5ABF-CEE2-59F7275EA933}" dt="2025-09-10T14:06:13.172" v="43"/>
          <ac:picMkLst>
            <pc:docMk/>
            <pc:sldMk cId="0" sldId="258"/>
            <ac:picMk id="11" creationId="{10A3D5F4-BEAE-1AA3-1442-0A008DAD6EFF}"/>
          </ac:picMkLst>
        </pc:picChg>
        <pc:picChg chg="add">
          <ac:chgData name="Matthew Martineau" userId="S::mmartineau@smoc.org::073ce0ee-5d7d-468d-8982-2f6aa7a904ba" providerId="AD" clId="Web-{B3107E00-7807-5ABF-CEE2-59F7275EA933}" dt="2025-09-10T14:06:13.187" v="44"/>
          <ac:picMkLst>
            <pc:docMk/>
            <pc:sldMk cId="0" sldId="258"/>
            <ac:picMk id="13" creationId="{EF1A9C7D-0396-E919-DD81-3D38DA66BE45}"/>
          </ac:picMkLst>
        </pc:picChg>
        <pc:picChg chg="add">
          <ac:chgData name="Matthew Martineau" userId="S::mmartineau@smoc.org::073ce0ee-5d7d-468d-8982-2f6aa7a904ba" providerId="AD" clId="Web-{B3107E00-7807-5ABF-CEE2-59F7275EA933}" dt="2025-09-10T14:06:13.203" v="46"/>
          <ac:picMkLst>
            <pc:docMk/>
            <pc:sldMk cId="0" sldId="258"/>
            <ac:picMk id="17" creationId="{70603424-157C-84D1-2A44-ED8CAD37ADC0}"/>
          </ac:picMkLst>
        </pc:picChg>
        <pc:picChg chg="add">
          <ac:chgData name="Matthew Martineau" userId="S::mmartineau@smoc.org::073ce0ee-5d7d-468d-8982-2f6aa7a904ba" providerId="AD" clId="Web-{B3107E00-7807-5ABF-CEE2-59F7275EA933}" dt="2025-09-10T14:06:13.219" v="48"/>
          <ac:picMkLst>
            <pc:docMk/>
            <pc:sldMk cId="0" sldId="258"/>
            <ac:picMk id="21" creationId="{A676F697-0254-F997-83AA-C5E3E753BBA5}"/>
          </ac:picMkLst>
        </pc:picChg>
      </pc:sldChg>
      <pc:sldChg chg="addSp delSp modSp">
        <pc:chgData name="Matthew Martineau" userId="S::mmartineau@smoc.org::073ce0ee-5d7d-468d-8982-2f6aa7a904ba" providerId="AD" clId="Web-{B3107E00-7807-5ABF-CEE2-59F7275EA933}" dt="2025-09-10T14:06:46.359" v="66"/>
        <pc:sldMkLst>
          <pc:docMk/>
          <pc:sldMk cId="0" sldId="260"/>
        </pc:sldMkLst>
        <pc:spChg chg="add">
          <ac:chgData name="Matthew Martineau" userId="S::mmartineau@smoc.org::073ce0ee-5d7d-468d-8982-2f6aa7a904ba" providerId="AD" clId="Web-{B3107E00-7807-5ABF-CEE2-59F7275EA933}" dt="2025-09-10T14:06:46.250" v="58"/>
          <ac:spMkLst>
            <pc:docMk/>
            <pc:sldMk cId="0" sldId="260"/>
            <ac:spMk id="3" creationId="{0E7C2589-3DF7-F726-A295-4B2F7BEA2BC6}"/>
          </ac:spMkLst>
        </pc:spChg>
        <pc:spChg chg="mod">
          <ac:chgData name="Matthew Martineau" userId="S::mmartineau@smoc.org::073ce0ee-5d7d-468d-8982-2f6aa7a904ba" providerId="AD" clId="Web-{B3107E00-7807-5ABF-CEE2-59F7275EA933}" dt="2025-09-10T14:06:44.078" v="57" actId="1076"/>
          <ac:spMkLst>
            <pc:docMk/>
            <pc:sldMk cId="0" sldId="260"/>
            <ac:spMk id="5" creationId="{00000000-0000-0000-0000-000000000000}"/>
          </ac:spMkLst>
        </pc:spChg>
        <pc:spChg chg="del mod">
          <ac:chgData name="Matthew Martineau" userId="S::mmartineau@smoc.org::073ce0ee-5d7d-468d-8982-2f6aa7a904ba" providerId="AD" clId="Web-{B3107E00-7807-5ABF-CEE2-59F7275EA933}" dt="2025-09-10T14:06:32.609" v="54"/>
          <ac:spMkLst>
            <pc:docMk/>
            <pc:sldMk cId="0" sldId="260"/>
            <ac:spMk id="6" creationId="{00000000-0000-0000-0000-000000000000}"/>
          </ac:spMkLst>
        </pc:spChg>
        <pc:spChg chg="del">
          <ac:chgData name="Matthew Martineau" userId="S::mmartineau@smoc.org::073ce0ee-5d7d-468d-8982-2f6aa7a904ba" providerId="AD" clId="Web-{B3107E00-7807-5ABF-CEE2-59F7275EA933}" dt="2025-09-10T14:06:20.672" v="51"/>
          <ac:spMkLst>
            <pc:docMk/>
            <pc:sldMk cId="0" sldId="260"/>
            <ac:spMk id="8" creationId="{EA2E1917-7095-40D5-AF07-BA0C634EB662}"/>
          </ac:spMkLst>
        </pc:spChg>
        <pc:spChg chg="del">
          <ac:chgData name="Matthew Martineau" userId="S::mmartineau@smoc.org::073ce0ee-5d7d-468d-8982-2f6aa7a904ba" providerId="AD" clId="Web-{B3107E00-7807-5ABF-CEE2-59F7275EA933}" dt="2025-09-10T14:06:20.672" v="50"/>
          <ac:spMkLst>
            <pc:docMk/>
            <pc:sldMk cId="0" sldId="260"/>
            <ac:spMk id="9" creationId="{0C31A3FF-9991-4858-90FA-0CACB0B93813}"/>
          </ac:spMkLst>
        </pc:spChg>
        <pc:spChg chg="add">
          <ac:chgData name="Matthew Martineau" userId="S::mmartineau@smoc.org::073ce0ee-5d7d-468d-8982-2f6aa7a904ba" providerId="AD" clId="Web-{B3107E00-7807-5ABF-CEE2-59F7275EA933}" dt="2025-09-10T14:06:46.313" v="62"/>
          <ac:spMkLst>
            <pc:docMk/>
            <pc:sldMk cId="0" sldId="260"/>
            <ac:spMk id="17" creationId="{75BE91F2-3A1B-8415-50EC-2AE5AB93310B}"/>
          </ac:spMkLst>
        </pc:spChg>
        <pc:spChg chg="add">
          <ac:chgData name="Matthew Martineau" userId="S::mmartineau@smoc.org::073ce0ee-5d7d-468d-8982-2f6aa7a904ba" providerId="AD" clId="Web-{B3107E00-7807-5ABF-CEE2-59F7275EA933}" dt="2025-09-10T14:06:46.344" v="64"/>
          <ac:spMkLst>
            <pc:docMk/>
            <pc:sldMk cId="0" sldId="260"/>
            <ac:spMk id="21" creationId="{6A4AD558-210A-BBC9-5D40-36B703EF3D3A}"/>
          </ac:spMkLst>
        </pc:spChg>
        <pc:spChg chg="add">
          <ac:chgData name="Matthew Martineau" userId="S::mmartineau@smoc.org::073ce0ee-5d7d-468d-8982-2f6aa7a904ba" providerId="AD" clId="Web-{B3107E00-7807-5ABF-CEE2-59F7275EA933}" dt="2025-09-10T14:06:46.359" v="66"/>
          <ac:spMkLst>
            <pc:docMk/>
            <pc:sldMk cId="0" sldId="260"/>
            <ac:spMk id="25" creationId="{AF3C1EA2-576A-9A97-F918-A5671A4D94B7}"/>
          </ac:spMkLst>
        </pc:spChg>
        <pc:grpChg chg="del">
          <ac:chgData name="Matthew Martineau" userId="S::mmartineau@smoc.org::073ce0ee-5d7d-468d-8982-2f6aa7a904ba" providerId="AD" clId="Web-{B3107E00-7807-5ABF-CEE2-59F7275EA933}" dt="2025-09-10T13:24:12.367" v="2"/>
          <ac:grpSpMkLst>
            <pc:docMk/>
            <pc:sldMk cId="0" sldId="260"/>
            <ac:grpSpMk id="2" creationId="{00000000-0000-0000-0000-000000000000}"/>
          </ac:grpSpMkLst>
        </pc:grpChg>
        <pc:picChg chg="add">
          <ac:chgData name="Matthew Martineau" userId="S::mmartineau@smoc.org::073ce0ee-5d7d-468d-8982-2f6aa7a904ba" providerId="AD" clId="Web-{B3107E00-7807-5ABF-CEE2-59F7275EA933}" dt="2025-09-10T14:06:46.266" v="59"/>
          <ac:picMkLst>
            <pc:docMk/>
            <pc:sldMk cId="0" sldId="260"/>
            <ac:picMk id="11" creationId="{58257B4C-BBAD-4592-C65A-7B37C2F23DEC}"/>
          </ac:picMkLst>
        </pc:picChg>
        <pc:picChg chg="add">
          <ac:chgData name="Matthew Martineau" userId="S::mmartineau@smoc.org::073ce0ee-5d7d-468d-8982-2f6aa7a904ba" providerId="AD" clId="Web-{B3107E00-7807-5ABF-CEE2-59F7275EA933}" dt="2025-09-10T14:06:46.297" v="60"/>
          <ac:picMkLst>
            <pc:docMk/>
            <pc:sldMk cId="0" sldId="260"/>
            <ac:picMk id="13" creationId="{A2B05960-674F-6B4E-516F-7B5B50942A01}"/>
          </ac:picMkLst>
        </pc:picChg>
        <pc:picChg chg="add">
          <ac:chgData name="Matthew Martineau" userId="S::mmartineau@smoc.org::073ce0ee-5d7d-468d-8982-2f6aa7a904ba" providerId="AD" clId="Web-{B3107E00-7807-5ABF-CEE2-59F7275EA933}" dt="2025-09-10T14:06:46.297" v="61"/>
          <ac:picMkLst>
            <pc:docMk/>
            <pc:sldMk cId="0" sldId="260"/>
            <ac:picMk id="15" creationId="{88A423CB-4325-7EFE-B9E6-F9B8F13DAF73}"/>
          </ac:picMkLst>
        </pc:picChg>
        <pc:picChg chg="add">
          <ac:chgData name="Matthew Martineau" userId="S::mmartineau@smoc.org::073ce0ee-5d7d-468d-8982-2f6aa7a904ba" providerId="AD" clId="Web-{B3107E00-7807-5ABF-CEE2-59F7275EA933}" dt="2025-09-10T14:06:46.328" v="63"/>
          <ac:picMkLst>
            <pc:docMk/>
            <pc:sldMk cId="0" sldId="260"/>
            <ac:picMk id="19" creationId="{07BED217-442C-F525-4452-1654EFF4B333}"/>
          </ac:picMkLst>
        </pc:picChg>
        <pc:picChg chg="add">
          <ac:chgData name="Matthew Martineau" userId="S::mmartineau@smoc.org::073ce0ee-5d7d-468d-8982-2f6aa7a904ba" providerId="AD" clId="Web-{B3107E00-7807-5ABF-CEE2-59F7275EA933}" dt="2025-09-10T14:06:46.344" v="65"/>
          <ac:picMkLst>
            <pc:docMk/>
            <pc:sldMk cId="0" sldId="260"/>
            <ac:picMk id="23" creationId="{D0C95758-D473-61DD-427A-0B678A1FA39C}"/>
          </ac:picMkLst>
        </pc:picChg>
      </pc:sldChg>
      <pc:sldChg chg="addSp delSp modSp">
        <pc:chgData name="Matthew Martineau" userId="S::mmartineau@smoc.org::073ce0ee-5d7d-468d-8982-2f6aa7a904ba" providerId="AD" clId="Web-{B3107E00-7807-5ABF-CEE2-59F7275EA933}" dt="2025-09-10T14:07:14.985" v="82"/>
        <pc:sldMkLst>
          <pc:docMk/>
          <pc:sldMk cId="0" sldId="262"/>
        </pc:sldMkLst>
        <pc:spChg chg="add">
          <ac:chgData name="Matthew Martineau" userId="S::mmartineau@smoc.org::073ce0ee-5d7d-468d-8982-2f6aa7a904ba" providerId="AD" clId="Web-{B3107E00-7807-5ABF-CEE2-59F7275EA933}" dt="2025-09-10T14:07:14.906" v="74"/>
          <ac:spMkLst>
            <pc:docMk/>
            <pc:sldMk cId="0" sldId="262"/>
            <ac:spMk id="3" creationId="{6145A918-3A79-39F7-09A4-D8776598D5E1}"/>
          </ac:spMkLst>
        </pc:spChg>
        <pc:spChg chg="mod">
          <ac:chgData name="Matthew Martineau" userId="S::mmartineau@smoc.org::073ce0ee-5d7d-468d-8982-2f6aa7a904ba" providerId="AD" clId="Web-{B3107E00-7807-5ABF-CEE2-59F7275EA933}" dt="2025-09-10T14:07:08.297" v="72" actId="1076"/>
          <ac:spMkLst>
            <pc:docMk/>
            <pc:sldMk cId="0" sldId="262"/>
            <ac:spMk id="6" creationId="{00000000-0000-0000-0000-000000000000}"/>
          </ac:spMkLst>
        </pc:spChg>
        <pc:spChg chg="del">
          <ac:chgData name="Matthew Martineau" userId="S::mmartineau@smoc.org::073ce0ee-5d7d-468d-8982-2f6aa7a904ba" providerId="AD" clId="Web-{B3107E00-7807-5ABF-CEE2-59F7275EA933}" dt="2025-09-10T14:07:13" v="73"/>
          <ac:spMkLst>
            <pc:docMk/>
            <pc:sldMk cId="0" sldId="262"/>
            <ac:spMk id="7" creationId="{00000000-0000-0000-0000-000000000000}"/>
          </ac:spMkLst>
        </pc:spChg>
        <pc:spChg chg="del">
          <ac:chgData name="Matthew Martineau" userId="S::mmartineau@smoc.org::073ce0ee-5d7d-468d-8982-2f6aa7a904ba" providerId="AD" clId="Web-{B3107E00-7807-5ABF-CEE2-59F7275EA933}" dt="2025-09-10T14:06:52.891" v="68"/>
          <ac:spMkLst>
            <pc:docMk/>
            <pc:sldMk cId="0" sldId="262"/>
            <ac:spMk id="9" creationId="{A8D71867-0A5E-4663-BBEA-876F515B15B6}"/>
          </ac:spMkLst>
        </pc:spChg>
        <pc:spChg chg="del">
          <ac:chgData name="Matthew Martineau" userId="S::mmartineau@smoc.org::073ce0ee-5d7d-468d-8982-2f6aa7a904ba" providerId="AD" clId="Web-{B3107E00-7807-5ABF-CEE2-59F7275EA933}" dt="2025-09-10T14:06:52.891" v="67"/>
          <ac:spMkLst>
            <pc:docMk/>
            <pc:sldMk cId="0" sldId="262"/>
            <ac:spMk id="10" creationId="{1A9BDA5E-8AC2-42B9-A92A-40A3F4945525}"/>
          </ac:spMkLst>
        </pc:spChg>
        <pc:spChg chg="add">
          <ac:chgData name="Matthew Martineau" userId="S::mmartineau@smoc.org::073ce0ee-5d7d-468d-8982-2f6aa7a904ba" providerId="AD" clId="Web-{B3107E00-7807-5ABF-CEE2-59F7275EA933}" dt="2025-09-10T14:07:14.953" v="78"/>
          <ac:spMkLst>
            <pc:docMk/>
            <pc:sldMk cId="0" sldId="262"/>
            <ac:spMk id="18" creationId="{649F7D85-BFD2-BE73-8B8B-9033DF332C99}"/>
          </ac:spMkLst>
        </pc:spChg>
        <pc:spChg chg="add">
          <ac:chgData name="Matthew Martineau" userId="S::mmartineau@smoc.org::073ce0ee-5d7d-468d-8982-2f6aa7a904ba" providerId="AD" clId="Web-{B3107E00-7807-5ABF-CEE2-59F7275EA933}" dt="2025-09-10T14:07:14.969" v="80"/>
          <ac:spMkLst>
            <pc:docMk/>
            <pc:sldMk cId="0" sldId="262"/>
            <ac:spMk id="22" creationId="{DA1F1949-C9DB-B717-34B6-95A76B7692E3}"/>
          </ac:spMkLst>
        </pc:spChg>
        <pc:spChg chg="add">
          <ac:chgData name="Matthew Martineau" userId="S::mmartineau@smoc.org::073ce0ee-5d7d-468d-8982-2f6aa7a904ba" providerId="AD" clId="Web-{B3107E00-7807-5ABF-CEE2-59F7275EA933}" dt="2025-09-10T14:07:14.985" v="82"/>
          <ac:spMkLst>
            <pc:docMk/>
            <pc:sldMk cId="0" sldId="262"/>
            <ac:spMk id="26" creationId="{103421C9-ACFD-5502-39C6-00E30A585F45}"/>
          </ac:spMkLst>
        </pc:spChg>
        <pc:grpChg chg="del">
          <ac:chgData name="Matthew Martineau" userId="S::mmartineau@smoc.org::073ce0ee-5d7d-468d-8982-2f6aa7a904ba" providerId="AD" clId="Web-{B3107E00-7807-5ABF-CEE2-59F7275EA933}" dt="2025-09-10T13:24:14.523" v="3"/>
          <ac:grpSpMkLst>
            <pc:docMk/>
            <pc:sldMk cId="0" sldId="262"/>
            <ac:grpSpMk id="2" creationId="{00000000-0000-0000-0000-000000000000}"/>
          </ac:grpSpMkLst>
        </pc:grpChg>
        <pc:grpChg chg="mod">
          <ac:chgData name="Matthew Martineau" userId="S::mmartineau@smoc.org::073ce0ee-5d7d-468d-8982-2f6aa7a904ba" providerId="AD" clId="Web-{B3107E00-7807-5ABF-CEE2-59F7275EA933}" dt="2025-09-10T14:06:59.203" v="69" actId="1076"/>
          <ac:grpSpMkLst>
            <pc:docMk/>
            <pc:sldMk cId="0" sldId="262"/>
            <ac:grpSpMk id="4" creationId="{00000000-0000-0000-0000-000000000000}"/>
          </ac:grpSpMkLst>
        </pc:grpChg>
        <pc:picChg chg="add">
          <ac:chgData name="Matthew Martineau" userId="S::mmartineau@smoc.org::073ce0ee-5d7d-468d-8982-2f6aa7a904ba" providerId="AD" clId="Web-{B3107E00-7807-5ABF-CEE2-59F7275EA933}" dt="2025-09-10T14:07:14.906" v="75"/>
          <ac:picMkLst>
            <pc:docMk/>
            <pc:sldMk cId="0" sldId="262"/>
            <ac:picMk id="12" creationId="{7717237F-E73F-1CD4-D80F-38E7CBC2B9EA}"/>
          </ac:picMkLst>
        </pc:picChg>
        <pc:picChg chg="add">
          <ac:chgData name="Matthew Martineau" userId="S::mmartineau@smoc.org::073ce0ee-5d7d-468d-8982-2f6aa7a904ba" providerId="AD" clId="Web-{B3107E00-7807-5ABF-CEE2-59F7275EA933}" dt="2025-09-10T14:07:14.938" v="76"/>
          <ac:picMkLst>
            <pc:docMk/>
            <pc:sldMk cId="0" sldId="262"/>
            <ac:picMk id="14" creationId="{0734683C-532C-B471-B6BB-0BE07900C463}"/>
          </ac:picMkLst>
        </pc:picChg>
        <pc:picChg chg="add">
          <ac:chgData name="Matthew Martineau" userId="S::mmartineau@smoc.org::073ce0ee-5d7d-468d-8982-2f6aa7a904ba" providerId="AD" clId="Web-{B3107E00-7807-5ABF-CEE2-59F7275EA933}" dt="2025-09-10T14:07:14.938" v="77"/>
          <ac:picMkLst>
            <pc:docMk/>
            <pc:sldMk cId="0" sldId="262"/>
            <ac:picMk id="16" creationId="{4C0067FA-BC99-CBB6-DCF2-BD994D6EA274}"/>
          </ac:picMkLst>
        </pc:picChg>
        <pc:picChg chg="add">
          <ac:chgData name="Matthew Martineau" userId="S::mmartineau@smoc.org::073ce0ee-5d7d-468d-8982-2f6aa7a904ba" providerId="AD" clId="Web-{B3107E00-7807-5ABF-CEE2-59F7275EA933}" dt="2025-09-10T14:07:14.953" v="79"/>
          <ac:picMkLst>
            <pc:docMk/>
            <pc:sldMk cId="0" sldId="262"/>
            <ac:picMk id="20" creationId="{1B38D3CA-6F8F-E0B8-43E2-508AB68661CE}"/>
          </ac:picMkLst>
        </pc:picChg>
        <pc:picChg chg="add">
          <ac:chgData name="Matthew Martineau" userId="S::mmartineau@smoc.org::073ce0ee-5d7d-468d-8982-2f6aa7a904ba" providerId="AD" clId="Web-{B3107E00-7807-5ABF-CEE2-59F7275EA933}" dt="2025-09-10T14:07:14.985" v="81"/>
          <ac:picMkLst>
            <pc:docMk/>
            <pc:sldMk cId="0" sldId="262"/>
            <ac:picMk id="24" creationId="{3DBC9B89-4F4A-B1E1-B56B-D103F3F742A6}"/>
          </ac:picMkLst>
        </pc:picChg>
      </pc:sldChg>
      <pc:sldChg chg="addSp delSp modSp">
        <pc:chgData name="Matthew Martineau" userId="S::mmartineau@smoc.org::073ce0ee-5d7d-468d-8982-2f6aa7a904ba" providerId="AD" clId="Web-{B3107E00-7807-5ABF-CEE2-59F7275EA933}" dt="2025-09-10T14:07:49.219" v="98"/>
        <pc:sldMkLst>
          <pc:docMk/>
          <pc:sldMk cId="0" sldId="264"/>
        </pc:sldMkLst>
        <pc:spChg chg="add">
          <ac:chgData name="Matthew Martineau" userId="S::mmartineau@smoc.org::073ce0ee-5d7d-468d-8982-2f6aa7a904ba" providerId="AD" clId="Web-{B3107E00-7807-5ABF-CEE2-59F7275EA933}" dt="2025-09-10T14:07:49.094" v="90"/>
          <ac:spMkLst>
            <pc:docMk/>
            <pc:sldMk cId="0" sldId="264"/>
            <ac:spMk id="3" creationId="{39A155DF-6AD2-963E-E9C1-74F2A8555536}"/>
          </ac:spMkLst>
        </pc:spChg>
        <pc:spChg chg="mod">
          <ac:chgData name="Matthew Martineau" userId="S::mmartineau@smoc.org::073ce0ee-5d7d-468d-8982-2f6aa7a904ba" providerId="AD" clId="Web-{B3107E00-7807-5ABF-CEE2-59F7275EA933}" dt="2025-09-10T14:07:25.141" v="83" actId="1076"/>
          <ac:spMkLst>
            <pc:docMk/>
            <pc:sldMk cId="0" sldId="264"/>
            <ac:spMk id="5" creationId="{00000000-0000-0000-0000-000000000000}"/>
          </ac:spMkLst>
        </pc:spChg>
        <pc:spChg chg="mod">
          <ac:chgData name="Matthew Martineau" userId="S::mmartineau@smoc.org::073ce0ee-5d7d-468d-8982-2f6aa7a904ba" providerId="AD" clId="Web-{B3107E00-7807-5ABF-CEE2-59F7275EA933}" dt="2025-09-10T14:07:47.610" v="89" actId="1076"/>
          <ac:spMkLst>
            <pc:docMk/>
            <pc:sldMk cId="0" sldId="264"/>
            <ac:spMk id="6" creationId="{00000000-0000-0000-0000-000000000000}"/>
          </ac:spMkLst>
        </pc:spChg>
        <pc:spChg chg="del">
          <ac:chgData name="Matthew Martineau" userId="S::mmartineau@smoc.org::073ce0ee-5d7d-468d-8982-2f6aa7a904ba" providerId="AD" clId="Web-{B3107E00-7807-5ABF-CEE2-59F7275EA933}" dt="2025-09-10T14:07:31.703" v="86"/>
          <ac:spMkLst>
            <pc:docMk/>
            <pc:sldMk cId="0" sldId="264"/>
            <ac:spMk id="7" creationId="{00000000-0000-0000-0000-000000000000}"/>
          </ac:spMkLst>
        </pc:spChg>
        <pc:spChg chg="del">
          <ac:chgData name="Matthew Martineau" userId="S::mmartineau@smoc.org::073ce0ee-5d7d-468d-8982-2f6aa7a904ba" providerId="AD" clId="Web-{B3107E00-7807-5ABF-CEE2-59F7275EA933}" dt="2025-09-10T14:07:28.078" v="85"/>
          <ac:spMkLst>
            <pc:docMk/>
            <pc:sldMk cId="0" sldId="264"/>
            <ac:spMk id="9" creationId="{C0639C52-AB43-4475-B27E-FA0497BE6EEE}"/>
          </ac:spMkLst>
        </pc:spChg>
        <pc:spChg chg="del">
          <ac:chgData name="Matthew Martineau" userId="S::mmartineau@smoc.org::073ce0ee-5d7d-468d-8982-2f6aa7a904ba" providerId="AD" clId="Web-{B3107E00-7807-5ABF-CEE2-59F7275EA933}" dt="2025-09-10T14:07:28.078" v="84"/>
          <ac:spMkLst>
            <pc:docMk/>
            <pc:sldMk cId="0" sldId="264"/>
            <ac:spMk id="10" creationId="{4D7273C6-9B69-4D97-BA05-882C6D14FFA5}"/>
          </ac:spMkLst>
        </pc:spChg>
        <pc:spChg chg="add">
          <ac:chgData name="Matthew Martineau" userId="S::mmartineau@smoc.org::073ce0ee-5d7d-468d-8982-2f6aa7a904ba" providerId="AD" clId="Web-{B3107E00-7807-5ABF-CEE2-59F7275EA933}" dt="2025-09-10T14:07:49.172" v="94"/>
          <ac:spMkLst>
            <pc:docMk/>
            <pc:sldMk cId="0" sldId="264"/>
            <ac:spMk id="18" creationId="{C6A31B2D-8890-CC11-562D-5D045BA94A57}"/>
          </ac:spMkLst>
        </pc:spChg>
        <pc:spChg chg="add">
          <ac:chgData name="Matthew Martineau" userId="S::mmartineau@smoc.org::073ce0ee-5d7d-468d-8982-2f6aa7a904ba" providerId="AD" clId="Web-{B3107E00-7807-5ABF-CEE2-59F7275EA933}" dt="2025-09-10T14:07:49.188" v="96"/>
          <ac:spMkLst>
            <pc:docMk/>
            <pc:sldMk cId="0" sldId="264"/>
            <ac:spMk id="22" creationId="{A3171007-7287-9DC0-9B6E-F4B09B8E22FF}"/>
          </ac:spMkLst>
        </pc:spChg>
        <pc:spChg chg="add">
          <ac:chgData name="Matthew Martineau" userId="S::mmartineau@smoc.org::073ce0ee-5d7d-468d-8982-2f6aa7a904ba" providerId="AD" clId="Web-{B3107E00-7807-5ABF-CEE2-59F7275EA933}" dt="2025-09-10T14:07:49.219" v="98"/>
          <ac:spMkLst>
            <pc:docMk/>
            <pc:sldMk cId="0" sldId="264"/>
            <ac:spMk id="26" creationId="{4CE5E72B-ED81-C7CE-EFB6-64804CD7A7CC}"/>
          </ac:spMkLst>
        </pc:spChg>
        <pc:grpChg chg="del">
          <ac:chgData name="Matthew Martineau" userId="S::mmartineau@smoc.org::073ce0ee-5d7d-468d-8982-2f6aa7a904ba" providerId="AD" clId="Web-{B3107E00-7807-5ABF-CEE2-59F7275EA933}" dt="2025-09-10T13:24:16.601" v="4"/>
          <ac:grpSpMkLst>
            <pc:docMk/>
            <pc:sldMk cId="0" sldId="264"/>
            <ac:grpSpMk id="2" creationId="{00000000-0000-0000-0000-000000000000}"/>
          </ac:grpSpMkLst>
        </pc:grpChg>
        <pc:picChg chg="add">
          <ac:chgData name="Matthew Martineau" userId="S::mmartineau@smoc.org::073ce0ee-5d7d-468d-8982-2f6aa7a904ba" providerId="AD" clId="Web-{B3107E00-7807-5ABF-CEE2-59F7275EA933}" dt="2025-09-10T14:07:49.110" v="91"/>
          <ac:picMkLst>
            <pc:docMk/>
            <pc:sldMk cId="0" sldId="264"/>
            <ac:picMk id="12" creationId="{CC4A2A8F-A322-C078-20F5-0EEB35FA2EE0}"/>
          </ac:picMkLst>
        </pc:picChg>
        <pc:picChg chg="add">
          <ac:chgData name="Matthew Martineau" userId="S::mmartineau@smoc.org::073ce0ee-5d7d-468d-8982-2f6aa7a904ba" providerId="AD" clId="Web-{B3107E00-7807-5ABF-CEE2-59F7275EA933}" dt="2025-09-10T14:07:49.141" v="92"/>
          <ac:picMkLst>
            <pc:docMk/>
            <pc:sldMk cId="0" sldId="264"/>
            <ac:picMk id="14" creationId="{E7BB92EB-889E-32E8-7D48-81A2D8248A1D}"/>
          </ac:picMkLst>
        </pc:picChg>
        <pc:picChg chg="add">
          <ac:chgData name="Matthew Martineau" userId="S::mmartineau@smoc.org::073ce0ee-5d7d-468d-8982-2f6aa7a904ba" providerId="AD" clId="Web-{B3107E00-7807-5ABF-CEE2-59F7275EA933}" dt="2025-09-10T14:07:49.157" v="93"/>
          <ac:picMkLst>
            <pc:docMk/>
            <pc:sldMk cId="0" sldId="264"/>
            <ac:picMk id="16" creationId="{D0F34763-AB34-357C-96C8-9DB9E3C02868}"/>
          </ac:picMkLst>
        </pc:picChg>
        <pc:picChg chg="add">
          <ac:chgData name="Matthew Martineau" userId="S::mmartineau@smoc.org::073ce0ee-5d7d-468d-8982-2f6aa7a904ba" providerId="AD" clId="Web-{B3107E00-7807-5ABF-CEE2-59F7275EA933}" dt="2025-09-10T14:07:49.172" v="95"/>
          <ac:picMkLst>
            <pc:docMk/>
            <pc:sldMk cId="0" sldId="264"/>
            <ac:picMk id="20" creationId="{C6AFD3FE-D74B-AF0F-823F-035CA0DCD62B}"/>
          </ac:picMkLst>
        </pc:picChg>
        <pc:picChg chg="add">
          <ac:chgData name="Matthew Martineau" userId="S::mmartineau@smoc.org::073ce0ee-5d7d-468d-8982-2f6aa7a904ba" providerId="AD" clId="Web-{B3107E00-7807-5ABF-CEE2-59F7275EA933}" dt="2025-09-10T14:07:49.204" v="97"/>
          <ac:picMkLst>
            <pc:docMk/>
            <pc:sldMk cId="0" sldId="264"/>
            <ac:picMk id="24" creationId="{CD2E5DA0-3B23-E3E7-AC5D-10E54652FFDE}"/>
          </ac:picMkLst>
        </pc:picChg>
      </pc:sldChg>
      <pc:sldChg chg="addSp delSp modSp">
        <pc:chgData name="Matthew Martineau" userId="S::mmartineau@smoc.org::073ce0ee-5d7d-468d-8982-2f6aa7a904ba" providerId="AD" clId="Web-{B3107E00-7807-5ABF-CEE2-59F7275EA933}" dt="2025-09-10T14:10:06.110" v="135"/>
        <pc:sldMkLst>
          <pc:docMk/>
          <pc:sldMk cId="0" sldId="266"/>
        </pc:sldMkLst>
        <pc:spChg chg="add">
          <ac:chgData name="Matthew Martineau" userId="S::mmartineau@smoc.org::073ce0ee-5d7d-468d-8982-2f6aa7a904ba" providerId="AD" clId="Web-{B3107E00-7807-5ABF-CEE2-59F7275EA933}" dt="2025-09-10T14:10:05.923" v="127"/>
          <ac:spMkLst>
            <pc:docMk/>
            <pc:sldMk cId="0" sldId="266"/>
            <ac:spMk id="3" creationId="{E5887311-213D-9C31-B625-5DE50E4550F3}"/>
          </ac:spMkLst>
        </pc:spChg>
        <pc:spChg chg="del">
          <ac:chgData name="Matthew Martineau" userId="S::mmartineau@smoc.org::073ce0ee-5d7d-468d-8982-2f6aa7a904ba" providerId="AD" clId="Web-{B3107E00-7807-5ABF-CEE2-59F7275EA933}" dt="2025-09-10T14:09:04.219" v="112"/>
          <ac:spMkLst>
            <pc:docMk/>
            <pc:sldMk cId="0" sldId="266"/>
            <ac:spMk id="6" creationId="{00000000-0000-0000-0000-000000000000}"/>
          </ac:spMkLst>
        </pc:spChg>
        <pc:spChg chg="mod">
          <ac:chgData name="Matthew Martineau" userId="S::mmartineau@smoc.org::073ce0ee-5d7d-468d-8982-2f6aa7a904ba" providerId="AD" clId="Web-{B3107E00-7807-5ABF-CEE2-59F7275EA933}" dt="2025-09-10T14:09:16.954" v="115" actId="1076"/>
          <ac:spMkLst>
            <pc:docMk/>
            <pc:sldMk cId="0" sldId="266"/>
            <ac:spMk id="7" creationId="{00000000-0000-0000-0000-000000000000}"/>
          </ac:spMkLst>
        </pc:spChg>
        <pc:spChg chg="del">
          <ac:chgData name="Matthew Martineau" userId="S::mmartineau@smoc.org::073ce0ee-5d7d-468d-8982-2f6aa7a904ba" providerId="AD" clId="Web-{B3107E00-7807-5ABF-CEE2-59F7275EA933}" dt="2025-09-10T14:09:21.735" v="116"/>
          <ac:spMkLst>
            <pc:docMk/>
            <pc:sldMk cId="0" sldId="266"/>
            <ac:spMk id="10" creationId="{00000000-0000-0000-0000-000000000000}"/>
          </ac:spMkLst>
        </pc:spChg>
        <pc:spChg chg="mod">
          <ac:chgData name="Matthew Martineau" userId="S::mmartineau@smoc.org::073ce0ee-5d7d-468d-8982-2f6aa7a904ba" providerId="AD" clId="Web-{B3107E00-7807-5ABF-CEE2-59F7275EA933}" dt="2025-09-10T14:09:26.032" v="117" actId="1076"/>
          <ac:spMkLst>
            <pc:docMk/>
            <pc:sldMk cId="0" sldId="266"/>
            <ac:spMk id="11" creationId="{00000000-0000-0000-0000-000000000000}"/>
          </ac:spMkLst>
        </pc:spChg>
        <pc:spChg chg="del">
          <ac:chgData name="Matthew Martineau" userId="S::mmartineau@smoc.org::073ce0ee-5d7d-468d-8982-2f6aa7a904ba" providerId="AD" clId="Web-{B3107E00-7807-5ABF-CEE2-59F7275EA933}" dt="2025-09-10T14:08:58.829" v="110"/>
          <ac:spMkLst>
            <pc:docMk/>
            <pc:sldMk cId="0" sldId="266"/>
            <ac:spMk id="14" creationId="{00000000-0000-0000-0000-000000000000}"/>
          </ac:spMkLst>
        </pc:spChg>
        <pc:spChg chg="mod">
          <ac:chgData name="Matthew Martineau" userId="S::mmartineau@smoc.org::073ce0ee-5d7d-468d-8982-2f6aa7a904ba" providerId="AD" clId="Web-{B3107E00-7807-5ABF-CEE2-59F7275EA933}" dt="2025-09-10T14:09:02.860" v="111" actId="1076"/>
          <ac:spMkLst>
            <pc:docMk/>
            <pc:sldMk cId="0" sldId="266"/>
            <ac:spMk id="15" creationId="{00000000-0000-0000-0000-000000000000}"/>
          </ac:spMkLst>
        </pc:spChg>
        <pc:spChg chg="del mod">
          <ac:chgData name="Matthew Martineau" userId="S::mmartineau@smoc.org::073ce0ee-5d7d-468d-8982-2f6aa7a904ba" providerId="AD" clId="Web-{B3107E00-7807-5ABF-CEE2-59F7275EA933}" dt="2025-09-10T14:09:26.985" v="118"/>
          <ac:spMkLst>
            <pc:docMk/>
            <pc:sldMk cId="0" sldId="266"/>
            <ac:spMk id="18" creationId="{00000000-0000-0000-0000-000000000000}"/>
          </ac:spMkLst>
        </pc:spChg>
        <pc:spChg chg="mod">
          <ac:chgData name="Matthew Martineau" userId="S::mmartineau@smoc.org::073ce0ee-5d7d-468d-8982-2f6aa7a904ba" providerId="AD" clId="Web-{B3107E00-7807-5ABF-CEE2-59F7275EA933}" dt="2025-09-10T14:09:34.720" v="119" actId="1076"/>
          <ac:spMkLst>
            <pc:docMk/>
            <pc:sldMk cId="0" sldId="266"/>
            <ac:spMk id="19" creationId="{00000000-0000-0000-0000-000000000000}"/>
          </ac:spMkLst>
        </pc:spChg>
        <pc:spChg chg="mod">
          <ac:chgData name="Matthew Martineau" userId="S::mmartineau@smoc.org::073ce0ee-5d7d-468d-8982-2f6aa7a904ba" providerId="AD" clId="Web-{B3107E00-7807-5ABF-CEE2-59F7275EA933}" dt="2025-09-10T14:08:39.469" v="107" actId="1076"/>
          <ac:spMkLst>
            <pc:docMk/>
            <pc:sldMk cId="0" sldId="266"/>
            <ac:spMk id="28" creationId="{00000000-0000-0000-0000-000000000000}"/>
          </ac:spMkLst>
        </pc:spChg>
        <pc:spChg chg="mod">
          <ac:chgData name="Matthew Martineau" userId="S::mmartineau@smoc.org::073ce0ee-5d7d-468d-8982-2f6aa7a904ba" providerId="AD" clId="Web-{B3107E00-7807-5ABF-CEE2-59F7275EA933}" dt="2025-09-10T14:10:04.110" v="126" actId="1076"/>
          <ac:spMkLst>
            <pc:docMk/>
            <pc:sldMk cId="0" sldId="266"/>
            <ac:spMk id="36" creationId="{00000000-0000-0000-0000-000000000000}"/>
          </ac:spMkLst>
        </pc:spChg>
        <pc:spChg chg="del">
          <ac:chgData name="Matthew Martineau" userId="S::mmartineau@smoc.org::073ce0ee-5d7d-468d-8982-2f6aa7a904ba" providerId="AD" clId="Web-{B3107E00-7807-5ABF-CEE2-59F7275EA933}" dt="2025-09-10T14:09:42.798" v="121"/>
          <ac:spMkLst>
            <pc:docMk/>
            <pc:sldMk cId="0" sldId="266"/>
            <ac:spMk id="37" creationId="{00000000-0000-0000-0000-000000000000}"/>
          </ac:spMkLst>
        </pc:spChg>
        <pc:spChg chg="del">
          <ac:chgData name="Matthew Martineau" userId="S::mmartineau@smoc.org::073ce0ee-5d7d-468d-8982-2f6aa7a904ba" providerId="AD" clId="Web-{B3107E00-7807-5ABF-CEE2-59F7275EA933}" dt="2025-09-10T14:07:55.688" v="99"/>
          <ac:spMkLst>
            <pc:docMk/>
            <pc:sldMk cId="0" sldId="266"/>
            <ac:spMk id="39" creationId="{F28F0ABE-657B-4C28-9BDF-2ADE74F52C3C}"/>
          </ac:spMkLst>
        </pc:spChg>
        <pc:spChg chg="del">
          <ac:chgData name="Matthew Martineau" userId="S::mmartineau@smoc.org::073ce0ee-5d7d-468d-8982-2f6aa7a904ba" providerId="AD" clId="Web-{B3107E00-7807-5ABF-CEE2-59F7275EA933}" dt="2025-09-10T14:07:58.907" v="100"/>
          <ac:spMkLst>
            <pc:docMk/>
            <pc:sldMk cId="0" sldId="266"/>
            <ac:spMk id="40" creationId="{5FF9E572-E0CD-40B8-9615-9FF9BB3952C0}"/>
          </ac:spMkLst>
        </pc:spChg>
        <pc:spChg chg="add">
          <ac:chgData name="Matthew Martineau" userId="S::mmartineau@smoc.org::073ce0ee-5d7d-468d-8982-2f6aa7a904ba" providerId="AD" clId="Web-{B3107E00-7807-5ABF-CEE2-59F7275EA933}" dt="2025-09-10T14:10:06.032" v="131"/>
          <ac:spMkLst>
            <pc:docMk/>
            <pc:sldMk cId="0" sldId="266"/>
            <ac:spMk id="48" creationId="{E07134FA-EF1A-A12D-15E6-7D5990B22983}"/>
          </ac:spMkLst>
        </pc:spChg>
        <pc:spChg chg="add">
          <ac:chgData name="Matthew Martineau" userId="S::mmartineau@smoc.org::073ce0ee-5d7d-468d-8982-2f6aa7a904ba" providerId="AD" clId="Web-{B3107E00-7807-5ABF-CEE2-59F7275EA933}" dt="2025-09-10T14:10:06.079" v="133"/>
          <ac:spMkLst>
            <pc:docMk/>
            <pc:sldMk cId="0" sldId="266"/>
            <ac:spMk id="52" creationId="{FF54D8ED-C85B-2DD2-5CC4-7259E29BBF8B}"/>
          </ac:spMkLst>
        </pc:spChg>
        <pc:spChg chg="add">
          <ac:chgData name="Matthew Martineau" userId="S::mmartineau@smoc.org::073ce0ee-5d7d-468d-8982-2f6aa7a904ba" providerId="AD" clId="Web-{B3107E00-7807-5ABF-CEE2-59F7275EA933}" dt="2025-09-10T14:10:06.110" v="135"/>
          <ac:spMkLst>
            <pc:docMk/>
            <pc:sldMk cId="0" sldId="266"/>
            <ac:spMk id="56" creationId="{8131B91C-F972-AED6-BBC3-566016683F12}"/>
          </ac:spMkLst>
        </pc:spChg>
        <pc:grpChg chg="del">
          <ac:chgData name="Matthew Martineau" userId="S::mmartineau@smoc.org::073ce0ee-5d7d-468d-8982-2f6aa7a904ba" providerId="AD" clId="Web-{B3107E00-7807-5ABF-CEE2-59F7275EA933}" dt="2025-09-10T13:24:19.601" v="5"/>
          <ac:grpSpMkLst>
            <pc:docMk/>
            <pc:sldMk cId="0" sldId="266"/>
            <ac:grpSpMk id="2" creationId="{00000000-0000-0000-0000-000000000000}"/>
          </ac:grpSpMkLst>
        </pc:grpChg>
        <pc:grpChg chg="del mod">
          <ac:chgData name="Matthew Martineau" userId="S::mmartineau@smoc.org::073ce0ee-5d7d-468d-8982-2f6aa7a904ba" providerId="AD" clId="Web-{B3107E00-7807-5ABF-CEE2-59F7275EA933}" dt="2025-09-10T14:09:10.579" v="114"/>
          <ac:grpSpMkLst>
            <pc:docMk/>
            <pc:sldMk cId="0" sldId="266"/>
            <ac:grpSpMk id="4" creationId="{00000000-0000-0000-0000-000000000000}"/>
          </ac:grpSpMkLst>
        </pc:grpChg>
        <pc:grpChg chg="del">
          <ac:chgData name="Matthew Martineau" userId="S::mmartineau@smoc.org::073ce0ee-5d7d-468d-8982-2f6aa7a904ba" providerId="AD" clId="Web-{B3107E00-7807-5ABF-CEE2-59F7275EA933}" dt="2025-09-10T14:09:36.845" v="120"/>
          <ac:grpSpMkLst>
            <pc:docMk/>
            <pc:sldMk cId="0" sldId="266"/>
            <ac:grpSpMk id="8" creationId="{00000000-0000-0000-0000-000000000000}"/>
          </ac:grpSpMkLst>
        </pc:grpChg>
        <pc:grpChg chg="del">
          <ac:chgData name="Matthew Martineau" userId="S::mmartineau@smoc.org::073ce0ee-5d7d-468d-8982-2f6aa7a904ba" providerId="AD" clId="Web-{B3107E00-7807-5ABF-CEE2-59F7275EA933}" dt="2025-09-10T14:09:45.313" v="123"/>
          <ac:grpSpMkLst>
            <pc:docMk/>
            <pc:sldMk cId="0" sldId="266"/>
            <ac:grpSpMk id="12" creationId="{00000000-0000-0000-0000-000000000000}"/>
          </ac:grpSpMkLst>
        </pc:grpChg>
        <pc:grpChg chg="del">
          <ac:chgData name="Matthew Martineau" userId="S::mmartineau@smoc.org::073ce0ee-5d7d-468d-8982-2f6aa7a904ba" providerId="AD" clId="Web-{B3107E00-7807-5ABF-CEE2-59F7275EA933}" dt="2025-09-10T14:09:43.923" v="122"/>
          <ac:grpSpMkLst>
            <pc:docMk/>
            <pc:sldMk cId="0" sldId="266"/>
            <ac:grpSpMk id="16" creationId="{00000000-0000-0000-0000-000000000000}"/>
          </ac:grpSpMkLst>
        </pc:grpChg>
        <pc:grpChg chg="mod">
          <ac:chgData name="Matthew Martineau" userId="S::mmartineau@smoc.org::073ce0ee-5d7d-468d-8982-2f6aa7a904ba" providerId="AD" clId="Web-{B3107E00-7807-5ABF-CEE2-59F7275EA933}" dt="2025-09-10T14:08:26.001" v="104" actId="1076"/>
          <ac:grpSpMkLst>
            <pc:docMk/>
            <pc:sldMk cId="0" sldId="266"/>
            <ac:grpSpMk id="23" creationId="{00000000-0000-0000-0000-000000000000}"/>
          </ac:grpSpMkLst>
        </pc:grpChg>
        <pc:picChg chg="add">
          <ac:chgData name="Matthew Martineau" userId="S::mmartineau@smoc.org::073ce0ee-5d7d-468d-8982-2f6aa7a904ba" providerId="AD" clId="Web-{B3107E00-7807-5ABF-CEE2-59F7275EA933}" dt="2025-09-10T14:10:05.954" v="128"/>
          <ac:picMkLst>
            <pc:docMk/>
            <pc:sldMk cId="0" sldId="266"/>
            <ac:picMk id="42" creationId="{D462B2D2-CD97-AFDA-E4C7-31CD0AA13858}"/>
          </ac:picMkLst>
        </pc:picChg>
        <pc:picChg chg="add">
          <ac:chgData name="Matthew Martineau" userId="S::mmartineau@smoc.org::073ce0ee-5d7d-468d-8982-2f6aa7a904ba" providerId="AD" clId="Web-{B3107E00-7807-5ABF-CEE2-59F7275EA933}" dt="2025-09-10T14:10:05.985" v="129"/>
          <ac:picMkLst>
            <pc:docMk/>
            <pc:sldMk cId="0" sldId="266"/>
            <ac:picMk id="44" creationId="{82707E38-E1E1-8C9E-1B31-FA7E52EF45A6}"/>
          </ac:picMkLst>
        </pc:picChg>
        <pc:picChg chg="add">
          <ac:chgData name="Matthew Martineau" userId="S::mmartineau@smoc.org::073ce0ee-5d7d-468d-8982-2f6aa7a904ba" providerId="AD" clId="Web-{B3107E00-7807-5ABF-CEE2-59F7275EA933}" dt="2025-09-10T14:10:06.001" v="130"/>
          <ac:picMkLst>
            <pc:docMk/>
            <pc:sldMk cId="0" sldId="266"/>
            <ac:picMk id="46" creationId="{F0C40ADD-D8D5-3A81-F77B-39744469695A}"/>
          </ac:picMkLst>
        </pc:picChg>
        <pc:picChg chg="add">
          <ac:chgData name="Matthew Martineau" userId="S::mmartineau@smoc.org::073ce0ee-5d7d-468d-8982-2f6aa7a904ba" providerId="AD" clId="Web-{B3107E00-7807-5ABF-CEE2-59F7275EA933}" dt="2025-09-10T14:10:06.064" v="132"/>
          <ac:picMkLst>
            <pc:docMk/>
            <pc:sldMk cId="0" sldId="266"/>
            <ac:picMk id="50" creationId="{4DBE41D4-1838-BC06-B768-1A05C1303282}"/>
          </ac:picMkLst>
        </pc:picChg>
        <pc:picChg chg="add">
          <ac:chgData name="Matthew Martineau" userId="S::mmartineau@smoc.org::073ce0ee-5d7d-468d-8982-2f6aa7a904ba" providerId="AD" clId="Web-{B3107E00-7807-5ABF-CEE2-59F7275EA933}" dt="2025-09-10T14:10:06.095" v="134"/>
          <ac:picMkLst>
            <pc:docMk/>
            <pc:sldMk cId="0" sldId="266"/>
            <ac:picMk id="54" creationId="{A61E8A89-694E-8FD9-6E56-95D6DAD2A559}"/>
          </ac:picMkLst>
        </pc:picChg>
      </pc:sldChg>
      <pc:sldChg chg="addSp delSp modSp">
        <pc:chgData name="Matthew Martineau" userId="S::mmartineau@smoc.org::073ce0ee-5d7d-468d-8982-2f6aa7a904ba" providerId="AD" clId="Web-{B3107E00-7807-5ABF-CEE2-59F7275EA933}" dt="2025-09-10T14:11:01.783" v="153"/>
        <pc:sldMkLst>
          <pc:docMk/>
          <pc:sldMk cId="0" sldId="268"/>
        </pc:sldMkLst>
        <pc:spChg chg="add">
          <ac:chgData name="Matthew Martineau" userId="S::mmartineau@smoc.org::073ce0ee-5d7d-468d-8982-2f6aa7a904ba" providerId="AD" clId="Web-{B3107E00-7807-5ABF-CEE2-59F7275EA933}" dt="2025-09-10T14:11:01.704" v="145"/>
          <ac:spMkLst>
            <pc:docMk/>
            <pc:sldMk cId="0" sldId="268"/>
            <ac:spMk id="3" creationId="{6416E3FD-3848-EEA0-6BE3-6B87464D552B}"/>
          </ac:spMkLst>
        </pc:spChg>
        <pc:spChg chg="mod">
          <ac:chgData name="Matthew Martineau" userId="S::mmartineau@smoc.org::073ce0ee-5d7d-468d-8982-2f6aa7a904ba" providerId="AD" clId="Web-{B3107E00-7807-5ABF-CEE2-59F7275EA933}" dt="2025-09-10T14:10:59.986" v="144" actId="1076"/>
          <ac:spMkLst>
            <pc:docMk/>
            <pc:sldMk cId="0" sldId="268"/>
            <ac:spMk id="6" creationId="{00000000-0000-0000-0000-000000000000}"/>
          </ac:spMkLst>
        </pc:spChg>
        <pc:spChg chg="del mod">
          <ac:chgData name="Matthew Martineau" userId="S::mmartineau@smoc.org::073ce0ee-5d7d-468d-8982-2f6aa7a904ba" providerId="AD" clId="Web-{B3107E00-7807-5ABF-CEE2-59F7275EA933}" dt="2025-09-10T14:10:23.454" v="141"/>
          <ac:spMkLst>
            <pc:docMk/>
            <pc:sldMk cId="0" sldId="268"/>
            <ac:spMk id="7" creationId="{00000000-0000-0000-0000-000000000000}"/>
          </ac:spMkLst>
        </pc:spChg>
        <pc:spChg chg="del">
          <ac:chgData name="Matthew Martineau" userId="S::mmartineau@smoc.org::073ce0ee-5d7d-468d-8982-2f6aa7a904ba" providerId="AD" clId="Web-{B3107E00-7807-5ABF-CEE2-59F7275EA933}" dt="2025-09-10T14:10:17.642" v="138"/>
          <ac:spMkLst>
            <pc:docMk/>
            <pc:sldMk cId="0" sldId="268"/>
            <ac:spMk id="9" creationId="{52803126-C25E-4A28-9FF6-C539A479CEB1}"/>
          </ac:spMkLst>
        </pc:spChg>
        <pc:spChg chg="del">
          <ac:chgData name="Matthew Martineau" userId="S::mmartineau@smoc.org::073ce0ee-5d7d-468d-8982-2f6aa7a904ba" providerId="AD" clId="Web-{B3107E00-7807-5ABF-CEE2-59F7275EA933}" dt="2025-09-10T14:10:17.642" v="137"/>
          <ac:spMkLst>
            <pc:docMk/>
            <pc:sldMk cId="0" sldId="268"/>
            <ac:spMk id="10" creationId="{6301F8A7-B327-473B-B55F-55EBD7DE5370}"/>
          </ac:spMkLst>
        </pc:spChg>
        <pc:spChg chg="add">
          <ac:chgData name="Matthew Martineau" userId="S::mmartineau@smoc.org::073ce0ee-5d7d-468d-8982-2f6aa7a904ba" providerId="AD" clId="Web-{B3107E00-7807-5ABF-CEE2-59F7275EA933}" dt="2025-09-10T14:11:01.751" v="149"/>
          <ac:spMkLst>
            <pc:docMk/>
            <pc:sldMk cId="0" sldId="268"/>
            <ac:spMk id="18" creationId="{ECABBF2A-FFB9-2A0D-EE7F-1CEC538EBD42}"/>
          </ac:spMkLst>
        </pc:spChg>
        <pc:spChg chg="add">
          <ac:chgData name="Matthew Martineau" userId="S::mmartineau@smoc.org::073ce0ee-5d7d-468d-8982-2f6aa7a904ba" providerId="AD" clId="Web-{B3107E00-7807-5ABF-CEE2-59F7275EA933}" dt="2025-09-10T14:11:01.767" v="151"/>
          <ac:spMkLst>
            <pc:docMk/>
            <pc:sldMk cId="0" sldId="268"/>
            <ac:spMk id="22" creationId="{9DCEC3FD-7EBB-9949-8C15-EE482D9BEDF8}"/>
          </ac:spMkLst>
        </pc:spChg>
        <pc:spChg chg="add">
          <ac:chgData name="Matthew Martineau" userId="S::mmartineau@smoc.org::073ce0ee-5d7d-468d-8982-2f6aa7a904ba" providerId="AD" clId="Web-{B3107E00-7807-5ABF-CEE2-59F7275EA933}" dt="2025-09-10T14:11:01.783" v="153"/>
          <ac:spMkLst>
            <pc:docMk/>
            <pc:sldMk cId="0" sldId="268"/>
            <ac:spMk id="26" creationId="{89F2B992-B591-6FA4-CC6F-E6D2FF1EE6E5}"/>
          </ac:spMkLst>
        </pc:spChg>
        <pc:grpChg chg="del">
          <ac:chgData name="Matthew Martineau" userId="S::mmartineau@smoc.org::073ce0ee-5d7d-468d-8982-2f6aa7a904ba" providerId="AD" clId="Web-{B3107E00-7807-5ABF-CEE2-59F7275EA933}" dt="2025-09-10T13:24:27.617" v="8"/>
          <ac:grpSpMkLst>
            <pc:docMk/>
            <pc:sldMk cId="0" sldId="268"/>
            <ac:grpSpMk id="2" creationId="{00000000-0000-0000-0000-000000000000}"/>
          </ac:grpSpMkLst>
        </pc:grpChg>
        <pc:grpChg chg="add del mod">
          <ac:chgData name="Matthew Martineau" userId="S::mmartineau@smoc.org::073ce0ee-5d7d-468d-8982-2f6aa7a904ba" providerId="AD" clId="Web-{B3107E00-7807-5ABF-CEE2-59F7275EA933}" dt="2025-09-10T14:10:14.501" v="136" actId="1076"/>
          <ac:grpSpMkLst>
            <pc:docMk/>
            <pc:sldMk cId="0" sldId="268"/>
            <ac:grpSpMk id="4" creationId="{00000000-0000-0000-0000-000000000000}"/>
          </ac:grpSpMkLst>
        </pc:grpChg>
        <pc:picChg chg="add">
          <ac:chgData name="Matthew Martineau" userId="S::mmartineau@smoc.org::073ce0ee-5d7d-468d-8982-2f6aa7a904ba" providerId="AD" clId="Web-{B3107E00-7807-5ABF-CEE2-59F7275EA933}" dt="2025-09-10T14:11:01.720" v="146"/>
          <ac:picMkLst>
            <pc:docMk/>
            <pc:sldMk cId="0" sldId="268"/>
            <ac:picMk id="12" creationId="{D56569D0-7DC9-2452-39D2-47E7EF217201}"/>
          </ac:picMkLst>
        </pc:picChg>
        <pc:picChg chg="add">
          <ac:chgData name="Matthew Martineau" userId="S::mmartineau@smoc.org::073ce0ee-5d7d-468d-8982-2f6aa7a904ba" providerId="AD" clId="Web-{B3107E00-7807-5ABF-CEE2-59F7275EA933}" dt="2025-09-10T14:11:01.736" v="147"/>
          <ac:picMkLst>
            <pc:docMk/>
            <pc:sldMk cId="0" sldId="268"/>
            <ac:picMk id="14" creationId="{53A7933E-B88D-79B8-E32F-855E28EA8018}"/>
          </ac:picMkLst>
        </pc:picChg>
        <pc:picChg chg="add">
          <ac:chgData name="Matthew Martineau" userId="S::mmartineau@smoc.org::073ce0ee-5d7d-468d-8982-2f6aa7a904ba" providerId="AD" clId="Web-{B3107E00-7807-5ABF-CEE2-59F7275EA933}" dt="2025-09-10T14:11:01.751" v="148"/>
          <ac:picMkLst>
            <pc:docMk/>
            <pc:sldMk cId="0" sldId="268"/>
            <ac:picMk id="16" creationId="{0A4F766E-3C75-EF29-4304-3DC1C1275A33}"/>
          </ac:picMkLst>
        </pc:picChg>
        <pc:picChg chg="add">
          <ac:chgData name="Matthew Martineau" userId="S::mmartineau@smoc.org::073ce0ee-5d7d-468d-8982-2f6aa7a904ba" providerId="AD" clId="Web-{B3107E00-7807-5ABF-CEE2-59F7275EA933}" dt="2025-09-10T14:11:01.767" v="150"/>
          <ac:picMkLst>
            <pc:docMk/>
            <pc:sldMk cId="0" sldId="268"/>
            <ac:picMk id="20" creationId="{44ECF877-5999-32FE-67DB-776D6E105C10}"/>
          </ac:picMkLst>
        </pc:picChg>
        <pc:picChg chg="add">
          <ac:chgData name="Matthew Martineau" userId="S::mmartineau@smoc.org::073ce0ee-5d7d-468d-8982-2f6aa7a904ba" providerId="AD" clId="Web-{B3107E00-7807-5ABF-CEE2-59F7275EA933}" dt="2025-09-10T14:11:01.783" v="152"/>
          <ac:picMkLst>
            <pc:docMk/>
            <pc:sldMk cId="0" sldId="268"/>
            <ac:picMk id="24" creationId="{03091642-25A6-9244-4AA8-3A723E176E49}"/>
          </ac:picMkLst>
        </pc:picChg>
      </pc:sldChg>
      <pc:sldChg chg="addSp delSp modSp">
        <pc:chgData name="Matthew Martineau" userId="S::mmartineau@smoc.org::073ce0ee-5d7d-468d-8982-2f6aa7a904ba" providerId="AD" clId="Web-{B3107E00-7807-5ABF-CEE2-59F7275EA933}" dt="2025-09-10T14:11:32.017" v="169" actId="1076"/>
        <pc:sldMkLst>
          <pc:docMk/>
          <pc:sldMk cId="0" sldId="270"/>
        </pc:sldMkLst>
        <pc:spChg chg="add">
          <ac:chgData name="Matthew Martineau" userId="S::mmartineau@smoc.org::073ce0ee-5d7d-468d-8982-2f6aa7a904ba" providerId="AD" clId="Web-{B3107E00-7807-5ABF-CEE2-59F7275EA933}" dt="2025-09-10T14:11:25.204" v="160"/>
          <ac:spMkLst>
            <pc:docMk/>
            <pc:sldMk cId="0" sldId="270"/>
            <ac:spMk id="3" creationId="{B1EDD427-D35E-323D-6E36-27730DD8AE9A}"/>
          </ac:spMkLst>
        </pc:spChg>
        <pc:spChg chg="mod">
          <ac:chgData name="Matthew Martineau" userId="S::mmartineau@smoc.org::073ce0ee-5d7d-468d-8982-2f6aa7a904ba" providerId="AD" clId="Web-{B3107E00-7807-5ABF-CEE2-59F7275EA933}" dt="2025-09-10T14:11:23.876" v="159" actId="1076"/>
          <ac:spMkLst>
            <pc:docMk/>
            <pc:sldMk cId="0" sldId="270"/>
            <ac:spMk id="6" creationId="{00000000-0000-0000-0000-000000000000}"/>
          </ac:spMkLst>
        </pc:spChg>
        <pc:spChg chg="del mod">
          <ac:chgData name="Matthew Martineau" userId="S::mmartineau@smoc.org::073ce0ee-5d7d-468d-8982-2f6aa7a904ba" providerId="AD" clId="Web-{B3107E00-7807-5ABF-CEE2-59F7275EA933}" dt="2025-09-10T13:24:37.086" v="13"/>
          <ac:spMkLst>
            <pc:docMk/>
            <pc:sldMk cId="0" sldId="270"/>
            <ac:spMk id="7" creationId="{00000000-0000-0000-0000-000000000000}"/>
          </ac:spMkLst>
        </pc:spChg>
        <pc:spChg chg="del">
          <ac:chgData name="Matthew Martineau" userId="S::mmartineau@smoc.org::073ce0ee-5d7d-468d-8982-2f6aa7a904ba" providerId="AD" clId="Web-{B3107E00-7807-5ABF-CEE2-59F7275EA933}" dt="2025-09-10T14:11:13.329" v="156"/>
          <ac:spMkLst>
            <pc:docMk/>
            <pc:sldMk cId="0" sldId="270"/>
            <ac:spMk id="9" creationId="{3BB02783-2D6A-45C3-BCC6-B1C54942C2CD}"/>
          </ac:spMkLst>
        </pc:spChg>
        <pc:spChg chg="del">
          <ac:chgData name="Matthew Martineau" userId="S::mmartineau@smoc.org::073ce0ee-5d7d-468d-8982-2f6aa7a904ba" providerId="AD" clId="Web-{B3107E00-7807-5ABF-CEE2-59F7275EA933}" dt="2025-09-10T14:11:13.329" v="155"/>
          <ac:spMkLst>
            <pc:docMk/>
            <pc:sldMk cId="0" sldId="270"/>
            <ac:spMk id="10" creationId="{67E6DA7D-0382-4902-B9FF-F76075F0795D}"/>
          </ac:spMkLst>
        </pc:spChg>
        <pc:spChg chg="add">
          <ac:chgData name="Matthew Martineau" userId="S::mmartineau@smoc.org::073ce0ee-5d7d-468d-8982-2f6aa7a904ba" providerId="AD" clId="Web-{B3107E00-7807-5ABF-CEE2-59F7275EA933}" dt="2025-09-10T14:11:25.267" v="164"/>
          <ac:spMkLst>
            <pc:docMk/>
            <pc:sldMk cId="0" sldId="270"/>
            <ac:spMk id="17" creationId="{5E8DE56E-F9F0-35A1-A388-339EC99494E6}"/>
          </ac:spMkLst>
        </pc:spChg>
        <pc:spChg chg="add">
          <ac:chgData name="Matthew Martineau" userId="S::mmartineau@smoc.org::073ce0ee-5d7d-468d-8982-2f6aa7a904ba" providerId="AD" clId="Web-{B3107E00-7807-5ABF-CEE2-59F7275EA933}" dt="2025-09-10T14:11:25.283" v="166"/>
          <ac:spMkLst>
            <pc:docMk/>
            <pc:sldMk cId="0" sldId="270"/>
            <ac:spMk id="21" creationId="{94750B71-C7CD-350D-E1F1-D1B89B769515}"/>
          </ac:spMkLst>
        </pc:spChg>
        <pc:spChg chg="add">
          <ac:chgData name="Matthew Martineau" userId="S::mmartineau@smoc.org::073ce0ee-5d7d-468d-8982-2f6aa7a904ba" providerId="AD" clId="Web-{B3107E00-7807-5ABF-CEE2-59F7275EA933}" dt="2025-09-10T14:11:25.314" v="168"/>
          <ac:spMkLst>
            <pc:docMk/>
            <pc:sldMk cId="0" sldId="270"/>
            <ac:spMk id="25" creationId="{B05DDA75-EC7F-4ABA-7BAD-ACF6AF1E8B8F}"/>
          </ac:spMkLst>
        </pc:spChg>
        <pc:grpChg chg="del">
          <ac:chgData name="Matthew Martineau" userId="S::mmartineau@smoc.org::073ce0ee-5d7d-468d-8982-2f6aa7a904ba" providerId="AD" clId="Web-{B3107E00-7807-5ABF-CEE2-59F7275EA933}" dt="2025-09-10T13:24:41.962" v="16"/>
          <ac:grpSpMkLst>
            <pc:docMk/>
            <pc:sldMk cId="0" sldId="270"/>
            <ac:grpSpMk id="2" creationId="{00000000-0000-0000-0000-000000000000}"/>
          </ac:grpSpMkLst>
        </pc:grpChg>
        <pc:grpChg chg="add del mod">
          <ac:chgData name="Matthew Martineau" userId="S::mmartineau@smoc.org::073ce0ee-5d7d-468d-8982-2f6aa7a904ba" providerId="AD" clId="Web-{B3107E00-7807-5ABF-CEE2-59F7275EA933}" dt="2025-09-10T14:11:32.017" v="169" actId="1076"/>
          <ac:grpSpMkLst>
            <pc:docMk/>
            <pc:sldMk cId="0" sldId="270"/>
            <ac:grpSpMk id="4" creationId="{00000000-0000-0000-0000-000000000000}"/>
          </ac:grpSpMkLst>
        </pc:grpChg>
        <pc:picChg chg="add">
          <ac:chgData name="Matthew Martineau" userId="S::mmartineau@smoc.org::073ce0ee-5d7d-468d-8982-2f6aa7a904ba" providerId="AD" clId="Web-{B3107E00-7807-5ABF-CEE2-59F7275EA933}" dt="2025-09-10T14:11:25.220" v="161"/>
          <ac:picMkLst>
            <pc:docMk/>
            <pc:sldMk cId="0" sldId="270"/>
            <ac:picMk id="11" creationId="{D3F9AEDC-7560-57AD-7287-A84DBF993E42}"/>
          </ac:picMkLst>
        </pc:picChg>
        <pc:picChg chg="add">
          <ac:chgData name="Matthew Martineau" userId="S::mmartineau@smoc.org::073ce0ee-5d7d-468d-8982-2f6aa7a904ba" providerId="AD" clId="Web-{B3107E00-7807-5ABF-CEE2-59F7275EA933}" dt="2025-09-10T14:11:25.251" v="162"/>
          <ac:picMkLst>
            <pc:docMk/>
            <pc:sldMk cId="0" sldId="270"/>
            <ac:picMk id="13" creationId="{1861F62A-F3F6-FECF-55F6-D84B38DADA06}"/>
          </ac:picMkLst>
        </pc:picChg>
        <pc:picChg chg="add">
          <ac:chgData name="Matthew Martineau" userId="S::mmartineau@smoc.org::073ce0ee-5d7d-468d-8982-2f6aa7a904ba" providerId="AD" clId="Web-{B3107E00-7807-5ABF-CEE2-59F7275EA933}" dt="2025-09-10T14:11:25.251" v="163"/>
          <ac:picMkLst>
            <pc:docMk/>
            <pc:sldMk cId="0" sldId="270"/>
            <ac:picMk id="15" creationId="{4731CF44-5F67-7FA3-03CA-1E00A98F0E8F}"/>
          </ac:picMkLst>
        </pc:picChg>
        <pc:picChg chg="add">
          <ac:chgData name="Matthew Martineau" userId="S::mmartineau@smoc.org::073ce0ee-5d7d-468d-8982-2f6aa7a904ba" providerId="AD" clId="Web-{B3107E00-7807-5ABF-CEE2-59F7275EA933}" dt="2025-09-10T14:11:25.267" v="165"/>
          <ac:picMkLst>
            <pc:docMk/>
            <pc:sldMk cId="0" sldId="270"/>
            <ac:picMk id="19" creationId="{47B87376-D411-11F7-9BFE-1D10AE2BA982}"/>
          </ac:picMkLst>
        </pc:picChg>
        <pc:picChg chg="add">
          <ac:chgData name="Matthew Martineau" userId="S::mmartineau@smoc.org::073ce0ee-5d7d-468d-8982-2f6aa7a904ba" providerId="AD" clId="Web-{B3107E00-7807-5ABF-CEE2-59F7275EA933}" dt="2025-09-10T14:11:25.298" v="167"/>
          <ac:picMkLst>
            <pc:docMk/>
            <pc:sldMk cId="0" sldId="270"/>
            <ac:picMk id="23" creationId="{9B7F907E-C91D-FE19-C9E7-412944632C32}"/>
          </ac:picMkLst>
        </pc:picChg>
      </pc:sldChg>
      <pc:sldChg chg="addSp delSp modSp">
        <pc:chgData name="Matthew Martineau" userId="S::mmartineau@smoc.org::073ce0ee-5d7d-468d-8982-2f6aa7a904ba" providerId="AD" clId="Web-{B3107E00-7807-5ABF-CEE2-59F7275EA933}" dt="2025-09-10T14:11:58.189" v="184"/>
        <pc:sldMkLst>
          <pc:docMk/>
          <pc:sldMk cId="0" sldId="272"/>
        </pc:sldMkLst>
        <pc:spChg chg="add">
          <ac:chgData name="Matthew Martineau" userId="S::mmartineau@smoc.org::073ce0ee-5d7d-468d-8982-2f6aa7a904ba" providerId="AD" clId="Web-{B3107E00-7807-5ABF-CEE2-59F7275EA933}" dt="2025-09-10T14:11:58.095" v="176"/>
          <ac:spMkLst>
            <pc:docMk/>
            <pc:sldMk cId="0" sldId="272"/>
            <ac:spMk id="3" creationId="{7BB84FC4-AA76-1831-0687-BBAAEDA15391}"/>
          </ac:spMkLst>
        </pc:spChg>
        <pc:spChg chg="mod">
          <ac:chgData name="Matthew Martineau" userId="S::mmartineau@smoc.org::073ce0ee-5d7d-468d-8982-2f6aa7a904ba" providerId="AD" clId="Web-{B3107E00-7807-5ABF-CEE2-59F7275EA933}" dt="2025-09-10T14:11:54.158" v="175" actId="1076"/>
          <ac:spMkLst>
            <pc:docMk/>
            <pc:sldMk cId="0" sldId="272"/>
            <ac:spMk id="5" creationId="{00000000-0000-0000-0000-000000000000}"/>
          </ac:spMkLst>
        </pc:spChg>
        <pc:spChg chg="del">
          <ac:chgData name="Matthew Martineau" userId="S::mmartineau@smoc.org::073ce0ee-5d7d-468d-8982-2f6aa7a904ba" providerId="AD" clId="Web-{B3107E00-7807-5ABF-CEE2-59F7275EA933}" dt="2025-09-10T14:11:47.439" v="172"/>
          <ac:spMkLst>
            <pc:docMk/>
            <pc:sldMk cId="0" sldId="272"/>
            <ac:spMk id="6" creationId="{00000000-0000-0000-0000-000000000000}"/>
          </ac:spMkLst>
        </pc:spChg>
        <pc:spChg chg="del">
          <ac:chgData name="Matthew Martineau" userId="S::mmartineau@smoc.org::073ce0ee-5d7d-468d-8982-2f6aa7a904ba" providerId="AD" clId="Web-{B3107E00-7807-5ABF-CEE2-59F7275EA933}" dt="2025-09-10T14:11:41.205" v="170"/>
          <ac:spMkLst>
            <pc:docMk/>
            <pc:sldMk cId="0" sldId="272"/>
            <ac:spMk id="8" creationId="{B387509D-0B11-4421-8D87-520658E4C69F}"/>
          </ac:spMkLst>
        </pc:spChg>
        <pc:spChg chg="del">
          <ac:chgData name="Matthew Martineau" userId="S::mmartineau@smoc.org::073ce0ee-5d7d-468d-8982-2f6aa7a904ba" providerId="AD" clId="Web-{B3107E00-7807-5ABF-CEE2-59F7275EA933}" dt="2025-09-10T14:11:43.736" v="171"/>
          <ac:spMkLst>
            <pc:docMk/>
            <pc:sldMk cId="0" sldId="272"/>
            <ac:spMk id="9" creationId="{5F75DFF1-26E5-4893-95C7-73AC4F4110AC}"/>
          </ac:spMkLst>
        </pc:spChg>
        <pc:spChg chg="add">
          <ac:chgData name="Matthew Martineau" userId="S::mmartineau@smoc.org::073ce0ee-5d7d-468d-8982-2f6aa7a904ba" providerId="AD" clId="Web-{B3107E00-7807-5ABF-CEE2-59F7275EA933}" dt="2025-09-10T14:11:58.158" v="180"/>
          <ac:spMkLst>
            <pc:docMk/>
            <pc:sldMk cId="0" sldId="272"/>
            <ac:spMk id="17" creationId="{F7CDD390-B346-437A-9BFC-97B0F5336E8F}"/>
          </ac:spMkLst>
        </pc:spChg>
        <pc:spChg chg="add">
          <ac:chgData name="Matthew Martineau" userId="S::mmartineau@smoc.org::073ce0ee-5d7d-468d-8982-2f6aa7a904ba" providerId="AD" clId="Web-{B3107E00-7807-5ABF-CEE2-59F7275EA933}" dt="2025-09-10T14:11:58.173" v="182"/>
          <ac:spMkLst>
            <pc:docMk/>
            <pc:sldMk cId="0" sldId="272"/>
            <ac:spMk id="21" creationId="{BA21472C-30AE-DADE-F9CF-444828292512}"/>
          </ac:spMkLst>
        </pc:spChg>
        <pc:spChg chg="add">
          <ac:chgData name="Matthew Martineau" userId="S::mmartineau@smoc.org::073ce0ee-5d7d-468d-8982-2f6aa7a904ba" providerId="AD" clId="Web-{B3107E00-7807-5ABF-CEE2-59F7275EA933}" dt="2025-09-10T14:11:58.189" v="184"/>
          <ac:spMkLst>
            <pc:docMk/>
            <pc:sldMk cId="0" sldId="272"/>
            <ac:spMk id="25" creationId="{E4D9D9C5-4A1F-FCC5-7F85-85273ABF61F6}"/>
          </ac:spMkLst>
        </pc:spChg>
        <pc:grpChg chg="del">
          <ac:chgData name="Matthew Martineau" userId="S::mmartineau@smoc.org::073ce0ee-5d7d-468d-8982-2f6aa7a904ba" providerId="AD" clId="Web-{B3107E00-7807-5ABF-CEE2-59F7275EA933}" dt="2025-09-10T13:24:44.368" v="17"/>
          <ac:grpSpMkLst>
            <pc:docMk/>
            <pc:sldMk cId="0" sldId="272"/>
            <ac:grpSpMk id="2" creationId="{00000000-0000-0000-0000-000000000000}"/>
          </ac:grpSpMkLst>
        </pc:grpChg>
        <pc:picChg chg="add">
          <ac:chgData name="Matthew Martineau" userId="S::mmartineau@smoc.org::073ce0ee-5d7d-468d-8982-2f6aa7a904ba" providerId="AD" clId="Web-{B3107E00-7807-5ABF-CEE2-59F7275EA933}" dt="2025-09-10T14:11:58.095" v="177"/>
          <ac:picMkLst>
            <pc:docMk/>
            <pc:sldMk cId="0" sldId="272"/>
            <ac:picMk id="11" creationId="{078A65DC-D7BF-BA7E-23D1-325C1FE85397}"/>
          </ac:picMkLst>
        </pc:picChg>
        <pc:picChg chg="add">
          <ac:chgData name="Matthew Martineau" userId="S::mmartineau@smoc.org::073ce0ee-5d7d-468d-8982-2f6aa7a904ba" providerId="AD" clId="Web-{B3107E00-7807-5ABF-CEE2-59F7275EA933}" dt="2025-09-10T14:11:58.126" v="178"/>
          <ac:picMkLst>
            <pc:docMk/>
            <pc:sldMk cId="0" sldId="272"/>
            <ac:picMk id="13" creationId="{4961D721-51C1-C985-7A60-C743B6B3C838}"/>
          </ac:picMkLst>
        </pc:picChg>
        <pc:picChg chg="add">
          <ac:chgData name="Matthew Martineau" userId="S::mmartineau@smoc.org::073ce0ee-5d7d-468d-8982-2f6aa7a904ba" providerId="AD" clId="Web-{B3107E00-7807-5ABF-CEE2-59F7275EA933}" dt="2025-09-10T14:11:58.142" v="179"/>
          <ac:picMkLst>
            <pc:docMk/>
            <pc:sldMk cId="0" sldId="272"/>
            <ac:picMk id="15" creationId="{B71778CA-1FB8-EFC0-E42C-B5E844DFB417}"/>
          </ac:picMkLst>
        </pc:picChg>
        <pc:picChg chg="add">
          <ac:chgData name="Matthew Martineau" userId="S::mmartineau@smoc.org::073ce0ee-5d7d-468d-8982-2f6aa7a904ba" providerId="AD" clId="Web-{B3107E00-7807-5ABF-CEE2-59F7275EA933}" dt="2025-09-10T14:11:58.158" v="181"/>
          <ac:picMkLst>
            <pc:docMk/>
            <pc:sldMk cId="0" sldId="272"/>
            <ac:picMk id="19" creationId="{31A3C277-2702-A60C-03FA-BCFC3CD1E937}"/>
          </ac:picMkLst>
        </pc:picChg>
        <pc:picChg chg="add">
          <ac:chgData name="Matthew Martineau" userId="S::mmartineau@smoc.org::073ce0ee-5d7d-468d-8982-2f6aa7a904ba" providerId="AD" clId="Web-{B3107E00-7807-5ABF-CEE2-59F7275EA933}" dt="2025-09-10T14:11:58.173" v="183"/>
          <ac:picMkLst>
            <pc:docMk/>
            <pc:sldMk cId="0" sldId="272"/>
            <ac:picMk id="23" creationId="{56A12EE4-DDF2-2055-5839-BF7F52E21DEA}"/>
          </ac:picMkLst>
        </pc:picChg>
      </pc:sldChg>
      <pc:sldChg chg="addSp delSp modSp">
        <pc:chgData name="Matthew Martineau" userId="S::mmartineau@smoc.org::073ce0ee-5d7d-468d-8982-2f6aa7a904ba" providerId="AD" clId="Web-{B3107E00-7807-5ABF-CEE2-59F7275EA933}" dt="2025-09-10T14:13:48.472" v="199"/>
        <pc:sldMkLst>
          <pc:docMk/>
          <pc:sldMk cId="0" sldId="274"/>
        </pc:sldMkLst>
        <pc:spChg chg="add">
          <ac:chgData name="Matthew Martineau" userId="S::mmartineau@smoc.org::073ce0ee-5d7d-468d-8982-2f6aa7a904ba" providerId="AD" clId="Web-{B3107E00-7807-5ABF-CEE2-59F7275EA933}" dt="2025-09-10T14:13:48.362" v="191"/>
          <ac:spMkLst>
            <pc:docMk/>
            <pc:sldMk cId="0" sldId="274"/>
            <ac:spMk id="3" creationId="{DB3BFE57-A605-9B22-E571-FCFEB101DCE1}"/>
          </ac:spMkLst>
        </pc:spChg>
        <pc:spChg chg="mod">
          <ac:chgData name="Matthew Martineau" userId="S::mmartineau@smoc.org::073ce0ee-5d7d-468d-8982-2f6aa7a904ba" providerId="AD" clId="Web-{B3107E00-7807-5ABF-CEE2-59F7275EA933}" dt="2025-09-10T14:13:46.972" v="190" actId="1076"/>
          <ac:spMkLst>
            <pc:docMk/>
            <pc:sldMk cId="0" sldId="274"/>
            <ac:spMk id="5" creationId="{00000000-0000-0000-0000-000000000000}"/>
          </ac:spMkLst>
        </pc:spChg>
        <pc:spChg chg="del">
          <ac:chgData name="Matthew Martineau" userId="S::mmartineau@smoc.org::073ce0ee-5d7d-468d-8982-2f6aa7a904ba" providerId="AD" clId="Web-{B3107E00-7807-5ABF-CEE2-59F7275EA933}" dt="2025-09-10T14:12:08.533" v="187"/>
          <ac:spMkLst>
            <pc:docMk/>
            <pc:sldMk cId="0" sldId="274"/>
            <ac:spMk id="6" creationId="{00000000-0000-0000-0000-000000000000}"/>
          </ac:spMkLst>
        </pc:spChg>
        <pc:spChg chg="del">
          <ac:chgData name="Matthew Martineau" userId="S::mmartineau@smoc.org::073ce0ee-5d7d-468d-8982-2f6aa7a904ba" providerId="AD" clId="Web-{B3107E00-7807-5ABF-CEE2-59F7275EA933}" dt="2025-09-10T14:12:05.252" v="186"/>
          <ac:spMkLst>
            <pc:docMk/>
            <pc:sldMk cId="0" sldId="274"/>
            <ac:spMk id="8" creationId="{E71A9DB0-67CA-414A-B4AF-5558F322DF4D}"/>
          </ac:spMkLst>
        </pc:spChg>
        <pc:spChg chg="del">
          <ac:chgData name="Matthew Martineau" userId="S::mmartineau@smoc.org::073ce0ee-5d7d-468d-8982-2f6aa7a904ba" providerId="AD" clId="Web-{B3107E00-7807-5ABF-CEE2-59F7275EA933}" dt="2025-09-10T14:12:05.252" v="185"/>
          <ac:spMkLst>
            <pc:docMk/>
            <pc:sldMk cId="0" sldId="274"/>
            <ac:spMk id="9" creationId="{1A0697E4-B62B-471E-B356-FD6692A4546D}"/>
          </ac:spMkLst>
        </pc:spChg>
        <pc:spChg chg="add">
          <ac:chgData name="Matthew Martineau" userId="S::mmartineau@smoc.org::073ce0ee-5d7d-468d-8982-2f6aa7a904ba" providerId="AD" clId="Web-{B3107E00-7807-5ABF-CEE2-59F7275EA933}" dt="2025-09-10T14:13:48.425" v="195"/>
          <ac:spMkLst>
            <pc:docMk/>
            <pc:sldMk cId="0" sldId="274"/>
            <ac:spMk id="17" creationId="{99320C23-A42C-8AE8-2BEF-648C5BD40303}"/>
          </ac:spMkLst>
        </pc:spChg>
        <pc:spChg chg="add">
          <ac:chgData name="Matthew Martineau" userId="S::mmartineau@smoc.org::073ce0ee-5d7d-468d-8982-2f6aa7a904ba" providerId="AD" clId="Web-{B3107E00-7807-5ABF-CEE2-59F7275EA933}" dt="2025-09-10T14:13:48.456" v="197"/>
          <ac:spMkLst>
            <pc:docMk/>
            <pc:sldMk cId="0" sldId="274"/>
            <ac:spMk id="21" creationId="{611729CB-4A93-BFCF-B92E-DCBFE059511E}"/>
          </ac:spMkLst>
        </pc:spChg>
        <pc:spChg chg="add">
          <ac:chgData name="Matthew Martineau" userId="S::mmartineau@smoc.org::073ce0ee-5d7d-468d-8982-2f6aa7a904ba" providerId="AD" clId="Web-{B3107E00-7807-5ABF-CEE2-59F7275EA933}" dt="2025-09-10T14:13:48.472" v="199"/>
          <ac:spMkLst>
            <pc:docMk/>
            <pc:sldMk cId="0" sldId="274"/>
            <ac:spMk id="25" creationId="{3E7DE60E-CE75-742B-6F6E-9BC76EBEDC0A}"/>
          </ac:spMkLst>
        </pc:spChg>
        <pc:grpChg chg="del">
          <ac:chgData name="Matthew Martineau" userId="S::mmartineau@smoc.org::073ce0ee-5d7d-468d-8982-2f6aa7a904ba" providerId="AD" clId="Web-{B3107E00-7807-5ABF-CEE2-59F7275EA933}" dt="2025-09-10T13:24:46.400" v="18"/>
          <ac:grpSpMkLst>
            <pc:docMk/>
            <pc:sldMk cId="0" sldId="274"/>
            <ac:grpSpMk id="2" creationId="{00000000-0000-0000-0000-000000000000}"/>
          </ac:grpSpMkLst>
        </pc:grpChg>
        <pc:picChg chg="add">
          <ac:chgData name="Matthew Martineau" userId="S::mmartineau@smoc.org::073ce0ee-5d7d-468d-8982-2f6aa7a904ba" providerId="AD" clId="Web-{B3107E00-7807-5ABF-CEE2-59F7275EA933}" dt="2025-09-10T14:13:48.378" v="192"/>
          <ac:picMkLst>
            <pc:docMk/>
            <pc:sldMk cId="0" sldId="274"/>
            <ac:picMk id="11" creationId="{56EA6381-E433-69CC-2744-8DBC00A26E4E}"/>
          </ac:picMkLst>
        </pc:picChg>
        <pc:picChg chg="add">
          <ac:chgData name="Matthew Martineau" userId="S::mmartineau@smoc.org::073ce0ee-5d7d-468d-8982-2f6aa7a904ba" providerId="AD" clId="Web-{B3107E00-7807-5ABF-CEE2-59F7275EA933}" dt="2025-09-10T14:13:48.409" v="193"/>
          <ac:picMkLst>
            <pc:docMk/>
            <pc:sldMk cId="0" sldId="274"/>
            <ac:picMk id="13" creationId="{6605BCBA-599E-0342-7195-E696F2CAE1E6}"/>
          </ac:picMkLst>
        </pc:picChg>
        <pc:picChg chg="add">
          <ac:chgData name="Matthew Martineau" userId="S::mmartineau@smoc.org::073ce0ee-5d7d-468d-8982-2f6aa7a904ba" providerId="AD" clId="Web-{B3107E00-7807-5ABF-CEE2-59F7275EA933}" dt="2025-09-10T14:13:48.409" v="194"/>
          <ac:picMkLst>
            <pc:docMk/>
            <pc:sldMk cId="0" sldId="274"/>
            <ac:picMk id="15" creationId="{F7F4C379-B91B-C614-A448-3AF4BC9A8ACF}"/>
          </ac:picMkLst>
        </pc:picChg>
        <pc:picChg chg="add">
          <ac:chgData name="Matthew Martineau" userId="S::mmartineau@smoc.org::073ce0ee-5d7d-468d-8982-2f6aa7a904ba" providerId="AD" clId="Web-{B3107E00-7807-5ABF-CEE2-59F7275EA933}" dt="2025-09-10T14:13:48.441" v="196"/>
          <ac:picMkLst>
            <pc:docMk/>
            <pc:sldMk cId="0" sldId="274"/>
            <ac:picMk id="19" creationId="{A8685FF6-5F8A-2EC7-6B14-DD6A7D6955EE}"/>
          </ac:picMkLst>
        </pc:picChg>
        <pc:picChg chg="add">
          <ac:chgData name="Matthew Martineau" userId="S::mmartineau@smoc.org::073ce0ee-5d7d-468d-8982-2f6aa7a904ba" providerId="AD" clId="Web-{B3107E00-7807-5ABF-CEE2-59F7275EA933}" dt="2025-09-10T14:13:48.456" v="198"/>
          <ac:picMkLst>
            <pc:docMk/>
            <pc:sldMk cId="0" sldId="274"/>
            <ac:picMk id="23" creationId="{9ED58992-CA69-2C5D-0E47-E68D20D195FC}"/>
          </ac:picMkLst>
        </pc:picChg>
      </pc:sldChg>
      <pc:sldChg chg="addSp delSp modSp">
        <pc:chgData name="Matthew Martineau" userId="S::mmartineau@smoc.org::073ce0ee-5d7d-468d-8982-2f6aa7a904ba" providerId="AD" clId="Web-{B3107E00-7807-5ABF-CEE2-59F7275EA933}" dt="2025-09-10T14:14:07.222" v="214"/>
        <pc:sldMkLst>
          <pc:docMk/>
          <pc:sldMk cId="0" sldId="276"/>
        </pc:sldMkLst>
        <pc:spChg chg="add">
          <ac:chgData name="Matthew Martineau" userId="S::mmartineau@smoc.org::073ce0ee-5d7d-468d-8982-2f6aa7a904ba" providerId="AD" clId="Web-{B3107E00-7807-5ABF-CEE2-59F7275EA933}" dt="2025-09-10T14:14:07.129" v="206"/>
          <ac:spMkLst>
            <pc:docMk/>
            <pc:sldMk cId="0" sldId="276"/>
            <ac:spMk id="3" creationId="{0743003A-43F8-9C9E-B65C-4842802A7022}"/>
          </ac:spMkLst>
        </pc:spChg>
        <pc:spChg chg="mod">
          <ac:chgData name="Matthew Martineau" userId="S::mmartineau@smoc.org::073ce0ee-5d7d-468d-8982-2f6aa7a904ba" providerId="AD" clId="Web-{B3107E00-7807-5ABF-CEE2-59F7275EA933}" dt="2025-09-10T14:14:04.301" v="205" actId="1076"/>
          <ac:spMkLst>
            <pc:docMk/>
            <pc:sldMk cId="0" sldId="276"/>
            <ac:spMk id="4" creationId="{00000000-0000-0000-0000-000000000000}"/>
          </ac:spMkLst>
        </pc:spChg>
        <pc:spChg chg="del">
          <ac:chgData name="Matthew Martineau" userId="S::mmartineau@smoc.org::073ce0ee-5d7d-468d-8982-2f6aa7a904ba" providerId="AD" clId="Web-{B3107E00-7807-5ABF-CEE2-59F7275EA933}" dt="2025-09-10T14:13:57.347" v="202"/>
          <ac:spMkLst>
            <pc:docMk/>
            <pc:sldMk cId="0" sldId="276"/>
            <ac:spMk id="6" creationId="{00000000-0000-0000-0000-000000000000}"/>
          </ac:spMkLst>
        </pc:spChg>
        <pc:spChg chg="del">
          <ac:chgData name="Matthew Martineau" userId="S::mmartineau@smoc.org::073ce0ee-5d7d-468d-8982-2f6aa7a904ba" providerId="AD" clId="Web-{B3107E00-7807-5ABF-CEE2-59F7275EA933}" dt="2025-09-10T14:13:52.910" v="201"/>
          <ac:spMkLst>
            <pc:docMk/>
            <pc:sldMk cId="0" sldId="276"/>
            <ac:spMk id="8" creationId="{0F236DFE-9530-4268-B374-01594FB93415}"/>
          </ac:spMkLst>
        </pc:spChg>
        <pc:spChg chg="del">
          <ac:chgData name="Matthew Martineau" userId="S::mmartineau@smoc.org::073ce0ee-5d7d-468d-8982-2f6aa7a904ba" providerId="AD" clId="Web-{B3107E00-7807-5ABF-CEE2-59F7275EA933}" dt="2025-09-10T14:13:52.910" v="200"/>
          <ac:spMkLst>
            <pc:docMk/>
            <pc:sldMk cId="0" sldId="276"/>
            <ac:spMk id="9" creationId="{01523BE3-693F-4F23-8F54-B0AE70C2F1BB}"/>
          </ac:spMkLst>
        </pc:spChg>
        <pc:spChg chg="add">
          <ac:chgData name="Matthew Martineau" userId="S::mmartineau@smoc.org::073ce0ee-5d7d-468d-8982-2f6aa7a904ba" providerId="AD" clId="Web-{B3107E00-7807-5ABF-CEE2-59F7275EA933}" dt="2025-09-10T14:14:07.191" v="210"/>
          <ac:spMkLst>
            <pc:docMk/>
            <pc:sldMk cId="0" sldId="276"/>
            <ac:spMk id="17" creationId="{88519982-F1F7-2D39-87DB-6AF32E42CFA1}"/>
          </ac:spMkLst>
        </pc:spChg>
        <pc:spChg chg="add">
          <ac:chgData name="Matthew Martineau" userId="S::mmartineau@smoc.org::073ce0ee-5d7d-468d-8982-2f6aa7a904ba" providerId="AD" clId="Web-{B3107E00-7807-5ABF-CEE2-59F7275EA933}" dt="2025-09-10T14:14:07.207" v="212"/>
          <ac:spMkLst>
            <pc:docMk/>
            <pc:sldMk cId="0" sldId="276"/>
            <ac:spMk id="21" creationId="{F0866CC2-52D9-6CF8-A61B-D8F5F34476DD}"/>
          </ac:spMkLst>
        </pc:spChg>
        <pc:spChg chg="add">
          <ac:chgData name="Matthew Martineau" userId="S::mmartineau@smoc.org::073ce0ee-5d7d-468d-8982-2f6aa7a904ba" providerId="AD" clId="Web-{B3107E00-7807-5ABF-CEE2-59F7275EA933}" dt="2025-09-10T14:14:07.222" v="214"/>
          <ac:spMkLst>
            <pc:docMk/>
            <pc:sldMk cId="0" sldId="276"/>
            <ac:spMk id="25" creationId="{75A9500F-FC5C-6E6F-C56A-1FD49CA6E58F}"/>
          </ac:spMkLst>
        </pc:spChg>
        <pc:grpChg chg="del">
          <ac:chgData name="Matthew Martineau" userId="S::mmartineau@smoc.org::073ce0ee-5d7d-468d-8982-2f6aa7a904ba" providerId="AD" clId="Web-{B3107E00-7807-5ABF-CEE2-59F7275EA933}" dt="2025-09-10T13:24:48.416" v="19"/>
          <ac:grpSpMkLst>
            <pc:docMk/>
            <pc:sldMk cId="0" sldId="276"/>
            <ac:grpSpMk id="2" creationId="{00000000-0000-0000-0000-000000000000}"/>
          </ac:grpSpMkLst>
        </pc:grpChg>
        <pc:picChg chg="add">
          <ac:chgData name="Matthew Martineau" userId="S::mmartineau@smoc.org::073ce0ee-5d7d-468d-8982-2f6aa7a904ba" providerId="AD" clId="Web-{B3107E00-7807-5ABF-CEE2-59F7275EA933}" dt="2025-09-10T14:14:07.144" v="207"/>
          <ac:picMkLst>
            <pc:docMk/>
            <pc:sldMk cId="0" sldId="276"/>
            <ac:picMk id="11" creationId="{B3D9B462-3353-5A83-12A7-CA48A0AF6178}"/>
          </ac:picMkLst>
        </pc:picChg>
        <pc:picChg chg="add">
          <ac:chgData name="Matthew Martineau" userId="S::mmartineau@smoc.org::073ce0ee-5d7d-468d-8982-2f6aa7a904ba" providerId="AD" clId="Web-{B3107E00-7807-5ABF-CEE2-59F7275EA933}" dt="2025-09-10T14:14:07.176" v="208"/>
          <ac:picMkLst>
            <pc:docMk/>
            <pc:sldMk cId="0" sldId="276"/>
            <ac:picMk id="13" creationId="{3B65B224-F9AF-761F-4C23-D2D5E2F8C40B}"/>
          </ac:picMkLst>
        </pc:picChg>
        <pc:picChg chg="add">
          <ac:chgData name="Matthew Martineau" userId="S::mmartineau@smoc.org::073ce0ee-5d7d-468d-8982-2f6aa7a904ba" providerId="AD" clId="Web-{B3107E00-7807-5ABF-CEE2-59F7275EA933}" dt="2025-09-10T14:14:07.176" v="209"/>
          <ac:picMkLst>
            <pc:docMk/>
            <pc:sldMk cId="0" sldId="276"/>
            <ac:picMk id="15" creationId="{E2856FD3-25FC-2F8F-FE05-1BB2D81804F9}"/>
          </ac:picMkLst>
        </pc:picChg>
        <pc:picChg chg="add">
          <ac:chgData name="Matthew Martineau" userId="S::mmartineau@smoc.org::073ce0ee-5d7d-468d-8982-2f6aa7a904ba" providerId="AD" clId="Web-{B3107E00-7807-5ABF-CEE2-59F7275EA933}" dt="2025-09-10T14:14:07.207" v="211"/>
          <ac:picMkLst>
            <pc:docMk/>
            <pc:sldMk cId="0" sldId="276"/>
            <ac:picMk id="19" creationId="{2513E9BC-3659-01C9-F364-70E499D08AE3}"/>
          </ac:picMkLst>
        </pc:picChg>
        <pc:picChg chg="add">
          <ac:chgData name="Matthew Martineau" userId="S::mmartineau@smoc.org::073ce0ee-5d7d-468d-8982-2f6aa7a904ba" providerId="AD" clId="Web-{B3107E00-7807-5ABF-CEE2-59F7275EA933}" dt="2025-09-10T14:14:07.222" v="213"/>
          <ac:picMkLst>
            <pc:docMk/>
            <pc:sldMk cId="0" sldId="276"/>
            <ac:picMk id="23" creationId="{5FDDE352-CABC-4564-99A9-23D4A19F6B79}"/>
          </ac:picMkLst>
        </pc:picChg>
      </pc:sldChg>
      <pc:sldChg chg="addSp delSp modSp">
        <pc:chgData name="Matthew Martineau" userId="S::mmartineau@smoc.org::073ce0ee-5d7d-468d-8982-2f6aa7a904ba" providerId="AD" clId="Web-{B3107E00-7807-5ABF-CEE2-59F7275EA933}" dt="2025-09-10T14:14:30.535" v="229"/>
        <pc:sldMkLst>
          <pc:docMk/>
          <pc:sldMk cId="0" sldId="278"/>
        </pc:sldMkLst>
        <pc:spChg chg="add">
          <ac:chgData name="Matthew Martineau" userId="S::mmartineau@smoc.org::073ce0ee-5d7d-468d-8982-2f6aa7a904ba" providerId="AD" clId="Web-{B3107E00-7807-5ABF-CEE2-59F7275EA933}" dt="2025-09-10T14:14:30.410" v="221"/>
          <ac:spMkLst>
            <pc:docMk/>
            <pc:sldMk cId="0" sldId="278"/>
            <ac:spMk id="3" creationId="{A0B851E9-DEE4-2E7F-0F7B-8169A3EA644F}"/>
          </ac:spMkLst>
        </pc:spChg>
        <pc:spChg chg="mod">
          <ac:chgData name="Matthew Martineau" userId="S::mmartineau@smoc.org::073ce0ee-5d7d-468d-8982-2f6aa7a904ba" providerId="AD" clId="Web-{B3107E00-7807-5ABF-CEE2-59F7275EA933}" dt="2025-09-10T14:14:28.941" v="220" actId="1076"/>
          <ac:spMkLst>
            <pc:docMk/>
            <pc:sldMk cId="0" sldId="278"/>
            <ac:spMk id="5" creationId="{00000000-0000-0000-0000-000000000000}"/>
          </ac:spMkLst>
        </pc:spChg>
        <pc:spChg chg="del">
          <ac:chgData name="Matthew Martineau" userId="S::mmartineau@smoc.org::073ce0ee-5d7d-468d-8982-2f6aa7a904ba" providerId="AD" clId="Web-{B3107E00-7807-5ABF-CEE2-59F7275EA933}" dt="2025-09-10T14:14:18.941" v="217"/>
          <ac:spMkLst>
            <pc:docMk/>
            <pc:sldMk cId="0" sldId="278"/>
            <ac:spMk id="6" creationId="{00000000-0000-0000-0000-000000000000}"/>
          </ac:spMkLst>
        </pc:spChg>
        <pc:spChg chg="del">
          <ac:chgData name="Matthew Martineau" userId="S::mmartineau@smoc.org::073ce0ee-5d7d-468d-8982-2f6aa7a904ba" providerId="AD" clId="Web-{B3107E00-7807-5ABF-CEE2-59F7275EA933}" dt="2025-09-10T14:14:18.582" v="216"/>
          <ac:spMkLst>
            <pc:docMk/>
            <pc:sldMk cId="0" sldId="278"/>
            <ac:spMk id="8" creationId="{797A68CC-9F05-4F18-B8B6-E095C5310A6F}"/>
          </ac:spMkLst>
        </pc:spChg>
        <pc:spChg chg="del">
          <ac:chgData name="Matthew Martineau" userId="S::mmartineau@smoc.org::073ce0ee-5d7d-468d-8982-2f6aa7a904ba" providerId="AD" clId="Web-{B3107E00-7807-5ABF-CEE2-59F7275EA933}" dt="2025-09-10T14:14:18.582" v="215"/>
          <ac:spMkLst>
            <pc:docMk/>
            <pc:sldMk cId="0" sldId="278"/>
            <ac:spMk id="9" creationId="{695A4A97-F9AE-4CE4-BB0B-181217A1D567}"/>
          </ac:spMkLst>
        </pc:spChg>
        <pc:spChg chg="add">
          <ac:chgData name="Matthew Martineau" userId="S::mmartineau@smoc.org::073ce0ee-5d7d-468d-8982-2f6aa7a904ba" providerId="AD" clId="Web-{B3107E00-7807-5ABF-CEE2-59F7275EA933}" dt="2025-09-10T14:14:30.473" v="225"/>
          <ac:spMkLst>
            <pc:docMk/>
            <pc:sldMk cId="0" sldId="278"/>
            <ac:spMk id="17" creationId="{42110D67-F6E8-EBE5-C7BA-8CE4E5CA5BE5}"/>
          </ac:spMkLst>
        </pc:spChg>
        <pc:spChg chg="add">
          <ac:chgData name="Matthew Martineau" userId="S::mmartineau@smoc.org::073ce0ee-5d7d-468d-8982-2f6aa7a904ba" providerId="AD" clId="Web-{B3107E00-7807-5ABF-CEE2-59F7275EA933}" dt="2025-09-10T14:14:30.504" v="227"/>
          <ac:spMkLst>
            <pc:docMk/>
            <pc:sldMk cId="0" sldId="278"/>
            <ac:spMk id="21" creationId="{2365A7A9-FEFD-E51F-BD61-AD6EFBFA2222}"/>
          </ac:spMkLst>
        </pc:spChg>
        <pc:spChg chg="add">
          <ac:chgData name="Matthew Martineau" userId="S::mmartineau@smoc.org::073ce0ee-5d7d-468d-8982-2f6aa7a904ba" providerId="AD" clId="Web-{B3107E00-7807-5ABF-CEE2-59F7275EA933}" dt="2025-09-10T14:14:30.535" v="229"/>
          <ac:spMkLst>
            <pc:docMk/>
            <pc:sldMk cId="0" sldId="278"/>
            <ac:spMk id="25" creationId="{B05708F7-7194-B3A1-1D7C-BA22C3F5503F}"/>
          </ac:spMkLst>
        </pc:spChg>
        <pc:grpChg chg="del">
          <ac:chgData name="Matthew Martineau" userId="S::mmartineau@smoc.org::073ce0ee-5d7d-468d-8982-2f6aa7a904ba" providerId="AD" clId="Web-{B3107E00-7807-5ABF-CEE2-59F7275EA933}" dt="2025-09-10T13:24:50.104" v="20"/>
          <ac:grpSpMkLst>
            <pc:docMk/>
            <pc:sldMk cId="0" sldId="278"/>
            <ac:grpSpMk id="2" creationId="{00000000-0000-0000-0000-000000000000}"/>
          </ac:grpSpMkLst>
        </pc:grpChg>
        <pc:picChg chg="add">
          <ac:chgData name="Matthew Martineau" userId="S::mmartineau@smoc.org::073ce0ee-5d7d-468d-8982-2f6aa7a904ba" providerId="AD" clId="Web-{B3107E00-7807-5ABF-CEE2-59F7275EA933}" dt="2025-09-10T14:14:30.426" v="222"/>
          <ac:picMkLst>
            <pc:docMk/>
            <pc:sldMk cId="0" sldId="278"/>
            <ac:picMk id="11" creationId="{540C398D-F43F-A2A7-A442-3D1F021DBA2B}"/>
          </ac:picMkLst>
        </pc:picChg>
        <pc:picChg chg="add">
          <ac:chgData name="Matthew Martineau" userId="S::mmartineau@smoc.org::073ce0ee-5d7d-468d-8982-2f6aa7a904ba" providerId="AD" clId="Web-{B3107E00-7807-5ABF-CEE2-59F7275EA933}" dt="2025-09-10T14:14:30.457" v="223"/>
          <ac:picMkLst>
            <pc:docMk/>
            <pc:sldMk cId="0" sldId="278"/>
            <ac:picMk id="13" creationId="{F56BBDC3-8A41-B75E-EEF7-7C6F60B687CD}"/>
          </ac:picMkLst>
        </pc:picChg>
        <pc:picChg chg="add">
          <ac:chgData name="Matthew Martineau" userId="S::mmartineau@smoc.org::073ce0ee-5d7d-468d-8982-2f6aa7a904ba" providerId="AD" clId="Web-{B3107E00-7807-5ABF-CEE2-59F7275EA933}" dt="2025-09-10T14:14:30.473" v="224"/>
          <ac:picMkLst>
            <pc:docMk/>
            <pc:sldMk cId="0" sldId="278"/>
            <ac:picMk id="15" creationId="{28654864-F3C4-9D85-3535-02B4B8C610CC}"/>
          </ac:picMkLst>
        </pc:picChg>
        <pc:picChg chg="add">
          <ac:chgData name="Matthew Martineau" userId="S::mmartineau@smoc.org::073ce0ee-5d7d-468d-8982-2f6aa7a904ba" providerId="AD" clId="Web-{B3107E00-7807-5ABF-CEE2-59F7275EA933}" dt="2025-09-10T14:14:30.488" v="226"/>
          <ac:picMkLst>
            <pc:docMk/>
            <pc:sldMk cId="0" sldId="278"/>
            <ac:picMk id="19" creationId="{F84F9421-C885-0595-6887-D119A3BDCB18}"/>
          </ac:picMkLst>
        </pc:picChg>
        <pc:picChg chg="add">
          <ac:chgData name="Matthew Martineau" userId="S::mmartineau@smoc.org::073ce0ee-5d7d-468d-8982-2f6aa7a904ba" providerId="AD" clId="Web-{B3107E00-7807-5ABF-CEE2-59F7275EA933}" dt="2025-09-10T14:14:30.520" v="228"/>
          <ac:picMkLst>
            <pc:docMk/>
            <pc:sldMk cId="0" sldId="278"/>
            <ac:picMk id="23" creationId="{DA57CE5C-19E3-2A9A-D553-85A65ED866ED}"/>
          </ac:picMkLst>
        </pc:picChg>
      </pc:sldChg>
      <pc:sldChg chg="addSp delSp modSp">
        <pc:chgData name="Matthew Martineau" userId="S::mmartineau@smoc.org::073ce0ee-5d7d-468d-8982-2f6aa7a904ba" providerId="AD" clId="Web-{B3107E00-7807-5ABF-CEE2-59F7275EA933}" dt="2025-09-10T14:14:47.926" v="244"/>
        <pc:sldMkLst>
          <pc:docMk/>
          <pc:sldMk cId="0" sldId="280"/>
        </pc:sldMkLst>
        <pc:spChg chg="add">
          <ac:chgData name="Matthew Martineau" userId="S::mmartineau@smoc.org::073ce0ee-5d7d-468d-8982-2f6aa7a904ba" providerId="AD" clId="Web-{B3107E00-7807-5ABF-CEE2-59F7275EA933}" dt="2025-09-10T14:14:47.832" v="236"/>
          <ac:spMkLst>
            <pc:docMk/>
            <pc:sldMk cId="0" sldId="280"/>
            <ac:spMk id="3" creationId="{A98A3011-92A6-F072-4080-6FC1E8DE9E9E}"/>
          </ac:spMkLst>
        </pc:spChg>
        <pc:spChg chg="mod">
          <ac:chgData name="Matthew Martineau" userId="S::mmartineau@smoc.org::073ce0ee-5d7d-468d-8982-2f6aa7a904ba" providerId="AD" clId="Web-{B3107E00-7807-5ABF-CEE2-59F7275EA933}" dt="2025-09-10T14:14:43.551" v="234" actId="1076"/>
          <ac:spMkLst>
            <pc:docMk/>
            <pc:sldMk cId="0" sldId="280"/>
            <ac:spMk id="5" creationId="{00000000-0000-0000-0000-000000000000}"/>
          </ac:spMkLst>
        </pc:spChg>
        <pc:spChg chg="del">
          <ac:chgData name="Matthew Martineau" userId="S::mmartineau@smoc.org::073ce0ee-5d7d-468d-8982-2f6aa7a904ba" providerId="AD" clId="Web-{B3107E00-7807-5ABF-CEE2-59F7275EA933}" dt="2025-09-10T14:14:45.754" v="235"/>
          <ac:spMkLst>
            <pc:docMk/>
            <pc:sldMk cId="0" sldId="280"/>
            <ac:spMk id="6" creationId="{00000000-0000-0000-0000-000000000000}"/>
          </ac:spMkLst>
        </pc:spChg>
        <pc:spChg chg="del">
          <ac:chgData name="Matthew Martineau" userId="S::mmartineau@smoc.org::073ce0ee-5d7d-468d-8982-2f6aa7a904ba" providerId="AD" clId="Web-{B3107E00-7807-5ABF-CEE2-59F7275EA933}" dt="2025-09-10T14:14:35.973" v="231"/>
          <ac:spMkLst>
            <pc:docMk/>
            <pc:sldMk cId="0" sldId="280"/>
            <ac:spMk id="8" creationId="{41984CB9-6386-4DDB-93C0-876CF7B0A4A5}"/>
          </ac:spMkLst>
        </pc:spChg>
        <pc:spChg chg="del">
          <ac:chgData name="Matthew Martineau" userId="S::mmartineau@smoc.org::073ce0ee-5d7d-468d-8982-2f6aa7a904ba" providerId="AD" clId="Web-{B3107E00-7807-5ABF-CEE2-59F7275EA933}" dt="2025-09-10T14:14:35.973" v="230"/>
          <ac:spMkLst>
            <pc:docMk/>
            <pc:sldMk cId="0" sldId="280"/>
            <ac:spMk id="9" creationId="{7B6F1342-DFDC-423A-8D72-CB00459C8C54}"/>
          </ac:spMkLst>
        </pc:spChg>
        <pc:spChg chg="add">
          <ac:chgData name="Matthew Martineau" userId="S::mmartineau@smoc.org::073ce0ee-5d7d-468d-8982-2f6aa7a904ba" providerId="AD" clId="Web-{B3107E00-7807-5ABF-CEE2-59F7275EA933}" dt="2025-09-10T14:14:47.879" v="240"/>
          <ac:spMkLst>
            <pc:docMk/>
            <pc:sldMk cId="0" sldId="280"/>
            <ac:spMk id="17" creationId="{25AAF58E-AAD7-4A95-B026-CCD343842131}"/>
          </ac:spMkLst>
        </pc:spChg>
        <pc:spChg chg="add">
          <ac:chgData name="Matthew Martineau" userId="S::mmartineau@smoc.org::073ce0ee-5d7d-468d-8982-2f6aa7a904ba" providerId="AD" clId="Web-{B3107E00-7807-5ABF-CEE2-59F7275EA933}" dt="2025-09-10T14:14:47.895" v="242"/>
          <ac:spMkLst>
            <pc:docMk/>
            <pc:sldMk cId="0" sldId="280"/>
            <ac:spMk id="21" creationId="{A63AC77F-1761-D266-3A43-C7C7A8469BB3}"/>
          </ac:spMkLst>
        </pc:spChg>
        <pc:spChg chg="add">
          <ac:chgData name="Matthew Martineau" userId="S::mmartineau@smoc.org::073ce0ee-5d7d-468d-8982-2f6aa7a904ba" providerId="AD" clId="Web-{B3107E00-7807-5ABF-CEE2-59F7275EA933}" dt="2025-09-10T14:14:47.926" v="244"/>
          <ac:spMkLst>
            <pc:docMk/>
            <pc:sldMk cId="0" sldId="280"/>
            <ac:spMk id="25" creationId="{748F6D07-C16B-33A6-5DD6-CC74F0DD7274}"/>
          </ac:spMkLst>
        </pc:spChg>
        <pc:grpChg chg="del">
          <ac:chgData name="Matthew Martineau" userId="S::mmartineau@smoc.org::073ce0ee-5d7d-468d-8982-2f6aa7a904ba" providerId="AD" clId="Web-{B3107E00-7807-5ABF-CEE2-59F7275EA933}" dt="2025-09-10T13:24:52.807" v="21"/>
          <ac:grpSpMkLst>
            <pc:docMk/>
            <pc:sldMk cId="0" sldId="280"/>
            <ac:grpSpMk id="2" creationId="{00000000-0000-0000-0000-000000000000}"/>
          </ac:grpSpMkLst>
        </pc:grpChg>
        <pc:picChg chg="add">
          <ac:chgData name="Matthew Martineau" userId="S::mmartineau@smoc.org::073ce0ee-5d7d-468d-8982-2f6aa7a904ba" providerId="AD" clId="Web-{B3107E00-7807-5ABF-CEE2-59F7275EA933}" dt="2025-09-10T14:14:47.848" v="237"/>
          <ac:picMkLst>
            <pc:docMk/>
            <pc:sldMk cId="0" sldId="280"/>
            <ac:picMk id="11" creationId="{9ED544FF-5EE1-54E4-E96B-A7F92883B77B}"/>
          </ac:picMkLst>
        </pc:picChg>
        <pc:picChg chg="add">
          <ac:chgData name="Matthew Martineau" userId="S::mmartineau@smoc.org::073ce0ee-5d7d-468d-8982-2f6aa7a904ba" providerId="AD" clId="Web-{B3107E00-7807-5ABF-CEE2-59F7275EA933}" dt="2025-09-10T14:14:47.863" v="238"/>
          <ac:picMkLst>
            <pc:docMk/>
            <pc:sldMk cId="0" sldId="280"/>
            <ac:picMk id="13" creationId="{5E7FE10E-224E-EE3B-AA9B-8F1500CA27A6}"/>
          </ac:picMkLst>
        </pc:picChg>
        <pc:picChg chg="add">
          <ac:chgData name="Matthew Martineau" userId="S::mmartineau@smoc.org::073ce0ee-5d7d-468d-8982-2f6aa7a904ba" providerId="AD" clId="Web-{B3107E00-7807-5ABF-CEE2-59F7275EA933}" dt="2025-09-10T14:14:47.879" v="239"/>
          <ac:picMkLst>
            <pc:docMk/>
            <pc:sldMk cId="0" sldId="280"/>
            <ac:picMk id="15" creationId="{317F3623-52DC-5D60-ADF6-2360AD627BEB}"/>
          </ac:picMkLst>
        </pc:picChg>
        <pc:picChg chg="add">
          <ac:chgData name="Matthew Martineau" userId="S::mmartineau@smoc.org::073ce0ee-5d7d-468d-8982-2f6aa7a904ba" providerId="AD" clId="Web-{B3107E00-7807-5ABF-CEE2-59F7275EA933}" dt="2025-09-10T14:14:47.895" v="241"/>
          <ac:picMkLst>
            <pc:docMk/>
            <pc:sldMk cId="0" sldId="280"/>
            <ac:picMk id="19" creationId="{B9527C36-A4A9-706C-8218-2C34FCFB3D45}"/>
          </ac:picMkLst>
        </pc:picChg>
        <pc:picChg chg="add">
          <ac:chgData name="Matthew Martineau" userId="S::mmartineau@smoc.org::073ce0ee-5d7d-468d-8982-2f6aa7a904ba" providerId="AD" clId="Web-{B3107E00-7807-5ABF-CEE2-59F7275EA933}" dt="2025-09-10T14:14:47.910" v="243"/>
          <ac:picMkLst>
            <pc:docMk/>
            <pc:sldMk cId="0" sldId="280"/>
            <ac:picMk id="23" creationId="{7910AB41-F86E-4BE6-8707-A831FE98F8A2}"/>
          </ac:picMkLst>
        </pc:picChg>
      </pc:sldChg>
      <pc:sldChg chg="addSp delSp modSp">
        <pc:chgData name="Matthew Martineau" userId="S::mmartineau@smoc.org::073ce0ee-5d7d-468d-8982-2f6aa7a904ba" providerId="AD" clId="Web-{B3107E00-7807-5ABF-CEE2-59F7275EA933}" dt="2025-09-10T14:15:28.475" v="264"/>
        <pc:sldMkLst>
          <pc:docMk/>
          <pc:sldMk cId="0" sldId="282"/>
        </pc:sldMkLst>
        <pc:spChg chg="add">
          <ac:chgData name="Matthew Martineau" userId="S::mmartineau@smoc.org::073ce0ee-5d7d-468d-8982-2f6aa7a904ba" providerId="AD" clId="Web-{B3107E00-7807-5ABF-CEE2-59F7275EA933}" dt="2025-09-10T14:15:28.350" v="256"/>
          <ac:spMkLst>
            <pc:docMk/>
            <pc:sldMk cId="0" sldId="282"/>
            <ac:spMk id="3" creationId="{BFD09614-9505-767F-926C-3B22E0337CF0}"/>
          </ac:spMkLst>
        </pc:spChg>
        <pc:spChg chg="mod">
          <ac:chgData name="Matthew Martineau" userId="S::mmartineau@smoc.org::073ce0ee-5d7d-468d-8982-2f6aa7a904ba" providerId="AD" clId="Web-{B3107E00-7807-5ABF-CEE2-59F7275EA933}" dt="2025-09-10T14:15:26.616" v="255" actId="1076"/>
          <ac:spMkLst>
            <pc:docMk/>
            <pc:sldMk cId="0" sldId="282"/>
            <ac:spMk id="5" creationId="{00000000-0000-0000-0000-000000000000}"/>
          </ac:spMkLst>
        </pc:spChg>
        <pc:spChg chg="mod">
          <ac:chgData name="Matthew Martineau" userId="S::mmartineau@smoc.org::073ce0ee-5d7d-468d-8982-2f6aa7a904ba" providerId="AD" clId="Web-{B3107E00-7807-5ABF-CEE2-59F7275EA933}" dt="2025-09-10T14:15:09.646" v="249" actId="1076"/>
          <ac:spMkLst>
            <pc:docMk/>
            <pc:sldMk cId="0" sldId="282"/>
            <ac:spMk id="8" creationId="{00000000-0000-0000-0000-000000000000}"/>
          </ac:spMkLst>
        </pc:spChg>
        <pc:spChg chg="del">
          <ac:chgData name="Matthew Martineau" userId="S::mmartineau@smoc.org::073ce0ee-5d7d-468d-8982-2f6aa7a904ba" providerId="AD" clId="Web-{B3107E00-7807-5ABF-CEE2-59F7275EA933}" dt="2025-09-10T14:15:16.928" v="252"/>
          <ac:spMkLst>
            <pc:docMk/>
            <pc:sldMk cId="0" sldId="282"/>
            <ac:spMk id="9" creationId="{00000000-0000-0000-0000-000000000000}"/>
          </ac:spMkLst>
        </pc:spChg>
        <pc:spChg chg="del">
          <ac:chgData name="Matthew Martineau" userId="S::mmartineau@smoc.org::073ce0ee-5d7d-468d-8982-2f6aa7a904ba" providerId="AD" clId="Web-{B3107E00-7807-5ABF-CEE2-59F7275EA933}" dt="2025-09-10T14:15:12.178" v="251"/>
          <ac:spMkLst>
            <pc:docMk/>
            <pc:sldMk cId="0" sldId="282"/>
            <ac:spMk id="11" creationId="{C9E861A6-9DF9-488A-AA2D-DD12BCB772EC}"/>
          </ac:spMkLst>
        </pc:spChg>
        <pc:spChg chg="del">
          <ac:chgData name="Matthew Martineau" userId="S::mmartineau@smoc.org::073ce0ee-5d7d-468d-8982-2f6aa7a904ba" providerId="AD" clId="Web-{B3107E00-7807-5ABF-CEE2-59F7275EA933}" dt="2025-09-10T14:15:12.178" v="250"/>
          <ac:spMkLst>
            <pc:docMk/>
            <pc:sldMk cId="0" sldId="282"/>
            <ac:spMk id="12" creationId="{1A307469-6FEC-4BF6-8F1D-5B2CBF36FDA4}"/>
          </ac:spMkLst>
        </pc:spChg>
        <pc:spChg chg="add">
          <ac:chgData name="Matthew Martineau" userId="S::mmartineau@smoc.org::073ce0ee-5d7d-468d-8982-2f6aa7a904ba" providerId="AD" clId="Web-{B3107E00-7807-5ABF-CEE2-59F7275EA933}" dt="2025-09-10T14:15:28.429" v="260"/>
          <ac:spMkLst>
            <pc:docMk/>
            <pc:sldMk cId="0" sldId="282"/>
            <ac:spMk id="20" creationId="{78688FFF-A8B3-7C4A-7657-41B7D660F54E}"/>
          </ac:spMkLst>
        </pc:spChg>
        <pc:spChg chg="add">
          <ac:chgData name="Matthew Martineau" userId="S::mmartineau@smoc.org::073ce0ee-5d7d-468d-8982-2f6aa7a904ba" providerId="AD" clId="Web-{B3107E00-7807-5ABF-CEE2-59F7275EA933}" dt="2025-09-10T14:15:28.444" v="262"/>
          <ac:spMkLst>
            <pc:docMk/>
            <pc:sldMk cId="0" sldId="282"/>
            <ac:spMk id="24" creationId="{D0A3266B-50F7-C235-5B95-D50D12A92CC1}"/>
          </ac:spMkLst>
        </pc:spChg>
        <pc:spChg chg="add">
          <ac:chgData name="Matthew Martineau" userId="S::mmartineau@smoc.org::073ce0ee-5d7d-468d-8982-2f6aa7a904ba" providerId="AD" clId="Web-{B3107E00-7807-5ABF-CEE2-59F7275EA933}" dt="2025-09-10T14:15:28.475" v="264"/>
          <ac:spMkLst>
            <pc:docMk/>
            <pc:sldMk cId="0" sldId="282"/>
            <ac:spMk id="28" creationId="{45641F74-F2C0-7B34-35F6-F9ABB4C939D6}"/>
          </ac:spMkLst>
        </pc:spChg>
        <pc:grpChg chg="del">
          <ac:chgData name="Matthew Martineau" userId="S::mmartineau@smoc.org::073ce0ee-5d7d-468d-8982-2f6aa7a904ba" providerId="AD" clId="Web-{B3107E00-7807-5ABF-CEE2-59F7275EA933}" dt="2025-09-10T13:24:55.151" v="22"/>
          <ac:grpSpMkLst>
            <pc:docMk/>
            <pc:sldMk cId="0" sldId="282"/>
            <ac:grpSpMk id="2" creationId="{00000000-0000-0000-0000-000000000000}"/>
          </ac:grpSpMkLst>
        </pc:grpChg>
        <pc:grpChg chg="mod">
          <ac:chgData name="Matthew Martineau" userId="S::mmartineau@smoc.org::073ce0ee-5d7d-468d-8982-2f6aa7a904ba" providerId="AD" clId="Web-{B3107E00-7807-5ABF-CEE2-59F7275EA933}" dt="2025-09-10T14:15:03.724" v="248" actId="1076"/>
          <ac:grpSpMkLst>
            <pc:docMk/>
            <pc:sldMk cId="0" sldId="282"/>
            <ac:grpSpMk id="6" creationId="{00000000-0000-0000-0000-000000000000}"/>
          </ac:grpSpMkLst>
        </pc:grpChg>
        <pc:picChg chg="add">
          <ac:chgData name="Matthew Martineau" userId="S::mmartineau@smoc.org::073ce0ee-5d7d-468d-8982-2f6aa7a904ba" providerId="AD" clId="Web-{B3107E00-7807-5ABF-CEE2-59F7275EA933}" dt="2025-09-10T14:15:28.366" v="257"/>
          <ac:picMkLst>
            <pc:docMk/>
            <pc:sldMk cId="0" sldId="282"/>
            <ac:picMk id="14" creationId="{1E6D7505-8D5D-94F1-B299-E7BBD39348E5}"/>
          </ac:picMkLst>
        </pc:picChg>
        <pc:picChg chg="add">
          <ac:chgData name="Matthew Martineau" userId="S::mmartineau@smoc.org::073ce0ee-5d7d-468d-8982-2f6aa7a904ba" providerId="AD" clId="Web-{B3107E00-7807-5ABF-CEE2-59F7275EA933}" dt="2025-09-10T14:15:28.397" v="258"/>
          <ac:picMkLst>
            <pc:docMk/>
            <pc:sldMk cId="0" sldId="282"/>
            <ac:picMk id="16" creationId="{0C230972-2402-8BDA-C740-AFCF87F9CD8C}"/>
          </ac:picMkLst>
        </pc:picChg>
        <pc:picChg chg="add">
          <ac:chgData name="Matthew Martineau" userId="S::mmartineau@smoc.org::073ce0ee-5d7d-468d-8982-2f6aa7a904ba" providerId="AD" clId="Web-{B3107E00-7807-5ABF-CEE2-59F7275EA933}" dt="2025-09-10T14:15:28.413" v="259"/>
          <ac:picMkLst>
            <pc:docMk/>
            <pc:sldMk cId="0" sldId="282"/>
            <ac:picMk id="18" creationId="{E0A3563D-1775-F2EC-DAE8-11AB5DCA63C6}"/>
          </ac:picMkLst>
        </pc:picChg>
        <pc:picChg chg="add">
          <ac:chgData name="Matthew Martineau" userId="S::mmartineau@smoc.org::073ce0ee-5d7d-468d-8982-2f6aa7a904ba" providerId="AD" clId="Web-{B3107E00-7807-5ABF-CEE2-59F7275EA933}" dt="2025-09-10T14:15:28.444" v="261"/>
          <ac:picMkLst>
            <pc:docMk/>
            <pc:sldMk cId="0" sldId="282"/>
            <ac:picMk id="22" creationId="{7A5836F7-8721-B659-F559-15341A1E45E6}"/>
          </ac:picMkLst>
        </pc:picChg>
        <pc:picChg chg="add">
          <ac:chgData name="Matthew Martineau" userId="S::mmartineau@smoc.org::073ce0ee-5d7d-468d-8982-2f6aa7a904ba" providerId="AD" clId="Web-{B3107E00-7807-5ABF-CEE2-59F7275EA933}" dt="2025-09-10T14:15:28.460" v="263"/>
          <ac:picMkLst>
            <pc:docMk/>
            <pc:sldMk cId="0" sldId="282"/>
            <ac:picMk id="26" creationId="{4767871F-F804-5598-51F3-E3062B47DECE}"/>
          </ac:picMkLst>
        </pc:picChg>
      </pc:sldChg>
      <pc:sldChg chg="addSp delSp modSp">
        <pc:chgData name="Matthew Martineau" userId="S::mmartineau@smoc.org::073ce0ee-5d7d-468d-8982-2f6aa7a904ba" providerId="AD" clId="Web-{B3107E00-7807-5ABF-CEE2-59F7275EA933}" dt="2025-09-10T14:16:02.335" v="282"/>
        <pc:sldMkLst>
          <pc:docMk/>
          <pc:sldMk cId="0" sldId="284"/>
        </pc:sldMkLst>
        <pc:spChg chg="add">
          <ac:chgData name="Matthew Martineau" userId="S::mmartineau@smoc.org::073ce0ee-5d7d-468d-8982-2f6aa7a904ba" providerId="AD" clId="Web-{B3107E00-7807-5ABF-CEE2-59F7275EA933}" dt="2025-09-10T14:16:02.179" v="274"/>
          <ac:spMkLst>
            <pc:docMk/>
            <pc:sldMk cId="0" sldId="284"/>
            <ac:spMk id="3" creationId="{2397D14C-B5F1-F14D-703B-AD1B0578F4B9}"/>
          </ac:spMkLst>
        </pc:spChg>
        <pc:spChg chg="mod">
          <ac:chgData name="Matthew Martineau" userId="S::mmartineau@smoc.org::073ce0ee-5d7d-468d-8982-2f6aa7a904ba" providerId="AD" clId="Web-{B3107E00-7807-5ABF-CEE2-59F7275EA933}" dt="2025-09-10T14:16:00.398" v="273" actId="1076"/>
          <ac:spMkLst>
            <pc:docMk/>
            <pc:sldMk cId="0" sldId="284"/>
            <ac:spMk id="5" creationId="{00000000-0000-0000-0000-000000000000}"/>
          </ac:spMkLst>
        </pc:spChg>
        <pc:spChg chg="mod">
          <ac:chgData name="Matthew Martineau" userId="S::mmartineau@smoc.org::073ce0ee-5d7d-468d-8982-2f6aa7a904ba" providerId="AD" clId="Web-{B3107E00-7807-5ABF-CEE2-59F7275EA933}" dt="2025-09-10T14:15:45.913" v="267" actId="1076"/>
          <ac:spMkLst>
            <pc:docMk/>
            <pc:sldMk cId="0" sldId="284"/>
            <ac:spMk id="8" creationId="{00000000-0000-0000-0000-000000000000}"/>
          </ac:spMkLst>
        </pc:spChg>
        <pc:spChg chg="del">
          <ac:chgData name="Matthew Martineau" userId="S::mmartineau@smoc.org::073ce0ee-5d7d-468d-8982-2f6aa7a904ba" providerId="AD" clId="Web-{B3107E00-7807-5ABF-CEE2-59F7275EA933}" dt="2025-09-10T14:15:53.882" v="270"/>
          <ac:spMkLst>
            <pc:docMk/>
            <pc:sldMk cId="0" sldId="284"/>
            <ac:spMk id="9" creationId="{00000000-0000-0000-0000-000000000000}"/>
          </ac:spMkLst>
        </pc:spChg>
        <pc:spChg chg="del">
          <ac:chgData name="Matthew Martineau" userId="S::mmartineau@smoc.org::073ce0ee-5d7d-468d-8982-2f6aa7a904ba" providerId="AD" clId="Web-{B3107E00-7807-5ABF-CEE2-59F7275EA933}" dt="2025-09-10T14:15:49.226" v="269"/>
          <ac:spMkLst>
            <pc:docMk/>
            <pc:sldMk cId="0" sldId="284"/>
            <ac:spMk id="11" creationId="{4D9AE04E-2812-4304-95DE-10A967FDB2EC}"/>
          </ac:spMkLst>
        </pc:spChg>
        <pc:spChg chg="del">
          <ac:chgData name="Matthew Martineau" userId="S::mmartineau@smoc.org::073ce0ee-5d7d-468d-8982-2f6aa7a904ba" providerId="AD" clId="Web-{B3107E00-7807-5ABF-CEE2-59F7275EA933}" dt="2025-09-10T14:15:49.210" v="268"/>
          <ac:spMkLst>
            <pc:docMk/>
            <pc:sldMk cId="0" sldId="284"/>
            <ac:spMk id="12" creationId="{C55CA558-B112-4A29-A178-5DA1DBEDC38A}"/>
          </ac:spMkLst>
        </pc:spChg>
        <pc:spChg chg="add">
          <ac:chgData name="Matthew Martineau" userId="S::mmartineau@smoc.org::073ce0ee-5d7d-468d-8982-2f6aa7a904ba" providerId="AD" clId="Web-{B3107E00-7807-5ABF-CEE2-59F7275EA933}" dt="2025-09-10T14:16:02.273" v="278"/>
          <ac:spMkLst>
            <pc:docMk/>
            <pc:sldMk cId="0" sldId="284"/>
            <ac:spMk id="20" creationId="{F83DFDF4-856D-2A6E-512F-1B7E4088862D}"/>
          </ac:spMkLst>
        </pc:spChg>
        <pc:spChg chg="add">
          <ac:chgData name="Matthew Martineau" userId="S::mmartineau@smoc.org::073ce0ee-5d7d-468d-8982-2f6aa7a904ba" providerId="AD" clId="Web-{B3107E00-7807-5ABF-CEE2-59F7275EA933}" dt="2025-09-10T14:16:02.304" v="280"/>
          <ac:spMkLst>
            <pc:docMk/>
            <pc:sldMk cId="0" sldId="284"/>
            <ac:spMk id="24" creationId="{12075F3C-C51E-F819-6E12-0A9325919BC7}"/>
          </ac:spMkLst>
        </pc:spChg>
        <pc:spChg chg="add">
          <ac:chgData name="Matthew Martineau" userId="S::mmartineau@smoc.org::073ce0ee-5d7d-468d-8982-2f6aa7a904ba" providerId="AD" clId="Web-{B3107E00-7807-5ABF-CEE2-59F7275EA933}" dt="2025-09-10T14:16:02.335" v="282"/>
          <ac:spMkLst>
            <pc:docMk/>
            <pc:sldMk cId="0" sldId="284"/>
            <ac:spMk id="28" creationId="{E905740E-4D92-FD3C-C3FE-FF0DDD9C65EC}"/>
          </ac:spMkLst>
        </pc:spChg>
        <pc:grpChg chg="del">
          <ac:chgData name="Matthew Martineau" userId="S::mmartineau@smoc.org::073ce0ee-5d7d-468d-8982-2f6aa7a904ba" providerId="AD" clId="Web-{B3107E00-7807-5ABF-CEE2-59F7275EA933}" dt="2025-09-10T13:24:57.198" v="23"/>
          <ac:grpSpMkLst>
            <pc:docMk/>
            <pc:sldMk cId="0" sldId="284"/>
            <ac:grpSpMk id="2" creationId="{00000000-0000-0000-0000-000000000000}"/>
          </ac:grpSpMkLst>
        </pc:grpChg>
        <pc:grpChg chg="mod">
          <ac:chgData name="Matthew Martineau" userId="S::mmartineau@smoc.org::073ce0ee-5d7d-468d-8982-2f6aa7a904ba" providerId="AD" clId="Web-{B3107E00-7807-5ABF-CEE2-59F7275EA933}" dt="2025-09-10T14:15:40.726" v="266" actId="1076"/>
          <ac:grpSpMkLst>
            <pc:docMk/>
            <pc:sldMk cId="0" sldId="284"/>
            <ac:grpSpMk id="6" creationId="{00000000-0000-0000-0000-000000000000}"/>
          </ac:grpSpMkLst>
        </pc:grpChg>
        <pc:picChg chg="add">
          <ac:chgData name="Matthew Martineau" userId="S::mmartineau@smoc.org::073ce0ee-5d7d-468d-8982-2f6aa7a904ba" providerId="AD" clId="Web-{B3107E00-7807-5ABF-CEE2-59F7275EA933}" dt="2025-09-10T14:16:02.195" v="275"/>
          <ac:picMkLst>
            <pc:docMk/>
            <pc:sldMk cId="0" sldId="284"/>
            <ac:picMk id="14" creationId="{4AA9932D-8B45-EE99-D974-A3C4719AC818}"/>
          </ac:picMkLst>
        </pc:picChg>
        <pc:picChg chg="add">
          <ac:chgData name="Matthew Martineau" userId="S::mmartineau@smoc.org::073ce0ee-5d7d-468d-8982-2f6aa7a904ba" providerId="AD" clId="Web-{B3107E00-7807-5ABF-CEE2-59F7275EA933}" dt="2025-09-10T14:16:02.226" v="276"/>
          <ac:picMkLst>
            <pc:docMk/>
            <pc:sldMk cId="0" sldId="284"/>
            <ac:picMk id="16" creationId="{2784D80B-DBCA-FF1E-14BC-82CED753B452}"/>
          </ac:picMkLst>
        </pc:picChg>
        <pc:picChg chg="add">
          <ac:chgData name="Matthew Martineau" userId="S::mmartineau@smoc.org::073ce0ee-5d7d-468d-8982-2f6aa7a904ba" providerId="AD" clId="Web-{B3107E00-7807-5ABF-CEE2-59F7275EA933}" dt="2025-09-10T14:16:02.257" v="277"/>
          <ac:picMkLst>
            <pc:docMk/>
            <pc:sldMk cId="0" sldId="284"/>
            <ac:picMk id="18" creationId="{F760EE7D-0DBD-A803-3ED2-919EBF79B7B5}"/>
          </ac:picMkLst>
        </pc:picChg>
        <pc:picChg chg="add">
          <ac:chgData name="Matthew Martineau" userId="S::mmartineau@smoc.org::073ce0ee-5d7d-468d-8982-2f6aa7a904ba" providerId="AD" clId="Web-{B3107E00-7807-5ABF-CEE2-59F7275EA933}" dt="2025-09-10T14:16:02.288" v="279"/>
          <ac:picMkLst>
            <pc:docMk/>
            <pc:sldMk cId="0" sldId="284"/>
            <ac:picMk id="22" creationId="{CCE2F872-F592-BE7B-437E-BFDAFF359F7C}"/>
          </ac:picMkLst>
        </pc:picChg>
        <pc:picChg chg="add">
          <ac:chgData name="Matthew Martineau" userId="S::mmartineau@smoc.org::073ce0ee-5d7d-468d-8982-2f6aa7a904ba" providerId="AD" clId="Web-{B3107E00-7807-5ABF-CEE2-59F7275EA933}" dt="2025-09-10T14:16:02.320" v="281"/>
          <ac:picMkLst>
            <pc:docMk/>
            <pc:sldMk cId="0" sldId="284"/>
            <ac:picMk id="26" creationId="{B7411AEA-67C3-728A-6660-C8AC7E674D25}"/>
          </ac:picMkLst>
        </pc:picChg>
      </pc:sldChg>
      <pc:sldChg chg="addSp delSp modSp">
        <pc:chgData name="Matthew Martineau" userId="S::mmartineau@smoc.org::073ce0ee-5d7d-468d-8982-2f6aa7a904ba" providerId="AD" clId="Web-{B3107E00-7807-5ABF-CEE2-59F7275EA933}" dt="2025-09-10T14:16:28.460" v="297"/>
        <pc:sldMkLst>
          <pc:docMk/>
          <pc:sldMk cId="0" sldId="286"/>
        </pc:sldMkLst>
        <pc:spChg chg="add">
          <ac:chgData name="Matthew Martineau" userId="S::mmartineau@smoc.org::073ce0ee-5d7d-468d-8982-2f6aa7a904ba" providerId="AD" clId="Web-{B3107E00-7807-5ABF-CEE2-59F7275EA933}" dt="2025-09-10T14:16:28.351" v="289"/>
          <ac:spMkLst>
            <pc:docMk/>
            <pc:sldMk cId="0" sldId="286"/>
            <ac:spMk id="3" creationId="{18045824-C5D4-18CE-F6EC-047BDBF75590}"/>
          </ac:spMkLst>
        </pc:spChg>
        <pc:spChg chg="mod">
          <ac:chgData name="Matthew Martineau" userId="S::mmartineau@smoc.org::073ce0ee-5d7d-468d-8982-2f6aa7a904ba" providerId="AD" clId="Web-{B3107E00-7807-5ABF-CEE2-59F7275EA933}" dt="2025-09-10T14:16:26.648" v="288" actId="1076"/>
          <ac:spMkLst>
            <pc:docMk/>
            <pc:sldMk cId="0" sldId="286"/>
            <ac:spMk id="5" creationId="{00000000-0000-0000-0000-000000000000}"/>
          </ac:spMkLst>
        </pc:spChg>
        <pc:spChg chg="del">
          <ac:chgData name="Matthew Martineau" userId="S::mmartineau@smoc.org::073ce0ee-5d7d-468d-8982-2f6aa7a904ba" providerId="AD" clId="Web-{B3107E00-7807-5ABF-CEE2-59F7275EA933}" dt="2025-09-10T14:16:14.632" v="285"/>
          <ac:spMkLst>
            <pc:docMk/>
            <pc:sldMk cId="0" sldId="286"/>
            <ac:spMk id="6" creationId="{00000000-0000-0000-0000-000000000000}"/>
          </ac:spMkLst>
        </pc:spChg>
        <pc:spChg chg="del">
          <ac:chgData name="Matthew Martineau" userId="S::mmartineau@smoc.org::073ce0ee-5d7d-468d-8982-2f6aa7a904ba" providerId="AD" clId="Web-{B3107E00-7807-5ABF-CEE2-59F7275EA933}" dt="2025-09-10T14:16:09.382" v="284"/>
          <ac:spMkLst>
            <pc:docMk/>
            <pc:sldMk cId="0" sldId="286"/>
            <ac:spMk id="8" creationId="{95D20F17-4DEA-458F-ACD9-402F61C1F0DC}"/>
          </ac:spMkLst>
        </pc:spChg>
        <pc:spChg chg="del">
          <ac:chgData name="Matthew Martineau" userId="S::mmartineau@smoc.org::073ce0ee-5d7d-468d-8982-2f6aa7a904ba" providerId="AD" clId="Web-{B3107E00-7807-5ABF-CEE2-59F7275EA933}" dt="2025-09-10T14:16:09.382" v="283"/>
          <ac:spMkLst>
            <pc:docMk/>
            <pc:sldMk cId="0" sldId="286"/>
            <ac:spMk id="9" creationId="{6FF46291-6EA9-40B2-B303-6870F04F7704}"/>
          </ac:spMkLst>
        </pc:spChg>
        <pc:spChg chg="add">
          <ac:chgData name="Matthew Martineau" userId="S::mmartineau@smoc.org::073ce0ee-5d7d-468d-8982-2f6aa7a904ba" providerId="AD" clId="Web-{B3107E00-7807-5ABF-CEE2-59F7275EA933}" dt="2025-09-10T14:16:28.429" v="293"/>
          <ac:spMkLst>
            <pc:docMk/>
            <pc:sldMk cId="0" sldId="286"/>
            <ac:spMk id="17" creationId="{1C68E50E-8531-E35E-9149-043D453D9C58}"/>
          </ac:spMkLst>
        </pc:spChg>
        <pc:spChg chg="add">
          <ac:chgData name="Matthew Martineau" userId="S::mmartineau@smoc.org::073ce0ee-5d7d-468d-8982-2f6aa7a904ba" providerId="AD" clId="Web-{B3107E00-7807-5ABF-CEE2-59F7275EA933}" dt="2025-09-10T14:16:28.445" v="295"/>
          <ac:spMkLst>
            <pc:docMk/>
            <pc:sldMk cId="0" sldId="286"/>
            <ac:spMk id="21" creationId="{0729333F-EDE8-5EDB-08E8-1ACC4F10DF46}"/>
          </ac:spMkLst>
        </pc:spChg>
        <pc:spChg chg="add">
          <ac:chgData name="Matthew Martineau" userId="S::mmartineau@smoc.org::073ce0ee-5d7d-468d-8982-2f6aa7a904ba" providerId="AD" clId="Web-{B3107E00-7807-5ABF-CEE2-59F7275EA933}" dt="2025-09-10T14:16:28.460" v="297"/>
          <ac:spMkLst>
            <pc:docMk/>
            <pc:sldMk cId="0" sldId="286"/>
            <ac:spMk id="25" creationId="{7DE75907-0103-DFE3-ED20-E1038BAB00E5}"/>
          </ac:spMkLst>
        </pc:spChg>
        <pc:grpChg chg="del">
          <ac:chgData name="Matthew Martineau" userId="S::mmartineau@smoc.org::073ce0ee-5d7d-468d-8982-2f6aa7a904ba" providerId="AD" clId="Web-{B3107E00-7807-5ABF-CEE2-59F7275EA933}" dt="2025-09-10T13:24:59.495" v="24"/>
          <ac:grpSpMkLst>
            <pc:docMk/>
            <pc:sldMk cId="0" sldId="286"/>
            <ac:grpSpMk id="2" creationId="{00000000-0000-0000-0000-000000000000}"/>
          </ac:grpSpMkLst>
        </pc:grpChg>
        <pc:picChg chg="add">
          <ac:chgData name="Matthew Martineau" userId="S::mmartineau@smoc.org::073ce0ee-5d7d-468d-8982-2f6aa7a904ba" providerId="AD" clId="Web-{B3107E00-7807-5ABF-CEE2-59F7275EA933}" dt="2025-09-10T14:16:28.366" v="290"/>
          <ac:picMkLst>
            <pc:docMk/>
            <pc:sldMk cId="0" sldId="286"/>
            <ac:picMk id="11" creationId="{D4B74570-17F4-1036-046E-EA1C199917B1}"/>
          </ac:picMkLst>
        </pc:picChg>
        <pc:picChg chg="add">
          <ac:chgData name="Matthew Martineau" userId="S::mmartineau@smoc.org::073ce0ee-5d7d-468d-8982-2f6aa7a904ba" providerId="AD" clId="Web-{B3107E00-7807-5ABF-CEE2-59F7275EA933}" dt="2025-09-10T14:16:28.398" v="291"/>
          <ac:picMkLst>
            <pc:docMk/>
            <pc:sldMk cId="0" sldId="286"/>
            <ac:picMk id="13" creationId="{9E4690BB-CE1A-417D-836B-76177D05E97E}"/>
          </ac:picMkLst>
        </pc:picChg>
        <pc:picChg chg="add">
          <ac:chgData name="Matthew Martineau" userId="S::mmartineau@smoc.org::073ce0ee-5d7d-468d-8982-2f6aa7a904ba" providerId="AD" clId="Web-{B3107E00-7807-5ABF-CEE2-59F7275EA933}" dt="2025-09-10T14:16:28.413" v="292"/>
          <ac:picMkLst>
            <pc:docMk/>
            <pc:sldMk cId="0" sldId="286"/>
            <ac:picMk id="15" creationId="{8FA1231A-27CB-9526-1CD8-7FC55F65597A}"/>
          </ac:picMkLst>
        </pc:picChg>
        <pc:picChg chg="add">
          <ac:chgData name="Matthew Martineau" userId="S::mmartineau@smoc.org::073ce0ee-5d7d-468d-8982-2f6aa7a904ba" providerId="AD" clId="Web-{B3107E00-7807-5ABF-CEE2-59F7275EA933}" dt="2025-09-10T14:16:28.429" v="294"/>
          <ac:picMkLst>
            <pc:docMk/>
            <pc:sldMk cId="0" sldId="286"/>
            <ac:picMk id="19" creationId="{97A8F7A2-0AB0-B566-B152-1EBED39DCAF4}"/>
          </ac:picMkLst>
        </pc:picChg>
        <pc:picChg chg="add">
          <ac:chgData name="Matthew Martineau" userId="S::mmartineau@smoc.org::073ce0ee-5d7d-468d-8982-2f6aa7a904ba" providerId="AD" clId="Web-{B3107E00-7807-5ABF-CEE2-59F7275EA933}" dt="2025-09-10T14:16:28.445" v="296"/>
          <ac:picMkLst>
            <pc:docMk/>
            <pc:sldMk cId="0" sldId="286"/>
            <ac:picMk id="23" creationId="{3E6FBDFD-A39D-7350-6B58-5F3AB9238EFC}"/>
          </ac:picMkLst>
        </pc:picChg>
      </pc:sldChg>
      <pc:sldChg chg="addSp delSp modSp">
        <pc:chgData name="Matthew Martineau" userId="S::mmartineau@smoc.org::073ce0ee-5d7d-468d-8982-2f6aa7a904ba" providerId="AD" clId="Web-{B3107E00-7807-5ABF-CEE2-59F7275EA933}" dt="2025-09-10T14:17:42.757" v="326"/>
        <pc:sldMkLst>
          <pc:docMk/>
          <pc:sldMk cId="0" sldId="288"/>
        </pc:sldMkLst>
        <pc:spChg chg="add">
          <ac:chgData name="Matthew Martineau" userId="S::mmartineau@smoc.org::073ce0ee-5d7d-468d-8982-2f6aa7a904ba" providerId="AD" clId="Web-{B3107E00-7807-5ABF-CEE2-59F7275EA933}" dt="2025-09-10T14:17:42.554" v="318"/>
          <ac:spMkLst>
            <pc:docMk/>
            <pc:sldMk cId="0" sldId="288"/>
            <ac:spMk id="3" creationId="{2C197565-DD33-12F8-0748-BCB31477FF36}"/>
          </ac:spMkLst>
        </pc:spChg>
        <pc:spChg chg="mod">
          <ac:chgData name="Matthew Martineau" userId="S::mmartineau@smoc.org::073ce0ee-5d7d-468d-8982-2f6aa7a904ba" providerId="AD" clId="Web-{B3107E00-7807-5ABF-CEE2-59F7275EA933}" dt="2025-09-10T14:17:22.632" v="308" actId="1076"/>
          <ac:spMkLst>
            <pc:docMk/>
            <pc:sldMk cId="0" sldId="288"/>
            <ac:spMk id="4" creationId="{00000000-0000-0000-0000-000000000000}"/>
          </ac:spMkLst>
        </pc:spChg>
        <pc:spChg chg="mod">
          <ac:chgData name="Matthew Martineau" userId="S::mmartineau@smoc.org::073ce0ee-5d7d-468d-8982-2f6aa7a904ba" providerId="AD" clId="Web-{B3107E00-7807-5ABF-CEE2-59F7275EA933}" dt="2025-09-10T14:17:39.976" v="317" actId="1076"/>
          <ac:spMkLst>
            <pc:docMk/>
            <pc:sldMk cId="0" sldId="288"/>
            <ac:spMk id="5" creationId="{00000000-0000-0000-0000-000000000000}"/>
          </ac:spMkLst>
        </pc:spChg>
        <pc:spChg chg="del mod">
          <ac:chgData name="Matthew Martineau" userId="S::mmartineau@smoc.org::073ce0ee-5d7d-468d-8982-2f6aa7a904ba" providerId="AD" clId="Web-{B3107E00-7807-5ABF-CEE2-59F7275EA933}" dt="2025-09-10T14:17:33.835" v="314"/>
          <ac:spMkLst>
            <pc:docMk/>
            <pc:sldMk cId="0" sldId="288"/>
            <ac:spMk id="7" creationId="{00000000-0000-0000-0000-000000000000}"/>
          </ac:spMkLst>
        </pc:spChg>
        <pc:spChg chg="del">
          <ac:chgData name="Matthew Martineau" userId="S::mmartineau@smoc.org::073ce0ee-5d7d-468d-8982-2f6aa7a904ba" providerId="AD" clId="Web-{B3107E00-7807-5ABF-CEE2-59F7275EA933}" dt="2025-09-10T14:17:29.413" v="311"/>
          <ac:spMkLst>
            <pc:docMk/>
            <pc:sldMk cId="0" sldId="288"/>
            <ac:spMk id="9" creationId="{95F69FD1-507C-4D73-B661-1F7D229C18A0}"/>
          </ac:spMkLst>
        </pc:spChg>
        <pc:spChg chg="del">
          <ac:chgData name="Matthew Martineau" userId="S::mmartineau@smoc.org::073ce0ee-5d7d-468d-8982-2f6aa7a904ba" providerId="AD" clId="Web-{B3107E00-7807-5ABF-CEE2-59F7275EA933}" dt="2025-09-10T14:17:27.398" v="310"/>
          <ac:spMkLst>
            <pc:docMk/>
            <pc:sldMk cId="0" sldId="288"/>
            <ac:spMk id="10" creationId="{3978AC6F-46E4-4680-8A37-370807F03B4F}"/>
          </ac:spMkLst>
        </pc:spChg>
        <pc:spChg chg="add">
          <ac:chgData name="Matthew Martineau" userId="S::mmartineau@smoc.org::073ce0ee-5d7d-468d-8982-2f6aa7a904ba" providerId="AD" clId="Web-{B3107E00-7807-5ABF-CEE2-59F7275EA933}" dt="2025-09-10T14:17:42.663" v="322"/>
          <ac:spMkLst>
            <pc:docMk/>
            <pc:sldMk cId="0" sldId="288"/>
            <ac:spMk id="18" creationId="{AAD65BFC-4B01-331E-6D73-ADDDDFE9BBDD}"/>
          </ac:spMkLst>
        </pc:spChg>
        <pc:spChg chg="add">
          <ac:chgData name="Matthew Martineau" userId="S::mmartineau@smoc.org::073ce0ee-5d7d-468d-8982-2f6aa7a904ba" providerId="AD" clId="Web-{B3107E00-7807-5ABF-CEE2-59F7275EA933}" dt="2025-09-10T14:17:42.710" v="324"/>
          <ac:spMkLst>
            <pc:docMk/>
            <pc:sldMk cId="0" sldId="288"/>
            <ac:spMk id="22" creationId="{9FFEC474-ABCF-3798-6940-90AB608394CF}"/>
          </ac:spMkLst>
        </pc:spChg>
        <pc:spChg chg="add">
          <ac:chgData name="Matthew Martineau" userId="S::mmartineau@smoc.org::073ce0ee-5d7d-468d-8982-2f6aa7a904ba" providerId="AD" clId="Web-{B3107E00-7807-5ABF-CEE2-59F7275EA933}" dt="2025-09-10T14:17:42.757" v="326"/>
          <ac:spMkLst>
            <pc:docMk/>
            <pc:sldMk cId="0" sldId="288"/>
            <ac:spMk id="26" creationId="{BBF7D20A-D51F-BB4A-D2CC-540918B6E5AB}"/>
          </ac:spMkLst>
        </pc:spChg>
        <pc:grpChg chg="del">
          <ac:chgData name="Matthew Martineau" userId="S::mmartineau@smoc.org::073ce0ee-5d7d-468d-8982-2f6aa7a904ba" providerId="AD" clId="Web-{B3107E00-7807-5ABF-CEE2-59F7275EA933}" dt="2025-09-10T13:25:01.683" v="25"/>
          <ac:grpSpMkLst>
            <pc:docMk/>
            <pc:sldMk cId="0" sldId="288"/>
            <ac:grpSpMk id="2" creationId="{00000000-0000-0000-0000-000000000000}"/>
          </ac:grpSpMkLst>
        </pc:grpChg>
        <pc:graphicFrameChg chg="mod">
          <ac:chgData name="Matthew Martineau" userId="S::mmartineau@smoc.org::073ce0ee-5d7d-468d-8982-2f6aa7a904ba" providerId="AD" clId="Web-{B3107E00-7807-5ABF-CEE2-59F7275EA933}" dt="2025-09-10T14:17:22.679" v="309" actId="1076"/>
          <ac:graphicFrameMkLst>
            <pc:docMk/>
            <pc:sldMk cId="0" sldId="288"/>
            <ac:graphicFrameMk id="6" creationId="{00000000-0000-0000-0000-000000000000}"/>
          </ac:graphicFrameMkLst>
        </pc:graphicFrameChg>
        <pc:picChg chg="add">
          <ac:chgData name="Matthew Martineau" userId="S::mmartineau@smoc.org::073ce0ee-5d7d-468d-8982-2f6aa7a904ba" providerId="AD" clId="Web-{B3107E00-7807-5ABF-CEE2-59F7275EA933}" dt="2025-09-10T14:17:42.585" v="319"/>
          <ac:picMkLst>
            <pc:docMk/>
            <pc:sldMk cId="0" sldId="288"/>
            <ac:picMk id="12" creationId="{66DCF9CA-0B7F-AAC2-86BE-08350360CDFA}"/>
          </ac:picMkLst>
        </pc:picChg>
        <pc:picChg chg="add">
          <ac:chgData name="Matthew Martineau" userId="S::mmartineau@smoc.org::073ce0ee-5d7d-468d-8982-2f6aa7a904ba" providerId="AD" clId="Web-{B3107E00-7807-5ABF-CEE2-59F7275EA933}" dt="2025-09-10T14:17:42.616" v="320"/>
          <ac:picMkLst>
            <pc:docMk/>
            <pc:sldMk cId="0" sldId="288"/>
            <ac:picMk id="14" creationId="{45FAFEE6-1432-DCFD-C68E-A11DB92E08EC}"/>
          </ac:picMkLst>
        </pc:picChg>
        <pc:picChg chg="add">
          <ac:chgData name="Matthew Martineau" userId="S::mmartineau@smoc.org::073ce0ee-5d7d-468d-8982-2f6aa7a904ba" providerId="AD" clId="Web-{B3107E00-7807-5ABF-CEE2-59F7275EA933}" dt="2025-09-10T14:17:42.648" v="321"/>
          <ac:picMkLst>
            <pc:docMk/>
            <pc:sldMk cId="0" sldId="288"/>
            <ac:picMk id="16" creationId="{D8AA97D6-1C34-AE44-BDCB-68F07C643B75}"/>
          </ac:picMkLst>
        </pc:picChg>
        <pc:picChg chg="add">
          <ac:chgData name="Matthew Martineau" userId="S::mmartineau@smoc.org::073ce0ee-5d7d-468d-8982-2f6aa7a904ba" providerId="AD" clId="Web-{B3107E00-7807-5ABF-CEE2-59F7275EA933}" dt="2025-09-10T14:17:42.695" v="323"/>
          <ac:picMkLst>
            <pc:docMk/>
            <pc:sldMk cId="0" sldId="288"/>
            <ac:picMk id="20" creationId="{3F042342-6F90-42BF-352D-C17726874142}"/>
          </ac:picMkLst>
        </pc:picChg>
        <pc:picChg chg="add">
          <ac:chgData name="Matthew Martineau" userId="S::mmartineau@smoc.org::073ce0ee-5d7d-468d-8982-2f6aa7a904ba" providerId="AD" clId="Web-{B3107E00-7807-5ABF-CEE2-59F7275EA933}" dt="2025-09-10T14:17:42.741" v="325"/>
          <ac:picMkLst>
            <pc:docMk/>
            <pc:sldMk cId="0" sldId="288"/>
            <ac:picMk id="24" creationId="{59318B1A-093C-2A8C-B192-14BAAFE2EF44}"/>
          </ac:picMkLst>
        </pc:picChg>
      </pc:sldChg>
      <pc:sldChg chg="addSp delSp modSp">
        <pc:chgData name="Matthew Martineau" userId="S::mmartineau@smoc.org::073ce0ee-5d7d-468d-8982-2f6aa7a904ba" providerId="AD" clId="Web-{B3107E00-7807-5ABF-CEE2-59F7275EA933}" dt="2025-09-10T14:18:49.116" v="341"/>
        <pc:sldMkLst>
          <pc:docMk/>
          <pc:sldMk cId="0" sldId="290"/>
        </pc:sldMkLst>
        <pc:spChg chg="add">
          <ac:chgData name="Matthew Martineau" userId="S::mmartineau@smoc.org::073ce0ee-5d7d-468d-8982-2f6aa7a904ba" providerId="AD" clId="Web-{B3107E00-7807-5ABF-CEE2-59F7275EA933}" dt="2025-09-10T14:18:49.007" v="333"/>
          <ac:spMkLst>
            <pc:docMk/>
            <pc:sldMk cId="0" sldId="290"/>
            <ac:spMk id="3" creationId="{9ECCDCFC-146E-E1E2-7A4A-0B4787CEEDCF}"/>
          </ac:spMkLst>
        </pc:spChg>
        <pc:spChg chg="mod">
          <ac:chgData name="Matthew Martineau" userId="S::mmartineau@smoc.org::073ce0ee-5d7d-468d-8982-2f6aa7a904ba" providerId="AD" clId="Web-{B3107E00-7807-5ABF-CEE2-59F7275EA933}" dt="2025-09-10T14:18:47.398" v="332" actId="1076"/>
          <ac:spMkLst>
            <pc:docMk/>
            <pc:sldMk cId="0" sldId="290"/>
            <ac:spMk id="4" creationId="{00000000-0000-0000-0000-000000000000}"/>
          </ac:spMkLst>
        </pc:spChg>
        <pc:spChg chg="del">
          <ac:chgData name="Matthew Martineau" userId="S::mmartineau@smoc.org::073ce0ee-5d7d-468d-8982-2f6aa7a904ba" providerId="AD" clId="Web-{B3107E00-7807-5ABF-CEE2-59F7275EA933}" dt="2025-09-10T14:18:39.023" v="329"/>
          <ac:spMkLst>
            <pc:docMk/>
            <pc:sldMk cId="0" sldId="290"/>
            <ac:spMk id="6" creationId="{00000000-0000-0000-0000-000000000000}"/>
          </ac:spMkLst>
        </pc:spChg>
        <pc:spChg chg="del">
          <ac:chgData name="Matthew Martineau" userId="S::mmartineau@smoc.org::073ce0ee-5d7d-468d-8982-2f6aa7a904ba" providerId="AD" clId="Web-{B3107E00-7807-5ABF-CEE2-59F7275EA933}" dt="2025-09-10T14:18:36.773" v="328"/>
          <ac:spMkLst>
            <pc:docMk/>
            <pc:sldMk cId="0" sldId="290"/>
            <ac:spMk id="8" creationId="{548650DE-ECF8-40F4-B4E8-38D5255EE4DF}"/>
          </ac:spMkLst>
        </pc:spChg>
        <pc:spChg chg="del">
          <ac:chgData name="Matthew Martineau" userId="S::mmartineau@smoc.org::073ce0ee-5d7d-468d-8982-2f6aa7a904ba" providerId="AD" clId="Web-{B3107E00-7807-5ABF-CEE2-59F7275EA933}" dt="2025-09-10T14:18:36.773" v="327"/>
          <ac:spMkLst>
            <pc:docMk/>
            <pc:sldMk cId="0" sldId="290"/>
            <ac:spMk id="9" creationId="{3E343190-09E0-4C7B-82C1-D39A0480C5DA}"/>
          </ac:spMkLst>
        </pc:spChg>
        <pc:spChg chg="add">
          <ac:chgData name="Matthew Martineau" userId="S::mmartineau@smoc.org::073ce0ee-5d7d-468d-8982-2f6aa7a904ba" providerId="AD" clId="Web-{B3107E00-7807-5ABF-CEE2-59F7275EA933}" dt="2025-09-10T14:18:49.070" v="337"/>
          <ac:spMkLst>
            <pc:docMk/>
            <pc:sldMk cId="0" sldId="290"/>
            <ac:spMk id="17" creationId="{C95815A9-56CC-AB76-C499-A1A3E27087A3}"/>
          </ac:spMkLst>
        </pc:spChg>
        <pc:spChg chg="add">
          <ac:chgData name="Matthew Martineau" userId="S::mmartineau@smoc.org::073ce0ee-5d7d-468d-8982-2f6aa7a904ba" providerId="AD" clId="Web-{B3107E00-7807-5ABF-CEE2-59F7275EA933}" dt="2025-09-10T14:18:49.101" v="339"/>
          <ac:spMkLst>
            <pc:docMk/>
            <pc:sldMk cId="0" sldId="290"/>
            <ac:spMk id="21" creationId="{EAC62FBF-BE41-AE99-0608-CC1B48DAC7BF}"/>
          </ac:spMkLst>
        </pc:spChg>
        <pc:spChg chg="add">
          <ac:chgData name="Matthew Martineau" userId="S::mmartineau@smoc.org::073ce0ee-5d7d-468d-8982-2f6aa7a904ba" providerId="AD" clId="Web-{B3107E00-7807-5ABF-CEE2-59F7275EA933}" dt="2025-09-10T14:18:49.116" v="341"/>
          <ac:spMkLst>
            <pc:docMk/>
            <pc:sldMk cId="0" sldId="290"/>
            <ac:spMk id="25" creationId="{E50ECD8D-2369-05C3-0E15-DA0A382777FF}"/>
          </ac:spMkLst>
        </pc:spChg>
        <pc:grpChg chg="del">
          <ac:chgData name="Matthew Martineau" userId="S::mmartineau@smoc.org::073ce0ee-5d7d-468d-8982-2f6aa7a904ba" providerId="AD" clId="Web-{B3107E00-7807-5ABF-CEE2-59F7275EA933}" dt="2025-09-10T13:25:04.152" v="26"/>
          <ac:grpSpMkLst>
            <pc:docMk/>
            <pc:sldMk cId="0" sldId="290"/>
            <ac:grpSpMk id="2" creationId="{00000000-0000-0000-0000-000000000000}"/>
          </ac:grpSpMkLst>
        </pc:grpChg>
        <pc:picChg chg="add">
          <ac:chgData name="Matthew Martineau" userId="S::mmartineau@smoc.org::073ce0ee-5d7d-468d-8982-2f6aa7a904ba" providerId="AD" clId="Web-{B3107E00-7807-5ABF-CEE2-59F7275EA933}" dt="2025-09-10T14:18:49.023" v="334"/>
          <ac:picMkLst>
            <pc:docMk/>
            <pc:sldMk cId="0" sldId="290"/>
            <ac:picMk id="11" creationId="{4B6868AC-2722-120C-B401-8AF1ABF016A8}"/>
          </ac:picMkLst>
        </pc:picChg>
        <pc:picChg chg="add">
          <ac:chgData name="Matthew Martineau" userId="S::mmartineau@smoc.org::073ce0ee-5d7d-468d-8982-2f6aa7a904ba" providerId="AD" clId="Web-{B3107E00-7807-5ABF-CEE2-59F7275EA933}" dt="2025-09-10T14:18:49.054" v="335"/>
          <ac:picMkLst>
            <pc:docMk/>
            <pc:sldMk cId="0" sldId="290"/>
            <ac:picMk id="13" creationId="{3D4EAB44-FD70-9A37-9694-DA827D234B47}"/>
          </ac:picMkLst>
        </pc:picChg>
        <pc:picChg chg="add">
          <ac:chgData name="Matthew Martineau" userId="S::mmartineau@smoc.org::073ce0ee-5d7d-468d-8982-2f6aa7a904ba" providerId="AD" clId="Web-{B3107E00-7807-5ABF-CEE2-59F7275EA933}" dt="2025-09-10T14:18:49.070" v="336"/>
          <ac:picMkLst>
            <pc:docMk/>
            <pc:sldMk cId="0" sldId="290"/>
            <ac:picMk id="15" creationId="{7DDEC80F-A149-9F45-A2D9-7455C19B71E4}"/>
          </ac:picMkLst>
        </pc:picChg>
        <pc:picChg chg="add">
          <ac:chgData name="Matthew Martineau" userId="S::mmartineau@smoc.org::073ce0ee-5d7d-468d-8982-2f6aa7a904ba" providerId="AD" clId="Web-{B3107E00-7807-5ABF-CEE2-59F7275EA933}" dt="2025-09-10T14:18:49.085" v="338"/>
          <ac:picMkLst>
            <pc:docMk/>
            <pc:sldMk cId="0" sldId="290"/>
            <ac:picMk id="19" creationId="{75C2777C-A7EC-E531-F336-F86ED834233E}"/>
          </ac:picMkLst>
        </pc:picChg>
        <pc:picChg chg="add">
          <ac:chgData name="Matthew Martineau" userId="S::mmartineau@smoc.org::073ce0ee-5d7d-468d-8982-2f6aa7a904ba" providerId="AD" clId="Web-{B3107E00-7807-5ABF-CEE2-59F7275EA933}" dt="2025-09-10T14:18:49.101" v="340"/>
          <ac:picMkLst>
            <pc:docMk/>
            <pc:sldMk cId="0" sldId="290"/>
            <ac:picMk id="23" creationId="{D65003EE-B724-057A-1182-06C3228CDBEC}"/>
          </ac:picMkLst>
        </pc:picChg>
      </pc:sldChg>
      <pc:sldChg chg="addSp delSp modSp">
        <pc:chgData name="Matthew Martineau" userId="S::mmartineau@smoc.org::073ce0ee-5d7d-468d-8982-2f6aa7a904ba" providerId="AD" clId="Web-{B3107E00-7807-5ABF-CEE2-59F7275EA933}" dt="2025-09-10T14:19:21.116" v="356"/>
        <pc:sldMkLst>
          <pc:docMk/>
          <pc:sldMk cId="0" sldId="292"/>
        </pc:sldMkLst>
        <pc:spChg chg="add">
          <ac:chgData name="Matthew Martineau" userId="S::mmartineau@smoc.org::073ce0ee-5d7d-468d-8982-2f6aa7a904ba" providerId="AD" clId="Web-{B3107E00-7807-5ABF-CEE2-59F7275EA933}" dt="2025-09-10T14:19:20.991" v="348"/>
          <ac:spMkLst>
            <pc:docMk/>
            <pc:sldMk cId="0" sldId="292"/>
            <ac:spMk id="3" creationId="{1CB5413E-4198-FB9A-8736-FCCBE9B072FB}"/>
          </ac:spMkLst>
        </pc:spChg>
        <pc:spChg chg="mod">
          <ac:chgData name="Matthew Martineau" userId="S::mmartineau@smoc.org::073ce0ee-5d7d-468d-8982-2f6aa7a904ba" providerId="AD" clId="Web-{B3107E00-7807-5ABF-CEE2-59F7275EA933}" dt="2025-09-10T14:19:19.273" v="347" actId="1076"/>
          <ac:spMkLst>
            <pc:docMk/>
            <pc:sldMk cId="0" sldId="292"/>
            <ac:spMk id="5" creationId="{00000000-0000-0000-0000-000000000000}"/>
          </ac:spMkLst>
        </pc:spChg>
        <pc:spChg chg="del">
          <ac:chgData name="Matthew Martineau" userId="S::mmartineau@smoc.org::073ce0ee-5d7d-468d-8982-2f6aa7a904ba" providerId="AD" clId="Web-{B3107E00-7807-5ABF-CEE2-59F7275EA933}" dt="2025-09-10T14:18:57.695" v="344"/>
          <ac:spMkLst>
            <pc:docMk/>
            <pc:sldMk cId="0" sldId="292"/>
            <ac:spMk id="6" creationId="{00000000-0000-0000-0000-000000000000}"/>
          </ac:spMkLst>
        </pc:spChg>
        <pc:spChg chg="del">
          <ac:chgData name="Matthew Martineau" userId="S::mmartineau@smoc.org::073ce0ee-5d7d-468d-8982-2f6aa7a904ba" providerId="AD" clId="Web-{B3107E00-7807-5ABF-CEE2-59F7275EA933}" dt="2025-09-10T14:18:55.554" v="343"/>
          <ac:spMkLst>
            <pc:docMk/>
            <pc:sldMk cId="0" sldId="292"/>
            <ac:spMk id="8" creationId="{1155A756-96B1-4197-9286-ED84CEDF1975}"/>
          </ac:spMkLst>
        </pc:spChg>
        <pc:spChg chg="del">
          <ac:chgData name="Matthew Martineau" userId="S::mmartineau@smoc.org::073ce0ee-5d7d-468d-8982-2f6aa7a904ba" providerId="AD" clId="Web-{B3107E00-7807-5ABF-CEE2-59F7275EA933}" dt="2025-09-10T14:18:55.554" v="342"/>
          <ac:spMkLst>
            <pc:docMk/>
            <pc:sldMk cId="0" sldId="292"/>
            <ac:spMk id="9" creationId="{5390AEAB-EB53-4908-AE45-92C9C1324669}"/>
          </ac:spMkLst>
        </pc:spChg>
        <pc:spChg chg="add">
          <ac:chgData name="Matthew Martineau" userId="S::mmartineau@smoc.org::073ce0ee-5d7d-468d-8982-2f6aa7a904ba" providerId="AD" clId="Web-{B3107E00-7807-5ABF-CEE2-59F7275EA933}" dt="2025-09-10T14:19:21.070" v="352"/>
          <ac:spMkLst>
            <pc:docMk/>
            <pc:sldMk cId="0" sldId="292"/>
            <ac:spMk id="17" creationId="{CE2FC413-1425-AE7E-DE2B-6B89DB4AFDAF}"/>
          </ac:spMkLst>
        </pc:spChg>
        <pc:spChg chg="add">
          <ac:chgData name="Matthew Martineau" userId="S::mmartineau@smoc.org::073ce0ee-5d7d-468d-8982-2f6aa7a904ba" providerId="AD" clId="Web-{B3107E00-7807-5ABF-CEE2-59F7275EA933}" dt="2025-09-10T14:19:21.101" v="354"/>
          <ac:spMkLst>
            <pc:docMk/>
            <pc:sldMk cId="0" sldId="292"/>
            <ac:spMk id="21" creationId="{D2AE9CCF-3509-AEC5-7BC8-0723AD386931}"/>
          </ac:spMkLst>
        </pc:spChg>
        <pc:spChg chg="add">
          <ac:chgData name="Matthew Martineau" userId="S::mmartineau@smoc.org::073ce0ee-5d7d-468d-8982-2f6aa7a904ba" providerId="AD" clId="Web-{B3107E00-7807-5ABF-CEE2-59F7275EA933}" dt="2025-09-10T14:19:21.116" v="356"/>
          <ac:spMkLst>
            <pc:docMk/>
            <pc:sldMk cId="0" sldId="292"/>
            <ac:spMk id="25" creationId="{A765140D-CF13-384A-E4B8-9C007BC8BABD}"/>
          </ac:spMkLst>
        </pc:spChg>
        <pc:grpChg chg="del">
          <ac:chgData name="Matthew Martineau" userId="S::mmartineau@smoc.org::073ce0ee-5d7d-468d-8982-2f6aa7a904ba" providerId="AD" clId="Web-{B3107E00-7807-5ABF-CEE2-59F7275EA933}" dt="2025-09-10T13:25:06.934" v="27"/>
          <ac:grpSpMkLst>
            <pc:docMk/>
            <pc:sldMk cId="0" sldId="292"/>
            <ac:grpSpMk id="2" creationId="{00000000-0000-0000-0000-000000000000}"/>
          </ac:grpSpMkLst>
        </pc:grpChg>
        <pc:picChg chg="add">
          <ac:chgData name="Matthew Martineau" userId="S::mmartineau@smoc.org::073ce0ee-5d7d-468d-8982-2f6aa7a904ba" providerId="AD" clId="Web-{B3107E00-7807-5ABF-CEE2-59F7275EA933}" dt="2025-09-10T14:19:21.007" v="349"/>
          <ac:picMkLst>
            <pc:docMk/>
            <pc:sldMk cId="0" sldId="292"/>
            <ac:picMk id="11" creationId="{197ACA93-4129-B7BC-9F93-FF1526D586EC}"/>
          </ac:picMkLst>
        </pc:picChg>
        <pc:picChg chg="add">
          <ac:chgData name="Matthew Martineau" userId="S::mmartineau@smoc.org::073ce0ee-5d7d-468d-8982-2f6aa7a904ba" providerId="AD" clId="Web-{B3107E00-7807-5ABF-CEE2-59F7275EA933}" dt="2025-09-10T14:19:21.038" v="350"/>
          <ac:picMkLst>
            <pc:docMk/>
            <pc:sldMk cId="0" sldId="292"/>
            <ac:picMk id="13" creationId="{A52DBC18-1101-1474-A156-E1E357AE5A91}"/>
          </ac:picMkLst>
        </pc:picChg>
        <pc:picChg chg="add">
          <ac:chgData name="Matthew Martineau" userId="S::mmartineau@smoc.org::073ce0ee-5d7d-468d-8982-2f6aa7a904ba" providerId="AD" clId="Web-{B3107E00-7807-5ABF-CEE2-59F7275EA933}" dt="2025-09-10T14:19:21.038" v="351"/>
          <ac:picMkLst>
            <pc:docMk/>
            <pc:sldMk cId="0" sldId="292"/>
            <ac:picMk id="15" creationId="{12695541-9CFB-0C05-D9B2-CF74A45798D0}"/>
          </ac:picMkLst>
        </pc:picChg>
        <pc:picChg chg="add">
          <ac:chgData name="Matthew Martineau" userId="S::mmartineau@smoc.org::073ce0ee-5d7d-468d-8982-2f6aa7a904ba" providerId="AD" clId="Web-{B3107E00-7807-5ABF-CEE2-59F7275EA933}" dt="2025-09-10T14:19:21.085" v="353"/>
          <ac:picMkLst>
            <pc:docMk/>
            <pc:sldMk cId="0" sldId="292"/>
            <ac:picMk id="19" creationId="{8E3B20C7-77C8-3968-7D39-48D36BA6C727}"/>
          </ac:picMkLst>
        </pc:picChg>
        <pc:picChg chg="add">
          <ac:chgData name="Matthew Martineau" userId="S::mmartineau@smoc.org::073ce0ee-5d7d-468d-8982-2f6aa7a904ba" providerId="AD" clId="Web-{B3107E00-7807-5ABF-CEE2-59F7275EA933}" dt="2025-09-10T14:19:21.101" v="355"/>
          <ac:picMkLst>
            <pc:docMk/>
            <pc:sldMk cId="0" sldId="292"/>
            <ac:picMk id="23" creationId="{38ABE377-29EC-210E-E294-EA117F101D6A}"/>
          </ac:picMkLst>
        </pc:picChg>
      </pc:sldChg>
      <pc:sldChg chg="addSp delSp modSp">
        <pc:chgData name="Matthew Martineau" userId="S::mmartineau@smoc.org::073ce0ee-5d7d-468d-8982-2f6aa7a904ba" providerId="AD" clId="Web-{B3107E00-7807-5ABF-CEE2-59F7275EA933}" dt="2025-09-10T14:20:00.382" v="374" actId="1076"/>
        <pc:sldMkLst>
          <pc:docMk/>
          <pc:sldMk cId="0" sldId="294"/>
        </pc:sldMkLst>
        <pc:spChg chg="add">
          <ac:chgData name="Matthew Martineau" userId="S::mmartineau@smoc.org::073ce0ee-5d7d-468d-8982-2f6aa7a904ba" providerId="AD" clId="Web-{B3107E00-7807-5ABF-CEE2-59F7275EA933}" dt="2025-09-10T14:19:52.304" v="364"/>
          <ac:spMkLst>
            <pc:docMk/>
            <pc:sldMk cId="0" sldId="294"/>
            <ac:spMk id="3" creationId="{27BD6F4C-1967-EFF9-FC0A-8E56604BFB3C}"/>
          </ac:spMkLst>
        </pc:spChg>
        <pc:spChg chg="mod">
          <ac:chgData name="Matthew Martineau" userId="S::mmartineau@smoc.org::073ce0ee-5d7d-468d-8982-2f6aa7a904ba" providerId="AD" clId="Web-{B3107E00-7807-5ABF-CEE2-59F7275EA933}" dt="2025-09-10T14:20:00.382" v="374" actId="1076"/>
          <ac:spMkLst>
            <pc:docMk/>
            <pc:sldMk cId="0" sldId="294"/>
            <ac:spMk id="4" creationId="{00000000-0000-0000-0000-000000000000}"/>
          </ac:spMkLst>
        </pc:spChg>
        <pc:spChg chg="mod">
          <ac:chgData name="Matthew Martineau" userId="S::mmartineau@smoc.org::073ce0ee-5d7d-468d-8982-2f6aa7a904ba" providerId="AD" clId="Web-{B3107E00-7807-5ABF-CEE2-59F7275EA933}" dt="2025-09-10T14:19:56.148" v="373" actId="1076"/>
          <ac:spMkLst>
            <pc:docMk/>
            <pc:sldMk cId="0" sldId="294"/>
            <ac:spMk id="5" creationId="{00000000-0000-0000-0000-000000000000}"/>
          </ac:spMkLst>
        </pc:spChg>
        <pc:spChg chg="del">
          <ac:chgData name="Matthew Martineau" userId="S::mmartineau@smoc.org::073ce0ee-5d7d-468d-8982-2f6aa7a904ba" providerId="AD" clId="Web-{B3107E00-7807-5ABF-CEE2-59F7275EA933}" dt="2025-09-10T14:19:36.413" v="360"/>
          <ac:spMkLst>
            <pc:docMk/>
            <pc:sldMk cId="0" sldId="294"/>
            <ac:spMk id="6" creationId="{00000000-0000-0000-0000-000000000000}"/>
          </ac:spMkLst>
        </pc:spChg>
        <pc:spChg chg="del">
          <ac:chgData name="Matthew Martineau" userId="S::mmartineau@smoc.org::073ce0ee-5d7d-468d-8982-2f6aa7a904ba" providerId="AD" clId="Web-{B3107E00-7807-5ABF-CEE2-59F7275EA933}" dt="2025-09-10T14:19:50.616" v="363"/>
          <ac:spMkLst>
            <pc:docMk/>
            <pc:sldMk cId="0" sldId="294"/>
            <ac:spMk id="8" creationId="{777AB426-34BC-46B5-9D01-5AFFE0217AE8}"/>
          </ac:spMkLst>
        </pc:spChg>
        <pc:spChg chg="del">
          <ac:chgData name="Matthew Martineau" userId="S::mmartineau@smoc.org::073ce0ee-5d7d-468d-8982-2f6aa7a904ba" providerId="AD" clId="Web-{B3107E00-7807-5ABF-CEE2-59F7275EA933}" dt="2025-09-10T14:19:48.741" v="362"/>
          <ac:spMkLst>
            <pc:docMk/>
            <pc:sldMk cId="0" sldId="294"/>
            <ac:spMk id="9" creationId="{6CADBFF5-F129-4DD6-8C7A-526B0400FABD}"/>
          </ac:spMkLst>
        </pc:spChg>
        <pc:spChg chg="add">
          <ac:chgData name="Matthew Martineau" userId="S::mmartineau@smoc.org::073ce0ee-5d7d-468d-8982-2f6aa7a904ba" providerId="AD" clId="Web-{B3107E00-7807-5ABF-CEE2-59F7275EA933}" dt="2025-09-10T14:19:52.382" v="368"/>
          <ac:spMkLst>
            <pc:docMk/>
            <pc:sldMk cId="0" sldId="294"/>
            <ac:spMk id="17" creationId="{C184B066-A5CE-110A-3FE6-1648F89744E4}"/>
          </ac:spMkLst>
        </pc:spChg>
        <pc:spChg chg="add">
          <ac:chgData name="Matthew Martineau" userId="S::mmartineau@smoc.org::073ce0ee-5d7d-468d-8982-2f6aa7a904ba" providerId="AD" clId="Web-{B3107E00-7807-5ABF-CEE2-59F7275EA933}" dt="2025-09-10T14:19:52.398" v="370"/>
          <ac:spMkLst>
            <pc:docMk/>
            <pc:sldMk cId="0" sldId="294"/>
            <ac:spMk id="21" creationId="{3F914E10-B4A3-50C0-A01B-7D3464B1E7B7}"/>
          </ac:spMkLst>
        </pc:spChg>
        <pc:spChg chg="add">
          <ac:chgData name="Matthew Martineau" userId="S::mmartineau@smoc.org::073ce0ee-5d7d-468d-8982-2f6aa7a904ba" providerId="AD" clId="Web-{B3107E00-7807-5ABF-CEE2-59F7275EA933}" dt="2025-09-10T14:19:52.429" v="372"/>
          <ac:spMkLst>
            <pc:docMk/>
            <pc:sldMk cId="0" sldId="294"/>
            <ac:spMk id="25" creationId="{034A0B18-5B00-62E0-2E62-4818B259B0F3}"/>
          </ac:spMkLst>
        </pc:spChg>
        <pc:grpChg chg="del">
          <ac:chgData name="Matthew Martineau" userId="S::mmartineau@smoc.org::073ce0ee-5d7d-468d-8982-2f6aa7a904ba" providerId="AD" clId="Web-{B3107E00-7807-5ABF-CEE2-59F7275EA933}" dt="2025-09-10T13:25:08.981" v="28"/>
          <ac:grpSpMkLst>
            <pc:docMk/>
            <pc:sldMk cId="0" sldId="294"/>
            <ac:grpSpMk id="2" creationId="{00000000-0000-0000-0000-000000000000}"/>
          </ac:grpSpMkLst>
        </pc:grpChg>
        <pc:picChg chg="add">
          <ac:chgData name="Matthew Martineau" userId="S::mmartineau@smoc.org::073ce0ee-5d7d-468d-8982-2f6aa7a904ba" providerId="AD" clId="Web-{B3107E00-7807-5ABF-CEE2-59F7275EA933}" dt="2025-09-10T14:19:52.320" v="365"/>
          <ac:picMkLst>
            <pc:docMk/>
            <pc:sldMk cId="0" sldId="294"/>
            <ac:picMk id="11" creationId="{A1325326-C42D-06D1-639C-372E1B6DE4AC}"/>
          </ac:picMkLst>
        </pc:picChg>
        <pc:picChg chg="add">
          <ac:chgData name="Matthew Martineau" userId="S::mmartineau@smoc.org::073ce0ee-5d7d-468d-8982-2f6aa7a904ba" providerId="AD" clId="Web-{B3107E00-7807-5ABF-CEE2-59F7275EA933}" dt="2025-09-10T14:19:52.351" v="366"/>
          <ac:picMkLst>
            <pc:docMk/>
            <pc:sldMk cId="0" sldId="294"/>
            <ac:picMk id="13" creationId="{18FD5D07-CB63-D98F-B651-4D63FC1C9271}"/>
          </ac:picMkLst>
        </pc:picChg>
        <pc:picChg chg="add">
          <ac:chgData name="Matthew Martineau" userId="S::mmartineau@smoc.org::073ce0ee-5d7d-468d-8982-2f6aa7a904ba" providerId="AD" clId="Web-{B3107E00-7807-5ABF-CEE2-59F7275EA933}" dt="2025-09-10T14:19:52.366" v="367"/>
          <ac:picMkLst>
            <pc:docMk/>
            <pc:sldMk cId="0" sldId="294"/>
            <ac:picMk id="15" creationId="{0DEF511B-F7C7-936A-385E-CC25A0431F5D}"/>
          </ac:picMkLst>
        </pc:picChg>
        <pc:picChg chg="add">
          <ac:chgData name="Matthew Martineau" userId="S::mmartineau@smoc.org::073ce0ee-5d7d-468d-8982-2f6aa7a904ba" providerId="AD" clId="Web-{B3107E00-7807-5ABF-CEE2-59F7275EA933}" dt="2025-09-10T14:19:52.382" v="369"/>
          <ac:picMkLst>
            <pc:docMk/>
            <pc:sldMk cId="0" sldId="294"/>
            <ac:picMk id="19" creationId="{FA8F17A9-964F-0B25-3535-183F07BA453A}"/>
          </ac:picMkLst>
        </pc:picChg>
        <pc:picChg chg="add">
          <ac:chgData name="Matthew Martineau" userId="S::mmartineau@smoc.org::073ce0ee-5d7d-468d-8982-2f6aa7a904ba" providerId="AD" clId="Web-{B3107E00-7807-5ABF-CEE2-59F7275EA933}" dt="2025-09-10T14:19:52.413" v="371"/>
          <ac:picMkLst>
            <pc:docMk/>
            <pc:sldMk cId="0" sldId="294"/>
            <ac:picMk id="23" creationId="{DDC1D7D5-C6B9-D4E1-58E6-D417C252466A}"/>
          </ac:picMkLst>
        </pc:picChg>
      </pc:sldChg>
      <pc:sldChg chg="addSp delSp modSp">
        <pc:chgData name="Matthew Martineau" userId="S::mmartineau@smoc.org::073ce0ee-5d7d-468d-8982-2f6aa7a904ba" providerId="AD" clId="Web-{B3107E00-7807-5ABF-CEE2-59F7275EA933}" dt="2025-09-10T14:20:19.054" v="389"/>
        <pc:sldMkLst>
          <pc:docMk/>
          <pc:sldMk cId="0" sldId="296"/>
        </pc:sldMkLst>
        <pc:spChg chg="add">
          <ac:chgData name="Matthew Martineau" userId="S::mmartineau@smoc.org::073ce0ee-5d7d-468d-8982-2f6aa7a904ba" providerId="AD" clId="Web-{B3107E00-7807-5ABF-CEE2-59F7275EA933}" dt="2025-09-10T14:20:18.945" v="381"/>
          <ac:spMkLst>
            <pc:docMk/>
            <pc:sldMk cId="0" sldId="296"/>
            <ac:spMk id="3" creationId="{72A16793-562F-2ADB-4712-713DB346C762}"/>
          </ac:spMkLst>
        </pc:spChg>
        <pc:spChg chg="mod">
          <ac:chgData name="Matthew Martineau" userId="S::mmartineau@smoc.org::073ce0ee-5d7d-468d-8982-2f6aa7a904ba" providerId="AD" clId="Web-{B3107E00-7807-5ABF-CEE2-59F7275EA933}" dt="2025-09-10T14:20:16.788" v="380" actId="1076"/>
          <ac:spMkLst>
            <pc:docMk/>
            <pc:sldMk cId="0" sldId="296"/>
            <ac:spMk id="5" creationId="{00000000-0000-0000-0000-000000000000}"/>
          </ac:spMkLst>
        </pc:spChg>
        <pc:spChg chg="del">
          <ac:chgData name="Matthew Martineau" userId="S::mmartineau@smoc.org::073ce0ee-5d7d-468d-8982-2f6aa7a904ba" providerId="AD" clId="Web-{B3107E00-7807-5ABF-CEE2-59F7275EA933}" dt="2025-09-10T14:20:09.054" v="377"/>
          <ac:spMkLst>
            <pc:docMk/>
            <pc:sldMk cId="0" sldId="296"/>
            <ac:spMk id="6" creationId="{00000000-0000-0000-0000-000000000000}"/>
          </ac:spMkLst>
        </pc:spChg>
        <pc:spChg chg="del">
          <ac:chgData name="Matthew Martineau" userId="S::mmartineau@smoc.org::073ce0ee-5d7d-468d-8982-2f6aa7a904ba" providerId="AD" clId="Web-{B3107E00-7807-5ABF-CEE2-59F7275EA933}" dt="2025-09-10T14:20:05.679" v="376"/>
          <ac:spMkLst>
            <pc:docMk/>
            <pc:sldMk cId="0" sldId="296"/>
            <ac:spMk id="8" creationId="{ACB8B09E-B1D4-43D9-AA5D-3EC01B335354}"/>
          </ac:spMkLst>
        </pc:spChg>
        <pc:spChg chg="del">
          <ac:chgData name="Matthew Martineau" userId="S::mmartineau@smoc.org::073ce0ee-5d7d-468d-8982-2f6aa7a904ba" providerId="AD" clId="Web-{B3107E00-7807-5ABF-CEE2-59F7275EA933}" dt="2025-09-10T14:20:05.679" v="375"/>
          <ac:spMkLst>
            <pc:docMk/>
            <pc:sldMk cId="0" sldId="296"/>
            <ac:spMk id="9" creationId="{8FFCD612-A71A-429F-9CEB-E95ABA0EE88B}"/>
          </ac:spMkLst>
        </pc:spChg>
        <pc:spChg chg="add">
          <ac:chgData name="Matthew Martineau" userId="S::mmartineau@smoc.org::073ce0ee-5d7d-468d-8982-2f6aa7a904ba" providerId="AD" clId="Web-{B3107E00-7807-5ABF-CEE2-59F7275EA933}" dt="2025-09-10T14:20:19.007" v="385"/>
          <ac:spMkLst>
            <pc:docMk/>
            <pc:sldMk cId="0" sldId="296"/>
            <ac:spMk id="17" creationId="{2B2AAD3F-2785-4B40-865D-61BF6E10C214}"/>
          </ac:spMkLst>
        </pc:spChg>
        <pc:spChg chg="add">
          <ac:chgData name="Matthew Martineau" userId="S::mmartineau@smoc.org::073ce0ee-5d7d-468d-8982-2f6aa7a904ba" providerId="AD" clId="Web-{B3107E00-7807-5ABF-CEE2-59F7275EA933}" dt="2025-09-10T14:20:19.023" v="387"/>
          <ac:spMkLst>
            <pc:docMk/>
            <pc:sldMk cId="0" sldId="296"/>
            <ac:spMk id="21" creationId="{62A2457F-5D98-A3FC-06DE-0BEF7B73A25B}"/>
          </ac:spMkLst>
        </pc:spChg>
        <pc:spChg chg="add">
          <ac:chgData name="Matthew Martineau" userId="S::mmartineau@smoc.org::073ce0ee-5d7d-468d-8982-2f6aa7a904ba" providerId="AD" clId="Web-{B3107E00-7807-5ABF-CEE2-59F7275EA933}" dt="2025-09-10T14:20:19.054" v="389"/>
          <ac:spMkLst>
            <pc:docMk/>
            <pc:sldMk cId="0" sldId="296"/>
            <ac:spMk id="25" creationId="{B3543E32-DE6E-A5D2-F248-3E0653DF1185}"/>
          </ac:spMkLst>
        </pc:spChg>
        <pc:grpChg chg="del">
          <ac:chgData name="Matthew Martineau" userId="S::mmartineau@smoc.org::073ce0ee-5d7d-468d-8982-2f6aa7a904ba" providerId="AD" clId="Web-{B3107E00-7807-5ABF-CEE2-59F7275EA933}" dt="2025-09-10T13:25:10.762" v="29"/>
          <ac:grpSpMkLst>
            <pc:docMk/>
            <pc:sldMk cId="0" sldId="296"/>
            <ac:grpSpMk id="2" creationId="{00000000-0000-0000-0000-000000000000}"/>
          </ac:grpSpMkLst>
        </pc:grpChg>
        <pc:picChg chg="add">
          <ac:chgData name="Matthew Martineau" userId="S::mmartineau@smoc.org::073ce0ee-5d7d-468d-8982-2f6aa7a904ba" providerId="AD" clId="Web-{B3107E00-7807-5ABF-CEE2-59F7275EA933}" dt="2025-09-10T14:20:18.960" v="382"/>
          <ac:picMkLst>
            <pc:docMk/>
            <pc:sldMk cId="0" sldId="296"/>
            <ac:picMk id="11" creationId="{4D611038-35F3-29C1-4220-CD533A53DA5A}"/>
          </ac:picMkLst>
        </pc:picChg>
        <pc:picChg chg="add">
          <ac:chgData name="Matthew Martineau" userId="S::mmartineau@smoc.org::073ce0ee-5d7d-468d-8982-2f6aa7a904ba" providerId="AD" clId="Web-{B3107E00-7807-5ABF-CEE2-59F7275EA933}" dt="2025-09-10T14:20:18.991" v="383"/>
          <ac:picMkLst>
            <pc:docMk/>
            <pc:sldMk cId="0" sldId="296"/>
            <ac:picMk id="13" creationId="{A087474C-956C-0ABD-D543-1CC00889249D}"/>
          </ac:picMkLst>
        </pc:picChg>
        <pc:picChg chg="add">
          <ac:chgData name="Matthew Martineau" userId="S::mmartineau@smoc.org::073ce0ee-5d7d-468d-8982-2f6aa7a904ba" providerId="AD" clId="Web-{B3107E00-7807-5ABF-CEE2-59F7275EA933}" dt="2025-09-10T14:20:18.991" v="384"/>
          <ac:picMkLst>
            <pc:docMk/>
            <pc:sldMk cId="0" sldId="296"/>
            <ac:picMk id="15" creationId="{E1D09AF0-505C-2D1D-6F65-2500D5261D0E}"/>
          </ac:picMkLst>
        </pc:picChg>
        <pc:picChg chg="add">
          <ac:chgData name="Matthew Martineau" userId="S::mmartineau@smoc.org::073ce0ee-5d7d-468d-8982-2f6aa7a904ba" providerId="AD" clId="Web-{B3107E00-7807-5ABF-CEE2-59F7275EA933}" dt="2025-09-10T14:20:19.023" v="386"/>
          <ac:picMkLst>
            <pc:docMk/>
            <pc:sldMk cId="0" sldId="296"/>
            <ac:picMk id="19" creationId="{052A9522-99CC-E707-5ADC-86B12006A1DF}"/>
          </ac:picMkLst>
        </pc:picChg>
        <pc:picChg chg="add">
          <ac:chgData name="Matthew Martineau" userId="S::mmartineau@smoc.org::073ce0ee-5d7d-468d-8982-2f6aa7a904ba" providerId="AD" clId="Web-{B3107E00-7807-5ABF-CEE2-59F7275EA933}" dt="2025-09-10T14:20:19.038" v="388"/>
          <ac:picMkLst>
            <pc:docMk/>
            <pc:sldMk cId="0" sldId="296"/>
            <ac:picMk id="23" creationId="{927D0BB4-13C1-7491-1B49-74FF0C3AAC3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 daily sign-out sheet is the source document for the weatherization program material inventory system. This sheet makes it possible to document:</a:t>
            </a:r>
          </a:p>
          <a:p>
            <a:r>
              <a:rPr lang="en-US"/>
              <a:t>All materials removed from the warehouse.</a:t>
            </a:r>
          </a:p>
          <a:p>
            <a:r>
              <a:rPr lang="en-US"/>
              <a:t>All materials installed on the job.</a:t>
            </a:r>
          </a:p>
          <a:p>
            <a:r>
              <a:rPr lang="en-US"/>
              <a:t>Material expenditures (money spent) on the job.</a:t>
            </a:r>
          </a:p>
          <a:p>
            <a:r>
              <a:rPr lang="en-US"/>
              <a:t>Normally, when materials are removed from the warehouse, they are loaded on a truck with the intention of installing them on a scheduled job. </a:t>
            </a:r>
          </a:p>
          <a:p>
            <a:r>
              <a:rPr lang="en-US"/>
              <a:t>Note all materials removed from the warehouse or installed on the job. This will allow you to keep accurate inventory records and to track expenditures. </a:t>
            </a:r>
          </a:p>
          <a:p>
            <a:r>
              <a:rPr lang="en-US"/>
              <a:t>Be sure the daily sign-out sheet is accurate. </a:t>
            </a:r>
          </a:p>
          <a:p>
            <a:r>
              <a:rPr lang="en-US"/>
              <a:t>If irreconcilable errors appear in the master inventory control sheet, it is likely the information on the daily sign-out sheet is incorrect. </a:t>
            </a:r>
          </a:p>
          <a:p>
            <a:r>
              <a:rPr lang="en-US"/>
              <a:t>If the daily sign-out sheet has incorrect information, there is no way the master inventory control sheet can be correct.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(Refer to Lesson Plan for instructions.)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Take a physical inventory once a month.</a:t>
            </a:r>
          </a:p>
          <a:p>
            <a:r>
              <a:rPr lang="en-US"/>
              <a:t>Document the date, quantity used, physical count, quantity balance, and total value on a master inventory control sheet. </a:t>
            </a:r>
          </a:p>
          <a:p>
            <a:r>
              <a:rPr lang="en-US"/>
              <a:t>Reconcile the discrepancy (a.k.a., balance the books) if the quantity balance on the master inventory control sheet does not match the physical count. </a:t>
            </a:r>
          </a:p>
          <a:p>
            <a:r>
              <a:rPr lang="en-US"/>
              <a:t> </a:t>
            </a:r>
          </a:p>
          <a:p>
            <a:r>
              <a:rPr lang="en-US"/>
              <a:t>Q: What are some possibilities for reconciling the discrepancy?</a:t>
            </a:r>
          </a:p>
          <a:p>
            <a:r>
              <a:rPr lang="en-US"/>
              <a:t>A: Some correct answers include: math errors on master sheet, miscounting during physical inventory check, errors on daily sign-out sheets, incomplete deliveries.</a:t>
            </a:r>
          </a:p>
          <a:p>
            <a:endParaRPr lang="en-US"/>
          </a:p>
          <a:p>
            <a:r>
              <a:rPr lang="en-US"/>
              <a:t>Document all physical counts and the steps taken to find discrepancies whether using a paper-based or computerized perpetual inventory system.</a:t>
            </a:r>
          </a:p>
          <a:p>
            <a:r>
              <a:rPr lang="en-US"/>
              <a:t>Take a physical count of all materials and reconcile master sheets on a regular basis. Monthly counts guarantee errors don’t multiply over time. A properly maintained perpetual inventory system also discourages theft. </a:t>
            </a:r>
          </a:p>
          <a:p>
            <a:endParaRPr lang="en-US"/>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(Refer to Lesson Plan for instructions.)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Inventory points include materials stored in a warehouse or truck.</a:t>
            </a:r>
          </a:p>
          <a:p>
            <a:r>
              <a:rPr lang="en-US"/>
              <a:t>Warehoused materials</a:t>
            </a:r>
          </a:p>
          <a:p>
            <a:r>
              <a:rPr lang="en-US"/>
              <a:t>Truck inventory  The truck is considered an extension of the warehouse where all materials are accounted for as they are installed on the job and replenished after they are used. </a:t>
            </a:r>
          </a:p>
          <a:p>
            <a:r>
              <a:rPr lang="en-US"/>
              <a:t>Special order materials  Special orders, such as custom window replacements or miscellaneous materials purchased by the crew on an as-needed basis, are generally not inventoried because they come in and go out almost immediately. </a:t>
            </a:r>
          </a:p>
          <a:p>
            <a:r>
              <a:rPr lang="en-US"/>
              <a:t>Miscellaneous purchases </a:t>
            </a:r>
          </a:p>
          <a:p>
            <a:r>
              <a:rPr lang="en-US"/>
              <a:t>Both special orders and miscellaneous purchases are tracked separately by invoices, which are inserted into the client file. </a:t>
            </a:r>
          </a:p>
          <a:p>
            <a:r>
              <a:rPr lang="en-US"/>
              <a:t>Whether they are deducted from a master inventory or are special order, all materials used on the job are included in the total job cost. </a:t>
            </a:r>
          </a:p>
          <a:p>
            <a:r>
              <a:rPr lang="en-US"/>
              <a:t>Hand out “Truck Material Inventory Sample” and “Truck Inventory Sign-Out Sheet.” Review these sample forms and stress the need to track materials stored on the truck and used on the jobs. Crew leaders are responsible for making sure installers adhere to the system as well.</a:t>
            </a:r>
          </a:p>
          <a:p>
            <a:r>
              <a:rPr lang="en-US"/>
              <a:t>Ask students if they use this kind of system to track materials into and out of the work trucks. If not, what kinds of systems do they use?</a:t>
            </a:r>
          </a:p>
          <a:p>
            <a:r>
              <a:rPr lang="en-US"/>
              <a:t>Ask students how they motivate installers to help track materials.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Tips for easy counting include:</a:t>
            </a:r>
          </a:p>
          <a:p>
            <a:r>
              <a:rPr lang="en-US"/>
              <a:t>Stack cellulose and loose fiberglass in groups of known quantities. </a:t>
            </a:r>
          </a:p>
          <a:p>
            <a:r>
              <a:rPr lang="en-US"/>
              <a:t>Bundle materials such as weatherstrip kits.</a:t>
            </a:r>
          </a:p>
          <a:p>
            <a:r>
              <a:rPr lang="en-US"/>
              <a:t>Use shelving or cabinets for nails, caulk, glazing, paint, and other small items. </a:t>
            </a:r>
          </a:p>
          <a:p>
            <a:r>
              <a:rPr lang="en-US"/>
              <a:t>Build tiers to organize lumber and separate long items such as weatherstripping, channels, etc.</a:t>
            </a:r>
          </a:p>
          <a:p>
            <a:endParaRPr lang="en-US"/>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First-In, First-Out System (FIFO):</a:t>
            </a:r>
          </a:p>
          <a:p>
            <a:r>
              <a:rPr lang="en-US"/>
              <a:t>The first items purchased are the first used for “like” items, meaning materials used for the same purpose, regardless of specific brand.</a:t>
            </a:r>
          </a:p>
          <a:p>
            <a:r>
              <a:rPr lang="en-US"/>
              <a:t>Costs assigned to “like” items issued from the warehouse reflect the first applicable price paid for them.</a:t>
            </a:r>
          </a:p>
          <a:p>
            <a:r>
              <a:rPr lang="en-US"/>
              <a:t>Inventory stock is identified by acquisition cost. </a:t>
            </a:r>
          </a:p>
          <a:p>
            <a:r>
              <a:rPr lang="en-US"/>
              <a:t>For example, 100 tubes of Ace brand caulk are received at $2.50 per tube, as opposed to $2 per tube for the 25 tubes of this brand already in inventory. </a:t>
            </a:r>
          </a:p>
          <a:p>
            <a:r>
              <a:rPr lang="en-US"/>
              <a:t>The two cost categories of Ace caulk are established on different inventory pages. </a:t>
            </a:r>
          </a:p>
          <a:p>
            <a:r>
              <a:rPr lang="en-US"/>
              <a:t>When caulk is removed from the warehouse, the old stock will be taken first and the inventory recorder will zero out the $2/tube caulk before deducting any from the later $2.50/tube purchase. </a:t>
            </a:r>
          </a:p>
          <a:p>
            <a:endParaRPr lang="en-US"/>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Cost averaging:</a:t>
            </a:r>
          </a:p>
          <a:p>
            <a:r>
              <a:rPr lang="en-US"/>
              <a:t>Values of new purchases are averaged with the value of existing stock for “like” items.</a:t>
            </a:r>
          </a:p>
          <a:p>
            <a:endParaRPr lang="en-US"/>
          </a:p>
          <a:p>
            <a:r>
              <a:rPr lang="en-US"/>
              <a:t>				Quantity 	Unit Cost 	Total Value 	</a:t>
            </a:r>
          </a:p>
          <a:p>
            <a:r>
              <a:rPr lang="en-US"/>
              <a:t>New purchase		100 		$2.50 		$250.00 	</a:t>
            </a:r>
          </a:p>
          <a:p>
            <a:r>
              <a:rPr lang="en-US"/>
              <a:t>Old stock 			25 		$2.00 		$50.00 	</a:t>
            </a:r>
          </a:p>
          <a:p>
            <a:r>
              <a:rPr lang="en-US"/>
              <a:t>New balance 		125 		? 		$300.00 	</a:t>
            </a:r>
          </a:p>
          <a:p>
            <a:endParaRPr lang="en-US"/>
          </a:p>
          <a:p>
            <a:r>
              <a:rPr lang="en-US"/>
              <a:t>Divide the total value by the total quantity to find the average unit cost.</a:t>
            </a:r>
          </a:p>
          <a:p>
            <a:r>
              <a:rPr lang="en-US"/>
              <a:t>Example: To determine the new “average” unit cost to charge to inventory, divide the new total value ($300) by the new balance of materials (125). The new “average” unit cost would be $2.40.</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(Refer to Lesson Plan for instructions.)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A Case Study in Material Tracking:</a:t>
            </a:r>
          </a:p>
          <a:p>
            <a:r>
              <a:rPr lang="en-US"/>
              <a:t>The auditor submits a materials estimate as part of a work order.</a:t>
            </a:r>
          </a:p>
          <a:p>
            <a:r>
              <a:rPr lang="en-US"/>
              <a:t>The administrative assistant types the materials needed from the work order onto a daily sign-out sheet. </a:t>
            </a:r>
          </a:p>
          <a:p>
            <a:r>
              <a:rPr lang="en-US"/>
              <a:t>The warehouse manager determines which materials are in stock and which materials to order.</a:t>
            </a:r>
          </a:p>
          <a:p>
            <a:r>
              <a:rPr lang="en-US"/>
              <a:t>The warehouse manager then picks the materials for the job and enters the quantities received by the crew in the “Amount Received” column of the daily sign-out sheet. </a:t>
            </a:r>
          </a:p>
          <a:p>
            <a:r>
              <a:rPr lang="en-US"/>
              <a:t>The crew leader verifies the materials received match the entries on the daily sign-out sheet.</a:t>
            </a:r>
          </a:p>
          <a:p>
            <a:r>
              <a:rPr lang="en-US"/>
              <a:t>The crew leader turns in the daily sign-out sheet and reviews with the warehouse manager.</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By attending this session, participants will be able to:</a:t>
            </a:r>
          </a:p>
          <a:p>
            <a:r>
              <a:rPr lang="en-US"/>
              <a:t>Discuss the role of the crew leader in keeping track of materials.</a:t>
            </a:r>
          </a:p>
          <a:p>
            <a:r>
              <a:rPr lang="en-US"/>
              <a:t>Describe how a perpetual inventory system works.</a:t>
            </a:r>
          </a:p>
          <a:p>
            <a:r>
              <a:rPr lang="en-US"/>
              <a:t>Recognize the relationships between the crew leader and other weatherization staff in maintaining material accountability.</a:t>
            </a:r>
          </a:p>
          <a:p>
            <a:r>
              <a:rPr lang="en-US"/>
              <a:t>Give examples of various methods for assuring material accountability.</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Crew leader turns in the daily sign-out sheet and reviews with the warehouse manager. </a:t>
            </a:r>
          </a:p>
          <a:p>
            <a:r>
              <a:rPr lang="en-US"/>
              <a:t>Warehouse manager enters the items used from “truck stock” as documented by the crew lead.</a:t>
            </a:r>
          </a:p>
          <a:p>
            <a:r>
              <a:rPr lang="en-US"/>
              <a:t>Warehouse manager accounts for any special order materials used on the job.</a:t>
            </a:r>
          </a:p>
          <a:p>
            <a:r>
              <a:rPr lang="en-US"/>
              <a:t>Crew lead turns in invoices for any miscellaneous items purchased for the job.</a:t>
            </a:r>
          </a:p>
          <a:p>
            <a:r>
              <a:rPr lang="en-US"/>
              <a:t>All warehouse and “truck stock” materials used on the job are deleted from the master inventory. </a:t>
            </a:r>
          </a:p>
          <a:p>
            <a:r>
              <a:rPr lang="en-US"/>
              <a:t>The computer program creates a page listing the quantity, unit price, and total cost for all materials used on the job.</a:t>
            </a:r>
          </a:p>
          <a:p>
            <a:r>
              <a:rPr lang="en-US"/>
              <a:t>The  Final inspector verifies that the materials were actually installed on the house.</a:t>
            </a:r>
          </a:p>
          <a:p>
            <a:r>
              <a:rPr lang="en-US"/>
              <a:t> </a:t>
            </a:r>
          </a:p>
          <a:p>
            <a:r>
              <a:rPr lang="en-US"/>
              <a:t>Encourage students to ask questions and share their experiences or ideas for maintaining inventory control. Where are mistakes commonly made?</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 crew lead is an important player in keeping track of materials.</a:t>
            </a:r>
          </a:p>
          <a:p>
            <a:r>
              <a:rPr lang="en-US"/>
              <a:t>The perpetual inventory system documents the material lifecycle from purchase to installation. </a:t>
            </a:r>
          </a:p>
          <a:p>
            <a:r>
              <a:rPr lang="en-US"/>
              <a:t>Maintaining accurate records through the daily sign-out sheets, physical counts, and inventory reconciliation is important for assuring program transparency. The crew lead is largely responsible for this but must be assisted by the installers. </a:t>
            </a:r>
          </a:p>
          <a:p>
            <a:endParaRPr lang="en-US"/>
          </a:p>
          <a:p>
            <a:r>
              <a:rPr lang="en-US"/>
              <a:t>Present this slide as an interactive discussion, soliciting personal examples from the trainees. Add your own personal examples and knowledge to supplement. </a:t>
            </a:r>
          </a:p>
          <a:p>
            <a:endParaRPr lang="en-US"/>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Why it’s important:</a:t>
            </a:r>
          </a:p>
          <a:p>
            <a:r>
              <a:rPr lang="en-US"/>
              <a:t>Program transparency is a moral obligation. </a:t>
            </a:r>
          </a:p>
          <a:p>
            <a:r>
              <a:rPr lang="en-US"/>
              <a:t>Q: What does “transparency” mean in this context? </a:t>
            </a:r>
          </a:p>
          <a:p>
            <a:r>
              <a:rPr lang="en-US"/>
              <a:t>A: In this case, it means that all aspects of the program are exposed to the public to assure that integrity and accountability can be evaluated.</a:t>
            </a:r>
          </a:p>
          <a:p>
            <a:r>
              <a:rPr lang="en-US"/>
              <a:t>Everyone is watching:</a:t>
            </a:r>
          </a:p>
          <a:p>
            <a:r>
              <a:rPr lang="en-US"/>
              <a:t>State and Federal monitors</a:t>
            </a:r>
          </a:p>
          <a:p>
            <a:r>
              <a:rPr lang="en-US"/>
              <a:t>Third-party auditors</a:t>
            </a:r>
          </a:p>
          <a:p>
            <a:r>
              <a:rPr lang="en-US"/>
              <a:t>News media</a:t>
            </a:r>
          </a:p>
          <a:p>
            <a:r>
              <a:rPr lang="en-US"/>
              <a:t>There are severe penalties for misappropriation or theft.</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 weatherization program is material-intensive. The graphic shown illustrates the progress of materials from estimate to report.</a:t>
            </a:r>
          </a:p>
          <a:p>
            <a:r>
              <a:rPr lang="en-US"/>
              <a:t>Estimate – Determine material needs based on an energy audit and analysis of work orders for scheduled jobs.</a:t>
            </a:r>
          </a:p>
          <a:p>
            <a:r>
              <a:rPr lang="en-US"/>
              <a:t>Order – Perform in conjunction with the warehouse manager and/or weatherization coordinator.</a:t>
            </a:r>
          </a:p>
          <a:p>
            <a:r>
              <a:rPr lang="en-US"/>
              <a:t>Assemble – Designate and load materials for specific jobs.</a:t>
            </a:r>
          </a:p>
          <a:p>
            <a:r>
              <a:rPr lang="en-US"/>
              <a:t>Install – The primary responsibility of a crew leader.</a:t>
            </a:r>
          </a:p>
          <a:p>
            <a:r>
              <a:rPr lang="en-US"/>
              <a:t>Report – Maintain inventory control by documenting accurate counts of materials allocated for the job, installed, and returned to the warehouse.</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The role of the crew leader in the material life cycle is greatly influenced by the size of the subgrantee (the local agency). This depends on the size of the annual weatherization budget and completion goals required by the contract with the weatherization grantee (the state). The larger the agency, the greater the division of labor among staff. </a:t>
            </a:r>
          </a:p>
          <a:p>
            <a:endParaRPr lang="en-US"/>
          </a:p>
          <a:p>
            <a:r>
              <a:rPr lang="en-US"/>
              <a:t>Small agency: 100–150 jobs/year – single crew</a:t>
            </a:r>
          </a:p>
          <a:p>
            <a:r>
              <a:rPr lang="en-US"/>
              <a:t>Weatherization coordinator</a:t>
            </a:r>
          </a:p>
          <a:p>
            <a:r>
              <a:rPr lang="en-US"/>
              <a:t>Administrative assistant</a:t>
            </a:r>
          </a:p>
          <a:p>
            <a:r>
              <a:rPr lang="en-US"/>
              <a:t>Auditor/Final inspector (a.k.a. post-installation inspector)</a:t>
            </a:r>
          </a:p>
          <a:p>
            <a:r>
              <a:rPr lang="en-US"/>
              <a:t>Crew leader</a:t>
            </a:r>
          </a:p>
          <a:p>
            <a:r>
              <a:rPr lang="en-US"/>
              <a:t>Two or three installers</a:t>
            </a:r>
          </a:p>
          <a:p>
            <a:endParaRPr lang="en-US"/>
          </a:p>
          <a:p>
            <a:r>
              <a:rPr lang="en-US"/>
              <a:t>Medium to large agency: 150+ jobs/year – multiple crews</a:t>
            </a:r>
          </a:p>
          <a:p>
            <a:r>
              <a:rPr lang="en-US"/>
              <a:t>Weatherization coordinator</a:t>
            </a:r>
          </a:p>
          <a:p>
            <a:r>
              <a:rPr lang="en-US"/>
              <a:t>Administrative assistants (two or more)</a:t>
            </a:r>
          </a:p>
          <a:p>
            <a:r>
              <a:rPr lang="en-US"/>
              <a:t>Auditors (one or more)</a:t>
            </a:r>
          </a:p>
          <a:p>
            <a:r>
              <a:rPr lang="en-US"/>
              <a:t>Crew leaders (two or more)</a:t>
            </a:r>
          </a:p>
          <a:p>
            <a:r>
              <a:rPr lang="en-US"/>
              <a:t>Installers (four or more)</a:t>
            </a:r>
          </a:p>
          <a:p>
            <a:r>
              <a:rPr lang="en-US"/>
              <a:t>Warehouse manager</a:t>
            </a:r>
          </a:p>
          <a:p>
            <a:r>
              <a:rPr lang="en-US"/>
              <a:t>Production manager</a:t>
            </a:r>
          </a:p>
          <a:p>
            <a:r>
              <a:rPr lang="en-US"/>
              <a:t>Final inspector (a.k.a. post-installation inspector) (one or more)</a:t>
            </a:r>
          </a:p>
          <a:p>
            <a:endParaRPr lang="en-US"/>
          </a:p>
          <a:p>
            <a:r>
              <a:rPr lang="en-US"/>
              <a:t>Hand out “Crew Leader Responsibilities by Agency Size.” Ask students if this matches their experiences.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This chart shows the relationships among staff functions in the material lifecycle. </a:t>
            </a:r>
          </a:p>
          <a:p>
            <a:r>
              <a:rPr lang="en-US"/>
              <a:t>The auditor, in generating the work order, specifies material needs. </a:t>
            </a:r>
          </a:p>
          <a:p>
            <a:r>
              <a:rPr lang="en-US"/>
              <a:t>The warehouse manager maintains stock of needed materials. </a:t>
            </a:r>
          </a:p>
          <a:p>
            <a:r>
              <a:rPr lang="en-US"/>
              <a:t>The crew leader ensures the materials are delivered to the appropriate job sites. </a:t>
            </a:r>
          </a:p>
          <a:p>
            <a:r>
              <a:rPr lang="en-US"/>
              <a:t>The final inspector documents that the materials were, in fact, installed in the home.</a:t>
            </a:r>
          </a:p>
          <a:p>
            <a:r>
              <a:rPr lang="en-US"/>
              <a:t>If one link in the chain is broken, the crew may not have adequate materials at the job site or the paper trail of materials tracking may be incomplete.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In addition to the primary responsibility of completing homes, a crew leader in a small agency can be expected to have many other responsibilities, such as:</a:t>
            </a:r>
          </a:p>
          <a:p>
            <a:r>
              <a:rPr lang="en-US"/>
              <a:t>Scheduling jobs.</a:t>
            </a:r>
          </a:p>
          <a:p>
            <a:r>
              <a:rPr lang="en-US"/>
              <a:t>Ordering materials.</a:t>
            </a:r>
          </a:p>
          <a:p>
            <a:r>
              <a:rPr lang="en-US"/>
              <a:t>Maintaining and reconciling inventory.</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In large agencies with two or more crews, job scheduling and inventory control will likely be split among the warehouse manager, production manager, and administrative assistants. The crew leader is still an important player in an agency’s system of tracking materials.</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What does a perpetual inventory system do?</a:t>
            </a:r>
          </a:p>
          <a:p>
            <a:r>
              <a:rPr lang="en-US"/>
              <a:t>Documents the flow of materials from purchase to installation</a:t>
            </a:r>
          </a:p>
          <a:p>
            <a:r>
              <a:rPr lang="en-US"/>
              <a:t>Traces the purchase, storage, and final use or disposal of materials</a:t>
            </a:r>
          </a:p>
          <a:p>
            <a:r>
              <a:rPr lang="en-US"/>
              <a:t>Accounts for all money spent for weatherization materials</a:t>
            </a:r>
          </a:p>
          <a:p>
            <a:r>
              <a:rPr lang="en-US"/>
              <a:t>A perpetual inventory system means that, by design, commonly used materials are purchased when necessary to replenish the stock of those that are used. </a:t>
            </a:r>
          </a:p>
          <a:p>
            <a:r>
              <a:rPr lang="en-US"/>
              <a:t>Many weatherization materials, such as cellulose, caulk, and two-part foam, are used on a majority of jobs and are warehoused and available for use when needed. </a:t>
            </a:r>
          </a:p>
          <a:p>
            <a:r>
              <a:rPr lang="en-US"/>
              <a:t>A record of inventory is maintained on a regular basis and is updated every day something is received in the warehouse, removed from the warehouse, or used on a job.</a:t>
            </a:r>
          </a:p>
          <a:p>
            <a:r>
              <a:rPr lang="en-US"/>
              <a:t>Refer to “Inventory Management” handout. </a:t>
            </a:r>
          </a:p>
          <a:p>
            <a:endParaRPr lang="en-US"/>
          </a:p>
          <a:p>
            <a:r>
              <a:rPr lang="en-US"/>
              <a:t>&lt;number&gt;</a:t>
            </a:r>
          </a:p>
          <a:p>
            <a:r>
              <a:rPr lang="en-US"/>
              <a:t>August 2012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C6DE94-5264-44A4-AC00-4A716FF2E98E}" type="datetime1">
              <a:rPr lang="en-US" smtClean="0"/>
              <a:t>9/10/2025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2A1E7B-DA7D-4735-BB7F-B9B9687F933F}" type="datetime1">
              <a:rPr lang="en-US" smtClean="0"/>
              <a:t>9/10/2025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24879-2DFB-4DBA-9E56-5FD1F052E294}" type="datetime1">
              <a:rPr lang="en-US" smtClean="0"/>
              <a:t>9/10/2025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BE4A1-109C-4DA0-9A65-6F23590DC635}" type="datetime1">
              <a:rPr lang="en-US" smtClean="0"/>
              <a:t>9/10/2025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49FAF-022E-43B2-A4A2-34FC10C2B2AC}" type="datetime1">
              <a:rPr lang="en-US" smtClean="0"/>
              <a:t>9/10/2025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C635AB-9370-4FB6-BB50-96CFE3BCA256}" type="datetime1">
              <a:rPr lang="en-US" smtClean="0"/>
              <a:t>9/10/2025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36DAF-584A-49F5-8924-56990434BEAD}" type="datetime1">
              <a:rPr lang="en-US" smtClean="0"/>
              <a:t>9/10/2025</a:t>
            </a:fld>
            <a:endParaRPr lang="en-US"/>
          </a:p>
        </p:txBody>
      </p:sp>
      <p:sp>
        <p:nvSpPr>
          <p:cNvPr id="8" name="Footer Placeholder 7"/>
          <p:cNvSpPr>
            <a:spLocks noGrp="1"/>
          </p:cNvSpPr>
          <p:nvPr>
            <p:ph type="ftr" sz="quarter" idx="11"/>
          </p:nvPr>
        </p:nvSpPr>
        <p:spPr/>
        <p:txBody>
          <a:bodyPr/>
          <a:lstStyle/>
          <a:p>
            <a:r>
              <a:rPr lang="en-US"/>
              <a:t>GJA 2024 Version III</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215BD7-8EE4-45AF-A21D-5F303325BE95}" type="datetime1">
              <a:rPr lang="en-US" smtClean="0"/>
              <a:t>9/10/2025</a:t>
            </a:fld>
            <a:endParaRPr lang="en-US"/>
          </a:p>
        </p:txBody>
      </p:sp>
      <p:sp>
        <p:nvSpPr>
          <p:cNvPr id="4" name="Footer Placeholder 3"/>
          <p:cNvSpPr>
            <a:spLocks noGrp="1"/>
          </p:cNvSpPr>
          <p:nvPr>
            <p:ph type="ftr" sz="quarter" idx="11"/>
          </p:nvPr>
        </p:nvSpPr>
        <p:spPr/>
        <p:txBody>
          <a:bodyPr/>
          <a:lstStyle/>
          <a:p>
            <a:r>
              <a:rPr lang="en-US"/>
              <a:t>GJA 2024 Version III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461E0-7620-4CD7-8494-9814828ED81B}" type="datetime1">
              <a:rPr lang="en-US" smtClean="0"/>
              <a:t>9/10/2025</a:t>
            </a:fld>
            <a:endParaRPr lang="en-US"/>
          </a:p>
        </p:txBody>
      </p:sp>
      <p:sp>
        <p:nvSpPr>
          <p:cNvPr id="3" name="Footer Placeholder 2"/>
          <p:cNvSpPr>
            <a:spLocks noGrp="1"/>
          </p:cNvSpPr>
          <p:nvPr>
            <p:ph type="ftr" sz="quarter" idx="11"/>
          </p:nvPr>
        </p:nvSpPr>
        <p:spPr/>
        <p:txBody>
          <a:bodyPr/>
          <a:lstStyle/>
          <a:p>
            <a:r>
              <a:rPr lang="en-US"/>
              <a:t>GJA 2024 Version III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4E5A6D-C21E-4034-943F-C8E946025BE8}" type="datetime1">
              <a:rPr lang="en-US" smtClean="0"/>
              <a:t>9/10/2025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6F8C57-67D6-4DF0-9F94-9B7446ECA8E6}" type="datetime1">
              <a:rPr lang="en-US" smtClean="0"/>
              <a:t>9/10/2025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93C7C-5589-4397-B090-0071366D1C64}" type="datetime1">
              <a:rPr lang="en-US" smtClean="0"/>
              <a:t>9/10/2025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GJA 2024 Version III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jpe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jpe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6.jpeg"/><Relationship Id="rId5" Type="http://schemas.openxmlformats.org/officeDocument/2006/relationships/image" Target="../media/image12.png"/><Relationship Id="rId10"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pn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529840" y="3493272"/>
            <a:ext cx="6793632" cy="883920"/>
          </a:xfrm>
          <a:prstGeom prst="rect">
            <a:avLst/>
          </a:prstGeom>
        </p:spPr>
        <p:txBody>
          <a:bodyPr lIns="0" tIns="0" rIns="0" bIns="0" rtlCol="0" anchor="t">
            <a:spAutoFit/>
          </a:bodyPr>
          <a:lstStyle/>
          <a:p>
            <a:pPr algn="l">
              <a:lnSpc>
                <a:spcPts val="3731"/>
              </a:lnSpc>
            </a:pPr>
            <a:r>
              <a:rPr lang="en-US" sz="3840" spc="-1">
                <a:solidFill>
                  <a:srgbClr val="11007C"/>
                </a:solidFill>
                <a:latin typeface="Arial"/>
                <a:ea typeface="Arial"/>
                <a:cs typeface="Arial"/>
                <a:sym typeface="Arial"/>
              </a:rPr>
              <a:t>Materials Tracking</a:t>
            </a:r>
          </a:p>
          <a:p>
            <a:pPr algn="l">
              <a:lnSpc>
                <a:spcPts val="3731"/>
              </a:lnSpc>
            </a:pPr>
            <a:endParaRPr lang="en-US" sz="3840" spc="-1">
              <a:solidFill>
                <a:srgbClr val="11007C"/>
              </a:solidFill>
              <a:latin typeface="Arial"/>
              <a:ea typeface="Arial"/>
              <a:cs typeface="Arial"/>
              <a:sym typeface="Arial"/>
            </a:endParaRPr>
          </a:p>
        </p:txBody>
      </p:sp>
      <p:sp>
        <p:nvSpPr>
          <p:cNvPr id="5" name="TextBox 5"/>
          <p:cNvSpPr txBox="1"/>
          <p:nvPr/>
        </p:nvSpPr>
        <p:spPr>
          <a:xfrm>
            <a:off x="2529840" y="2933700"/>
            <a:ext cx="6644640" cy="269304"/>
          </a:xfrm>
          <a:prstGeom prst="rect">
            <a:avLst/>
          </a:prstGeom>
        </p:spPr>
        <p:txBody>
          <a:bodyPr lIns="0" tIns="0" rIns="0" bIns="0" rtlCol="0" anchor="t">
            <a:spAutoFit/>
          </a:bodyPr>
          <a:lstStyle/>
          <a:p>
            <a:pPr algn="l">
              <a:lnSpc>
                <a:spcPts val="2072"/>
              </a:lnSpc>
            </a:pPr>
            <a:r>
              <a:rPr lang="en-US" sz="1900" spc="-1" dirty="0">
                <a:solidFill>
                  <a:srgbClr val="FE7F2D"/>
                </a:solidFill>
                <a:latin typeface="Arial"/>
                <a:ea typeface="Arial"/>
                <a:cs typeface="Arial"/>
                <a:sym typeface="Arial"/>
              </a:rPr>
              <a:t>CREW LEADER</a:t>
            </a:r>
          </a:p>
        </p:txBody>
      </p:sp>
      <p:sp>
        <p:nvSpPr>
          <p:cNvPr id="6" name="Freeform 6"/>
          <p:cNvSpPr/>
          <p:nvPr/>
        </p:nvSpPr>
        <p:spPr>
          <a:xfrm>
            <a:off x="2519794" y="3330624"/>
            <a:ext cx="6746081" cy="9525"/>
          </a:xfrm>
          <a:custGeom>
            <a:avLst/>
            <a:gdLst/>
            <a:ahLst/>
            <a:cxnLst/>
            <a:rect l="l" t="t" r="r" b="b"/>
            <a:pathLst>
              <a:path w="6746081" h="9525">
                <a:moveTo>
                  <a:pt x="0" y="0"/>
                </a:moveTo>
                <a:lnTo>
                  <a:pt x="6746082" y="0"/>
                </a:lnTo>
                <a:lnTo>
                  <a:pt x="6746082" y="9525"/>
                </a:lnTo>
                <a:lnTo>
                  <a:pt x="0" y="9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grpSp>
        <p:nvGrpSpPr>
          <p:cNvPr id="8" name="Group 8"/>
          <p:cNvGrpSpPr/>
          <p:nvPr/>
        </p:nvGrpSpPr>
        <p:grpSpPr>
          <a:xfrm>
            <a:off x="650112" y="2194560"/>
            <a:ext cx="1669632" cy="2191104"/>
            <a:chOff x="0" y="0"/>
            <a:chExt cx="2226176" cy="2921472"/>
          </a:xfrm>
        </p:grpSpPr>
        <p:sp>
          <p:nvSpPr>
            <p:cNvPr id="9" name="Freeform 9" descr="Weatherization Works logo"/>
            <p:cNvSpPr/>
            <p:nvPr/>
          </p:nvSpPr>
          <p:spPr>
            <a:xfrm>
              <a:off x="0" y="0"/>
              <a:ext cx="2226183" cy="2921508"/>
            </a:xfrm>
            <a:custGeom>
              <a:avLst/>
              <a:gdLst/>
              <a:ahLst/>
              <a:cxnLst/>
              <a:rect l="l" t="t" r="r" b="b"/>
              <a:pathLst>
                <a:path w="2226183" h="2921508">
                  <a:moveTo>
                    <a:pt x="0" y="0"/>
                  </a:moveTo>
                  <a:lnTo>
                    <a:pt x="2226183" y="0"/>
                  </a:lnTo>
                  <a:lnTo>
                    <a:pt x="2226183" y="2921508"/>
                  </a:lnTo>
                  <a:lnTo>
                    <a:pt x="0" y="2921508"/>
                  </a:lnTo>
                  <a:lnTo>
                    <a:pt x="0" y="0"/>
                  </a:lnTo>
                  <a:close/>
                </a:path>
              </a:pathLst>
            </a:custGeom>
            <a:blipFill>
              <a:blip r:embed="rId5"/>
              <a:stretch>
                <a:fillRect l="-3686" r="-3685" b="1"/>
              </a:stretch>
            </a:blipFill>
          </p:spPr>
        </p:sp>
      </p:grpSp>
      <p:sp>
        <p:nvSpPr>
          <p:cNvPr id="10" name="Date Placeholder 9">
            <a:extLst>
              <a:ext uri="{FF2B5EF4-FFF2-40B4-BE49-F238E27FC236}">
                <a16:creationId xmlns:a16="http://schemas.microsoft.com/office/drawing/2014/main" id="{EDD7718F-AE07-44BE-A18E-D905815CBEA8}"/>
              </a:ext>
            </a:extLst>
          </p:cNvPr>
          <p:cNvSpPr>
            <a:spLocks noGrp="1"/>
          </p:cNvSpPr>
          <p:nvPr>
            <p:ph type="dt" sz="half" idx="10"/>
          </p:nvPr>
        </p:nvSpPr>
        <p:spPr/>
        <p:txBody>
          <a:bodyPr/>
          <a:lstStyle/>
          <a:p>
            <a:fld id="{C75CA524-C206-4834-BBAE-59C7417804A6}" type="datetime1">
              <a:rPr lang="en-US" smtClean="0"/>
              <a:t>9/10/2025</a:t>
            </a:fld>
            <a:endParaRPr lang="en-US"/>
          </a:p>
        </p:txBody>
      </p:sp>
      <p:pic>
        <p:nvPicPr>
          <p:cNvPr id="13" name="Picture 12" descr="A group of people wearing hardhats&#10;&#10;AI-generated content may be incorrect.">
            <a:extLst>
              <a:ext uri="{FF2B5EF4-FFF2-40B4-BE49-F238E27FC236}">
                <a16:creationId xmlns:a16="http://schemas.microsoft.com/office/drawing/2014/main" id="{B1A98DE8-927A-51D4-69AA-B4E066C3B575}"/>
              </a:ext>
            </a:extLst>
          </p:cNvPr>
          <p:cNvPicPr>
            <a:picLocks noChangeAspect="1"/>
          </p:cNvPicPr>
          <p:nvPr/>
        </p:nvPicPr>
        <p:blipFill>
          <a:blip r:embed="rId6"/>
          <a:stretch>
            <a:fillRect/>
          </a:stretch>
        </p:blipFill>
        <p:spPr>
          <a:xfrm>
            <a:off x="8570799" y="298621"/>
            <a:ext cx="630229" cy="647133"/>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F7143D91-D0E3-408D-455E-EAE46416F044}"/>
              </a:ext>
            </a:extLst>
          </p:cNvPr>
          <p:cNvPicPr>
            <a:picLocks noChangeAspect="1"/>
          </p:cNvPicPr>
          <p:nvPr/>
        </p:nvPicPr>
        <p:blipFill>
          <a:blip r:embed="rId7"/>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2F3D48ED-E27E-780E-1012-AC46E1809047}"/>
              </a:ext>
            </a:extLst>
          </p:cNvPr>
          <p:cNvPicPr>
            <a:picLocks noChangeAspect="1"/>
          </p:cNvPicPr>
          <p:nvPr/>
        </p:nvPicPr>
        <p:blipFill>
          <a:blip r:embed="rId8"/>
          <a:stretch>
            <a:fillRect/>
          </a:stretch>
        </p:blipFill>
        <p:spPr>
          <a:xfrm>
            <a:off x="541710" y="6701855"/>
            <a:ext cx="1276685" cy="365119"/>
          </a:xfrm>
          <a:prstGeom prst="rect">
            <a:avLst/>
          </a:prstGeom>
          <a:ln>
            <a:noFill/>
          </a:ln>
        </p:spPr>
      </p:pic>
      <p:sp>
        <p:nvSpPr>
          <p:cNvPr id="16" name="Rectangle 15">
            <a:extLst>
              <a:ext uri="{FF2B5EF4-FFF2-40B4-BE49-F238E27FC236}">
                <a16:creationId xmlns:a16="http://schemas.microsoft.com/office/drawing/2014/main" id="{4ED333C8-7930-459F-FC55-8DE558B9E64F}"/>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7" name="Picture 16" descr="A black and white sign with black text&#10;&#10;AI-generated content may be incorrect.">
            <a:extLst>
              <a:ext uri="{FF2B5EF4-FFF2-40B4-BE49-F238E27FC236}">
                <a16:creationId xmlns:a16="http://schemas.microsoft.com/office/drawing/2014/main" id="{A820EB64-76E8-5F6E-1CDD-97AFEC7CA45D}"/>
              </a:ext>
            </a:extLst>
          </p:cNvPr>
          <p:cNvPicPr>
            <a:picLocks noChangeAspect="1"/>
          </p:cNvPicPr>
          <p:nvPr/>
        </p:nvPicPr>
        <p:blipFill>
          <a:blip r:embed="rId9"/>
          <a:stretch>
            <a:fillRect/>
          </a:stretch>
        </p:blipFill>
        <p:spPr>
          <a:xfrm>
            <a:off x="8105113" y="6703275"/>
            <a:ext cx="422103" cy="418432"/>
          </a:xfrm>
          <a:prstGeom prst="rect">
            <a:avLst/>
          </a:prstGeom>
          <a:ln>
            <a:noFill/>
          </a:ln>
        </p:spPr>
      </p:pic>
      <p:sp>
        <p:nvSpPr>
          <p:cNvPr id="18" name="Slide Number Placeholder 2">
            <a:extLst>
              <a:ext uri="{FF2B5EF4-FFF2-40B4-BE49-F238E27FC236}">
                <a16:creationId xmlns:a16="http://schemas.microsoft.com/office/drawing/2014/main" id="{31CBE770-1FE0-4442-99E6-92D79308C75D}"/>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a:solidFill>
                <a:schemeClr val="bg1"/>
              </a:solidFill>
              <a:latin typeface="Arial"/>
            </a:endParaRPr>
          </a:p>
        </p:txBody>
      </p:sp>
      <p:pic>
        <p:nvPicPr>
          <p:cNvPr id="19" name="Picture 18" descr="A green text on a white background&#10;&#10;AI-generated content may be incorrect.">
            <a:extLst>
              <a:ext uri="{FF2B5EF4-FFF2-40B4-BE49-F238E27FC236}">
                <a16:creationId xmlns:a16="http://schemas.microsoft.com/office/drawing/2014/main" id="{3B9ED22D-EB98-C980-F207-FF317FB711E7}"/>
              </a:ext>
            </a:extLst>
          </p:cNvPr>
          <p:cNvPicPr>
            <a:picLocks noChangeAspect="1"/>
          </p:cNvPicPr>
          <p:nvPr/>
        </p:nvPicPr>
        <p:blipFill>
          <a:blip r:embed="rId10"/>
          <a:stretch>
            <a:fillRect/>
          </a:stretch>
        </p:blipFill>
        <p:spPr>
          <a:xfrm>
            <a:off x="4295665" y="6705193"/>
            <a:ext cx="1149685" cy="285585"/>
          </a:xfrm>
          <a:prstGeom prst="rect">
            <a:avLst/>
          </a:prstGeom>
          <a:ln>
            <a:noFill/>
          </a:ln>
        </p:spPr>
      </p:pic>
      <p:sp>
        <p:nvSpPr>
          <p:cNvPr id="20" name="Footer Placeholder 1">
            <a:extLst>
              <a:ext uri="{FF2B5EF4-FFF2-40B4-BE49-F238E27FC236}">
                <a16:creationId xmlns:a16="http://schemas.microsoft.com/office/drawing/2014/main" id="{55C85ADB-202C-F9F8-DF94-6452F7AECDE5}"/>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24976" y="1714500"/>
            <a:ext cx="8622240" cy="4742052"/>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The daily sign-out sheet is the source document for the weatherization program material inventory system.</a:t>
            </a:r>
          </a:p>
          <a:p>
            <a:pPr algn="l">
              <a:lnSpc>
                <a:spcPts val="2994"/>
              </a:lnSpc>
            </a:pPr>
            <a:endParaRPr lang="en-US" sz="2772" spc="0">
              <a:solidFill>
                <a:srgbClr val="000066"/>
              </a:solidFill>
              <a:latin typeface="Arial"/>
              <a:ea typeface="Arial"/>
              <a:cs typeface="Arial"/>
              <a:sym typeface="Arial"/>
            </a:endParaRPr>
          </a:p>
          <a:p>
            <a:pPr algn="l">
              <a:lnSpc>
                <a:spcPts val="2763"/>
              </a:lnSpc>
            </a:pPr>
            <a:r>
              <a:rPr lang="en-US" sz="2558" spc="0">
                <a:solidFill>
                  <a:srgbClr val="000000"/>
                </a:solidFill>
                <a:latin typeface="Arial"/>
                <a:ea typeface="Arial"/>
                <a:cs typeface="Arial"/>
                <a:sym typeface="Arial"/>
              </a:rPr>
              <a:t>This sheet makes it possible to document:</a:t>
            </a:r>
          </a:p>
          <a:p>
            <a:pPr marL="473471" lvl="2" indent="-157824" algn="l">
              <a:lnSpc>
                <a:spcPts val="2763"/>
              </a:lnSpc>
              <a:buFont typeface="Arial"/>
              <a:buChar char="⚬"/>
            </a:pPr>
            <a:r>
              <a:rPr lang="en-US" sz="2558" spc="0">
                <a:solidFill>
                  <a:srgbClr val="000000"/>
                </a:solidFill>
                <a:latin typeface="Arial"/>
                <a:ea typeface="Arial"/>
                <a:cs typeface="Arial"/>
                <a:sym typeface="Arial"/>
              </a:rPr>
              <a:t>All materials removed from the warehouse.</a:t>
            </a:r>
          </a:p>
          <a:p>
            <a:pPr marL="473471" lvl="2" indent="-157824" algn="l">
              <a:lnSpc>
                <a:spcPts val="2763"/>
              </a:lnSpc>
              <a:buFont typeface="Arial"/>
              <a:buChar char="⚬"/>
            </a:pPr>
            <a:r>
              <a:rPr lang="en-US" sz="2558" spc="0">
                <a:solidFill>
                  <a:srgbClr val="000000"/>
                </a:solidFill>
                <a:latin typeface="Arial"/>
                <a:ea typeface="Arial"/>
                <a:cs typeface="Arial"/>
                <a:sym typeface="Arial"/>
              </a:rPr>
              <a:t>All materials installed on the job.</a:t>
            </a:r>
          </a:p>
          <a:p>
            <a:pPr marL="473471" lvl="2" indent="-157824" algn="l">
              <a:lnSpc>
                <a:spcPts val="2763"/>
              </a:lnSpc>
              <a:buFont typeface="Arial"/>
              <a:buChar char="⚬"/>
            </a:pPr>
            <a:r>
              <a:rPr lang="en-US" sz="2558" spc="0">
                <a:solidFill>
                  <a:srgbClr val="000000"/>
                </a:solidFill>
                <a:latin typeface="Arial"/>
                <a:ea typeface="Arial"/>
                <a:cs typeface="Arial"/>
                <a:sym typeface="Arial"/>
              </a:rPr>
              <a:t>Material expenditures (money spent) on the job.</a:t>
            </a:r>
          </a:p>
        </p:txBody>
      </p:sp>
      <p:sp>
        <p:nvSpPr>
          <p:cNvPr id="5" name="TextBox 5"/>
          <p:cNvSpPr txBox="1"/>
          <p:nvPr/>
        </p:nvSpPr>
        <p:spPr>
          <a:xfrm>
            <a:off x="2091299" y="551712"/>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Daily Sign-Out Sheet</a:t>
            </a:r>
            <a:endParaRPr lang="en-US"/>
          </a:p>
        </p:txBody>
      </p:sp>
      <p:sp>
        <p:nvSpPr>
          <p:cNvPr id="7" name="Date Placeholder 6">
            <a:extLst>
              <a:ext uri="{FF2B5EF4-FFF2-40B4-BE49-F238E27FC236}">
                <a16:creationId xmlns:a16="http://schemas.microsoft.com/office/drawing/2014/main" id="{1AE7D0DE-3C0C-4862-8FAC-445FDC7D5813}"/>
              </a:ext>
            </a:extLst>
          </p:cNvPr>
          <p:cNvSpPr>
            <a:spLocks noGrp="1"/>
          </p:cNvSpPr>
          <p:nvPr>
            <p:ph type="dt" sz="half" idx="10"/>
          </p:nvPr>
        </p:nvSpPr>
        <p:spPr/>
        <p:txBody>
          <a:bodyPr/>
          <a:lstStyle/>
          <a:p>
            <a:fld id="{2EBE3696-FCFA-4B9B-A5A7-749CDF6BD6C2}" type="datetime1">
              <a:rPr lang="en-US" smtClean="0"/>
              <a:t>9/10/2025</a:t>
            </a:fld>
            <a:endParaRPr lang="en-US"/>
          </a:p>
        </p:txBody>
      </p:sp>
      <p:sp>
        <p:nvSpPr>
          <p:cNvPr id="3" name="TextBox 7">
            <a:extLst>
              <a:ext uri="{FF2B5EF4-FFF2-40B4-BE49-F238E27FC236}">
                <a16:creationId xmlns:a16="http://schemas.microsoft.com/office/drawing/2014/main" id="{DB3BFE57-A605-9B22-E571-FCFEB101DCE1}"/>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56EA6381-E433-69CC-2744-8DBC00A26E4E}"/>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6605BCBA-599E-0342-7195-E696F2CAE1E6}"/>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F7F4C379-B91B-C614-A448-3AF4BC9A8ACF}"/>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99320C23-A42C-8AE8-2BEF-648C5BD40303}"/>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A8685FF6-5F8A-2EC7-6B14-DD6A7D6955EE}"/>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611729CB-4A93-BFCF-B92E-DCBFE059511E}"/>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10</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9ED58992-CA69-2C5D-0E47-E68D20D195FC}"/>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3E7DE60E-CE75-742B-6F6E-9BC76EBEDC0A}"/>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087868" y="542350"/>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Daily Sign-Out Sheet Exercise</a:t>
            </a:r>
            <a:endParaRPr lang="en-US"/>
          </a:p>
        </p:txBody>
      </p:sp>
      <p:sp>
        <p:nvSpPr>
          <p:cNvPr id="5" name="TextBox 5"/>
          <p:cNvSpPr txBox="1"/>
          <p:nvPr/>
        </p:nvSpPr>
        <p:spPr>
          <a:xfrm>
            <a:off x="1227792" y="3080532"/>
            <a:ext cx="7298016" cy="933468"/>
          </a:xfrm>
          <a:prstGeom prst="rect">
            <a:avLst/>
          </a:prstGeom>
        </p:spPr>
        <p:txBody>
          <a:bodyPr lIns="0" tIns="0" rIns="0" bIns="0" rtlCol="0" anchor="t">
            <a:spAutoFit/>
          </a:bodyPr>
          <a:lstStyle/>
          <a:p>
            <a:pPr algn="ctr">
              <a:lnSpc>
                <a:spcPts val="3327"/>
              </a:lnSpc>
            </a:pPr>
            <a:r>
              <a:rPr lang="en-US" sz="2772" spc="0">
                <a:solidFill>
                  <a:srgbClr val="000066"/>
                </a:solidFill>
                <a:latin typeface="Arial"/>
                <a:ea typeface="Arial"/>
                <a:cs typeface="Arial"/>
                <a:sym typeface="Arial"/>
              </a:rPr>
              <a:t>Daily Sign-Out Sheet Exercise</a:t>
            </a:r>
          </a:p>
          <a:p>
            <a:pPr algn="ctr">
              <a:lnSpc>
                <a:spcPts val="3070"/>
              </a:lnSpc>
            </a:pPr>
            <a:r>
              <a:rPr lang="en-US" sz="2558" spc="0">
                <a:solidFill>
                  <a:srgbClr val="000000"/>
                </a:solidFill>
                <a:latin typeface="Arial"/>
                <a:ea typeface="Arial"/>
                <a:cs typeface="Arial"/>
                <a:sym typeface="Arial"/>
              </a:rPr>
              <a:t>(30 minutes)</a:t>
            </a:r>
          </a:p>
        </p:txBody>
      </p:sp>
      <p:sp>
        <p:nvSpPr>
          <p:cNvPr id="7" name="Date Placeholder 6">
            <a:extLst>
              <a:ext uri="{FF2B5EF4-FFF2-40B4-BE49-F238E27FC236}">
                <a16:creationId xmlns:a16="http://schemas.microsoft.com/office/drawing/2014/main" id="{3AEA8469-D925-40BF-A41B-522DB08B1C34}"/>
              </a:ext>
            </a:extLst>
          </p:cNvPr>
          <p:cNvSpPr>
            <a:spLocks noGrp="1"/>
          </p:cNvSpPr>
          <p:nvPr>
            <p:ph type="dt" sz="half" idx="10"/>
          </p:nvPr>
        </p:nvSpPr>
        <p:spPr/>
        <p:txBody>
          <a:bodyPr/>
          <a:lstStyle/>
          <a:p>
            <a:fld id="{FEE0DBB9-A629-4A92-A1FF-EC3326F056CC}" type="datetime1">
              <a:rPr lang="en-US" smtClean="0"/>
              <a:t>9/10/2025</a:t>
            </a:fld>
            <a:endParaRPr lang="en-US"/>
          </a:p>
        </p:txBody>
      </p:sp>
      <p:sp>
        <p:nvSpPr>
          <p:cNvPr id="3" name="TextBox 7">
            <a:extLst>
              <a:ext uri="{FF2B5EF4-FFF2-40B4-BE49-F238E27FC236}">
                <a16:creationId xmlns:a16="http://schemas.microsoft.com/office/drawing/2014/main" id="{0743003A-43F8-9C9E-B65C-4842802A7022}"/>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B3D9B462-3353-5A83-12A7-CA48A0AF6178}"/>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3B65B224-F9AF-761F-4C23-D2D5E2F8C40B}"/>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E2856FD3-25FC-2F8F-FE05-1BB2D81804F9}"/>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88519982-F1F7-2D39-87DB-6AF32E42CFA1}"/>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2513E9BC-3659-01C9-F364-70E499D08AE3}"/>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F0866CC2-52D9-6CF8-A61B-D8F5F34476DD}"/>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11</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5FDDE352-CABC-4564-99A9-23D4A19F6B79}"/>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75A9500F-FC5C-6E6F-C56A-1FD49CA6E58F}"/>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714500"/>
            <a:ext cx="8595360" cy="4742052"/>
          </a:xfrm>
          <a:prstGeom prst="rect">
            <a:avLst/>
          </a:prstGeom>
        </p:spPr>
        <p:txBody>
          <a:bodyPr lIns="0" tIns="0" rIns="0" bIns="0" rtlCol="0" anchor="t">
            <a:spAutoFit/>
          </a:bodyPr>
          <a:lstStyle/>
          <a:p>
            <a:pPr marL="531839" lvl="2" indent="-177280" algn="l">
              <a:lnSpc>
                <a:spcPts val="2763"/>
              </a:lnSpc>
              <a:buFont typeface="Arial"/>
              <a:buChar char="⚬"/>
            </a:pPr>
            <a:r>
              <a:rPr lang="en-US" sz="2558" spc="0">
                <a:solidFill>
                  <a:srgbClr val="000000"/>
                </a:solidFill>
                <a:latin typeface="Arial"/>
                <a:ea typeface="Arial"/>
                <a:cs typeface="Arial"/>
                <a:sym typeface="Arial"/>
              </a:rPr>
              <a:t>Take a physical inventory once a month.</a:t>
            </a:r>
          </a:p>
          <a:p>
            <a:pPr marL="531839" lvl="2" indent="-177280" algn="l">
              <a:lnSpc>
                <a:spcPts val="2763"/>
              </a:lnSpc>
              <a:buFont typeface="Arial"/>
              <a:buChar char="⚬"/>
            </a:pPr>
            <a:r>
              <a:rPr lang="en-US" sz="2558" spc="0">
                <a:solidFill>
                  <a:srgbClr val="000000"/>
                </a:solidFill>
                <a:latin typeface="Arial"/>
                <a:ea typeface="Arial"/>
                <a:cs typeface="Arial"/>
                <a:sym typeface="Arial"/>
              </a:rPr>
              <a:t>Document date, quantity used, physical count, quantity balance, and total value.</a:t>
            </a:r>
          </a:p>
          <a:p>
            <a:pPr marL="531839" lvl="2" indent="-177280" algn="l">
              <a:lnSpc>
                <a:spcPts val="2763"/>
              </a:lnSpc>
              <a:buFont typeface="Arial"/>
              <a:buChar char="⚬"/>
            </a:pPr>
            <a:r>
              <a:rPr lang="en-US" sz="2558" spc="0">
                <a:solidFill>
                  <a:srgbClr val="000000"/>
                </a:solidFill>
                <a:latin typeface="Arial"/>
                <a:ea typeface="Arial"/>
                <a:cs typeface="Arial"/>
                <a:sym typeface="Arial"/>
              </a:rPr>
              <a:t>Reconcile discrepancies.</a:t>
            </a:r>
          </a:p>
          <a:p>
            <a:pPr marL="531839" lvl="2" indent="-177280" algn="l">
              <a:lnSpc>
                <a:spcPts val="2763"/>
              </a:lnSpc>
              <a:buFont typeface="Arial"/>
              <a:buChar char="⚬"/>
            </a:pPr>
            <a:r>
              <a:rPr lang="en-US" sz="2558" spc="0">
                <a:solidFill>
                  <a:srgbClr val="000000"/>
                </a:solidFill>
                <a:latin typeface="Arial"/>
                <a:ea typeface="Arial"/>
                <a:cs typeface="Arial"/>
                <a:sym typeface="Arial"/>
              </a:rPr>
              <a:t>Document all physical counts and the steps taken to find discrepancies.</a:t>
            </a:r>
          </a:p>
          <a:p>
            <a:pPr marL="531839" lvl="2" indent="-177280" algn="l">
              <a:lnSpc>
                <a:spcPts val="2763"/>
              </a:lnSpc>
            </a:pPr>
            <a:endParaRPr lang="en-US" sz="2558" spc="0">
              <a:solidFill>
                <a:srgbClr val="000000"/>
              </a:solidFill>
              <a:latin typeface="Arial"/>
              <a:ea typeface="Arial"/>
              <a:cs typeface="Arial"/>
              <a:sym typeface="Arial"/>
            </a:endParaRPr>
          </a:p>
          <a:p>
            <a:pPr marL="531839" lvl="2" indent="-177280"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1557896" y="528615"/>
            <a:ext cx="6644640" cy="359073"/>
          </a:xfrm>
          <a:prstGeom prst="rect">
            <a:avLst/>
          </a:prstGeom>
        </p:spPr>
        <p:txBody>
          <a:bodyPr lIns="0" tIns="0" rIns="0" bIns="0" rtlCol="0" anchor="t">
            <a:spAutoFit/>
          </a:bodyPr>
          <a:lstStyle/>
          <a:p>
            <a:pPr algn="ctr">
              <a:lnSpc>
                <a:spcPts val="2763"/>
              </a:lnSpc>
            </a:pPr>
            <a:r>
              <a:rPr lang="en-US" sz="2558" spc="0">
                <a:solidFill>
                  <a:srgbClr val="0070C0"/>
                </a:solidFill>
                <a:latin typeface="Arial"/>
                <a:ea typeface="Arial"/>
                <a:cs typeface="Arial"/>
                <a:sym typeface="Arial"/>
              </a:rPr>
              <a:t>Physical Counts and Reconciliation</a:t>
            </a:r>
            <a:endParaRPr lang="en-US"/>
          </a:p>
        </p:txBody>
      </p:sp>
      <p:sp>
        <p:nvSpPr>
          <p:cNvPr id="7" name="Date Placeholder 6">
            <a:extLst>
              <a:ext uri="{FF2B5EF4-FFF2-40B4-BE49-F238E27FC236}">
                <a16:creationId xmlns:a16="http://schemas.microsoft.com/office/drawing/2014/main" id="{DAEB0DE4-F7D2-4FE3-A107-EA1C0D5CF32B}"/>
              </a:ext>
            </a:extLst>
          </p:cNvPr>
          <p:cNvSpPr>
            <a:spLocks noGrp="1"/>
          </p:cNvSpPr>
          <p:nvPr>
            <p:ph type="dt" sz="half" idx="10"/>
          </p:nvPr>
        </p:nvSpPr>
        <p:spPr/>
        <p:txBody>
          <a:bodyPr/>
          <a:lstStyle/>
          <a:p>
            <a:fld id="{0ED6157F-5FD0-44E5-A835-5763678EAED7}" type="datetime1">
              <a:rPr lang="en-US" smtClean="0"/>
              <a:t>9/10/2025</a:t>
            </a:fld>
            <a:endParaRPr lang="en-US"/>
          </a:p>
        </p:txBody>
      </p:sp>
      <p:sp>
        <p:nvSpPr>
          <p:cNvPr id="3" name="TextBox 7">
            <a:extLst>
              <a:ext uri="{FF2B5EF4-FFF2-40B4-BE49-F238E27FC236}">
                <a16:creationId xmlns:a16="http://schemas.microsoft.com/office/drawing/2014/main" id="{A0B851E9-DEE4-2E7F-0F7B-8169A3EA644F}"/>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540C398D-F43F-A2A7-A442-3D1F021DBA2B}"/>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F56BBDC3-8A41-B75E-EEF7-7C6F60B687CD}"/>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28654864-F3C4-9D85-3535-02B4B8C610CC}"/>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42110D67-F6E8-EBE5-C7BA-8CE4E5CA5BE5}"/>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F84F9421-C885-0595-6887-D119A3BDCB18}"/>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2365A7A9-FEFD-E51F-BD61-AD6EFBFA2222}"/>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DA57CE5C-19E3-2A9A-D553-85A65ED866ED}"/>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B05708F7-7194-B3A1-1D7C-BA22C3F5503F}"/>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0528" y="3015108"/>
            <a:ext cx="8595360" cy="1409700"/>
          </a:xfrm>
          <a:prstGeom prst="rect">
            <a:avLst/>
          </a:prstGeom>
        </p:spPr>
        <p:txBody>
          <a:bodyPr lIns="0" tIns="0" rIns="0" bIns="0" rtlCol="0" anchor="t">
            <a:spAutoFit/>
          </a:bodyPr>
          <a:lstStyle/>
          <a:p>
            <a:pPr algn="ctr">
              <a:lnSpc>
                <a:spcPts val="2995"/>
              </a:lnSpc>
            </a:pPr>
            <a:r>
              <a:rPr lang="en-US" sz="2772" spc="0">
                <a:solidFill>
                  <a:srgbClr val="000066"/>
                </a:solidFill>
                <a:latin typeface="Arial"/>
                <a:ea typeface="Arial"/>
                <a:cs typeface="Arial"/>
                <a:sym typeface="Arial"/>
              </a:rPr>
              <a:t>Reconciling Inventory Discrepancies Exercise</a:t>
            </a:r>
          </a:p>
          <a:p>
            <a:pPr algn="ctr">
              <a:lnSpc>
                <a:spcPts val="2763"/>
              </a:lnSpc>
            </a:pPr>
            <a:r>
              <a:rPr lang="en-US" sz="2558" spc="0">
                <a:solidFill>
                  <a:srgbClr val="000000"/>
                </a:solidFill>
                <a:latin typeface="Arial"/>
                <a:ea typeface="Arial"/>
                <a:cs typeface="Arial"/>
                <a:sym typeface="Arial"/>
              </a:rPr>
              <a:t>(30 minutes)</a:t>
            </a:r>
          </a:p>
          <a:p>
            <a:pPr algn="l">
              <a:lnSpc>
                <a:spcPts val="2995"/>
              </a:lnSpc>
            </a:pPr>
            <a:endParaRPr lang="en-US" sz="2558" spc="0">
              <a:solidFill>
                <a:srgbClr val="000000"/>
              </a:solidFill>
              <a:latin typeface="Arial"/>
              <a:ea typeface="Arial"/>
              <a:cs typeface="Arial"/>
              <a:sym typeface="Arial"/>
            </a:endParaRPr>
          </a:p>
        </p:txBody>
      </p:sp>
      <p:sp>
        <p:nvSpPr>
          <p:cNvPr id="5" name="TextBox 5"/>
          <p:cNvSpPr txBox="1"/>
          <p:nvPr/>
        </p:nvSpPr>
        <p:spPr>
          <a:xfrm>
            <a:off x="1350791" y="688104"/>
            <a:ext cx="7050912" cy="359073"/>
          </a:xfrm>
          <a:prstGeom prst="rect">
            <a:avLst/>
          </a:prstGeom>
        </p:spPr>
        <p:txBody>
          <a:bodyPr lIns="0" tIns="0" rIns="0" bIns="0" rtlCol="0" anchor="t">
            <a:spAutoFit/>
          </a:bodyPr>
          <a:lstStyle/>
          <a:p>
            <a:pPr algn="ctr">
              <a:lnSpc>
                <a:spcPts val="2763"/>
              </a:lnSpc>
            </a:pPr>
            <a:r>
              <a:rPr lang="en-US" sz="2558" spc="0">
                <a:solidFill>
                  <a:srgbClr val="0070C0"/>
                </a:solidFill>
                <a:latin typeface="Arial"/>
                <a:ea typeface="Arial"/>
                <a:cs typeface="Arial"/>
                <a:sym typeface="Arial"/>
              </a:rPr>
              <a:t>Reconciling Inventory Discrepancies</a:t>
            </a:r>
            <a:endParaRPr lang="en-US"/>
          </a:p>
        </p:txBody>
      </p:sp>
      <p:sp>
        <p:nvSpPr>
          <p:cNvPr id="7" name="Date Placeholder 6">
            <a:extLst>
              <a:ext uri="{FF2B5EF4-FFF2-40B4-BE49-F238E27FC236}">
                <a16:creationId xmlns:a16="http://schemas.microsoft.com/office/drawing/2014/main" id="{DC363F1A-9647-4C40-A880-3DC24CE213C0}"/>
              </a:ext>
            </a:extLst>
          </p:cNvPr>
          <p:cNvSpPr>
            <a:spLocks noGrp="1"/>
          </p:cNvSpPr>
          <p:nvPr>
            <p:ph type="dt" sz="half" idx="10"/>
          </p:nvPr>
        </p:nvSpPr>
        <p:spPr/>
        <p:txBody>
          <a:bodyPr/>
          <a:lstStyle/>
          <a:p>
            <a:fld id="{81313F0C-5348-4BD2-99B4-B1E16C2875C1}" type="datetime1">
              <a:rPr lang="en-US" smtClean="0"/>
              <a:t>9/10/2025</a:t>
            </a:fld>
            <a:endParaRPr lang="en-US"/>
          </a:p>
        </p:txBody>
      </p:sp>
      <p:sp>
        <p:nvSpPr>
          <p:cNvPr id="3" name="TextBox 7">
            <a:extLst>
              <a:ext uri="{FF2B5EF4-FFF2-40B4-BE49-F238E27FC236}">
                <a16:creationId xmlns:a16="http://schemas.microsoft.com/office/drawing/2014/main" id="{A98A3011-92A6-F072-4080-6FC1E8DE9E9E}"/>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9ED544FF-5EE1-54E4-E96B-A7F92883B77B}"/>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5E7FE10E-224E-EE3B-AA9B-8F1500CA27A6}"/>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317F3623-52DC-5D60-ADF6-2360AD627BEB}"/>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25AAF58E-AAD7-4A95-B026-CCD343842131}"/>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B9527C36-A4A9-706C-8218-2C34FCFB3D45}"/>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A63AC77F-1761-D266-3A43-C7C7A8469BB3}"/>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13</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7910AB41-F86E-4BE6-8707-A831FE98F8A2}"/>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748F6D07-C16B-33A6-5DD6-CC74F0DD7274}"/>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8736" y="2654148"/>
            <a:ext cx="4368672" cy="2168484"/>
          </a:xfrm>
          <a:prstGeom prst="rect">
            <a:avLst/>
          </a:prstGeom>
        </p:spPr>
        <p:txBody>
          <a:bodyPr lIns="0" tIns="0" rIns="0" bIns="0" rtlCol="0" anchor="t">
            <a:spAutoFit/>
          </a:bodyPr>
          <a:lstStyle/>
          <a:p>
            <a:pPr marL="473471" lvl="2" indent="-157824" algn="l">
              <a:lnSpc>
                <a:spcPts val="2763"/>
              </a:lnSpc>
              <a:buFont typeface="Arial"/>
              <a:buChar char="⚬"/>
            </a:pPr>
            <a:r>
              <a:rPr lang="en-US" sz="2558" spc="0">
                <a:solidFill>
                  <a:srgbClr val="50565C"/>
                </a:solidFill>
                <a:latin typeface="Arial"/>
                <a:ea typeface="Arial"/>
                <a:cs typeface="Arial"/>
                <a:sym typeface="Arial"/>
              </a:rPr>
              <a:t>Warehoused materials</a:t>
            </a:r>
          </a:p>
          <a:p>
            <a:pPr marL="473471" lvl="2" indent="-157824" algn="l">
              <a:lnSpc>
                <a:spcPts val="2763"/>
              </a:lnSpc>
              <a:buFont typeface="Arial"/>
              <a:buChar char="⚬"/>
            </a:pPr>
            <a:r>
              <a:rPr lang="en-US" sz="2558" spc="0">
                <a:solidFill>
                  <a:srgbClr val="50565C"/>
                </a:solidFill>
                <a:latin typeface="Arial"/>
                <a:ea typeface="Arial"/>
                <a:cs typeface="Arial"/>
                <a:sym typeface="Arial"/>
              </a:rPr>
              <a:t>Truck inventory</a:t>
            </a:r>
          </a:p>
          <a:p>
            <a:pPr marL="473471" lvl="2" indent="-157824" algn="l">
              <a:lnSpc>
                <a:spcPts val="2763"/>
              </a:lnSpc>
              <a:buFont typeface="Arial"/>
              <a:buChar char="⚬"/>
            </a:pPr>
            <a:r>
              <a:rPr lang="en-US" sz="2558" spc="0">
                <a:solidFill>
                  <a:srgbClr val="50565C"/>
                </a:solidFill>
                <a:latin typeface="Arial"/>
                <a:ea typeface="Arial"/>
                <a:cs typeface="Arial"/>
                <a:sym typeface="Arial"/>
              </a:rPr>
              <a:t>Special order materials</a:t>
            </a:r>
          </a:p>
          <a:p>
            <a:pPr marL="473471" lvl="2" indent="-157824" algn="l">
              <a:lnSpc>
                <a:spcPts val="2763"/>
              </a:lnSpc>
              <a:buFont typeface="Arial"/>
              <a:buChar char="⚬"/>
            </a:pPr>
            <a:r>
              <a:rPr lang="en-US" sz="2558" spc="0">
                <a:solidFill>
                  <a:srgbClr val="50565C"/>
                </a:solidFill>
                <a:latin typeface="Arial"/>
                <a:ea typeface="Arial"/>
                <a:cs typeface="Arial"/>
                <a:sym typeface="Arial"/>
              </a:rPr>
              <a:t>Miscellaneous purchases</a:t>
            </a:r>
          </a:p>
        </p:txBody>
      </p:sp>
      <p:sp>
        <p:nvSpPr>
          <p:cNvPr id="5" name="TextBox 5"/>
          <p:cNvSpPr txBox="1"/>
          <p:nvPr/>
        </p:nvSpPr>
        <p:spPr>
          <a:xfrm>
            <a:off x="2091299" y="510453"/>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Inventory Points</a:t>
            </a:r>
            <a:endParaRPr lang="en-US"/>
          </a:p>
        </p:txBody>
      </p:sp>
      <p:grpSp>
        <p:nvGrpSpPr>
          <p:cNvPr id="6" name="Group 6"/>
          <p:cNvGrpSpPr/>
          <p:nvPr/>
        </p:nvGrpSpPr>
        <p:grpSpPr>
          <a:xfrm>
            <a:off x="5330750" y="1038814"/>
            <a:ext cx="3731734" cy="5132422"/>
            <a:chOff x="0" y="0"/>
            <a:chExt cx="5870080" cy="7822848"/>
          </a:xfrm>
        </p:grpSpPr>
        <p:sp>
          <p:nvSpPr>
            <p:cNvPr id="7" name="Freeform 7" descr="Photo of weatherization supplies located in a warehouse."/>
            <p:cNvSpPr/>
            <p:nvPr/>
          </p:nvSpPr>
          <p:spPr>
            <a:xfrm>
              <a:off x="0" y="0"/>
              <a:ext cx="5870067" cy="7822819"/>
            </a:xfrm>
            <a:custGeom>
              <a:avLst/>
              <a:gdLst/>
              <a:ahLst/>
              <a:cxnLst/>
              <a:rect l="l" t="t" r="r" b="b"/>
              <a:pathLst>
                <a:path w="5870067" h="7822819">
                  <a:moveTo>
                    <a:pt x="0" y="0"/>
                  </a:moveTo>
                  <a:lnTo>
                    <a:pt x="5870067" y="0"/>
                  </a:lnTo>
                  <a:lnTo>
                    <a:pt x="5870067" y="7822819"/>
                  </a:lnTo>
                  <a:lnTo>
                    <a:pt x="0" y="7822819"/>
                  </a:lnTo>
                  <a:lnTo>
                    <a:pt x="0" y="0"/>
                  </a:lnTo>
                  <a:close/>
                </a:path>
              </a:pathLst>
            </a:custGeom>
            <a:blipFill>
              <a:blip r:embed="rId3"/>
              <a:stretch>
                <a:fillRect t="-1018" b="-1018"/>
              </a:stretch>
            </a:blipFill>
          </p:spPr>
        </p:sp>
      </p:grpSp>
      <p:sp>
        <p:nvSpPr>
          <p:cNvPr id="8" name="TextBox 8"/>
          <p:cNvSpPr txBox="1"/>
          <p:nvPr/>
        </p:nvSpPr>
        <p:spPr>
          <a:xfrm>
            <a:off x="4948042" y="5879611"/>
            <a:ext cx="3965280" cy="210462"/>
          </a:xfrm>
          <a:prstGeom prst="rect">
            <a:avLst/>
          </a:prstGeom>
        </p:spPr>
        <p:txBody>
          <a:bodyPr lIns="0" tIns="0" rIns="0" bIns="0" rtlCol="0" anchor="t">
            <a:spAutoFit/>
          </a:bodyPr>
          <a:lstStyle/>
          <a:p>
            <a:pPr algn="r">
              <a:lnSpc>
                <a:spcPts val="1152"/>
              </a:lnSpc>
            </a:pPr>
            <a:r>
              <a:rPr lang="en-US" sz="960" i="1" spc="-1">
                <a:solidFill>
                  <a:srgbClr val="FFFFFF"/>
                </a:solidFill>
                <a:latin typeface="Arial Italics"/>
                <a:ea typeface="Arial Italics"/>
                <a:cs typeface="Arial Italics"/>
                <a:sym typeface="Arial Italics"/>
              </a:rPr>
              <a:t>Photo courtesy of Westmoreland County PA Weatherization</a:t>
            </a:r>
          </a:p>
        </p:txBody>
      </p:sp>
      <p:sp>
        <p:nvSpPr>
          <p:cNvPr id="10" name="Date Placeholder 9">
            <a:extLst>
              <a:ext uri="{FF2B5EF4-FFF2-40B4-BE49-F238E27FC236}">
                <a16:creationId xmlns:a16="http://schemas.microsoft.com/office/drawing/2014/main" id="{BFD3DE8A-925D-4552-9438-29664424C259}"/>
              </a:ext>
            </a:extLst>
          </p:cNvPr>
          <p:cNvSpPr>
            <a:spLocks noGrp="1"/>
          </p:cNvSpPr>
          <p:nvPr>
            <p:ph type="dt" sz="half" idx="10"/>
          </p:nvPr>
        </p:nvSpPr>
        <p:spPr/>
        <p:txBody>
          <a:bodyPr/>
          <a:lstStyle/>
          <a:p>
            <a:fld id="{37D27646-BDF7-47C6-A890-31F1E5A22035}" type="datetime1">
              <a:rPr lang="en-US" smtClean="0"/>
              <a:t>9/10/2025</a:t>
            </a:fld>
            <a:endParaRPr lang="en-US"/>
          </a:p>
        </p:txBody>
      </p:sp>
      <p:sp>
        <p:nvSpPr>
          <p:cNvPr id="3" name="TextBox 7">
            <a:extLst>
              <a:ext uri="{FF2B5EF4-FFF2-40B4-BE49-F238E27FC236}">
                <a16:creationId xmlns:a16="http://schemas.microsoft.com/office/drawing/2014/main" id="{BFD09614-9505-767F-926C-3B22E0337CF0}"/>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4" name="Picture 13" descr="A group of people wearing hardhats&#10;&#10;AI-generated content may be incorrect.">
            <a:extLst>
              <a:ext uri="{FF2B5EF4-FFF2-40B4-BE49-F238E27FC236}">
                <a16:creationId xmlns:a16="http://schemas.microsoft.com/office/drawing/2014/main" id="{1E6D7505-8D5D-94F1-B299-E7BBD39348E5}"/>
              </a:ext>
            </a:extLst>
          </p:cNvPr>
          <p:cNvPicPr>
            <a:picLocks noChangeAspect="1"/>
          </p:cNvPicPr>
          <p:nvPr/>
        </p:nvPicPr>
        <p:blipFill>
          <a:blip r:embed="rId4"/>
          <a:stretch>
            <a:fillRect/>
          </a:stretch>
        </p:blipFill>
        <p:spPr>
          <a:xfrm>
            <a:off x="8570799" y="298621"/>
            <a:ext cx="630229" cy="647133"/>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0C230972-2402-8BDA-C740-AFCF87F9CD8C}"/>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18" name="Picture 17" descr="A blue and grey logo&#10;&#10;AI-generated content may be incorrect.">
            <a:extLst>
              <a:ext uri="{FF2B5EF4-FFF2-40B4-BE49-F238E27FC236}">
                <a16:creationId xmlns:a16="http://schemas.microsoft.com/office/drawing/2014/main" id="{E0A3563D-1775-F2EC-DAE8-11AB5DCA63C6}"/>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20" name="Rectangle 19">
            <a:extLst>
              <a:ext uri="{FF2B5EF4-FFF2-40B4-BE49-F238E27FC236}">
                <a16:creationId xmlns:a16="http://schemas.microsoft.com/office/drawing/2014/main" id="{78688FFF-A8B3-7C4A-7657-41B7D660F54E}"/>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2" name="Picture 21" descr="A black and white sign with black text&#10;&#10;AI-generated content may be incorrect.">
            <a:extLst>
              <a:ext uri="{FF2B5EF4-FFF2-40B4-BE49-F238E27FC236}">
                <a16:creationId xmlns:a16="http://schemas.microsoft.com/office/drawing/2014/main" id="{7A5836F7-8721-B659-F559-15341A1E45E6}"/>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24" name="Slide Number Placeholder 2">
            <a:extLst>
              <a:ext uri="{FF2B5EF4-FFF2-40B4-BE49-F238E27FC236}">
                <a16:creationId xmlns:a16="http://schemas.microsoft.com/office/drawing/2014/main" id="{D0A3266B-50F7-C235-5B95-D50D12A92CC1}"/>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a:solidFill>
                <a:schemeClr val="bg1"/>
              </a:solidFill>
              <a:latin typeface="Arial"/>
            </a:endParaRPr>
          </a:p>
        </p:txBody>
      </p:sp>
      <p:pic>
        <p:nvPicPr>
          <p:cNvPr id="26" name="Picture 25" descr="A green text on a white background&#10;&#10;AI-generated content may be incorrect.">
            <a:extLst>
              <a:ext uri="{FF2B5EF4-FFF2-40B4-BE49-F238E27FC236}">
                <a16:creationId xmlns:a16="http://schemas.microsoft.com/office/drawing/2014/main" id="{4767871F-F804-5598-51F3-E3062B47DECE}"/>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28" name="Footer Placeholder 1">
            <a:extLst>
              <a:ext uri="{FF2B5EF4-FFF2-40B4-BE49-F238E27FC236}">
                <a16:creationId xmlns:a16="http://schemas.microsoft.com/office/drawing/2014/main" id="{45641F74-F2C0-7B34-35F6-F9ABB4C939D6}"/>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14384" y="1697220"/>
            <a:ext cx="4450080" cy="5067300"/>
          </a:xfrm>
          <a:prstGeom prst="rect">
            <a:avLst/>
          </a:prstGeom>
        </p:spPr>
        <p:txBody>
          <a:bodyPr lIns="0" tIns="0" rIns="0" bIns="0" rtlCol="0" anchor="t">
            <a:spAutoFit/>
          </a:bodyPr>
          <a:lstStyle/>
          <a:p>
            <a:pPr marL="473471" lvl="2" indent="-157824" algn="l">
              <a:lnSpc>
                <a:spcPts val="2763"/>
              </a:lnSpc>
              <a:buFont typeface="Arial"/>
              <a:buChar char="⚬"/>
            </a:pPr>
            <a:r>
              <a:rPr lang="en-US" sz="2558" spc="0">
                <a:solidFill>
                  <a:srgbClr val="000000"/>
                </a:solidFill>
                <a:latin typeface="Arial"/>
                <a:ea typeface="Arial"/>
                <a:cs typeface="Arial"/>
                <a:sym typeface="Arial"/>
              </a:rPr>
              <a:t>Stack materials in groups of known quantities.</a:t>
            </a:r>
          </a:p>
          <a:p>
            <a:pPr marL="473471" lvl="2" indent="-157824" algn="l">
              <a:lnSpc>
                <a:spcPts val="2763"/>
              </a:lnSpc>
              <a:buFont typeface="Arial"/>
              <a:buChar char="⚬"/>
            </a:pPr>
            <a:r>
              <a:rPr lang="en-US" sz="2558" spc="0">
                <a:solidFill>
                  <a:srgbClr val="000000"/>
                </a:solidFill>
                <a:latin typeface="Arial"/>
                <a:ea typeface="Arial"/>
                <a:cs typeface="Arial"/>
                <a:sym typeface="Arial"/>
              </a:rPr>
              <a:t>Bundle materials.</a:t>
            </a:r>
          </a:p>
          <a:p>
            <a:pPr marL="473471" lvl="2" indent="-157824" algn="l">
              <a:lnSpc>
                <a:spcPts val="2763"/>
              </a:lnSpc>
              <a:buFont typeface="Arial"/>
              <a:buChar char="⚬"/>
            </a:pPr>
            <a:r>
              <a:rPr lang="en-US" sz="2558" spc="0">
                <a:solidFill>
                  <a:srgbClr val="000000"/>
                </a:solidFill>
                <a:latin typeface="Arial"/>
                <a:ea typeface="Arial"/>
                <a:cs typeface="Arial"/>
                <a:sym typeface="Arial"/>
              </a:rPr>
              <a:t>Use shelving or cabinets for small items.</a:t>
            </a:r>
          </a:p>
          <a:p>
            <a:pPr marL="473471" lvl="2" indent="-157824" algn="l">
              <a:lnSpc>
                <a:spcPts val="2763"/>
              </a:lnSpc>
              <a:buFont typeface="Arial"/>
              <a:buChar char="⚬"/>
            </a:pPr>
            <a:r>
              <a:rPr lang="en-US" sz="2558" spc="0">
                <a:solidFill>
                  <a:srgbClr val="000000"/>
                </a:solidFill>
                <a:latin typeface="Arial"/>
                <a:ea typeface="Arial"/>
                <a:cs typeface="Arial"/>
                <a:sym typeface="Arial"/>
              </a:rPr>
              <a:t>Build tiers to organize lumber and separate long items.</a:t>
            </a: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2071928" y="392223"/>
            <a:ext cx="5615136"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Tips for Easy Counting</a:t>
            </a:r>
            <a:endParaRPr lang="en-US"/>
          </a:p>
        </p:txBody>
      </p:sp>
      <p:grpSp>
        <p:nvGrpSpPr>
          <p:cNvPr id="6" name="Group 6"/>
          <p:cNvGrpSpPr/>
          <p:nvPr/>
        </p:nvGrpSpPr>
        <p:grpSpPr>
          <a:xfrm>
            <a:off x="5687367" y="1228944"/>
            <a:ext cx="3874831" cy="5059142"/>
            <a:chOff x="0" y="0"/>
            <a:chExt cx="5989888" cy="7838720"/>
          </a:xfrm>
        </p:grpSpPr>
        <p:sp>
          <p:nvSpPr>
            <p:cNvPr id="7" name="Freeform 7" descr="Photo of more weatherization supplies in a warehouse."/>
            <p:cNvSpPr/>
            <p:nvPr/>
          </p:nvSpPr>
          <p:spPr>
            <a:xfrm>
              <a:off x="0" y="0"/>
              <a:ext cx="5989828" cy="7838694"/>
            </a:xfrm>
            <a:custGeom>
              <a:avLst/>
              <a:gdLst/>
              <a:ahLst/>
              <a:cxnLst/>
              <a:rect l="l" t="t" r="r" b="b"/>
              <a:pathLst>
                <a:path w="5989828" h="7838694">
                  <a:moveTo>
                    <a:pt x="0" y="0"/>
                  </a:moveTo>
                  <a:lnTo>
                    <a:pt x="5989828" y="0"/>
                  </a:lnTo>
                  <a:lnTo>
                    <a:pt x="5989828" y="7838694"/>
                  </a:lnTo>
                  <a:lnTo>
                    <a:pt x="0" y="7838694"/>
                  </a:lnTo>
                  <a:lnTo>
                    <a:pt x="0" y="0"/>
                  </a:lnTo>
                  <a:close/>
                </a:path>
              </a:pathLst>
            </a:custGeom>
            <a:blipFill>
              <a:blip r:embed="rId3"/>
              <a:stretch>
                <a:fillRect t="-923" b="-923"/>
              </a:stretch>
            </a:blipFill>
          </p:spPr>
        </p:sp>
      </p:grpSp>
      <p:sp>
        <p:nvSpPr>
          <p:cNvPr id="8" name="TextBox 8"/>
          <p:cNvSpPr txBox="1"/>
          <p:nvPr/>
        </p:nvSpPr>
        <p:spPr>
          <a:xfrm>
            <a:off x="5443139" y="5976217"/>
            <a:ext cx="3965280" cy="210462"/>
          </a:xfrm>
          <a:prstGeom prst="rect">
            <a:avLst/>
          </a:prstGeom>
        </p:spPr>
        <p:txBody>
          <a:bodyPr lIns="0" tIns="0" rIns="0" bIns="0" rtlCol="0" anchor="t">
            <a:spAutoFit/>
          </a:bodyPr>
          <a:lstStyle/>
          <a:p>
            <a:pPr algn="r">
              <a:lnSpc>
                <a:spcPts val="1152"/>
              </a:lnSpc>
            </a:pPr>
            <a:r>
              <a:rPr lang="en-US" sz="960" i="1" spc="-1">
                <a:solidFill>
                  <a:srgbClr val="FFFFFF"/>
                </a:solidFill>
                <a:latin typeface="Arial Italics"/>
                <a:ea typeface="Arial Italics"/>
                <a:cs typeface="Arial Italics"/>
                <a:sym typeface="Arial Italics"/>
              </a:rPr>
              <a:t>Photo courtesy of Westmoreland County PA Weatherization</a:t>
            </a:r>
          </a:p>
        </p:txBody>
      </p:sp>
      <p:sp>
        <p:nvSpPr>
          <p:cNvPr id="10" name="Date Placeholder 9">
            <a:extLst>
              <a:ext uri="{FF2B5EF4-FFF2-40B4-BE49-F238E27FC236}">
                <a16:creationId xmlns:a16="http://schemas.microsoft.com/office/drawing/2014/main" id="{5CB4F74E-94FB-48F4-8EDA-9EE28A30DC68}"/>
              </a:ext>
            </a:extLst>
          </p:cNvPr>
          <p:cNvSpPr>
            <a:spLocks noGrp="1"/>
          </p:cNvSpPr>
          <p:nvPr>
            <p:ph type="dt" sz="half" idx="10"/>
          </p:nvPr>
        </p:nvSpPr>
        <p:spPr/>
        <p:txBody>
          <a:bodyPr/>
          <a:lstStyle/>
          <a:p>
            <a:fld id="{26A4F30F-0D5F-4350-8913-52F651FB137C}" type="datetime1">
              <a:rPr lang="en-US" smtClean="0"/>
              <a:t>9/10/2025</a:t>
            </a:fld>
            <a:endParaRPr lang="en-US"/>
          </a:p>
        </p:txBody>
      </p:sp>
      <p:sp>
        <p:nvSpPr>
          <p:cNvPr id="3" name="TextBox 7">
            <a:extLst>
              <a:ext uri="{FF2B5EF4-FFF2-40B4-BE49-F238E27FC236}">
                <a16:creationId xmlns:a16="http://schemas.microsoft.com/office/drawing/2014/main" id="{2397D14C-B5F1-F14D-703B-AD1B0578F4B9}"/>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4" name="Picture 13" descr="A group of people wearing hardhats&#10;&#10;AI-generated content may be incorrect.">
            <a:extLst>
              <a:ext uri="{FF2B5EF4-FFF2-40B4-BE49-F238E27FC236}">
                <a16:creationId xmlns:a16="http://schemas.microsoft.com/office/drawing/2014/main" id="{4AA9932D-8B45-EE99-D974-A3C4719AC818}"/>
              </a:ext>
            </a:extLst>
          </p:cNvPr>
          <p:cNvPicPr>
            <a:picLocks noChangeAspect="1"/>
          </p:cNvPicPr>
          <p:nvPr/>
        </p:nvPicPr>
        <p:blipFill>
          <a:blip r:embed="rId4"/>
          <a:stretch>
            <a:fillRect/>
          </a:stretch>
        </p:blipFill>
        <p:spPr>
          <a:xfrm>
            <a:off x="8570799" y="298621"/>
            <a:ext cx="630229" cy="647133"/>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2784D80B-DBCA-FF1E-14BC-82CED753B452}"/>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18" name="Picture 17" descr="A blue and grey logo&#10;&#10;AI-generated content may be incorrect.">
            <a:extLst>
              <a:ext uri="{FF2B5EF4-FFF2-40B4-BE49-F238E27FC236}">
                <a16:creationId xmlns:a16="http://schemas.microsoft.com/office/drawing/2014/main" id="{F760EE7D-0DBD-A803-3ED2-919EBF79B7B5}"/>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20" name="Rectangle 19">
            <a:extLst>
              <a:ext uri="{FF2B5EF4-FFF2-40B4-BE49-F238E27FC236}">
                <a16:creationId xmlns:a16="http://schemas.microsoft.com/office/drawing/2014/main" id="{F83DFDF4-856D-2A6E-512F-1B7E4088862D}"/>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2" name="Picture 21" descr="A black and white sign with black text&#10;&#10;AI-generated content may be incorrect.">
            <a:extLst>
              <a:ext uri="{FF2B5EF4-FFF2-40B4-BE49-F238E27FC236}">
                <a16:creationId xmlns:a16="http://schemas.microsoft.com/office/drawing/2014/main" id="{CCE2F872-F592-BE7B-437E-BFDAFF359F7C}"/>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24" name="Slide Number Placeholder 2">
            <a:extLst>
              <a:ext uri="{FF2B5EF4-FFF2-40B4-BE49-F238E27FC236}">
                <a16:creationId xmlns:a16="http://schemas.microsoft.com/office/drawing/2014/main" id="{12075F3C-C51E-F819-6E12-0A9325919BC7}"/>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a:solidFill>
                <a:schemeClr val="bg1"/>
              </a:solidFill>
              <a:latin typeface="Arial"/>
            </a:endParaRPr>
          </a:p>
        </p:txBody>
      </p:sp>
      <p:pic>
        <p:nvPicPr>
          <p:cNvPr id="26" name="Picture 25" descr="A green text on a white background&#10;&#10;AI-generated content may be incorrect.">
            <a:extLst>
              <a:ext uri="{FF2B5EF4-FFF2-40B4-BE49-F238E27FC236}">
                <a16:creationId xmlns:a16="http://schemas.microsoft.com/office/drawing/2014/main" id="{B7411AEA-67C3-728A-6660-C8AC7E674D25}"/>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28" name="Footer Placeholder 1">
            <a:extLst>
              <a:ext uri="{FF2B5EF4-FFF2-40B4-BE49-F238E27FC236}">
                <a16:creationId xmlns:a16="http://schemas.microsoft.com/office/drawing/2014/main" id="{E905740E-4D92-FD3C-C3FE-FF0DDD9C65EC}"/>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2208" y="1741764"/>
            <a:ext cx="8609184" cy="3848100"/>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First-In, First-Out System (FIFO):</a:t>
            </a:r>
          </a:p>
          <a:p>
            <a:pPr marL="473471" lvl="2" indent="-157824" algn="l">
              <a:lnSpc>
                <a:spcPts val="2763"/>
              </a:lnSpc>
              <a:buFont typeface="Arial"/>
              <a:buChar char="⚬"/>
            </a:pPr>
            <a:r>
              <a:rPr lang="en-US" sz="2558" spc="0">
                <a:solidFill>
                  <a:srgbClr val="000000"/>
                </a:solidFill>
                <a:latin typeface="Arial"/>
                <a:ea typeface="Arial"/>
                <a:cs typeface="Arial"/>
                <a:sym typeface="Arial"/>
              </a:rPr>
              <a:t>First items purchased are the first used for “like” items.</a:t>
            </a:r>
          </a:p>
          <a:p>
            <a:pPr marL="473471" lvl="2" indent="-157824" algn="l">
              <a:lnSpc>
                <a:spcPts val="2763"/>
              </a:lnSpc>
              <a:buFont typeface="Arial"/>
              <a:buChar char="⚬"/>
            </a:pPr>
            <a:r>
              <a:rPr lang="en-US" sz="2558" spc="0">
                <a:solidFill>
                  <a:srgbClr val="000000"/>
                </a:solidFill>
                <a:latin typeface="Arial"/>
                <a:ea typeface="Arial"/>
                <a:cs typeface="Arial"/>
                <a:sym typeface="Arial"/>
              </a:rPr>
              <a:t>Costs assigned reflect the first applicable price paid. </a:t>
            </a:r>
          </a:p>
          <a:p>
            <a:pPr marL="473471" lvl="2" indent="-157824" algn="l">
              <a:lnSpc>
                <a:spcPts val="2763"/>
              </a:lnSpc>
              <a:buFont typeface="Arial"/>
              <a:buChar char="⚬"/>
            </a:pPr>
            <a:r>
              <a:rPr lang="en-US" sz="2558" spc="0">
                <a:solidFill>
                  <a:srgbClr val="000000"/>
                </a:solidFill>
                <a:latin typeface="Arial"/>
                <a:ea typeface="Arial"/>
                <a:cs typeface="Arial"/>
                <a:sym typeface="Arial"/>
              </a:rPr>
              <a:t>Inventory stock is identified by acquisition cost.</a:t>
            </a:r>
          </a:p>
        </p:txBody>
      </p:sp>
      <p:sp>
        <p:nvSpPr>
          <p:cNvPr id="5" name="TextBox 5"/>
          <p:cNvSpPr txBox="1"/>
          <p:nvPr/>
        </p:nvSpPr>
        <p:spPr>
          <a:xfrm>
            <a:off x="2078507" y="434753"/>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Costing Methods #1</a:t>
            </a:r>
            <a:endParaRPr lang="en-US"/>
          </a:p>
        </p:txBody>
      </p:sp>
      <p:sp>
        <p:nvSpPr>
          <p:cNvPr id="7" name="Date Placeholder 6">
            <a:extLst>
              <a:ext uri="{FF2B5EF4-FFF2-40B4-BE49-F238E27FC236}">
                <a16:creationId xmlns:a16="http://schemas.microsoft.com/office/drawing/2014/main" id="{26D62C30-BEAD-4EAA-952B-DF60917137AC}"/>
              </a:ext>
            </a:extLst>
          </p:cNvPr>
          <p:cNvSpPr>
            <a:spLocks noGrp="1"/>
          </p:cNvSpPr>
          <p:nvPr>
            <p:ph type="dt" sz="half" idx="10"/>
          </p:nvPr>
        </p:nvSpPr>
        <p:spPr/>
        <p:txBody>
          <a:bodyPr/>
          <a:lstStyle/>
          <a:p>
            <a:fld id="{C4C551A5-4762-404E-82E8-CC60B55E3FEE}" type="datetime1">
              <a:rPr lang="en-US" smtClean="0"/>
              <a:t>9/10/2025</a:t>
            </a:fld>
            <a:endParaRPr lang="en-US"/>
          </a:p>
        </p:txBody>
      </p:sp>
      <p:sp>
        <p:nvSpPr>
          <p:cNvPr id="3" name="TextBox 7">
            <a:extLst>
              <a:ext uri="{FF2B5EF4-FFF2-40B4-BE49-F238E27FC236}">
                <a16:creationId xmlns:a16="http://schemas.microsoft.com/office/drawing/2014/main" id="{18045824-C5D4-18CE-F6EC-047BDBF75590}"/>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D4B74570-17F4-1036-046E-EA1C199917B1}"/>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9E4690BB-CE1A-417D-836B-76177D05E97E}"/>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8FA1231A-27CB-9526-1CD8-7FC55F65597A}"/>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1C68E50E-8531-E35E-9149-043D453D9C58}"/>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97A8F7A2-0AB0-B566-B152-1EBED39DCAF4}"/>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0729333F-EDE8-5EDB-08E8-1ACC4F10DF46}"/>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3E6FBDFD-A39D-7350-6B58-5F3AB9238EFC}"/>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7DE75907-0103-DFE3-ED20-E1038BAB00E5}"/>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0314" y="1196108"/>
            <a:ext cx="8636064" cy="5770811"/>
          </a:xfrm>
          <a:prstGeom prst="rect">
            <a:avLst/>
          </a:prstGeom>
        </p:spPr>
        <p:txBody>
          <a:bodyPr lIns="0" tIns="0" rIns="0" bIns="0" rtlCol="0" anchor="t">
            <a:spAutoFit/>
          </a:bodyPr>
          <a:lstStyle/>
          <a:p>
            <a:pPr algn="l">
              <a:lnSpc>
                <a:spcPts val="2995"/>
              </a:lnSpc>
            </a:pPr>
            <a:r>
              <a:rPr lang="en-US" sz="2750" spc="0" dirty="0">
                <a:solidFill>
                  <a:srgbClr val="000066"/>
                </a:solidFill>
                <a:latin typeface="Arial"/>
                <a:ea typeface="Arial"/>
                <a:cs typeface="Arial"/>
                <a:sym typeface="Arial"/>
              </a:rPr>
              <a:t>Cost averaging:</a:t>
            </a:r>
          </a:p>
          <a:p>
            <a:pPr marL="473075" lvl="2" indent="-157480" algn="l">
              <a:lnSpc>
                <a:spcPts val="2763"/>
              </a:lnSpc>
              <a:buFont typeface="Arial"/>
              <a:buChar char="⚬"/>
            </a:pPr>
            <a:r>
              <a:rPr lang="en-US" sz="2550" spc="0" dirty="0">
                <a:solidFill>
                  <a:srgbClr val="000000"/>
                </a:solidFill>
                <a:latin typeface="Arial"/>
                <a:ea typeface="Arial"/>
                <a:cs typeface="Arial"/>
                <a:sym typeface="Arial"/>
              </a:rPr>
              <a:t>Values of new purchases are averaged with the value of existing stock for “like” items.</a:t>
            </a:r>
            <a:endParaRPr lang="en-US" sz="2550" spc="0" dirty="0">
              <a:solidFill>
                <a:srgbClr val="000000"/>
              </a:solidFill>
              <a:latin typeface="Arial"/>
              <a:ea typeface="Arial"/>
              <a:cs typeface="Arial"/>
            </a:endParaRPr>
          </a:p>
          <a:p>
            <a:pPr marL="473075" lvl="2" indent="-157480" algn="l">
              <a:lnSpc>
                <a:spcPts val="2763"/>
              </a:lnSpc>
              <a:buFont typeface="Arial"/>
              <a:buChar char="⚬"/>
            </a:pPr>
            <a:endParaRPr lang="en-US" sz="2550" spc="0" dirty="0">
              <a:solidFill>
                <a:srgbClr val="000000"/>
              </a:solidFill>
              <a:latin typeface="Arial"/>
              <a:ea typeface="Arial"/>
              <a:cs typeface="Arial"/>
            </a:endParaRP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l">
              <a:lnSpc>
                <a:spcPts val="2763"/>
              </a:lnSpc>
            </a:pPr>
            <a:endParaRPr lang="en-US" sz="2558" spc="0">
              <a:solidFill>
                <a:srgbClr val="000000"/>
              </a:solidFill>
              <a:latin typeface="Arial"/>
              <a:ea typeface="Arial"/>
              <a:cs typeface="Arial"/>
            </a:endParaRPr>
          </a:p>
          <a:p>
            <a:pPr marL="473075" lvl="2" indent="-157480">
              <a:lnSpc>
                <a:spcPts val="2763"/>
              </a:lnSpc>
            </a:pPr>
            <a:endParaRPr lang="en-US" sz="2550" dirty="0">
              <a:solidFill>
                <a:srgbClr val="000000"/>
              </a:solidFill>
              <a:latin typeface="Arial"/>
              <a:ea typeface="Arial"/>
              <a:cs typeface="Arial"/>
            </a:endParaRPr>
          </a:p>
          <a:p>
            <a:pPr marL="473075" lvl="2" indent="-157480">
              <a:lnSpc>
                <a:spcPts val="2763"/>
              </a:lnSpc>
            </a:pPr>
            <a:endParaRPr lang="en-US" sz="2550" dirty="0">
              <a:solidFill>
                <a:srgbClr val="000000"/>
              </a:solidFill>
              <a:latin typeface="Arial"/>
              <a:ea typeface="Arial"/>
              <a:cs typeface="Arial"/>
            </a:endParaRPr>
          </a:p>
          <a:p>
            <a:pPr marL="473471" lvl="2" indent="-157824">
              <a:lnSpc>
                <a:spcPts val="2763"/>
              </a:lnSpc>
            </a:pPr>
            <a:endParaRPr lang="en-US" sz="2558">
              <a:solidFill>
                <a:srgbClr val="000000"/>
              </a:solidFill>
              <a:latin typeface="Arial"/>
              <a:ea typeface="Arial"/>
              <a:cs typeface="Arial"/>
              <a:sym typeface="Arial"/>
            </a:endParaRPr>
          </a:p>
          <a:p>
            <a:pPr marL="473075" lvl="2" indent="-157480" algn="l">
              <a:lnSpc>
                <a:spcPts val="2763"/>
              </a:lnSpc>
              <a:buFont typeface="Arial"/>
              <a:buChar char="⚬"/>
            </a:pPr>
            <a:r>
              <a:rPr lang="en-US" sz="2550" spc="0" dirty="0">
                <a:solidFill>
                  <a:srgbClr val="000000"/>
                </a:solidFill>
                <a:latin typeface="Arial"/>
                <a:ea typeface="Arial"/>
                <a:cs typeface="Arial"/>
                <a:sym typeface="Arial"/>
              </a:rPr>
              <a:t>Divide the total value by the quantity to find the average cost.</a:t>
            </a:r>
            <a:endParaRPr lang="en-US" sz="2550" spc="0" dirty="0">
              <a:solidFill>
                <a:srgbClr val="000000"/>
              </a:solidFill>
              <a:latin typeface="Arial"/>
              <a:ea typeface="Arial"/>
              <a:cs typeface="Arial"/>
            </a:endParaRP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ctr">
              <a:lnSpc>
                <a:spcPts val="2763"/>
              </a:lnSpc>
            </a:pPr>
            <a:endParaRPr lang="en-US" sz="2558" spc="0">
              <a:solidFill>
                <a:srgbClr val="000000"/>
              </a:solidFill>
              <a:latin typeface="Arial"/>
              <a:ea typeface="Arial"/>
              <a:cs typeface="Arial"/>
              <a:sym typeface="Arial"/>
            </a:endParaRP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2090385" y="456019"/>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Costing Methods #2</a:t>
            </a:r>
            <a:endParaRPr lang="en-US"/>
          </a:p>
        </p:txBody>
      </p:sp>
      <p:graphicFrame>
        <p:nvGraphicFramePr>
          <p:cNvPr id="6" name="Table 6"/>
          <p:cNvGraphicFramePr>
            <a:graphicFrameLocks noGrp="1"/>
          </p:cNvGraphicFramePr>
          <p:nvPr>
            <p:extLst>
              <p:ext uri="{D42A27DB-BD31-4B8C-83A1-F6EECF244321}">
                <p14:modId xmlns:p14="http://schemas.microsoft.com/office/powerpoint/2010/main" val="1483958286"/>
              </p:ext>
            </p:extLst>
          </p:nvPr>
        </p:nvGraphicFramePr>
        <p:xfrm>
          <a:off x="1180323" y="2373391"/>
          <a:ext cx="7416799" cy="2697392"/>
        </p:xfrm>
        <a:graphic>
          <a:graphicData uri="http://schemas.openxmlformats.org/drawingml/2006/table">
            <a:tbl>
              <a:tblPr/>
              <a:tblGrid>
                <a:gridCol w="2093175">
                  <a:extLst>
                    <a:ext uri="{9D8B030D-6E8A-4147-A177-3AD203B41FA5}">
                      <a16:colId xmlns:a16="http://schemas.microsoft.com/office/drawing/2014/main" val="20000"/>
                    </a:ext>
                  </a:extLst>
                </a:gridCol>
                <a:gridCol w="1615224">
                  <a:extLst>
                    <a:ext uri="{9D8B030D-6E8A-4147-A177-3AD203B41FA5}">
                      <a16:colId xmlns:a16="http://schemas.microsoft.com/office/drawing/2014/main" val="20001"/>
                    </a:ext>
                  </a:extLst>
                </a:gridCol>
                <a:gridCol w="1854012">
                  <a:extLst>
                    <a:ext uri="{9D8B030D-6E8A-4147-A177-3AD203B41FA5}">
                      <a16:colId xmlns:a16="http://schemas.microsoft.com/office/drawing/2014/main" val="20002"/>
                    </a:ext>
                  </a:extLst>
                </a:gridCol>
                <a:gridCol w="1854388">
                  <a:extLst>
                    <a:ext uri="{9D8B030D-6E8A-4147-A177-3AD203B41FA5}">
                      <a16:colId xmlns:a16="http://schemas.microsoft.com/office/drawing/2014/main" val="20003"/>
                    </a:ext>
                  </a:extLst>
                </a:gridCol>
              </a:tblGrid>
              <a:tr h="741851">
                <a:tc>
                  <a:txBody>
                    <a:bodyPr/>
                    <a:lstStyle/>
                    <a:p>
                      <a:pPr algn="l">
                        <a:lnSpc>
                          <a:spcPts val="1679"/>
                        </a:lnSpc>
                        <a:defRPr/>
                      </a:pP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b="1" spc="-1">
                          <a:solidFill>
                            <a:srgbClr val="FFFFFF"/>
                          </a:solidFill>
                          <a:latin typeface="Arial Bold"/>
                          <a:ea typeface="Arial Bold"/>
                          <a:cs typeface="Arial Bold"/>
                          <a:sym typeface="Arial Bold"/>
                        </a:rPr>
                        <a:t>Quantity</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b="1" spc="-1">
                          <a:solidFill>
                            <a:srgbClr val="FFFFFF"/>
                          </a:solidFill>
                          <a:latin typeface="Arial Bold"/>
                          <a:ea typeface="Arial Bold"/>
                          <a:cs typeface="Arial Bold"/>
                          <a:sym typeface="Arial Bold"/>
                        </a:rPr>
                        <a:t>Unit Cost</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b="1" spc="-1">
                          <a:solidFill>
                            <a:srgbClr val="FFFFFF"/>
                          </a:solidFill>
                          <a:latin typeface="Arial Bold"/>
                          <a:ea typeface="Arial Bold"/>
                          <a:cs typeface="Arial Bold"/>
                          <a:sym typeface="Arial Bold"/>
                        </a:rPr>
                        <a:t>Total Value</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solidFill>
                      <a:srgbClr val="6799C8"/>
                    </a:solidFill>
                  </a:tcPr>
                </a:tc>
                <a:extLst>
                  <a:ext uri="{0D108BD9-81ED-4DB2-BD59-A6C34878D82A}">
                    <a16:rowId xmlns:a16="http://schemas.microsoft.com/office/drawing/2014/main" val="10000"/>
                  </a:ext>
                </a:extLst>
              </a:tr>
              <a:tr h="741851">
                <a:tc>
                  <a:txBody>
                    <a:bodyPr/>
                    <a:lstStyle/>
                    <a:p>
                      <a:pPr algn="l">
                        <a:lnSpc>
                          <a:spcPts val="2560"/>
                        </a:lnSpc>
                        <a:defRPr/>
                      </a:pPr>
                      <a:r>
                        <a:rPr lang="en-US" sz="2133" b="1" spc="-1">
                          <a:solidFill>
                            <a:srgbClr val="50565C"/>
                          </a:solidFill>
                          <a:latin typeface="Arial Bold"/>
                          <a:ea typeface="Arial Bold"/>
                          <a:cs typeface="Arial Bold"/>
                          <a:sym typeface="Arial Bold"/>
                        </a:rPr>
                        <a:t>New Purchase</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spc="-1">
                          <a:solidFill>
                            <a:srgbClr val="50565C"/>
                          </a:solidFill>
                          <a:latin typeface="Arial"/>
                          <a:ea typeface="Arial"/>
                          <a:cs typeface="Arial"/>
                          <a:sym typeface="Arial"/>
                        </a:rPr>
                        <a:t>100</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spc="-1">
                          <a:solidFill>
                            <a:srgbClr val="50565C"/>
                          </a:solidFill>
                          <a:latin typeface="Arial"/>
                          <a:ea typeface="Arial"/>
                          <a:cs typeface="Arial"/>
                          <a:sym typeface="Arial"/>
                        </a:rPr>
                        <a:t>$2.50</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spc="-1">
                          <a:solidFill>
                            <a:srgbClr val="50565C"/>
                          </a:solidFill>
                          <a:latin typeface="Arial"/>
                          <a:ea typeface="Arial"/>
                          <a:cs typeface="Arial"/>
                          <a:sym typeface="Arial"/>
                        </a:rPr>
                        <a:t>$250.00</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extLst>
                  <a:ext uri="{0D108BD9-81ED-4DB2-BD59-A6C34878D82A}">
                    <a16:rowId xmlns:a16="http://schemas.microsoft.com/office/drawing/2014/main" val="10001"/>
                  </a:ext>
                </a:extLst>
              </a:tr>
              <a:tr h="415865">
                <a:tc>
                  <a:txBody>
                    <a:bodyPr/>
                    <a:lstStyle/>
                    <a:p>
                      <a:pPr algn="l">
                        <a:lnSpc>
                          <a:spcPts val="2560"/>
                        </a:lnSpc>
                        <a:defRPr/>
                      </a:pPr>
                      <a:r>
                        <a:rPr lang="en-US" sz="2133" b="1" spc="-1">
                          <a:solidFill>
                            <a:srgbClr val="50565C"/>
                          </a:solidFill>
                          <a:latin typeface="Arial Bold"/>
                          <a:ea typeface="Arial Bold"/>
                          <a:cs typeface="Arial Bold"/>
                          <a:sym typeface="Arial Bold"/>
                        </a:rPr>
                        <a:t>Old Stock</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spc="-1">
                          <a:solidFill>
                            <a:srgbClr val="50565C"/>
                          </a:solidFill>
                          <a:latin typeface="Arial"/>
                          <a:ea typeface="Arial"/>
                          <a:cs typeface="Arial"/>
                          <a:sym typeface="Arial"/>
                        </a:rPr>
                        <a:t>25</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spc="-1">
                          <a:solidFill>
                            <a:srgbClr val="50565C"/>
                          </a:solidFill>
                          <a:latin typeface="Arial"/>
                          <a:ea typeface="Arial"/>
                          <a:cs typeface="Arial"/>
                          <a:sym typeface="Arial"/>
                        </a:rPr>
                        <a:t>$2.00</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spc="-1">
                          <a:solidFill>
                            <a:srgbClr val="50565C"/>
                          </a:solidFill>
                          <a:latin typeface="Arial"/>
                          <a:ea typeface="Arial"/>
                          <a:cs typeface="Arial"/>
                          <a:sym typeface="Arial"/>
                        </a:rPr>
                        <a:t>$50.00</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extLst>
                  <a:ext uri="{0D108BD9-81ED-4DB2-BD59-A6C34878D82A}">
                    <a16:rowId xmlns:a16="http://schemas.microsoft.com/office/drawing/2014/main" val="10002"/>
                  </a:ext>
                </a:extLst>
              </a:tr>
              <a:tr h="716634">
                <a:tc>
                  <a:txBody>
                    <a:bodyPr/>
                    <a:lstStyle/>
                    <a:p>
                      <a:pPr algn="l">
                        <a:lnSpc>
                          <a:spcPts val="2560"/>
                        </a:lnSpc>
                        <a:defRPr/>
                      </a:pPr>
                      <a:r>
                        <a:rPr lang="en-US" sz="2133" b="1" spc="-1">
                          <a:solidFill>
                            <a:srgbClr val="50565C"/>
                          </a:solidFill>
                          <a:latin typeface="Arial Bold"/>
                          <a:ea typeface="Arial Bold"/>
                          <a:cs typeface="Arial Bold"/>
                          <a:sym typeface="Arial Bold"/>
                        </a:rPr>
                        <a:t>New Balance</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spc="-1">
                          <a:solidFill>
                            <a:srgbClr val="50565C"/>
                          </a:solidFill>
                          <a:latin typeface="Arial"/>
                          <a:ea typeface="Arial"/>
                          <a:cs typeface="Arial"/>
                          <a:sym typeface="Arial"/>
                        </a:rPr>
                        <a:t>125</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b="1" spc="-1">
                          <a:solidFill>
                            <a:srgbClr val="50565C"/>
                          </a:solidFill>
                          <a:latin typeface="Arial Bold"/>
                          <a:ea typeface="Arial Bold"/>
                          <a:cs typeface="Arial Bold"/>
                          <a:sym typeface="Arial Bold"/>
                        </a:rPr>
                        <a:t>?</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tc>
                  <a:txBody>
                    <a:bodyPr/>
                    <a:lstStyle/>
                    <a:p>
                      <a:pPr algn="ctr">
                        <a:lnSpc>
                          <a:spcPts val="2560"/>
                        </a:lnSpc>
                        <a:defRPr/>
                      </a:pPr>
                      <a:r>
                        <a:rPr lang="en-US" sz="2133" spc="-1">
                          <a:solidFill>
                            <a:srgbClr val="50565C"/>
                          </a:solidFill>
                          <a:latin typeface="Arial"/>
                          <a:ea typeface="Arial"/>
                          <a:cs typeface="Arial"/>
                          <a:sym typeface="Arial"/>
                        </a:rPr>
                        <a:t>$300.00</a:t>
                      </a:r>
                      <a:endParaRPr lang="en-US" sz="1100"/>
                    </a:p>
                  </a:txBody>
                  <a:tcPr marL="90000" marR="90000" marT="90000" marB="90000" anchor="ctr">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solidFill>
                      <a:srgbClr val="6799C8"/>
                    </a:solidFill>
                  </a:tcPr>
                </a:tc>
                <a:extLst>
                  <a:ext uri="{0D108BD9-81ED-4DB2-BD59-A6C34878D82A}">
                    <a16:rowId xmlns:a16="http://schemas.microsoft.com/office/drawing/2014/main" val="10003"/>
                  </a:ext>
                </a:extLst>
              </a:tr>
            </a:tbl>
          </a:graphicData>
        </a:graphic>
      </p:graphicFrame>
      <p:sp>
        <p:nvSpPr>
          <p:cNvPr id="8" name="Date Placeholder 7">
            <a:extLst>
              <a:ext uri="{FF2B5EF4-FFF2-40B4-BE49-F238E27FC236}">
                <a16:creationId xmlns:a16="http://schemas.microsoft.com/office/drawing/2014/main" id="{2770994F-998B-4CF9-8EC3-25A5418869C8}"/>
              </a:ext>
            </a:extLst>
          </p:cNvPr>
          <p:cNvSpPr>
            <a:spLocks noGrp="1"/>
          </p:cNvSpPr>
          <p:nvPr>
            <p:ph type="dt" sz="half" idx="10"/>
          </p:nvPr>
        </p:nvSpPr>
        <p:spPr/>
        <p:txBody>
          <a:bodyPr/>
          <a:lstStyle/>
          <a:p>
            <a:fld id="{20C6DF62-FC38-499B-BD21-FDAB77691C9C}" type="datetime1">
              <a:rPr lang="en-US" smtClean="0"/>
              <a:t>9/10/2025</a:t>
            </a:fld>
            <a:endParaRPr lang="en-US"/>
          </a:p>
        </p:txBody>
      </p:sp>
      <p:sp>
        <p:nvSpPr>
          <p:cNvPr id="3" name="TextBox 7">
            <a:extLst>
              <a:ext uri="{FF2B5EF4-FFF2-40B4-BE49-F238E27FC236}">
                <a16:creationId xmlns:a16="http://schemas.microsoft.com/office/drawing/2014/main" id="{2C197565-DD33-12F8-0748-BCB31477FF36}"/>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2" name="Picture 11" descr="A group of people wearing hardhats&#10;&#10;AI-generated content may be incorrect.">
            <a:extLst>
              <a:ext uri="{FF2B5EF4-FFF2-40B4-BE49-F238E27FC236}">
                <a16:creationId xmlns:a16="http://schemas.microsoft.com/office/drawing/2014/main" id="{66DCF9CA-0B7F-AAC2-86BE-08350360CDFA}"/>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45FAFEE6-1432-DCFD-C68E-A11DB92E08EC}"/>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6" name="Picture 15" descr="A blue and grey logo&#10;&#10;AI-generated content may be incorrect.">
            <a:extLst>
              <a:ext uri="{FF2B5EF4-FFF2-40B4-BE49-F238E27FC236}">
                <a16:creationId xmlns:a16="http://schemas.microsoft.com/office/drawing/2014/main" id="{D8AA97D6-1C34-AE44-BDCB-68F07C643B75}"/>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8" name="Rectangle 17">
            <a:extLst>
              <a:ext uri="{FF2B5EF4-FFF2-40B4-BE49-F238E27FC236}">
                <a16:creationId xmlns:a16="http://schemas.microsoft.com/office/drawing/2014/main" id="{AAD65BFC-4B01-331E-6D73-ADDDDFE9BBDD}"/>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0" name="Picture 19" descr="A black and white sign with black text&#10;&#10;AI-generated content may be incorrect.">
            <a:extLst>
              <a:ext uri="{FF2B5EF4-FFF2-40B4-BE49-F238E27FC236}">
                <a16:creationId xmlns:a16="http://schemas.microsoft.com/office/drawing/2014/main" id="{3F042342-6F90-42BF-352D-C17726874142}"/>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2" name="Slide Number Placeholder 2">
            <a:extLst>
              <a:ext uri="{FF2B5EF4-FFF2-40B4-BE49-F238E27FC236}">
                <a16:creationId xmlns:a16="http://schemas.microsoft.com/office/drawing/2014/main" id="{9FFEC474-ABCF-3798-6940-90AB608394CF}"/>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17</a:t>
            </a:fld>
            <a:endParaRPr lang="en-US">
              <a:solidFill>
                <a:schemeClr val="bg1"/>
              </a:solidFill>
              <a:latin typeface="Arial"/>
            </a:endParaRPr>
          </a:p>
        </p:txBody>
      </p:sp>
      <p:pic>
        <p:nvPicPr>
          <p:cNvPr id="24" name="Picture 23" descr="A green text on a white background&#10;&#10;AI-generated content may be incorrect.">
            <a:extLst>
              <a:ext uri="{FF2B5EF4-FFF2-40B4-BE49-F238E27FC236}">
                <a16:creationId xmlns:a16="http://schemas.microsoft.com/office/drawing/2014/main" id="{59318B1A-093C-2A8C-B192-14BAAFE2EF44}"/>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6" name="Footer Placeholder 1">
            <a:extLst>
              <a:ext uri="{FF2B5EF4-FFF2-40B4-BE49-F238E27FC236}">
                <a16:creationId xmlns:a16="http://schemas.microsoft.com/office/drawing/2014/main" id="{BBF7D20A-D51F-BB4A-D2CC-540918B6E5AB}"/>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053257" y="594242"/>
            <a:ext cx="5628576"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Cost Averaging Exercise</a:t>
            </a:r>
            <a:endParaRPr lang="en-US"/>
          </a:p>
        </p:txBody>
      </p:sp>
      <p:sp>
        <p:nvSpPr>
          <p:cNvPr id="5" name="TextBox 5"/>
          <p:cNvSpPr txBox="1"/>
          <p:nvPr/>
        </p:nvSpPr>
        <p:spPr>
          <a:xfrm>
            <a:off x="1553040" y="3080532"/>
            <a:ext cx="6647520" cy="933468"/>
          </a:xfrm>
          <a:prstGeom prst="rect">
            <a:avLst/>
          </a:prstGeom>
        </p:spPr>
        <p:txBody>
          <a:bodyPr lIns="0" tIns="0" rIns="0" bIns="0" rtlCol="0" anchor="t">
            <a:spAutoFit/>
          </a:bodyPr>
          <a:lstStyle/>
          <a:p>
            <a:pPr algn="ctr">
              <a:lnSpc>
                <a:spcPts val="3327"/>
              </a:lnSpc>
            </a:pPr>
            <a:r>
              <a:rPr lang="en-US" sz="2772" spc="0">
                <a:solidFill>
                  <a:srgbClr val="000066"/>
                </a:solidFill>
                <a:latin typeface="Arial"/>
                <a:ea typeface="Arial"/>
                <a:cs typeface="Arial"/>
                <a:sym typeface="Arial"/>
              </a:rPr>
              <a:t>Cost Averaging Exercise</a:t>
            </a:r>
          </a:p>
          <a:p>
            <a:pPr algn="ctr">
              <a:lnSpc>
                <a:spcPts val="3070"/>
              </a:lnSpc>
            </a:pPr>
            <a:r>
              <a:rPr lang="en-US" sz="2558" spc="0">
                <a:solidFill>
                  <a:srgbClr val="50565C"/>
                </a:solidFill>
                <a:latin typeface="Arial"/>
                <a:ea typeface="Arial"/>
                <a:cs typeface="Arial"/>
                <a:sym typeface="Arial"/>
              </a:rPr>
              <a:t>(15 minutes)</a:t>
            </a:r>
          </a:p>
        </p:txBody>
      </p:sp>
      <p:sp>
        <p:nvSpPr>
          <p:cNvPr id="7" name="Date Placeholder 6">
            <a:extLst>
              <a:ext uri="{FF2B5EF4-FFF2-40B4-BE49-F238E27FC236}">
                <a16:creationId xmlns:a16="http://schemas.microsoft.com/office/drawing/2014/main" id="{26E6C20B-B874-4B75-8AED-44620595FA85}"/>
              </a:ext>
            </a:extLst>
          </p:cNvPr>
          <p:cNvSpPr>
            <a:spLocks noGrp="1"/>
          </p:cNvSpPr>
          <p:nvPr>
            <p:ph type="dt" sz="half" idx="10"/>
          </p:nvPr>
        </p:nvSpPr>
        <p:spPr/>
        <p:txBody>
          <a:bodyPr/>
          <a:lstStyle/>
          <a:p>
            <a:fld id="{73733539-8C0B-474C-89BA-62EF34CADAF2}" type="datetime1">
              <a:rPr lang="en-US" smtClean="0"/>
              <a:t>9/10/2025</a:t>
            </a:fld>
            <a:endParaRPr lang="en-US"/>
          </a:p>
        </p:txBody>
      </p:sp>
      <p:sp>
        <p:nvSpPr>
          <p:cNvPr id="3" name="TextBox 7">
            <a:extLst>
              <a:ext uri="{FF2B5EF4-FFF2-40B4-BE49-F238E27FC236}">
                <a16:creationId xmlns:a16="http://schemas.microsoft.com/office/drawing/2014/main" id="{9ECCDCFC-146E-E1E2-7A4A-0B4787CEEDCF}"/>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4B6868AC-2722-120C-B401-8AF1ABF016A8}"/>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3D4EAB44-FD70-9A37-9694-DA827D234B47}"/>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7DDEC80F-A149-9F45-A2D9-7455C19B71E4}"/>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C95815A9-56CC-AB76-C499-A1A3E27087A3}"/>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75C2777C-A7EC-E531-F336-F86ED834233E}"/>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EAC62FBF-BE41-AE99-0608-CC1B48DAC7BF}"/>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18</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D65003EE-B724-057A-1182-06C3228CDBEC}"/>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E50ECD8D-2369-05C3-0E15-DA0A382777FF}"/>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1856" y="1480260"/>
            <a:ext cx="8595360" cy="5196324"/>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A Case Study in Material Tracking</a:t>
            </a:r>
          </a:p>
          <a:p>
            <a:pPr marL="473471" lvl="2" indent="-157824" algn="l">
              <a:lnSpc>
                <a:spcPts val="2763"/>
              </a:lnSpc>
              <a:buFont typeface="Arial"/>
              <a:buChar char="⚬"/>
            </a:pPr>
            <a:r>
              <a:rPr lang="en-US" sz="2558" spc="0">
                <a:solidFill>
                  <a:srgbClr val="000000"/>
                </a:solidFill>
                <a:latin typeface="Arial"/>
                <a:ea typeface="Arial"/>
                <a:cs typeface="Arial"/>
                <a:sym typeface="Arial"/>
              </a:rPr>
              <a:t>Auditor submits materials estimate</a:t>
            </a:r>
          </a:p>
          <a:p>
            <a:pPr marL="473471" lvl="2" indent="-157824" algn="l">
              <a:lnSpc>
                <a:spcPts val="2763"/>
              </a:lnSpc>
              <a:buFont typeface="Arial"/>
              <a:buChar char="⚬"/>
            </a:pPr>
            <a:r>
              <a:rPr lang="en-US" sz="2558" spc="0">
                <a:solidFill>
                  <a:srgbClr val="000000"/>
                </a:solidFill>
                <a:latin typeface="Arial"/>
                <a:ea typeface="Arial"/>
                <a:cs typeface="Arial"/>
                <a:sym typeface="Arial"/>
              </a:rPr>
              <a:t>Administrative assistant types materials onto daily sign-out sheet</a:t>
            </a:r>
          </a:p>
          <a:p>
            <a:pPr marL="473471" lvl="2" indent="-157824" algn="l">
              <a:lnSpc>
                <a:spcPts val="2763"/>
              </a:lnSpc>
              <a:buFont typeface="Arial"/>
              <a:buChar char="⚬"/>
            </a:pPr>
            <a:r>
              <a:rPr lang="en-US" sz="2558" spc="0">
                <a:solidFill>
                  <a:srgbClr val="000000"/>
                </a:solidFill>
                <a:latin typeface="Arial"/>
                <a:ea typeface="Arial"/>
                <a:cs typeface="Arial"/>
                <a:sym typeface="Arial"/>
              </a:rPr>
              <a:t>Warehouse manager checks materials stock</a:t>
            </a:r>
          </a:p>
          <a:p>
            <a:pPr marL="473471" lvl="2" indent="-157824" algn="l">
              <a:lnSpc>
                <a:spcPts val="2763"/>
              </a:lnSpc>
              <a:buFont typeface="Arial"/>
              <a:buChar char="⚬"/>
            </a:pPr>
            <a:r>
              <a:rPr lang="en-US" sz="2558" spc="0">
                <a:solidFill>
                  <a:srgbClr val="000000"/>
                </a:solidFill>
                <a:latin typeface="Arial"/>
                <a:ea typeface="Arial"/>
                <a:cs typeface="Arial"/>
                <a:sym typeface="Arial"/>
              </a:rPr>
              <a:t>Warehouse manager picks materials for the job </a:t>
            </a:r>
          </a:p>
          <a:p>
            <a:pPr marL="473471" lvl="2" indent="-157824" algn="l">
              <a:lnSpc>
                <a:spcPts val="2763"/>
              </a:lnSpc>
              <a:buFont typeface="Arial"/>
              <a:buChar char="⚬"/>
            </a:pPr>
            <a:r>
              <a:rPr lang="en-US" sz="2558" spc="0">
                <a:solidFill>
                  <a:srgbClr val="000000"/>
                </a:solidFill>
                <a:latin typeface="Arial"/>
                <a:ea typeface="Arial"/>
                <a:cs typeface="Arial"/>
                <a:sym typeface="Arial"/>
              </a:rPr>
              <a:t>Crew leader verifies materials received match daily sign-out sheet</a:t>
            </a:r>
          </a:p>
          <a:p>
            <a:pPr marL="473471" lvl="2" indent="-157824" algn="l">
              <a:lnSpc>
                <a:spcPts val="2763"/>
              </a:lnSpc>
              <a:buFont typeface="Arial"/>
              <a:buChar char="⚬"/>
            </a:pPr>
            <a:r>
              <a:rPr lang="en-US" sz="2558" spc="0">
                <a:solidFill>
                  <a:srgbClr val="000000"/>
                </a:solidFill>
                <a:latin typeface="Arial"/>
                <a:ea typeface="Arial"/>
                <a:cs typeface="Arial"/>
                <a:sym typeface="Arial"/>
              </a:rPr>
              <a:t>Crew leader turns in sign-out sheet and reviews with warehouse manager</a:t>
            </a: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l">
              <a:lnSpc>
                <a:spcPts val="2763"/>
              </a:lnSpc>
            </a:pPr>
            <a:endParaRPr lang="en-US" sz="2558" spc="0">
              <a:solidFill>
                <a:srgbClr val="000000"/>
              </a:solidFill>
              <a:latin typeface="Arial"/>
              <a:ea typeface="Arial"/>
              <a:cs typeface="Arial"/>
              <a:sym typeface="Arial"/>
            </a:endParaRP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483037" y="905497"/>
            <a:ext cx="8726914" cy="410369"/>
          </a:xfrm>
          <a:prstGeom prst="rect">
            <a:avLst/>
          </a:prstGeom>
        </p:spPr>
        <p:txBody>
          <a:bodyPr wrap="square" lIns="0" tIns="0" rIns="0" bIns="0" rtlCol="0" anchor="t">
            <a:spAutoFit/>
          </a:bodyPr>
          <a:lstStyle/>
          <a:p>
            <a:pPr algn="ctr">
              <a:lnSpc>
                <a:spcPts val="3225"/>
              </a:lnSpc>
            </a:pPr>
            <a:r>
              <a:rPr lang="en-US" sz="2986" spc="-1">
                <a:solidFill>
                  <a:srgbClr val="0070C0"/>
                </a:solidFill>
                <a:latin typeface="Arial"/>
                <a:ea typeface="Arial"/>
                <a:cs typeface="Arial"/>
                <a:sym typeface="Arial"/>
              </a:rPr>
              <a:t>Material Reporting and Interacting Relationships #1</a:t>
            </a:r>
            <a:endParaRPr lang="en-US"/>
          </a:p>
        </p:txBody>
      </p:sp>
      <p:sp>
        <p:nvSpPr>
          <p:cNvPr id="7" name="Date Placeholder 6">
            <a:extLst>
              <a:ext uri="{FF2B5EF4-FFF2-40B4-BE49-F238E27FC236}">
                <a16:creationId xmlns:a16="http://schemas.microsoft.com/office/drawing/2014/main" id="{64F83C94-275C-4739-8ACB-D7A8230E708B}"/>
              </a:ext>
            </a:extLst>
          </p:cNvPr>
          <p:cNvSpPr>
            <a:spLocks noGrp="1"/>
          </p:cNvSpPr>
          <p:nvPr>
            <p:ph type="dt" sz="half" idx="10"/>
          </p:nvPr>
        </p:nvSpPr>
        <p:spPr/>
        <p:txBody>
          <a:bodyPr/>
          <a:lstStyle/>
          <a:p>
            <a:fld id="{29E0529D-8338-4DDA-932B-E71B791852E9}" type="datetime1">
              <a:rPr lang="en-US" smtClean="0"/>
              <a:t>9/10/2025</a:t>
            </a:fld>
            <a:endParaRPr lang="en-US"/>
          </a:p>
        </p:txBody>
      </p:sp>
      <p:sp>
        <p:nvSpPr>
          <p:cNvPr id="3" name="TextBox 7">
            <a:extLst>
              <a:ext uri="{FF2B5EF4-FFF2-40B4-BE49-F238E27FC236}">
                <a16:creationId xmlns:a16="http://schemas.microsoft.com/office/drawing/2014/main" id="{1CB5413E-4198-FB9A-8736-FCCBE9B072FB}"/>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197ACA93-4129-B7BC-9F93-FF1526D586EC}"/>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A52DBC18-1101-1474-A156-E1E357AE5A91}"/>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12695541-9CFB-0C05-D9B2-CF74A45798D0}"/>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CE2FC413-1425-AE7E-DE2B-6B89DB4AFDAF}"/>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8E3B20C7-77C8-3968-7D39-48D36BA6C727}"/>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D2AE9CCF-3509-AEC5-7BC8-0723AD386931}"/>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19</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38ABE377-29EC-210E-E294-EA117F101D6A}"/>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A765140D-CF13-384A-E4B8-9C007BC8BABD}"/>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94640" y="1334724"/>
            <a:ext cx="8595360" cy="5148708"/>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By attending this session, participants will be able to:</a:t>
            </a:r>
          </a:p>
          <a:p>
            <a:pPr marL="473471" lvl="2" indent="-157824" algn="l">
              <a:lnSpc>
                <a:spcPts val="2763"/>
              </a:lnSpc>
              <a:buFont typeface="Arial"/>
              <a:buChar char="⚬"/>
            </a:pPr>
            <a:r>
              <a:rPr lang="en-US" sz="2558" spc="0">
                <a:solidFill>
                  <a:srgbClr val="000000"/>
                </a:solidFill>
                <a:latin typeface="Arial"/>
                <a:ea typeface="Arial"/>
                <a:cs typeface="Arial"/>
                <a:sym typeface="Arial"/>
              </a:rPr>
              <a:t>Discuss the role of the crew leader in keeping track of materials.</a:t>
            </a:r>
          </a:p>
          <a:p>
            <a:pPr marL="473471" lvl="2" indent="-157824" algn="l">
              <a:lnSpc>
                <a:spcPts val="2763"/>
              </a:lnSpc>
              <a:buFont typeface="Arial"/>
              <a:buChar char="⚬"/>
            </a:pPr>
            <a:r>
              <a:rPr lang="en-US" sz="2558" spc="0">
                <a:solidFill>
                  <a:srgbClr val="000000"/>
                </a:solidFill>
                <a:latin typeface="Arial"/>
                <a:ea typeface="Arial"/>
                <a:cs typeface="Arial"/>
                <a:sym typeface="Arial"/>
              </a:rPr>
              <a:t>Describe how a perpetual inventory system works.</a:t>
            </a:r>
          </a:p>
          <a:p>
            <a:pPr marL="473471" lvl="2" indent="-157824" algn="l">
              <a:lnSpc>
                <a:spcPts val="2763"/>
              </a:lnSpc>
              <a:buFont typeface="Arial"/>
              <a:buChar char="⚬"/>
            </a:pPr>
            <a:r>
              <a:rPr lang="en-US" sz="2558" spc="0">
                <a:solidFill>
                  <a:srgbClr val="000000"/>
                </a:solidFill>
                <a:latin typeface="Arial"/>
                <a:ea typeface="Arial"/>
                <a:cs typeface="Arial"/>
                <a:sym typeface="Arial"/>
              </a:rPr>
              <a:t>Recognize the relationships between the crew leader and other weatherization staff in maintaining material accountability.</a:t>
            </a:r>
          </a:p>
          <a:p>
            <a:pPr marL="473471" lvl="2" indent="-157824" algn="l">
              <a:lnSpc>
                <a:spcPts val="2763"/>
              </a:lnSpc>
              <a:buFont typeface="Arial"/>
              <a:buChar char="⚬"/>
            </a:pPr>
            <a:r>
              <a:rPr lang="en-US" sz="2558" spc="0">
                <a:solidFill>
                  <a:srgbClr val="000000"/>
                </a:solidFill>
                <a:latin typeface="Arial"/>
                <a:ea typeface="Arial"/>
                <a:cs typeface="Arial"/>
                <a:sym typeface="Arial"/>
              </a:rPr>
              <a:t>Give examples of various methods for assuring material accountability.</a:t>
            </a:r>
          </a:p>
        </p:txBody>
      </p:sp>
      <p:sp>
        <p:nvSpPr>
          <p:cNvPr id="5" name="TextBox 5"/>
          <p:cNvSpPr txBox="1"/>
          <p:nvPr/>
        </p:nvSpPr>
        <p:spPr>
          <a:xfrm>
            <a:off x="2091521" y="564977"/>
            <a:ext cx="5574432" cy="410369"/>
          </a:xfrm>
          <a:prstGeom prst="rect">
            <a:avLst/>
          </a:prstGeom>
        </p:spPr>
        <p:txBody>
          <a:bodyPr lIns="0" tIns="0" rIns="0" bIns="0" rtlCol="0" anchor="t">
            <a:spAutoFit/>
          </a:bodyPr>
          <a:lstStyle/>
          <a:p>
            <a:pPr algn="ctr">
              <a:lnSpc>
                <a:spcPts val="3225"/>
              </a:lnSpc>
            </a:pPr>
            <a:r>
              <a:rPr lang="en-US" sz="2986" spc="-1" dirty="0">
                <a:solidFill>
                  <a:srgbClr val="0070C0"/>
                </a:solidFill>
                <a:latin typeface="Arial"/>
                <a:ea typeface="Arial"/>
                <a:cs typeface="Arial"/>
                <a:sym typeface="Arial"/>
              </a:rPr>
              <a:t>Learning Objectives</a:t>
            </a:r>
            <a:endParaRPr lang="en-US" dirty="0"/>
          </a:p>
        </p:txBody>
      </p:sp>
      <p:sp>
        <p:nvSpPr>
          <p:cNvPr id="7" name="Date Placeholder 6">
            <a:extLst>
              <a:ext uri="{FF2B5EF4-FFF2-40B4-BE49-F238E27FC236}">
                <a16:creationId xmlns:a16="http://schemas.microsoft.com/office/drawing/2014/main" id="{3A5F1015-CE28-4804-BD62-127D1101F6A3}"/>
              </a:ext>
            </a:extLst>
          </p:cNvPr>
          <p:cNvSpPr>
            <a:spLocks noGrp="1"/>
          </p:cNvSpPr>
          <p:nvPr>
            <p:ph type="dt" sz="half" idx="10"/>
          </p:nvPr>
        </p:nvSpPr>
        <p:spPr/>
        <p:txBody>
          <a:bodyPr/>
          <a:lstStyle/>
          <a:p>
            <a:fld id="{71C3D393-3F08-4AF6-8806-980D8C2D1922}" type="datetime1">
              <a:rPr lang="en-US" smtClean="0"/>
              <a:t>9/10/2025</a:t>
            </a:fld>
            <a:endParaRPr lang="en-US"/>
          </a:p>
        </p:txBody>
      </p:sp>
      <p:sp>
        <p:nvSpPr>
          <p:cNvPr id="3" name="TextBox 7">
            <a:extLst>
              <a:ext uri="{FF2B5EF4-FFF2-40B4-BE49-F238E27FC236}">
                <a16:creationId xmlns:a16="http://schemas.microsoft.com/office/drawing/2014/main" id="{D164F9E6-E542-D98F-D796-B8878CF762D5}"/>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9" name="Picture 8" descr="A group of people wearing hardhats&#10;&#10;AI-generated content may be incorrect.">
            <a:extLst>
              <a:ext uri="{FF2B5EF4-FFF2-40B4-BE49-F238E27FC236}">
                <a16:creationId xmlns:a16="http://schemas.microsoft.com/office/drawing/2014/main" id="{E5A7F0BB-F65F-72D1-6400-4CCCE24B97AF}"/>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1" name="Picture 10" descr="A green text on a black background&#10;&#10;AI-generated content may be incorrect.">
            <a:extLst>
              <a:ext uri="{FF2B5EF4-FFF2-40B4-BE49-F238E27FC236}">
                <a16:creationId xmlns:a16="http://schemas.microsoft.com/office/drawing/2014/main" id="{10A3D5F4-BEAE-1AA3-1442-0A008DAD6EFF}"/>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3" name="Picture 12" descr="A blue and grey logo&#10;&#10;AI-generated content may be incorrect.">
            <a:extLst>
              <a:ext uri="{FF2B5EF4-FFF2-40B4-BE49-F238E27FC236}">
                <a16:creationId xmlns:a16="http://schemas.microsoft.com/office/drawing/2014/main" id="{EF1A9C7D-0396-E919-DD81-3D38DA66BE45}"/>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5" name="Rectangle 14">
            <a:extLst>
              <a:ext uri="{FF2B5EF4-FFF2-40B4-BE49-F238E27FC236}">
                <a16:creationId xmlns:a16="http://schemas.microsoft.com/office/drawing/2014/main" id="{C5E8789E-CD43-270D-6930-385229313996}"/>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7" name="Picture 16" descr="A black and white sign with black text&#10;&#10;AI-generated content may be incorrect.">
            <a:extLst>
              <a:ext uri="{FF2B5EF4-FFF2-40B4-BE49-F238E27FC236}">
                <a16:creationId xmlns:a16="http://schemas.microsoft.com/office/drawing/2014/main" id="{70603424-157C-84D1-2A44-ED8CAD37ADC0}"/>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19" name="Slide Number Placeholder 2">
            <a:extLst>
              <a:ext uri="{FF2B5EF4-FFF2-40B4-BE49-F238E27FC236}">
                <a16:creationId xmlns:a16="http://schemas.microsoft.com/office/drawing/2014/main" id="{F86E387A-622F-437C-B8D3-263960C28E0E}"/>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a:solidFill>
                <a:schemeClr val="bg1"/>
              </a:solidFill>
              <a:latin typeface="Arial"/>
            </a:endParaRPr>
          </a:p>
        </p:txBody>
      </p:sp>
      <p:pic>
        <p:nvPicPr>
          <p:cNvPr id="21" name="Picture 20" descr="A green text on a white background&#10;&#10;AI-generated content may be incorrect.">
            <a:extLst>
              <a:ext uri="{FF2B5EF4-FFF2-40B4-BE49-F238E27FC236}">
                <a16:creationId xmlns:a16="http://schemas.microsoft.com/office/drawing/2014/main" id="{A676F697-0254-F997-83AA-C5E3E753BBA5}"/>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3" name="Footer Placeholder 1">
            <a:extLst>
              <a:ext uri="{FF2B5EF4-FFF2-40B4-BE49-F238E27FC236}">
                <a16:creationId xmlns:a16="http://schemas.microsoft.com/office/drawing/2014/main" id="{CC1FED45-1804-793D-0612-D42C237489C6}"/>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00784" y="1581645"/>
            <a:ext cx="8839200" cy="5419428"/>
          </a:xfrm>
          <a:prstGeom prst="rect">
            <a:avLst/>
          </a:prstGeom>
        </p:spPr>
        <p:txBody>
          <a:bodyPr lIns="0" tIns="0" rIns="0" bIns="0" rtlCol="0" anchor="t">
            <a:spAutoFit/>
          </a:bodyPr>
          <a:lstStyle/>
          <a:p>
            <a:pPr marL="531839" lvl="2" indent="-177280" algn="l">
              <a:lnSpc>
                <a:spcPts val="2763"/>
              </a:lnSpc>
              <a:buFont typeface="Arial"/>
              <a:buChar char="⚬"/>
            </a:pPr>
            <a:r>
              <a:rPr lang="en-US" sz="2558" spc="0">
                <a:solidFill>
                  <a:srgbClr val="000000"/>
                </a:solidFill>
                <a:latin typeface="Arial"/>
                <a:ea typeface="Arial"/>
                <a:cs typeface="Arial"/>
                <a:sym typeface="Arial"/>
              </a:rPr>
              <a:t>Crew leader reviews the sign-out sheet with warehouse manager.</a:t>
            </a:r>
          </a:p>
          <a:p>
            <a:pPr marL="531839" lvl="2" indent="-177280" algn="l">
              <a:lnSpc>
                <a:spcPts val="2763"/>
              </a:lnSpc>
              <a:buFont typeface="Arial"/>
              <a:buChar char="⚬"/>
            </a:pPr>
            <a:r>
              <a:rPr lang="en-US" sz="2558" spc="0">
                <a:solidFill>
                  <a:srgbClr val="000000"/>
                </a:solidFill>
                <a:latin typeface="Arial"/>
                <a:ea typeface="Arial"/>
                <a:cs typeface="Arial"/>
                <a:sym typeface="Arial"/>
              </a:rPr>
              <a:t>Warehouse manager updates used “truck stock.”</a:t>
            </a:r>
          </a:p>
          <a:p>
            <a:pPr marL="531839" lvl="2" indent="-177280" algn="l">
              <a:lnSpc>
                <a:spcPts val="2763"/>
              </a:lnSpc>
              <a:buFont typeface="Arial"/>
              <a:buChar char="⚬"/>
            </a:pPr>
            <a:r>
              <a:rPr lang="en-US" sz="2558" spc="0">
                <a:solidFill>
                  <a:srgbClr val="000000"/>
                </a:solidFill>
                <a:latin typeface="Arial"/>
                <a:ea typeface="Arial"/>
                <a:cs typeface="Arial"/>
                <a:sym typeface="Arial"/>
              </a:rPr>
              <a:t>Warehouse manager accounts for any special order materials used.</a:t>
            </a:r>
          </a:p>
          <a:p>
            <a:pPr marL="531839" lvl="2" indent="-177280" algn="l">
              <a:lnSpc>
                <a:spcPts val="2763"/>
              </a:lnSpc>
              <a:buFont typeface="Arial"/>
              <a:buChar char="⚬"/>
            </a:pPr>
            <a:r>
              <a:rPr lang="en-US" sz="2558" spc="0">
                <a:solidFill>
                  <a:srgbClr val="000000"/>
                </a:solidFill>
                <a:latin typeface="Arial"/>
                <a:ea typeface="Arial"/>
                <a:cs typeface="Arial"/>
                <a:sym typeface="Arial"/>
              </a:rPr>
              <a:t>Crew leader turns in invoices for any miscellaneous items.  </a:t>
            </a:r>
          </a:p>
          <a:p>
            <a:pPr marL="531839" lvl="2" indent="-177280" algn="l">
              <a:lnSpc>
                <a:spcPts val="2763"/>
              </a:lnSpc>
              <a:buFont typeface="Arial"/>
              <a:buChar char="⚬"/>
            </a:pPr>
            <a:r>
              <a:rPr lang="en-US" sz="2558" spc="0">
                <a:solidFill>
                  <a:srgbClr val="000000"/>
                </a:solidFill>
                <a:latin typeface="Arial"/>
                <a:ea typeface="Arial"/>
                <a:cs typeface="Arial"/>
                <a:sym typeface="Arial"/>
              </a:rPr>
              <a:t>Master inventory is updated.</a:t>
            </a:r>
          </a:p>
          <a:p>
            <a:pPr marL="531839" lvl="2" indent="-177280" algn="l">
              <a:lnSpc>
                <a:spcPts val="2763"/>
              </a:lnSpc>
              <a:buFont typeface="Arial"/>
              <a:buChar char="⚬"/>
            </a:pPr>
            <a:r>
              <a:rPr lang="en-US" sz="2558" spc="0">
                <a:solidFill>
                  <a:srgbClr val="000000"/>
                </a:solidFill>
                <a:latin typeface="Arial"/>
                <a:ea typeface="Arial"/>
                <a:cs typeface="Arial"/>
                <a:sym typeface="Arial"/>
              </a:rPr>
              <a:t>Computer lists the quantity, unit price, and total cost for all materials used on the job.</a:t>
            </a:r>
          </a:p>
          <a:p>
            <a:pPr marL="531839" lvl="2" indent="-177280" algn="l">
              <a:lnSpc>
                <a:spcPts val="2763"/>
              </a:lnSpc>
              <a:buFont typeface="Arial"/>
              <a:buChar char="⚬"/>
            </a:pPr>
            <a:r>
              <a:rPr lang="en-US" sz="2558" spc="0">
                <a:solidFill>
                  <a:srgbClr val="000000"/>
                </a:solidFill>
                <a:latin typeface="Arial"/>
                <a:ea typeface="Arial"/>
                <a:cs typeface="Arial"/>
                <a:sym typeface="Arial"/>
              </a:rPr>
              <a:t>Final inspector verifies the materials were installed on the house.</a:t>
            </a:r>
          </a:p>
        </p:txBody>
      </p:sp>
      <p:sp>
        <p:nvSpPr>
          <p:cNvPr id="5" name="TextBox 5"/>
          <p:cNvSpPr txBox="1"/>
          <p:nvPr/>
        </p:nvSpPr>
        <p:spPr>
          <a:xfrm>
            <a:off x="611002" y="945132"/>
            <a:ext cx="8625033" cy="410369"/>
          </a:xfrm>
          <a:prstGeom prst="rect">
            <a:avLst/>
          </a:prstGeom>
        </p:spPr>
        <p:txBody>
          <a:bodyPr wrap="square" lIns="0" tIns="0" rIns="0" bIns="0" rtlCol="0" anchor="t">
            <a:spAutoFit/>
          </a:bodyPr>
          <a:lstStyle/>
          <a:p>
            <a:pPr algn="ctr">
              <a:lnSpc>
                <a:spcPts val="3225"/>
              </a:lnSpc>
            </a:pPr>
            <a:r>
              <a:rPr lang="en-US" sz="2986" spc="-1">
                <a:solidFill>
                  <a:srgbClr val="0070C0"/>
                </a:solidFill>
                <a:latin typeface="Arial"/>
                <a:ea typeface="Arial"/>
                <a:cs typeface="Arial"/>
                <a:sym typeface="Arial"/>
              </a:rPr>
              <a:t>Material Reporting and Interacting Relationships #2</a:t>
            </a:r>
            <a:endParaRPr lang="en-US"/>
          </a:p>
        </p:txBody>
      </p:sp>
      <p:sp>
        <p:nvSpPr>
          <p:cNvPr id="7" name="Date Placeholder 6">
            <a:extLst>
              <a:ext uri="{FF2B5EF4-FFF2-40B4-BE49-F238E27FC236}">
                <a16:creationId xmlns:a16="http://schemas.microsoft.com/office/drawing/2014/main" id="{DD8BC105-337E-4B0D-B091-84AC3B778733}"/>
              </a:ext>
            </a:extLst>
          </p:cNvPr>
          <p:cNvSpPr>
            <a:spLocks noGrp="1"/>
          </p:cNvSpPr>
          <p:nvPr>
            <p:ph type="dt" sz="half" idx="10"/>
          </p:nvPr>
        </p:nvSpPr>
        <p:spPr/>
        <p:txBody>
          <a:bodyPr/>
          <a:lstStyle/>
          <a:p>
            <a:fld id="{BFC3FA72-8CD7-4145-A3B7-3B1FC942D195}" type="datetime1">
              <a:rPr lang="en-US" smtClean="0"/>
              <a:t>9/10/2025</a:t>
            </a:fld>
            <a:endParaRPr lang="en-US"/>
          </a:p>
        </p:txBody>
      </p:sp>
      <p:sp>
        <p:nvSpPr>
          <p:cNvPr id="3" name="TextBox 7">
            <a:extLst>
              <a:ext uri="{FF2B5EF4-FFF2-40B4-BE49-F238E27FC236}">
                <a16:creationId xmlns:a16="http://schemas.microsoft.com/office/drawing/2014/main" id="{27BD6F4C-1967-EFF9-FC0A-8E56604BFB3C}"/>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A1325326-C42D-06D1-639C-372E1B6DE4AC}"/>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18FD5D07-CB63-D98F-B651-4D63FC1C9271}"/>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0DEF511B-F7C7-936A-385E-CC25A0431F5D}"/>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C184B066-A5CE-110A-3FE6-1648F89744E4}"/>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FA8F17A9-964F-0B25-3535-183F07BA453A}"/>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3F914E10-B4A3-50C0-A01B-7D3464B1E7B7}"/>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20</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DDC1D7D5-C6B9-D4E1-58E6-D417C252466A}"/>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034A0B18-5B00-62E0-2E62-4818B259B0F3}"/>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1472" y="1714500"/>
            <a:ext cx="8704032" cy="4742052"/>
          </a:xfrm>
          <a:prstGeom prst="rect">
            <a:avLst/>
          </a:prstGeom>
        </p:spPr>
        <p:txBody>
          <a:bodyPr lIns="0" tIns="0" rIns="0" bIns="0" rtlCol="0" anchor="t">
            <a:spAutoFit/>
          </a:bodyPr>
          <a:lstStyle/>
          <a:p>
            <a:pPr marL="473471" lvl="2" indent="-157824" algn="l">
              <a:lnSpc>
                <a:spcPts val="2763"/>
              </a:lnSpc>
              <a:buFont typeface="Arial"/>
              <a:buChar char="⚬"/>
            </a:pPr>
            <a:r>
              <a:rPr lang="en-US" sz="2558" spc="0">
                <a:solidFill>
                  <a:srgbClr val="000000"/>
                </a:solidFill>
                <a:latin typeface="Arial"/>
                <a:ea typeface="Arial"/>
                <a:cs typeface="Arial"/>
                <a:sym typeface="Arial"/>
              </a:rPr>
              <a:t>The crew leader is an important player in keeping track of materials.</a:t>
            </a:r>
          </a:p>
          <a:p>
            <a:pPr marL="473471" lvl="2" indent="-157824" algn="l">
              <a:lnSpc>
                <a:spcPts val="2763"/>
              </a:lnSpc>
              <a:buFont typeface="Arial"/>
              <a:buChar char="⚬"/>
            </a:pPr>
            <a:r>
              <a:rPr lang="en-US" sz="2558" spc="0">
                <a:solidFill>
                  <a:srgbClr val="000000"/>
                </a:solidFill>
                <a:latin typeface="Arial"/>
                <a:ea typeface="Arial"/>
                <a:cs typeface="Arial"/>
                <a:sym typeface="Arial"/>
              </a:rPr>
              <a:t>The perpetual inventory system documents the material lifecycle from purchase to installation.</a:t>
            </a:r>
          </a:p>
          <a:p>
            <a:pPr marL="473471" lvl="2" indent="-157824" algn="l">
              <a:lnSpc>
                <a:spcPts val="2763"/>
              </a:lnSpc>
              <a:buFont typeface="Arial"/>
              <a:buChar char="⚬"/>
            </a:pPr>
            <a:r>
              <a:rPr lang="en-US" sz="2558" spc="0">
                <a:solidFill>
                  <a:srgbClr val="000000"/>
                </a:solidFill>
                <a:latin typeface="Arial"/>
                <a:ea typeface="Arial"/>
                <a:cs typeface="Arial"/>
                <a:sym typeface="Arial"/>
              </a:rPr>
              <a:t>Maintaining accurate records through the daily sign-out sheets, physical counts, and inventory reconciliation is important for assuring program transparency.</a:t>
            </a: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761520" y="548067"/>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Summary</a:t>
            </a:r>
            <a:endParaRPr lang="en-US"/>
          </a:p>
        </p:txBody>
      </p:sp>
      <p:sp>
        <p:nvSpPr>
          <p:cNvPr id="7" name="Date Placeholder 6">
            <a:extLst>
              <a:ext uri="{FF2B5EF4-FFF2-40B4-BE49-F238E27FC236}">
                <a16:creationId xmlns:a16="http://schemas.microsoft.com/office/drawing/2014/main" id="{E3D7A892-23DD-4CD9-8EA5-2412136541E7}"/>
              </a:ext>
            </a:extLst>
          </p:cNvPr>
          <p:cNvSpPr>
            <a:spLocks noGrp="1"/>
          </p:cNvSpPr>
          <p:nvPr>
            <p:ph type="dt" sz="half" idx="10"/>
          </p:nvPr>
        </p:nvSpPr>
        <p:spPr/>
        <p:txBody>
          <a:bodyPr/>
          <a:lstStyle/>
          <a:p>
            <a:fld id="{6145E712-BDFD-48F3-AC35-9C581FE6D3FA}" type="datetime1">
              <a:rPr lang="en-US" smtClean="0"/>
              <a:t>9/10/2025</a:t>
            </a:fld>
            <a:endParaRPr lang="en-US"/>
          </a:p>
        </p:txBody>
      </p:sp>
      <p:sp>
        <p:nvSpPr>
          <p:cNvPr id="3" name="TextBox 7">
            <a:extLst>
              <a:ext uri="{FF2B5EF4-FFF2-40B4-BE49-F238E27FC236}">
                <a16:creationId xmlns:a16="http://schemas.microsoft.com/office/drawing/2014/main" id="{72A16793-562F-2ADB-4712-713DB346C762}"/>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4D611038-35F3-29C1-4220-CD533A53DA5A}"/>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A087474C-956C-0ABD-D543-1CC00889249D}"/>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E1D09AF0-505C-2D1D-6F65-2500D5261D0E}"/>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2B2AAD3F-2785-4B40-865D-61BF6E10C214}"/>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052A9522-99CC-E707-5ADC-86B12006A1DF}"/>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62A2457F-5D98-A3FC-06DE-0BEF7B73A25B}"/>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21</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927D0BB4-13C1-7491-1B49-74FF0C3AAC3E}"/>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B3543E32-DE6E-A5D2-F248-3E0653DF1185}"/>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79120" y="1500612"/>
            <a:ext cx="8595360" cy="4742436"/>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Why it’s Important:</a:t>
            </a:r>
          </a:p>
          <a:p>
            <a:pPr marL="473471" lvl="2" indent="-157824" algn="l">
              <a:lnSpc>
                <a:spcPts val="2763"/>
              </a:lnSpc>
              <a:buFont typeface="Arial"/>
              <a:buChar char="⚬"/>
            </a:pPr>
            <a:r>
              <a:rPr lang="en-US" sz="2558" spc="0">
                <a:solidFill>
                  <a:srgbClr val="000000"/>
                </a:solidFill>
                <a:latin typeface="Arial"/>
                <a:ea typeface="Arial"/>
                <a:cs typeface="Arial"/>
                <a:sym typeface="Arial"/>
              </a:rPr>
              <a:t>Program transparency is a moral obligation.</a:t>
            </a:r>
          </a:p>
          <a:p>
            <a:pPr marL="473471" lvl="2" indent="-157824" algn="l">
              <a:lnSpc>
                <a:spcPts val="2763"/>
              </a:lnSpc>
              <a:buFont typeface="Arial"/>
              <a:buChar char="⚬"/>
            </a:pPr>
            <a:r>
              <a:rPr lang="en-US" sz="2558" spc="0">
                <a:solidFill>
                  <a:srgbClr val="000000"/>
                </a:solidFill>
                <a:latin typeface="Arial"/>
                <a:ea typeface="Arial"/>
                <a:cs typeface="Arial"/>
                <a:sym typeface="Arial"/>
              </a:rPr>
              <a:t>Everyone is watching.</a:t>
            </a:r>
          </a:p>
          <a:p>
            <a:pPr marL="1095194" lvl="3" indent="-273798" algn="l">
              <a:lnSpc>
                <a:spcPts val="2534"/>
              </a:lnSpc>
              <a:buFont typeface="Arial"/>
              <a:buChar char="￭"/>
            </a:pPr>
            <a:r>
              <a:rPr lang="en-US" sz="2346" spc="-1">
                <a:solidFill>
                  <a:srgbClr val="000000"/>
                </a:solidFill>
                <a:latin typeface="Arial"/>
                <a:ea typeface="Arial"/>
                <a:cs typeface="Arial"/>
                <a:sym typeface="Arial"/>
              </a:rPr>
              <a:t>State and Federal monitors</a:t>
            </a:r>
          </a:p>
          <a:p>
            <a:pPr marL="1095194" lvl="3" indent="-273798" algn="l">
              <a:lnSpc>
                <a:spcPts val="2534"/>
              </a:lnSpc>
              <a:buFont typeface="Arial"/>
              <a:buChar char="￭"/>
            </a:pPr>
            <a:r>
              <a:rPr lang="en-US" sz="2346" spc="-1">
                <a:solidFill>
                  <a:srgbClr val="000000"/>
                </a:solidFill>
                <a:latin typeface="Arial"/>
                <a:ea typeface="Arial"/>
                <a:cs typeface="Arial"/>
                <a:sym typeface="Arial"/>
              </a:rPr>
              <a:t>Third-party auditors</a:t>
            </a:r>
          </a:p>
          <a:p>
            <a:pPr marL="1095194" lvl="3" indent="-273798" algn="l">
              <a:lnSpc>
                <a:spcPts val="2534"/>
              </a:lnSpc>
              <a:buFont typeface="Arial"/>
              <a:buChar char="￭"/>
            </a:pPr>
            <a:r>
              <a:rPr lang="en-US" sz="2346" spc="-1">
                <a:solidFill>
                  <a:srgbClr val="000000"/>
                </a:solidFill>
                <a:latin typeface="Arial"/>
                <a:ea typeface="Arial"/>
                <a:cs typeface="Arial"/>
                <a:sym typeface="Arial"/>
              </a:rPr>
              <a:t>News media</a:t>
            </a:r>
          </a:p>
          <a:p>
            <a:pPr marL="473471" lvl="2" indent="-157824" algn="l">
              <a:lnSpc>
                <a:spcPts val="2763"/>
              </a:lnSpc>
              <a:buFont typeface="Arial"/>
              <a:buChar char="⚬"/>
            </a:pPr>
            <a:r>
              <a:rPr lang="en-US" sz="2558" spc="0">
                <a:solidFill>
                  <a:srgbClr val="000000"/>
                </a:solidFill>
                <a:latin typeface="Arial"/>
                <a:ea typeface="Arial"/>
                <a:cs typeface="Arial"/>
                <a:sym typeface="Arial"/>
              </a:rPr>
              <a:t>Severe penalties exist for misappropriation or theft.</a:t>
            </a:r>
          </a:p>
          <a:p>
            <a:pPr marL="473471" lvl="2" indent="-157824" algn="l">
              <a:lnSpc>
                <a:spcPts val="2763"/>
              </a:lnSpc>
            </a:pPr>
            <a:endParaRPr lang="en-US" sz="2558" spc="0">
              <a:solidFill>
                <a:srgbClr val="000000"/>
              </a:solidFill>
              <a:latin typeface="Arial"/>
              <a:ea typeface="Arial"/>
              <a:cs typeface="Arial"/>
              <a:sym typeface="Arial"/>
            </a:endParaRPr>
          </a:p>
        </p:txBody>
      </p:sp>
      <p:sp>
        <p:nvSpPr>
          <p:cNvPr id="5" name="TextBox 5"/>
          <p:cNvSpPr txBox="1"/>
          <p:nvPr/>
        </p:nvSpPr>
        <p:spPr>
          <a:xfrm>
            <a:off x="1593463" y="626523"/>
            <a:ext cx="6563616" cy="410369"/>
          </a:xfrm>
          <a:prstGeom prst="rect">
            <a:avLst/>
          </a:prstGeom>
        </p:spPr>
        <p:txBody>
          <a:bodyPr lIns="0" tIns="0" rIns="0" bIns="0" rtlCol="0" anchor="t">
            <a:spAutoFit/>
          </a:bodyPr>
          <a:lstStyle/>
          <a:p>
            <a:pPr algn="ctr">
              <a:lnSpc>
                <a:spcPts val="3225"/>
              </a:lnSpc>
            </a:pPr>
            <a:r>
              <a:rPr lang="en-US" sz="2986" spc="-1" dirty="0">
                <a:solidFill>
                  <a:srgbClr val="0070C0"/>
                </a:solidFill>
                <a:latin typeface="Arial"/>
                <a:ea typeface="Arial"/>
                <a:cs typeface="Arial"/>
                <a:sym typeface="Arial"/>
              </a:rPr>
              <a:t>Material Accountability</a:t>
            </a:r>
            <a:endParaRPr lang="en-US" dirty="0"/>
          </a:p>
        </p:txBody>
      </p:sp>
      <p:sp>
        <p:nvSpPr>
          <p:cNvPr id="7" name="Date Placeholder 6">
            <a:extLst>
              <a:ext uri="{FF2B5EF4-FFF2-40B4-BE49-F238E27FC236}">
                <a16:creationId xmlns:a16="http://schemas.microsoft.com/office/drawing/2014/main" id="{A38DB60B-6498-4A36-9E2B-3A68454D2345}"/>
              </a:ext>
            </a:extLst>
          </p:cNvPr>
          <p:cNvSpPr>
            <a:spLocks noGrp="1"/>
          </p:cNvSpPr>
          <p:nvPr>
            <p:ph type="dt" sz="half" idx="10"/>
          </p:nvPr>
        </p:nvSpPr>
        <p:spPr/>
        <p:txBody>
          <a:bodyPr/>
          <a:lstStyle/>
          <a:p>
            <a:fld id="{31F45E3D-A7F0-4CD5-B426-5A660FC671B4}" type="datetime1">
              <a:rPr lang="en-US" smtClean="0"/>
              <a:t>9/10/2025</a:t>
            </a:fld>
            <a:endParaRPr lang="en-US"/>
          </a:p>
        </p:txBody>
      </p:sp>
      <p:sp>
        <p:nvSpPr>
          <p:cNvPr id="3" name="TextBox 7">
            <a:extLst>
              <a:ext uri="{FF2B5EF4-FFF2-40B4-BE49-F238E27FC236}">
                <a16:creationId xmlns:a16="http://schemas.microsoft.com/office/drawing/2014/main" id="{0E7C2589-3DF7-F726-A295-4B2F7BEA2BC6}"/>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58257B4C-BBAD-4592-C65A-7B37C2F23DEC}"/>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A2B05960-674F-6B4E-516F-7B5B50942A01}"/>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88A423CB-4325-7EFE-B9E6-F9B8F13DAF73}"/>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75BE91F2-3A1B-8415-50EC-2AE5AB93310B}"/>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07BED217-442C-F525-4452-1654EFF4B333}"/>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6A4AD558-210A-BBC9-5D40-36B703EF3D3A}"/>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D0C95758-D473-61DD-427A-0B678A1FA39C}"/>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AF3C1EA2-576A-9A97-F918-A5671A4D94B7}"/>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77737" y="1217775"/>
            <a:ext cx="7399680" cy="4876800"/>
            <a:chOff x="0" y="0"/>
            <a:chExt cx="9866240" cy="6502400"/>
          </a:xfrm>
        </p:grpSpPr>
        <p:sp>
          <p:nvSpPr>
            <p:cNvPr id="5" name="Freeform 5"/>
            <p:cNvSpPr/>
            <p:nvPr/>
          </p:nvSpPr>
          <p:spPr>
            <a:xfrm>
              <a:off x="0" y="0"/>
              <a:ext cx="9866249" cy="6502400"/>
            </a:xfrm>
            <a:custGeom>
              <a:avLst/>
              <a:gdLst/>
              <a:ahLst/>
              <a:cxnLst/>
              <a:rect l="l" t="t" r="r" b="b"/>
              <a:pathLst>
                <a:path w="9866249" h="6502400">
                  <a:moveTo>
                    <a:pt x="0" y="0"/>
                  </a:moveTo>
                  <a:lnTo>
                    <a:pt x="9866249" y="0"/>
                  </a:lnTo>
                  <a:lnTo>
                    <a:pt x="9866249" y="6502400"/>
                  </a:lnTo>
                  <a:lnTo>
                    <a:pt x="0" y="6502400"/>
                  </a:lnTo>
                  <a:lnTo>
                    <a:pt x="0" y="0"/>
                  </a:lnTo>
                  <a:close/>
                </a:path>
              </a:pathLst>
            </a:custGeom>
            <a:blipFill>
              <a:blip r:embed="rId3"/>
              <a:stretch>
                <a:fillRect l="-33" r="-33"/>
              </a:stretch>
            </a:blipFill>
          </p:spPr>
        </p:sp>
      </p:grpSp>
      <p:sp>
        <p:nvSpPr>
          <p:cNvPr id="6" name="TextBox 6"/>
          <p:cNvSpPr txBox="1"/>
          <p:nvPr/>
        </p:nvSpPr>
        <p:spPr>
          <a:xfrm>
            <a:off x="2089140" y="445386"/>
            <a:ext cx="5574432" cy="410369"/>
          </a:xfrm>
          <a:prstGeom prst="rect">
            <a:avLst/>
          </a:prstGeom>
        </p:spPr>
        <p:txBody>
          <a:bodyPr lIns="0" tIns="0" rIns="0" bIns="0" rtlCol="0" anchor="t">
            <a:spAutoFit/>
          </a:bodyPr>
          <a:lstStyle/>
          <a:p>
            <a:pPr algn="ctr">
              <a:lnSpc>
                <a:spcPts val="3225"/>
              </a:lnSpc>
            </a:pPr>
            <a:r>
              <a:rPr lang="en-US" sz="2986" spc="-1" dirty="0">
                <a:solidFill>
                  <a:srgbClr val="0070C0"/>
                </a:solidFill>
                <a:latin typeface="Arial"/>
                <a:ea typeface="Arial"/>
                <a:cs typeface="Arial"/>
                <a:sym typeface="Arial"/>
              </a:rPr>
              <a:t>Material Life Cycle</a:t>
            </a:r>
            <a:endParaRPr lang="en-US" dirty="0"/>
          </a:p>
        </p:txBody>
      </p:sp>
      <p:sp>
        <p:nvSpPr>
          <p:cNvPr id="8" name="Date Placeholder 7">
            <a:extLst>
              <a:ext uri="{FF2B5EF4-FFF2-40B4-BE49-F238E27FC236}">
                <a16:creationId xmlns:a16="http://schemas.microsoft.com/office/drawing/2014/main" id="{A88B2A62-73D0-4E35-95FA-0F40565E85D8}"/>
              </a:ext>
            </a:extLst>
          </p:cNvPr>
          <p:cNvSpPr>
            <a:spLocks noGrp="1"/>
          </p:cNvSpPr>
          <p:nvPr>
            <p:ph type="dt" sz="half" idx="10"/>
          </p:nvPr>
        </p:nvSpPr>
        <p:spPr/>
        <p:txBody>
          <a:bodyPr/>
          <a:lstStyle/>
          <a:p>
            <a:fld id="{414DE697-94EF-48F7-8A93-5262F95D2E86}" type="datetime1">
              <a:rPr lang="en-US" smtClean="0"/>
              <a:t>9/10/2025</a:t>
            </a:fld>
            <a:endParaRPr lang="en-US"/>
          </a:p>
        </p:txBody>
      </p:sp>
      <p:sp>
        <p:nvSpPr>
          <p:cNvPr id="3" name="TextBox 7">
            <a:extLst>
              <a:ext uri="{FF2B5EF4-FFF2-40B4-BE49-F238E27FC236}">
                <a16:creationId xmlns:a16="http://schemas.microsoft.com/office/drawing/2014/main" id="{6145A918-3A79-39F7-09A4-D8776598D5E1}"/>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2" name="Picture 11" descr="A group of people wearing hardhats&#10;&#10;AI-generated content may be incorrect.">
            <a:extLst>
              <a:ext uri="{FF2B5EF4-FFF2-40B4-BE49-F238E27FC236}">
                <a16:creationId xmlns:a16="http://schemas.microsoft.com/office/drawing/2014/main" id="{7717237F-E73F-1CD4-D80F-38E7CBC2B9EA}"/>
              </a:ext>
            </a:extLst>
          </p:cNvPr>
          <p:cNvPicPr>
            <a:picLocks noChangeAspect="1"/>
          </p:cNvPicPr>
          <p:nvPr/>
        </p:nvPicPr>
        <p:blipFill>
          <a:blip r:embed="rId4"/>
          <a:stretch>
            <a:fillRect/>
          </a:stretch>
        </p:blipFill>
        <p:spPr>
          <a:xfrm>
            <a:off x="8570799" y="298621"/>
            <a:ext cx="630229" cy="647133"/>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0734683C-532C-B471-B6BB-0BE07900C463}"/>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16" name="Picture 15" descr="A blue and grey logo&#10;&#10;AI-generated content may be incorrect.">
            <a:extLst>
              <a:ext uri="{FF2B5EF4-FFF2-40B4-BE49-F238E27FC236}">
                <a16:creationId xmlns:a16="http://schemas.microsoft.com/office/drawing/2014/main" id="{4C0067FA-BC99-CBB6-DCF2-BD994D6EA274}"/>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18" name="Rectangle 17">
            <a:extLst>
              <a:ext uri="{FF2B5EF4-FFF2-40B4-BE49-F238E27FC236}">
                <a16:creationId xmlns:a16="http://schemas.microsoft.com/office/drawing/2014/main" id="{649F7D85-BFD2-BE73-8B8B-9033DF332C99}"/>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0" name="Picture 19" descr="A black and white sign with black text&#10;&#10;AI-generated content may be incorrect.">
            <a:extLst>
              <a:ext uri="{FF2B5EF4-FFF2-40B4-BE49-F238E27FC236}">
                <a16:creationId xmlns:a16="http://schemas.microsoft.com/office/drawing/2014/main" id="{1B38D3CA-6F8F-E0B8-43E2-508AB68661CE}"/>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22" name="Slide Number Placeholder 2">
            <a:extLst>
              <a:ext uri="{FF2B5EF4-FFF2-40B4-BE49-F238E27FC236}">
                <a16:creationId xmlns:a16="http://schemas.microsoft.com/office/drawing/2014/main" id="{DA1F1949-C9DB-B717-34B6-95A76B7692E3}"/>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a:solidFill>
                <a:schemeClr val="bg1"/>
              </a:solidFill>
              <a:latin typeface="Arial"/>
            </a:endParaRPr>
          </a:p>
        </p:txBody>
      </p:sp>
      <p:pic>
        <p:nvPicPr>
          <p:cNvPr id="24" name="Picture 23" descr="A green text on a white background&#10;&#10;AI-generated content may be incorrect.">
            <a:extLst>
              <a:ext uri="{FF2B5EF4-FFF2-40B4-BE49-F238E27FC236}">
                <a16:creationId xmlns:a16="http://schemas.microsoft.com/office/drawing/2014/main" id="{3DBC9B89-4F4A-B1E1-B56B-D103F3F742A6}"/>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26" name="Footer Placeholder 1">
            <a:extLst>
              <a:ext uri="{FF2B5EF4-FFF2-40B4-BE49-F238E27FC236}">
                <a16:creationId xmlns:a16="http://schemas.microsoft.com/office/drawing/2014/main" id="{103421C9-ACFD-5502-39C6-00E30A585F45}"/>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33424" y="1387032"/>
            <a:ext cx="3181728" cy="4366800"/>
          </a:xfrm>
          <a:prstGeom prst="rect">
            <a:avLst/>
          </a:prstGeom>
        </p:spPr>
        <p:txBody>
          <a:bodyPr lIns="0" tIns="0" rIns="0" bIns="0" rtlCol="0" anchor="t">
            <a:spAutoFit/>
          </a:bodyPr>
          <a:lstStyle/>
          <a:p>
            <a:pPr algn="l">
              <a:lnSpc>
                <a:spcPts val="2302"/>
              </a:lnSpc>
            </a:pPr>
            <a:r>
              <a:rPr lang="en-US" sz="2399" spc="-1">
                <a:solidFill>
                  <a:srgbClr val="000066"/>
                </a:solidFill>
                <a:latin typeface="Arial"/>
                <a:ea typeface="Arial"/>
                <a:cs typeface="Arial"/>
                <a:sym typeface="Arial"/>
              </a:rPr>
              <a:t>Small Agency </a:t>
            </a:r>
          </a:p>
          <a:p>
            <a:pPr algn="l">
              <a:lnSpc>
                <a:spcPts val="2302"/>
              </a:lnSpc>
            </a:pPr>
            <a:r>
              <a:rPr lang="en-US" sz="2399" spc="-1">
                <a:solidFill>
                  <a:srgbClr val="000066"/>
                </a:solidFill>
                <a:latin typeface="Arial"/>
                <a:ea typeface="Arial"/>
                <a:cs typeface="Arial"/>
                <a:sym typeface="Arial"/>
              </a:rPr>
              <a:t>(100–150 jobs/year)</a:t>
            </a:r>
          </a:p>
          <a:p>
            <a:pPr algn="l">
              <a:lnSpc>
                <a:spcPts val="2302"/>
              </a:lnSpc>
            </a:pPr>
            <a:r>
              <a:rPr lang="en-US" sz="2399" spc="-1">
                <a:solidFill>
                  <a:srgbClr val="0070C0"/>
                </a:solidFill>
                <a:latin typeface="Arial"/>
                <a:ea typeface="Arial"/>
                <a:cs typeface="Arial"/>
                <a:sym typeface="Arial"/>
              </a:rPr>
              <a:t>Single crew</a:t>
            </a:r>
          </a:p>
          <a:p>
            <a:pPr marL="443810" lvl="2" indent="-147937" algn="l">
              <a:lnSpc>
                <a:spcPts val="2302"/>
              </a:lnSpc>
              <a:buFont typeface="Arial"/>
              <a:buChar char="⚬"/>
            </a:pPr>
            <a:r>
              <a:rPr lang="en-US" sz="2399" spc="-1">
                <a:solidFill>
                  <a:srgbClr val="0070C0"/>
                </a:solidFill>
                <a:latin typeface="Arial"/>
                <a:ea typeface="Arial"/>
                <a:cs typeface="Arial"/>
                <a:sym typeface="Arial"/>
              </a:rPr>
              <a:t>WX coordinator</a:t>
            </a:r>
          </a:p>
          <a:p>
            <a:pPr marL="443810" lvl="2" indent="-147937" algn="l">
              <a:lnSpc>
                <a:spcPts val="2302"/>
              </a:lnSpc>
              <a:buFont typeface="Arial"/>
              <a:buChar char="⚬"/>
            </a:pPr>
            <a:r>
              <a:rPr lang="en-US" sz="2399" spc="-1">
                <a:solidFill>
                  <a:srgbClr val="0070C0"/>
                </a:solidFill>
                <a:latin typeface="Arial"/>
                <a:ea typeface="Arial"/>
                <a:cs typeface="Arial"/>
                <a:sym typeface="Arial"/>
              </a:rPr>
              <a:t>Administrative assistant</a:t>
            </a:r>
          </a:p>
          <a:p>
            <a:pPr marL="443810" lvl="2" indent="-147937" algn="l">
              <a:lnSpc>
                <a:spcPts val="2302"/>
              </a:lnSpc>
              <a:buFont typeface="Arial"/>
              <a:buChar char="⚬"/>
            </a:pPr>
            <a:r>
              <a:rPr lang="en-US" sz="2399" spc="-1">
                <a:solidFill>
                  <a:srgbClr val="0070C0"/>
                </a:solidFill>
                <a:latin typeface="Arial"/>
                <a:ea typeface="Arial"/>
                <a:cs typeface="Arial"/>
                <a:sym typeface="Arial"/>
              </a:rPr>
              <a:t>Auditor/Post inspector</a:t>
            </a:r>
          </a:p>
          <a:p>
            <a:pPr marL="443810" lvl="2" indent="-147937" algn="l">
              <a:lnSpc>
                <a:spcPts val="2302"/>
              </a:lnSpc>
              <a:buFont typeface="Arial"/>
              <a:buChar char="⚬"/>
            </a:pPr>
            <a:r>
              <a:rPr lang="en-US" sz="2399" spc="-1">
                <a:solidFill>
                  <a:srgbClr val="0070C0"/>
                </a:solidFill>
                <a:latin typeface="Arial"/>
                <a:ea typeface="Arial"/>
                <a:cs typeface="Arial"/>
                <a:sym typeface="Arial"/>
              </a:rPr>
              <a:t>Crew leader</a:t>
            </a:r>
          </a:p>
          <a:p>
            <a:pPr marL="443810" lvl="2" indent="-147937" algn="l">
              <a:lnSpc>
                <a:spcPts val="2302"/>
              </a:lnSpc>
              <a:buFont typeface="Arial"/>
              <a:buChar char="⚬"/>
            </a:pPr>
            <a:r>
              <a:rPr lang="en-US" sz="2399" spc="-1">
                <a:solidFill>
                  <a:srgbClr val="0070C0"/>
                </a:solidFill>
                <a:latin typeface="Arial"/>
                <a:ea typeface="Arial"/>
                <a:cs typeface="Arial"/>
                <a:sym typeface="Arial"/>
              </a:rPr>
              <a:t>Two or three installers</a:t>
            </a:r>
          </a:p>
          <a:p>
            <a:pPr marL="443810" lvl="2" indent="-147937" algn="l">
              <a:lnSpc>
                <a:spcPts val="2302"/>
              </a:lnSpc>
            </a:pPr>
            <a:endParaRPr lang="en-US" sz="2399" spc="-1">
              <a:solidFill>
                <a:srgbClr val="0070C0"/>
              </a:solidFill>
              <a:latin typeface="Arial"/>
              <a:ea typeface="Arial"/>
              <a:cs typeface="Arial"/>
              <a:sym typeface="Arial"/>
            </a:endParaRPr>
          </a:p>
        </p:txBody>
      </p:sp>
      <p:sp>
        <p:nvSpPr>
          <p:cNvPr id="5" name="TextBox 5"/>
          <p:cNvSpPr txBox="1"/>
          <p:nvPr/>
        </p:nvSpPr>
        <p:spPr>
          <a:xfrm>
            <a:off x="4567805" y="1462451"/>
            <a:ext cx="4775328" cy="4366800"/>
          </a:xfrm>
          <a:prstGeom prst="rect">
            <a:avLst/>
          </a:prstGeom>
        </p:spPr>
        <p:txBody>
          <a:bodyPr lIns="0" tIns="0" rIns="0" bIns="0" rtlCol="0" anchor="t">
            <a:spAutoFit/>
          </a:bodyPr>
          <a:lstStyle/>
          <a:p>
            <a:pPr algn="l">
              <a:lnSpc>
                <a:spcPts val="1943"/>
              </a:lnSpc>
            </a:pPr>
            <a:r>
              <a:rPr lang="en-US" sz="1999" spc="0">
                <a:solidFill>
                  <a:srgbClr val="000066"/>
                </a:solidFill>
                <a:latin typeface="Arial"/>
                <a:ea typeface="Arial"/>
                <a:cs typeface="Arial"/>
                <a:sym typeface="Arial"/>
              </a:rPr>
              <a:t>Medium to Large Agency</a:t>
            </a:r>
          </a:p>
          <a:p>
            <a:pPr algn="l">
              <a:lnSpc>
                <a:spcPts val="1943"/>
              </a:lnSpc>
            </a:pPr>
            <a:r>
              <a:rPr lang="en-US" sz="1999" spc="0">
                <a:solidFill>
                  <a:srgbClr val="000066"/>
                </a:solidFill>
                <a:latin typeface="Arial"/>
                <a:ea typeface="Arial"/>
                <a:cs typeface="Arial"/>
                <a:sym typeface="Arial"/>
              </a:rPr>
              <a:t>(150+ jobs/year)</a:t>
            </a:r>
          </a:p>
          <a:p>
            <a:pPr algn="l">
              <a:lnSpc>
                <a:spcPts val="1943"/>
              </a:lnSpc>
            </a:pPr>
            <a:r>
              <a:rPr lang="en-US" sz="1999" spc="0">
                <a:solidFill>
                  <a:srgbClr val="0070C0"/>
                </a:solidFill>
                <a:latin typeface="Arial"/>
                <a:ea typeface="Arial"/>
                <a:cs typeface="Arial"/>
                <a:sym typeface="Arial"/>
              </a:rPr>
              <a:t>Multiple crews</a:t>
            </a:r>
          </a:p>
          <a:p>
            <a:pPr marL="369821" lvl="2" indent="-123274" algn="l">
              <a:lnSpc>
                <a:spcPts val="1943"/>
              </a:lnSpc>
              <a:buFont typeface="Arial"/>
              <a:buChar char="⚬"/>
            </a:pPr>
            <a:r>
              <a:rPr lang="en-US" sz="1999" spc="0">
                <a:solidFill>
                  <a:srgbClr val="0070C0"/>
                </a:solidFill>
                <a:latin typeface="Arial"/>
                <a:ea typeface="Arial"/>
                <a:cs typeface="Arial"/>
                <a:sym typeface="Arial"/>
              </a:rPr>
              <a:t>WX coordinator</a:t>
            </a:r>
          </a:p>
          <a:p>
            <a:pPr marL="369821" lvl="2" indent="-123274" algn="l">
              <a:lnSpc>
                <a:spcPts val="1943"/>
              </a:lnSpc>
              <a:buFont typeface="Arial"/>
              <a:buChar char="⚬"/>
            </a:pPr>
            <a:r>
              <a:rPr lang="en-US" sz="1999" spc="0">
                <a:solidFill>
                  <a:srgbClr val="0070C0"/>
                </a:solidFill>
                <a:latin typeface="Arial"/>
                <a:ea typeface="Arial"/>
                <a:cs typeface="Arial"/>
                <a:sym typeface="Arial"/>
              </a:rPr>
              <a:t>Administrative assistants</a:t>
            </a:r>
          </a:p>
          <a:p>
            <a:pPr marL="369821" lvl="2" indent="-123274" algn="l">
              <a:lnSpc>
                <a:spcPts val="1943"/>
              </a:lnSpc>
            </a:pPr>
            <a:r>
              <a:rPr lang="en-US" sz="1999" spc="0">
                <a:solidFill>
                  <a:srgbClr val="0070C0"/>
                </a:solidFill>
                <a:latin typeface="Arial"/>
                <a:ea typeface="Arial"/>
                <a:cs typeface="Arial"/>
                <a:sym typeface="Arial"/>
              </a:rPr>
              <a:t>(two or more)</a:t>
            </a:r>
          </a:p>
          <a:p>
            <a:pPr marL="369821" lvl="2" indent="-123274" algn="l">
              <a:lnSpc>
                <a:spcPts val="1943"/>
              </a:lnSpc>
              <a:buFont typeface="Arial"/>
              <a:buChar char="⚬"/>
            </a:pPr>
            <a:r>
              <a:rPr lang="en-US" sz="1999" spc="0">
                <a:solidFill>
                  <a:srgbClr val="0070C0"/>
                </a:solidFill>
                <a:latin typeface="Arial"/>
                <a:ea typeface="Arial"/>
                <a:cs typeface="Arial"/>
                <a:sym typeface="Arial"/>
              </a:rPr>
              <a:t>Auditor/Final inspector (one or more)</a:t>
            </a:r>
          </a:p>
          <a:p>
            <a:pPr marL="369821" lvl="2" indent="-123274" algn="l">
              <a:lnSpc>
                <a:spcPts val="1943"/>
              </a:lnSpc>
              <a:buFont typeface="Arial"/>
              <a:buChar char="⚬"/>
            </a:pPr>
            <a:r>
              <a:rPr lang="en-US" sz="1999" spc="0">
                <a:solidFill>
                  <a:srgbClr val="0070C0"/>
                </a:solidFill>
                <a:latin typeface="Arial"/>
                <a:ea typeface="Arial"/>
                <a:cs typeface="Arial"/>
                <a:sym typeface="Arial"/>
              </a:rPr>
              <a:t>Crew leaders (two or more)</a:t>
            </a:r>
          </a:p>
          <a:p>
            <a:pPr marL="369821" lvl="2" indent="-123274" algn="l">
              <a:lnSpc>
                <a:spcPts val="1943"/>
              </a:lnSpc>
              <a:buFont typeface="Arial"/>
              <a:buChar char="⚬"/>
            </a:pPr>
            <a:r>
              <a:rPr lang="en-US" sz="1999" spc="0">
                <a:solidFill>
                  <a:srgbClr val="0070C0"/>
                </a:solidFill>
                <a:latin typeface="Arial"/>
                <a:ea typeface="Arial"/>
                <a:cs typeface="Arial"/>
                <a:sym typeface="Arial"/>
              </a:rPr>
              <a:t>Installers (four or more)</a:t>
            </a:r>
          </a:p>
          <a:p>
            <a:pPr marL="369821" lvl="2" indent="-123274" algn="l">
              <a:lnSpc>
                <a:spcPts val="1943"/>
              </a:lnSpc>
              <a:buFont typeface="Arial"/>
              <a:buChar char="⚬"/>
            </a:pPr>
            <a:r>
              <a:rPr lang="en-US" sz="1999" spc="0">
                <a:solidFill>
                  <a:srgbClr val="0070C0"/>
                </a:solidFill>
                <a:latin typeface="Arial"/>
                <a:ea typeface="Arial"/>
                <a:cs typeface="Arial"/>
                <a:sym typeface="Arial"/>
              </a:rPr>
              <a:t>Warehouse manager</a:t>
            </a:r>
          </a:p>
          <a:p>
            <a:pPr marL="369821" lvl="2" indent="-123274" algn="l">
              <a:lnSpc>
                <a:spcPts val="1943"/>
              </a:lnSpc>
              <a:buFont typeface="Arial"/>
              <a:buChar char="⚬"/>
            </a:pPr>
            <a:r>
              <a:rPr lang="en-US" sz="1999" spc="0">
                <a:solidFill>
                  <a:srgbClr val="0070C0"/>
                </a:solidFill>
                <a:latin typeface="Arial"/>
                <a:ea typeface="Arial"/>
                <a:cs typeface="Arial"/>
                <a:sym typeface="Arial"/>
              </a:rPr>
              <a:t>Production manager</a:t>
            </a:r>
          </a:p>
          <a:p>
            <a:pPr marL="369821" lvl="2" indent="-123274" algn="l">
              <a:lnSpc>
                <a:spcPts val="1943"/>
              </a:lnSpc>
              <a:buFont typeface="Arial"/>
              <a:buChar char="⚬"/>
            </a:pPr>
            <a:r>
              <a:rPr lang="en-US" sz="1999" spc="0">
                <a:solidFill>
                  <a:srgbClr val="0070C0"/>
                </a:solidFill>
                <a:latin typeface="Arial"/>
                <a:ea typeface="Arial"/>
                <a:cs typeface="Arial"/>
                <a:sym typeface="Arial"/>
              </a:rPr>
              <a:t>Final inspectors (one or more)</a:t>
            </a:r>
          </a:p>
        </p:txBody>
      </p:sp>
      <p:sp>
        <p:nvSpPr>
          <p:cNvPr id="6" name="TextBox 6"/>
          <p:cNvSpPr txBox="1"/>
          <p:nvPr/>
        </p:nvSpPr>
        <p:spPr>
          <a:xfrm>
            <a:off x="2079395" y="519814"/>
            <a:ext cx="55744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Agency Organization</a:t>
            </a:r>
            <a:endParaRPr lang="en-US"/>
          </a:p>
        </p:txBody>
      </p:sp>
      <p:sp>
        <p:nvSpPr>
          <p:cNvPr id="8" name="Date Placeholder 7">
            <a:extLst>
              <a:ext uri="{FF2B5EF4-FFF2-40B4-BE49-F238E27FC236}">
                <a16:creationId xmlns:a16="http://schemas.microsoft.com/office/drawing/2014/main" id="{2ED9E562-6CCC-4D6F-9139-ACA8FEF77575}"/>
              </a:ext>
            </a:extLst>
          </p:cNvPr>
          <p:cNvSpPr>
            <a:spLocks noGrp="1"/>
          </p:cNvSpPr>
          <p:nvPr>
            <p:ph type="dt" sz="half" idx="10"/>
          </p:nvPr>
        </p:nvSpPr>
        <p:spPr/>
        <p:txBody>
          <a:bodyPr/>
          <a:lstStyle/>
          <a:p>
            <a:fld id="{64EB5D65-CADD-4187-A9CC-00BA0E237896}" type="datetime1">
              <a:rPr lang="en-US" smtClean="0"/>
              <a:t>9/10/2025</a:t>
            </a:fld>
            <a:endParaRPr lang="en-US"/>
          </a:p>
        </p:txBody>
      </p:sp>
      <p:sp>
        <p:nvSpPr>
          <p:cNvPr id="3" name="TextBox 7">
            <a:extLst>
              <a:ext uri="{FF2B5EF4-FFF2-40B4-BE49-F238E27FC236}">
                <a16:creationId xmlns:a16="http://schemas.microsoft.com/office/drawing/2014/main" id="{39A155DF-6AD2-963E-E9C1-74F2A8555536}"/>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2" name="Picture 11" descr="A group of people wearing hardhats&#10;&#10;AI-generated content may be incorrect.">
            <a:extLst>
              <a:ext uri="{FF2B5EF4-FFF2-40B4-BE49-F238E27FC236}">
                <a16:creationId xmlns:a16="http://schemas.microsoft.com/office/drawing/2014/main" id="{CC4A2A8F-A322-C078-20F5-0EEB35FA2EE0}"/>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E7BB92EB-889E-32E8-7D48-81A2D8248A1D}"/>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6" name="Picture 15" descr="A blue and grey logo&#10;&#10;AI-generated content may be incorrect.">
            <a:extLst>
              <a:ext uri="{FF2B5EF4-FFF2-40B4-BE49-F238E27FC236}">
                <a16:creationId xmlns:a16="http://schemas.microsoft.com/office/drawing/2014/main" id="{D0F34763-AB34-357C-96C8-9DB9E3C02868}"/>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8" name="Rectangle 17">
            <a:extLst>
              <a:ext uri="{FF2B5EF4-FFF2-40B4-BE49-F238E27FC236}">
                <a16:creationId xmlns:a16="http://schemas.microsoft.com/office/drawing/2014/main" id="{C6A31B2D-8890-CC11-562D-5D045BA94A57}"/>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0" name="Picture 19" descr="A black and white sign with black text&#10;&#10;AI-generated content may be incorrect.">
            <a:extLst>
              <a:ext uri="{FF2B5EF4-FFF2-40B4-BE49-F238E27FC236}">
                <a16:creationId xmlns:a16="http://schemas.microsoft.com/office/drawing/2014/main" id="{C6AFD3FE-D74B-AF0F-823F-035CA0DCD62B}"/>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2" name="Slide Number Placeholder 2">
            <a:extLst>
              <a:ext uri="{FF2B5EF4-FFF2-40B4-BE49-F238E27FC236}">
                <a16:creationId xmlns:a16="http://schemas.microsoft.com/office/drawing/2014/main" id="{A3171007-7287-9DC0-9B6E-F4B09B8E22FF}"/>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a:solidFill>
                <a:schemeClr val="bg1"/>
              </a:solidFill>
              <a:latin typeface="Arial"/>
            </a:endParaRPr>
          </a:p>
        </p:txBody>
      </p:sp>
      <p:pic>
        <p:nvPicPr>
          <p:cNvPr id="24" name="Picture 23" descr="A green text on a white background&#10;&#10;AI-generated content may be incorrect.">
            <a:extLst>
              <a:ext uri="{FF2B5EF4-FFF2-40B4-BE49-F238E27FC236}">
                <a16:creationId xmlns:a16="http://schemas.microsoft.com/office/drawing/2014/main" id="{CD2E5DA0-3B23-E3E7-AC5D-10E54652FFDE}"/>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6" name="Footer Placeholder 1">
            <a:extLst>
              <a:ext uri="{FF2B5EF4-FFF2-40B4-BE49-F238E27FC236}">
                <a16:creationId xmlns:a16="http://schemas.microsoft.com/office/drawing/2014/main" id="{4CE5E72B-ED81-C7CE-EFB6-64804CD7A7CC}"/>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968955" y="4115484"/>
            <a:ext cx="3417376" cy="2537946"/>
          </a:xfrm>
          <a:prstGeom prst="rect">
            <a:avLst/>
          </a:prstGeom>
        </p:spPr>
        <p:txBody>
          <a:bodyPr lIns="0" tIns="0" rIns="0" bIns="0" rtlCol="0" anchor="t">
            <a:spAutoFit/>
          </a:bodyPr>
          <a:lstStyle/>
          <a:p>
            <a:pPr marL="330313" lvl="3" indent="-82578" algn="l">
              <a:lnSpc>
                <a:spcPts val="1728"/>
              </a:lnSpc>
              <a:buFont typeface="Arial"/>
              <a:buChar char="￭"/>
            </a:pPr>
            <a:r>
              <a:rPr lang="en-US" sz="1600" spc="-1">
                <a:solidFill>
                  <a:srgbClr val="333333"/>
                </a:solidFill>
                <a:latin typeface="Arial"/>
                <a:ea typeface="Arial"/>
                <a:cs typeface="Arial"/>
                <a:sym typeface="Arial"/>
              </a:rPr>
              <a:t>Maintains truck inventory</a:t>
            </a:r>
          </a:p>
          <a:p>
            <a:pPr marL="330313" lvl="3" indent="-82578" algn="l">
              <a:lnSpc>
                <a:spcPts val="1728"/>
              </a:lnSpc>
              <a:buFont typeface="Arial"/>
              <a:buChar char="￭"/>
            </a:pPr>
            <a:r>
              <a:rPr lang="en-US" sz="1600" spc="-1">
                <a:solidFill>
                  <a:srgbClr val="333333"/>
                </a:solidFill>
                <a:latin typeface="Arial"/>
                <a:ea typeface="Arial"/>
                <a:cs typeface="Arial"/>
                <a:sym typeface="Arial"/>
              </a:rPr>
              <a:t>Loads allocated material</a:t>
            </a:r>
          </a:p>
          <a:p>
            <a:pPr marL="330313" lvl="3" indent="-82578" algn="l">
              <a:lnSpc>
                <a:spcPts val="1728"/>
              </a:lnSpc>
              <a:buFont typeface="Arial"/>
              <a:buChar char="￭"/>
            </a:pPr>
            <a:r>
              <a:rPr lang="en-US" sz="1600" spc="-1">
                <a:solidFill>
                  <a:srgbClr val="333333"/>
                </a:solidFill>
                <a:latin typeface="Arial"/>
                <a:ea typeface="Arial"/>
                <a:cs typeface="Arial"/>
                <a:sym typeface="Arial"/>
              </a:rPr>
              <a:t>Purchases misc. items</a:t>
            </a:r>
          </a:p>
          <a:p>
            <a:pPr marL="330313" lvl="3" indent="-82578" algn="l">
              <a:lnSpc>
                <a:spcPts val="1728"/>
              </a:lnSpc>
              <a:buFont typeface="Arial"/>
              <a:buChar char="￭"/>
            </a:pPr>
            <a:r>
              <a:rPr lang="en-US" sz="1600" spc="-1">
                <a:solidFill>
                  <a:srgbClr val="333333"/>
                </a:solidFill>
                <a:latin typeface="Arial"/>
                <a:ea typeface="Arial"/>
                <a:cs typeface="Arial"/>
                <a:sym typeface="Arial"/>
              </a:rPr>
              <a:t>Documents installed  and returned material</a:t>
            </a:r>
          </a:p>
        </p:txBody>
      </p:sp>
      <p:sp>
        <p:nvSpPr>
          <p:cNvPr id="11" name="TextBox 11"/>
          <p:cNvSpPr txBox="1"/>
          <p:nvPr/>
        </p:nvSpPr>
        <p:spPr>
          <a:xfrm>
            <a:off x="189550" y="3976066"/>
            <a:ext cx="2501536" cy="1423578"/>
          </a:xfrm>
          <a:prstGeom prst="rect">
            <a:avLst/>
          </a:prstGeom>
        </p:spPr>
        <p:txBody>
          <a:bodyPr lIns="0" tIns="0" rIns="0" bIns="0" rtlCol="0" anchor="t">
            <a:spAutoFit/>
          </a:bodyPr>
          <a:lstStyle/>
          <a:p>
            <a:pPr marL="352254" lvl="3" indent="-88063" algn="l">
              <a:lnSpc>
                <a:spcPts val="1843"/>
              </a:lnSpc>
              <a:buFont typeface="Arial"/>
              <a:buChar char="￭"/>
            </a:pPr>
            <a:r>
              <a:rPr lang="en-US" sz="1705" spc="0">
                <a:solidFill>
                  <a:srgbClr val="000000"/>
                </a:solidFill>
                <a:latin typeface="Arial"/>
                <a:ea typeface="Arial"/>
                <a:cs typeface="Arial"/>
                <a:sym typeface="Arial"/>
              </a:rPr>
              <a:t>Documents  installed material quantities</a:t>
            </a:r>
          </a:p>
        </p:txBody>
      </p:sp>
      <p:sp>
        <p:nvSpPr>
          <p:cNvPr id="15" name="TextBox 15"/>
          <p:cNvSpPr txBox="1"/>
          <p:nvPr/>
        </p:nvSpPr>
        <p:spPr>
          <a:xfrm>
            <a:off x="6557451" y="1800178"/>
            <a:ext cx="3051424" cy="1601369"/>
          </a:xfrm>
          <a:prstGeom prst="rect">
            <a:avLst/>
          </a:prstGeom>
        </p:spPr>
        <p:txBody>
          <a:bodyPr lIns="0" tIns="0" rIns="0" bIns="0" rtlCol="0" anchor="t">
            <a:spAutoFit/>
          </a:bodyPr>
          <a:lstStyle/>
          <a:p>
            <a:pPr marL="352254" lvl="3" indent="-88063" algn="l">
              <a:lnSpc>
                <a:spcPts val="1843"/>
              </a:lnSpc>
              <a:buFont typeface="Arial"/>
              <a:buChar char="￭"/>
            </a:pPr>
            <a:r>
              <a:rPr lang="en-US" sz="1705" spc="0">
                <a:solidFill>
                  <a:srgbClr val="000000"/>
                </a:solidFill>
                <a:latin typeface="Arial"/>
                <a:ea typeface="Arial"/>
                <a:cs typeface="Arial"/>
                <a:sym typeface="Arial"/>
              </a:rPr>
              <a:t>Maintains stock of bulk items</a:t>
            </a:r>
          </a:p>
          <a:p>
            <a:pPr marL="352254" lvl="3" indent="-88063" algn="l">
              <a:lnSpc>
                <a:spcPts val="1843"/>
              </a:lnSpc>
              <a:buFont typeface="Arial"/>
              <a:buChar char="￭"/>
            </a:pPr>
            <a:r>
              <a:rPr lang="en-US" sz="1705" spc="0">
                <a:solidFill>
                  <a:srgbClr val="000000"/>
                </a:solidFill>
                <a:latin typeface="Arial"/>
                <a:ea typeface="Arial"/>
                <a:cs typeface="Arial"/>
                <a:sym typeface="Arial"/>
              </a:rPr>
              <a:t>Orders special material</a:t>
            </a:r>
          </a:p>
          <a:p>
            <a:pPr marL="352254" lvl="3" indent="-88063" algn="l">
              <a:lnSpc>
                <a:spcPts val="1843"/>
              </a:lnSpc>
              <a:buFont typeface="Arial"/>
              <a:buChar char="￭"/>
            </a:pPr>
            <a:r>
              <a:rPr lang="en-US" sz="1705" spc="0">
                <a:solidFill>
                  <a:srgbClr val="000000"/>
                </a:solidFill>
                <a:latin typeface="Arial"/>
                <a:ea typeface="Arial"/>
                <a:cs typeface="Arial"/>
                <a:sym typeface="Arial"/>
              </a:rPr>
              <a:t>Allocates material on a daily basis</a:t>
            </a:r>
          </a:p>
        </p:txBody>
      </p:sp>
      <p:sp>
        <p:nvSpPr>
          <p:cNvPr id="19" name="TextBox 19"/>
          <p:cNvSpPr txBox="1"/>
          <p:nvPr/>
        </p:nvSpPr>
        <p:spPr>
          <a:xfrm>
            <a:off x="715076" y="1871149"/>
            <a:ext cx="2534944" cy="1560665"/>
          </a:xfrm>
          <a:prstGeom prst="rect">
            <a:avLst/>
          </a:prstGeom>
        </p:spPr>
        <p:txBody>
          <a:bodyPr lIns="0" tIns="0" rIns="0" bIns="0" rtlCol="0" anchor="t">
            <a:spAutoFit/>
          </a:bodyPr>
          <a:lstStyle/>
          <a:p>
            <a:pPr marL="352254" lvl="3" indent="-88063" algn="l">
              <a:lnSpc>
                <a:spcPts val="1843"/>
              </a:lnSpc>
              <a:buFont typeface="Arial"/>
              <a:buChar char="￭"/>
            </a:pPr>
            <a:r>
              <a:rPr lang="en-US" sz="1705" spc="0">
                <a:solidFill>
                  <a:srgbClr val="000000"/>
                </a:solidFill>
                <a:latin typeface="Arial"/>
                <a:ea typeface="Arial"/>
                <a:cs typeface="Arial"/>
                <a:sym typeface="Arial"/>
              </a:rPr>
              <a:t>Generates work order</a:t>
            </a:r>
          </a:p>
          <a:p>
            <a:pPr marL="352254" lvl="3" indent="-88063" algn="l">
              <a:lnSpc>
                <a:spcPts val="1843"/>
              </a:lnSpc>
              <a:buFont typeface="Arial"/>
              <a:buChar char="￭"/>
            </a:pPr>
            <a:r>
              <a:rPr lang="en-US" sz="1705" spc="0">
                <a:solidFill>
                  <a:srgbClr val="000000"/>
                </a:solidFill>
                <a:latin typeface="Arial"/>
                <a:ea typeface="Arial"/>
                <a:cs typeface="Arial"/>
                <a:sym typeface="Arial"/>
              </a:rPr>
              <a:t>Calls for special order materials</a:t>
            </a:r>
          </a:p>
        </p:txBody>
      </p:sp>
      <p:grpSp>
        <p:nvGrpSpPr>
          <p:cNvPr id="20" name="Group 20"/>
          <p:cNvGrpSpPr/>
          <p:nvPr/>
        </p:nvGrpSpPr>
        <p:grpSpPr>
          <a:xfrm>
            <a:off x="2665344" y="1937280"/>
            <a:ext cx="2133504" cy="2042112"/>
            <a:chOff x="0" y="0"/>
            <a:chExt cx="2844672" cy="2722816"/>
          </a:xfrm>
        </p:grpSpPr>
        <p:sp>
          <p:nvSpPr>
            <p:cNvPr id="21" name="Freeform 21"/>
            <p:cNvSpPr/>
            <p:nvPr/>
          </p:nvSpPr>
          <p:spPr>
            <a:xfrm>
              <a:off x="0" y="0"/>
              <a:ext cx="2844673" cy="2722753"/>
            </a:xfrm>
            <a:custGeom>
              <a:avLst/>
              <a:gdLst/>
              <a:ahLst/>
              <a:cxnLst/>
              <a:rect l="l" t="t" r="r" b="b"/>
              <a:pathLst>
                <a:path w="2844673" h="2722753">
                  <a:moveTo>
                    <a:pt x="0" y="0"/>
                  </a:moveTo>
                  <a:lnTo>
                    <a:pt x="2844673" y="0"/>
                  </a:lnTo>
                  <a:lnTo>
                    <a:pt x="2844673" y="2722753"/>
                  </a:lnTo>
                  <a:lnTo>
                    <a:pt x="0" y="2722753"/>
                  </a:lnTo>
                  <a:lnTo>
                    <a:pt x="0" y="0"/>
                  </a:lnTo>
                  <a:close/>
                </a:path>
              </a:pathLst>
            </a:custGeom>
            <a:blipFill>
              <a:blip r:embed="rId3"/>
              <a:stretch>
                <a:fillRect t="-52" b="-55"/>
              </a:stretch>
            </a:blipFill>
          </p:spPr>
        </p:sp>
      </p:grpSp>
      <p:sp>
        <p:nvSpPr>
          <p:cNvPr id="22" name="TextBox 22"/>
          <p:cNvSpPr txBox="1"/>
          <p:nvPr/>
        </p:nvSpPr>
        <p:spPr>
          <a:xfrm>
            <a:off x="3384024" y="2594196"/>
            <a:ext cx="1269768" cy="1240140"/>
          </a:xfrm>
          <a:prstGeom prst="rect">
            <a:avLst/>
          </a:prstGeom>
        </p:spPr>
        <p:txBody>
          <a:bodyPr lIns="0" tIns="0" rIns="0" bIns="0" rtlCol="0" anchor="t">
            <a:spAutoFit/>
          </a:bodyPr>
          <a:lstStyle/>
          <a:p>
            <a:pPr algn="ctr">
              <a:lnSpc>
                <a:spcPts val="2072"/>
              </a:lnSpc>
            </a:pPr>
            <a:r>
              <a:rPr lang="en-US" sz="1920" spc="-1">
                <a:solidFill>
                  <a:srgbClr val="000000"/>
                </a:solidFill>
                <a:latin typeface="Arial"/>
                <a:ea typeface="Arial"/>
                <a:cs typeface="Arial"/>
                <a:sym typeface="Arial"/>
              </a:rPr>
              <a:t>Auditor</a:t>
            </a:r>
          </a:p>
        </p:txBody>
      </p:sp>
      <p:grpSp>
        <p:nvGrpSpPr>
          <p:cNvPr id="23" name="Group 23"/>
          <p:cNvGrpSpPr/>
          <p:nvPr/>
        </p:nvGrpSpPr>
        <p:grpSpPr>
          <a:xfrm>
            <a:off x="4590720" y="1937280"/>
            <a:ext cx="2490624" cy="2042112"/>
            <a:chOff x="0" y="0"/>
            <a:chExt cx="3320832" cy="2722816"/>
          </a:xfrm>
        </p:grpSpPr>
        <p:sp>
          <p:nvSpPr>
            <p:cNvPr id="24" name="Freeform 24"/>
            <p:cNvSpPr/>
            <p:nvPr/>
          </p:nvSpPr>
          <p:spPr>
            <a:xfrm>
              <a:off x="0" y="0"/>
              <a:ext cx="3320796" cy="2722753"/>
            </a:xfrm>
            <a:custGeom>
              <a:avLst/>
              <a:gdLst/>
              <a:ahLst/>
              <a:cxnLst/>
              <a:rect l="l" t="t" r="r" b="b"/>
              <a:pathLst>
                <a:path w="3320796" h="2722753">
                  <a:moveTo>
                    <a:pt x="0" y="0"/>
                  </a:moveTo>
                  <a:lnTo>
                    <a:pt x="3320796" y="0"/>
                  </a:lnTo>
                  <a:lnTo>
                    <a:pt x="3320796" y="2722753"/>
                  </a:lnTo>
                  <a:lnTo>
                    <a:pt x="0" y="2722753"/>
                  </a:lnTo>
                  <a:lnTo>
                    <a:pt x="0" y="0"/>
                  </a:lnTo>
                  <a:close/>
                </a:path>
              </a:pathLst>
            </a:custGeom>
            <a:blipFill>
              <a:blip r:embed="rId4"/>
              <a:stretch>
                <a:fillRect t="-56" r="-1" b="-58"/>
              </a:stretch>
            </a:blipFill>
          </p:spPr>
        </p:sp>
      </p:grpSp>
      <p:sp>
        <p:nvSpPr>
          <p:cNvPr id="25" name="TextBox 25"/>
          <p:cNvSpPr txBox="1"/>
          <p:nvPr/>
        </p:nvSpPr>
        <p:spPr>
          <a:xfrm>
            <a:off x="4732320" y="2594196"/>
            <a:ext cx="1527432" cy="1240140"/>
          </a:xfrm>
          <a:prstGeom prst="rect">
            <a:avLst/>
          </a:prstGeom>
        </p:spPr>
        <p:txBody>
          <a:bodyPr lIns="0" tIns="0" rIns="0" bIns="0" rtlCol="0" anchor="t">
            <a:spAutoFit/>
          </a:bodyPr>
          <a:lstStyle/>
          <a:p>
            <a:pPr algn="ctr">
              <a:lnSpc>
                <a:spcPts val="2072"/>
              </a:lnSpc>
            </a:pPr>
            <a:r>
              <a:rPr lang="en-US" sz="1920" spc="-1">
                <a:solidFill>
                  <a:srgbClr val="000000"/>
                </a:solidFill>
                <a:latin typeface="Arial"/>
                <a:ea typeface="Arial"/>
                <a:cs typeface="Arial"/>
                <a:sym typeface="Arial"/>
              </a:rPr>
              <a:t>Warehouse Manager</a:t>
            </a:r>
          </a:p>
        </p:txBody>
      </p:sp>
      <p:grpSp>
        <p:nvGrpSpPr>
          <p:cNvPr id="26" name="Group 26"/>
          <p:cNvGrpSpPr/>
          <p:nvPr/>
        </p:nvGrpSpPr>
        <p:grpSpPr>
          <a:xfrm>
            <a:off x="4565376" y="4038528"/>
            <a:ext cx="2489088" cy="2040576"/>
            <a:chOff x="0" y="0"/>
            <a:chExt cx="3318784" cy="2720768"/>
          </a:xfrm>
        </p:grpSpPr>
        <p:sp>
          <p:nvSpPr>
            <p:cNvPr id="27" name="Freeform 27"/>
            <p:cNvSpPr/>
            <p:nvPr/>
          </p:nvSpPr>
          <p:spPr>
            <a:xfrm>
              <a:off x="0" y="0"/>
              <a:ext cx="3318764" cy="2720721"/>
            </a:xfrm>
            <a:custGeom>
              <a:avLst/>
              <a:gdLst/>
              <a:ahLst/>
              <a:cxnLst/>
              <a:rect l="l" t="t" r="r" b="b"/>
              <a:pathLst>
                <a:path w="3318764" h="2720721">
                  <a:moveTo>
                    <a:pt x="0" y="0"/>
                  </a:moveTo>
                  <a:lnTo>
                    <a:pt x="3318764" y="0"/>
                  </a:lnTo>
                  <a:lnTo>
                    <a:pt x="3318764" y="2720721"/>
                  </a:lnTo>
                  <a:lnTo>
                    <a:pt x="0" y="2720721"/>
                  </a:lnTo>
                  <a:lnTo>
                    <a:pt x="0" y="0"/>
                  </a:lnTo>
                  <a:close/>
                </a:path>
              </a:pathLst>
            </a:custGeom>
            <a:blipFill>
              <a:blip r:embed="rId5"/>
              <a:stretch>
                <a:fillRect t="-63" b="-65"/>
              </a:stretch>
            </a:blipFill>
          </p:spPr>
        </p:sp>
      </p:grpSp>
      <p:sp>
        <p:nvSpPr>
          <p:cNvPr id="28" name="TextBox 28"/>
          <p:cNvSpPr txBox="1"/>
          <p:nvPr/>
        </p:nvSpPr>
        <p:spPr>
          <a:xfrm>
            <a:off x="5027489" y="4145484"/>
            <a:ext cx="1527432" cy="1240140"/>
          </a:xfrm>
          <a:prstGeom prst="rect">
            <a:avLst/>
          </a:prstGeom>
        </p:spPr>
        <p:txBody>
          <a:bodyPr lIns="0" tIns="0" rIns="0" bIns="0" rtlCol="0" anchor="t">
            <a:spAutoFit/>
          </a:bodyPr>
          <a:lstStyle/>
          <a:p>
            <a:pPr algn="ctr">
              <a:lnSpc>
                <a:spcPts val="2072"/>
              </a:lnSpc>
            </a:pPr>
            <a:r>
              <a:rPr lang="en-US" sz="1920" spc="-1">
                <a:solidFill>
                  <a:srgbClr val="000000"/>
                </a:solidFill>
                <a:latin typeface="Arial"/>
                <a:ea typeface="Arial"/>
                <a:cs typeface="Arial"/>
                <a:sym typeface="Arial"/>
              </a:rPr>
              <a:t>  Crew Leader</a:t>
            </a:r>
          </a:p>
        </p:txBody>
      </p:sp>
      <p:grpSp>
        <p:nvGrpSpPr>
          <p:cNvPr id="29" name="Group 29"/>
          <p:cNvGrpSpPr/>
          <p:nvPr/>
        </p:nvGrpSpPr>
        <p:grpSpPr>
          <a:xfrm>
            <a:off x="2692224" y="4038528"/>
            <a:ext cx="2074368" cy="2040576"/>
            <a:chOff x="0" y="0"/>
            <a:chExt cx="2765824" cy="2720768"/>
          </a:xfrm>
        </p:grpSpPr>
        <p:sp>
          <p:nvSpPr>
            <p:cNvPr id="30" name="Freeform 30"/>
            <p:cNvSpPr/>
            <p:nvPr/>
          </p:nvSpPr>
          <p:spPr>
            <a:xfrm>
              <a:off x="0" y="0"/>
              <a:ext cx="2765806" cy="2720721"/>
            </a:xfrm>
            <a:custGeom>
              <a:avLst/>
              <a:gdLst/>
              <a:ahLst/>
              <a:cxnLst/>
              <a:rect l="l" t="t" r="r" b="b"/>
              <a:pathLst>
                <a:path w="2765806" h="2720721">
                  <a:moveTo>
                    <a:pt x="0" y="0"/>
                  </a:moveTo>
                  <a:lnTo>
                    <a:pt x="2765806" y="0"/>
                  </a:lnTo>
                  <a:lnTo>
                    <a:pt x="2765806" y="2720721"/>
                  </a:lnTo>
                  <a:lnTo>
                    <a:pt x="0" y="2720721"/>
                  </a:lnTo>
                  <a:lnTo>
                    <a:pt x="0" y="0"/>
                  </a:lnTo>
                  <a:close/>
                </a:path>
              </a:pathLst>
            </a:custGeom>
            <a:blipFill>
              <a:blip r:embed="rId6"/>
              <a:stretch>
                <a:fillRect t="-33" b="-35"/>
              </a:stretch>
            </a:blipFill>
          </p:spPr>
        </p:sp>
      </p:grpSp>
      <p:sp>
        <p:nvSpPr>
          <p:cNvPr id="31" name="TextBox 31"/>
          <p:cNvSpPr txBox="1"/>
          <p:nvPr/>
        </p:nvSpPr>
        <p:spPr>
          <a:xfrm>
            <a:off x="3398544" y="4145484"/>
            <a:ext cx="1224912" cy="1240140"/>
          </a:xfrm>
          <a:prstGeom prst="rect">
            <a:avLst/>
          </a:prstGeom>
        </p:spPr>
        <p:txBody>
          <a:bodyPr lIns="0" tIns="0" rIns="0" bIns="0" rtlCol="0" anchor="t">
            <a:spAutoFit/>
          </a:bodyPr>
          <a:lstStyle/>
          <a:p>
            <a:pPr algn="ctr">
              <a:lnSpc>
                <a:spcPts val="2072"/>
              </a:lnSpc>
            </a:pPr>
            <a:r>
              <a:rPr lang="en-US" sz="1920" spc="-1">
                <a:solidFill>
                  <a:srgbClr val="000000"/>
                </a:solidFill>
                <a:latin typeface="Arial"/>
                <a:ea typeface="Arial"/>
                <a:cs typeface="Arial"/>
                <a:sym typeface="Arial"/>
              </a:rPr>
              <a:t>Final Inspector</a:t>
            </a:r>
          </a:p>
        </p:txBody>
      </p:sp>
      <p:grpSp>
        <p:nvGrpSpPr>
          <p:cNvPr id="32" name="Group 32"/>
          <p:cNvGrpSpPr/>
          <p:nvPr/>
        </p:nvGrpSpPr>
        <p:grpSpPr>
          <a:xfrm>
            <a:off x="4448256" y="3601536"/>
            <a:ext cx="689280" cy="214656"/>
            <a:chOff x="0" y="0"/>
            <a:chExt cx="919040" cy="286208"/>
          </a:xfrm>
        </p:grpSpPr>
        <p:sp>
          <p:nvSpPr>
            <p:cNvPr id="33" name="Freeform 33"/>
            <p:cNvSpPr/>
            <p:nvPr/>
          </p:nvSpPr>
          <p:spPr>
            <a:xfrm>
              <a:off x="0" y="0"/>
              <a:ext cx="919099" cy="286258"/>
            </a:xfrm>
            <a:custGeom>
              <a:avLst/>
              <a:gdLst/>
              <a:ahLst/>
              <a:cxnLst/>
              <a:rect l="l" t="t" r="r" b="b"/>
              <a:pathLst>
                <a:path w="919099" h="286258">
                  <a:moveTo>
                    <a:pt x="0" y="0"/>
                  </a:moveTo>
                  <a:lnTo>
                    <a:pt x="919099" y="0"/>
                  </a:lnTo>
                  <a:lnTo>
                    <a:pt x="919099" y="286258"/>
                  </a:lnTo>
                  <a:lnTo>
                    <a:pt x="0" y="286258"/>
                  </a:lnTo>
                  <a:lnTo>
                    <a:pt x="0" y="0"/>
                  </a:lnTo>
                  <a:close/>
                </a:path>
              </a:pathLst>
            </a:custGeom>
            <a:blipFill>
              <a:blip r:embed="rId7"/>
              <a:stretch>
                <a:fillRect t="-25550" r="6" b="-25533"/>
              </a:stretch>
            </a:blipFill>
          </p:spPr>
        </p:sp>
      </p:grpSp>
      <p:grpSp>
        <p:nvGrpSpPr>
          <p:cNvPr id="34" name="Group 34"/>
          <p:cNvGrpSpPr/>
          <p:nvPr/>
        </p:nvGrpSpPr>
        <p:grpSpPr>
          <a:xfrm>
            <a:off x="4427904" y="4201344"/>
            <a:ext cx="689280" cy="207744"/>
            <a:chOff x="0" y="0"/>
            <a:chExt cx="919040" cy="276992"/>
          </a:xfrm>
        </p:grpSpPr>
        <p:sp>
          <p:nvSpPr>
            <p:cNvPr id="35" name="Freeform 35"/>
            <p:cNvSpPr/>
            <p:nvPr/>
          </p:nvSpPr>
          <p:spPr>
            <a:xfrm>
              <a:off x="0" y="0"/>
              <a:ext cx="919099" cy="276987"/>
            </a:xfrm>
            <a:custGeom>
              <a:avLst/>
              <a:gdLst/>
              <a:ahLst/>
              <a:cxnLst/>
              <a:rect l="l" t="t" r="r" b="b"/>
              <a:pathLst>
                <a:path w="919099" h="276987">
                  <a:moveTo>
                    <a:pt x="0" y="0"/>
                  </a:moveTo>
                  <a:lnTo>
                    <a:pt x="919099" y="0"/>
                  </a:lnTo>
                  <a:lnTo>
                    <a:pt x="919099" y="276987"/>
                  </a:lnTo>
                  <a:lnTo>
                    <a:pt x="0" y="276987"/>
                  </a:lnTo>
                  <a:lnTo>
                    <a:pt x="0" y="0"/>
                  </a:lnTo>
                  <a:close/>
                </a:path>
              </a:pathLst>
            </a:custGeom>
            <a:blipFill>
              <a:blip r:embed="rId8"/>
              <a:stretch>
                <a:fillRect t="-26117" r="6" b="-26119"/>
              </a:stretch>
            </a:blipFill>
          </p:spPr>
        </p:sp>
      </p:grpSp>
      <p:sp>
        <p:nvSpPr>
          <p:cNvPr id="36" name="TextBox 36"/>
          <p:cNvSpPr txBox="1"/>
          <p:nvPr/>
        </p:nvSpPr>
        <p:spPr>
          <a:xfrm>
            <a:off x="2068429" y="668670"/>
            <a:ext cx="560131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Weatherization Staff Functions</a:t>
            </a:r>
            <a:endParaRPr lang="en-US"/>
          </a:p>
        </p:txBody>
      </p:sp>
      <p:sp>
        <p:nvSpPr>
          <p:cNvPr id="38" name="Date Placeholder 37">
            <a:extLst>
              <a:ext uri="{FF2B5EF4-FFF2-40B4-BE49-F238E27FC236}">
                <a16:creationId xmlns:a16="http://schemas.microsoft.com/office/drawing/2014/main" id="{C362188E-5C17-46C3-8C1E-3E17207B7216}"/>
              </a:ext>
            </a:extLst>
          </p:cNvPr>
          <p:cNvSpPr>
            <a:spLocks noGrp="1"/>
          </p:cNvSpPr>
          <p:nvPr>
            <p:ph type="dt" sz="half" idx="10"/>
          </p:nvPr>
        </p:nvSpPr>
        <p:spPr/>
        <p:txBody>
          <a:bodyPr/>
          <a:lstStyle/>
          <a:p>
            <a:fld id="{83934BBD-48F0-48D8-9C3D-09FF4411CD02}" type="datetime1">
              <a:rPr lang="en-US" smtClean="0"/>
              <a:t>9/10/2025</a:t>
            </a:fld>
            <a:endParaRPr lang="en-US"/>
          </a:p>
        </p:txBody>
      </p:sp>
      <p:sp>
        <p:nvSpPr>
          <p:cNvPr id="3" name="TextBox 7">
            <a:extLst>
              <a:ext uri="{FF2B5EF4-FFF2-40B4-BE49-F238E27FC236}">
                <a16:creationId xmlns:a16="http://schemas.microsoft.com/office/drawing/2014/main" id="{E5887311-213D-9C31-B625-5DE50E4550F3}"/>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42" name="Picture 41" descr="A group of people wearing hardhats&#10;&#10;AI-generated content may be incorrect.">
            <a:extLst>
              <a:ext uri="{FF2B5EF4-FFF2-40B4-BE49-F238E27FC236}">
                <a16:creationId xmlns:a16="http://schemas.microsoft.com/office/drawing/2014/main" id="{D462B2D2-CD97-AFDA-E4C7-31CD0AA13858}"/>
              </a:ext>
            </a:extLst>
          </p:cNvPr>
          <p:cNvPicPr>
            <a:picLocks noChangeAspect="1"/>
          </p:cNvPicPr>
          <p:nvPr/>
        </p:nvPicPr>
        <p:blipFill>
          <a:blip r:embed="rId9"/>
          <a:stretch>
            <a:fillRect/>
          </a:stretch>
        </p:blipFill>
        <p:spPr>
          <a:xfrm>
            <a:off x="8570799" y="298621"/>
            <a:ext cx="630229" cy="647133"/>
          </a:xfrm>
          <a:prstGeom prst="rect">
            <a:avLst/>
          </a:prstGeom>
          <a:ln>
            <a:noFill/>
          </a:ln>
        </p:spPr>
      </p:pic>
      <p:pic>
        <p:nvPicPr>
          <p:cNvPr id="44" name="Picture 43" descr="A green text on a black background&#10;&#10;AI-generated content may be incorrect.">
            <a:extLst>
              <a:ext uri="{FF2B5EF4-FFF2-40B4-BE49-F238E27FC236}">
                <a16:creationId xmlns:a16="http://schemas.microsoft.com/office/drawing/2014/main" id="{82707E38-E1E1-8C9E-1B31-FA7E52EF45A6}"/>
              </a:ext>
            </a:extLst>
          </p:cNvPr>
          <p:cNvPicPr>
            <a:picLocks noChangeAspect="1"/>
          </p:cNvPicPr>
          <p:nvPr/>
        </p:nvPicPr>
        <p:blipFill>
          <a:blip r:embed="rId10"/>
          <a:stretch>
            <a:fillRect/>
          </a:stretch>
        </p:blipFill>
        <p:spPr>
          <a:xfrm>
            <a:off x="344444" y="296124"/>
            <a:ext cx="1680521" cy="519859"/>
          </a:xfrm>
          <a:prstGeom prst="rect">
            <a:avLst/>
          </a:prstGeom>
        </p:spPr>
      </p:pic>
      <p:pic>
        <p:nvPicPr>
          <p:cNvPr id="46" name="Picture 45" descr="A blue and grey logo&#10;&#10;AI-generated content may be incorrect.">
            <a:extLst>
              <a:ext uri="{FF2B5EF4-FFF2-40B4-BE49-F238E27FC236}">
                <a16:creationId xmlns:a16="http://schemas.microsoft.com/office/drawing/2014/main" id="{F0C40ADD-D8D5-3A81-F77B-39744469695A}"/>
              </a:ext>
            </a:extLst>
          </p:cNvPr>
          <p:cNvPicPr>
            <a:picLocks noChangeAspect="1"/>
          </p:cNvPicPr>
          <p:nvPr/>
        </p:nvPicPr>
        <p:blipFill>
          <a:blip r:embed="rId11"/>
          <a:stretch>
            <a:fillRect/>
          </a:stretch>
        </p:blipFill>
        <p:spPr>
          <a:xfrm>
            <a:off x="541710" y="6701855"/>
            <a:ext cx="1276685" cy="365119"/>
          </a:xfrm>
          <a:prstGeom prst="rect">
            <a:avLst/>
          </a:prstGeom>
          <a:ln>
            <a:noFill/>
          </a:ln>
        </p:spPr>
      </p:pic>
      <p:sp>
        <p:nvSpPr>
          <p:cNvPr id="48" name="Rectangle 47">
            <a:extLst>
              <a:ext uri="{FF2B5EF4-FFF2-40B4-BE49-F238E27FC236}">
                <a16:creationId xmlns:a16="http://schemas.microsoft.com/office/drawing/2014/main" id="{E07134FA-EF1A-A12D-15E6-7D5990B22983}"/>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50" name="Picture 49" descr="A black and white sign with black text&#10;&#10;AI-generated content may be incorrect.">
            <a:extLst>
              <a:ext uri="{FF2B5EF4-FFF2-40B4-BE49-F238E27FC236}">
                <a16:creationId xmlns:a16="http://schemas.microsoft.com/office/drawing/2014/main" id="{4DBE41D4-1838-BC06-B768-1A05C1303282}"/>
              </a:ext>
            </a:extLst>
          </p:cNvPr>
          <p:cNvPicPr>
            <a:picLocks noChangeAspect="1"/>
          </p:cNvPicPr>
          <p:nvPr/>
        </p:nvPicPr>
        <p:blipFill>
          <a:blip r:embed="rId12"/>
          <a:stretch>
            <a:fillRect/>
          </a:stretch>
        </p:blipFill>
        <p:spPr>
          <a:xfrm>
            <a:off x="8105113" y="6703275"/>
            <a:ext cx="422103" cy="418432"/>
          </a:xfrm>
          <a:prstGeom prst="rect">
            <a:avLst/>
          </a:prstGeom>
          <a:ln>
            <a:noFill/>
          </a:ln>
        </p:spPr>
      </p:pic>
      <p:sp>
        <p:nvSpPr>
          <p:cNvPr id="52" name="Slide Number Placeholder 2">
            <a:extLst>
              <a:ext uri="{FF2B5EF4-FFF2-40B4-BE49-F238E27FC236}">
                <a16:creationId xmlns:a16="http://schemas.microsoft.com/office/drawing/2014/main" id="{FF54D8ED-C85B-2DD2-5CC4-7259E29BBF8B}"/>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a:solidFill>
                <a:schemeClr val="bg1"/>
              </a:solidFill>
              <a:latin typeface="Arial"/>
            </a:endParaRPr>
          </a:p>
        </p:txBody>
      </p:sp>
      <p:pic>
        <p:nvPicPr>
          <p:cNvPr id="54" name="Picture 53" descr="A green text on a white background&#10;&#10;AI-generated content may be incorrect.">
            <a:extLst>
              <a:ext uri="{FF2B5EF4-FFF2-40B4-BE49-F238E27FC236}">
                <a16:creationId xmlns:a16="http://schemas.microsoft.com/office/drawing/2014/main" id="{A61E8A89-694E-8FD9-6E56-95D6DAD2A559}"/>
              </a:ext>
            </a:extLst>
          </p:cNvPr>
          <p:cNvPicPr>
            <a:picLocks noChangeAspect="1"/>
          </p:cNvPicPr>
          <p:nvPr/>
        </p:nvPicPr>
        <p:blipFill>
          <a:blip r:embed="rId13"/>
          <a:stretch>
            <a:fillRect/>
          </a:stretch>
        </p:blipFill>
        <p:spPr>
          <a:xfrm>
            <a:off x="4295665" y="6705193"/>
            <a:ext cx="1149685" cy="285585"/>
          </a:xfrm>
          <a:prstGeom prst="rect">
            <a:avLst/>
          </a:prstGeom>
          <a:ln>
            <a:noFill/>
          </a:ln>
        </p:spPr>
      </p:pic>
      <p:sp>
        <p:nvSpPr>
          <p:cNvPr id="56" name="Footer Placeholder 1">
            <a:extLst>
              <a:ext uri="{FF2B5EF4-FFF2-40B4-BE49-F238E27FC236}">
                <a16:creationId xmlns:a16="http://schemas.microsoft.com/office/drawing/2014/main" id="{8131B91C-F972-AED6-BBC3-566016683F12}"/>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87680" y="1171438"/>
            <a:ext cx="8778240" cy="4961664"/>
            <a:chOff x="0" y="0"/>
            <a:chExt cx="11704320" cy="6615552"/>
          </a:xfrm>
        </p:grpSpPr>
        <p:sp>
          <p:nvSpPr>
            <p:cNvPr id="5" name="Freeform 5"/>
            <p:cNvSpPr/>
            <p:nvPr/>
          </p:nvSpPr>
          <p:spPr>
            <a:xfrm>
              <a:off x="0" y="0"/>
              <a:ext cx="11704320" cy="6615557"/>
            </a:xfrm>
            <a:custGeom>
              <a:avLst/>
              <a:gdLst/>
              <a:ahLst/>
              <a:cxnLst/>
              <a:rect l="l" t="t" r="r" b="b"/>
              <a:pathLst>
                <a:path w="11704320" h="6615557">
                  <a:moveTo>
                    <a:pt x="0" y="0"/>
                  </a:moveTo>
                  <a:lnTo>
                    <a:pt x="11704320" y="0"/>
                  </a:lnTo>
                  <a:lnTo>
                    <a:pt x="11704320" y="6615557"/>
                  </a:lnTo>
                  <a:lnTo>
                    <a:pt x="0" y="6615557"/>
                  </a:lnTo>
                  <a:lnTo>
                    <a:pt x="0" y="0"/>
                  </a:lnTo>
                  <a:close/>
                </a:path>
              </a:pathLst>
            </a:custGeom>
            <a:blipFill>
              <a:blip r:embed="rId3"/>
              <a:stretch>
                <a:fillRect t="-45" b="-45"/>
              </a:stretch>
            </a:blipFill>
          </p:spPr>
        </p:sp>
      </p:grpSp>
      <p:sp>
        <p:nvSpPr>
          <p:cNvPr id="6" name="TextBox 6"/>
          <p:cNvSpPr txBox="1"/>
          <p:nvPr/>
        </p:nvSpPr>
        <p:spPr>
          <a:xfrm>
            <a:off x="1347984" y="581394"/>
            <a:ext cx="7050912" cy="359073"/>
          </a:xfrm>
          <a:prstGeom prst="rect">
            <a:avLst/>
          </a:prstGeom>
        </p:spPr>
        <p:txBody>
          <a:bodyPr lIns="0" tIns="0" rIns="0" bIns="0" rtlCol="0" anchor="t">
            <a:spAutoFit/>
          </a:bodyPr>
          <a:lstStyle/>
          <a:p>
            <a:pPr algn="ctr">
              <a:lnSpc>
                <a:spcPts val="2763"/>
              </a:lnSpc>
            </a:pPr>
            <a:r>
              <a:rPr lang="en-US" sz="2558" spc="0">
                <a:solidFill>
                  <a:srgbClr val="0070C0"/>
                </a:solidFill>
                <a:latin typeface="Arial"/>
                <a:ea typeface="Arial"/>
                <a:cs typeface="Arial"/>
                <a:sym typeface="Arial"/>
              </a:rPr>
              <a:t>Organizational Chart - Small Agency</a:t>
            </a:r>
            <a:endParaRPr lang="en-US"/>
          </a:p>
        </p:txBody>
      </p:sp>
      <p:sp>
        <p:nvSpPr>
          <p:cNvPr id="8" name="Date Placeholder 7">
            <a:extLst>
              <a:ext uri="{FF2B5EF4-FFF2-40B4-BE49-F238E27FC236}">
                <a16:creationId xmlns:a16="http://schemas.microsoft.com/office/drawing/2014/main" id="{86163619-C952-47B9-8462-EF7E1EB19FF4}"/>
              </a:ext>
            </a:extLst>
          </p:cNvPr>
          <p:cNvSpPr>
            <a:spLocks noGrp="1"/>
          </p:cNvSpPr>
          <p:nvPr>
            <p:ph type="dt" sz="half" idx="10"/>
          </p:nvPr>
        </p:nvSpPr>
        <p:spPr/>
        <p:txBody>
          <a:bodyPr/>
          <a:lstStyle/>
          <a:p>
            <a:fld id="{256976C5-9D01-4FAD-9EA3-9C05B5687754}" type="datetime1">
              <a:rPr lang="en-US" smtClean="0"/>
              <a:t>9/10/2025</a:t>
            </a:fld>
            <a:endParaRPr lang="en-US"/>
          </a:p>
        </p:txBody>
      </p:sp>
      <p:sp>
        <p:nvSpPr>
          <p:cNvPr id="3" name="TextBox 7">
            <a:extLst>
              <a:ext uri="{FF2B5EF4-FFF2-40B4-BE49-F238E27FC236}">
                <a16:creationId xmlns:a16="http://schemas.microsoft.com/office/drawing/2014/main" id="{6416E3FD-3848-EEA0-6BE3-6B87464D552B}"/>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2" name="Picture 11" descr="A group of people wearing hardhats&#10;&#10;AI-generated content may be incorrect.">
            <a:extLst>
              <a:ext uri="{FF2B5EF4-FFF2-40B4-BE49-F238E27FC236}">
                <a16:creationId xmlns:a16="http://schemas.microsoft.com/office/drawing/2014/main" id="{D56569D0-7DC9-2452-39D2-47E7EF217201}"/>
              </a:ext>
            </a:extLst>
          </p:cNvPr>
          <p:cNvPicPr>
            <a:picLocks noChangeAspect="1"/>
          </p:cNvPicPr>
          <p:nvPr/>
        </p:nvPicPr>
        <p:blipFill>
          <a:blip r:embed="rId4"/>
          <a:stretch>
            <a:fillRect/>
          </a:stretch>
        </p:blipFill>
        <p:spPr>
          <a:xfrm>
            <a:off x="8570799" y="298621"/>
            <a:ext cx="630229" cy="647133"/>
          </a:xfrm>
          <a:prstGeom prst="rect">
            <a:avLst/>
          </a:prstGeom>
          <a:ln>
            <a:noFill/>
          </a:ln>
        </p:spPr>
      </p:pic>
      <p:pic>
        <p:nvPicPr>
          <p:cNvPr id="14" name="Picture 13" descr="A green text on a black background&#10;&#10;AI-generated content may be incorrect.">
            <a:extLst>
              <a:ext uri="{FF2B5EF4-FFF2-40B4-BE49-F238E27FC236}">
                <a16:creationId xmlns:a16="http://schemas.microsoft.com/office/drawing/2014/main" id="{53A7933E-B88D-79B8-E32F-855E28EA8018}"/>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16" name="Picture 15" descr="A blue and grey logo&#10;&#10;AI-generated content may be incorrect.">
            <a:extLst>
              <a:ext uri="{FF2B5EF4-FFF2-40B4-BE49-F238E27FC236}">
                <a16:creationId xmlns:a16="http://schemas.microsoft.com/office/drawing/2014/main" id="{0A4F766E-3C75-EF29-4304-3DC1C1275A33}"/>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18" name="Rectangle 17">
            <a:extLst>
              <a:ext uri="{FF2B5EF4-FFF2-40B4-BE49-F238E27FC236}">
                <a16:creationId xmlns:a16="http://schemas.microsoft.com/office/drawing/2014/main" id="{ECABBF2A-FFB9-2A0D-EE7F-1CEC538EBD42}"/>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20" name="Picture 19" descr="A black and white sign with black text&#10;&#10;AI-generated content may be incorrect.">
            <a:extLst>
              <a:ext uri="{FF2B5EF4-FFF2-40B4-BE49-F238E27FC236}">
                <a16:creationId xmlns:a16="http://schemas.microsoft.com/office/drawing/2014/main" id="{44ECF877-5999-32FE-67DB-776D6E105C10}"/>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22" name="Slide Number Placeholder 2">
            <a:extLst>
              <a:ext uri="{FF2B5EF4-FFF2-40B4-BE49-F238E27FC236}">
                <a16:creationId xmlns:a16="http://schemas.microsoft.com/office/drawing/2014/main" id="{9DCEC3FD-7EBB-9949-8C15-EE482D9BEDF8}"/>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a:solidFill>
                <a:schemeClr val="bg1"/>
              </a:solidFill>
              <a:latin typeface="Arial"/>
            </a:endParaRPr>
          </a:p>
        </p:txBody>
      </p:sp>
      <p:pic>
        <p:nvPicPr>
          <p:cNvPr id="24" name="Picture 23" descr="A green text on a white background&#10;&#10;AI-generated content may be incorrect.">
            <a:extLst>
              <a:ext uri="{FF2B5EF4-FFF2-40B4-BE49-F238E27FC236}">
                <a16:creationId xmlns:a16="http://schemas.microsoft.com/office/drawing/2014/main" id="{03091642-25A6-9244-4AA8-3A723E176E49}"/>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26" name="Footer Placeholder 1">
            <a:extLst>
              <a:ext uri="{FF2B5EF4-FFF2-40B4-BE49-F238E27FC236}">
                <a16:creationId xmlns:a16="http://schemas.microsoft.com/office/drawing/2014/main" id="{89F2B992-B591-6FA4-CC6F-E6D2FF1EE6E5}"/>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57479" y="1112166"/>
            <a:ext cx="9052800" cy="5071488"/>
            <a:chOff x="0" y="0"/>
            <a:chExt cx="12070400" cy="6761984"/>
          </a:xfrm>
        </p:grpSpPr>
        <p:sp>
          <p:nvSpPr>
            <p:cNvPr id="5" name="Freeform 5"/>
            <p:cNvSpPr/>
            <p:nvPr/>
          </p:nvSpPr>
          <p:spPr>
            <a:xfrm>
              <a:off x="0" y="0"/>
              <a:ext cx="12070461" cy="6761988"/>
            </a:xfrm>
            <a:custGeom>
              <a:avLst/>
              <a:gdLst/>
              <a:ahLst/>
              <a:cxnLst/>
              <a:rect l="l" t="t" r="r" b="b"/>
              <a:pathLst>
                <a:path w="12070461" h="6761988">
                  <a:moveTo>
                    <a:pt x="0" y="0"/>
                  </a:moveTo>
                  <a:lnTo>
                    <a:pt x="12070461" y="0"/>
                  </a:lnTo>
                  <a:lnTo>
                    <a:pt x="12070461" y="6761988"/>
                  </a:lnTo>
                  <a:lnTo>
                    <a:pt x="0" y="6761988"/>
                  </a:lnTo>
                  <a:lnTo>
                    <a:pt x="0" y="0"/>
                  </a:lnTo>
                  <a:close/>
                </a:path>
              </a:pathLst>
            </a:custGeom>
            <a:blipFill>
              <a:blip r:embed="rId3"/>
              <a:stretch>
                <a:fillRect l="-6" r="-5"/>
              </a:stretch>
            </a:blipFill>
          </p:spPr>
        </p:sp>
      </p:grpSp>
      <p:sp>
        <p:nvSpPr>
          <p:cNvPr id="6" name="TextBox 6"/>
          <p:cNvSpPr txBox="1"/>
          <p:nvPr/>
        </p:nvSpPr>
        <p:spPr>
          <a:xfrm>
            <a:off x="1427575" y="592411"/>
            <a:ext cx="6888480" cy="359073"/>
          </a:xfrm>
          <a:prstGeom prst="rect">
            <a:avLst/>
          </a:prstGeom>
        </p:spPr>
        <p:txBody>
          <a:bodyPr lIns="0" tIns="0" rIns="0" bIns="0" rtlCol="0" anchor="t">
            <a:spAutoFit/>
          </a:bodyPr>
          <a:lstStyle/>
          <a:p>
            <a:pPr algn="ctr">
              <a:lnSpc>
                <a:spcPts val="2763"/>
              </a:lnSpc>
            </a:pPr>
            <a:r>
              <a:rPr lang="en-US" sz="2558" spc="0">
                <a:solidFill>
                  <a:srgbClr val="0070C0"/>
                </a:solidFill>
                <a:latin typeface="Arial"/>
                <a:ea typeface="Arial"/>
                <a:cs typeface="Arial"/>
                <a:sym typeface="Arial"/>
              </a:rPr>
              <a:t>Organizational Chart - Large Agency</a:t>
            </a:r>
            <a:endParaRPr lang="en-US"/>
          </a:p>
        </p:txBody>
      </p:sp>
      <p:sp>
        <p:nvSpPr>
          <p:cNvPr id="8" name="Date Placeholder 7">
            <a:extLst>
              <a:ext uri="{FF2B5EF4-FFF2-40B4-BE49-F238E27FC236}">
                <a16:creationId xmlns:a16="http://schemas.microsoft.com/office/drawing/2014/main" id="{74756938-7BDD-4AFA-BC3C-4641F8A19026}"/>
              </a:ext>
            </a:extLst>
          </p:cNvPr>
          <p:cNvSpPr>
            <a:spLocks noGrp="1"/>
          </p:cNvSpPr>
          <p:nvPr>
            <p:ph type="dt" sz="half" idx="10"/>
          </p:nvPr>
        </p:nvSpPr>
        <p:spPr/>
        <p:txBody>
          <a:bodyPr/>
          <a:lstStyle/>
          <a:p>
            <a:fld id="{9C9C5C97-D295-4633-A83A-679423B37476}" type="datetime1">
              <a:rPr lang="en-US" smtClean="0"/>
              <a:t>9/10/2025</a:t>
            </a:fld>
            <a:endParaRPr lang="en-US"/>
          </a:p>
        </p:txBody>
      </p:sp>
      <p:sp>
        <p:nvSpPr>
          <p:cNvPr id="3" name="TextBox 7">
            <a:extLst>
              <a:ext uri="{FF2B5EF4-FFF2-40B4-BE49-F238E27FC236}">
                <a16:creationId xmlns:a16="http://schemas.microsoft.com/office/drawing/2014/main" id="{B1EDD427-D35E-323D-6E36-27730DD8AE9A}"/>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D3F9AEDC-7560-57AD-7287-A84DBF993E42}"/>
              </a:ext>
            </a:extLst>
          </p:cNvPr>
          <p:cNvPicPr>
            <a:picLocks noChangeAspect="1"/>
          </p:cNvPicPr>
          <p:nvPr/>
        </p:nvPicPr>
        <p:blipFill>
          <a:blip r:embed="rId4"/>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1861F62A-F3F6-FECF-55F6-D84B38DADA06}"/>
              </a:ext>
            </a:extLst>
          </p:cNvPr>
          <p:cNvPicPr>
            <a:picLocks noChangeAspect="1"/>
          </p:cNvPicPr>
          <p:nvPr/>
        </p:nvPicPr>
        <p:blipFill>
          <a:blip r:embed="rId5"/>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4731CF44-5F67-7FA3-03CA-1E00A98F0E8F}"/>
              </a:ext>
            </a:extLst>
          </p:cNvPr>
          <p:cNvPicPr>
            <a:picLocks noChangeAspect="1"/>
          </p:cNvPicPr>
          <p:nvPr/>
        </p:nvPicPr>
        <p:blipFill>
          <a:blip r:embed="rId6"/>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5E8DE56E-F9F0-35A1-A388-339EC99494E6}"/>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47B87376-D411-11F7-9BFE-1D10AE2BA982}"/>
              </a:ext>
            </a:extLst>
          </p:cNvPr>
          <p:cNvPicPr>
            <a:picLocks noChangeAspect="1"/>
          </p:cNvPicPr>
          <p:nvPr/>
        </p:nvPicPr>
        <p:blipFill>
          <a:blip r:embed="rId7"/>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94750B71-C7CD-350D-E1F1-D1B89B769515}"/>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9B7F907E-C91D-FE19-C9E7-412944632C32}"/>
              </a:ext>
            </a:extLst>
          </p:cNvPr>
          <p:cNvPicPr>
            <a:picLocks noChangeAspect="1"/>
          </p:cNvPicPr>
          <p:nvPr/>
        </p:nvPicPr>
        <p:blipFill>
          <a:blip r:embed="rId8"/>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B05DDA75-EC7F-4ABA-7BAD-ACF6AF1E8B8F}"/>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65296" y="1704516"/>
            <a:ext cx="8608800" cy="5148324"/>
          </a:xfrm>
          <a:prstGeom prst="rect">
            <a:avLst/>
          </a:prstGeom>
        </p:spPr>
        <p:txBody>
          <a:bodyPr lIns="0" tIns="0" rIns="0" bIns="0" rtlCol="0" anchor="t">
            <a:spAutoFit/>
          </a:bodyPr>
          <a:lstStyle/>
          <a:p>
            <a:pPr algn="l">
              <a:lnSpc>
                <a:spcPts val="2995"/>
              </a:lnSpc>
            </a:pPr>
            <a:r>
              <a:rPr lang="en-US" sz="2772" spc="0">
                <a:solidFill>
                  <a:srgbClr val="000066"/>
                </a:solidFill>
                <a:latin typeface="Arial"/>
                <a:ea typeface="Arial"/>
                <a:cs typeface="Arial"/>
                <a:sym typeface="Arial"/>
              </a:rPr>
              <a:t>What it does:</a:t>
            </a:r>
          </a:p>
          <a:p>
            <a:pPr marL="473471" lvl="2" indent="-157824" algn="l">
              <a:lnSpc>
                <a:spcPts val="2763"/>
              </a:lnSpc>
              <a:buFont typeface="Arial"/>
              <a:buChar char="⚬"/>
            </a:pPr>
            <a:r>
              <a:rPr lang="en-US" sz="2558" spc="0">
                <a:solidFill>
                  <a:srgbClr val="50565C"/>
                </a:solidFill>
                <a:latin typeface="Arial"/>
                <a:ea typeface="Arial"/>
                <a:cs typeface="Arial"/>
                <a:sym typeface="Arial"/>
              </a:rPr>
              <a:t>Documents the flow of materials from purchase to installation</a:t>
            </a:r>
          </a:p>
          <a:p>
            <a:pPr marL="473471" lvl="2" indent="-157824" algn="l">
              <a:lnSpc>
                <a:spcPts val="2763"/>
              </a:lnSpc>
              <a:buFont typeface="Arial"/>
              <a:buChar char="⚬"/>
            </a:pPr>
            <a:r>
              <a:rPr lang="en-US" sz="2558" spc="0">
                <a:solidFill>
                  <a:srgbClr val="50565C"/>
                </a:solidFill>
                <a:latin typeface="Arial"/>
                <a:ea typeface="Arial"/>
                <a:cs typeface="Arial"/>
                <a:sym typeface="Arial"/>
              </a:rPr>
              <a:t>Traces the purchase, storage, and final use or disposal of materials</a:t>
            </a:r>
          </a:p>
          <a:p>
            <a:pPr marL="473471" lvl="2" indent="-157824" algn="l">
              <a:lnSpc>
                <a:spcPts val="2763"/>
              </a:lnSpc>
              <a:buFont typeface="Arial"/>
              <a:buChar char="⚬"/>
            </a:pPr>
            <a:r>
              <a:rPr lang="en-US" sz="2558" spc="0">
                <a:solidFill>
                  <a:srgbClr val="50565C"/>
                </a:solidFill>
                <a:latin typeface="Arial"/>
                <a:ea typeface="Arial"/>
                <a:cs typeface="Arial"/>
                <a:sym typeface="Arial"/>
              </a:rPr>
              <a:t>Accounts for all money spent for weatherization materials  </a:t>
            </a:r>
          </a:p>
          <a:p>
            <a:pPr marL="473471" lvl="2" indent="-157824" algn="l">
              <a:lnSpc>
                <a:spcPts val="2763"/>
              </a:lnSpc>
            </a:pPr>
            <a:endParaRPr lang="en-US" sz="2558" spc="0">
              <a:solidFill>
                <a:srgbClr val="50565C"/>
              </a:solidFill>
              <a:latin typeface="Arial"/>
              <a:ea typeface="Arial"/>
              <a:cs typeface="Arial"/>
              <a:sym typeface="Arial"/>
            </a:endParaRPr>
          </a:p>
          <a:p>
            <a:pPr marL="473471" lvl="2" indent="-157824" algn="l">
              <a:lnSpc>
                <a:spcPts val="2763"/>
              </a:lnSpc>
            </a:pPr>
            <a:endParaRPr lang="en-US" sz="2558" spc="0">
              <a:solidFill>
                <a:srgbClr val="50565C"/>
              </a:solidFill>
              <a:latin typeface="Arial"/>
              <a:ea typeface="Arial"/>
              <a:cs typeface="Arial"/>
              <a:sym typeface="Arial"/>
            </a:endParaRPr>
          </a:p>
        </p:txBody>
      </p:sp>
      <p:sp>
        <p:nvSpPr>
          <p:cNvPr id="5" name="TextBox 5"/>
          <p:cNvSpPr txBox="1"/>
          <p:nvPr/>
        </p:nvSpPr>
        <p:spPr>
          <a:xfrm>
            <a:off x="761520" y="654393"/>
            <a:ext cx="8234784"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ea typeface="Arial"/>
                <a:cs typeface="Arial"/>
                <a:sym typeface="Arial"/>
              </a:rPr>
              <a:t>Perpetual Inventory System</a:t>
            </a:r>
            <a:endParaRPr lang="en-US"/>
          </a:p>
        </p:txBody>
      </p:sp>
      <p:sp>
        <p:nvSpPr>
          <p:cNvPr id="7" name="Date Placeholder 6">
            <a:extLst>
              <a:ext uri="{FF2B5EF4-FFF2-40B4-BE49-F238E27FC236}">
                <a16:creationId xmlns:a16="http://schemas.microsoft.com/office/drawing/2014/main" id="{AC90E905-EEB9-48CB-A7E8-F73C8ADF615E}"/>
              </a:ext>
            </a:extLst>
          </p:cNvPr>
          <p:cNvSpPr>
            <a:spLocks noGrp="1"/>
          </p:cNvSpPr>
          <p:nvPr>
            <p:ph type="dt" sz="half" idx="10"/>
          </p:nvPr>
        </p:nvSpPr>
        <p:spPr/>
        <p:txBody>
          <a:bodyPr/>
          <a:lstStyle/>
          <a:p>
            <a:fld id="{BE8247D0-4FCA-4C22-A1B0-DFA29F3B52C1}" type="datetime1">
              <a:rPr lang="en-US" smtClean="0"/>
              <a:t>9/10/2025</a:t>
            </a:fld>
            <a:endParaRPr lang="en-US"/>
          </a:p>
        </p:txBody>
      </p:sp>
      <p:sp>
        <p:nvSpPr>
          <p:cNvPr id="3" name="TextBox 7">
            <a:extLst>
              <a:ext uri="{FF2B5EF4-FFF2-40B4-BE49-F238E27FC236}">
                <a16:creationId xmlns:a16="http://schemas.microsoft.com/office/drawing/2014/main" id="{7BB84FC4-AA76-1831-0687-BBAAEDA15391}"/>
              </a:ext>
            </a:extLst>
          </p:cNvPr>
          <p:cNvSpPr txBox="1"/>
          <p:nvPr/>
        </p:nvSpPr>
        <p:spPr>
          <a:xfrm>
            <a:off x="577680" y="6979602"/>
            <a:ext cx="5672160" cy="210462"/>
          </a:xfrm>
          <a:prstGeom prst="rect">
            <a:avLst/>
          </a:prstGeom>
        </p:spPr>
        <p:txBody>
          <a:bodyPr lIns="0" tIns="0" rIns="0" bIns="0" rtlCol="0" anchor="t">
            <a:spAutoFit/>
          </a:bodyPr>
          <a:lstStyle/>
          <a:p>
            <a:pPr algn="l">
              <a:lnSpc>
                <a:spcPts val="1152"/>
              </a:lnSpc>
            </a:pPr>
            <a:r>
              <a:rPr lang="en-US" sz="960" spc="-1">
                <a:solidFill>
                  <a:srgbClr val="FFFFFF"/>
                </a:solidFill>
                <a:latin typeface="Arial"/>
                <a:ea typeface="Arial"/>
                <a:cs typeface="Arial"/>
                <a:sym typeface="Arial"/>
              </a:rPr>
              <a:t>WEATHERIZATION ASSISTANCE PROGRAM STANDARDIZED CURRICULUM –August 2012</a:t>
            </a:r>
          </a:p>
        </p:txBody>
      </p:sp>
      <p:pic>
        <p:nvPicPr>
          <p:cNvPr id="11" name="Picture 10" descr="A group of people wearing hardhats&#10;&#10;AI-generated content may be incorrect.">
            <a:extLst>
              <a:ext uri="{FF2B5EF4-FFF2-40B4-BE49-F238E27FC236}">
                <a16:creationId xmlns:a16="http://schemas.microsoft.com/office/drawing/2014/main" id="{078A65DC-D7BF-BA7E-23D1-325C1FE85397}"/>
              </a:ext>
            </a:extLst>
          </p:cNvPr>
          <p:cNvPicPr>
            <a:picLocks noChangeAspect="1"/>
          </p:cNvPicPr>
          <p:nvPr/>
        </p:nvPicPr>
        <p:blipFill>
          <a:blip r:embed="rId3"/>
          <a:stretch>
            <a:fillRect/>
          </a:stretch>
        </p:blipFill>
        <p:spPr>
          <a:xfrm>
            <a:off x="8570799" y="298621"/>
            <a:ext cx="630229" cy="647133"/>
          </a:xfrm>
          <a:prstGeom prst="rect">
            <a:avLst/>
          </a:prstGeom>
          <a:ln>
            <a:noFill/>
          </a:ln>
        </p:spPr>
      </p:pic>
      <p:pic>
        <p:nvPicPr>
          <p:cNvPr id="13" name="Picture 12" descr="A green text on a black background&#10;&#10;AI-generated content may be incorrect.">
            <a:extLst>
              <a:ext uri="{FF2B5EF4-FFF2-40B4-BE49-F238E27FC236}">
                <a16:creationId xmlns:a16="http://schemas.microsoft.com/office/drawing/2014/main" id="{4961D721-51C1-C985-7A60-C743B6B3C838}"/>
              </a:ext>
            </a:extLst>
          </p:cNvPr>
          <p:cNvPicPr>
            <a:picLocks noChangeAspect="1"/>
          </p:cNvPicPr>
          <p:nvPr/>
        </p:nvPicPr>
        <p:blipFill>
          <a:blip r:embed="rId4"/>
          <a:stretch>
            <a:fillRect/>
          </a:stretch>
        </p:blipFill>
        <p:spPr>
          <a:xfrm>
            <a:off x="344444" y="296124"/>
            <a:ext cx="1680521" cy="519859"/>
          </a:xfrm>
          <a:prstGeom prst="rect">
            <a:avLst/>
          </a:prstGeom>
        </p:spPr>
      </p:pic>
      <p:pic>
        <p:nvPicPr>
          <p:cNvPr id="15" name="Picture 14" descr="A blue and grey logo&#10;&#10;AI-generated content may be incorrect.">
            <a:extLst>
              <a:ext uri="{FF2B5EF4-FFF2-40B4-BE49-F238E27FC236}">
                <a16:creationId xmlns:a16="http://schemas.microsoft.com/office/drawing/2014/main" id="{B71778CA-1FB8-EFC0-E42C-B5E844DFB417}"/>
              </a:ext>
            </a:extLst>
          </p:cNvPr>
          <p:cNvPicPr>
            <a:picLocks noChangeAspect="1"/>
          </p:cNvPicPr>
          <p:nvPr/>
        </p:nvPicPr>
        <p:blipFill>
          <a:blip r:embed="rId5"/>
          <a:stretch>
            <a:fillRect/>
          </a:stretch>
        </p:blipFill>
        <p:spPr>
          <a:xfrm>
            <a:off x="541710" y="6701855"/>
            <a:ext cx="1276685" cy="365119"/>
          </a:xfrm>
          <a:prstGeom prst="rect">
            <a:avLst/>
          </a:prstGeom>
          <a:ln>
            <a:noFill/>
          </a:ln>
        </p:spPr>
      </p:pic>
      <p:sp>
        <p:nvSpPr>
          <p:cNvPr id="17" name="Rectangle 16">
            <a:extLst>
              <a:ext uri="{FF2B5EF4-FFF2-40B4-BE49-F238E27FC236}">
                <a16:creationId xmlns:a16="http://schemas.microsoft.com/office/drawing/2014/main" id="{F7CDD390-B346-437A-9BFC-97B0F5336E8F}"/>
              </a:ext>
            </a:extLst>
          </p:cNvPr>
          <p:cNvSpPr/>
          <p:nvPr/>
        </p:nvSpPr>
        <p:spPr>
          <a:xfrm>
            <a:off x="1459" y="6347675"/>
            <a:ext cx="9751619" cy="274052"/>
          </a:xfrm>
          <a:prstGeom prst="rect">
            <a:avLst/>
          </a:prstGeom>
          <a:solidFill>
            <a:srgbClr val="FE7F2D"/>
          </a:solidFill>
          <a:ln>
            <a:solidFill>
              <a:srgbClr val="FE7F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pic>
        <p:nvPicPr>
          <p:cNvPr id="19" name="Picture 18" descr="A black and white sign with black text&#10;&#10;AI-generated content may be incorrect.">
            <a:extLst>
              <a:ext uri="{FF2B5EF4-FFF2-40B4-BE49-F238E27FC236}">
                <a16:creationId xmlns:a16="http://schemas.microsoft.com/office/drawing/2014/main" id="{31A3C277-2702-A60C-03FA-BCFC3CD1E937}"/>
              </a:ext>
            </a:extLst>
          </p:cNvPr>
          <p:cNvPicPr>
            <a:picLocks noChangeAspect="1"/>
          </p:cNvPicPr>
          <p:nvPr/>
        </p:nvPicPr>
        <p:blipFill>
          <a:blip r:embed="rId6"/>
          <a:stretch>
            <a:fillRect/>
          </a:stretch>
        </p:blipFill>
        <p:spPr>
          <a:xfrm>
            <a:off x="8105113" y="6703275"/>
            <a:ext cx="422103" cy="418432"/>
          </a:xfrm>
          <a:prstGeom prst="rect">
            <a:avLst/>
          </a:prstGeom>
          <a:ln>
            <a:noFill/>
          </a:ln>
        </p:spPr>
      </p:pic>
      <p:sp>
        <p:nvSpPr>
          <p:cNvPr id="21" name="Slide Number Placeholder 2">
            <a:extLst>
              <a:ext uri="{FF2B5EF4-FFF2-40B4-BE49-F238E27FC236}">
                <a16:creationId xmlns:a16="http://schemas.microsoft.com/office/drawing/2014/main" id="{BA21472C-30AE-DADE-F9CF-444828292512}"/>
              </a:ext>
            </a:extLst>
          </p:cNvPr>
          <p:cNvSpPr txBox="1">
            <a:spLocks/>
          </p:cNvSpPr>
          <p:nvPr/>
        </p:nvSpPr>
        <p:spPr>
          <a:xfrm>
            <a:off x="8008948" y="6291679"/>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a:solidFill>
                <a:schemeClr val="bg1"/>
              </a:solidFill>
              <a:latin typeface="Arial"/>
            </a:endParaRPr>
          </a:p>
        </p:txBody>
      </p:sp>
      <p:pic>
        <p:nvPicPr>
          <p:cNvPr id="23" name="Picture 22" descr="A green text on a white background&#10;&#10;AI-generated content may be incorrect.">
            <a:extLst>
              <a:ext uri="{FF2B5EF4-FFF2-40B4-BE49-F238E27FC236}">
                <a16:creationId xmlns:a16="http://schemas.microsoft.com/office/drawing/2014/main" id="{56A12EE4-DDF2-2055-5839-BF7F52E21DEA}"/>
              </a:ext>
            </a:extLst>
          </p:cNvPr>
          <p:cNvPicPr>
            <a:picLocks noChangeAspect="1"/>
          </p:cNvPicPr>
          <p:nvPr/>
        </p:nvPicPr>
        <p:blipFill>
          <a:blip r:embed="rId7"/>
          <a:stretch>
            <a:fillRect/>
          </a:stretch>
        </p:blipFill>
        <p:spPr>
          <a:xfrm>
            <a:off x="4295665" y="6705193"/>
            <a:ext cx="1149685" cy="285585"/>
          </a:xfrm>
          <a:prstGeom prst="rect">
            <a:avLst/>
          </a:prstGeom>
          <a:ln>
            <a:noFill/>
          </a:ln>
        </p:spPr>
      </p:pic>
      <p:sp>
        <p:nvSpPr>
          <p:cNvPr id="25" name="Footer Placeholder 1">
            <a:extLst>
              <a:ext uri="{FF2B5EF4-FFF2-40B4-BE49-F238E27FC236}">
                <a16:creationId xmlns:a16="http://schemas.microsoft.com/office/drawing/2014/main" id="{E4D9D9C5-4A1F-FCC5-7F85-85273ABF61F6}"/>
              </a:ext>
            </a:extLst>
          </p:cNvPr>
          <p:cNvSpPr txBox="1">
            <a:spLocks/>
          </p:cNvSpPr>
          <p:nvPr/>
        </p:nvSpPr>
        <p:spPr>
          <a:xfrm>
            <a:off x="1613300" y="6995200"/>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2de5cd8974708ec3d6857e58874dbc8">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03ddc18fa07d755e09dfa843a02406"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0F39ED-9C60-44CC-B037-9DE588E4CFE8}">
  <ds:schemaRefs>
    <ds:schemaRef ds:uri="http://schemas.microsoft.com/sharepoint/v3/contenttype/forms"/>
  </ds:schemaRefs>
</ds:datastoreItem>
</file>

<file path=customXml/itemProps2.xml><?xml version="1.0" encoding="utf-8"?>
<ds:datastoreItem xmlns:ds="http://schemas.openxmlformats.org/officeDocument/2006/customXml" ds:itemID="{57EBC445-0695-4279-B70C-05C5010F1DF7}">
  <ds:schemaRefs>
    <ds:schemaRef ds:uri="http://schemas.microsoft.com/office/2006/metadata/properties"/>
    <ds:schemaRef ds:uri="http://schemas.microsoft.com/office/infopath/2007/PartnerControls"/>
    <ds:schemaRef ds:uri="6bad041c-431a-48da-bc8b-7f3d4c40a49c"/>
    <ds:schemaRef ds:uri="2263413f-67d7-4b20-801a-fceee06b426e"/>
  </ds:schemaRefs>
</ds:datastoreItem>
</file>

<file path=customXml/itemProps3.xml><?xml version="1.0" encoding="utf-8"?>
<ds:datastoreItem xmlns:ds="http://schemas.openxmlformats.org/officeDocument/2006/customXml" ds:itemID="{104320A4-0A41-49F1-A4D1-3FBA66D8A4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3098</Words>
  <Application>Microsoft Office PowerPoint</Application>
  <PresentationFormat>Custom</PresentationFormat>
  <Paragraphs>553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Materials Tracking - Portuguese.pptx</dc:title>
  <dc:creator>Angelica Gomes Ventura Moreira</dc:creator>
  <cp:lastModifiedBy>Angelica Gomes Ventura Moreira</cp:lastModifiedBy>
  <cp:revision>112</cp:revision>
  <dcterms:created xsi:type="dcterms:W3CDTF">2006-08-16T00:00:00Z</dcterms:created>
  <dcterms:modified xsi:type="dcterms:W3CDTF">2025-09-10T14:20:22Z</dcterms:modified>
  <dc:identifier>DAGGnZGWYR8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