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4"/>
  </p:sldMasterIdLst>
  <p:notesMasterIdLst>
    <p:notesMasterId r:id="rId32"/>
  </p:notesMasterIdLst>
  <p:handoutMasterIdLst>
    <p:handoutMasterId r:id="rId33"/>
  </p:handoutMasterIdLst>
  <p:sldIdLst>
    <p:sldId id="28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EE15-CE30-0A6F-8DE9-3C3A50215001}" v="504" dt="2025-09-02T14:42:22.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19" autoAdjust="0"/>
  </p:normalViewPr>
  <p:slideViewPr>
    <p:cSldViewPr snapToGrid="0" snapToObjects="1">
      <p:cViewPr varScale="1">
        <p:scale>
          <a:sx n="84" d="100"/>
          <a:sy n="84" d="100"/>
        </p:scale>
        <p:origin x="2394" y="78"/>
      </p:cViewPr>
      <p:guideLst>
        <p:guide orient="horz" pos="2160"/>
        <p:guide pos="2880"/>
      </p:guideLst>
    </p:cSldViewPr>
  </p:slideViewPr>
  <p:notesTextViewPr>
    <p:cViewPr>
      <p:scale>
        <a:sx n="100" d="100"/>
        <a:sy n="100" d="100"/>
      </p:scale>
      <p:origin x="0" y="0"/>
    </p:cViewPr>
  </p:notesTextViewPr>
  <p:notesViewPr>
    <p:cSldViewPr snapToGrid="0" snapToObjects="1">
      <p:cViewPr>
        <p:scale>
          <a:sx n="75" d="100"/>
          <a:sy n="75" d="100"/>
        </p:scale>
        <p:origin x="-198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S::mmartineau@smoc.org::073ce0ee-5d7d-468d-8982-2f6aa7a904ba" providerId="AD" clId="Web-{2D83EE15-CE30-0A6F-8DE9-3C3A50215001}"/>
    <pc:docChg chg="addSld delSld modSld">
      <pc:chgData name="Matthew Martineau" userId="S::mmartineau@smoc.org::073ce0ee-5d7d-468d-8982-2f6aa7a904ba" providerId="AD" clId="Web-{2D83EE15-CE30-0A6F-8DE9-3C3A50215001}" dt="2025-09-02T14:42:22.914" v="493"/>
      <pc:docMkLst>
        <pc:docMk/>
      </pc:docMkLst>
      <pc:sldChg chg="addSp modSp">
        <pc:chgData name="Matthew Martineau" userId="S::mmartineau@smoc.org::073ce0ee-5d7d-468d-8982-2f6aa7a904ba" providerId="AD" clId="Web-{2D83EE15-CE30-0A6F-8DE9-3C3A50215001}" dt="2025-09-02T14:09:53.032" v="90"/>
        <pc:sldMkLst>
          <pc:docMk/>
          <pc:sldMk cId="0" sldId="257"/>
        </pc:sldMkLst>
        <pc:spChg chg="add">
          <ac:chgData name="Matthew Martineau" userId="S::mmartineau@smoc.org::073ce0ee-5d7d-468d-8982-2f6aa7a904ba" providerId="AD" clId="Web-{2D83EE15-CE30-0A6F-8DE9-3C3A50215001}" dt="2025-09-02T14:09:52.954" v="83"/>
          <ac:spMkLst>
            <pc:docMk/>
            <pc:sldMk cId="0" sldId="257"/>
            <ac:spMk id="3" creationId="{CA6070D0-D910-1C0F-1E89-275E20EF276A}"/>
          </ac:spMkLst>
        </pc:spChg>
        <pc:spChg chg="add">
          <ac:chgData name="Matthew Martineau" userId="S::mmartineau@smoc.org::073ce0ee-5d7d-468d-8982-2f6aa7a904ba" providerId="AD" clId="Web-{2D83EE15-CE30-0A6F-8DE9-3C3A50215001}" dt="2025-09-02T14:09:52.954" v="84"/>
          <ac:spMkLst>
            <pc:docMk/>
            <pc:sldMk cId="0" sldId="257"/>
            <ac:spMk id="5" creationId="{2178AF94-102C-C014-A0A0-EE6CBBB9810E}"/>
          </ac:spMkLst>
        </pc:spChg>
        <pc:spChg chg="add">
          <ac:chgData name="Matthew Martineau" userId="S::mmartineau@smoc.org::073ce0ee-5d7d-468d-8982-2f6aa7a904ba" providerId="AD" clId="Web-{2D83EE15-CE30-0A6F-8DE9-3C3A50215001}" dt="2025-09-02T14:09:53.001" v="88"/>
          <ac:spMkLst>
            <pc:docMk/>
            <pc:sldMk cId="0" sldId="257"/>
            <ac:spMk id="13" creationId="{D43B2A34-4CEA-BDF8-CE5C-B2A9B179F837}"/>
          </ac:spMkLst>
        </pc:spChg>
        <pc:spChg chg="mod">
          <ac:chgData name="Matthew Martineau" userId="S::mmartineau@smoc.org::073ce0ee-5d7d-468d-8982-2f6aa7a904ba" providerId="AD" clId="Web-{2D83EE15-CE30-0A6F-8DE9-3C3A50215001}" dt="2025-09-02T14:09:40.923" v="80" actId="1076"/>
          <ac:spMkLst>
            <pc:docMk/>
            <pc:sldMk cId="0" sldId="257"/>
            <ac:spMk id="7171" creationId="{86A50559-0FB9-43D7-87AA-3754D38A8DBD}"/>
          </ac:spMkLst>
        </pc:spChg>
        <pc:spChg chg="mod">
          <ac:chgData name="Matthew Martineau" userId="S::mmartineau@smoc.org::073ce0ee-5d7d-468d-8982-2f6aa7a904ba" providerId="AD" clId="Web-{2D83EE15-CE30-0A6F-8DE9-3C3A50215001}" dt="2025-09-02T14:09:51.345" v="82" actId="1076"/>
          <ac:spMkLst>
            <pc:docMk/>
            <pc:sldMk cId="0" sldId="257"/>
            <ac:spMk id="13314" creationId="{F0878354-EB74-4A18-62BA-8628BFBBA22A}"/>
          </ac:spMkLst>
        </pc:spChg>
        <pc:picChg chg="add">
          <ac:chgData name="Matthew Martineau" userId="S::mmartineau@smoc.org::073ce0ee-5d7d-468d-8982-2f6aa7a904ba" providerId="AD" clId="Web-{2D83EE15-CE30-0A6F-8DE9-3C3A50215001}" dt="2025-09-02T14:09:52.970" v="85"/>
          <ac:picMkLst>
            <pc:docMk/>
            <pc:sldMk cId="0" sldId="257"/>
            <ac:picMk id="7" creationId="{49888760-1CA7-975E-C3C1-81AF24BBF573}"/>
          </ac:picMkLst>
        </pc:picChg>
        <pc:picChg chg="add">
          <ac:chgData name="Matthew Martineau" userId="S::mmartineau@smoc.org::073ce0ee-5d7d-468d-8982-2f6aa7a904ba" providerId="AD" clId="Web-{2D83EE15-CE30-0A6F-8DE9-3C3A50215001}" dt="2025-09-02T14:09:52.986" v="86"/>
          <ac:picMkLst>
            <pc:docMk/>
            <pc:sldMk cId="0" sldId="257"/>
            <ac:picMk id="9" creationId="{4BD8738C-3139-CF46-518F-8D33172086C1}"/>
          </ac:picMkLst>
        </pc:picChg>
        <pc:picChg chg="add">
          <ac:chgData name="Matthew Martineau" userId="S::mmartineau@smoc.org::073ce0ee-5d7d-468d-8982-2f6aa7a904ba" providerId="AD" clId="Web-{2D83EE15-CE30-0A6F-8DE9-3C3A50215001}" dt="2025-09-02T14:09:52.986" v="87"/>
          <ac:picMkLst>
            <pc:docMk/>
            <pc:sldMk cId="0" sldId="257"/>
            <ac:picMk id="11" creationId="{5126B0A3-C94F-12D5-C8BA-27C055FD89D3}"/>
          </ac:picMkLst>
        </pc:picChg>
        <pc:picChg chg="add">
          <ac:chgData name="Matthew Martineau" userId="S::mmartineau@smoc.org::073ce0ee-5d7d-468d-8982-2f6aa7a904ba" providerId="AD" clId="Web-{2D83EE15-CE30-0A6F-8DE9-3C3A50215001}" dt="2025-09-02T14:09:53.017" v="89"/>
          <ac:picMkLst>
            <pc:docMk/>
            <pc:sldMk cId="0" sldId="257"/>
            <ac:picMk id="15" creationId="{AA7030A5-7966-9FA0-4C71-E51BC2A939E4}"/>
          </ac:picMkLst>
        </pc:picChg>
        <pc:picChg chg="add">
          <ac:chgData name="Matthew Martineau" userId="S::mmartineau@smoc.org::073ce0ee-5d7d-468d-8982-2f6aa7a904ba" providerId="AD" clId="Web-{2D83EE15-CE30-0A6F-8DE9-3C3A50215001}" dt="2025-09-02T14:09:53.032" v="90"/>
          <ac:picMkLst>
            <pc:docMk/>
            <pc:sldMk cId="0" sldId="257"/>
            <ac:picMk id="17" creationId="{E0784468-DC94-866D-D2E9-8C5FC58D7A98}"/>
          </ac:picMkLst>
        </pc:picChg>
      </pc:sldChg>
      <pc:sldChg chg="addSp delSp modSp">
        <pc:chgData name="Matthew Martineau" userId="S::mmartineau@smoc.org::073ce0ee-5d7d-468d-8982-2f6aa7a904ba" providerId="AD" clId="Web-{2D83EE15-CE30-0A6F-8DE9-3C3A50215001}" dt="2025-09-02T14:11:46.034" v="137" actId="1076"/>
        <pc:sldMkLst>
          <pc:docMk/>
          <pc:sldMk cId="0" sldId="258"/>
        </pc:sldMkLst>
        <pc:spChg chg="add">
          <ac:chgData name="Matthew Martineau" userId="S::mmartineau@smoc.org::073ce0ee-5d7d-468d-8982-2f6aa7a904ba" providerId="AD" clId="Web-{2D83EE15-CE30-0A6F-8DE9-3C3A50215001}" dt="2025-09-02T14:11:17.956" v="110"/>
          <ac:spMkLst>
            <pc:docMk/>
            <pc:sldMk cId="0" sldId="258"/>
            <ac:spMk id="3" creationId="{DE7D2A57-E6BB-2C49-B8E7-EA1C3E942B3E}"/>
          </ac:spMkLst>
        </pc:spChg>
        <pc:spChg chg="add">
          <ac:chgData name="Matthew Martineau" userId="S::mmartineau@smoc.org::073ce0ee-5d7d-468d-8982-2f6aa7a904ba" providerId="AD" clId="Web-{2D83EE15-CE30-0A6F-8DE9-3C3A50215001}" dt="2025-09-02T14:11:17.956" v="111"/>
          <ac:spMkLst>
            <pc:docMk/>
            <pc:sldMk cId="0" sldId="258"/>
            <ac:spMk id="5" creationId="{F39A7CCD-1233-B3E4-9AAA-5DA26B785391}"/>
          </ac:spMkLst>
        </pc:spChg>
        <pc:spChg chg="add">
          <ac:chgData name="Matthew Martineau" userId="S::mmartineau@smoc.org::073ce0ee-5d7d-468d-8982-2f6aa7a904ba" providerId="AD" clId="Web-{2D83EE15-CE30-0A6F-8DE9-3C3A50215001}" dt="2025-09-02T14:11:17.987" v="115"/>
          <ac:spMkLst>
            <pc:docMk/>
            <pc:sldMk cId="0" sldId="258"/>
            <ac:spMk id="13" creationId="{98316137-B2FA-073B-7524-8E526B962396}"/>
          </ac:spMkLst>
        </pc:spChg>
        <pc:spChg chg="mod">
          <ac:chgData name="Matthew Martineau" userId="S::mmartineau@smoc.org::073ce0ee-5d7d-468d-8982-2f6aa7a904ba" providerId="AD" clId="Web-{2D83EE15-CE30-0A6F-8DE9-3C3A50215001}" dt="2025-09-02T14:11:16.378" v="109" actId="1076"/>
          <ac:spMkLst>
            <pc:docMk/>
            <pc:sldMk cId="0" sldId="258"/>
            <ac:spMk id="15364" creationId="{F63E8DF2-B0CB-1768-8079-A58BC850F457}"/>
          </ac:spMkLst>
        </pc:spChg>
        <pc:spChg chg="mod">
          <ac:chgData name="Matthew Martineau" userId="S::mmartineau@smoc.org::073ce0ee-5d7d-468d-8982-2f6aa7a904ba" providerId="AD" clId="Web-{2D83EE15-CE30-0A6F-8DE9-3C3A50215001}" dt="2025-09-02T14:11:38.081" v="136" actId="1076"/>
          <ac:spMkLst>
            <pc:docMk/>
            <pc:sldMk cId="0" sldId="258"/>
            <ac:spMk id="15368" creationId="{8AB4C414-444C-7770-2FCC-60DCBB79834D}"/>
          </ac:spMkLst>
        </pc:spChg>
        <pc:spChg chg="mod">
          <ac:chgData name="Matthew Martineau" userId="S::mmartineau@smoc.org::073ce0ee-5d7d-468d-8982-2f6aa7a904ba" providerId="AD" clId="Web-{2D83EE15-CE30-0A6F-8DE9-3C3A50215001}" dt="2025-09-02T14:11:46.034" v="137" actId="1076"/>
          <ac:spMkLst>
            <pc:docMk/>
            <pc:sldMk cId="0" sldId="258"/>
            <ac:spMk id="15369" creationId="{B8047311-0CE2-98D4-4EFE-3256A7DFF28E}"/>
          </ac:spMkLst>
        </pc:spChg>
        <pc:picChg chg="add">
          <ac:chgData name="Matthew Martineau" userId="S::mmartineau@smoc.org::073ce0ee-5d7d-468d-8982-2f6aa7a904ba" providerId="AD" clId="Web-{2D83EE15-CE30-0A6F-8DE9-3C3A50215001}" dt="2025-09-02T14:11:17.971" v="112"/>
          <ac:picMkLst>
            <pc:docMk/>
            <pc:sldMk cId="0" sldId="258"/>
            <ac:picMk id="7" creationId="{F6BC9B30-3F02-E5C6-0927-86506CBFB86B}"/>
          </ac:picMkLst>
        </pc:picChg>
        <pc:picChg chg="add">
          <ac:chgData name="Matthew Martineau" userId="S::mmartineau@smoc.org::073ce0ee-5d7d-468d-8982-2f6aa7a904ba" providerId="AD" clId="Web-{2D83EE15-CE30-0A6F-8DE9-3C3A50215001}" dt="2025-09-02T14:11:17.971" v="113"/>
          <ac:picMkLst>
            <pc:docMk/>
            <pc:sldMk cId="0" sldId="258"/>
            <ac:picMk id="9" creationId="{6D19EC71-E39A-EB56-75A0-F898A935B57D}"/>
          </ac:picMkLst>
        </pc:picChg>
        <pc:picChg chg="add">
          <ac:chgData name="Matthew Martineau" userId="S::mmartineau@smoc.org::073ce0ee-5d7d-468d-8982-2f6aa7a904ba" providerId="AD" clId="Web-{2D83EE15-CE30-0A6F-8DE9-3C3A50215001}" dt="2025-09-02T14:11:17.987" v="114"/>
          <ac:picMkLst>
            <pc:docMk/>
            <pc:sldMk cId="0" sldId="258"/>
            <ac:picMk id="11" creationId="{7D324A07-8F7D-4A3E-5E7A-EED3B5D3217E}"/>
          </ac:picMkLst>
        </pc:picChg>
        <pc:picChg chg="add">
          <ac:chgData name="Matthew Martineau" userId="S::mmartineau@smoc.org::073ce0ee-5d7d-468d-8982-2f6aa7a904ba" providerId="AD" clId="Web-{2D83EE15-CE30-0A6F-8DE9-3C3A50215001}" dt="2025-09-02T14:11:18.003" v="116"/>
          <ac:picMkLst>
            <pc:docMk/>
            <pc:sldMk cId="0" sldId="258"/>
            <ac:picMk id="15" creationId="{AD388DF5-85DB-C0F9-CDBD-953D4A373D77}"/>
          </ac:picMkLst>
        </pc:picChg>
        <pc:picChg chg="add">
          <ac:chgData name="Matthew Martineau" userId="S::mmartineau@smoc.org::073ce0ee-5d7d-468d-8982-2f6aa7a904ba" providerId="AD" clId="Web-{2D83EE15-CE30-0A6F-8DE9-3C3A50215001}" dt="2025-09-02T14:11:18.018" v="117"/>
          <ac:picMkLst>
            <pc:docMk/>
            <pc:sldMk cId="0" sldId="258"/>
            <ac:picMk id="17" creationId="{9A21668E-B54D-DEE4-9DAB-704A6EE90FBD}"/>
          </ac:picMkLst>
        </pc:picChg>
        <pc:picChg chg="mod">
          <ac:chgData name="Matthew Martineau" userId="S::mmartineau@smoc.org::073ce0ee-5d7d-468d-8982-2f6aa7a904ba" providerId="AD" clId="Web-{2D83EE15-CE30-0A6F-8DE9-3C3A50215001}" dt="2025-09-02T14:11:32.331" v="130" actId="1076"/>
          <ac:picMkLst>
            <pc:docMk/>
            <pc:sldMk cId="0" sldId="258"/>
            <ac:picMk id="15362" creationId="{61673849-AAA8-28C2-F20B-1D73B05F2457}"/>
          </ac:picMkLst>
        </pc:picChg>
        <pc:picChg chg="mod">
          <ac:chgData name="Matthew Martineau" userId="S::mmartineau@smoc.org::073ce0ee-5d7d-468d-8982-2f6aa7a904ba" providerId="AD" clId="Web-{2D83EE15-CE30-0A6F-8DE9-3C3A50215001}" dt="2025-09-02T14:11:32.346" v="131" actId="1076"/>
          <ac:picMkLst>
            <pc:docMk/>
            <pc:sldMk cId="0" sldId="258"/>
            <ac:picMk id="15363" creationId="{F3EE5458-4DFC-5B20-8B08-556A064676D6}"/>
          </ac:picMkLst>
        </pc:picChg>
        <pc:picChg chg="mod">
          <ac:chgData name="Matthew Martineau" userId="S::mmartineau@smoc.org::073ce0ee-5d7d-468d-8982-2f6aa7a904ba" providerId="AD" clId="Web-{2D83EE15-CE30-0A6F-8DE9-3C3A50215001}" dt="2025-09-02T14:11:32.378" v="132" actId="1076"/>
          <ac:picMkLst>
            <pc:docMk/>
            <pc:sldMk cId="0" sldId="258"/>
            <ac:picMk id="150533" creationId="{594AB831-4677-49E8-BA2F-A1746370CE2A}"/>
          </ac:picMkLst>
        </pc:picChg>
        <pc:picChg chg="mod">
          <ac:chgData name="Matthew Martineau" userId="S::mmartineau@smoc.org::073ce0ee-5d7d-468d-8982-2f6aa7a904ba" providerId="AD" clId="Web-{2D83EE15-CE30-0A6F-8DE9-3C3A50215001}" dt="2025-09-02T14:11:32.393" v="133" actId="1076"/>
          <ac:picMkLst>
            <pc:docMk/>
            <pc:sldMk cId="0" sldId="258"/>
            <ac:picMk id="150534" creationId="{30B69459-0665-45A5-A9E3-9200F99A080D}"/>
          </ac:picMkLst>
        </pc:picChg>
        <pc:cxnChg chg="del mod">
          <ac:chgData name="Matthew Martineau" userId="S::mmartineau@smoc.org::073ce0ee-5d7d-468d-8982-2f6aa7a904ba" providerId="AD" clId="Web-{2D83EE15-CE30-0A6F-8DE9-3C3A50215001}" dt="2025-09-02T14:11:02.768" v="102"/>
          <ac:cxnSpMkLst>
            <pc:docMk/>
            <pc:sldMk cId="0" sldId="258"/>
            <ac:cxnSpMk id="15367" creationId="{C5C0A8D2-7FA4-F7F5-AB67-6796663B1245}"/>
          </ac:cxnSpMkLst>
        </pc:cxnChg>
      </pc:sldChg>
      <pc:sldChg chg="addSp delSp modSp">
        <pc:chgData name="Matthew Martineau" userId="S::mmartineau@smoc.org::073ce0ee-5d7d-468d-8982-2f6aa7a904ba" providerId="AD" clId="Web-{2D83EE15-CE30-0A6F-8DE9-3C3A50215001}" dt="2025-09-02T14:13:38.144" v="152"/>
        <pc:sldMkLst>
          <pc:docMk/>
          <pc:sldMk cId="0" sldId="259"/>
        </pc:sldMkLst>
        <pc:spChg chg="add">
          <ac:chgData name="Matthew Martineau" userId="S::mmartineau@smoc.org::073ce0ee-5d7d-468d-8982-2f6aa7a904ba" providerId="AD" clId="Web-{2D83EE15-CE30-0A6F-8DE9-3C3A50215001}" dt="2025-09-02T14:13:38.050" v="145"/>
          <ac:spMkLst>
            <pc:docMk/>
            <pc:sldMk cId="0" sldId="259"/>
            <ac:spMk id="3" creationId="{DB61E375-BDAA-6772-CCD1-FBA43025D934}"/>
          </ac:spMkLst>
        </pc:spChg>
        <pc:spChg chg="add">
          <ac:chgData name="Matthew Martineau" userId="S::mmartineau@smoc.org::073ce0ee-5d7d-468d-8982-2f6aa7a904ba" providerId="AD" clId="Web-{2D83EE15-CE30-0A6F-8DE9-3C3A50215001}" dt="2025-09-02T14:13:38.066" v="146"/>
          <ac:spMkLst>
            <pc:docMk/>
            <pc:sldMk cId="0" sldId="259"/>
            <ac:spMk id="5" creationId="{B467E535-6D42-6F96-5E70-6281343E94A2}"/>
          </ac:spMkLst>
        </pc:spChg>
        <pc:spChg chg="add">
          <ac:chgData name="Matthew Martineau" userId="S::mmartineau@smoc.org::073ce0ee-5d7d-468d-8982-2f6aa7a904ba" providerId="AD" clId="Web-{2D83EE15-CE30-0A6F-8DE9-3C3A50215001}" dt="2025-09-02T14:13:38.097" v="150"/>
          <ac:spMkLst>
            <pc:docMk/>
            <pc:sldMk cId="0" sldId="259"/>
            <ac:spMk id="13" creationId="{1B39D311-8DA4-6A25-B9B7-D4693AAEF9D5}"/>
          </ac:spMkLst>
        </pc:spChg>
        <pc:spChg chg="mod">
          <ac:chgData name="Matthew Martineau" userId="S::mmartineau@smoc.org::073ce0ee-5d7d-468d-8982-2f6aa7a904ba" providerId="AD" clId="Web-{2D83EE15-CE30-0A6F-8DE9-3C3A50215001}" dt="2025-09-02T14:12:58.378" v="140" actId="1076"/>
          <ac:spMkLst>
            <pc:docMk/>
            <pc:sldMk cId="0" sldId="259"/>
            <ac:spMk id="17410" creationId="{74787D08-0A6E-55E0-1C1A-81062271F4BF}"/>
          </ac:spMkLst>
        </pc:spChg>
        <pc:spChg chg="mod">
          <ac:chgData name="Matthew Martineau" userId="S::mmartineau@smoc.org::073ce0ee-5d7d-468d-8982-2f6aa7a904ba" providerId="AD" clId="Web-{2D83EE15-CE30-0A6F-8DE9-3C3A50215001}" dt="2025-09-02T14:12:50.675" v="138" actId="1076"/>
          <ac:spMkLst>
            <pc:docMk/>
            <pc:sldMk cId="0" sldId="259"/>
            <ac:spMk id="17411" creationId="{54BD6E9E-B8FE-6B99-F45C-3F16EC5502C5}"/>
          </ac:spMkLst>
        </pc:spChg>
        <pc:spChg chg="del mod">
          <ac:chgData name="Matthew Martineau" userId="S::mmartineau@smoc.org::073ce0ee-5d7d-468d-8982-2f6aa7a904ba" providerId="AD" clId="Web-{2D83EE15-CE30-0A6F-8DE9-3C3A50215001}" dt="2025-09-02T14:13:05.347" v="142"/>
          <ac:spMkLst>
            <pc:docMk/>
            <pc:sldMk cId="0" sldId="259"/>
            <ac:spMk id="17412" creationId="{31614880-0FC5-19F3-B14D-2F1881B9004F}"/>
          </ac:spMkLst>
        </pc:spChg>
        <pc:picChg chg="add">
          <ac:chgData name="Matthew Martineau" userId="S::mmartineau@smoc.org::073ce0ee-5d7d-468d-8982-2f6aa7a904ba" providerId="AD" clId="Web-{2D83EE15-CE30-0A6F-8DE9-3C3A50215001}" dt="2025-09-02T14:13:38.066" v="147"/>
          <ac:picMkLst>
            <pc:docMk/>
            <pc:sldMk cId="0" sldId="259"/>
            <ac:picMk id="7" creationId="{66153F52-3D11-6229-0308-069B54D585C0}"/>
          </ac:picMkLst>
        </pc:picChg>
        <pc:picChg chg="add">
          <ac:chgData name="Matthew Martineau" userId="S::mmartineau@smoc.org::073ce0ee-5d7d-468d-8982-2f6aa7a904ba" providerId="AD" clId="Web-{2D83EE15-CE30-0A6F-8DE9-3C3A50215001}" dt="2025-09-02T14:13:38.082" v="148"/>
          <ac:picMkLst>
            <pc:docMk/>
            <pc:sldMk cId="0" sldId="259"/>
            <ac:picMk id="9" creationId="{7BEC30CC-8A74-A97B-616D-2E7676EB9A29}"/>
          </ac:picMkLst>
        </pc:picChg>
        <pc:picChg chg="add">
          <ac:chgData name="Matthew Martineau" userId="S::mmartineau@smoc.org::073ce0ee-5d7d-468d-8982-2f6aa7a904ba" providerId="AD" clId="Web-{2D83EE15-CE30-0A6F-8DE9-3C3A50215001}" dt="2025-09-02T14:13:38.097" v="149"/>
          <ac:picMkLst>
            <pc:docMk/>
            <pc:sldMk cId="0" sldId="259"/>
            <ac:picMk id="11" creationId="{E2FDE62E-8769-893A-DC3E-946B4114966C}"/>
          </ac:picMkLst>
        </pc:picChg>
        <pc:picChg chg="add">
          <ac:chgData name="Matthew Martineau" userId="S::mmartineau@smoc.org::073ce0ee-5d7d-468d-8982-2f6aa7a904ba" providerId="AD" clId="Web-{2D83EE15-CE30-0A6F-8DE9-3C3A50215001}" dt="2025-09-02T14:13:38.113" v="151"/>
          <ac:picMkLst>
            <pc:docMk/>
            <pc:sldMk cId="0" sldId="259"/>
            <ac:picMk id="15" creationId="{74B609A1-9D8C-8C12-FD6B-B456EF2BD327}"/>
          </ac:picMkLst>
        </pc:picChg>
        <pc:picChg chg="add">
          <ac:chgData name="Matthew Martineau" userId="S::mmartineau@smoc.org::073ce0ee-5d7d-468d-8982-2f6aa7a904ba" providerId="AD" clId="Web-{2D83EE15-CE30-0A6F-8DE9-3C3A50215001}" dt="2025-09-02T14:13:38.144" v="152"/>
          <ac:picMkLst>
            <pc:docMk/>
            <pc:sldMk cId="0" sldId="259"/>
            <ac:picMk id="17" creationId="{36DC029E-4B04-1F2E-09E3-3D9366CBC164}"/>
          </ac:picMkLst>
        </pc:picChg>
      </pc:sldChg>
      <pc:sldChg chg="addSp modSp">
        <pc:chgData name="Matthew Martineau" userId="S::mmartineau@smoc.org::073ce0ee-5d7d-468d-8982-2f6aa7a904ba" providerId="AD" clId="Web-{2D83EE15-CE30-0A6F-8DE9-3C3A50215001}" dt="2025-09-02T14:16:13.972" v="164"/>
        <pc:sldMkLst>
          <pc:docMk/>
          <pc:sldMk cId="0" sldId="260"/>
        </pc:sldMkLst>
        <pc:spChg chg="add">
          <ac:chgData name="Matthew Martineau" userId="S::mmartineau@smoc.org::073ce0ee-5d7d-468d-8982-2f6aa7a904ba" providerId="AD" clId="Web-{2D83EE15-CE30-0A6F-8DE9-3C3A50215001}" dt="2025-09-02T14:16:13.894" v="157"/>
          <ac:spMkLst>
            <pc:docMk/>
            <pc:sldMk cId="0" sldId="260"/>
            <ac:spMk id="3" creationId="{A99E5F9A-77A6-D521-6AAA-FE427F5A0155}"/>
          </ac:spMkLst>
        </pc:spChg>
        <pc:spChg chg="add">
          <ac:chgData name="Matthew Martineau" userId="S::mmartineau@smoc.org::073ce0ee-5d7d-468d-8982-2f6aa7a904ba" providerId="AD" clId="Web-{2D83EE15-CE30-0A6F-8DE9-3C3A50215001}" dt="2025-09-02T14:16:13.910" v="158"/>
          <ac:spMkLst>
            <pc:docMk/>
            <pc:sldMk cId="0" sldId="260"/>
            <ac:spMk id="5" creationId="{427BE392-0D96-9603-A038-644260898624}"/>
          </ac:spMkLst>
        </pc:spChg>
        <pc:spChg chg="add">
          <ac:chgData name="Matthew Martineau" userId="S::mmartineau@smoc.org::073ce0ee-5d7d-468d-8982-2f6aa7a904ba" providerId="AD" clId="Web-{2D83EE15-CE30-0A6F-8DE9-3C3A50215001}" dt="2025-09-02T14:16:13.941" v="162"/>
          <ac:spMkLst>
            <pc:docMk/>
            <pc:sldMk cId="0" sldId="260"/>
            <ac:spMk id="13" creationId="{EA763BEB-725D-7F46-A689-37958DE08F25}"/>
          </ac:spMkLst>
        </pc:spChg>
        <pc:spChg chg="mod">
          <ac:chgData name="Matthew Martineau" userId="S::mmartineau@smoc.org::073ce0ee-5d7d-468d-8982-2f6aa7a904ba" providerId="AD" clId="Web-{2D83EE15-CE30-0A6F-8DE9-3C3A50215001}" dt="2025-09-02T14:16:11.613" v="156" actId="1076"/>
          <ac:spMkLst>
            <pc:docMk/>
            <pc:sldMk cId="0" sldId="260"/>
            <ac:spMk id="19458" creationId="{BDE68ADD-6247-5908-D0C0-DBCAB0219D09}"/>
          </ac:spMkLst>
        </pc:spChg>
        <pc:spChg chg="mod">
          <ac:chgData name="Matthew Martineau" userId="S::mmartineau@smoc.org::073ce0ee-5d7d-468d-8982-2f6aa7a904ba" providerId="AD" clId="Web-{2D83EE15-CE30-0A6F-8DE9-3C3A50215001}" dt="2025-09-02T14:16:02.597" v="154" actId="1076"/>
          <ac:spMkLst>
            <pc:docMk/>
            <pc:sldMk cId="0" sldId="260"/>
            <ac:spMk id="19459" creationId="{52504E53-62F9-7677-6615-46F0AED8057A}"/>
          </ac:spMkLst>
        </pc:spChg>
        <pc:spChg chg="mod">
          <ac:chgData name="Matthew Martineau" userId="S::mmartineau@smoc.org::073ce0ee-5d7d-468d-8982-2f6aa7a904ba" providerId="AD" clId="Web-{2D83EE15-CE30-0A6F-8DE9-3C3A50215001}" dt="2025-09-02T14:15:56.535" v="153" actId="1076"/>
          <ac:spMkLst>
            <pc:docMk/>
            <pc:sldMk cId="0" sldId="260"/>
            <ac:spMk id="19463" creationId="{9AB434ED-639C-D6BA-5FF7-C415E9758B0B}"/>
          </ac:spMkLst>
        </pc:spChg>
        <pc:picChg chg="add">
          <ac:chgData name="Matthew Martineau" userId="S::mmartineau@smoc.org::073ce0ee-5d7d-468d-8982-2f6aa7a904ba" providerId="AD" clId="Web-{2D83EE15-CE30-0A6F-8DE9-3C3A50215001}" dt="2025-09-02T14:16:13.910" v="159"/>
          <ac:picMkLst>
            <pc:docMk/>
            <pc:sldMk cId="0" sldId="260"/>
            <ac:picMk id="7" creationId="{40332147-A492-D738-C805-73BA9E3E1000}"/>
          </ac:picMkLst>
        </pc:picChg>
        <pc:picChg chg="add">
          <ac:chgData name="Matthew Martineau" userId="S::mmartineau@smoc.org::073ce0ee-5d7d-468d-8982-2f6aa7a904ba" providerId="AD" clId="Web-{2D83EE15-CE30-0A6F-8DE9-3C3A50215001}" dt="2025-09-02T14:16:13.925" v="160"/>
          <ac:picMkLst>
            <pc:docMk/>
            <pc:sldMk cId="0" sldId="260"/>
            <ac:picMk id="9" creationId="{EFE83543-E9DF-26D9-AA97-365178FFBDA1}"/>
          </ac:picMkLst>
        </pc:picChg>
        <pc:picChg chg="add">
          <ac:chgData name="Matthew Martineau" userId="S::mmartineau@smoc.org::073ce0ee-5d7d-468d-8982-2f6aa7a904ba" providerId="AD" clId="Web-{2D83EE15-CE30-0A6F-8DE9-3C3A50215001}" dt="2025-09-02T14:16:13.925" v="161"/>
          <ac:picMkLst>
            <pc:docMk/>
            <pc:sldMk cId="0" sldId="260"/>
            <ac:picMk id="11" creationId="{2916DB5A-9E39-CC46-386B-9BAF438D74D3}"/>
          </ac:picMkLst>
        </pc:picChg>
        <pc:picChg chg="add">
          <ac:chgData name="Matthew Martineau" userId="S::mmartineau@smoc.org::073ce0ee-5d7d-468d-8982-2f6aa7a904ba" providerId="AD" clId="Web-{2D83EE15-CE30-0A6F-8DE9-3C3A50215001}" dt="2025-09-02T14:16:13.941" v="163"/>
          <ac:picMkLst>
            <pc:docMk/>
            <pc:sldMk cId="0" sldId="260"/>
            <ac:picMk id="15" creationId="{BD444A30-CE44-D989-BE6A-9A7D68F05653}"/>
          </ac:picMkLst>
        </pc:picChg>
        <pc:picChg chg="add">
          <ac:chgData name="Matthew Martineau" userId="S::mmartineau@smoc.org::073ce0ee-5d7d-468d-8982-2f6aa7a904ba" providerId="AD" clId="Web-{2D83EE15-CE30-0A6F-8DE9-3C3A50215001}" dt="2025-09-02T14:16:13.972" v="164"/>
          <ac:picMkLst>
            <pc:docMk/>
            <pc:sldMk cId="0" sldId="260"/>
            <ac:picMk id="17" creationId="{C98697B9-2207-AC0C-5191-EF3F9CB15D68}"/>
          </ac:picMkLst>
        </pc:picChg>
      </pc:sldChg>
      <pc:sldChg chg="addSp modSp">
        <pc:chgData name="Matthew Martineau" userId="S::mmartineau@smoc.org::073ce0ee-5d7d-468d-8982-2f6aa7a904ba" providerId="AD" clId="Web-{2D83EE15-CE30-0A6F-8DE9-3C3A50215001}" dt="2025-09-02T14:16:34.410" v="174"/>
        <pc:sldMkLst>
          <pc:docMk/>
          <pc:sldMk cId="0" sldId="261"/>
        </pc:sldMkLst>
        <pc:spChg chg="add">
          <ac:chgData name="Matthew Martineau" userId="S::mmartineau@smoc.org::073ce0ee-5d7d-468d-8982-2f6aa7a904ba" providerId="AD" clId="Web-{2D83EE15-CE30-0A6F-8DE9-3C3A50215001}" dt="2025-09-02T14:16:34.300" v="167"/>
          <ac:spMkLst>
            <pc:docMk/>
            <pc:sldMk cId="0" sldId="261"/>
            <ac:spMk id="3" creationId="{4984C8C3-3A4C-6E85-19D2-EFBC734A1FB5}"/>
          </ac:spMkLst>
        </pc:spChg>
        <pc:spChg chg="add">
          <ac:chgData name="Matthew Martineau" userId="S::mmartineau@smoc.org::073ce0ee-5d7d-468d-8982-2f6aa7a904ba" providerId="AD" clId="Web-{2D83EE15-CE30-0A6F-8DE9-3C3A50215001}" dt="2025-09-02T14:16:34.316" v="168"/>
          <ac:spMkLst>
            <pc:docMk/>
            <pc:sldMk cId="0" sldId="261"/>
            <ac:spMk id="5" creationId="{21325108-A96D-90A7-5750-BB13E2B14C75}"/>
          </ac:spMkLst>
        </pc:spChg>
        <pc:spChg chg="add">
          <ac:chgData name="Matthew Martineau" userId="S::mmartineau@smoc.org::073ce0ee-5d7d-468d-8982-2f6aa7a904ba" providerId="AD" clId="Web-{2D83EE15-CE30-0A6F-8DE9-3C3A50215001}" dt="2025-09-02T14:16:34.363" v="172"/>
          <ac:spMkLst>
            <pc:docMk/>
            <pc:sldMk cId="0" sldId="261"/>
            <ac:spMk id="14" creationId="{037D3F78-7C5E-D90C-5BC0-5630857BD617}"/>
          </ac:spMkLst>
        </pc:spChg>
        <pc:spChg chg="mod">
          <ac:chgData name="Matthew Martineau" userId="S::mmartineau@smoc.org::073ce0ee-5d7d-468d-8982-2f6aa7a904ba" providerId="AD" clId="Web-{2D83EE15-CE30-0A6F-8DE9-3C3A50215001}" dt="2025-09-02T14:16:32.175" v="166" actId="1076"/>
          <ac:spMkLst>
            <pc:docMk/>
            <pc:sldMk cId="0" sldId="261"/>
            <ac:spMk id="21507" creationId="{F88A3091-43B5-0A50-E9AC-C6B840A2E599}"/>
          </ac:spMkLst>
        </pc:spChg>
        <pc:picChg chg="add">
          <ac:chgData name="Matthew Martineau" userId="S::mmartineau@smoc.org::073ce0ee-5d7d-468d-8982-2f6aa7a904ba" providerId="AD" clId="Web-{2D83EE15-CE30-0A6F-8DE9-3C3A50215001}" dt="2025-09-02T14:16:34.332" v="169"/>
          <ac:picMkLst>
            <pc:docMk/>
            <pc:sldMk cId="0" sldId="261"/>
            <ac:picMk id="7" creationId="{6133AC9F-C003-5E87-350A-976E57B25EE0}"/>
          </ac:picMkLst>
        </pc:picChg>
        <pc:picChg chg="add">
          <ac:chgData name="Matthew Martineau" userId="S::mmartineau@smoc.org::073ce0ee-5d7d-468d-8982-2f6aa7a904ba" providerId="AD" clId="Web-{2D83EE15-CE30-0A6F-8DE9-3C3A50215001}" dt="2025-09-02T14:16:34.347" v="170"/>
          <ac:picMkLst>
            <pc:docMk/>
            <pc:sldMk cId="0" sldId="261"/>
            <ac:picMk id="10" creationId="{0120F2FF-4E05-1131-35D2-D3900B761852}"/>
          </ac:picMkLst>
        </pc:picChg>
        <pc:picChg chg="add">
          <ac:chgData name="Matthew Martineau" userId="S::mmartineau@smoc.org::073ce0ee-5d7d-468d-8982-2f6aa7a904ba" providerId="AD" clId="Web-{2D83EE15-CE30-0A6F-8DE9-3C3A50215001}" dt="2025-09-02T14:16:34.347" v="171"/>
          <ac:picMkLst>
            <pc:docMk/>
            <pc:sldMk cId="0" sldId="261"/>
            <ac:picMk id="12" creationId="{9645882B-95FF-ADD9-F230-CDDA768DFFC9}"/>
          </ac:picMkLst>
        </pc:picChg>
        <pc:picChg chg="add">
          <ac:chgData name="Matthew Martineau" userId="S::mmartineau@smoc.org::073ce0ee-5d7d-468d-8982-2f6aa7a904ba" providerId="AD" clId="Web-{2D83EE15-CE30-0A6F-8DE9-3C3A50215001}" dt="2025-09-02T14:16:34.379" v="173"/>
          <ac:picMkLst>
            <pc:docMk/>
            <pc:sldMk cId="0" sldId="261"/>
            <ac:picMk id="16" creationId="{B67E3131-DAC4-DEA8-2652-F54E3C363DF3}"/>
          </ac:picMkLst>
        </pc:picChg>
        <pc:picChg chg="add">
          <ac:chgData name="Matthew Martineau" userId="S::mmartineau@smoc.org::073ce0ee-5d7d-468d-8982-2f6aa7a904ba" providerId="AD" clId="Web-{2D83EE15-CE30-0A6F-8DE9-3C3A50215001}" dt="2025-09-02T14:16:34.410" v="174"/>
          <ac:picMkLst>
            <pc:docMk/>
            <pc:sldMk cId="0" sldId="261"/>
            <ac:picMk id="18" creationId="{D45A2558-AADE-C4DA-0889-BC116A1088D1}"/>
          </ac:picMkLst>
        </pc:picChg>
      </pc:sldChg>
      <pc:sldChg chg="addSp delSp modSp">
        <pc:chgData name="Matthew Martineau" userId="S::mmartineau@smoc.org::073ce0ee-5d7d-468d-8982-2f6aa7a904ba" providerId="AD" clId="Web-{2D83EE15-CE30-0A6F-8DE9-3C3A50215001}" dt="2025-09-02T14:16:59.800" v="187"/>
        <pc:sldMkLst>
          <pc:docMk/>
          <pc:sldMk cId="0" sldId="262"/>
        </pc:sldMkLst>
        <pc:spChg chg="add">
          <ac:chgData name="Matthew Martineau" userId="S::mmartineau@smoc.org::073ce0ee-5d7d-468d-8982-2f6aa7a904ba" providerId="AD" clId="Web-{2D83EE15-CE30-0A6F-8DE9-3C3A50215001}" dt="2025-09-02T14:16:59.722" v="180"/>
          <ac:spMkLst>
            <pc:docMk/>
            <pc:sldMk cId="0" sldId="262"/>
            <ac:spMk id="3" creationId="{3A210629-D821-DF1A-D7D4-9FFB0F2419EF}"/>
          </ac:spMkLst>
        </pc:spChg>
        <pc:spChg chg="add">
          <ac:chgData name="Matthew Martineau" userId="S::mmartineau@smoc.org::073ce0ee-5d7d-468d-8982-2f6aa7a904ba" providerId="AD" clId="Web-{2D83EE15-CE30-0A6F-8DE9-3C3A50215001}" dt="2025-09-02T14:16:59.722" v="181"/>
          <ac:spMkLst>
            <pc:docMk/>
            <pc:sldMk cId="0" sldId="262"/>
            <ac:spMk id="5" creationId="{38447B5A-5C70-D081-ED3D-DA19123011FF}"/>
          </ac:spMkLst>
        </pc:spChg>
        <pc:spChg chg="add">
          <ac:chgData name="Matthew Martineau" userId="S::mmartineau@smoc.org::073ce0ee-5d7d-468d-8982-2f6aa7a904ba" providerId="AD" clId="Web-{2D83EE15-CE30-0A6F-8DE9-3C3A50215001}" dt="2025-09-02T14:16:59.769" v="185"/>
          <ac:spMkLst>
            <pc:docMk/>
            <pc:sldMk cId="0" sldId="262"/>
            <ac:spMk id="14" creationId="{7CE15F37-017F-FA2E-DFE8-6BAAB62C1BF2}"/>
          </ac:spMkLst>
        </pc:spChg>
        <pc:spChg chg="mod">
          <ac:chgData name="Matthew Martineau" userId="S::mmartineau@smoc.org::073ce0ee-5d7d-468d-8982-2f6aa7a904ba" providerId="AD" clId="Web-{2D83EE15-CE30-0A6F-8DE9-3C3A50215001}" dt="2025-09-02T14:16:57.847" v="179" actId="1076"/>
          <ac:spMkLst>
            <pc:docMk/>
            <pc:sldMk cId="0" sldId="262"/>
            <ac:spMk id="23554" creationId="{84878438-B8D5-1521-B4B8-DC3C8E6F058F}"/>
          </ac:spMkLst>
        </pc:spChg>
        <pc:spChg chg="del mod">
          <ac:chgData name="Matthew Martineau" userId="S::mmartineau@smoc.org::073ce0ee-5d7d-468d-8982-2f6aa7a904ba" providerId="AD" clId="Web-{2D83EE15-CE30-0A6F-8DE9-3C3A50215001}" dt="2025-09-02T14:16:46.394" v="177"/>
          <ac:spMkLst>
            <pc:docMk/>
            <pc:sldMk cId="0" sldId="262"/>
            <ac:spMk id="23563" creationId="{DF1E0DA1-063A-C397-DF6F-C66B159C599D}"/>
          </ac:spMkLst>
        </pc:spChg>
        <pc:picChg chg="add">
          <ac:chgData name="Matthew Martineau" userId="S::mmartineau@smoc.org::073ce0ee-5d7d-468d-8982-2f6aa7a904ba" providerId="AD" clId="Web-{2D83EE15-CE30-0A6F-8DE9-3C3A50215001}" dt="2025-09-02T14:16:59.738" v="182"/>
          <ac:picMkLst>
            <pc:docMk/>
            <pc:sldMk cId="0" sldId="262"/>
            <ac:picMk id="7" creationId="{727403F7-FF3C-5FE9-F482-BE562585D21E}"/>
          </ac:picMkLst>
        </pc:picChg>
        <pc:picChg chg="add">
          <ac:chgData name="Matthew Martineau" userId="S::mmartineau@smoc.org::073ce0ee-5d7d-468d-8982-2f6aa7a904ba" providerId="AD" clId="Web-{2D83EE15-CE30-0A6F-8DE9-3C3A50215001}" dt="2025-09-02T14:16:59.754" v="183"/>
          <ac:picMkLst>
            <pc:docMk/>
            <pc:sldMk cId="0" sldId="262"/>
            <ac:picMk id="9" creationId="{3FC14819-31EA-1EE9-1DA2-EB1E33A43513}"/>
          </ac:picMkLst>
        </pc:picChg>
        <pc:picChg chg="add">
          <ac:chgData name="Matthew Martineau" userId="S::mmartineau@smoc.org::073ce0ee-5d7d-468d-8982-2f6aa7a904ba" providerId="AD" clId="Web-{2D83EE15-CE30-0A6F-8DE9-3C3A50215001}" dt="2025-09-02T14:16:59.754" v="184"/>
          <ac:picMkLst>
            <pc:docMk/>
            <pc:sldMk cId="0" sldId="262"/>
            <ac:picMk id="11" creationId="{4BDC443A-B97D-DECD-7226-06FE038EE225}"/>
          </ac:picMkLst>
        </pc:picChg>
        <pc:picChg chg="add">
          <ac:chgData name="Matthew Martineau" userId="S::mmartineau@smoc.org::073ce0ee-5d7d-468d-8982-2f6aa7a904ba" providerId="AD" clId="Web-{2D83EE15-CE30-0A6F-8DE9-3C3A50215001}" dt="2025-09-02T14:16:59.785" v="186"/>
          <ac:picMkLst>
            <pc:docMk/>
            <pc:sldMk cId="0" sldId="262"/>
            <ac:picMk id="16" creationId="{94D345E5-4D9A-B97C-976D-8BA4B1E30390}"/>
          </ac:picMkLst>
        </pc:picChg>
        <pc:picChg chg="add">
          <ac:chgData name="Matthew Martineau" userId="S::mmartineau@smoc.org::073ce0ee-5d7d-468d-8982-2f6aa7a904ba" providerId="AD" clId="Web-{2D83EE15-CE30-0A6F-8DE9-3C3A50215001}" dt="2025-09-02T14:16:59.800" v="187"/>
          <ac:picMkLst>
            <pc:docMk/>
            <pc:sldMk cId="0" sldId="262"/>
            <ac:picMk id="18" creationId="{210A1532-7E0C-D68F-6007-A4F316523651}"/>
          </ac:picMkLst>
        </pc:picChg>
      </pc:sldChg>
      <pc:sldChg chg="addSp delSp modSp">
        <pc:chgData name="Matthew Martineau" userId="S::mmartineau@smoc.org::073ce0ee-5d7d-468d-8982-2f6aa7a904ba" providerId="AD" clId="Web-{2D83EE15-CE30-0A6F-8DE9-3C3A50215001}" dt="2025-09-02T14:17:40.488" v="199" actId="1076"/>
        <pc:sldMkLst>
          <pc:docMk/>
          <pc:sldMk cId="0" sldId="263"/>
        </pc:sldMkLst>
        <pc:spChg chg="add">
          <ac:chgData name="Matthew Martineau" userId="S::mmartineau@smoc.org::073ce0ee-5d7d-468d-8982-2f6aa7a904ba" providerId="AD" clId="Web-{2D83EE15-CE30-0A6F-8DE9-3C3A50215001}" dt="2025-09-02T14:17:35.175" v="191"/>
          <ac:spMkLst>
            <pc:docMk/>
            <pc:sldMk cId="0" sldId="263"/>
            <ac:spMk id="3" creationId="{99ADF296-382C-1685-B275-B0541504C896}"/>
          </ac:spMkLst>
        </pc:spChg>
        <pc:spChg chg="add">
          <ac:chgData name="Matthew Martineau" userId="S::mmartineau@smoc.org::073ce0ee-5d7d-468d-8982-2f6aa7a904ba" providerId="AD" clId="Web-{2D83EE15-CE30-0A6F-8DE9-3C3A50215001}" dt="2025-09-02T14:17:35.191" v="192"/>
          <ac:spMkLst>
            <pc:docMk/>
            <pc:sldMk cId="0" sldId="263"/>
            <ac:spMk id="5" creationId="{F0695FF4-B521-96D9-1459-C58C40195AED}"/>
          </ac:spMkLst>
        </pc:spChg>
        <pc:spChg chg="add">
          <ac:chgData name="Matthew Martineau" userId="S::mmartineau@smoc.org::073ce0ee-5d7d-468d-8982-2f6aa7a904ba" providerId="AD" clId="Web-{2D83EE15-CE30-0A6F-8DE9-3C3A50215001}" dt="2025-09-02T14:17:35.222" v="196"/>
          <ac:spMkLst>
            <pc:docMk/>
            <pc:sldMk cId="0" sldId="263"/>
            <ac:spMk id="13" creationId="{74D0E296-DF91-63BA-F421-B2689213F439}"/>
          </ac:spMkLst>
        </pc:spChg>
        <pc:spChg chg="mod">
          <ac:chgData name="Matthew Martineau" userId="S::mmartineau@smoc.org::073ce0ee-5d7d-468d-8982-2f6aa7a904ba" providerId="AD" clId="Web-{2D83EE15-CE30-0A6F-8DE9-3C3A50215001}" dt="2025-09-02T14:17:40.488" v="199" actId="1076"/>
          <ac:spMkLst>
            <pc:docMk/>
            <pc:sldMk cId="0" sldId="263"/>
            <ac:spMk id="25603" creationId="{FA1439C5-37D7-F263-8FE1-67540AD94C51}"/>
          </ac:spMkLst>
        </pc:spChg>
        <pc:spChg chg="del">
          <ac:chgData name="Matthew Martineau" userId="S::mmartineau@smoc.org::073ce0ee-5d7d-468d-8982-2f6aa7a904ba" providerId="AD" clId="Web-{2D83EE15-CE30-0A6F-8DE9-3C3A50215001}" dt="2025-09-02T14:17:07.410" v="188"/>
          <ac:spMkLst>
            <pc:docMk/>
            <pc:sldMk cId="0" sldId="263"/>
            <ac:spMk id="25604" creationId="{59A113CF-16B1-73A3-F577-C318051E56D0}"/>
          </ac:spMkLst>
        </pc:spChg>
        <pc:picChg chg="add">
          <ac:chgData name="Matthew Martineau" userId="S::mmartineau@smoc.org::073ce0ee-5d7d-468d-8982-2f6aa7a904ba" providerId="AD" clId="Web-{2D83EE15-CE30-0A6F-8DE9-3C3A50215001}" dt="2025-09-02T14:17:35.191" v="193"/>
          <ac:picMkLst>
            <pc:docMk/>
            <pc:sldMk cId="0" sldId="263"/>
            <ac:picMk id="7" creationId="{52F416F4-F49A-E016-5B32-5911EAF3285A}"/>
          </ac:picMkLst>
        </pc:picChg>
        <pc:picChg chg="add">
          <ac:chgData name="Matthew Martineau" userId="S::mmartineau@smoc.org::073ce0ee-5d7d-468d-8982-2f6aa7a904ba" providerId="AD" clId="Web-{2D83EE15-CE30-0A6F-8DE9-3C3A50215001}" dt="2025-09-02T14:17:35.207" v="194"/>
          <ac:picMkLst>
            <pc:docMk/>
            <pc:sldMk cId="0" sldId="263"/>
            <ac:picMk id="9" creationId="{F9294155-E60F-4436-9BAA-5A43DDE168F2}"/>
          </ac:picMkLst>
        </pc:picChg>
        <pc:picChg chg="add">
          <ac:chgData name="Matthew Martineau" userId="S::mmartineau@smoc.org::073ce0ee-5d7d-468d-8982-2f6aa7a904ba" providerId="AD" clId="Web-{2D83EE15-CE30-0A6F-8DE9-3C3A50215001}" dt="2025-09-02T14:17:35.207" v="195"/>
          <ac:picMkLst>
            <pc:docMk/>
            <pc:sldMk cId="0" sldId="263"/>
            <ac:picMk id="11" creationId="{E8624019-2230-ABAB-8B6D-9B579A5CC386}"/>
          </ac:picMkLst>
        </pc:picChg>
        <pc:picChg chg="add">
          <ac:chgData name="Matthew Martineau" userId="S::mmartineau@smoc.org::073ce0ee-5d7d-468d-8982-2f6aa7a904ba" providerId="AD" clId="Web-{2D83EE15-CE30-0A6F-8DE9-3C3A50215001}" dt="2025-09-02T14:17:35.238" v="197"/>
          <ac:picMkLst>
            <pc:docMk/>
            <pc:sldMk cId="0" sldId="263"/>
            <ac:picMk id="15" creationId="{9E21B724-0429-47BF-2869-641FB2DDFBC2}"/>
          </ac:picMkLst>
        </pc:picChg>
        <pc:picChg chg="add">
          <ac:chgData name="Matthew Martineau" userId="S::mmartineau@smoc.org::073ce0ee-5d7d-468d-8982-2f6aa7a904ba" providerId="AD" clId="Web-{2D83EE15-CE30-0A6F-8DE9-3C3A50215001}" dt="2025-09-02T14:17:35.269" v="198"/>
          <ac:picMkLst>
            <pc:docMk/>
            <pc:sldMk cId="0" sldId="263"/>
            <ac:picMk id="17" creationId="{9463FC52-58A8-79B2-DF00-879425FC4EC0}"/>
          </ac:picMkLst>
        </pc:picChg>
      </pc:sldChg>
      <pc:sldChg chg="addSp delSp modSp">
        <pc:chgData name="Matthew Martineau" userId="S::mmartineau@smoc.org::073ce0ee-5d7d-468d-8982-2f6aa7a904ba" providerId="AD" clId="Web-{2D83EE15-CE30-0A6F-8DE9-3C3A50215001}" dt="2025-09-02T14:18:19.676" v="216"/>
        <pc:sldMkLst>
          <pc:docMk/>
          <pc:sldMk cId="0" sldId="264"/>
        </pc:sldMkLst>
        <pc:spChg chg="add">
          <ac:chgData name="Matthew Martineau" userId="S::mmartineau@smoc.org::073ce0ee-5d7d-468d-8982-2f6aa7a904ba" providerId="AD" clId="Web-{2D83EE15-CE30-0A6F-8DE9-3C3A50215001}" dt="2025-09-02T14:18:19.582" v="209"/>
          <ac:spMkLst>
            <pc:docMk/>
            <pc:sldMk cId="0" sldId="264"/>
            <ac:spMk id="3" creationId="{86072C13-7959-60CE-6172-61C78963B645}"/>
          </ac:spMkLst>
        </pc:spChg>
        <pc:spChg chg="add">
          <ac:chgData name="Matthew Martineau" userId="S::mmartineau@smoc.org::073ce0ee-5d7d-468d-8982-2f6aa7a904ba" providerId="AD" clId="Web-{2D83EE15-CE30-0A6F-8DE9-3C3A50215001}" dt="2025-09-02T14:18:19.597" v="210"/>
          <ac:spMkLst>
            <pc:docMk/>
            <pc:sldMk cId="0" sldId="264"/>
            <ac:spMk id="5" creationId="{273E1C62-F21C-0C6B-B821-64A87CC62C65}"/>
          </ac:spMkLst>
        </pc:spChg>
        <pc:spChg chg="add">
          <ac:chgData name="Matthew Martineau" userId="S::mmartineau@smoc.org::073ce0ee-5d7d-468d-8982-2f6aa7a904ba" providerId="AD" clId="Web-{2D83EE15-CE30-0A6F-8DE9-3C3A50215001}" dt="2025-09-02T14:18:19.644" v="214"/>
          <ac:spMkLst>
            <pc:docMk/>
            <pc:sldMk cId="0" sldId="264"/>
            <ac:spMk id="15" creationId="{CE30747D-1F59-5E26-8759-11E1CC1436BD}"/>
          </ac:spMkLst>
        </pc:spChg>
        <pc:spChg chg="mod">
          <ac:chgData name="Matthew Martineau" userId="S::mmartineau@smoc.org::073ce0ee-5d7d-468d-8982-2f6aa7a904ba" providerId="AD" clId="Web-{2D83EE15-CE30-0A6F-8DE9-3C3A50215001}" dt="2025-09-02T14:18:01.957" v="204" actId="1076"/>
          <ac:spMkLst>
            <pc:docMk/>
            <pc:sldMk cId="0" sldId="264"/>
            <ac:spMk id="27650" creationId="{F42D32CF-DABD-96C1-C961-41579CCEC636}"/>
          </ac:spMkLst>
        </pc:spChg>
        <pc:spChg chg="mod">
          <ac:chgData name="Matthew Martineau" userId="S::mmartineau@smoc.org::073ce0ee-5d7d-468d-8982-2f6aa7a904ba" providerId="AD" clId="Web-{2D83EE15-CE30-0A6F-8DE9-3C3A50215001}" dt="2025-09-02T14:18:12.832" v="205" actId="1076"/>
          <ac:spMkLst>
            <pc:docMk/>
            <pc:sldMk cId="0" sldId="264"/>
            <ac:spMk id="27651" creationId="{B6D61E40-6C5B-7D65-DB4E-E7BEC93C80E5}"/>
          </ac:spMkLst>
        </pc:spChg>
        <pc:spChg chg="mod">
          <ac:chgData name="Matthew Martineau" userId="S::mmartineau@smoc.org::073ce0ee-5d7d-468d-8982-2f6aa7a904ba" providerId="AD" clId="Web-{2D83EE15-CE30-0A6F-8DE9-3C3A50215001}" dt="2025-09-02T14:18:12.847" v="206" actId="1076"/>
          <ac:spMkLst>
            <pc:docMk/>
            <pc:sldMk cId="0" sldId="264"/>
            <ac:spMk id="27652" creationId="{50BD7AE5-FD8F-D5D5-6478-979977BE4A20}"/>
          </ac:spMkLst>
        </pc:spChg>
        <pc:spChg chg="del">
          <ac:chgData name="Matthew Martineau" userId="S::mmartineau@smoc.org::073ce0ee-5d7d-468d-8982-2f6aa7a904ba" providerId="AD" clId="Web-{2D83EE15-CE30-0A6F-8DE9-3C3A50215001}" dt="2025-09-02T14:17:52.738" v="202"/>
          <ac:spMkLst>
            <pc:docMk/>
            <pc:sldMk cId="0" sldId="264"/>
            <ac:spMk id="27655" creationId="{61553283-A789-AF54-C290-BEA237F4B712}"/>
          </ac:spMkLst>
        </pc:spChg>
        <pc:picChg chg="add">
          <ac:chgData name="Matthew Martineau" userId="S::mmartineau@smoc.org::073ce0ee-5d7d-468d-8982-2f6aa7a904ba" providerId="AD" clId="Web-{2D83EE15-CE30-0A6F-8DE9-3C3A50215001}" dt="2025-09-02T14:18:19.597" v="211"/>
          <ac:picMkLst>
            <pc:docMk/>
            <pc:sldMk cId="0" sldId="264"/>
            <ac:picMk id="7" creationId="{9C683823-6497-7ED4-9D19-A09C5A76D953}"/>
          </ac:picMkLst>
        </pc:picChg>
        <pc:picChg chg="add">
          <ac:chgData name="Matthew Martineau" userId="S::mmartineau@smoc.org::073ce0ee-5d7d-468d-8982-2f6aa7a904ba" providerId="AD" clId="Web-{2D83EE15-CE30-0A6F-8DE9-3C3A50215001}" dt="2025-09-02T14:18:19.613" v="212"/>
          <ac:picMkLst>
            <pc:docMk/>
            <pc:sldMk cId="0" sldId="264"/>
            <ac:picMk id="10" creationId="{D458D848-15AF-5743-FFCB-53215D1EFE7F}"/>
          </ac:picMkLst>
        </pc:picChg>
        <pc:picChg chg="add">
          <ac:chgData name="Matthew Martineau" userId="S::mmartineau@smoc.org::073ce0ee-5d7d-468d-8982-2f6aa7a904ba" providerId="AD" clId="Web-{2D83EE15-CE30-0A6F-8DE9-3C3A50215001}" dt="2025-09-02T14:18:19.629" v="213"/>
          <ac:picMkLst>
            <pc:docMk/>
            <pc:sldMk cId="0" sldId="264"/>
            <ac:picMk id="13" creationId="{14088897-BA2A-4F59-8049-9F93F43591DC}"/>
          </ac:picMkLst>
        </pc:picChg>
        <pc:picChg chg="add">
          <ac:chgData name="Matthew Martineau" userId="S::mmartineau@smoc.org::073ce0ee-5d7d-468d-8982-2f6aa7a904ba" providerId="AD" clId="Web-{2D83EE15-CE30-0A6F-8DE9-3C3A50215001}" dt="2025-09-02T14:18:19.660" v="215"/>
          <ac:picMkLst>
            <pc:docMk/>
            <pc:sldMk cId="0" sldId="264"/>
            <ac:picMk id="17" creationId="{C19EA658-ED1F-8105-579D-C0846D50C320}"/>
          </ac:picMkLst>
        </pc:picChg>
        <pc:picChg chg="add">
          <ac:chgData name="Matthew Martineau" userId="S::mmartineau@smoc.org::073ce0ee-5d7d-468d-8982-2f6aa7a904ba" providerId="AD" clId="Web-{2D83EE15-CE30-0A6F-8DE9-3C3A50215001}" dt="2025-09-02T14:18:19.676" v="216"/>
          <ac:picMkLst>
            <pc:docMk/>
            <pc:sldMk cId="0" sldId="264"/>
            <ac:picMk id="19" creationId="{7D2422A7-96D3-5834-99F8-427575E31AFE}"/>
          </ac:picMkLst>
        </pc:picChg>
        <pc:cxnChg chg="mod">
          <ac:chgData name="Matthew Martineau" userId="S::mmartineau@smoc.org::073ce0ee-5d7d-468d-8982-2f6aa7a904ba" providerId="AD" clId="Web-{2D83EE15-CE30-0A6F-8DE9-3C3A50215001}" dt="2025-09-02T14:18:12.847" v="207" actId="1076"/>
          <ac:cxnSpMkLst>
            <pc:docMk/>
            <pc:sldMk cId="0" sldId="264"/>
            <ac:cxnSpMk id="9" creationId="{54C59350-3331-4001-936C-71878ED1013F}"/>
          </ac:cxnSpMkLst>
        </pc:cxnChg>
        <pc:cxnChg chg="mod">
          <ac:chgData name="Matthew Martineau" userId="S::mmartineau@smoc.org::073ce0ee-5d7d-468d-8982-2f6aa7a904ba" providerId="AD" clId="Web-{2D83EE15-CE30-0A6F-8DE9-3C3A50215001}" dt="2025-09-02T14:18:12.847" v="208" actId="1076"/>
          <ac:cxnSpMkLst>
            <pc:docMk/>
            <pc:sldMk cId="0" sldId="264"/>
            <ac:cxnSpMk id="11" creationId="{E5FE0201-A5E4-48EE-AB76-FF1F83979AEE}"/>
          </ac:cxnSpMkLst>
        </pc:cxnChg>
      </pc:sldChg>
      <pc:sldChg chg="addSp delSp modSp">
        <pc:chgData name="Matthew Martineau" userId="S::mmartineau@smoc.org::073ce0ee-5d7d-468d-8982-2f6aa7a904ba" providerId="AD" clId="Web-{2D83EE15-CE30-0A6F-8DE9-3C3A50215001}" dt="2025-09-02T14:18:57.051" v="229"/>
        <pc:sldMkLst>
          <pc:docMk/>
          <pc:sldMk cId="0" sldId="265"/>
        </pc:sldMkLst>
        <pc:spChg chg="add">
          <ac:chgData name="Matthew Martineau" userId="S::mmartineau@smoc.org::073ce0ee-5d7d-468d-8982-2f6aa7a904ba" providerId="AD" clId="Web-{2D83EE15-CE30-0A6F-8DE9-3C3A50215001}" dt="2025-09-02T14:18:41.597" v="219"/>
          <ac:spMkLst>
            <pc:docMk/>
            <pc:sldMk cId="0" sldId="265"/>
            <ac:spMk id="3" creationId="{7810055B-084C-6CD9-BAD9-FD0D2A6DF15F}"/>
          </ac:spMkLst>
        </pc:spChg>
        <pc:spChg chg="add">
          <ac:chgData name="Matthew Martineau" userId="S::mmartineau@smoc.org::073ce0ee-5d7d-468d-8982-2f6aa7a904ba" providerId="AD" clId="Web-{2D83EE15-CE30-0A6F-8DE9-3C3A50215001}" dt="2025-09-02T14:18:41.597" v="220"/>
          <ac:spMkLst>
            <pc:docMk/>
            <pc:sldMk cId="0" sldId="265"/>
            <ac:spMk id="5" creationId="{3253DDDF-587A-A3D2-F942-9B57A43926D9}"/>
          </ac:spMkLst>
        </pc:spChg>
        <pc:spChg chg="add">
          <ac:chgData name="Matthew Martineau" userId="S::mmartineau@smoc.org::073ce0ee-5d7d-468d-8982-2f6aa7a904ba" providerId="AD" clId="Web-{2D83EE15-CE30-0A6F-8DE9-3C3A50215001}" dt="2025-09-02T14:18:41.644" v="224"/>
          <ac:spMkLst>
            <pc:docMk/>
            <pc:sldMk cId="0" sldId="265"/>
            <ac:spMk id="13" creationId="{0EDD9AA3-6575-2962-8B6B-4D08D79AE644}"/>
          </ac:spMkLst>
        </pc:spChg>
        <pc:spChg chg="mod">
          <ac:chgData name="Matthew Martineau" userId="S::mmartineau@smoc.org::073ce0ee-5d7d-468d-8982-2f6aa7a904ba" providerId="AD" clId="Web-{2D83EE15-CE30-0A6F-8DE9-3C3A50215001}" dt="2025-09-02T14:18:39.926" v="218" actId="1076"/>
          <ac:spMkLst>
            <pc:docMk/>
            <pc:sldMk cId="0" sldId="265"/>
            <ac:spMk id="29699" creationId="{1011327A-7187-21CB-0051-15F749A61EB6}"/>
          </ac:spMkLst>
        </pc:spChg>
        <pc:spChg chg="del">
          <ac:chgData name="Matthew Martineau" userId="S::mmartineau@smoc.org::073ce0ee-5d7d-468d-8982-2f6aa7a904ba" providerId="AD" clId="Web-{2D83EE15-CE30-0A6F-8DE9-3C3A50215001}" dt="2025-09-02T14:18:57.051" v="229"/>
          <ac:spMkLst>
            <pc:docMk/>
            <pc:sldMk cId="0" sldId="265"/>
            <ac:spMk id="29700" creationId="{53B40243-3CD6-851C-72CB-FA667F1798D9}"/>
          </ac:spMkLst>
        </pc:spChg>
        <pc:picChg chg="add">
          <ac:chgData name="Matthew Martineau" userId="S::mmartineau@smoc.org::073ce0ee-5d7d-468d-8982-2f6aa7a904ba" providerId="AD" clId="Web-{2D83EE15-CE30-0A6F-8DE9-3C3A50215001}" dt="2025-09-02T14:18:41.613" v="221"/>
          <ac:picMkLst>
            <pc:docMk/>
            <pc:sldMk cId="0" sldId="265"/>
            <ac:picMk id="7" creationId="{7B2AD5A1-C069-5BC3-278F-347B27AF09F2}"/>
          </ac:picMkLst>
        </pc:picChg>
        <pc:picChg chg="add">
          <ac:chgData name="Matthew Martineau" userId="S::mmartineau@smoc.org::073ce0ee-5d7d-468d-8982-2f6aa7a904ba" providerId="AD" clId="Web-{2D83EE15-CE30-0A6F-8DE9-3C3A50215001}" dt="2025-09-02T14:18:41.629" v="222"/>
          <ac:picMkLst>
            <pc:docMk/>
            <pc:sldMk cId="0" sldId="265"/>
            <ac:picMk id="9" creationId="{B73F9576-C576-C46A-1302-19FF174EB230}"/>
          </ac:picMkLst>
        </pc:picChg>
        <pc:picChg chg="add">
          <ac:chgData name="Matthew Martineau" userId="S::mmartineau@smoc.org::073ce0ee-5d7d-468d-8982-2f6aa7a904ba" providerId="AD" clId="Web-{2D83EE15-CE30-0A6F-8DE9-3C3A50215001}" dt="2025-09-02T14:18:41.644" v="223"/>
          <ac:picMkLst>
            <pc:docMk/>
            <pc:sldMk cId="0" sldId="265"/>
            <ac:picMk id="11" creationId="{CEA28A3E-DF0C-C6AB-4B7A-2F285943AAE5}"/>
          </ac:picMkLst>
        </pc:picChg>
        <pc:picChg chg="add">
          <ac:chgData name="Matthew Martineau" userId="S::mmartineau@smoc.org::073ce0ee-5d7d-468d-8982-2f6aa7a904ba" providerId="AD" clId="Web-{2D83EE15-CE30-0A6F-8DE9-3C3A50215001}" dt="2025-09-02T14:18:41.660" v="225"/>
          <ac:picMkLst>
            <pc:docMk/>
            <pc:sldMk cId="0" sldId="265"/>
            <ac:picMk id="15" creationId="{E02D1609-2266-0D16-7021-3361317662AF}"/>
          </ac:picMkLst>
        </pc:picChg>
        <pc:picChg chg="add">
          <ac:chgData name="Matthew Martineau" userId="S::mmartineau@smoc.org::073ce0ee-5d7d-468d-8982-2f6aa7a904ba" providerId="AD" clId="Web-{2D83EE15-CE30-0A6F-8DE9-3C3A50215001}" dt="2025-09-02T14:18:41.691" v="226"/>
          <ac:picMkLst>
            <pc:docMk/>
            <pc:sldMk cId="0" sldId="265"/>
            <ac:picMk id="17" creationId="{B12A0704-C938-5FED-2E56-3B70A6AA0C6C}"/>
          </ac:picMkLst>
        </pc:picChg>
        <pc:picChg chg="mod">
          <ac:chgData name="Matthew Martineau" userId="S::mmartineau@smoc.org::073ce0ee-5d7d-468d-8982-2f6aa7a904ba" providerId="AD" clId="Web-{2D83EE15-CE30-0A6F-8DE9-3C3A50215001}" dt="2025-09-02T14:18:52.644" v="228" actId="1076"/>
          <ac:picMkLst>
            <pc:docMk/>
            <pc:sldMk cId="0" sldId="265"/>
            <ac:picMk id="130051" creationId="{B5FFE95B-4B07-4875-B8A4-404EABE6C68A}"/>
          </ac:picMkLst>
        </pc:picChg>
      </pc:sldChg>
      <pc:sldChg chg="addSp modSp">
        <pc:chgData name="Matthew Martineau" userId="S::mmartineau@smoc.org::073ce0ee-5d7d-468d-8982-2f6aa7a904ba" providerId="AD" clId="Web-{2D83EE15-CE30-0A6F-8DE9-3C3A50215001}" dt="2025-09-02T14:21:40.738" v="239"/>
        <pc:sldMkLst>
          <pc:docMk/>
          <pc:sldMk cId="0" sldId="266"/>
        </pc:sldMkLst>
        <pc:spChg chg="add">
          <ac:chgData name="Matthew Martineau" userId="S::mmartineau@smoc.org::073ce0ee-5d7d-468d-8982-2f6aa7a904ba" providerId="AD" clId="Web-{2D83EE15-CE30-0A6F-8DE9-3C3A50215001}" dt="2025-09-02T14:21:40.676" v="232"/>
          <ac:spMkLst>
            <pc:docMk/>
            <pc:sldMk cId="0" sldId="266"/>
            <ac:spMk id="3" creationId="{835E55AE-FE7B-6CA4-0BC3-4311A6BD6552}"/>
          </ac:spMkLst>
        </pc:spChg>
        <pc:spChg chg="add">
          <ac:chgData name="Matthew Martineau" userId="S::mmartineau@smoc.org::073ce0ee-5d7d-468d-8982-2f6aa7a904ba" providerId="AD" clId="Web-{2D83EE15-CE30-0A6F-8DE9-3C3A50215001}" dt="2025-09-02T14:21:40.676" v="233"/>
          <ac:spMkLst>
            <pc:docMk/>
            <pc:sldMk cId="0" sldId="266"/>
            <ac:spMk id="5" creationId="{E9B2D63F-E0AA-9A4E-1EA6-3A4A6B2469AD}"/>
          </ac:spMkLst>
        </pc:spChg>
        <pc:spChg chg="add">
          <ac:chgData name="Matthew Martineau" userId="S::mmartineau@smoc.org::073ce0ee-5d7d-468d-8982-2f6aa7a904ba" providerId="AD" clId="Web-{2D83EE15-CE30-0A6F-8DE9-3C3A50215001}" dt="2025-09-02T14:21:40.707" v="237"/>
          <ac:spMkLst>
            <pc:docMk/>
            <pc:sldMk cId="0" sldId="266"/>
            <ac:spMk id="13" creationId="{F637E9DD-B82F-384B-E1E1-5F6F20D23AE6}"/>
          </ac:spMkLst>
        </pc:spChg>
        <pc:spChg chg="mod">
          <ac:chgData name="Matthew Martineau" userId="S::mmartineau@smoc.org::073ce0ee-5d7d-468d-8982-2f6aa7a904ba" providerId="AD" clId="Web-{2D83EE15-CE30-0A6F-8DE9-3C3A50215001}" dt="2025-09-02T14:21:38.676" v="231" actId="1076"/>
          <ac:spMkLst>
            <pc:docMk/>
            <pc:sldMk cId="0" sldId="266"/>
            <ac:spMk id="31749" creationId="{5CC659E9-E6F3-AAFA-1352-F777D2416252}"/>
          </ac:spMkLst>
        </pc:spChg>
        <pc:picChg chg="add">
          <ac:chgData name="Matthew Martineau" userId="S::mmartineau@smoc.org::073ce0ee-5d7d-468d-8982-2f6aa7a904ba" providerId="AD" clId="Web-{2D83EE15-CE30-0A6F-8DE9-3C3A50215001}" dt="2025-09-02T14:21:40.691" v="234"/>
          <ac:picMkLst>
            <pc:docMk/>
            <pc:sldMk cId="0" sldId="266"/>
            <ac:picMk id="7" creationId="{A04E5CE2-257A-6A63-10D5-DA7DCA6F80DA}"/>
          </ac:picMkLst>
        </pc:picChg>
        <pc:picChg chg="add">
          <ac:chgData name="Matthew Martineau" userId="S::mmartineau@smoc.org::073ce0ee-5d7d-468d-8982-2f6aa7a904ba" providerId="AD" clId="Web-{2D83EE15-CE30-0A6F-8DE9-3C3A50215001}" dt="2025-09-02T14:21:40.691" v="235"/>
          <ac:picMkLst>
            <pc:docMk/>
            <pc:sldMk cId="0" sldId="266"/>
            <ac:picMk id="9" creationId="{015B6B00-FE60-1B74-9994-4B4519E3709C}"/>
          </ac:picMkLst>
        </pc:picChg>
        <pc:picChg chg="add">
          <ac:chgData name="Matthew Martineau" userId="S::mmartineau@smoc.org::073ce0ee-5d7d-468d-8982-2f6aa7a904ba" providerId="AD" clId="Web-{2D83EE15-CE30-0A6F-8DE9-3C3A50215001}" dt="2025-09-02T14:21:40.707" v="236"/>
          <ac:picMkLst>
            <pc:docMk/>
            <pc:sldMk cId="0" sldId="266"/>
            <ac:picMk id="11" creationId="{F493A51F-F133-8860-A4B1-E2B9638CD87E}"/>
          </ac:picMkLst>
        </pc:picChg>
        <pc:picChg chg="add">
          <ac:chgData name="Matthew Martineau" userId="S::mmartineau@smoc.org::073ce0ee-5d7d-468d-8982-2f6aa7a904ba" providerId="AD" clId="Web-{2D83EE15-CE30-0A6F-8DE9-3C3A50215001}" dt="2025-09-02T14:21:40.723" v="238"/>
          <ac:picMkLst>
            <pc:docMk/>
            <pc:sldMk cId="0" sldId="266"/>
            <ac:picMk id="15" creationId="{70F45F79-655A-FE42-AF97-8860FBA483D0}"/>
          </ac:picMkLst>
        </pc:picChg>
        <pc:picChg chg="add">
          <ac:chgData name="Matthew Martineau" userId="S::mmartineau@smoc.org::073ce0ee-5d7d-468d-8982-2f6aa7a904ba" providerId="AD" clId="Web-{2D83EE15-CE30-0A6F-8DE9-3C3A50215001}" dt="2025-09-02T14:21:40.738" v="239"/>
          <ac:picMkLst>
            <pc:docMk/>
            <pc:sldMk cId="0" sldId="266"/>
            <ac:picMk id="17" creationId="{4A819203-B56F-9AAA-39E2-761CA9509862}"/>
          </ac:picMkLst>
        </pc:picChg>
      </pc:sldChg>
      <pc:sldChg chg="addSp delSp modSp">
        <pc:chgData name="Matthew Martineau" userId="S::mmartineau@smoc.org::073ce0ee-5d7d-468d-8982-2f6aa7a904ba" providerId="AD" clId="Web-{2D83EE15-CE30-0A6F-8DE9-3C3A50215001}" dt="2025-09-02T14:22:34.629" v="256" actId="1076"/>
        <pc:sldMkLst>
          <pc:docMk/>
          <pc:sldMk cId="0" sldId="267"/>
        </pc:sldMkLst>
        <pc:spChg chg="add">
          <ac:chgData name="Matthew Martineau" userId="S::mmartineau@smoc.org::073ce0ee-5d7d-468d-8982-2f6aa7a904ba" providerId="AD" clId="Web-{2D83EE15-CE30-0A6F-8DE9-3C3A50215001}" dt="2025-09-02T14:22:17.551" v="245"/>
          <ac:spMkLst>
            <pc:docMk/>
            <pc:sldMk cId="0" sldId="267"/>
            <ac:spMk id="3" creationId="{6981654A-76EC-E539-FC9E-60728C6B1836}"/>
          </ac:spMkLst>
        </pc:spChg>
        <pc:spChg chg="add">
          <ac:chgData name="Matthew Martineau" userId="S::mmartineau@smoc.org::073ce0ee-5d7d-468d-8982-2f6aa7a904ba" providerId="AD" clId="Web-{2D83EE15-CE30-0A6F-8DE9-3C3A50215001}" dt="2025-09-02T14:22:17.551" v="246"/>
          <ac:spMkLst>
            <pc:docMk/>
            <pc:sldMk cId="0" sldId="267"/>
            <ac:spMk id="5" creationId="{3FBD496F-6D2C-B08B-DE3F-6BCA2D402FC2}"/>
          </ac:spMkLst>
        </pc:spChg>
        <pc:spChg chg="add">
          <ac:chgData name="Matthew Martineau" userId="S::mmartineau@smoc.org::073ce0ee-5d7d-468d-8982-2f6aa7a904ba" providerId="AD" clId="Web-{2D83EE15-CE30-0A6F-8DE9-3C3A50215001}" dt="2025-09-02T14:22:17.598" v="250"/>
          <ac:spMkLst>
            <pc:docMk/>
            <pc:sldMk cId="0" sldId="267"/>
            <ac:spMk id="13" creationId="{9A5CF533-62E2-9998-E1CA-431879E94DD5}"/>
          </ac:spMkLst>
        </pc:spChg>
        <pc:spChg chg="mod">
          <ac:chgData name="Matthew Martineau" userId="S::mmartineau@smoc.org::073ce0ee-5d7d-468d-8982-2f6aa7a904ba" providerId="AD" clId="Web-{2D83EE15-CE30-0A6F-8DE9-3C3A50215001}" dt="2025-09-02T14:22:32.019" v="255" actId="1076"/>
          <ac:spMkLst>
            <pc:docMk/>
            <pc:sldMk cId="0" sldId="267"/>
            <ac:spMk id="33795" creationId="{3FD032B1-0869-139C-E7B7-BF48B6A92476}"/>
          </ac:spMkLst>
        </pc:spChg>
        <pc:spChg chg="del">
          <ac:chgData name="Matthew Martineau" userId="S::mmartineau@smoc.org::073ce0ee-5d7d-468d-8982-2f6aa7a904ba" providerId="AD" clId="Web-{2D83EE15-CE30-0A6F-8DE9-3C3A50215001}" dt="2025-09-02T14:21:50.926" v="240"/>
          <ac:spMkLst>
            <pc:docMk/>
            <pc:sldMk cId="0" sldId="267"/>
            <ac:spMk id="33796" creationId="{2D82D85F-61E3-0E2F-FB04-57570ABC3684}"/>
          </ac:spMkLst>
        </pc:spChg>
        <pc:picChg chg="add">
          <ac:chgData name="Matthew Martineau" userId="S::mmartineau@smoc.org::073ce0ee-5d7d-468d-8982-2f6aa7a904ba" providerId="AD" clId="Web-{2D83EE15-CE30-0A6F-8DE9-3C3A50215001}" dt="2025-09-02T14:22:17.566" v="247"/>
          <ac:picMkLst>
            <pc:docMk/>
            <pc:sldMk cId="0" sldId="267"/>
            <ac:picMk id="7" creationId="{625274BB-47CF-E923-BDD5-F982B324DF7F}"/>
          </ac:picMkLst>
        </pc:picChg>
        <pc:picChg chg="add">
          <ac:chgData name="Matthew Martineau" userId="S::mmartineau@smoc.org::073ce0ee-5d7d-468d-8982-2f6aa7a904ba" providerId="AD" clId="Web-{2D83EE15-CE30-0A6F-8DE9-3C3A50215001}" dt="2025-09-02T14:22:17.582" v="248"/>
          <ac:picMkLst>
            <pc:docMk/>
            <pc:sldMk cId="0" sldId="267"/>
            <ac:picMk id="9" creationId="{B58AA24B-8C7E-262E-EEDD-3203BD177C63}"/>
          </ac:picMkLst>
        </pc:picChg>
        <pc:picChg chg="add">
          <ac:chgData name="Matthew Martineau" userId="S::mmartineau@smoc.org::073ce0ee-5d7d-468d-8982-2f6aa7a904ba" providerId="AD" clId="Web-{2D83EE15-CE30-0A6F-8DE9-3C3A50215001}" dt="2025-09-02T14:22:17.582" v="249"/>
          <ac:picMkLst>
            <pc:docMk/>
            <pc:sldMk cId="0" sldId="267"/>
            <ac:picMk id="11" creationId="{67368164-0D08-40DE-632B-5E13697D96BA}"/>
          </ac:picMkLst>
        </pc:picChg>
        <pc:picChg chg="add">
          <ac:chgData name="Matthew Martineau" userId="S::mmartineau@smoc.org::073ce0ee-5d7d-468d-8982-2f6aa7a904ba" providerId="AD" clId="Web-{2D83EE15-CE30-0A6F-8DE9-3C3A50215001}" dt="2025-09-02T14:22:17.613" v="251"/>
          <ac:picMkLst>
            <pc:docMk/>
            <pc:sldMk cId="0" sldId="267"/>
            <ac:picMk id="15" creationId="{1C87AD2F-4B55-D04C-F993-DB4860593D93}"/>
          </ac:picMkLst>
        </pc:picChg>
        <pc:picChg chg="add">
          <ac:chgData name="Matthew Martineau" userId="S::mmartineau@smoc.org::073ce0ee-5d7d-468d-8982-2f6aa7a904ba" providerId="AD" clId="Web-{2D83EE15-CE30-0A6F-8DE9-3C3A50215001}" dt="2025-09-02T14:22:17.644" v="252"/>
          <ac:picMkLst>
            <pc:docMk/>
            <pc:sldMk cId="0" sldId="267"/>
            <ac:picMk id="17" creationId="{4EBC8E8A-D6F2-9703-23AB-4F0312BD2B8C}"/>
          </ac:picMkLst>
        </pc:picChg>
        <pc:picChg chg="mod">
          <ac:chgData name="Matthew Martineau" userId="S::mmartineau@smoc.org::073ce0ee-5d7d-468d-8982-2f6aa7a904ba" providerId="AD" clId="Web-{2D83EE15-CE30-0A6F-8DE9-3C3A50215001}" dt="2025-09-02T14:22:34.629" v="256" actId="1076"/>
          <ac:picMkLst>
            <pc:docMk/>
            <pc:sldMk cId="0" sldId="267"/>
            <ac:picMk id="33794" creationId="{E370ECB0-B0C0-8497-DC66-3097CF403872}"/>
          </ac:picMkLst>
        </pc:picChg>
      </pc:sldChg>
      <pc:sldChg chg="addSp delSp modSp">
        <pc:chgData name="Matthew Martineau" userId="S::mmartineau@smoc.org::073ce0ee-5d7d-468d-8982-2f6aa7a904ba" providerId="AD" clId="Web-{2D83EE15-CE30-0A6F-8DE9-3C3A50215001}" dt="2025-09-02T14:23:32.270" v="272" actId="1076"/>
        <pc:sldMkLst>
          <pc:docMk/>
          <pc:sldMk cId="0" sldId="268"/>
        </pc:sldMkLst>
        <pc:spChg chg="add">
          <ac:chgData name="Matthew Martineau" userId="S::mmartineau@smoc.org::073ce0ee-5d7d-468d-8982-2f6aa7a904ba" providerId="AD" clId="Web-{2D83EE15-CE30-0A6F-8DE9-3C3A50215001}" dt="2025-09-02T14:23:17.160" v="262"/>
          <ac:spMkLst>
            <pc:docMk/>
            <pc:sldMk cId="0" sldId="268"/>
            <ac:spMk id="3" creationId="{7ECB9F4A-55EE-F8FD-5CC2-FC6067B7DF77}"/>
          </ac:spMkLst>
        </pc:spChg>
        <pc:spChg chg="add">
          <ac:chgData name="Matthew Martineau" userId="S::mmartineau@smoc.org::073ce0ee-5d7d-468d-8982-2f6aa7a904ba" providerId="AD" clId="Web-{2D83EE15-CE30-0A6F-8DE9-3C3A50215001}" dt="2025-09-02T14:23:17.160" v="263"/>
          <ac:spMkLst>
            <pc:docMk/>
            <pc:sldMk cId="0" sldId="268"/>
            <ac:spMk id="5" creationId="{87C323D5-AA52-9295-E34E-08FC5B4D195A}"/>
          </ac:spMkLst>
        </pc:spChg>
        <pc:spChg chg="add">
          <ac:chgData name="Matthew Martineau" userId="S::mmartineau@smoc.org::073ce0ee-5d7d-468d-8982-2f6aa7a904ba" providerId="AD" clId="Web-{2D83EE15-CE30-0A6F-8DE9-3C3A50215001}" dt="2025-09-02T14:23:17.192" v="267"/>
          <ac:spMkLst>
            <pc:docMk/>
            <pc:sldMk cId="0" sldId="268"/>
            <ac:spMk id="14" creationId="{ABC9C14F-90FF-288C-47C4-0851C7B3E7D2}"/>
          </ac:spMkLst>
        </pc:spChg>
        <pc:spChg chg="del mod">
          <ac:chgData name="Matthew Martineau" userId="S::mmartineau@smoc.org::073ce0ee-5d7d-468d-8982-2f6aa7a904ba" providerId="AD" clId="Web-{2D83EE15-CE30-0A6F-8DE9-3C3A50215001}" dt="2025-09-02T14:22:54.379" v="258"/>
          <ac:spMkLst>
            <pc:docMk/>
            <pc:sldMk cId="0" sldId="268"/>
            <ac:spMk id="35844" creationId="{20B948FE-B8DF-C961-4399-181D7DC56186}"/>
          </ac:spMkLst>
        </pc:spChg>
        <pc:spChg chg="mod">
          <ac:chgData name="Matthew Martineau" userId="S::mmartineau@smoc.org::073ce0ee-5d7d-468d-8982-2f6aa7a904ba" providerId="AD" clId="Web-{2D83EE15-CE30-0A6F-8DE9-3C3A50215001}" dt="2025-09-02T14:23:32.270" v="272" actId="1076"/>
          <ac:spMkLst>
            <pc:docMk/>
            <pc:sldMk cId="0" sldId="268"/>
            <ac:spMk id="171012" creationId="{3525FEE4-CDD6-40CD-87B6-ACFE7039134B}"/>
          </ac:spMkLst>
        </pc:spChg>
        <pc:picChg chg="add">
          <ac:chgData name="Matthew Martineau" userId="S::mmartineau@smoc.org::073ce0ee-5d7d-468d-8982-2f6aa7a904ba" providerId="AD" clId="Web-{2D83EE15-CE30-0A6F-8DE9-3C3A50215001}" dt="2025-09-02T14:23:17.176" v="264"/>
          <ac:picMkLst>
            <pc:docMk/>
            <pc:sldMk cId="0" sldId="268"/>
            <ac:picMk id="7" creationId="{68E3D537-C3CC-9B0F-4784-DC58DE7E677E}"/>
          </ac:picMkLst>
        </pc:picChg>
        <pc:picChg chg="mod">
          <ac:chgData name="Matthew Martineau" userId="S::mmartineau@smoc.org::073ce0ee-5d7d-468d-8982-2f6aa7a904ba" providerId="AD" clId="Web-{2D83EE15-CE30-0A6F-8DE9-3C3A50215001}" dt="2025-09-02T14:23:27.457" v="271" actId="1076"/>
          <ac:picMkLst>
            <pc:docMk/>
            <pc:sldMk cId="0" sldId="268"/>
            <ac:picMk id="8" creationId="{48E944BC-2DFE-497E-B0A6-7DF10BF8A0E1}"/>
          </ac:picMkLst>
        </pc:picChg>
        <pc:picChg chg="add">
          <ac:chgData name="Matthew Martineau" userId="S::mmartineau@smoc.org::073ce0ee-5d7d-468d-8982-2f6aa7a904ba" providerId="AD" clId="Web-{2D83EE15-CE30-0A6F-8DE9-3C3A50215001}" dt="2025-09-02T14:23:17.176" v="265"/>
          <ac:picMkLst>
            <pc:docMk/>
            <pc:sldMk cId="0" sldId="268"/>
            <ac:picMk id="10" creationId="{32128CA6-E018-56CD-B4E1-16720E1B22EF}"/>
          </ac:picMkLst>
        </pc:picChg>
        <pc:picChg chg="add">
          <ac:chgData name="Matthew Martineau" userId="S::mmartineau@smoc.org::073ce0ee-5d7d-468d-8982-2f6aa7a904ba" providerId="AD" clId="Web-{2D83EE15-CE30-0A6F-8DE9-3C3A50215001}" dt="2025-09-02T14:23:17.192" v="266"/>
          <ac:picMkLst>
            <pc:docMk/>
            <pc:sldMk cId="0" sldId="268"/>
            <ac:picMk id="12" creationId="{995F2F6E-A73E-C0A8-C218-399892CF3119}"/>
          </ac:picMkLst>
        </pc:picChg>
        <pc:picChg chg="add">
          <ac:chgData name="Matthew Martineau" userId="S::mmartineau@smoc.org::073ce0ee-5d7d-468d-8982-2f6aa7a904ba" providerId="AD" clId="Web-{2D83EE15-CE30-0A6F-8DE9-3C3A50215001}" dt="2025-09-02T14:23:17.207" v="268"/>
          <ac:picMkLst>
            <pc:docMk/>
            <pc:sldMk cId="0" sldId="268"/>
            <ac:picMk id="16" creationId="{2C46D13D-AE4E-EF5D-CF67-B468356A6491}"/>
          </ac:picMkLst>
        </pc:picChg>
        <pc:picChg chg="add">
          <ac:chgData name="Matthew Martineau" userId="S::mmartineau@smoc.org::073ce0ee-5d7d-468d-8982-2f6aa7a904ba" providerId="AD" clId="Web-{2D83EE15-CE30-0A6F-8DE9-3C3A50215001}" dt="2025-09-02T14:23:17.223" v="269"/>
          <ac:picMkLst>
            <pc:docMk/>
            <pc:sldMk cId="0" sldId="268"/>
            <ac:picMk id="18" creationId="{A29BCE5A-0CFA-18FE-85E9-E74267D1DBC6}"/>
          </ac:picMkLst>
        </pc:picChg>
      </pc:sldChg>
      <pc:sldChg chg="addSp modSp">
        <pc:chgData name="Matthew Martineau" userId="S::mmartineau@smoc.org::073ce0ee-5d7d-468d-8982-2f6aa7a904ba" providerId="AD" clId="Web-{2D83EE15-CE30-0A6F-8DE9-3C3A50215001}" dt="2025-09-02T14:31:43.461" v="287" actId="1076"/>
        <pc:sldMkLst>
          <pc:docMk/>
          <pc:sldMk cId="0" sldId="269"/>
        </pc:sldMkLst>
        <pc:spChg chg="add">
          <ac:chgData name="Matthew Martineau" userId="S::mmartineau@smoc.org::073ce0ee-5d7d-468d-8982-2f6aa7a904ba" providerId="AD" clId="Web-{2D83EE15-CE30-0A6F-8DE9-3C3A50215001}" dt="2025-09-02T14:31:29.039" v="277"/>
          <ac:spMkLst>
            <pc:docMk/>
            <pc:sldMk cId="0" sldId="269"/>
            <ac:spMk id="3" creationId="{2D5741D8-F31B-C3B7-3460-61675CF49FB1}"/>
          </ac:spMkLst>
        </pc:spChg>
        <pc:spChg chg="add">
          <ac:chgData name="Matthew Martineau" userId="S::mmartineau@smoc.org::073ce0ee-5d7d-468d-8982-2f6aa7a904ba" providerId="AD" clId="Web-{2D83EE15-CE30-0A6F-8DE9-3C3A50215001}" dt="2025-09-02T14:31:29.055" v="278"/>
          <ac:spMkLst>
            <pc:docMk/>
            <pc:sldMk cId="0" sldId="269"/>
            <ac:spMk id="5" creationId="{6451E82C-B19D-6C43-EE3E-E2A3DFCECCAF}"/>
          </ac:spMkLst>
        </pc:spChg>
        <pc:spChg chg="add">
          <ac:chgData name="Matthew Martineau" userId="S::mmartineau@smoc.org::073ce0ee-5d7d-468d-8982-2f6aa7a904ba" providerId="AD" clId="Web-{2D83EE15-CE30-0A6F-8DE9-3C3A50215001}" dt="2025-09-02T14:31:29.102" v="282"/>
          <ac:spMkLst>
            <pc:docMk/>
            <pc:sldMk cId="0" sldId="269"/>
            <ac:spMk id="13" creationId="{652D1074-5D56-000C-C8F5-D0716D18787E}"/>
          </ac:spMkLst>
        </pc:spChg>
        <pc:spChg chg="mod">
          <ac:chgData name="Matthew Martineau" userId="S::mmartineau@smoc.org::073ce0ee-5d7d-468d-8982-2f6aa7a904ba" providerId="AD" clId="Web-{2D83EE15-CE30-0A6F-8DE9-3C3A50215001}" dt="2025-09-02T14:31:43.461" v="287" actId="1076"/>
          <ac:spMkLst>
            <pc:docMk/>
            <pc:sldMk cId="0" sldId="269"/>
            <ac:spMk id="37892" creationId="{24A78F02-6FFC-ABC8-0941-866D0BC39C1B}"/>
          </ac:spMkLst>
        </pc:spChg>
        <pc:spChg chg="mod">
          <ac:chgData name="Matthew Martineau" userId="S::mmartineau@smoc.org::073ce0ee-5d7d-468d-8982-2f6aa7a904ba" providerId="AD" clId="Web-{2D83EE15-CE30-0A6F-8DE9-3C3A50215001}" dt="2025-09-02T14:31:27.648" v="276" actId="1076"/>
          <ac:spMkLst>
            <pc:docMk/>
            <pc:sldMk cId="0" sldId="269"/>
            <ac:spMk id="173060" creationId="{E672EC1B-55D3-4177-AC4A-586BDA6EB20D}"/>
          </ac:spMkLst>
        </pc:spChg>
        <pc:picChg chg="add">
          <ac:chgData name="Matthew Martineau" userId="S::mmartineau@smoc.org::073ce0ee-5d7d-468d-8982-2f6aa7a904ba" providerId="AD" clId="Web-{2D83EE15-CE30-0A6F-8DE9-3C3A50215001}" dt="2025-09-02T14:31:29.070" v="279"/>
          <ac:picMkLst>
            <pc:docMk/>
            <pc:sldMk cId="0" sldId="269"/>
            <ac:picMk id="7" creationId="{473463DA-E089-B575-85A9-DA6E128B202E}"/>
          </ac:picMkLst>
        </pc:picChg>
        <pc:picChg chg="add">
          <ac:chgData name="Matthew Martineau" userId="S::mmartineau@smoc.org::073ce0ee-5d7d-468d-8982-2f6aa7a904ba" providerId="AD" clId="Web-{2D83EE15-CE30-0A6F-8DE9-3C3A50215001}" dt="2025-09-02T14:31:29.086" v="280"/>
          <ac:picMkLst>
            <pc:docMk/>
            <pc:sldMk cId="0" sldId="269"/>
            <ac:picMk id="9" creationId="{E534B485-0127-C0C3-FCE3-EE4D21F1C5E0}"/>
          </ac:picMkLst>
        </pc:picChg>
        <pc:picChg chg="add">
          <ac:chgData name="Matthew Martineau" userId="S::mmartineau@smoc.org::073ce0ee-5d7d-468d-8982-2f6aa7a904ba" providerId="AD" clId="Web-{2D83EE15-CE30-0A6F-8DE9-3C3A50215001}" dt="2025-09-02T14:31:29.086" v="281"/>
          <ac:picMkLst>
            <pc:docMk/>
            <pc:sldMk cId="0" sldId="269"/>
            <ac:picMk id="11" creationId="{A92BA762-AD16-4C4C-62D4-4C592416859E}"/>
          </ac:picMkLst>
        </pc:picChg>
        <pc:picChg chg="add">
          <ac:chgData name="Matthew Martineau" userId="S::mmartineau@smoc.org::073ce0ee-5d7d-468d-8982-2f6aa7a904ba" providerId="AD" clId="Web-{2D83EE15-CE30-0A6F-8DE9-3C3A50215001}" dt="2025-09-02T14:31:29.117" v="283"/>
          <ac:picMkLst>
            <pc:docMk/>
            <pc:sldMk cId="0" sldId="269"/>
            <ac:picMk id="15" creationId="{549B3D5E-32AF-636A-1082-2918C3FE880C}"/>
          </ac:picMkLst>
        </pc:picChg>
        <pc:picChg chg="add">
          <ac:chgData name="Matthew Martineau" userId="S::mmartineau@smoc.org::073ce0ee-5d7d-468d-8982-2f6aa7a904ba" providerId="AD" clId="Web-{2D83EE15-CE30-0A6F-8DE9-3C3A50215001}" dt="2025-09-02T14:31:29.148" v="284"/>
          <ac:picMkLst>
            <pc:docMk/>
            <pc:sldMk cId="0" sldId="269"/>
            <ac:picMk id="17" creationId="{410BEB49-0053-B0DB-BDC7-DA497BBE05A5}"/>
          </ac:picMkLst>
        </pc:picChg>
        <pc:picChg chg="mod">
          <ac:chgData name="Matthew Martineau" userId="S::mmartineau@smoc.org::073ce0ee-5d7d-468d-8982-2f6aa7a904ba" providerId="AD" clId="Web-{2D83EE15-CE30-0A6F-8DE9-3C3A50215001}" dt="2025-09-02T14:31:37.602" v="286" actId="1076"/>
          <ac:picMkLst>
            <pc:docMk/>
            <pc:sldMk cId="0" sldId="269"/>
            <ac:picMk id="37890" creationId="{E7009D80-979D-5117-08ED-9F2E7D1746DC}"/>
          </ac:picMkLst>
        </pc:picChg>
      </pc:sldChg>
      <pc:sldChg chg="addSp modSp">
        <pc:chgData name="Matthew Martineau" userId="S::mmartineau@smoc.org::073ce0ee-5d7d-468d-8982-2f6aa7a904ba" providerId="AD" clId="Web-{2D83EE15-CE30-0A6F-8DE9-3C3A50215001}" dt="2025-09-02T14:32:23.914" v="301" actId="1076"/>
        <pc:sldMkLst>
          <pc:docMk/>
          <pc:sldMk cId="0" sldId="270"/>
        </pc:sldMkLst>
        <pc:spChg chg="add">
          <ac:chgData name="Matthew Martineau" userId="S::mmartineau@smoc.org::073ce0ee-5d7d-468d-8982-2f6aa7a904ba" providerId="AD" clId="Web-{2D83EE15-CE30-0A6F-8DE9-3C3A50215001}" dt="2025-09-02T14:32:06.008" v="291"/>
          <ac:spMkLst>
            <pc:docMk/>
            <pc:sldMk cId="0" sldId="270"/>
            <ac:spMk id="3" creationId="{68E864D0-BEDD-B034-F267-60EC8EF7735A}"/>
          </ac:spMkLst>
        </pc:spChg>
        <pc:spChg chg="add">
          <ac:chgData name="Matthew Martineau" userId="S::mmartineau@smoc.org::073ce0ee-5d7d-468d-8982-2f6aa7a904ba" providerId="AD" clId="Web-{2D83EE15-CE30-0A6F-8DE9-3C3A50215001}" dt="2025-09-02T14:32:06.008" v="292"/>
          <ac:spMkLst>
            <pc:docMk/>
            <pc:sldMk cId="0" sldId="270"/>
            <ac:spMk id="5" creationId="{B47E37C3-0DC7-0E38-5295-02AD2F8EE72A}"/>
          </ac:spMkLst>
        </pc:spChg>
        <pc:spChg chg="add">
          <ac:chgData name="Matthew Martineau" userId="S::mmartineau@smoc.org::073ce0ee-5d7d-468d-8982-2f6aa7a904ba" providerId="AD" clId="Web-{2D83EE15-CE30-0A6F-8DE9-3C3A50215001}" dt="2025-09-02T14:32:06.055" v="296"/>
          <ac:spMkLst>
            <pc:docMk/>
            <pc:sldMk cId="0" sldId="270"/>
            <ac:spMk id="13" creationId="{A0C28E94-ED4A-519A-84B7-2023F50FAFEA}"/>
          </ac:spMkLst>
        </pc:spChg>
        <pc:spChg chg="mod">
          <ac:chgData name="Matthew Martineau" userId="S::mmartineau@smoc.org::073ce0ee-5d7d-468d-8982-2f6aa7a904ba" providerId="AD" clId="Web-{2D83EE15-CE30-0A6F-8DE9-3C3A50215001}" dt="2025-09-02T14:32:23.914" v="301" actId="1076"/>
          <ac:spMkLst>
            <pc:docMk/>
            <pc:sldMk cId="0" sldId="270"/>
            <ac:spMk id="39940" creationId="{9C6474D5-CCFC-C879-E3F3-D014AB96F53B}"/>
          </ac:spMkLst>
        </pc:spChg>
        <pc:spChg chg="mod">
          <ac:chgData name="Matthew Martineau" userId="S::mmartineau@smoc.org::073ce0ee-5d7d-468d-8982-2f6aa7a904ba" providerId="AD" clId="Web-{2D83EE15-CE30-0A6F-8DE9-3C3A50215001}" dt="2025-09-02T14:32:03.039" v="290" actId="1076"/>
          <ac:spMkLst>
            <pc:docMk/>
            <pc:sldMk cId="0" sldId="270"/>
            <ac:spMk id="175108" creationId="{3E9DB6BF-8F6F-4891-88B2-82A434A5FF81}"/>
          </ac:spMkLst>
        </pc:spChg>
        <pc:picChg chg="add">
          <ac:chgData name="Matthew Martineau" userId="S::mmartineau@smoc.org::073ce0ee-5d7d-468d-8982-2f6aa7a904ba" providerId="AD" clId="Web-{2D83EE15-CE30-0A6F-8DE9-3C3A50215001}" dt="2025-09-02T14:32:06.023" v="293"/>
          <ac:picMkLst>
            <pc:docMk/>
            <pc:sldMk cId="0" sldId="270"/>
            <ac:picMk id="7" creationId="{3091B328-A521-474D-E298-F843CC5A295A}"/>
          </ac:picMkLst>
        </pc:picChg>
        <pc:picChg chg="add">
          <ac:chgData name="Matthew Martineau" userId="S::mmartineau@smoc.org::073ce0ee-5d7d-468d-8982-2f6aa7a904ba" providerId="AD" clId="Web-{2D83EE15-CE30-0A6F-8DE9-3C3A50215001}" dt="2025-09-02T14:32:06.039" v="294"/>
          <ac:picMkLst>
            <pc:docMk/>
            <pc:sldMk cId="0" sldId="270"/>
            <ac:picMk id="9" creationId="{68BFA22E-F26E-9D1B-FF16-844DCB9CF51E}"/>
          </ac:picMkLst>
        </pc:picChg>
        <pc:picChg chg="add">
          <ac:chgData name="Matthew Martineau" userId="S::mmartineau@smoc.org::073ce0ee-5d7d-468d-8982-2f6aa7a904ba" providerId="AD" clId="Web-{2D83EE15-CE30-0A6F-8DE9-3C3A50215001}" dt="2025-09-02T14:32:06.039" v="295"/>
          <ac:picMkLst>
            <pc:docMk/>
            <pc:sldMk cId="0" sldId="270"/>
            <ac:picMk id="11" creationId="{1F104B9D-79CE-180B-5382-0AF9F216A5B4}"/>
          </ac:picMkLst>
        </pc:picChg>
        <pc:picChg chg="add">
          <ac:chgData name="Matthew Martineau" userId="S::mmartineau@smoc.org::073ce0ee-5d7d-468d-8982-2f6aa7a904ba" providerId="AD" clId="Web-{2D83EE15-CE30-0A6F-8DE9-3C3A50215001}" dt="2025-09-02T14:32:06.055" v="297"/>
          <ac:picMkLst>
            <pc:docMk/>
            <pc:sldMk cId="0" sldId="270"/>
            <ac:picMk id="15" creationId="{58EA35AC-2A4D-6187-B4D0-03D6214B0E89}"/>
          </ac:picMkLst>
        </pc:picChg>
        <pc:picChg chg="add">
          <ac:chgData name="Matthew Martineau" userId="S::mmartineau@smoc.org::073ce0ee-5d7d-468d-8982-2f6aa7a904ba" providerId="AD" clId="Web-{2D83EE15-CE30-0A6F-8DE9-3C3A50215001}" dt="2025-09-02T14:32:06.086" v="298"/>
          <ac:picMkLst>
            <pc:docMk/>
            <pc:sldMk cId="0" sldId="270"/>
            <ac:picMk id="17" creationId="{590BBDD6-F132-9B7A-86BB-45B2BF5E9433}"/>
          </ac:picMkLst>
        </pc:picChg>
        <pc:picChg chg="mod">
          <ac:chgData name="Matthew Martineau" userId="S::mmartineau@smoc.org::073ce0ee-5d7d-468d-8982-2f6aa7a904ba" providerId="AD" clId="Web-{2D83EE15-CE30-0A6F-8DE9-3C3A50215001}" dt="2025-09-02T14:32:17.148" v="300" actId="1076"/>
          <ac:picMkLst>
            <pc:docMk/>
            <pc:sldMk cId="0" sldId="270"/>
            <ac:picMk id="39939" creationId="{F40EB228-C76E-A91B-3BAC-A97C42A469C3}"/>
          </ac:picMkLst>
        </pc:picChg>
      </pc:sldChg>
      <pc:sldChg chg="addSp delSp modSp">
        <pc:chgData name="Matthew Martineau" userId="S::mmartineau@smoc.org::073ce0ee-5d7d-468d-8982-2f6aa7a904ba" providerId="AD" clId="Web-{2D83EE15-CE30-0A6F-8DE9-3C3A50215001}" dt="2025-09-02T14:35:34.914" v="353" actId="1076"/>
        <pc:sldMkLst>
          <pc:docMk/>
          <pc:sldMk cId="0" sldId="271"/>
        </pc:sldMkLst>
        <pc:spChg chg="add">
          <ac:chgData name="Matthew Martineau" userId="S::mmartineau@smoc.org::073ce0ee-5d7d-468d-8982-2f6aa7a904ba" providerId="AD" clId="Web-{2D83EE15-CE30-0A6F-8DE9-3C3A50215001}" dt="2025-09-02T14:34:42.039" v="335"/>
          <ac:spMkLst>
            <pc:docMk/>
            <pc:sldMk cId="0" sldId="271"/>
            <ac:spMk id="3" creationId="{C7E3ECD8-B617-2AD5-F9E2-6A4B8BCDF4F6}"/>
          </ac:spMkLst>
        </pc:spChg>
        <pc:spChg chg="add">
          <ac:chgData name="Matthew Martineau" userId="S::mmartineau@smoc.org::073ce0ee-5d7d-468d-8982-2f6aa7a904ba" providerId="AD" clId="Web-{2D83EE15-CE30-0A6F-8DE9-3C3A50215001}" dt="2025-09-02T14:34:42.039" v="336"/>
          <ac:spMkLst>
            <pc:docMk/>
            <pc:sldMk cId="0" sldId="271"/>
            <ac:spMk id="5" creationId="{2E475378-B22B-E314-E236-FAF2C0828986}"/>
          </ac:spMkLst>
        </pc:spChg>
        <pc:spChg chg="add">
          <ac:chgData name="Matthew Martineau" userId="S::mmartineau@smoc.org::073ce0ee-5d7d-468d-8982-2f6aa7a904ba" providerId="AD" clId="Web-{2D83EE15-CE30-0A6F-8DE9-3C3A50215001}" dt="2025-09-02T14:34:42.086" v="340"/>
          <ac:spMkLst>
            <pc:docMk/>
            <pc:sldMk cId="0" sldId="271"/>
            <ac:spMk id="13" creationId="{DD1FBDC8-DF32-C02C-8B4C-F4F556B617F2}"/>
          </ac:spMkLst>
        </pc:spChg>
        <pc:spChg chg="mod">
          <ac:chgData name="Matthew Martineau" userId="S::mmartineau@smoc.org::073ce0ee-5d7d-468d-8982-2f6aa7a904ba" providerId="AD" clId="Web-{2D83EE15-CE30-0A6F-8DE9-3C3A50215001}" dt="2025-09-02T14:34:13.430" v="327" actId="1076"/>
          <ac:spMkLst>
            <pc:docMk/>
            <pc:sldMk cId="0" sldId="271"/>
            <ac:spMk id="41986" creationId="{D23E0205-CD12-9BC2-C24F-5877129DEE8C}"/>
          </ac:spMkLst>
        </pc:spChg>
        <pc:spChg chg="mod">
          <ac:chgData name="Matthew Martineau" userId="S::mmartineau@smoc.org::073ce0ee-5d7d-468d-8982-2f6aa7a904ba" providerId="AD" clId="Web-{2D83EE15-CE30-0A6F-8DE9-3C3A50215001}" dt="2025-09-02T14:34:20.008" v="331" actId="1076"/>
          <ac:spMkLst>
            <pc:docMk/>
            <pc:sldMk cId="0" sldId="271"/>
            <ac:spMk id="41992" creationId="{C0D2347F-0294-5E0E-E0A0-FB813A143952}"/>
          </ac:spMkLst>
        </pc:spChg>
        <pc:spChg chg="mod">
          <ac:chgData name="Matthew Martineau" userId="S::mmartineau@smoc.org::073ce0ee-5d7d-468d-8982-2f6aa7a904ba" providerId="AD" clId="Web-{2D83EE15-CE30-0A6F-8DE9-3C3A50215001}" dt="2025-09-02T14:34:20.008" v="332" actId="1076"/>
          <ac:spMkLst>
            <pc:docMk/>
            <pc:sldMk cId="0" sldId="271"/>
            <ac:spMk id="41993" creationId="{52E64FA2-68E9-8403-A623-9E81ACEA7520}"/>
          </ac:spMkLst>
        </pc:spChg>
        <pc:spChg chg="mod">
          <ac:chgData name="Matthew Martineau" userId="S::mmartineau@smoc.org::073ce0ee-5d7d-468d-8982-2f6aa7a904ba" providerId="AD" clId="Web-{2D83EE15-CE30-0A6F-8DE9-3C3A50215001}" dt="2025-09-02T14:34:24.852" v="334" actId="14100"/>
          <ac:spMkLst>
            <pc:docMk/>
            <pc:sldMk cId="0" sldId="271"/>
            <ac:spMk id="41994" creationId="{04AD6950-AB6E-F322-5498-A63DEAADF334}"/>
          </ac:spMkLst>
        </pc:spChg>
        <pc:spChg chg="del">
          <ac:chgData name="Matthew Martineau" userId="S::mmartineau@smoc.org::073ce0ee-5d7d-468d-8982-2f6aa7a904ba" providerId="AD" clId="Web-{2D83EE15-CE30-0A6F-8DE9-3C3A50215001}" dt="2025-09-02T14:32:35.774" v="302"/>
          <ac:spMkLst>
            <pc:docMk/>
            <pc:sldMk cId="0" sldId="271"/>
            <ac:spMk id="41995" creationId="{B03AA21C-4BEE-FACB-E0A8-75CDBF89085D}"/>
          </ac:spMkLst>
        </pc:spChg>
        <pc:spChg chg="mod">
          <ac:chgData name="Matthew Martineau" userId="S::mmartineau@smoc.org::073ce0ee-5d7d-468d-8982-2f6aa7a904ba" providerId="AD" clId="Web-{2D83EE15-CE30-0A6F-8DE9-3C3A50215001}" dt="2025-09-02T14:33:59.914" v="325" actId="1076"/>
          <ac:spMkLst>
            <pc:docMk/>
            <pc:sldMk cId="0" sldId="271"/>
            <ac:spMk id="41996" creationId="{E8B2106B-3124-811D-0690-E593FFF9ECF7}"/>
          </ac:spMkLst>
        </pc:spChg>
        <pc:picChg chg="add">
          <ac:chgData name="Matthew Martineau" userId="S::mmartineau@smoc.org::073ce0ee-5d7d-468d-8982-2f6aa7a904ba" providerId="AD" clId="Web-{2D83EE15-CE30-0A6F-8DE9-3C3A50215001}" dt="2025-09-02T14:34:42.055" v="337"/>
          <ac:picMkLst>
            <pc:docMk/>
            <pc:sldMk cId="0" sldId="271"/>
            <ac:picMk id="7" creationId="{0ED48955-E856-7651-0A14-2D99256A77FB}"/>
          </ac:picMkLst>
        </pc:picChg>
        <pc:picChg chg="add">
          <ac:chgData name="Matthew Martineau" userId="S::mmartineau@smoc.org::073ce0ee-5d7d-468d-8982-2f6aa7a904ba" providerId="AD" clId="Web-{2D83EE15-CE30-0A6F-8DE9-3C3A50215001}" dt="2025-09-02T14:34:42.070" v="338"/>
          <ac:picMkLst>
            <pc:docMk/>
            <pc:sldMk cId="0" sldId="271"/>
            <ac:picMk id="9" creationId="{57B8F54C-CD18-534B-6862-01EFEB259A79}"/>
          </ac:picMkLst>
        </pc:picChg>
        <pc:picChg chg="add">
          <ac:chgData name="Matthew Martineau" userId="S::mmartineau@smoc.org::073ce0ee-5d7d-468d-8982-2f6aa7a904ba" providerId="AD" clId="Web-{2D83EE15-CE30-0A6F-8DE9-3C3A50215001}" dt="2025-09-02T14:34:42.070" v="339"/>
          <ac:picMkLst>
            <pc:docMk/>
            <pc:sldMk cId="0" sldId="271"/>
            <ac:picMk id="11" creationId="{648E1963-C8FF-F733-D4B1-EA4A4DAD96A0}"/>
          </ac:picMkLst>
        </pc:picChg>
        <pc:picChg chg="add">
          <ac:chgData name="Matthew Martineau" userId="S::mmartineau@smoc.org::073ce0ee-5d7d-468d-8982-2f6aa7a904ba" providerId="AD" clId="Web-{2D83EE15-CE30-0A6F-8DE9-3C3A50215001}" dt="2025-09-02T14:34:42.086" v="341"/>
          <ac:picMkLst>
            <pc:docMk/>
            <pc:sldMk cId="0" sldId="271"/>
            <ac:picMk id="15" creationId="{C9E13FE0-2E25-D956-25B8-196AB2059966}"/>
          </ac:picMkLst>
        </pc:picChg>
        <pc:picChg chg="add">
          <ac:chgData name="Matthew Martineau" userId="S::mmartineau@smoc.org::073ce0ee-5d7d-468d-8982-2f6aa7a904ba" providerId="AD" clId="Web-{2D83EE15-CE30-0A6F-8DE9-3C3A50215001}" dt="2025-09-02T14:34:42.117" v="342"/>
          <ac:picMkLst>
            <pc:docMk/>
            <pc:sldMk cId="0" sldId="271"/>
            <ac:picMk id="17" creationId="{FD7574B6-DE99-7C3E-A974-B7CAA0831806}"/>
          </ac:picMkLst>
        </pc:picChg>
        <pc:picChg chg="mod">
          <ac:chgData name="Matthew Martineau" userId="S::mmartineau@smoc.org::073ce0ee-5d7d-468d-8982-2f6aa7a904ba" providerId="AD" clId="Web-{2D83EE15-CE30-0A6F-8DE9-3C3A50215001}" dt="2025-09-02T14:35:01.289" v="345" actId="14100"/>
          <ac:picMkLst>
            <pc:docMk/>
            <pc:sldMk cId="0" sldId="271"/>
            <ac:picMk id="41987" creationId="{F1512F07-70C4-43AD-A60C-B679A08A688D}"/>
          </ac:picMkLst>
        </pc:picChg>
        <pc:picChg chg="mod">
          <ac:chgData name="Matthew Martineau" userId="S::mmartineau@smoc.org::073ce0ee-5d7d-468d-8982-2f6aa7a904ba" providerId="AD" clId="Web-{2D83EE15-CE30-0A6F-8DE9-3C3A50215001}" dt="2025-09-02T14:35:03.820" v="346" actId="1076"/>
          <ac:picMkLst>
            <pc:docMk/>
            <pc:sldMk cId="0" sldId="271"/>
            <ac:picMk id="41988" creationId="{F6916AF3-44B9-0B96-16FA-5D7B25404EE8}"/>
          </ac:picMkLst>
        </pc:picChg>
        <pc:picChg chg="mod">
          <ac:chgData name="Matthew Martineau" userId="S::mmartineau@smoc.org::073ce0ee-5d7d-468d-8982-2f6aa7a904ba" providerId="AD" clId="Web-{2D83EE15-CE30-0A6F-8DE9-3C3A50215001}" dt="2025-09-02T14:35:34.914" v="353" actId="1076"/>
          <ac:picMkLst>
            <pc:docMk/>
            <pc:sldMk cId="0" sldId="271"/>
            <ac:picMk id="41989" creationId="{1F7BC117-975C-C526-7937-5CCD229A3ECD}"/>
          </ac:picMkLst>
        </pc:picChg>
        <pc:cxnChg chg="del mod">
          <ac:chgData name="Matthew Martineau" userId="S::mmartineau@smoc.org::073ce0ee-5d7d-468d-8982-2f6aa7a904ba" providerId="AD" clId="Web-{2D83EE15-CE30-0A6F-8DE9-3C3A50215001}" dt="2025-09-02T14:33:05.414" v="314"/>
          <ac:cxnSpMkLst>
            <pc:docMk/>
            <pc:sldMk cId="0" sldId="271"/>
            <ac:cxnSpMk id="41990" creationId="{30FFA03E-5B2C-AFA8-D839-9BD4CE868ABA}"/>
          </ac:cxnSpMkLst>
        </pc:cxnChg>
        <pc:cxnChg chg="del mod">
          <ac:chgData name="Matthew Martineau" userId="S::mmartineau@smoc.org::073ce0ee-5d7d-468d-8982-2f6aa7a904ba" providerId="AD" clId="Web-{2D83EE15-CE30-0A6F-8DE9-3C3A50215001}" dt="2025-09-02T14:33:05.414" v="313"/>
          <ac:cxnSpMkLst>
            <pc:docMk/>
            <pc:sldMk cId="0" sldId="271"/>
            <ac:cxnSpMk id="41991" creationId="{D0EDC821-4F3F-7412-4749-BC92BC30AB36}"/>
          </ac:cxnSpMkLst>
        </pc:cxnChg>
      </pc:sldChg>
      <pc:sldChg chg="addSp delSp modSp">
        <pc:chgData name="Matthew Martineau" userId="S::mmartineau@smoc.org::073ce0ee-5d7d-468d-8982-2f6aa7a904ba" providerId="AD" clId="Web-{2D83EE15-CE30-0A6F-8DE9-3C3A50215001}" dt="2025-09-02T14:37:01.336" v="373" actId="1076"/>
        <pc:sldMkLst>
          <pc:docMk/>
          <pc:sldMk cId="0" sldId="272"/>
        </pc:sldMkLst>
        <pc:spChg chg="add">
          <ac:chgData name="Matthew Martineau" userId="S::mmartineau@smoc.org::073ce0ee-5d7d-468d-8982-2f6aa7a904ba" providerId="AD" clId="Web-{2D83EE15-CE30-0A6F-8DE9-3C3A50215001}" dt="2025-09-02T14:36:41.930" v="363"/>
          <ac:spMkLst>
            <pc:docMk/>
            <pc:sldMk cId="0" sldId="272"/>
            <ac:spMk id="3" creationId="{41198C7F-1B6D-E2AB-8B88-BE5B728F866B}"/>
          </ac:spMkLst>
        </pc:spChg>
        <pc:spChg chg="add">
          <ac:chgData name="Matthew Martineau" userId="S::mmartineau@smoc.org::073ce0ee-5d7d-468d-8982-2f6aa7a904ba" providerId="AD" clId="Web-{2D83EE15-CE30-0A6F-8DE9-3C3A50215001}" dt="2025-09-02T14:36:41.946" v="364"/>
          <ac:spMkLst>
            <pc:docMk/>
            <pc:sldMk cId="0" sldId="272"/>
            <ac:spMk id="5" creationId="{A67519B3-B3F1-A3A7-6BB2-A42D7B5F3116}"/>
          </ac:spMkLst>
        </pc:spChg>
        <pc:spChg chg="add">
          <ac:chgData name="Matthew Martineau" userId="S::mmartineau@smoc.org::073ce0ee-5d7d-468d-8982-2f6aa7a904ba" providerId="AD" clId="Web-{2D83EE15-CE30-0A6F-8DE9-3C3A50215001}" dt="2025-09-02T14:36:41.977" v="368"/>
          <ac:spMkLst>
            <pc:docMk/>
            <pc:sldMk cId="0" sldId="272"/>
            <ac:spMk id="13" creationId="{23C7016F-5068-A885-CEC2-7E6DA834E581}"/>
          </ac:spMkLst>
        </pc:spChg>
        <pc:spChg chg="mod">
          <ac:chgData name="Matthew Martineau" userId="S::mmartineau@smoc.org::073ce0ee-5d7d-468d-8982-2f6aa7a904ba" providerId="AD" clId="Web-{2D83EE15-CE30-0A6F-8DE9-3C3A50215001}" dt="2025-09-02T14:36:33.961" v="362" actId="1076"/>
          <ac:spMkLst>
            <pc:docMk/>
            <pc:sldMk cId="0" sldId="272"/>
            <ac:spMk id="44035" creationId="{32454BD8-C980-A946-13C6-D7F4D2D22440}"/>
          </ac:spMkLst>
        </pc:spChg>
        <pc:spChg chg="del mod">
          <ac:chgData name="Matthew Martineau" userId="S::mmartineau@smoc.org::073ce0ee-5d7d-468d-8982-2f6aa7a904ba" providerId="AD" clId="Web-{2D83EE15-CE30-0A6F-8DE9-3C3A50215001}" dt="2025-09-02T14:36:23.977" v="361"/>
          <ac:spMkLst>
            <pc:docMk/>
            <pc:sldMk cId="0" sldId="272"/>
            <ac:spMk id="44036" creationId="{22096723-7AD3-8855-9C65-6089E044D8F3}"/>
          </ac:spMkLst>
        </pc:spChg>
        <pc:spChg chg="mod">
          <ac:chgData name="Matthew Martineau" userId="S::mmartineau@smoc.org::073ce0ee-5d7d-468d-8982-2f6aa7a904ba" providerId="AD" clId="Web-{2D83EE15-CE30-0A6F-8DE9-3C3A50215001}" dt="2025-09-02T14:37:01.336" v="373" actId="1076"/>
          <ac:spMkLst>
            <pc:docMk/>
            <pc:sldMk cId="0" sldId="272"/>
            <ac:spMk id="44037" creationId="{96F13FBE-8BC6-4345-337C-728BF5DB0FB4}"/>
          </ac:spMkLst>
        </pc:spChg>
        <pc:picChg chg="add">
          <ac:chgData name="Matthew Martineau" userId="S::mmartineau@smoc.org::073ce0ee-5d7d-468d-8982-2f6aa7a904ba" providerId="AD" clId="Web-{2D83EE15-CE30-0A6F-8DE9-3C3A50215001}" dt="2025-09-02T14:36:41.961" v="365"/>
          <ac:picMkLst>
            <pc:docMk/>
            <pc:sldMk cId="0" sldId="272"/>
            <ac:picMk id="7" creationId="{AF62250E-71DD-7158-FBCC-ED512F98685A}"/>
          </ac:picMkLst>
        </pc:picChg>
        <pc:picChg chg="add">
          <ac:chgData name="Matthew Martineau" userId="S::mmartineau@smoc.org::073ce0ee-5d7d-468d-8982-2f6aa7a904ba" providerId="AD" clId="Web-{2D83EE15-CE30-0A6F-8DE9-3C3A50215001}" dt="2025-09-02T14:36:41.961" v="366"/>
          <ac:picMkLst>
            <pc:docMk/>
            <pc:sldMk cId="0" sldId="272"/>
            <ac:picMk id="9" creationId="{8F38872D-3A31-3E1E-E86C-2F63ABA49EB8}"/>
          </ac:picMkLst>
        </pc:picChg>
        <pc:picChg chg="add">
          <ac:chgData name="Matthew Martineau" userId="S::mmartineau@smoc.org::073ce0ee-5d7d-468d-8982-2f6aa7a904ba" providerId="AD" clId="Web-{2D83EE15-CE30-0A6F-8DE9-3C3A50215001}" dt="2025-09-02T14:36:41.977" v="367"/>
          <ac:picMkLst>
            <pc:docMk/>
            <pc:sldMk cId="0" sldId="272"/>
            <ac:picMk id="11" creationId="{BDFA6F00-BEF6-15AA-4BBD-9BC68618401A}"/>
          </ac:picMkLst>
        </pc:picChg>
        <pc:picChg chg="add">
          <ac:chgData name="Matthew Martineau" userId="S::mmartineau@smoc.org::073ce0ee-5d7d-468d-8982-2f6aa7a904ba" providerId="AD" clId="Web-{2D83EE15-CE30-0A6F-8DE9-3C3A50215001}" dt="2025-09-02T14:36:41.992" v="369"/>
          <ac:picMkLst>
            <pc:docMk/>
            <pc:sldMk cId="0" sldId="272"/>
            <ac:picMk id="15" creationId="{AEAF87C9-8BEB-B2A2-86EE-3306B163438F}"/>
          </ac:picMkLst>
        </pc:picChg>
        <pc:picChg chg="add">
          <ac:chgData name="Matthew Martineau" userId="S::mmartineau@smoc.org::073ce0ee-5d7d-468d-8982-2f6aa7a904ba" providerId="AD" clId="Web-{2D83EE15-CE30-0A6F-8DE9-3C3A50215001}" dt="2025-09-02T14:36:42.024" v="370"/>
          <ac:picMkLst>
            <pc:docMk/>
            <pc:sldMk cId="0" sldId="272"/>
            <ac:picMk id="17" creationId="{B8A971B4-68C4-AB90-AF6E-0B7425DF1BB6}"/>
          </ac:picMkLst>
        </pc:picChg>
        <pc:picChg chg="mod">
          <ac:chgData name="Matthew Martineau" userId="S::mmartineau@smoc.org::073ce0ee-5d7d-468d-8982-2f6aa7a904ba" providerId="AD" clId="Web-{2D83EE15-CE30-0A6F-8DE9-3C3A50215001}" dt="2025-09-02T14:36:50.571" v="372" actId="1076"/>
          <ac:picMkLst>
            <pc:docMk/>
            <pc:sldMk cId="0" sldId="272"/>
            <ac:picMk id="44034" creationId="{3ACA707C-64D8-E4DC-9E5E-2FBA36CD9300}"/>
          </ac:picMkLst>
        </pc:picChg>
      </pc:sldChg>
      <pc:sldChg chg="addSp delSp modSp">
        <pc:chgData name="Matthew Martineau" userId="S::mmartineau@smoc.org::073ce0ee-5d7d-468d-8982-2f6aa7a904ba" providerId="AD" clId="Web-{2D83EE15-CE30-0A6F-8DE9-3C3A50215001}" dt="2025-09-02T14:37:28.930" v="386"/>
        <pc:sldMkLst>
          <pc:docMk/>
          <pc:sldMk cId="0" sldId="273"/>
        </pc:sldMkLst>
        <pc:spChg chg="add">
          <ac:chgData name="Matthew Martineau" userId="S::mmartineau@smoc.org::073ce0ee-5d7d-468d-8982-2f6aa7a904ba" providerId="AD" clId="Web-{2D83EE15-CE30-0A6F-8DE9-3C3A50215001}" dt="2025-09-02T14:37:28.836" v="379"/>
          <ac:spMkLst>
            <pc:docMk/>
            <pc:sldMk cId="0" sldId="273"/>
            <ac:spMk id="3" creationId="{422C3F95-0C9E-048B-31AE-6159F0F4A4AD}"/>
          </ac:spMkLst>
        </pc:spChg>
        <pc:spChg chg="add">
          <ac:chgData name="Matthew Martineau" userId="S::mmartineau@smoc.org::073ce0ee-5d7d-468d-8982-2f6aa7a904ba" providerId="AD" clId="Web-{2D83EE15-CE30-0A6F-8DE9-3C3A50215001}" dt="2025-09-02T14:37:28.852" v="380"/>
          <ac:spMkLst>
            <pc:docMk/>
            <pc:sldMk cId="0" sldId="273"/>
            <ac:spMk id="5" creationId="{CE8BCED3-1DCB-BD8D-A5C2-607CC71CA35F}"/>
          </ac:spMkLst>
        </pc:spChg>
        <pc:spChg chg="add">
          <ac:chgData name="Matthew Martineau" userId="S::mmartineau@smoc.org::073ce0ee-5d7d-468d-8982-2f6aa7a904ba" providerId="AD" clId="Web-{2D83EE15-CE30-0A6F-8DE9-3C3A50215001}" dt="2025-09-02T14:37:28.899" v="384"/>
          <ac:spMkLst>
            <pc:docMk/>
            <pc:sldMk cId="0" sldId="273"/>
            <ac:spMk id="13" creationId="{4B51459E-31FB-D384-5667-ACFCBBAAD3B2}"/>
          </ac:spMkLst>
        </pc:spChg>
        <pc:spChg chg="mod">
          <ac:chgData name="Matthew Martineau" userId="S::mmartineau@smoc.org::073ce0ee-5d7d-468d-8982-2f6aa7a904ba" providerId="AD" clId="Web-{2D83EE15-CE30-0A6F-8DE9-3C3A50215001}" dt="2025-09-02T14:37:27.680" v="378" actId="1076"/>
          <ac:spMkLst>
            <pc:docMk/>
            <pc:sldMk cId="0" sldId="273"/>
            <ac:spMk id="46083" creationId="{11580A93-E807-868B-83B4-628D4D0442D4}"/>
          </ac:spMkLst>
        </pc:spChg>
        <pc:spChg chg="del">
          <ac:chgData name="Matthew Martineau" userId="S::mmartineau@smoc.org::073ce0ee-5d7d-468d-8982-2f6aa7a904ba" providerId="AD" clId="Web-{2D83EE15-CE30-0A6F-8DE9-3C3A50215001}" dt="2025-09-02T14:37:09.117" v="374"/>
          <ac:spMkLst>
            <pc:docMk/>
            <pc:sldMk cId="0" sldId="273"/>
            <ac:spMk id="46084" creationId="{0D3DA424-0CF3-AEAA-476A-E13641F8CDAD}"/>
          </ac:spMkLst>
        </pc:spChg>
        <pc:spChg chg="mod">
          <ac:chgData name="Matthew Martineau" userId="S::mmartineau@smoc.org::073ce0ee-5d7d-468d-8982-2f6aa7a904ba" providerId="AD" clId="Web-{2D83EE15-CE30-0A6F-8DE9-3C3A50215001}" dt="2025-09-02T14:37:17.071" v="376" actId="1076"/>
          <ac:spMkLst>
            <pc:docMk/>
            <pc:sldMk cId="0" sldId="273"/>
            <ac:spMk id="46085" creationId="{48814D8D-088C-6B5D-EBF0-3037367A69A7}"/>
          </ac:spMkLst>
        </pc:spChg>
        <pc:picChg chg="add">
          <ac:chgData name="Matthew Martineau" userId="S::mmartineau@smoc.org::073ce0ee-5d7d-468d-8982-2f6aa7a904ba" providerId="AD" clId="Web-{2D83EE15-CE30-0A6F-8DE9-3C3A50215001}" dt="2025-09-02T14:37:28.867" v="381"/>
          <ac:picMkLst>
            <pc:docMk/>
            <pc:sldMk cId="0" sldId="273"/>
            <ac:picMk id="7" creationId="{7350C416-382C-3749-378E-D0DAA307E531}"/>
          </ac:picMkLst>
        </pc:picChg>
        <pc:picChg chg="add">
          <ac:chgData name="Matthew Martineau" userId="S::mmartineau@smoc.org::073ce0ee-5d7d-468d-8982-2f6aa7a904ba" providerId="AD" clId="Web-{2D83EE15-CE30-0A6F-8DE9-3C3A50215001}" dt="2025-09-02T14:37:28.883" v="382"/>
          <ac:picMkLst>
            <pc:docMk/>
            <pc:sldMk cId="0" sldId="273"/>
            <ac:picMk id="9" creationId="{1AFDB79D-947C-4EF1-B75F-24B545ED154B}"/>
          </ac:picMkLst>
        </pc:picChg>
        <pc:picChg chg="add">
          <ac:chgData name="Matthew Martineau" userId="S::mmartineau@smoc.org::073ce0ee-5d7d-468d-8982-2f6aa7a904ba" providerId="AD" clId="Web-{2D83EE15-CE30-0A6F-8DE9-3C3A50215001}" dt="2025-09-02T14:37:28.883" v="383"/>
          <ac:picMkLst>
            <pc:docMk/>
            <pc:sldMk cId="0" sldId="273"/>
            <ac:picMk id="11" creationId="{0756C616-6370-51FD-09C1-EB92036BDB54}"/>
          </ac:picMkLst>
        </pc:picChg>
        <pc:picChg chg="add">
          <ac:chgData name="Matthew Martineau" userId="S::mmartineau@smoc.org::073ce0ee-5d7d-468d-8982-2f6aa7a904ba" providerId="AD" clId="Web-{2D83EE15-CE30-0A6F-8DE9-3C3A50215001}" dt="2025-09-02T14:37:28.914" v="385"/>
          <ac:picMkLst>
            <pc:docMk/>
            <pc:sldMk cId="0" sldId="273"/>
            <ac:picMk id="15" creationId="{540C1DB9-F9FD-2177-D434-82F1EAA318A4}"/>
          </ac:picMkLst>
        </pc:picChg>
        <pc:picChg chg="add">
          <ac:chgData name="Matthew Martineau" userId="S::mmartineau@smoc.org::073ce0ee-5d7d-468d-8982-2f6aa7a904ba" providerId="AD" clId="Web-{2D83EE15-CE30-0A6F-8DE9-3C3A50215001}" dt="2025-09-02T14:37:28.930" v="386"/>
          <ac:picMkLst>
            <pc:docMk/>
            <pc:sldMk cId="0" sldId="273"/>
            <ac:picMk id="17" creationId="{4209606D-C2B3-524D-FBA3-7B5EE5F0EFA2}"/>
          </ac:picMkLst>
        </pc:picChg>
        <pc:picChg chg="mod">
          <ac:chgData name="Matthew Martineau" userId="S::mmartineau@smoc.org::073ce0ee-5d7d-468d-8982-2f6aa7a904ba" providerId="AD" clId="Web-{2D83EE15-CE30-0A6F-8DE9-3C3A50215001}" dt="2025-09-02T14:37:16.852" v="375" actId="1076"/>
          <ac:picMkLst>
            <pc:docMk/>
            <pc:sldMk cId="0" sldId="273"/>
            <ac:picMk id="181251" creationId="{541C8DC9-80F3-4A32-A9B5-9824B01EEB6F}"/>
          </ac:picMkLst>
        </pc:picChg>
      </pc:sldChg>
      <pc:sldChg chg="addSp delSp modSp">
        <pc:chgData name="Matthew Martineau" userId="S::mmartineau@smoc.org::073ce0ee-5d7d-468d-8982-2f6aa7a904ba" providerId="AD" clId="Web-{2D83EE15-CE30-0A6F-8DE9-3C3A50215001}" dt="2025-09-02T14:38:35.289" v="404" actId="1076"/>
        <pc:sldMkLst>
          <pc:docMk/>
          <pc:sldMk cId="0" sldId="274"/>
        </pc:sldMkLst>
        <pc:spChg chg="add">
          <ac:chgData name="Matthew Martineau" userId="S::mmartineau@smoc.org::073ce0ee-5d7d-468d-8982-2f6aa7a904ba" providerId="AD" clId="Web-{2D83EE15-CE30-0A6F-8DE9-3C3A50215001}" dt="2025-09-02T14:38:21.774" v="395"/>
          <ac:spMkLst>
            <pc:docMk/>
            <pc:sldMk cId="0" sldId="274"/>
            <ac:spMk id="3" creationId="{A7E01683-CAE4-EFF2-C867-A52D047FC3FF}"/>
          </ac:spMkLst>
        </pc:spChg>
        <pc:spChg chg="add">
          <ac:chgData name="Matthew Martineau" userId="S::mmartineau@smoc.org::073ce0ee-5d7d-468d-8982-2f6aa7a904ba" providerId="AD" clId="Web-{2D83EE15-CE30-0A6F-8DE9-3C3A50215001}" dt="2025-09-02T14:38:21.789" v="396"/>
          <ac:spMkLst>
            <pc:docMk/>
            <pc:sldMk cId="0" sldId="274"/>
            <ac:spMk id="5" creationId="{DFC0BA8C-1015-EA79-84DD-092500C2C087}"/>
          </ac:spMkLst>
        </pc:spChg>
        <pc:spChg chg="add">
          <ac:chgData name="Matthew Martineau" userId="S::mmartineau@smoc.org::073ce0ee-5d7d-468d-8982-2f6aa7a904ba" providerId="AD" clId="Web-{2D83EE15-CE30-0A6F-8DE9-3C3A50215001}" dt="2025-09-02T14:38:21.821" v="400"/>
          <ac:spMkLst>
            <pc:docMk/>
            <pc:sldMk cId="0" sldId="274"/>
            <ac:spMk id="13" creationId="{CD92A73C-1A8D-05A2-F6B1-9823F973452A}"/>
          </ac:spMkLst>
        </pc:spChg>
        <pc:spChg chg="del mod">
          <ac:chgData name="Matthew Martineau" userId="S::mmartineau@smoc.org::073ce0ee-5d7d-468d-8982-2f6aa7a904ba" providerId="AD" clId="Web-{2D83EE15-CE30-0A6F-8DE9-3C3A50215001}" dt="2025-09-02T14:38:17.524" v="394"/>
          <ac:spMkLst>
            <pc:docMk/>
            <pc:sldMk cId="0" sldId="274"/>
            <ac:spMk id="48132" creationId="{20799F3B-F247-4BAB-77F3-D0A492B2F22E}"/>
          </ac:spMkLst>
        </pc:spChg>
        <pc:spChg chg="mod">
          <ac:chgData name="Matthew Martineau" userId="S::mmartineau@smoc.org::073ce0ee-5d7d-468d-8982-2f6aa7a904ba" providerId="AD" clId="Web-{2D83EE15-CE30-0A6F-8DE9-3C3A50215001}" dt="2025-09-02T14:38:35.289" v="404" actId="1076"/>
          <ac:spMkLst>
            <pc:docMk/>
            <pc:sldMk cId="0" sldId="274"/>
            <ac:spMk id="48133" creationId="{E421F4F4-4F95-BC5A-B28C-A0D5E6F01CF5}"/>
          </ac:spMkLst>
        </pc:spChg>
        <pc:spChg chg="mod">
          <ac:chgData name="Matthew Martineau" userId="S::mmartineau@smoc.org::073ce0ee-5d7d-468d-8982-2f6aa7a904ba" providerId="AD" clId="Web-{2D83EE15-CE30-0A6F-8DE9-3C3A50215001}" dt="2025-09-02T14:38:10.867" v="392" actId="1076"/>
          <ac:spMkLst>
            <pc:docMk/>
            <pc:sldMk cId="0" sldId="274"/>
            <ac:spMk id="183300" creationId="{A1D63F3D-5AB2-4963-BBD4-30D82AD4FE8A}"/>
          </ac:spMkLst>
        </pc:spChg>
        <pc:picChg chg="add">
          <ac:chgData name="Matthew Martineau" userId="S::mmartineau@smoc.org::073ce0ee-5d7d-468d-8982-2f6aa7a904ba" providerId="AD" clId="Web-{2D83EE15-CE30-0A6F-8DE9-3C3A50215001}" dt="2025-09-02T14:38:21.789" v="397"/>
          <ac:picMkLst>
            <pc:docMk/>
            <pc:sldMk cId="0" sldId="274"/>
            <ac:picMk id="7" creationId="{70E2A5B7-BDB1-FC44-E8DE-3B0ABE4C0A08}"/>
          </ac:picMkLst>
        </pc:picChg>
        <pc:picChg chg="add">
          <ac:chgData name="Matthew Martineau" userId="S::mmartineau@smoc.org::073ce0ee-5d7d-468d-8982-2f6aa7a904ba" providerId="AD" clId="Web-{2D83EE15-CE30-0A6F-8DE9-3C3A50215001}" dt="2025-09-02T14:38:21.805" v="398"/>
          <ac:picMkLst>
            <pc:docMk/>
            <pc:sldMk cId="0" sldId="274"/>
            <ac:picMk id="9" creationId="{C41E8ECC-DFDB-471E-5739-73D55B17EC72}"/>
          </ac:picMkLst>
        </pc:picChg>
        <pc:picChg chg="add">
          <ac:chgData name="Matthew Martineau" userId="S::mmartineau@smoc.org::073ce0ee-5d7d-468d-8982-2f6aa7a904ba" providerId="AD" clId="Web-{2D83EE15-CE30-0A6F-8DE9-3C3A50215001}" dt="2025-09-02T14:38:21.805" v="399"/>
          <ac:picMkLst>
            <pc:docMk/>
            <pc:sldMk cId="0" sldId="274"/>
            <ac:picMk id="11" creationId="{9B276231-1BFC-2DD5-D64A-3812BD031B5F}"/>
          </ac:picMkLst>
        </pc:picChg>
        <pc:picChg chg="add">
          <ac:chgData name="Matthew Martineau" userId="S::mmartineau@smoc.org::073ce0ee-5d7d-468d-8982-2f6aa7a904ba" providerId="AD" clId="Web-{2D83EE15-CE30-0A6F-8DE9-3C3A50215001}" dt="2025-09-02T14:38:21.821" v="401"/>
          <ac:picMkLst>
            <pc:docMk/>
            <pc:sldMk cId="0" sldId="274"/>
            <ac:picMk id="15" creationId="{A5F4A955-84E0-5EB9-8A77-3C967849F053}"/>
          </ac:picMkLst>
        </pc:picChg>
        <pc:picChg chg="add">
          <ac:chgData name="Matthew Martineau" userId="S::mmartineau@smoc.org::073ce0ee-5d7d-468d-8982-2f6aa7a904ba" providerId="AD" clId="Web-{2D83EE15-CE30-0A6F-8DE9-3C3A50215001}" dt="2025-09-02T14:38:21.852" v="402"/>
          <ac:picMkLst>
            <pc:docMk/>
            <pc:sldMk cId="0" sldId="274"/>
            <ac:picMk id="17" creationId="{B0A98C36-B30A-FB52-2926-CCEF7EFF811D}"/>
          </ac:picMkLst>
        </pc:picChg>
        <pc:picChg chg="mod">
          <ac:chgData name="Matthew Martineau" userId="S::mmartineau@smoc.org::073ce0ee-5d7d-468d-8982-2f6aa7a904ba" providerId="AD" clId="Web-{2D83EE15-CE30-0A6F-8DE9-3C3A50215001}" dt="2025-09-02T14:38:31.867" v="403" actId="1076"/>
          <ac:picMkLst>
            <pc:docMk/>
            <pc:sldMk cId="0" sldId="274"/>
            <ac:picMk id="48131" creationId="{90A0E45C-56FF-C767-C7D5-DFFCA5C9FFD8}"/>
          </ac:picMkLst>
        </pc:picChg>
      </pc:sldChg>
      <pc:sldChg chg="addSp modSp">
        <pc:chgData name="Matthew Martineau" userId="S::mmartineau@smoc.org::073ce0ee-5d7d-468d-8982-2f6aa7a904ba" providerId="AD" clId="Web-{2D83EE15-CE30-0A6F-8DE9-3C3A50215001}" dt="2025-09-02T14:39:07.539" v="420"/>
        <pc:sldMkLst>
          <pc:docMk/>
          <pc:sldMk cId="0" sldId="275"/>
        </pc:sldMkLst>
        <pc:spChg chg="add">
          <ac:chgData name="Matthew Martineau" userId="S::mmartineau@smoc.org::073ce0ee-5d7d-468d-8982-2f6aa7a904ba" providerId="AD" clId="Web-{2D83EE15-CE30-0A6F-8DE9-3C3A50215001}" dt="2025-09-02T14:39:07.430" v="413"/>
          <ac:spMkLst>
            <pc:docMk/>
            <pc:sldMk cId="0" sldId="275"/>
            <ac:spMk id="3" creationId="{47319181-203E-CC7B-1711-01CD6C311930}"/>
          </ac:spMkLst>
        </pc:spChg>
        <pc:spChg chg="add">
          <ac:chgData name="Matthew Martineau" userId="S::mmartineau@smoc.org::073ce0ee-5d7d-468d-8982-2f6aa7a904ba" providerId="AD" clId="Web-{2D83EE15-CE30-0A6F-8DE9-3C3A50215001}" dt="2025-09-02T14:39:07.430" v="414"/>
          <ac:spMkLst>
            <pc:docMk/>
            <pc:sldMk cId="0" sldId="275"/>
            <ac:spMk id="5" creationId="{5625CDD1-FE77-704E-5738-047953A13260}"/>
          </ac:spMkLst>
        </pc:spChg>
        <pc:spChg chg="add">
          <ac:chgData name="Matthew Martineau" userId="S::mmartineau@smoc.org::073ce0ee-5d7d-468d-8982-2f6aa7a904ba" providerId="AD" clId="Web-{2D83EE15-CE30-0A6F-8DE9-3C3A50215001}" dt="2025-09-02T14:39:07.492" v="418"/>
          <ac:spMkLst>
            <pc:docMk/>
            <pc:sldMk cId="0" sldId="275"/>
            <ac:spMk id="13" creationId="{6C1C0194-C081-B5CC-9574-5EDDE178B803}"/>
          </ac:spMkLst>
        </pc:spChg>
        <pc:spChg chg="mod">
          <ac:chgData name="Matthew Martineau" userId="S::mmartineau@smoc.org::073ce0ee-5d7d-468d-8982-2f6aa7a904ba" providerId="AD" clId="Web-{2D83EE15-CE30-0A6F-8DE9-3C3A50215001}" dt="2025-09-02T14:38:54.805" v="407" actId="1076"/>
          <ac:spMkLst>
            <pc:docMk/>
            <pc:sldMk cId="0" sldId="275"/>
            <ac:spMk id="50180" creationId="{EA23E3BE-F035-F652-B26C-670C11B78BEA}"/>
          </ac:spMkLst>
        </pc:spChg>
        <pc:spChg chg="mod">
          <ac:chgData name="Matthew Martineau" userId="S::mmartineau@smoc.org::073ce0ee-5d7d-468d-8982-2f6aa7a904ba" providerId="AD" clId="Web-{2D83EE15-CE30-0A6F-8DE9-3C3A50215001}" dt="2025-09-02T14:38:54.821" v="408" actId="1076"/>
          <ac:spMkLst>
            <pc:docMk/>
            <pc:sldMk cId="0" sldId="275"/>
            <ac:spMk id="50181" creationId="{6CDA7CFF-7D61-A973-D959-6834451E561B}"/>
          </ac:spMkLst>
        </pc:spChg>
        <pc:spChg chg="mod">
          <ac:chgData name="Matthew Martineau" userId="S::mmartineau@smoc.org::073ce0ee-5d7d-468d-8982-2f6aa7a904ba" providerId="AD" clId="Web-{2D83EE15-CE30-0A6F-8DE9-3C3A50215001}" dt="2025-09-02T14:38:54.836" v="409" actId="1076"/>
          <ac:spMkLst>
            <pc:docMk/>
            <pc:sldMk cId="0" sldId="275"/>
            <ac:spMk id="50182" creationId="{6102BE3B-D421-A35D-7BB4-36A8F5106B12}"/>
          </ac:spMkLst>
        </pc:spChg>
        <pc:spChg chg="mod">
          <ac:chgData name="Matthew Martineau" userId="S::mmartineau@smoc.org::073ce0ee-5d7d-468d-8982-2f6aa7a904ba" providerId="AD" clId="Web-{2D83EE15-CE30-0A6F-8DE9-3C3A50215001}" dt="2025-09-02T14:38:54.836" v="410" actId="1076"/>
          <ac:spMkLst>
            <pc:docMk/>
            <pc:sldMk cId="0" sldId="275"/>
            <ac:spMk id="50183" creationId="{041DB87B-CFC2-B269-5F6B-CE991D77DDB0}"/>
          </ac:spMkLst>
        </pc:spChg>
        <pc:spChg chg="mod">
          <ac:chgData name="Matthew Martineau" userId="S::mmartineau@smoc.org::073ce0ee-5d7d-468d-8982-2f6aa7a904ba" providerId="AD" clId="Web-{2D83EE15-CE30-0A6F-8DE9-3C3A50215001}" dt="2025-09-02T14:39:04.446" v="412" actId="1076"/>
          <ac:spMkLst>
            <pc:docMk/>
            <pc:sldMk cId="0" sldId="275"/>
            <ac:spMk id="185348" creationId="{A386B508-9628-4BFC-9F9D-79084C94281B}"/>
          </ac:spMkLst>
        </pc:spChg>
        <pc:picChg chg="add">
          <ac:chgData name="Matthew Martineau" userId="S::mmartineau@smoc.org::073ce0ee-5d7d-468d-8982-2f6aa7a904ba" providerId="AD" clId="Web-{2D83EE15-CE30-0A6F-8DE9-3C3A50215001}" dt="2025-09-02T14:39:07.446" v="415"/>
          <ac:picMkLst>
            <pc:docMk/>
            <pc:sldMk cId="0" sldId="275"/>
            <ac:picMk id="7" creationId="{A3785ADF-1D5E-0DA9-AD02-FC67AFF434BB}"/>
          </ac:picMkLst>
        </pc:picChg>
        <pc:picChg chg="add">
          <ac:chgData name="Matthew Martineau" userId="S::mmartineau@smoc.org::073ce0ee-5d7d-468d-8982-2f6aa7a904ba" providerId="AD" clId="Web-{2D83EE15-CE30-0A6F-8DE9-3C3A50215001}" dt="2025-09-02T14:39:07.461" v="416"/>
          <ac:picMkLst>
            <pc:docMk/>
            <pc:sldMk cId="0" sldId="275"/>
            <ac:picMk id="9" creationId="{20B817C4-7469-4E0F-0CC6-8CDBE0E118A2}"/>
          </ac:picMkLst>
        </pc:picChg>
        <pc:picChg chg="add">
          <ac:chgData name="Matthew Martineau" userId="S::mmartineau@smoc.org::073ce0ee-5d7d-468d-8982-2f6aa7a904ba" providerId="AD" clId="Web-{2D83EE15-CE30-0A6F-8DE9-3C3A50215001}" dt="2025-09-02T14:39:07.477" v="417"/>
          <ac:picMkLst>
            <pc:docMk/>
            <pc:sldMk cId="0" sldId="275"/>
            <ac:picMk id="11" creationId="{EDDA980B-0FB0-6047-DDD7-C34CCFB2887A}"/>
          </ac:picMkLst>
        </pc:picChg>
        <pc:picChg chg="add">
          <ac:chgData name="Matthew Martineau" userId="S::mmartineau@smoc.org::073ce0ee-5d7d-468d-8982-2f6aa7a904ba" providerId="AD" clId="Web-{2D83EE15-CE30-0A6F-8DE9-3C3A50215001}" dt="2025-09-02T14:39:07.508" v="419"/>
          <ac:picMkLst>
            <pc:docMk/>
            <pc:sldMk cId="0" sldId="275"/>
            <ac:picMk id="15" creationId="{61313C55-4F71-5267-88A6-3258BD8D7CD8}"/>
          </ac:picMkLst>
        </pc:picChg>
        <pc:picChg chg="add">
          <ac:chgData name="Matthew Martineau" userId="S::mmartineau@smoc.org::073ce0ee-5d7d-468d-8982-2f6aa7a904ba" providerId="AD" clId="Web-{2D83EE15-CE30-0A6F-8DE9-3C3A50215001}" dt="2025-09-02T14:39:07.539" v="420"/>
          <ac:picMkLst>
            <pc:docMk/>
            <pc:sldMk cId="0" sldId="275"/>
            <ac:picMk id="17" creationId="{F4A53656-7E8C-56E5-8921-109ECF96B9D6}"/>
          </ac:picMkLst>
        </pc:picChg>
        <pc:picChg chg="mod">
          <ac:chgData name="Matthew Martineau" userId="S::mmartineau@smoc.org::073ce0ee-5d7d-468d-8982-2f6aa7a904ba" providerId="AD" clId="Web-{2D83EE15-CE30-0A6F-8DE9-3C3A50215001}" dt="2025-09-02T14:38:54.789" v="406" actId="1076"/>
          <ac:picMkLst>
            <pc:docMk/>
            <pc:sldMk cId="0" sldId="275"/>
            <ac:picMk id="50179" creationId="{DB869546-F168-0ABD-8321-28A8982F1424}"/>
          </ac:picMkLst>
        </pc:picChg>
      </pc:sldChg>
      <pc:sldChg chg="addSp modSp">
        <pc:chgData name="Matthew Martineau" userId="S::mmartineau@smoc.org::073ce0ee-5d7d-468d-8982-2f6aa7a904ba" providerId="AD" clId="Web-{2D83EE15-CE30-0A6F-8DE9-3C3A50215001}" dt="2025-09-02T14:39:55.914" v="433" actId="1076"/>
        <pc:sldMkLst>
          <pc:docMk/>
          <pc:sldMk cId="0" sldId="277"/>
        </pc:sldMkLst>
        <pc:spChg chg="add">
          <ac:chgData name="Matthew Martineau" userId="S::mmartineau@smoc.org::073ce0ee-5d7d-468d-8982-2f6aa7a904ba" providerId="AD" clId="Web-{2D83EE15-CE30-0A6F-8DE9-3C3A50215001}" dt="2025-09-02T14:39:49.477" v="425"/>
          <ac:spMkLst>
            <pc:docMk/>
            <pc:sldMk cId="0" sldId="277"/>
            <ac:spMk id="3" creationId="{00D82815-F45A-0A53-54D1-43F36FFCB264}"/>
          </ac:spMkLst>
        </pc:spChg>
        <pc:spChg chg="add">
          <ac:chgData name="Matthew Martineau" userId="S::mmartineau@smoc.org::073ce0ee-5d7d-468d-8982-2f6aa7a904ba" providerId="AD" clId="Web-{2D83EE15-CE30-0A6F-8DE9-3C3A50215001}" dt="2025-09-02T14:39:49.492" v="426"/>
          <ac:spMkLst>
            <pc:docMk/>
            <pc:sldMk cId="0" sldId="277"/>
            <ac:spMk id="5" creationId="{136A1848-9AB0-4051-D5BF-0BE32E771437}"/>
          </ac:spMkLst>
        </pc:spChg>
        <pc:spChg chg="add">
          <ac:chgData name="Matthew Martineau" userId="S::mmartineau@smoc.org::073ce0ee-5d7d-468d-8982-2f6aa7a904ba" providerId="AD" clId="Web-{2D83EE15-CE30-0A6F-8DE9-3C3A50215001}" dt="2025-09-02T14:39:49.571" v="430"/>
          <ac:spMkLst>
            <pc:docMk/>
            <pc:sldMk cId="0" sldId="277"/>
            <ac:spMk id="15" creationId="{DC958AB1-CB3B-9FF4-615D-6DFCD2482941}"/>
          </ac:spMkLst>
        </pc:spChg>
        <pc:spChg chg="mod">
          <ac:chgData name="Matthew Martineau" userId="S::mmartineau@smoc.org::073ce0ee-5d7d-468d-8982-2f6aa7a904ba" providerId="AD" clId="Web-{2D83EE15-CE30-0A6F-8DE9-3C3A50215001}" dt="2025-09-02T14:39:55.914" v="433" actId="1076"/>
          <ac:spMkLst>
            <pc:docMk/>
            <pc:sldMk cId="0" sldId="277"/>
            <ac:spMk id="54274" creationId="{8F034739-49AE-BEC7-C6CD-1D187E6F61F1}"/>
          </ac:spMkLst>
        </pc:spChg>
        <pc:picChg chg="add">
          <ac:chgData name="Matthew Martineau" userId="S::mmartineau@smoc.org::073ce0ee-5d7d-468d-8982-2f6aa7a904ba" providerId="AD" clId="Web-{2D83EE15-CE30-0A6F-8DE9-3C3A50215001}" dt="2025-09-02T14:39:49.508" v="427"/>
          <ac:picMkLst>
            <pc:docMk/>
            <pc:sldMk cId="0" sldId="277"/>
            <ac:picMk id="7" creationId="{0723CAEC-ED4B-4CCA-D4D4-33A86346B6D6}"/>
          </ac:picMkLst>
        </pc:picChg>
        <pc:picChg chg="add">
          <ac:chgData name="Matthew Martineau" userId="S::mmartineau@smoc.org::073ce0ee-5d7d-468d-8982-2f6aa7a904ba" providerId="AD" clId="Web-{2D83EE15-CE30-0A6F-8DE9-3C3A50215001}" dt="2025-09-02T14:39:49.524" v="428"/>
          <ac:picMkLst>
            <pc:docMk/>
            <pc:sldMk cId="0" sldId="277"/>
            <ac:picMk id="11" creationId="{0EB4D4DB-BAE8-1466-16A8-31929AA77945}"/>
          </ac:picMkLst>
        </pc:picChg>
        <pc:picChg chg="add">
          <ac:chgData name="Matthew Martineau" userId="S::mmartineau@smoc.org::073ce0ee-5d7d-468d-8982-2f6aa7a904ba" providerId="AD" clId="Web-{2D83EE15-CE30-0A6F-8DE9-3C3A50215001}" dt="2025-09-02T14:39:49.539" v="429"/>
          <ac:picMkLst>
            <pc:docMk/>
            <pc:sldMk cId="0" sldId="277"/>
            <ac:picMk id="13" creationId="{EF3478E0-D1E3-F9D9-8CC4-B2E907C96080}"/>
          </ac:picMkLst>
        </pc:picChg>
        <pc:picChg chg="add">
          <ac:chgData name="Matthew Martineau" userId="S::mmartineau@smoc.org::073ce0ee-5d7d-468d-8982-2f6aa7a904ba" providerId="AD" clId="Web-{2D83EE15-CE30-0A6F-8DE9-3C3A50215001}" dt="2025-09-02T14:39:49.586" v="431"/>
          <ac:picMkLst>
            <pc:docMk/>
            <pc:sldMk cId="0" sldId="277"/>
            <ac:picMk id="17" creationId="{C28AF9BD-822C-13CF-F2A8-2151AB0568BA}"/>
          </ac:picMkLst>
        </pc:picChg>
        <pc:picChg chg="add">
          <ac:chgData name="Matthew Martineau" userId="S::mmartineau@smoc.org::073ce0ee-5d7d-468d-8982-2f6aa7a904ba" providerId="AD" clId="Web-{2D83EE15-CE30-0A6F-8DE9-3C3A50215001}" dt="2025-09-02T14:39:49.617" v="432"/>
          <ac:picMkLst>
            <pc:docMk/>
            <pc:sldMk cId="0" sldId="277"/>
            <ac:picMk id="19" creationId="{2500E94B-FC99-CC71-2ED9-5C998F0E7613}"/>
          </ac:picMkLst>
        </pc:picChg>
        <pc:cxnChg chg="mod">
          <ac:chgData name="Matthew Martineau" userId="S::mmartineau@smoc.org::073ce0ee-5d7d-468d-8982-2f6aa7a904ba" providerId="AD" clId="Web-{2D83EE15-CE30-0A6F-8DE9-3C3A50215001}" dt="2025-09-02T14:39:46.508" v="424" actId="14100"/>
          <ac:cxnSpMkLst>
            <pc:docMk/>
            <pc:sldMk cId="0" sldId="277"/>
            <ac:cxnSpMk id="8" creationId="{D9436656-178D-432D-A6A9-AF2458BD5B09}"/>
          </ac:cxnSpMkLst>
        </pc:cxnChg>
      </pc:sldChg>
      <pc:sldChg chg="addSp modSp">
        <pc:chgData name="Matthew Martineau" userId="S::mmartineau@smoc.org::073ce0ee-5d7d-468d-8982-2f6aa7a904ba" providerId="AD" clId="Web-{2D83EE15-CE30-0A6F-8DE9-3C3A50215001}" dt="2025-09-02T14:40:26.883" v="444"/>
        <pc:sldMkLst>
          <pc:docMk/>
          <pc:sldMk cId="0" sldId="278"/>
        </pc:sldMkLst>
        <pc:spChg chg="add">
          <ac:chgData name="Matthew Martineau" userId="S::mmartineau@smoc.org::073ce0ee-5d7d-468d-8982-2f6aa7a904ba" providerId="AD" clId="Web-{2D83EE15-CE30-0A6F-8DE9-3C3A50215001}" dt="2025-09-02T14:40:26.774" v="437"/>
          <ac:spMkLst>
            <pc:docMk/>
            <pc:sldMk cId="0" sldId="278"/>
            <ac:spMk id="3" creationId="{34A8E7D1-E712-91C1-7DAD-343FF20402B9}"/>
          </ac:spMkLst>
        </pc:spChg>
        <pc:spChg chg="add">
          <ac:chgData name="Matthew Martineau" userId="S::mmartineau@smoc.org::073ce0ee-5d7d-468d-8982-2f6aa7a904ba" providerId="AD" clId="Web-{2D83EE15-CE30-0A6F-8DE9-3C3A50215001}" dt="2025-09-02T14:40:26.789" v="438"/>
          <ac:spMkLst>
            <pc:docMk/>
            <pc:sldMk cId="0" sldId="278"/>
            <ac:spMk id="5" creationId="{64F440A5-3E36-EA72-6E4B-78A439C10B56}"/>
          </ac:spMkLst>
        </pc:spChg>
        <pc:spChg chg="add">
          <ac:chgData name="Matthew Martineau" userId="S::mmartineau@smoc.org::073ce0ee-5d7d-468d-8982-2f6aa7a904ba" providerId="AD" clId="Web-{2D83EE15-CE30-0A6F-8DE9-3C3A50215001}" dt="2025-09-02T14:40:26.836" v="442"/>
          <ac:spMkLst>
            <pc:docMk/>
            <pc:sldMk cId="0" sldId="278"/>
            <ac:spMk id="13" creationId="{9335E77C-55A8-316A-7C31-6C335F9EF6D0}"/>
          </ac:spMkLst>
        </pc:spChg>
        <pc:spChg chg="mod">
          <ac:chgData name="Matthew Martineau" userId="S::mmartineau@smoc.org::073ce0ee-5d7d-468d-8982-2f6aa7a904ba" providerId="AD" clId="Web-{2D83EE15-CE30-0A6F-8DE9-3C3A50215001}" dt="2025-09-02T14:40:15.649" v="434" actId="1076"/>
          <ac:spMkLst>
            <pc:docMk/>
            <pc:sldMk cId="0" sldId="278"/>
            <ac:spMk id="56322" creationId="{DA164D8C-408E-2071-C0DB-312A3B1DF170}"/>
          </ac:spMkLst>
        </pc:spChg>
        <pc:spChg chg="mod">
          <ac:chgData name="Matthew Martineau" userId="S::mmartineau@smoc.org::073ce0ee-5d7d-468d-8982-2f6aa7a904ba" providerId="AD" clId="Web-{2D83EE15-CE30-0A6F-8DE9-3C3A50215001}" dt="2025-09-02T14:40:25.867" v="436" actId="1076"/>
          <ac:spMkLst>
            <pc:docMk/>
            <pc:sldMk cId="0" sldId="278"/>
            <ac:spMk id="56323" creationId="{48F72925-A8CF-9348-28C0-07A394BD7FD9}"/>
          </ac:spMkLst>
        </pc:spChg>
        <pc:picChg chg="add">
          <ac:chgData name="Matthew Martineau" userId="S::mmartineau@smoc.org::073ce0ee-5d7d-468d-8982-2f6aa7a904ba" providerId="AD" clId="Web-{2D83EE15-CE30-0A6F-8DE9-3C3A50215001}" dt="2025-09-02T14:40:26.805" v="439"/>
          <ac:picMkLst>
            <pc:docMk/>
            <pc:sldMk cId="0" sldId="278"/>
            <ac:picMk id="7" creationId="{E4D6B5CC-C4D9-4E54-0980-9EF2C240A004}"/>
          </ac:picMkLst>
        </pc:picChg>
        <pc:picChg chg="add">
          <ac:chgData name="Matthew Martineau" userId="S::mmartineau@smoc.org::073ce0ee-5d7d-468d-8982-2f6aa7a904ba" providerId="AD" clId="Web-{2D83EE15-CE30-0A6F-8DE9-3C3A50215001}" dt="2025-09-02T14:40:26.821" v="440"/>
          <ac:picMkLst>
            <pc:docMk/>
            <pc:sldMk cId="0" sldId="278"/>
            <ac:picMk id="9" creationId="{D0B2FD15-35AD-A601-CF98-74FA1929593A}"/>
          </ac:picMkLst>
        </pc:picChg>
        <pc:picChg chg="add">
          <ac:chgData name="Matthew Martineau" userId="S::mmartineau@smoc.org::073ce0ee-5d7d-468d-8982-2f6aa7a904ba" providerId="AD" clId="Web-{2D83EE15-CE30-0A6F-8DE9-3C3A50215001}" dt="2025-09-02T14:40:26.821" v="441"/>
          <ac:picMkLst>
            <pc:docMk/>
            <pc:sldMk cId="0" sldId="278"/>
            <ac:picMk id="11" creationId="{890D7DBD-27F0-0713-4B81-27A2367EEDB2}"/>
          </ac:picMkLst>
        </pc:picChg>
        <pc:picChg chg="add">
          <ac:chgData name="Matthew Martineau" userId="S::mmartineau@smoc.org::073ce0ee-5d7d-468d-8982-2f6aa7a904ba" providerId="AD" clId="Web-{2D83EE15-CE30-0A6F-8DE9-3C3A50215001}" dt="2025-09-02T14:40:26.852" v="443"/>
          <ac:picMkLst>
            <pc:docMk/>
            <pc:sldMk cId="0" sldId="278"/>
            <ac:picMk id="15" creationId="{754E6B61-D95C-88BF-950E-28708C476035}"/>
          </ac:picMkLst>
        </pc:picChg>
        <pc:picChg chg="add">
          <ac:chgData name="Matthew Martineau" userId="S::mmartineau@smoc.org::073ce0ee-5d7d-468d-8982-2f6aa7a904ba" providerId="AD" clId="Web-{2D83EE15-CE30-0A6F-8DE9-3C3A50215001}" dt="2025-09-02T14:40:26.883" v="444"/>
          <ac:picMkLst>
            <pc:docMk/>
            <pc:sldMk cId="0" sldId="278"/>
            <ac:picMk id="17" creationId="{C5DBCFD7-B926-548F-F9AD-0785C6F121CD}"/>
          </ac:picMkLst>
        </pc:picChg>
      </pc:sldChg>
      <pc:sldChg chg="addSp modSp">
        <pc:chgData name="Matthew Martineau" userId="S::mmartineau@smoc.org::073ce0ee-5d7d-468d-8982-2f6aa7a904ba" providerId="AD" clId="Web-{2D83EE15-CE30-0A6F-8DE9-3C3A50215001}" dt="2025-09-02T14:40:54.071" v="456"/>
        <pc:sldMkLst>
          <pc:docMk/>
          <pc:sldMk cId="0" sldId="279"/>
        </pc:sldMkLst>
        <pc:spChg chg="add">
          <ac:chgData name="Matthew Martineau" userId="S::mmartineau@smoc.org::073ce0ee-5d7d-468d-8982-2f6aa7a904ba" providerId="AD" clId="Web-{2D83EE15-CE30-0A6F-8DE9-3C3A50215001}" dt="2025-09-02T14:40:53.946" v="449"/>
          <ac:spMkLst>
            <pc:docMk/>
            <pc:sldMk cId="0" sldId="279"/>
            <ac:spMk id="3" creationId="{4DD0A61B-E13B-D296-5DE5-387EB8F19ECA}"/>
          </ac:spMkLst>
        </pc:spChg>
        <pc:spChg chg="add">
          <ac:chgData name="Matthew Martineau" userId="S::mmartineau@smoc.org::073ce0ee-5d7d-468d-8982-2f6aa7a904ba" providerId="AD" clId="Web-{2D83EE15-CE30-0A6F-8DE9-3C3A50215001}" dt="2025-09-02T14:40:53.961" v="450"/>
          <ac:spMkLst>
            <pc:docMk/>
            <pc:sldMk cId="0" sldId="279"/>
            <ac:spMk id="5" creationId="{BB016426-83F9-AC1B-2B13-87448A0E6FC4}"/>
          </ac:spMkLst>
        </pc:spChg>
        <pc:spChg chg="add">
          <ac:chgData name="Matthew Martineau" userId="S::mmartineau@smoc.org::073ce0ee-5d7d-468d-8982-2f6aa7a904ba" providerId="AD" clId="Web-{2D83EE15-CE30-0A6F-8DE9-3C3A50215001}" dt="2025-09-02T14:40:54.024" v="454"/>
          <ac:spMkLst>
            <pc:docMk/>
            <pc:sldMk cId="0" sldId="279"/>
            <ac:spMk id="13" creationId="{9F821AB7-D0DC-B18E-97AE-8FA4350195A1}"/>
          </ac:spMkLst>
        </pc:spChg>
        <pc:spChg chg="mod">
          <ac:chgData name="Matthew Martineau" userId="S::mmartineau@smoc.org::073ce0ee-5d7d-468d-8982-2f6aa7a904ba" providerId="AD" clId="Web-{2D83EE15-CE30-0A6F-8DE9-3C3A50215001}" dt="2025-09-02T14:40:51.524" v="448" actId="1076"/>
          <ac:spMkLst>
            <pc:docMk/>
            <pc:sldMk cId="0" sldId="279"/>
            <ac:spMk id="58371" creationId="{850BF065-96A8-9BC2-F013-3C3780A61B17}"/>
          </ac:spMkLst>
        </pc:spChg>
        <pc:picChg chg="add">
          <ac:chgData name="Matthew Martineau" userId="S::mmartineau@smoc.org::073ce0ee-5d7d-468d-8982-2f6aa7a904ba" providerId="AD" clId="Web-{2D83EE15-CE30-0A6F-8DE9-3C3A50215001}" dt="2025-09-02T14:40:53.992" v="451"/>
          <ac:picMkLst>
            <pc:docMk/>
            <pc:sldMk cId="0" sldId="279"/>
            <ac:picMk id="7" creationId="{B0136E78-93F0-72D3-16D2-AF4237880E83}"/>
          </ac:picMkLst>
        </pc:picChg>
        <pc:picChg chg="add">
          <ac:chgData name="Matthew Martineau" userId="S::mmartineau@smoc.org::073ce0ee-5d7d-468d-8982-2f6aa7a904ba" providerId="AD" clId="Web-{2D83EE15-CE30-0A6F-8DE9-3C3A50215001}" dt="2025-09-02T14:40:53.992" v="452"/>
          <ac:picMkLst>
            <pc:docMk/>
            <pc:sldMk cId="0" sldId="279"/>
            <ac:picMk id="9" creationId="{0072E185-5028-3D54-723E-BB68B930C861}"/>
          </ac:picMkLst>
        </pc:picChg>
        <pc:picChg chg="add">
          <ac:chgData name="Matthew Martineau" userId="S::mmartineau@smoc.org::073ce0ee-5d7d-468d-8982-2f6aa7a904ba" providerId="AD" clId="Web-{2D83EE15-CE30-0A6F-8DE9-3C3A50215001}" dt="2025-09-02T14:40:54.008" v="453"/>
          <ac:picMkLst>
            <pc:docMk/>
            <pc:sldMk cId="0" sldId="279"/>
            <ac:picMk id="11" creationId="{58D203FD-F7C6-8C6A-FB01-6598D4E3B803}"/>
          </ac:picMkLst>
        </pc:picChg>
        <pc:picChg chg="add">
          <ac:chgData name="Matthew Martineau" userId="S::mmartineau@smoc.org::073ce0ee-5d7d-468d-8982-2f6aa7a904ba" providerId="AD" clId="Web-{2D83EE15-CE30-0A6F-8DE9-3C3A50215001}" dt="2025-09-02T14:40:54.039" v="455"/>
          <ac:picMkLst>
            <pc:docMk/>
            <pc:sldMk cId="0" sldId="279"/>
            <ac:picMk id="15" creationId="{FFB4A28C-391C-73D0-8708-70AE30600B2F}"/>
          </ac:picMkLst>
        </pc:picChg>
        <pc:picChg chg="add">
          <ac:chgData name="Matthew Martineau" userId="S::mmartineau@smoc.org::073ce0ee-5d7d-468d-8982-2f6aa7a904ba" providerId="AD" clId="Web-{2D83EE15-CE30-0A6F-8DE9-3C3A50215001}" dt="2025-09-02T14:40:54.071" v="456"/>
          <ac:picMkLst>
            <pc:docMk/>
            <pc:sldMk cId="0" sldId="279"/>
            <ac:picMk id="17" creationId="{663102BB-0827-D218-275E-79C2B88F9393}"/>
          </ac:picMkLst>
        </pc:picChg>
        <pc:picChg chg="mod">
          <ac:chgData name="Matthew Martineau" userId="S::mmartineau@smoc.org::073ce0ee-5d7d-468d-8982-2f6aa7a904ba" providerId="AD" clId="Web-{2D83EE15-CE30-0A6F-8DE9-3C3A50215001}" dt="2025-09-02T14:40:43.383" v="446" actId="1076"/>
          <ac:picMkLst>
            <pc:docMk/>
            <pc:sldMk cId="0" sldId="279"/>
            <ac:picMk id="58370" creationId="{30EFBD66-7ED7-486C-FCAF-32AA92483D5E}"/>
          </ac:picMkLst>
        </pc:picChg>
      </pc:sldChg>
      <pc:sldChg chg="addSp delSp modSp">
        <pc:chgData name="Matthew Martineau" userId="S::mmartineau@smoc.org::073ce0ee-5d7d-468d-8982-2f6aa7a904ba" providerId="AD" clId="Web-{2D83EE15-CE30-0A6F-8DE9-3C3A50215001}" dt="2025-09-02T14:41:35.149" v="471"/>
        <pc:sldMkLst>
          <pc:docMk/>
          <pc:sldMk cId="0" sldId="280"/>
        </pc:sldMkLst>
        <pc:spChg chg="add">
          <ac:chgData name="Matthew Martineau" userId="S::mmartineau@smoc.org::073ce0ee-5d7d-468d-8982-2f6aa7a904ba" providerId="AD" clId="Web-{2D83EE15-CE30-0A6F-8DE9-3C3A50215001}" dt="2025-09-02T14:41:35.055" v="464"/>
          <ac:spMkLst>
            <pc:docMk/>
            <pc:sldMk cId="0" sldId="280"/>
            <ac:spMk id="3" creationId="{CE5F8167-741B-00E4-94F0-1E47C762FDF7}"/>
          </ac:spMkLst>
        </pc:spChg>
        <pc:spChg chg="add">
          <ac:chgData name="Matthew Martineau" userId="S::mmartineau@smoc.org::073ce0ee-5d7d-468d-8982-2f6aa7a904ba" providerId="AD" clId="Web-{2D83EE15-CE30-0A6F-8DE9-3C3A50215001}" dt="2025-09-02T14:41:35.071" v="465"/>
          <ac:spMkLst>
            <pc:docMk/>
            <pc:sldMk cId="0" sldId="280"/>
            <ac:spMk id="5" creationId="{7CEEA116-7045-1936-623B-A96964C17C40}"/>
          </ac:spMkLst>
        </pc:spChg>
        <pc:spChg chg="add">
          <ac:chgData name="Matthew Martineau" userId="S::mmartineau@smoc.org::073ce0ee-5d7d-468d-8982-2f6aa7a904ba" providerId="AD" clId="Web-{2D83EE15-CE30-0A6F-8DE9-3C3A50215001}" dt="2025-09-02T14:41:35.117" v="469"/>
          <ac:spMkLst>
            <pc:docMk/>
            <pc:sldMk cId="0" sldId="280"/>
            <ac:spMk id="13" creationId="{F5B616B5-6E39-0EE3-4B8E-1C8C3B221E6F}"/>
          </ac:spMkLst>
        </pc:spChg>
        <pc:spChg chg="mod">
          <ac:chgData name="Matthew Martineau" userId="S::mmartineau@smoc.org::073ce0ee-5d7d-468d-8982-2f6aa7a904ba" providerId="AD" clId="Web-{2D83EE15-CE30-0A6F-8DE9-3C3A50215001}" dt="2025-09-02T14:41:25.321" v="462" actId="1076"/>
          <ac:spMkLst>
            <pc:docMk/>
            <pc:sldMk cId="0" sldId="280"/>
            <ac:spMk id="60419" creationId="{66A2A519-A131-F87C-1A9B-041D94ED24FF}"/>
          </ac:spMkLst>
        </pc:spChg>
        <pc:spChg chg="del mod">
          <ac:chgData name="Matthew Martineau" userId="S::mmartineau@smoc.org::073ce0ee-5d7d-468d-8982-2f6aa7a904ba" providerId="AD" clId="Web-{2D83EE15-CE30-0A6F-8DE9-3C3A50215001}" dt="2025-09-02T14:41:17.055" v="460"/>
          <ac:spMkLst>
            <pc:docMk/>
            <pc:sldMk cId="0" sldId="280"/>
            <ac:spMk id="60421" creationId="{3EF62DE4-8D3A-B5A5-2996-7A8E301E8547}"/>
          </ac:spMkLst>
        </pc:spChg>
        <pc:spChg chg="mod">
          <ac:chgData name="Matthew Martineau" userId="S::mmartineau@smoc.org::073ce0ee-5d7d-468d-8982-2f6aa7a904ba" providerId="AD" clId="Web-{2D83EE15-CE30-0A6F-8DE9-3C3A50215001}" dt="2025-09-02T14:41:33.164" v="463" actId="1076"/>
          <ac:spMkLst>
            <pc:docMk/>
            <pc:sldMk cId="0" sldId="280"/>
            <ac:spMk id="60422" creationId="{C729FB17-115E-5DAC-3EAF-227178335BF6}"/>
          </ac:spMkLst>
        </pc:spChg>
        <pc:picChg chg="add">
          <ac:chgData name="Matthew Martineau" userId="S::mmartineau@smoc.org::073ce0ee-5d7d-468d-8982-2f6aa7a904ba" providerId="AD" clId="Web-{2D83EE15-CE30-0A6F-8DE9-3C3A50215001}" dt="2025-09-02T14:41:35.086" v="466"/>
          <ac:picMkLst>
            <pc:docMk/>
            <pc:sldMk cId="0" sldId="280"/>
            <ac:picMk id="7" creationId="{29E05987-56D7-1A44-26D7-9C28B10F6CDC}"/>
          </ac:picMkLst>
        </pc:picChg>
        <pc:picChg chg="add">
          <ac:chgData name="Matthew Martineau" userId="S::mmartineau@smoc.org::073ce0ee-5d7d-468d-8982-2f6aa7a904ba" providerId="AD" clId="Web-{2D83EE15-CE30-0A6F-8DE9-3C3A50215001}" dt="2025-09-02T14:41:35.102" v="467"/>
          <ac:picMkLst>
            <pc:docMk/>
            <pc:sldMk cId="0" sldId="280"/>
            <ac:picMk id="9" creationId="{5562FD63-DF89-AC9E-E517-E073FB889109}"/>
          </ac:picMkLst>
        </pc:picChg>
        <pc:picChg chg="add">
          <ac:chgData name="Matthew Martineau" userId="S::mmartineau@smoc.org::073ce0ee-5d7d-468d-8982-2f6aa7a904ba" providerId="AD" clId="Web-{2D83EE15-CE30-0A6F-8DE9-3C3A50215001}" dt="2025-09-02T14:41:35.102" v="468"/>
          <ac:picMkLst>
            <pc:docMk/>
            <pc:sldMk cId="0" sldId="280"/>
            <ac:picMk id="11" creationId="{8E3FD581-3F77-601F-B1D2-7BD3CAECD6A8}"/>
          </ac:picMkLst>
        </pc:picChg>
        <pc:picChg chg="add">
          <ac:chgData name="Matthew Martineau" userId="S::mmartineau@smoc.org::073ce0ee-5d7d-468d-8982-2f6aa7a904ba" providerId="AD" clId="Web-{2D83EE15-CE30-0A6F-8DE9-3C3A50215001}" dt="2025-09-02T14:41:35.133" v="470"/>
          <ac:picMkLst>
            <pc:docMk/>
            <pc:sldMk cId="0" sldId="280"/>
            <ac:picMk id="15" creationId="{D78212B0-4ECB-C7A9-0347-8E8658CE627A}"/>
          </ac:picMkLst>
        </pc:picChg>
        <pc:picChg chg="add">
          <ac:chgData name="Matthew Martineau" userId="S::mmartineau@smoc.org::073ce0ee-5d7d-468d-8982-2f6aa7a904ba" providerId="AD" clId="Web-{2D83EE15-CE30-0A6F-8DE9-3C3A50215001}" dt="2025-09-02T14:41:35.149" v="471"/>
          <ac:picMkLst>
            <pc:docMk/>
            <pc:sldMk cId="0" sldId="280"/>
            <ac:picMk id="17" creationId="{2C583C3E-124A-7864-3D83-928DC241AE3C}"/>
          </ac:picMkLst>
        </pc:picChg>
        <pc:picChg chg="mod">
          <ac:chgData name="Matthew Martineau" userId="S::mmartineau@smoc.org::073ce0ee-5d7d-468d-8982-2f6aa7a904ba" providerId="AD" clId="Web-{2D83EE15-CE30-0A6F-8DE9-3C3A50215001}" dt="2025-09-02T14:41:08.571" v="458" actId="1076"/>
          <ac:picMkLst>
            <pc:docMk/>
            <pc:sldMk cId="0" sldId="280"/>
            <ac:picMk id="60418" creationId="{B3CE491B-69FE-7DC7-47C0-4CAAEDC9DA85}"/>
          </ac:picMkLst>
        </pc:picChg>
      </pc:sldChg>
      <pc:sldChg chg="addSp modSp">
        <pc:chgData name="Matthew Martineau" userId="S::mmartineau@smoc.org::073ce0ee-5d7d-468d-8982-2f6aa7a904ba" providerId="AD" clId="Web-{2D83EE15-CE30-0A6F-8DE9-3C3A50215001}" dt="2025-09-02T14:41:59.696" v="482"/>
        <pc:sldMkLst>
          <pc:docMk/>
          <pc:sldMk cId="0" sldId="281"/>
        </pc:sldMkLst>
        <pc:spChg chg="add">
          <ac:chgData name="Matthew Martineau" userId="S::mmartineau@smoc.org::073ce0ee-5d7d-468d-8982-2f6aa7a904ba" providerId="AD" clId="Web-{2D83EE15-CE30-0A6F-8DE9-3C3A50215001}" dt="2025-09-02T14:41:59.586" v="475"/>
          <ac:spMkLst>
            <pc:docMk/>
            <pc:sldMk cId="0" sldId="281"/>
            <ac:spMk id="3" creationId="{2D54F8FD-A14D-6787-C239-D45A27FBC782}"/>
          </ac:spMkLst>
        </pc:spChg>
        <pc:spChg chg="add">
          <ac:chgData name="Matthew Martineau" userId="S::mmartineau@smoc.org::073ce0ee-5d7d-468d-8982-2f6aa7a904ba" providerId="AD" clId="Web-{2D83EE15-CE30-0A6F-8DE9-3C3A50215001}" dt="2025-09-02T14:41:59.602" v="476"/>
          <ac:spMkLst>
            <pc:docMk/>
            <pc:sldMk cId="0" sldId="281"/>
            <ac:spMk id="5" creationId="{E8E706D7-F09A-BE24-9F87-F3C22A417E62}"/>
          </ac:spMkLst>
        </pc:spChg>
        <pc:spChg chg="add">
          <ac:chgData name="Matthew Martineau" userId="S::mmartineau@smoc.org::073ce0ee-5d7d-468d-8982-2f6aa7a904ba" providerId="AD" clId="Web-{2D83EE15-CE30-0A6F-8DE9-3C3A50215001}" dt="2025-09-02T14:41:59.649" v="480"/>
          <ac:spMkLst>
            <pc:docMk/>
            <pc:sldMk cId="0" sldId="281"/>
            <ac:spMk id="13" creationId="{9FE7311F-71E9-3F3E-6366-D2596B078C07}"/>
          </ac:spMkLst>
        </pc:spChg>
        <pc:spChg chg="mod">
          <ac:chgData name="Matthew Martineau" userId="S::mmartineau@smoc.org::073ce0ee-5d7d-468d-8982-2f6aa7a904ba" providerId="AD" clId="Web-{2D83EE15-CE30-0A6F-8DE9-3C3A50215001}" dt="2025-09-02T14:41:50.555" v="473" actId="1076"/>
          <ac:spMkLst>
            <pc:docMk/>
            <pc:sldMk cId="0" sldId="281"/>
            <ac:spMk id="62467" creationId="{6E890878-CB50-A8FB-00B3-0092006457A9}"/>
          </ac:spMkLst>
        </pc:spChg>
        <pc:spChg chg="mod">
          <ac:chgData name="Matthew Martineau" userId="S::mmartineau@smoc.org::073ce0ee-5d7d-468d-8982-2f6aa7a904ba" providerId="AD" clId="Web-{2D83EE15-CE30-0A6F-8DE9-3C3A50215001}" dt="2025-09-02T14:41:57.742" v="474" actId="1076"/>
          <ac:spMkLst>
            <pc:docMk/>
            <pc:sldMk cId="0" sldId="281"/>
            <ac:spMk id="62468" creationId="{04DD61F8-FEB6-EBB0-21E6-C6992AB68A61}"/>
          </ac:spMkLst>
        </pc:spChg>
        <pc:picChg chg="add">
          <ac:chgData name="Matthew Martineau" userId="S::mmartineau@smoc.org::073ce0ee-5d7d-468d-8982-2f6aa7a904ba" providerId="AD" clId="Web-{2D83EE15-CE30-0A6F-8DE9-3C3A50215001}" dt="2025-09-02T14:41:59.602" v="477"/>
          <ac:picMkLst>
            <pc:docMk/>
            <pc:sldMk cId="0" sldId="281"/>
            <ac:picMk id="7" creationId="{FE8D3E54-1CAC-4821-ED27-4010A99BF5D4}"/>
          </ac:picMkLst>
        </pc:picChg>
        <pc:picChg chg="add">
          <ac:chgData name="Matthew Martineau" userId="S::mmartineau@smoc.org::073ce0ee-5d7d-468d-8982-2f6aa7a904ba" providerId="AD" clId="Web-{2D83EE15-CE30-0A6F-8DE9-3C3A50215001}" dt="2025-09-02T14:41:59.617" v="478"/>
          <ac:picMkLst>
            <pc:docMk/>
            <pc:sldMk cId="0" sldId="281"/>
            <ac:picMk id="9" creationId="{314E4EFD-8187-51CA-131C-27609BADF155}"/>
          </ac:picMkLst>
        </pc:picChg>
        <pc:picChg chg="add">
          <ac:chgData name="Matthew Martineau" userId="S::mmartineau@smoc.org::073ce0ee-5d7d-468d-8982-2f6aa7a904ba" providerId="AD" clId="Web-{2D83EE15-CE30-0A6F-8DE9-3C3A50215001}" dt="2025-09-02T14:41:59.633" v="479"/>
          <ac:picMkLst>
            <pc:docMk/>
            <pc:sldMk cId="0" sldId="281"/>
            <ac:picMk id="11" creationId="{73370D54-4B44-0F59-FC4A-69A784D14E6A}"/>
          </ac:picMkLst>
        </pc:picChg>
        <pc:picChg chg="add">
          <ac:chgData name="Matthew Martineau" userId="S::mmartineau@smoc.org::073ce0ee-5d7d-468d-8982-2f6aa7a904ba" providerId="AD" clId="Web-{2D83EE15-CE30-0A6F-8DE9-3C3A50215001}" dt="2025-09-02T14:41:59.680" v="481"/>
          <ac:picMkLst>
            <pc:docMk/>
            <pc:sldMk cId="0" sldId="281"/>
            <ac:picMk id="15" creationId="{35D6C682-89D5-2F20-CAA6-75484E8F24BD}"/>
          </ac:picMkLst>
        </pc:picChg>
        <pc:picChg chg="add">
          <ac:chgData name="Matthew Martineau" userId="S::mmartineau@smoc.org::073ce0ee-5d7d-468d-8982-2f6aa7a904ba" providerId="AD" clId="Web-{2D83EE15-CE30-0A6F-8DE9-3C3A50215001}" dt="2025-09-02T14:41:59.696" v="482"/>
          <ac:picMkLst>
            <pc:docMk/>
            <pc:sldMk cId="0" sldId="281"/>
            <ac:picMk id="17" creationId="{A6E3F713-EBCB-159B-9047-E30ADE29CDDA}"/>
          </ac:picMkLst>
        </pc:picChg>
      </pc:sldChg>
      <pc:sldChg chg="addSp modSp">
        <pc:chgData name="Matthew Martineau" userId="S::mmartineau@smoc.org::073ce0ee-5d7d-468d-8982-2f6aa7a904ba" providerId="AD" clId="Web-{2D83EE15-CE30-0A6F-8DE9-3C3A50215001}" dt="2025-09-02T14:42:22.914" v="493"/>
        <pc:sldMkLst>
          <pc:docMk/>
          <pc:sldMk cId="0" sldId="282"/>
        </pc:sldMkLst>
        <pc:spChg chg="add">
          <ac:chgData name="Matthew Martineau" userId="S::mmartineau@smoc.org::073ce0ee-5d7d-468d-8982-2f6aa7a904ba" providerId="AD" clId="Web-{2D83EE15-CE30-0A6F-8DE9-3C3A50215001}" dt="2025-09-02T14:42:22.789" v="486"/>
          <ac:spMkLst>
            <pc:docMk/>
            <pc:sldMk cId="0" sldId="282"/>
            <ac:spMk id="3" creationId="{FFB6181C-9409-B468-44A0-C8FF870542BD}"/>
          </ac:spMkLst>
        </pc:spChg>
        <pc:spChg chg="add">
          <ac:chgData name="Matthew Martineau" userId="S::mmartineau@smoc.org::073ce0ee-5d7d-468d-8982-2f6aa7a904ba" providerId="AD" clId="Web-{2D83EE15-CE30-0A6F-8DE9-3C3A50215001}" dt="2025-09-02T14:42:22.805" v="487"/>
          <ac:spMkLst>
            <pc:docMk/>
            <pc:sldMk cId="0" sldId="282"/>
            <ac:spMk id="5" creationId="{3A4CCBDF-3871-DB5E-8319-638DF7C33F11}"/>
          </ac:spMkLst>
        </pc:spChg>
        <pc:spChg chg="add">
          <ac:chgData name="Matthew Martineau" userId="S::mmartineau@smoc.org::073ce0ee-5d7d-468d-8982-2f6aa7a904ba" providerId="AD" clId="Web-{2D83EE15-CE30-0A6F-8DE9-3C3A50215001}" dt="2025-09-02T14:42:22.867" v="491"/>
          <ac:spMkLst>
            <pc:docMk/>
            <pc:sldMk cId="0" sldId="282"/>
            <ac:spMk id="13" creationId="{68ECA6B2-7528-2035-7FEE-63718979052C}"/>
          </ac:spMkLst>
        </pc:spChg>
        <pc:spChg chg="mod">
          <ac:chgData name="Matthew Martineau" userId="S::mmartineau@smoc.org::073ce0ee-5d7d-468d-8982-2f6aa7a904ba" providerId="AD" clId="Web-{2D83EE15-CE30-0A6F-8DE9-3C3A50215001}" dt="2025-09-02T14:42:14.555" v="485" actId="1076"/>
          <ac:spMkLst>
            <pc:docMk/>
            <pc:sldMk cId="0" sldId="282"/>
            <ac:spMk id="64514" creationId="{3098B1E7-0AE0-1311-4082-F10D8279F3C9}"/>
          </ac:spMkLst>
        </pc:spChg>
        <pc:spChg chg="mod">
          <ac:chgData name="Matthew Martineau" userId="S::mmartineau@smoc.org::073ce0ee-5d7d-468d-8982-2f6aa7a904ba" providerId="AD" clId="Web-{2D83EE15-CE30-0A6F-8DE9-3C3A50215001}" dt="2025-09-02T14:42:07.461" v="483" actId="1076"/>
          <ac:spMkLst>
            <pc:docMk/>
            <pc:sldMk cId="0" sldId="282"/>
            <ac:spMk id="66563" creationId="{E7F413C2-42D9-43DC-9162-6613C65699C6}"/>
          </ac:spMkLst>
        </pc:spChg>
        <pc:picChg chg="add">
          <ac:chgData name="Matthew Martineau" userId="S::mmartineau@smoc.org::073ce0ee-5d7d-468d-8982-2f6aa7a904ba" providerId="AD" clId="Web-{2D83EE15-CE30-0A6F-8DE9-3C3A50215001}" dt="2025-09-02T14:42:22.821" v="488"/>
          <ac:picMkLst>
            <pc:docMk/>
            <pc:sldMk cId="0" sldId="282"/>
            <ac:picMk id="7" creationId="{4FD67A8A-CF8D-EA07-CEB0-FA468F0BBE38}"/>
          </ac:picMkLst>
        </pc:picChg>
        <pc:picChg chg="add">
          <ac:chgData name="Matthew Martineau" userId="S::mmartineau@smoc.org::073ce0ee-5d7d-468d-8982-2f6aa7a904ba" providerId="AD" clId="Web-{2D83EE15-CE30-0A6F-8DE9-3C3A50215001}" dt="2025-09-02T14:42:22.836" v="489"/>
          <ac:picMkLst>
            <pc:docMk/>
            <pc:sldMk cId="0" sldId="282"/>
            <ac:picMk id="9" creationId="{F1ADE6DC-26DC-209E-A4C0-7B9201649798}"/>
          </ac:picMkLst>
        </pc:picChg>
        <pc:picChg chg="add">
          <ac:chgData name="Matthew Martineau" userId="S::mmartineau@smoc.org::073ce0ee-5d7d-468d-8982-2f6aa7a904ba" providerId="AD" clId="Web-{2D83EE15-CE30-0A6F-8DE9-3C3A50215001}" dt="2025-09-02T14:42:22.852" v="490"/>
          <ac:picMkLst>
            <pc:docMk/>
            <pc:sldMk cId="0" sldId="282"/>
            <ac:picMk id="11" creationId="{C7CE5104-9E05-C289-23ED-887F2F45BF7D}"/>
          </ac:picMkLst>
        </pc:picChg>
        <pc:picChg chg="add">
          <ac:chgData name="Matthew Martineau" userId="S::mmartineau@smoc.org::073ce0ee-5d7d-468d-8982-2f6aa7a904ba" providerId="AD" clId="Web-{2D83EE15-CE30-0A6F-8DE9-3C3A50215001}" dt="2025-09-02T14:42:22.883" v="492"/>
          <ac:picMkLst>
            <pc:docMk/>
            <pc:sldMk cId="0" sldId="282"/>
            <ac:picMk id="15" creationId="{3FE6B5BA-D5E9-5153-6D62-CB9CA29F6D41}"/>
          </ac:picMkLst>
        </pc:picChg>
        <pc:picChg chg="add">
          <ac:chgData name="Matthew Martineau" userId="S::mmartineau@smoc.org::073ce0ee-5d7d-468d-8982-2f6aa7a904ba" providerId="AD" clId="Web-{2D83EE15-CE30-0A6F-8DE9-3C3A50215001}" dt="2025-09-02T14:42:22.914" v="493"/>
          <ac:picMkLst>
            <pc:docMk/>
            <pc:sldMk cId="0" sldId="282"/>
            <ac:picMk id="17" creationId="{5CF3540D-2AB2-3686-67E9-8AFA0979283D}"/>
          </ac:picMkLst>
        </pc:picChg>
      </pc:sldChg>
      <pc:sldChg chg="addSp delSp modSp">
        <pc:chgData name="Matthew Martineau" userId="S::mmartineau@smoc.org::073ce0ee-5d7d-468d-8982-2f6aa7a904ba" providerId="AD" clId="Web-{2D83EE15-CE30-0A6F-8DE9-3C3A50215001}" dt="2025-09-02T14:09:20.892" v="79" actId="1076"/>
        <pc:sldMkLst>
          <pc:docMk/>
          <pc:sldMk cId="0" sldId="283"/>
        </pc:sldMkLst>
        <pc:spChg chg="add del mod">
          <ac:chgData name="Matthew Martineau" userId="S::mmartineau@smoc.org::073ce0ee-5d7d-468d-8982-2f6aa7a904ba" providerId="AD" clId="Web-{2D83EE15-CE30-0A6F-8DE9-3C3A50215001}" dt="2025-09-02T14:04:48.017" v="13"/>
          <ac:spMkLst>
            <pc:docMk/>
            <pc:sldMk cId="0" sldId="283"/>
            <ac:spMk id="2" creationId="{2EBBB46D-CAC1-DD11-7351-DCC7493889D8}"/>
          </ac:spMkLst>
        </pc:spChg>
        <pc:spChg chg="add del mod">
          <ac:chgData name="Matthew Martineau" userId="S::mmartineau@smoc.org::073ce0ee-5d7d-468d-8982-2f6aa7a904ba" providerId="AD" clId="Web-{2D83EE15-CE30-0A6F-8DE9-3C3A50215001}" dt="2025-09-02T14:04:48.017" v="12"/>
          <ac:spMkLst>
            <pc:docMk/>
            <pc:sldMk cId="0" sldId="283"/>
            <ac:spMk id="3" creationId="{DD550894-388B-0DE3-6C9B-71229766F877}"/>
          </ac:spMkLst>
        </pc:spChg>
        <pc:spChg chg="add del mod">
          <ac:chgData name="Matthew Martineau" userId="S::mmartineau@smoc.org::073ce0ee-5d7d-468d-8982-2f6aa7a904ba" providerId="AD" clId="Web-{2D83EE15-CE30-0A6F-8DE9-3C3A50215001}" dt="2025-09-02T14:04:48.017" v="8"/>
          <ac:spMkLst>
            <pc:docMk/>
            <pc:sldMk cId="0" sldId="283"/>
            <ac:spMk id="7" creationId="{B4FC7D44-6DDD-9DA4-4F73-AE5DDF19BC04}"/>
          </ac:spMkLst>
        </pc:spChg>
        <pc:spChg chg="add del mod">
          <ac:chgData name="Matthew Martineau" userId="S::mmartineau@smoc.org::073ce0ee-5d7d-468d-8982-2f6aa7a904ba" providerId="AD" clId="Web-{2D83EE15-CE30-0A6F-8DE9-3C3A50215001}" dt="2025-09-02T14:05:18.439" v="25"/>
          <ac:spMkLst>
            <pc:docMk/>
            <pc:sldMk cId="0" sldId="283"/>
            <ac:spMk id="10" creationId="{B92625A5-BC87-B2E2-8F14-C514F860EABE}"/>
          </ac:spMkLst>
        </pc:spChg>
        <pc:spChg chg="add del">
          <ac:chgData name="Matthew Martineau" userId="S::mmartineau@smoc.org::073ce0ee-5d7d-468d-8982-2f6aa7a904ba" providerId="AD" clId="Web-{2D83EE15-CE30-0A6F-8DE9-3C3A50215001}" dt="2025-09-02T14:05:18.439" v="24"/>
          <ac:spMkLst>
            <pc:docMk/>
            <pc:sldMk cId="0" sldId="283"/>
            <ac:spMk id="11" creationId="{76AF1489-880A-ED13-5DE3-546BC73670A5}"/>
          </ac:spMkLst>
        </pc:spChg>
        <pc:spChg chg="add del">
          <ac:chgData name="Matthew Martineau" userId="S::mmartineau@smoc.org::073ce0ee-5d7d-468d-8982-2f6aa7a904ba" providerId="AD" clId="Web-{2D83EE15-CE30-0A6F-8DE9-3C3A50215001}" dt="2025-09-02T14:05:18.439" v="20"/>
          <ac:spMkLst>
            <pc:docMk/>
            <pc:sldMk cId="0" sldId="283"/>
            <ac:spMk id="15" creationId="{BCC2937B-14CF-EAAB-CB7D-74C6291C7B2C}"/>
          </ac:spMkLst>
        </pc:spChg>
        <pc:spChg chg="add del mod">
          <ac:chgData name="Matthew Martineau" userId="S::mmartineau@smoc.org::073ce0ee-5d7d-468d-8982-2f6aa7a904ba" providerId="AD" clId="Web-{2D83EE15-CE30-0A6F-8DE9-3C3A50215001}" dt="2025-09-02T14:07:15.657" v="63"/>
          <ac:spMkLst>
            <pc:docMk/>
            <pc:sldMk cId="0" sldId="283"/>
            <ac:spMk id="18" creationId="{B92625A5-BC87-B2E2-8F14-C514F860EABE}"/>
          </ac:spMkLst>
        </pc:spChg>
        <pc:spChg chg="add del mod">
          <ac:chgData name="Matthew Martineau" userId="S::mmartineau@smoc.org::073ce0ee-5d7d-468d-8982-2f6aa7a904ba" providerId="AD" clId="Web-{2D83EE15-CE30-0A6F-8DE9-3C3A50215001}" dt="2025-09-02T14:07:15.657" v="62"/>
          <ac:spMkLst>
            <pc:docMk/>
            <pc:sldMk cId="0" sldId="283"/>
            <ac:spMk id="19" creationId="{76AF1489-880A-ED13-5DE3-546BC73670A5}"/>
          </ac:spMkLst>
        </pc:spChg>
        <pc:spChg chg="add del mod">
          <ac:chgData name="Matthew Martineau" userId="S::mmartineau@smoc.org::073ce0ee-5d7d-468d-8982-2f6aa7a904ba" providerId="AD" clId="Web-{2D83EE15-CE30-0A6F-8DE9-3C3A50215001}" dt="2025-09-02T14:07:15.657" v="58"/>
          <ac:spMkLst>
            <pc:docMk/>
            <pc:sldMk cId="0" sldId="283"/>
            <ac:spMk id="23" creationId="{BCC2937B-14CF-EAAB-CB7D-74C6291C7B2C}"/>
          </ac:spMkLst>
        </pc:spChg>
        <pc:spChg chg="add mod">
          <ac:chgData name="Matthew Martineau" userId="S::mmartineau@smoc.org::073ce0ee-5d7d-468d-8982-2f6aa7a904ba" providerId="AD" clId="Web-{2D83EE15-CE30-0A6F-8DE9-3C3A50215001}" dt="2025-09-02T14:09:10.079" v="77" actId="14100"/>
          <ac:spMkLst>
            <pc:docMk/>
            <pc:sldMk cId="0" sldId="283"/>
            <ac:spMk id="24" creationId="{B92625A5-BC87-B2E2-8F14-C514F860EABE}"/>
          </ac:spMkLst>
        </pc:spChg>
        <pc:spChg chg="add mod">
          <ac:chgData name="Matthew Martineau" userId="S::mmartineau@smoc.org::073ce0ee-5d7d-468d-8982-2f6aa7a904ba" providerId="AD" clId="Web-{2D83EE15-CE30-0A6F-8DE9-3C3A50215001}" dt="2025-09-02T14:09:20.892" v="79" actId="1076"/>
          <ac:spMkLst>
            <pc:docMk/>
            <pc:sldMk cId="0" sldId="283"/>
            <ac:spMk id="25" creationId="{76AF1489-880A-ED13-5DE3-546BC73670A5}"/>
          </ac:spMkLst>
        </pc:spChg>
        <pc:spChg chg="add mod">
          <ac:chgData name="Matthew Martineau" userId="S::mmartineau@smoc.org::073ce0ee-5d7d-468d-8982-2f6aa7a904ba" providerId="AD" clId="Web-{2D83EE15-CE30-0A6F-8DE9-3C3A50215001}" dt="2025-09-02T14:08:58.111" v="76" actId="1076"/>
          <ac:spMkLst>
            <pc:docMk/>
            <pc:sldMk cId="0" sldId="283"/>
            <ac:spMk id="29" creationId="{BCC2937B-14CF-EAAB-CB7D-74C6291C7B2C}"/>
          </ac:spMkLst>
        </pc:spChg>
        <pc:spChg chg="del">
          <ac:chgData name="Matthew Martineau" userId="S::mmartineau@smoc.org::073ce0ee-5d7d-468d-8982-2f6aa7a904ba" providerId="AD" clId="Web-{2D83EE15-CE30-0A6F-8DE9-3C3A50215001}" dt="2025-09-02T14:04:25.970" v="0"/>
          <ac:spMkLst>
            <pc:docMk/>
            <pc:sldMk cId="0" sldId="283"/>
            <ac:spMk id="11269" creationId="{D071AC8E-FA0E-5FF5-97BC-BAD05D47CEF9}"/>
          </ac:spMkLst>
        </pc:spChg>
        <pc:picChg chg="add del mod">
          <ac:chgData name="Matthew Martineau" userId="S::mmartineau@smoc.org::073ce0ee-5d7d-468d-8982-2f6aa7a904ba" providerId="AD" clId="Web-{2D83EE15-CE30-0A6F-8DE9-3C3A50215001}" dt="2025-09-02T14:04:48.017" v="11"/>
          <ac:picMkLst>
            <pc:docMk/>
            <pc:sldMk cId="0" sldId="283"/>
            <ac:picMk id="4" creationId="{4B64EB7D-7B8B-D7F0-78C5-CCE948E26697}"/>
          </ac:picMkLst>
        </pc:picChg>
        <pc:picChg chg="add del mod">
          <ac:chgData name="Matthew Martineau" userId="S::mmartineau@smoc.org::073ce0ee-5d7d-468d-8982-2f6aa7a904ba" providerId="AD" clId="Web-{2D83EE15-CE30-0A6F-8DE9-3C3A50215001}" dt="2025-09-02T14:04:48.017" v="10"/>
          <ac:picMkLst>
            <pc:docMk/>
            <pc:sldMk cId="0" sldId="283"/>
            <ac:picMk id="5" creationId="{125EBF4F-4CFF-BACB-5E63-0509155BA4E7}"/>
          </ac:picMkLst>
        </pc:picChg>
        <pc:picChg chg="add del mod">
          <ac:chgData name="Matthew Martineau" userId="S::mmartineau@smoc.org::073ce0ee-5d7d-468d-8982-2f6aa7a904ba" providerId="AD" clId="Web-{2D83EE15-CE30-0A6F-8DE9-3C3A50215001}" dt="2025-09-02T14:04:48.017" v="9"/>
          <ac:picMkLst>
            <pc:docMk/>
            <pc:sldMk cId="0" sldId="283"/>
            <ac:picMk id="6" creationId="{01E13F4E-C57E-5930-649C-30C40A7DDF58}"/>
          </ac:picMkLst>
        </pc:picChg>
        <pc:picChg chg="add del">
          <ac:chgData name="Matthew Martineau" userId="S::mmartineau@smoc.org::073ce0ee-5d7d-468d-8982-2f6aa7a904ba" providerId="AD" clId="Web-{2D83EE15-CE30-0A6F-8DE9-3C3A50215001}" dt="2025-09-02T14:04:50.110" v="15"/>
          <ac:picMkLst>
            <pc:docMk/>
            <pc:sldMk cId="0" sldId="283"/>
            <ac:picMk id="8" creationId="{30A27859-2648-E1CA-1A83-0EB18FF6BFC0}"/>
          </ac:picMkLst>
        </pc:picChg>
        <pc:picChg chg="add del">
          <ac:chgData name="Matthew Martineau" userId="S::mmartineau@smoc.org::073ce0ee-5d7d-468d-8982-2f6aa7a904ba" providerId="AD" clId="Web-{2D83EE15-CE30-0A6F-8DE9-3C3A50215001}" dt="2025-09-02T14:04:49.142" v="14"/>
          <ac:picMkLst>
            <pc:docMk/>
            <pc:sldMk cId="0" sldId="283"/>
            <ac:picMk id="9" creationId="{35EA5C09-4131-BB1D-C7B0-5D0EBADC804A}"/>
          </ac:picMkLst>
        </pc:picChg>
        <pc:picChg chg="add del">
          <ac:chgData name="Matthew Martineau" userId="S::mmartineau@smoc.org::073ce0ee-5d7d-468d-8982-2f6aa7a904ba" providerId="AD" clId="Web-{2D83EE15-CE30-0A6F-8DE9-3C3A50215001}" dt="2025-09-02T14:05:18.439" v="23"/>
          <ac:picMkLst>
            <pc:docMk/>
            <pc:sldMk cId="0" sldId="283"/>
            <ac:picMk id="12" creationId="{93E7F27D-0B1D-A816-8C13-FCC1EAE263FB}"/>
          </ac:picMkLst>
        </pc:picChg>
        <pc:picChg chg="add del">
          <ac:chgData name="Matthew Martineau" userId="S::mmartineau@smoc.org::073ce0ee-5d7d-468d-8982-2f6aa7a904ba" providerId="AD" clId="Web-{2D83EE15-CE30-0A6F-8DE9-3C3A50215001}" dt="2025-09-02T14:05:18.439" v="22"/>
          <ac:picMkLst>
            <pc:docMk/>
            <pc:sldMk cId="0" sldId="283"/>
            <ac:picMk id="13" creationId="{ECB44320-480E-EB7E-421E-6E714D7B3F5F}"/>
          </ac:picMkLst>
        </pc:picChg>
        <pc:picChg chg="add del">
          <ac:chgData name="Matthew Martineau" userId="S::mmartineau@smoc.org::073ce0ee-5d7d-468d-8982-2f6aa7a904ba" providerId="AD" clId="Web-{2D83EE15-CE30-0A6F-8DE9-3C3A50215001}" dt="2025-09-02T14:05:18.439" v="21"/>
          <ac:picMkLst>
            <pc:docMk/>
            <pc:sldMk cId="0" sldId="283"/>
            <ac:picMk id="14" creationId="{27D860E4-715C-B25A-3324-56EFF0BF1FAE}"/>
          </ac:picMkLst>
        </pc:picChg>
        <pc:picChg chg="add del">
          <ac:chgData name="Matthew Martineau" userId="S::mmartineau@smoc.org::073ce0ee-5d7d-468d-8982-2f6aa7a904ba" providerId="AD" clId="Web-{2D83EE15-CE30-0A6F-8DE9-3C3A50215001}" dt="2025-09-02T14:07:14.001" v="57"/>
          <ac:picMkLst>
            <pc:docMk/>
            <pc:sldMk cId="0" sldId="283"/>
            <ac:picMk id="16" creationId="{F16DBAF2-637C-35B3-2F91-691C7CAD2104}"/>
          </ac:picMkLst>
        </pc:picChg>
        <pc:picChg chg="add del">
          <ac:chgData name="Matthew Martineau" userId="S::mmartineau@smoc.org::073ce0ee-5d7d-468d-8982-2f6aa7a904ba" providerId="AD" clId="Web-{2D83EE15-CE30-0A6F-8DE9-3C3A50215001}" dt="2025-09-02T14:07:13.986" v="56"/>
          <ac:picMkLst>
            <pc:docMk/>
            <pc:sldMk cId="0" sldId="283"/>
            <ac:picMk id="17" creationId="{C16026EE-1298-6953-E70F-97EEE43A9375}"/>
          </ac:picMkLst>
        </pc:picChg>
        <pc:picChg chg="add del mod">
          <ac:chgData name="Matthew Martineau" userId="S::mmartineau@smoc.org::073ce0ee-5d7d-468d-8982-2f6aa7a904ba" providerId="AD" clId="Web-{2D83EE15-CE30-0A6F-8DE9-3C3A50215001}" dt="2025-09-02T14:07:15.657" v="61"/>
          <ac:picMkLst>
            <pc:docMk/>
            <pc:sldMk cId="0" sldId="283"/>
            <ac:picMk id="20" creationId="{93E7F27D-0B1D-A816-8C13-FCC1EAE263FB}"/>
          </ac:picMkLst>
        </pc:picChg>
        <pc:picChg chg="add del mod">
          <ac:chgData name="Matthew Martineau" userId="S::mmartineau@smoc.org::073ce0ee-5d7d-468d-8982-2f6aa7a904ba" providerId="AD" clId="Web-{2D83EE15-CE30-0A6F-8DE9-3C3A50215001}" dt="2025-09-02T14:07:15.657" v="60"/>
          <ac:picMkLst>
            <pc:docMk/>
            <pc:sldMk cId="0" sldId="283"/>
            <ac:picMk id="21" creationId="{ECB44320-480E-EB7E-421E-6E714D7B3F5F}"/>
          </ac:picMkLst>
        </pc:picChg>
        <pc:picChg chg="add del mod">
          <ac:chgData name="Matthew Martineau" userId="S::mmartineau@smoc.org::073ce0ee-5d7d-468d-8982-2f6aa7a904ba" providerId="AD" clId="Web-{2D83EE15-CE30-0A6F-8DE9-3C3A50215001}" dt="2025-09-02T14:07:15.657" v="59"/>
          <ac:picMkLst>
            <pc:docMk/>
            <pc:sldMk cId="0" sldId="283"/>
            <ac:picMk id="22" creationId="{27D860E4-715C-B25A-3324-56EFF0BF1FAE}"/>
          </ac:picMkLst>
        </pc:picChg>
        <pc:picChg chg="add mod">
          <ac:chgData name="Matthew Martineau" userId="S::mmartineau@smoc.org::073ce0ee-5d7d-468d-8982-2f6aa7a904ba" providerId="AD" clId="Web-{2D83EE15-CE30-0A6F-8DE9-3C3A50215001}" dt="2025-09-02T14:08:58.095" v="73" actId="1076"/>
          <ac:picMkLst>
            <pc:docMk/>
            <pc:sldMk cId="0" sldId="283"/>
            <ac:picMk id="26" creationId="{93E7F27D-0B1D-A816-8C13-FCC1EAE263FB}"/>
          </ac:picMkLst>
        </pc:picChg>
        <pc:picChg chg="add mod">
          <ac:chgData name="Matthew Martineau" userId="S::mmartineau@smoc.org::073ce0ee-5d7d-468d-8982-2f6aa7a904ba" providerId="AD" clId="Web-{2D83EE15-CE30-0A6F-8DE9-3C3A50215001}" dt="2025-09-02T14:08:58.095" v="74" actId="1076"/>
          <ac:picMkLst>
            <pc:docMk/>
            <pc:sldMk cId="0" sldId="283"/>
            <ac:picMk id="27" creationId="{ECB44320-480E-EB7E-421E-6E714D7B3F5F}"/>
          </ac:picMkLst>
        </pc:picChg>
        <pc:picChg chg="add mod">
          <ac:chgData name="Matthew Martineau" userId="S::mmartineau@smoc.org::073ce0ee-5d7d-468d-8982-2f6aa7a904ba" providerId="AD" clId="Web-{2D83EE15-CE30-0A6F-8DE9-3C3A50215001}" dt="2025-09-02T14:08:58.095" v="75" actId="1076"/>
          <ac:picMkLst>
            <pc:docMk/>
            <pc:sldMk cId="0" sldId="283"/>
            <ac:picMk id="28" creationId="{27D860E4-715C-B25A-3324-56EFF0BF1FAE}"/>
          </ac:picMkLst>
        </pc:picChg>
        <pc:picChg chg="add mod">
          <ac:chgData name="Matthew Martineau" userId="S::mmartineau@smoc.org::073ce0ee-5d7d-468d-8982-2f6aa7a904ba" providerId="AD" clId="Web-{2D83EE15-CE30-0A6F-8DE9-3C3A50215001}" dt="2025-09-02T14:08:17.126" v="68" actId="14100"/>
          <ac:picMkLst>
            <pc:docMk/>
            <pc:sldMk cId="0" sldId="283"/>
            <ac:picMk id="30" creationId="{F16DBAF2-637C-35B3-2F91-691C7CAD2104}"/>
          </ac:picMkLst>
        </pc:picChg>
        <pc:picChg chg="add mod">
          <ac:chgData name="Matthew Martineau" userId="S::mmartineau@smoc.org::073ce0ee-5d7d-468d-8982-2f6aa7a904ba" providerId="AD" clId="Web-{2D83EE15-CE30-0A6F-8DE9-3C3A50215001}" dt="2025-09-02T14:08:04.517" v="65" actId="14100"/>
          <ac:picMkLst>
            <pc:docMk/>
            <pc:sldMk cId="0" sldId="283"/>
            <ac:picMk id="31" creationId="{C16026EE-1298-6953-E70F-97EEE43A9375}"/>
          </ac:picMkLst>
        </pc:picChg>
      </pc:sldChg>
      <pc:sldChg chg="add del replId">
        <pc:chgData name="Matthew Martineau" userId="S::mmartineau@smoc.org::073ce0ee-5d7d-468d-8982-2f6aa7a904ba" providerId="AD" clId="Web-{2D83EE15-CE30-0A6F-8DE9-3C3A50215001}" dt="2025-09-02T14:13:12.191" v="144"/>
        <pc:sldMkLst>
          <pc:docMk/>
          <pc:sldMk cId="2545153582" sldId="284"/>
        </pc:sldMkLst>
      </pc:sldChg>
    </pc:docChg>
  </pc:docChgLst>
  <pc:docChgLst>
    <pc:chgData name="Matthew Martineau" userId="S::mmartineau@smoc.org::073ce0ee-5d7d-468d-8982-2f6aa7a904ba" providerId="AD" clId="Web-{A60418C8-A05B-4B5F-76E5-D7AB07463DCD}"/>
    <pc:docChg chg="modSld modMainMaster">
      <pc:chgData name="Matthew Martineau" userId="S::mmartineau@smoc.org::073ce0ee-5d7d-468d-8982-2f6aa7a904ba" providerId="AD" clId="Web-{A60418C8-A05B-4B5F-76E5-D7AB07463DCD}" dt="2025-08-29T19:37:48.201" v="1"/>
      <pc:docMkLst>
        <pc:docMk/>
      </pc:docMkLst>
      <pc:sldChg chg="mod">
        <pc:chgData name="Matthew Martineau" userId="S::mmartineau@smoc.org::073ce0ee-5d7d-468d-8982-2f6aa7a904ba" providerId="AD" clId="Web-{A60418C8-A05B-4B5F-76E5-D7AB07463DCD}" dt="2025-08-29T19:37:48.201" v="1"/>
        <pc:sldMkLst>
          <pc:docMk/>
          <pc:sldMk cId="0" sldId="257"/>
        </pc:sldMkLst>
      </pc:sldChg>
      <pc:sldChg chg="mod">
        <pc:chgData name="Matthew Martineau" userId="S::mmartineau@smoc.org::073ce0ee-5d7d-468d-8982-2f6aa7a904ba" providerId="AD" clId="Web-{A60418C8-A05B-4B5F-76E5-D7AB07463DCD}" dt="2025-08-29T19:37:48.201" v="1"/>
        <pc:sldMkLst>
          <pc:docMk/>
          <pc:sldMk cId="0" sldId="258"/>
        </pc:sldMkLst>
      </pc:sldChg>
      <pc:sldChg chg="mod">
        <pc:chgData name="Matthew Martineau" userId="S::mmartineau@smoc.org::073ce0ee-5d7d-468d-8982-2f6aa7a904ba" providerId="AD" clId="Web-{A60418C8-A05B-4B5F-76E5-D7AB07463DCD}" dt="2025-08-29T19:37:48.201" v="1"/>
        <pc:sldMkLst>
          <pc:docMk/>
          <pc:sldMk cId="0" sldId="259"/>
        </pc:sldMkLst>
      </pc:sldChg>
      <pc:sldChg chg="mod">
        <pc:chgData name="Matthew Martineau" userId="S::mmartineau@smoc.org::073ce0ee-5d7d-468d-8982-2f6aa7a904ba" providerId="AD" clId="Web-{A60418C8-A05B-4B5F-76E5-D7AB07463DCD}" dt="2025-08-29T19:37:48.201" v="1"/>
        <pc:sldMkLst>
          <pc:docMk/>
          <pc:sldMk cId="0" sldId="260"/>
        </pc:sldMkLst>
      </pc:sldChg>
      <pc:sldChg chg="mod">
        <pc:chgData name="Matthew Martineau" userId="S::mmartineau@smoc.org::073ce0ee-5d7d-468d-8982-2f6aa7a904ba" providerId="AD" clId="Web-{A60418C8-A05B-4B5F-76E5-D7AB07463DCD}" dt="2025-08-29T19:37:48.201" v="1"/>
        <pc:sldMkLst>
          <pc:docMk/>
          <pc:sldMk cId="0" sldId="261"/>
        </pc:sldMkLst>
      </pc:sldChg>
      <pc:sldChg chg="mod">
        <pc:chgData name="Matthew Martineau" userId="S::mmartineau@smoc.org::073ce0ee-5d7d-468d-8982-2f6aa7a904ba" providerId="AD" clId="Web-{A60418C8-A05B-4B5F-76E5-D7AB07463DCD}" dt="2025-08-29T19:37:48.201" v="1"/>
        <pc:sldMkLst>
          <pc:docMk/>
          <pc:sldMk cId="0" sldId="262"/>
        </pc:sldMkLst>
      </pc:sldChg>
      <pc:sldChg chg="mod">
        <pc:chgData name="Matthew Martineau" userId="S::mmartineau@smoc.org::073ce0ee-5d7d-468d-8982-2f6aa7a904ba" providerId="AD" clId="Web-{A60418C8-A05B-4B5F-76E5-D7AB07463DCD}" dt="2025-08-29T19:37:48.201" v="1"/>
        <pc:sldMkLst>
          <pc:docMk/>
          <pc:sldMk cId="0" sldId="263"/>
        </pc:sldMkLst>
      </pc:sldChg>
      <pc:sldChg chg="mod">
        <pc:chgData name="Matthew Martineau" userId="S::mmartineau@smoc.org::073ce0ee-5d7d-468d-8982-2f6aa7a904ba" providerId="AD" clId="Web-{A60418C8-A05B-4B5F-76E5-D7AB07463DCD}" dt="2025-08-29T19:37:48.201" v="1"/>
        <pc:sldMkLst>
          <pc:docMk/>
          <pc:sldMk cId="0" sldId="264"/>
        </pc:sldMkLst>
      </pc:sldChg>
      <pc:sldChg chg="mod">
        <pc:chgData name="Matthew Martineau" userId="S::mmartineau@smoc.org::073ce0ee-5d7d-468d-8982-2f6aa7a904ba" providerId="AD" clId="Web-{A60418C8-A05B-4B5F-76E5-D7AB07463DCD}" dt="2025-08-29T19:37:48.201" v="1"/>
        <pc:sldMkLst>
          <pc:docMk/>
          <pc:sldMk cId="0" sldId="265"/>
        </pc:sldMkLst>
      </pc:sldChg>
      <pc:sldChg chg="mod">
        <pc:chgData name="Matthew Martineau" userId="S::mmartineau@smoc.org::073ce0ee-5d7d-468d-8982-2f6aa7a904ba" providerId="AD" clId="Web-{A60418C8-A05B-4B5F-76E5-D7AB07463DCD}" dt="2025-08-29T19:37:48.201" v="1"/>
        <pc:sldMkLst>
          <pc:docMk/>
          <pc:sldMk cId="0" sldId="266"/>
        </pc:sldMkLst>
      </pc:sldChg>
      <pc:sldChg chg="mod">
        <pc:chgData name="Matthew Martineau" userId="S::mmartineau@smoc.org::073ce0ee-5d7d-468d-8982-2f6aa7a904ba" providerId="AD" clId="Web-{A60418C8-A05B-4B5F-76E5-D7AB07463DCD}" dt="2025-08-29T19:37:48.201" v="1"/>
        <pc:sldMkLst>
          <pc:docMk/>
          <pc:sldMk cId="0" sldId="267"/>
        </pc:sldMkLst>
      </pc:sldChg>
      <pc:sldChg chg="mod">
        <pc:chgData name="Matthew Martineau" userId="S::mmartineau@smoc.org::073ce0ee-5d7d-468d-8982-2f6aa7a904ba" providerId="AD" clId="Web-{A60418C8-A05B-4B5F-76E5-D7AB07463DCD}" dt="2025-08-29T19:37:48.201" v="1"/>
        <pc:sldMkLst>
          <pc:docMk/>
          <pc:sldMk cId="0" sldId="268"/>
        </pc:sldMkLst>
      </pc:sldChg>
      <pc:sldChg chg="mod">
        <pc:chgData name="Matthew Martineau" userId="S::mmartineau@smoc.org::073ce0ee-5d7d-468d-8982-2f6aa7a904ba" providerId="AD" clId="Web-{A60418C8-A05B-4B5F-76E5-D7AB07463DCD}" dt="2025-08-29T19:37:48.201" v="1"/>
        <pc:sldMkLst>
          <pc:docMk/>
          <pc:sldMk cId="0" sldId="269"/>
        </pc:sldMkLst>
      </pc:sldChg>
      <pc:sldChg chg="mod">
        <pc:chgData name="Matthew Martineau" userId="S::mmartineau@smoc.org::073ce0ee-5d7d-468d-8982-2f6aa7a904ba" providerId="AD" clId="Web-{A60418C8-A05B-4B5F-76E5-D7AB07463DCD}" dt="2025-08-29T19:37:48.201" v="1"/>
        <pc:sldMkLst>
          <pc:docMk/>
          <pc:sldMk cId="0" sldId="270"/>
        </pc:sldMkLst>
      </pc:sldChg>
      <pc:sldChg chg="mod">
        <pc:chgData name="Matthew Martineau" userId="S::mmartineau@smoc.org::073ce0ee-5d7d-468d-8982-2f6aa7a904ba" providerId="AD" clId="Web-{A60418C8-A05B-4B5F-76E5-D7AB07463DCD}" dt="2025-08-29T19:37:48.201" v="1"/>
        <pc:sldMkLst>
          <pc:docMk/>
          <pc:sldMk cId="0" sldId="271"/>
        </pc:sldMkLst>
      </pc:sldChg>
      <pc:sldChg chg="mod">
        <pc:chgData name="Matthew Martineau" userId="S::mmartineau@smoc.org::073ce0ee-5d7d-468d-8982-2f6aa7a904ba" providerId="AD" clId="Web-{A60418C8-A05B-4B5F-76E5-D7AB07463DCD}" dt="2025-08-29T19:37:48.201" v="1"/>
        <pc:sldMkLst>
          <pc:docMk/>
          <pc:sldMk cId="0" sldId="272"/>
        </pc:sldMkLst>
      </pc:sldChg>
      <pc:sldChg chg="mod">
        <pc:chgData name="Matthew Martineau" userId="S::mmartineau@smoc.org::073ce0ee-5d7d-468d-8982-2f6aa7a904ba" providerId="AD" clId="Web-{A60418C8-A05B-4B5F-76E5-D7AB07463DCD}" dt="2025-08-29T19:37:48.201" v="1"/>
        <pc:sldMkLst>
          <pc:docMk/>
          <pc:sldMk cId="0" sldId="273"/>
        </pc:sldMkLst>
      </pc:sldChg>
      <pc:sldChg chg="mod">
        <pc:chgData name="Matthew Martineau" userId="S::mmartineau@smoc.org::073ce0ee-5d7d-468d-8982-2f6aa7a904ba" providerId="AD" clId="Web-{A60418C8-A05B-4B5F-76E5-D7AB07463DCD}" dt="2025-08-29T19:37:48.201" v="1"/>
        <pc:sldMkLst>
          <pc:docMk/>
          <pc:sldMk cId="0" sldId="274"/>
        </pc:sldMkLst>
      </pc:sldChg>
      <pc:sldChg chg="mod">
        <pc:chgData name="Matthew Martineau" userId="S::mmartineau@smoc.org::073ce0ee-5d7d-468d-8982-2f6aa7a904ba" providerId="AD" clId="Web-{A60418C8-A05B-4B5F-76E5-D7AB07463DCD}" dt="2025-08-29T19:37:48.201" v="1"/>
        <pc:sldMkLst>
          <pc:docMk/>
          <pc:sldMk cId="0" sldId="275"/>
        </pc:sldMkLst>
      </pc:sldChg>
      <pc:sldChg chg="mod">
        <pc:chgData name="Matthew Martineau" userId="S::mmartineau@smoc.org::073ce0ee-5d7d-468d-8982-2f6aa7a904ba" providerId="AD" clId="Web-{A60418C8-A05B-4B5F-76E5-D7AB07463DCD}" dt="2025-08-29T19:37:48.201" v="1"/>
        <pc:sldMkLst>
          <pc:docMk/>
          <pc:sldMk cId="0" sldId="276"/>
        </pc:sldMkLst>
      </pc:sldChg>
      <pc:sldChg chg="mod">
        <pc:chgData name="Matthew Martineau" userId="S::mmartineau@smoc.org::073ce0ee-5d7d-468d-8982-2f6aa7a904ba" providerId="AD" clId="Web-{A60418C8-A05B-4B5F-76E5-D7AB07463DCD}" dt="2025-08-29T19:37:48.201" v="1"/>
        <pc:sldMkLst>
          <pc:docMk/>
          <pc:sldMk cId="0" sldId="277"/>
        </pc:sldMkLst>
      </pc:sldChg>
      <pc:sldChg chg="mod">
        <pc:chgData name="Matthew Martineau" userId="S::mmartineau@smoc.org::073ce0ee-5d7d-468d-8982-2f6aa7a904ba" providerId="AD" clId="Web-{A60418C8-A05B-4B5F-76E5-D7AB07463DCD}" dt="2025-08-29T19:37:48.201" v="1"/>
        <pc:sldMkLst>
          <pc:docMk/>
          <pc:sldMk cId="0" sldId="278"/>
        </pc:sldMkLst>
      </pc:sldChg>
      <pc:sldChg chg="mod">
        <pc:chgData name="Matthew Martineau" userId="S::mmartineau@smoc.org::073ce0ee-5d7d-468d-8982-2f6aa7a904ba" providerId="AD" clId="Web-{A60418C8-A05B-4B5F-76E5-D7AB07463DCD}" dt="2025-08-29T19:37:48.201" v="1"/>
        <pc:sldMkLst>
          <pc:docMk/>
          <pc:sldMk cId="0" sldId="279"/>
        </pc:sldMkLst>
      </pc:sldChg>
      <pc:sldChg chg="mod">
        <pc:chgData name="Matthew Martineau" userId="S::mmartineau@smoc.org::073ce0ee-5d7d-468d-8982-2f6aa7a904ba" providerId="AD" clId="Web-{A60418C8-A05B-4B5F-76E5-D7AB07463DCD}" dt="2025-08-29T19:37:48.201" v="1"/>
        <pc:sldMkLst>
          <pc:docMk/>
          <pc:sldMk cId="0" sldId="280"/>
        </pc:sldMkLst>
      </pc:sldChg>
      <pc:sldChg chg="mod">
        <pc:chgData name="Matthew Martineau" userId="S::mmartineau@smoc.org::073ce0ee-5d7d-468d-8982-2f6aa7a904ba" providerId="AD" clId="Web-{A60418C8-A05B-4B5F-76E5-D7AB07463DCD}" dt="2025-08-29T19:37:48.201" v="1"/>
        <pc:sldMkLst>
          <pc:docMk/>
          <pc:sldMk cId="0" sldId="281"/>
        </pc:sldMkLst>
      </pc:sldChg>
      <pc:sldChg chg="mod">
        <pc:chgData name="Matthew Martineau" userId="S::mmartineau@smoc.org::073ce0ee-5d7d-468d-8982-2f6aa7a904ba" providerId="AD" clId="Web-{A60418C8-A05B-4B5F-76E5-D7AB07463DCD}" dt="2025-08-29T19:37:48.201" v="1"/>
        <pc:sldMkLst>
          <pc:docMk/>
          <pc:sldMk cId="0" sldId="282"/>
        </pc:sldMkLst>
      </pc:sldChg>
      <pc:sldChg chg="mod setBg">
        <pc:chgData name="Matthew Martineau" userId="S::mmartineau@smoc.org::073ce0ee-5d7d-468d-8982-2f6aa7a904ba" providerId="AD" clId="Web-{A60418C8-A05B-4B5F-76E5-D7AB07463DCD}" dt="2025-08-29T19:37:48.201" v="1"/>
        <pc:sldMkLst>
          <pc:docMk/>
          <pc:sldMk cId="0" sldId="283"/>
        </pc:sldMkLst>
      </pc:sldChg>
      <pc:sldMasterChg chg="mod setBg modSldLayout">
        <pc:chgData name="Matthew Martineau" userId="S::mmartineau@smoc.org::073ce0ee-5d7d-468d-8982-2f6aa7a904ba" providerId="AD" clId="Web-{A60418C8-A05B-4B5F-76E5-D7AB07463DCD}" dt="2025-08-29T19:37:48.201" v="1"/>
        <pc:sldMasterMkLst>
          <pc:docMk/>
          <pc:sldMasterMk cId="0" sldId="2147483824"/>
        </pc:sldMasterMkLst>
        <pc:sldLayoutChg chg="mod">
          <pc:chgData name="Matthew Martineau" userId="S::mmartineau@smoc.org::073ce0ee-5d7d-468d-8982-2f6aa7a904ba" providerId="AD" clId="Web-{A60418C8-A05B-4B5F-76E5-D7AB07463DCD}" dt="2025-08-29T19:37:48.201" v="1"/>
          <pc:sldLayoutMkLst>
            <pc:docMk/>
            <pc:sldMasterMk cId="0" sldId="2147483824"/>
            <pc:sldLayoutMk cId="3201688739" sldId="2147483839"/>
          </pc:sldLayoutMkLst>
        </pc:sldLayoutChg>
        <pc:sldLayoutChg chg="mod">
          <pc:chgData name="Matthew Martineau" userId="S::mmartineau@smoc.org::073ce0ee-5d7d-468d-8982-2f6aa7a904ba" providerId="AD" clId="Web-{A60418C8-A05B-4B5F-76E5-D7AB07463DCD}" dt="2025-08-29T19:37:48.201" v="1"/>
          <pc:sldLayoutMkLst>
            <pc:docMk/>
            <pc:sldMasterMk cId="0" sldId="2147483824"/>
            <pc:sldLayoutMk cId="1234551686" sldId="2147483840"/>
          </pc:sldLayoutMkLst>
        </pc:sldLayoutChg>
        <pc:sldLayoutChg chg="mod">
          <pc:chgData name="Matthew Martineau" userId="S::mmartineau@smoc.org::073ce0ee-5d7d-468d-8982-2f6aa7a904ba" providerId="AD" clId="Web-{A60418C8-A05B-4B5F-76E5-D7AB07463DCD}" dt="2025-08-29T19:37:48.201" v="1"/>
          <pc:sldLayoutMkLst>
            <pc:docMk/>
            <pc:sldMasterMk cId="0" sldId="2147483824"/>
            <pc:sldLayoutMk cId="851011356" sldId="2147483841"/>
          </pc:sldLayoutMkLst>
        </pc:sldLayoutChg>
        <pc:sldLayoutChg chg="mod">
          <pc:chgData name="Matthew Martineau" userId="S::mmartineau@smoc.org::073ce0ee-5d7d-468d-8982-2f6aa7a904ba" providerId="AD" clId="Web-{A60418C8-A05B-4B5F-76E5-D7AB07463DCD}" dt="2025-08-29T19:37:48.201" v="1"/>
          <pc:sldLayoutMkLst>
            <pc:docMk/>
            <pc:sldMasterMk cId="0" sldId="2147483824"/>
            <pc:sldLayoutMk cId="3263009646" sldId="2147483842"/>
          </pc:sldLayoutMkLst>
        </pc:sldLayoutChg>
        <pc:sldLayoutChg chg="mod">
          <pc:chgData name="Matthew Martineau" userId="S::mmartineau@smoc.org::073ce0ee-5d7d-468d-8982-2f6aa7a904ba" providerId="AD" clId="Web-{A60418C8-A05B-4B5F-76E5-D7AB07463DCD}" dt="2025-08-29T19:37:48.201" v="1"/>
          <pc:sldLayoutMkLst>
            <pc:docMk/>
            <pc:sldMasterMk cId="0" sldId="2147483824"/>
            <pc:sldLayoutMk cId="2941447606" sldId="2147483843"/>
          </pc:sldLayoutMkLst>
        </pc:sldLayoutChg>
        <pc:sldLayoutChg chg="mod">
          <pc:chgData name="Matthew Martineau" userId="S::mmartineau@smoc.org::073ce0ee-5d7d-468d-8982-2f6aa7a904ba" providerId="AD" clId="Web-{A60418C8-A05B-4B5F-76E5-D7AB07463DCD}" dt="2025-08-29T19:37:48.201" v="1"/>
          <pc:sldLayoutMkLst>
            <pc:docMk/>
            <pc:sldMasterMk cId="0" sldId="2147483824"/>
            <pc:sldLayoutMk cId="3545946420" sldId="2147483844"/>
          </pc:sldLayoutMkLst>
        </pc:sldLayoutChg>
        <pc:sldLayoutChg chg="mod">
          <pc:chgData name="Matthew Martineau" userId="S::mmartineau@smoc.org::073ce0ee-5d7d-468d-8982-2f6aa7a904ba" providerId="AD" clId="Web-{A60418C8-A05B-4B5F-76E5-D7AB07463DCD}" dt="2025-08-29T19:37:48.201" v="1"/>
          <pc:sldLayoutMkLst>
            <pc:docMk/>
            <pc:sldMasterMk cId="0" sldId="2147483824"/>
            <pc:sldLayoutMk cId="3878164632" sldId="214748384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18638-B960-4BF5-9F0F-2F25530BA464}"/>
              </a:ext>
            </a:extLst>
          </p:cNvPr>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eaLnBrk="1" hangingPunct="1">
              <a:defRPr sz="13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11DD0E1D-3735-492C-8590-44C36435EB2B}"/>
              </a:ext>
            </a:extLst>
          </p:cNvPr>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Arial" charset="0"/>
                <a:ea typeface="ＭＳ Ｐゴシック" charset="-128"/>
              </a:defRPr>
            </a:lvl1pPr>
          </a:lstStyle>
          <a:p>
            <a:pPr>
              <a:defRPr/>
            </a:pPr>
            <a:fld id="{3EF1A848-30DB-42FA-A9BE-12F817EACBE0}" type="datetime1">
              <a:rPr lang="en-US"/>
              <a:pPr>
                <a:defRPr/>
              </a:pPr>
              <a:t>9/2/2025</a:t>
            </a:fld>
            <a:endParaRPr lang="en-US"/>
          </a:p>
        </p:txBody>
      </p:sp>
      <p:sp>
        <p:nvSpPr>
          <p:cNvPr id="4" name="Footer Placeholder 3">
            <a:extLst>
              <a:ext uri="{FF2B5EF4-FFF2-40B4-BE49-F238E27FC236}">
                <a16:creationId xmlns:a16="http://schemas.microsoft.com/office/drawing/2014/main" id="{E5BB6654-3500-4EB8-BD87-69C380ACA4B1}"/>
              </a:ext>
            </a:extLst>
          </p:cNvPr>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B88E6CC-64CB-44CD-8669-24146FC4FDED}"/>
              </a:ext>
            </a:extLst>
          </p:cNvPr>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48887812-1180-4C9E-9ADB-F9E5C11E0D9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A7845F-EB9E-4B90-9B79-AFAE1C4CC260}"/>
              </a:ext>
            </a:extLst>
          </p:cNvPr>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eaLnBrk="1" hangingPunct="1">
              <a:defRPr sz="13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9A7AF7A-3BFD-4D4A-B7E5-0ED80ADC254B}"/>
              </a:ext>
            </a:extLst>
          </p:cNvPr>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175FB204-36B1-45BA-9252-09C1655B8540}" type="datetime1">
              <a:rPr lang="en-US"/>
              <a:pPr>
                <a:defRPr/>
              </a:pPr>
              <a:t>9/2/2025</a:t>
            </a:fld>
            <a:endParaRPr lang="en-US"/>
          </a:p>
        </p:txBody>
      </p:sp>
      <p:sp>
        <p:nvSpPr>
          <p:cNvPr id="4" name="Slide Image Placeholder 3">
            <a:extLst>
              <a:ext uri="{FF2B5EF4-FFF2-40B4-BE49-F238E27FC236}">
                <a16:creationId xmlns:a16="http://schemas.microsoft.com/office/drawing/2014/main" id="{36405811-82C6-4379-BF87-0A1FE9B20D49}"/>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29FAE9BE-6EAE-4DEA-8F8D-965446C3DFF7}"/>
              </a:ext>
            </a:extLst>
          </p:cNvPr>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23C55978-0D94-4AB7-B851-D9AE652F5161}"/>
              </a:ext>
            </a:extLst>
          </p:cNvPr>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hangingPunct="1">
              <a:defRPr sz="1200">
                <a:latin typeface="Times New Roman" pitchFamily="18" charset="0"/>
                <a:ea typeface="ＭＳ Ｐゴシック" charset="-128"/>
                <a:cs typeface="Times New Roman" pitchFamily="18" charset="0"/>
              </a:defRPr>
            </a:lvl1pPr>
          </a:lstStyle>
          <a:p>
            <a:pPr>
              <a:defRPr/>
            </a:pPr>
            <a:r>
              <a:rPr lang="en-US"/>
              <a:t>July 2012</a:t>
            </a:r>
          </a:p>
        </p:txBody>
      </p:sp>
      <p:sp>
        <p:nvSpPr>
          <p:cNvPr id="11" name="Slide Number Placeholder 10">
            <a:extLst>
              <a:ext uri="{FF2B5EF4-FFF2-40B4-BE49-F238E27FC236}">
                <a16:creationId xmlns:a16="http://schemas.microsoft.com/office/drawing/2014/main" id="{8F9B6ADB-80AC-40FB-A71C-CD22A539F048}"/>
              </a:ext>
            </a:extLst>
          </p:cNvPr>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fld id="{A0C1BAE1-6BCC-49FF-A64D-68FBED23D450}"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07988D-5454-1BC1-898E-76B6CFFC9D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1875277F-8FAD-3D3E-265C-D084FDDFE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DE466643-DB24-518D-5E7B-D159FDB1B8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ECA0AA61-C309-485C-A448-A077732F20D7}" type="slidenum">
              <a:rPr lang="en-US" altLang="en-US"/>
              <a:pPr>
                <a:spcBef>
                  <a:spcPct val="0"/>
                </a:spcBef>
                <a:spcAft>
                  <a:spcPct val="0"/>
                </a:spcAft>
              </a:pPr>
              <a:t>1</a:t>
            </a:fld>
            <a:endParaRPr lang="en-US" altLang="en-US"/>
          </a:p>
        </p:txBody>
      </p:sp>
      <p:sp>
        <p:nvSpPr>
          <p:cNvPr id="12293" name="Footer Placeholder 4">
            <a:extLst>
              <a:ext uri="{FF2B5EF4-FFF2-40B4-BE49-F238E27FC236}">
                <a16:creationId xmlns:a16="http://schemas.microsoft.com/office/drawing/2014/main" id="{65478D2E-2004-03DC-1AB2-45DAEC0D61D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1A732FF-ABAC-F878-A9AA-7A12053D67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D2AE27BB-D27D-CCAF-7B8B-D79AE944CE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Two-part foam is a foamed-in-place insulating air barrier designed for air leakage control in the building envelope. </a:t>
            </a:r>
          </a:p>
          <a:p>
            <a:pPr eaLnBrk="1" hangingPunct="1"/>
            <a:r>
              <a:rPr lang="en-US" altLang="en-US">
                <a:ea typeface="ＭＳ Ｐゴシック" panose="020B0600070205080204" pitchFamily="34" charset="-128"/>
              </a:rPr>
              <a:t>A typical package includes two pressurized tanks consisting of different chemical components. </a:t>
            </a:r>
          </a:p>
          <a:p>
            <a:pPr eaLnBrk="1" hangingPunct="1"/>
            <a:r>
              <a:rPr lang="en-US" altLang="en-US">
                <a:ea typeface="ＭＳ Ｐゴシック" panose="020B0600070205080204" pitchFamily="34" charset="-128"/>
              </a:rPr>
              <a:t>When mixed in the frothing chamber or tip and dispensed into the ambient air, closed cell polyurethane foam is produced. </a:t>
            </a:r>
          </a:p>
          <a:p>
            <a:pPr eaLnBrk="1" hangingPunct="1"/>
            <a:r>
              <a:rPr lang="en-US" altLang="en-US">
                <a:ea typeface="ＭＳ Ｐゴシック" panose="020B0600070205080204" pitchFamily="34" charset="-128"/>
              </a:rPr>
              <a:t>The material expands to roughly three times the initial volume and sets up to a hard shell </a:t>
            </a:r>
            <a:r>
              <a:rPr lang="en-US" altLang="en-US" b="1" i="1">
                <a:ea typeface="ＭＳ Ｐゴシック" panose="020B0600070205080204" pitchFamily="34" charset="-128"/>
              </a:rPr>
              <a:t>cure </a:t>
            </a:r>
            <a:r>
              <a:rPr lang="en-US" altLang="en-US">
                <a:ea typeface="ＭＳ Ｐゴシック" panose="020B0600070205080204" pitchFamily="34" charset="-128"/>
              </a:rPr>
              <a:t>in less than 1 minute. </a:t>
            </a:r>
          </a:p>
          <a:p>
            <a:pPr eaLnBrk="1" hangingPunct="1"/>
            <a:r>
              <a:rPr lang="en-US" altLang="en-US">
                <a:ea typeface="ＭＳ Ｐゴシック" panose="020B0600070205080204" pitchFamily="34" charset="-128"/>
              </a:rPr>
              <a:t>The kit also includes hose (available in different lengths) attached to a gun-type dispenser and several interchangeable standard and wide spray pattern tips.</a:t>
            </a:r>
          </a:p>
          <a:p>
            <a:pPr eaLnBrk="1" hangingPunct="1"/>
            <a:endParaRPr lang="en-US" altLang="en-US">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3F3C7297-E735-A67E-B2BE-DFD1CF3A0A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E7D2C01F-32E7-4E95-9D4F-25F37FFB59C5}" type="slidenum">
              <a:rPr lang="en-US" altLang="en-US"/>
              <a:pPr>
                <a:spcBef>
                  <a:spcPct val="0"/>
                </a:spcBef>
                <a:spcAft>
                  <a:spcPct val="0"/>
                </a:spcAft>
              </a:pPr>
              <a:t>10</a:t>
            </a:fld>
            <a:endParaRPr lang="en-US" altLang="en-US"/>
          </a:p>
        </p:txBody>
      </p:sp>
      <p:sp>
        <p:nvSpPr>
          <p:cNvPr id="30725" name="Footer Placeholder 4">
            <a:extLst>
              <a:ext uri="{FF2B5EF4-FFF2-40B4-BE49-F238E27FC236}">
                <a16:creationId xmlns:a16="http://schemas.microsoft.com/office/drawing/2014/main" id="{6611A688-4D66-9EFE-21FF-A07A36C0CA9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8F623E-F17C-E88F-99FA-1081E84EBF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498D3E54-F1BF-3F4B-4E11-5B6E505A70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2" tIns="48309" rIns="96622" bIns="48309"/>
          <a:lstStyle/>
          <a:p>
            <a:pPr eaLnBrk="1" hangingPunct="1"/>
            <a:r>
              <a:rPr lang="en-US" altLang="en-US">
                <a:ea typeface="ＭＳ Ｐゴシック" panose="020B0600070205080204" pitchFamily="34" charset="-128"/>
              </a:rPr>
              <a:t>This is a photo of a 600-board-foot kit.</a:t>
            </a:r>
          </a:p>
          <a:p>
            <a:pPr eaLnBrk="1" hangingPunct="1"/>
            <a:r>
              <a:rPr lang="en-US" altLang="en-US">
                <a:ea typeface="ＭＳ Ｐゴシック" panose="020B0600070205080204" pitchFamily="34" charset="-128"/>
              </a:rPr>
              <a:t>Two-part foam systems are designed as a “one-time-use-only” product. Tanks, hoses, and guns are disposed of when the tanks are empty. </a:t>
            </a:r>
          </a:p>
          <a:p>
            <a:pPr eaLnBrk="1" hangingPunct="1"/>
            <a:r>
              <a:rPr lang="en-US" altLang="en-US">
                <a:ea typeface="ＭＳ Ｐゴシック" panose="020B0600070205080204" pitchFamily="34" charset="-128"/>
              </a:rPr>
              <a:t>Quantities are stated in </a:t>
            </a:r>
            <a:r>
              <a:rPr lang="en-US" altLang="en-US" b="1" i="1">
                <a:ea typeface="ＭＳ Ｐゴシック" panose="020B0600070205080204" pitchFamily="34" charset="-128"/>
              </a:rPr>
              <a:t>board feet</a:t>
            </a:r>
            <a:r>
              <a:rPr lang="en-US" altLang="en-US">
                <a:ea typeface="ＭＳ Ｐゴシック" panose="020B0600070205080204" pitchFamily="34" charset="-128"/>
              </a:rPr>
              <a:t>. A 200-board-foot package typically yields 16.5 cubic feet of coverage. </a:t>
            </a:r>
          </a:p>
          <a:p>
            <a:pPr eaLnBrk="1" hangingPunct="1"/>
            <a:r>
              <a:rPr lang="en-US" altLang="en-US">
                <a:ea typeface="ＭＳ Ｐゴシック" panose="020B0600070205080204" pitchFamily="34" charset="-128"/>
              </a:rPr>
              <a:t>The large 600-board-foot kits of spray foam pictured here come in two metal tanks that look like propane tanks for a gas grill. Larger kits are often a better value in terms of cost per board foot of material. The weight of the larger system makes job site maneuverability more difficult, but longer hoses in combination with centrally located tanks may solve that problem.</a:t>
            </a:r>
          </a:p>
          <a:p>
            <a:pPr eaLnBrk="1" hangingPunct="1"/>
            <a:endParaRPr lang="en-US" altLang="en-US" b="1" u="sng">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3A20B405-602E-D4DD-EF38-FE8EBABA53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7F0042A2-5C12-4BEF-BBF8-354E053950A4}" type="slidenum">
              <a:rPr lang="en-US" altLang="en-US"/>
              <a:pPr>
                <a:spcBef>
                  <a:spcPct val="0"/>
                </a:spcBef>
                <a:spcAft>
                  <a:spcPct val="0"/>
                </a:spcAft>
              </a:pPr>
              <a:t>11</a:t>
            </a:fld>
            <a:endParaRPr lang="en-US" altLang="en-US"/>
          </a:p>
        </p:txBody>
      </p:sp>
      <p:sp>
        <p:nvSpPr>
          <p:cNvPr id="32773" name="Footer Placeholder 4">
            <a:extLst>
              <a:ext uri="{FF2B5EF4-FFF2-40B4-BE49-F238E27FC236}">
                <a16:creationId xmlns:a16="http://schemas.microsoft.com/office/drawing/2014/main" id="{24121F5C-9DBC-5124-B89E-F37934DA08B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8878EC7-D72B-37A5-549C-CA97607BEF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542B391B-77C0-0FB6-E6D5-7CF23C53B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 dedicated vehicle for bulk spray foam application provides the best price per board foot. </a:t>
            </a:r>
          </a:p>
          <a:p>
            <a:pPr eaLnBrk="1" hangingPunct="1"/>
            <a:r>
              <a:rPr lang="en-US" altLang="en-US">
                <a:ea typeface="ＭＳ Ｐゴシック" panose="020B0600070205080204" pitchFamily="34" charset="-128"/>
              </a:rPr>
              <a:t>Examples of bulk application include spraying under floors, exposed knee walls, and crawl space foundation walls.</a:t>
            </a:r>
          </a:p>
          <a:p>
            <a:pPr eaLnBrk="1" hangingPunct="1"/>
            <a:endParaRPr lang="en-US" altLang="en-US" sz="1500">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B10E5012-2681-14E0-4641-E158AF9E56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2A22B536-AEB4-42D6-AAC6-ADAC911A1CB0}" type="slidenum">
              <a:rPr lang="en-US" altLang="en-US"/>
              <a:pPr>
                <a:spcBef>
                  <a:spcPct val="0"/>
                </a:spcBef>
                <a:spcAft>
                  <a:spcPct val="0"/>
                </a:spcAft>
              </a:pPr>
              <a:t>12</a:t>
            </a:fld>
            <a:endParaRPr lang="en-US" altLang="en-US"/>
          </a:p>
        </p:txBody>
      </p:sp>
      <p:sp>
        <p:nvSpPr>
          <p:cNvPr id="34821" name="Footer Placeholder 4">
            <a:extLst>
              <a:ext uri="{FF2B5EF4-FFF2-40B4-BE49-F238E27FC236}">
                <a16:creationId xmlns:a16="http://schemas.microsoft.com/office/drawing/2014/main" id="{6F39A59A-2422-29AF-A859-0413038D622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87CA1AF-E1B7-9995-31D3-41482D7364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D4E60D24-E9DA-A0E6-936B-CC9DA3D2E4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2" tIns="48309" rIns="96622" bIns="48309"/>
          <a:lstStyle/>
          <a:p>
            <a:pPr eaLnBrk="1" hangingPunct="1"/>
            <a:r>
              <a:rPr lang="en-US" altLang="en-US">
                <a:ea typeface="ＭＳ Ｐゴシック" panose="020B0600070205080204" pitchFamily="34" charset="-128"/>
              </a:rPr>
              <a:t>Two-part foam seals irregularly sized gaps quickly and effectively. Two-part foam will fill up to a 3” gap with proper application. Larger openings require a backing material such as unfaced fiberglass.</a:t>
            </a:r>
          </a:p>
          <a:p>
            <a:pPr eaLnBrk="1" hangingPunct="1"/>
            <a:endParaRPr lang="en-US" altLang="en-US">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A51F178F-4DCE-4546-B720-F616336F77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2C7D943F-3B73-438B-867C-7C9AC4E92286}" type="slidenum">
              <a:rPr lang="en-US" altLang="en-US"/>
              <a:pPr>
                <a:spcBef>
                  <a:spcPct val="0"/>
                </a:spcBef>
                <a:spcAft>
                  <a:spcPct val="0"/>
                </a:spcAft>
              </a:pPr>
              <a:t>13</a:t>
            </a:fld>
            <a:endParaRPr lang="en-US" altLang="en-US"/>
          </a:p>
        </p:txBody>
      </p:sp>
      <p:sp>
        <p:nvSpPr>
          <p:cNvPr id="36869" name="Footer Placeholder 4">
            <a:extLst>
              <a:ext uri="{FF2B5EF4-FFF2-40B4-BE49-F238E27FC236}">
                <a16:creationId xmlns:a16="http://schemas.microsoft.com/office/drawing/2014/main" id="{9603195B-B7A6-5DC9-EAB4-21C2DE5D8AB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B3C7D70-5F5D-06DC-496E-067AD0A55A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35E18DC9-A514-949F-BAAC-85487F3EBB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Interior bypasses of all sizes penetrate the basement floor, creating serious air leakage pathways through the house. </a:t>
            </a:r>
          </a:p>
          <a:p>
            <a:pPr eaLnBrk="1" hangingPunct="1"/>
            <a:r>
              <a:rPr lang="en-US" altLang="en-US" i="1">
                <a:solidFill>
                  <a:srgbClr val="808080"/>
                </a:solidFill>
                <a:ea typeface="ＭＳ Ｐゴシック" panose="020B0600070205080204" pitchFamily="34" charset="-128"/>
              </a:rPr>
              <a:t>Ask participants how they would seal a complicated hole like this.</a:t>
            </a:r>
            <a:endParaRPr lang="en-US" altLang="en-US" i="1">
              <a:solidFill>
                <a:srgbClr val="808080"/>
              </a:solidFill>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00D4B567-32B0-B59C-2562-C0EDF2317A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4E472CE8-B4E5-4831-9E8D-33D9B35DFB81}" type="slidenum">
              <a:rPr lang="en-US" altLang="en-US"/>
              <a:pPr>
                <a:spcBef>
                  <a:spcPct val="0"/>
                </a:spcBef>
                <a:spcAft>
                  <a:spcPct val="0"/>
                </a:spcAft>
              </a:pPr>
              <a:t>14</a:t>
            </a:fld>
            <a:endParaRPr lang="en-US" altLang="en-US"/>
          </a:p>
        </p:txBody>
      </p:sp>
      <p:sp>
        <p:nvSpPr>
          <p:cNvPr id="38917" name="Footer Placeholder 4">
            <a:extLst>
              <a:ext uri="{FF2B5EF4-FFF2-40B4-BE49-F238E27FC236}">
                <a16:creationId xmlns:a16="http://schemas.microsoft.com/office/drawing/2014/main" id="{666079DA-C94F-5EAE-0C6E-9FBAE32C978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1570D01-1BD9-BB5F-D555-0B4CEFAF3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DA818417-CFC6-4169-825C-DA53B626C0B4}"/>
              </a:ext>
            </a:extLst>
          </p:cNvPr>
          <p:cNvSpPr>
            <a:spLocks noGrp="1" noChangeArrowheads="1"/>
          </p:cNvSpPr>
          <p:nvPr>
            <p:ph type="body" idx="1"/>
          </p:nvPr>
        </p:nvSpPr>
        <p:spPr bwMode="auto"/>
        <p:txBody>
          <a:bodyPr lIns="96622" tIns="48309" rIns="96622" bIns="48309"/>
          <a:lstStyle/>
          <a:p>
            <a:pPr eaLnBrk="1" hangingPunct="1">
              <a:defRPr/>
            </a:pPr>
            <a:r>
              <a:rPr lang="en-US" dirty="0">
                <a:latin typeface="Times New Roman" charset="0"/>
                <a:cs typeface="Times New Roman" charset="0"/>
              </a:rPr>
              <a:t>Fitting insulation board into the large gaps and sealing edges with two-part foam is one of the easiest and most cost-effective air sealing techniques. </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Roughly fit pieces of foam board around the pipes and attach to the ceiling with drywall screws.</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Foam all gaps with two-part foam.</a:t>
            </a:r>
          </a:p>
          <a:p>
            <a:pPr eaLnBrk="1" hangingPunct="1">
              <a:defRPr/>
            </a:pPr>
            <a:endParaRPr lang="en-US" dirty="0">
              <a:latin typeface="Arial" charset="0"/>
              <a:cs typeface="Times New Roman" charset="0"/>
            </a:endParaRPr>
          </a:p>
        </p:txBody>
      </p:sp>
      <p:sp>
        <p:nvSpPr>
          <p:cNvPr id="40964" name="Slide Number Placeholder 3">
            <a:extLst>
              <a:ext uri="{FF2B5EF4-FFF2-40B4-BE49-F238E27FC236}">
                <a16:creationId xmlns:a16="http://schemas.microsoft.com/office/drawing/2014/main" id="{EE686339-47D7-DCD9-7BD3-F1D8B3018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AFE7586D-3309-4393-970C-1AC6081B6584}" type="slidenum">
              <a:rPr lang="en-US" altLang="en-US"/>
              <a:pPr>
                <a:spcBef>
                  <a:spcPct val="0"/>
                </a:spcBef>
                <a:spcAft>
                  <a:spcPct val="0"/>
                </a:spcAft>
              </a:pPr>
              <a:t>15</a:t>
            </a:fld>
            <a:endParaRPr lang="en-US" altLang="en-US"/>
          </a:p>
        </p:txBody>
      </p:sp>
      <p:sp>
        <p:nvSpPr>
          <p:cNvPr id="40965" name="Footer Placeholder 4">
            <a:extLst>
              <a:ext uri="{FF2B5EF4-FFF2-40B4-BE49-F238E27FC236}">
                <a16:creationId xmlns:a16="http://schemas.microsoft.com/office/drawing/2014/main" id="{84C96F51-CFF7-4212-DF2E-E1DCA1823E7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6845FF-C80C-39D1-546F-1E3DA8BA0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5D894035-93E6-416E-8B5F-56C9DBD624D2}"/>
              </a:ext>
            </a:extLst>
          </p:cNvPr>
          <p:cNvSpPr>
            <a:spLocks noGrp="1" noChangeArrowheads="1"/>
          </p:cNvSpPr>
          <p:nvPr>
            <p:ph type="body" idx="1"/>
          </p:nvPr>
        </p:nvSpPr>
        <p:spPr bwMode="auto"/>
        <p:txBody>
          <a:bodyPr/>
          <a:lstStyle/>
          <a:p>
            <a:pPr eaLnBrk="1" hangingPunct="1">
              <a:defRPr/>
            </a:pPr>
            <a:r>
              <a:rPr lang="en-US" dirty="0">
                <a:latin typeface="Times New Roman" charset="0"/>
                <a:cs typeface="Times New Roman" charset="0"/>
              </a:rPr>
              <a:t>Sealing attic stud bays with spray foam and fiberglass backer is quick and effective. </a:t>
            </a:r>
          </a:p>
          <a:p>
            <a:pPr marL="228600" indent="-165100" eaLnBrk="1" hangingPunct="1">
              <a:spcBef>
                <a:spcPct val="0"/>
              </a:spcBef>
              <a:spcAft>
                <a:spcPct val="0"/>
              </a:spcAft>
              <a:buFont typeface="Symbol" pitchFamily="18" charset="2"/>
              <a:buChar char="·"/>
              <a:defRPr/>
            </a:pPr>
            <a:r>
              <a:rPr lang="en-US" dirty="0">
                <a:latin typeface="Times New Roman" charset="0"/>
                <a:cs typeface="Times New Roman" charset="0"/>
              </a:rPr>
              <a:t>Tear off oversized chunks of fiberglass. </a:t>
            </a:r>
          </a:p>
          <a:p>
            <a:pPr marL="228600" indent="-165100" eaLnBrk="1" hangingPunct="1">
              <a:spcBef>
                <a:spcPct val="0"/>
              </a:spcBef>
              <a:spcAft>
                <a:spcPct val="0"/>
              </a:spcAft>
              <a:buFont typeface="Symbol" pitchFamily="18" charset="2"/>
              <a:buChar char="·"/>
              <a:defRPr/>
            </a:pPr>
            <a:r>
              <a:rPr lang="en-US" dirty="0">
                <a:latin typeface="Times New Roman" charset="0"/>
                <a:cs typeface="Times New Roman" charset="0"/>
              </a:rPr>
              <a:t>Stuff chunks into the bays. </a:t>
            </a:r>
          </a:p>
          <a:p>
            <a:pPr marL="228600" indent="-165100" eaLnBrk="1" hangingPunct="1">
              <a:spcBef>
                <a:spcPct val="0"/>
              </a:spcBef>
              <a:spcAft>
                <a:spcPct val="0"/>
              </a:spcAft>
              <a:buFont typeface="Symbol" pitchFamily="18" charset="2"/>
              <a:buChar char="·"/>
              <a:defRPr/>
            </a:pPr>
            <a:r>
              <a:rPr lang="en-US" dirty="0">
                <a:latin typeface="Times New Roman" charset="0"/>
                <a:cs typeface="Times New Roman" charset="0"/>
              </a:rPr>
              <a:t>Coat with a thin layer of two-part foam. </a:t>
            </a:r>
          </a:p>
          <a:p>
            <a:pPr eaLnBrk="1" hangingPunct="1">
              <a:defRPr/>
            </a:pPr>
            <a:r>
              <a:rPr lang="en-US" dirty="0">
                <a:latin typeface="Times New Roman" charset="0"/>
                <a:cs typeface="Times New Roman" charset="0"/>
              </a:rPr>
              <a:t>It takes about 20-30 seconds per bay, about one-third the time required to cut cardboard or other sealer and foam around the edges.</a:t>
            </a:r>
          </a:p>
          <a:p>
            <a:pPr eaLnBrk="1" hangingPunct="1">
              <a:defRPr/>
            </a:pPr>
            <a:r>
              <a:rPr lang="en-US" dirty="0">
                <a:latin typeface="Times New Roman" charset="0"/>
                <a:cs typeface="Times New Roman" charset="0"/>
              </a:rPr>
              <a:t>Attempting to foam bays without a backer requires more time and materials</a:t>
            </a:r>
            <a:r>
              <a:rPr lang="en-US" dirty="0">
                <a:latin typeface="Times New Roman" charset="0"/>
                <a:cs typeface="Times New Roman" charset="0"/>
                <a:sym typeface="Symbol" charset="2"/>
              </a:rPr>
              <a:t>at least two passes of foam, and waiting for the first layer to cure in between. </a:t>
            </a:r>
          </a:p>
          <a:p>
            <a:pPr eaLnBrk="1" hangingPunct="1">
              <a:defRPr/>
            </a:pPr>
            <a:endParaRPr lang="en-US" dirty="0">
              <a:latin typeface="Arial" charset="0"/>
              <a:cs typeface="Times New Roman" charset="0"/>
            </a:endParaRPr>
          </a:p>
        </p:txBody>
      </p:sp>
      <p:sp>
        <p:nvSpPr>
          <p:cNvPr id="43012" name="Slide Number Placeholder 3">
            <a:extLst>
              <a:ext uri="{FF2B5EF4-FFF2-40B4-BE49-F238E27FC236}">
                <a16:creationId xmlns:a16="http://schemas.microsoft.com/office/drawing/2014/main" id="{AD3BB048-1D04-EDBD-3097-744E5DCEF8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29B5BBA6-3860-49B1-AC1D-638BDE5FB551}" type="slidenum">
              <a:rPr lang="en-US" altLang="en-US"/>
              <a:pPr>
                <a:spcBef>
                  <a:spcPct val="0"/>
                </a:spcBef>
                <a:spcAft>
                  <a:spcPct val="0"/>
                </a:spcAft>
              </a:pPr>
              <a:t>16</a:t>
            </a:fld>
            <a:endParaRPr lang="en-US" altLang="en-US"/>
          </a:p>
        </p:txBody>
      </p:sp>
      <p:sp>
        <p:nvSpPr>
          <p:cNvPr id="43013" name="Footer Placeholder 4">
            <a:extLst>
              <a:ext uri="{FF2B5EF4-FFF2-40B4-BE49-F238E27FC236}">
                <a16:creationId xmlns:a16="http://schemas.microsoft.com/office/drawing/2014/main" id="{2DDD5530-6837-CD7B-4430-B6CA0ED338B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25DE83B-059C-2C01-F1C1-E55017EDA0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DF124491-293E-78AD-EED4-FC0AEC74D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Fiberglass backer and two-part foam were used to seal attic open stud bays. Much more foam was applied here than necessary. It is bulging almost a foot out of the bays.</a:t>
            </a:r>
          </a:p>
          <a:p>
            <a:pPr eaLnBrk="1" hangingPunct="1"/>
            <a:r>
              <a:rPr lang="en-US" altLang="en-US">
                <a:ea typeface="ＭＳ Ｐゴシック" panose="020B0600070205080204" pitchFamily="34" charset="-128"/>
              </a:rPr>
              <a:t>Foam is expensive. Don’t use more than required to get the job done.</a:t>
            </a:r>
          </a:p>
          <a:p>
            <a:pPr eaLnBrk="1" hangingPunct="1"/>
            <a:endParaRPr lang="en-US" altLang="en-US">
              <a:latin typeface="Arial" panose="020B0604020202020204" pitchFamily="34"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9E3338F2-0899-802A-3CFB-07FE99957B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8B51DE4D-DC6C-4AC8-AE55-5D1E79DF9789}" type="slidenum">
              <a:rPr lang="en-US" altLang="en-US"/>
              <a:pPr>
                <a:spcBef>
                  <a:spcPct val="0"/>
                </a:spcBef>
                <a:spcAft>
                  <a:spcPct val="0"/>
                </a:spcAft>
              </a:pPr>
              <a:t>17</a:t>
            </a:fld>
            <a:endParaRPr lang="en-US" altLang="en-US"/>
          </a:p>
        </p:txBody>
      </p:sp>
      <p:sp>
        <p:nvSpPr>
          <p:cNvPr id="45061" name="Footer Placeholder 4">
            <a:extLst>
              <a:ext uri="{FF2B5EF4-FFF2-40B4-BE49-F238E27FC236}">
                <a16:creationId xmlns:a16="http://schemas.microsoft.com/office/drawing/2014/main" id="{1C0E85F2-4F77-C9E1-FBAC-B66A8B423B8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4ED1E57-5E64-AE70-0FEE-05995FBA1A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C014884E-1183-F4FE-25D6-E4D7C3FAC3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This is a photo of band joist application in a lab setting. </a:t>
            </a:r>
          </a:p>
          <a:p>
            <a:pPr eaLnBrk="1" hangingPunct="1"/>
            <a:r>
              <a:rPr lang="en-US" altLang="en-US">
                <a:ea typeface="ＭＳ Ｐゴシック" panose="020B0600070205080204" pitchFamily="34" charset="-128"/>
              </a:rPr>
              <a:t>A wide spray tip was used. Spraying closer to the target provides more control, but less coverage. </a:t>
            </a:r>
          </a:p>
          <a:p>
            <a:pPr eaLnBrk="1" hangingPunct="1"/>
            <a:r>
              <a:rPr lang="en-US" altLang="en-US">
                <a:ea typeface="ＭＳ Ｐゴシック" panose="020B0600070205080204" pitchFamily="34" charset="-128"/>
              </a:rPr>
              <a:t>Practice will make installers quick and efficient with the various spray tips.</a:t>
            </a:r>
          </a:p>
          <a:p>
            <a:pPr eaLnBrk="1" hangingPunct="1"/>
            <a:r>
              <a:rPr lang="en-US" altLang="en-US">
                <a:ea typeface="ＭＳ Ｐゴシック" panose="020B0600070205080204" pitchFamily="34" charset="-128"/>
              </a:rPr>
              <a:t>Here the installer is probably too far from the target, resulting in excessive overspray and a waste of material. </a:t>
            </a:r>
          </a:p>
          <a:p>
            <a:pPr eaLnBrk="1" hangingPunct="1"/>
            <a:r>
              <a:rPr lang="en-US" altLang="en-US">
                <a:ea typeface="ＭＳ Ｐゴシック" panose="020B0600070205080204" pitchFamily="34" charset="-128"/>
              </a:rPr>
              <a:t>Be sure to seal the joint between the mudsill and foundation.</a:t>
            </a:r>
          </a:p>
          <a:p>
            <a:pPr eaLnBrk="1" hangingPunct="1"/>
            <a:endParaRPr lang="en-US" altLang="en-US">
              <a:latin typeface="Arial" panose="020B0604020202020204" pitchFamily="34" charset="0"/>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775AA8F6-CD6A-0C5F-BCEE-F825A4A5C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1B9D1C03-326B-4FA8-9E61-7FA21A894402}" type="slidenum">
              <a:rPr lang="en-US" altLang="en-US"/>
              <a:pPr>
                <a:spcBef>
                  <a:spcPct val="0"/>
                </a:spcBef>
                <a:spcAft>
                  <a:spcPct val="0"/>
                </a:spcAft>
              </a:pPr>
              <a:t>18</a:t>
            </a:fld>
            <a:endParaRPr lang="en-US" altLang="en-US"/>
          </a:p>
        </p:txBody>
      </p:sp>
      <p:sp>
        <p:nvSpPr>
          <p:cNvPr id="47109" name="Footer Placeholder 4">
            <a:extLst>
              <a:ext uri="{FF2B5EF4-FFF2-40B4-BE49-F238E27FC236}">
                <a16:creationId xmlns:a16="http://schemas.microsoft.com/office/drawing/2014/main" id="{1BDE2677-C7EA-B79C-FE58-15AAB686EDF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9B4A3BF-0A8A-A5A3-21E2-9EDF740FF3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77FB3CD5-3610-42BD-BC2F-45AA1C51CAFB}"/>
              </a:ext>
            </a:extLst>
          </p:cNvPr>
          <p:cNvSpPr>
            <a:spLocks noGrp="1" noChangeArrowheads="1"/>
          </p:cNvSpPr>
          <p:nvPr>
            <p:ph type="body" idx="1"/>
          </p:nvPr>
        </p:nvSpPr>
        <p:spPr bwMode="auto"/>
        <p:txBody>
          <a:bodyPr lIns="96622" tIns="48309" rIns="96622" bIns="48309"/>
          <a:lstStyle/>
          <a:p>
            <a:pPr eaLnBrk="1" hangingPunct="1">
              <a:defRPr/>
            </a:pPr>
            <a:r>
              <a:rPr lang="en-US" dirty="0">
                <a:latin typeface="Times New Roman" charset="0"/>
                <a:cs typeface="Times New Roman" charset="0"/>
              </a:rPr>
              <a:t>This photo shows two-part foam application on the cold side of an attic knee wall in a 1.5-story Cape Cod.</a:t>
            </a:r>
          </a:p>
          <a:p>
            <a:pPr eaLnBrk="1" hangingPunct="1">
              <a:defRPr/>
            </a:pPr>
            <a:r>
              <a:rPr lang="en-US" dirty="0">
                <a:latin typeface="Times New Roman" charset="0"/>
                <a:cs typeface="Times New Roman" charset="0"/>
              </a:rPr>
              <a:t>The floor joists underneath the wall have already been sealed. </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To gain the desired R-value, spray in successive layers, allowing each layer to fully cure before applying the next.</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Chemical reactions during the cure cause temperatures within the product to rise, which is normal.</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Applying too thickly in one pass may result in excessively high temperatures.</a:t>
            </a:r>
          </a:p>
          <a:p>
            <a:pPr eaLnBrk="1" hangingPunct="1">
              <a:defRPr/>
            </a:pPr>
            <a:endParaRPr lang="en-US" dirty="0">
              <a:latin typeface="Arial" charset="0"/>
              <a:cs typeface="Times New Roman" charset="0"/>
            </a:endParaRPr>
          </a:p>
        </p:txBody>
      </p:sp>
      <p:sp>
        <p:nvSpPr>
          <p:cNvPr id="49156" name="Slide Number Placeholder 3">
            <a:extLst>
              <a:ext uri="{FF2B5EF4-FFF2-40B4-BE49-F238E27FC236}">
                <a16:creationId xmlns:a16="http://schemas.microsoft.com/office/drawing/2014/main" id="{C572E79C-669E-FF65-341D-D4714ECB3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4A933636-4C53-4D2F-9999-7899CD7B1E02}" type="slidenum">
              <a:rPr lang="en-US" altLang="en-US"/>
              <a:pPr>
                <a:spcBef>
                  <a:spcPct val="0"/>
                </a:spcBef>
                <a:spcAft>
                  <a:spcPct val="0"/>
                </a:spcAft>
              </a:pPr>
              <a:t>19</a:t>
            </a:fld>
            <a:endParaRPr lang="en-US" altLang="en-US"/>
          </a:p>
        </p:txBody>
      </p:sp>
      <p:sp>
        <p:nvSpPr>
          <p:cNvPr id="49157" name="Footer Placeholder 4">
            <a:extLst>
              <a:ext uri="{FF2B5EF4-FFF2-40B4-BE49-F238E27FC236}">
                <a16:creationId xmlns:a16="http://schemas.microsoft.com/office/drawing/2014/main" id="{DE437721-039A-FB85-6CC9-2AAAB24A321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D7BDB33-197E-D040-A2D2-0F304D3C92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7F5F3A38-6A88-46C7-BC2A-5388F7E661A3}"/>
              </a:ext>
            </a:extLst>
          </p:cNvPr>
          <p:cNvSpPr>
            <a:spLocks noGrp="1" noChangeArrowheads="1"/>
          </p:cNvSpPr>
          <p:nvPr>
            <p:ph type="body" idx="1"/>
          </p:nvPr>
        </p:nvSpPr>
        <p:spPr bwMode="auto"/>
        <p:txBody>
          <a:bodyPr/>
          <a:lstStyle/>
          <a:p>
            <a:pPr eaLnBrk="1" hangingPunct="1">
              <a:defRPr/>
            </a:pPr>
            <a:r>
              <a:rPr lang="en-US" dirty="0">
                <a:latin typeface="Times New Roman" charset="0"/>
                <a:cs typeface="Times New Roman" charset="0"/>
              </a:rPr>
              <a:t>By attending this session, participants will be able to:</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Describe the use of spray foam in weatherization.</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Identify foam product options and uses.</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Explain the advantages and limitations of different spray foam products.</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Recognize the need for proper ventilation and personal protection equipment.</a:t>
            </a:r>
          </a:p>
          <a:p>
            <a:pPr marL="228600" indent="-165100" eaLnBrk="1" hangingPunct="1">
              <a:spcBef>
                <a:spcPct val="0"/>
              </a:spcBef>
              <a:spcAft>
                <a:spcPct val="0"/>
              </a:spcAft>
              <a:buFont typeface="Symbol" charset="2"/>
              <a:buChar char="·"/>
              <a:defRPr/>
            </a:pPr>
            <a:endParaRPr lang="en-US" dirty="0">
              <a:latin typeface="Times New Roman" charset="0"/>
              <a:cs typeface="Times New Roman" charset="0"/>
            </a:endParaRPr>
          </a:p>
          <a:p>
            <a:pPr eaLnBrk="1" hangingPunct="1">
              <a:spcBef>
                <a:spcPct val="0"/>
              </a:spcBef>
              <a:spcAft>
                <a:spcPct val="0"/>
              </a:spcAft>
              <a:defRPr/>
            </a:pPr>
            <a:r>
              <a:rPr lang="en-US" i="1" dirty="0">
                <a:solidFill>
                  <a:schemeClr val="bg1">
                    <a:lumMod val="50000"/>
                  </a:schemeClr>
                </a:solidFill>
              </a:rPr>
              <a:t>Present this slide as an interactive discussion, soliciting personal examples from the trainees. Add your own personal examples and knowledge to supplement. </a:t>
            </a:r>
            <a:endParaRPr lang="en-US" dirty="0">
              <a:solidFill>
                <a:schemeClr val="bg1">
                  <a:lumMod val="50000"/>
                </a:schemeClr>
              </a:solidFill>
            </a:endParaRPr>
          </a:p>
          <a:p>
            <a:pPr marL="228600" indent="-165100" eaLnBrk="1" hangingPunct="1">
              <a:spcBef>
                <a:spcPct val="0"/>
              </a:spcBef>
              <a:spcAft>
                <a:spcPct val="0"/>
              </a:spcAft>
              <a:buFont typeface="Symbol" charset="2"/>
              <a:buChar char="·"/>
              <a:defRPr/>
            </a:pPr>
            <a:endParaRPr lang="en-US" dirty="0">
              <a:latin typeface="Times New Roman" charset="0"/>
              <a:cs typeface="Times New Roman" charset="0"/>
            </a:endParaRPr>
          </a:p>
          <a:p>
            <a:pPr eaLnBrk="1" hangingPunct="1">
              <a:defRPr/>
            </a:pPr>
            <a:endParaRPr lang="en-US" dirty="0">
              <a:latin typeface="Arial" charset="0"/>
              <a:cs typeface="Times New Roman" charset="0"/>
            </a:endParaRPr>
          </a:p>
        </p:txBody>
      </p:sp>
      <p:sp>
        <p:nvSpPr>
          <p:cNvPr id="14340" name="Slide Number Placeholder 3">
            <a:extLst>
              <a:ext uri="{FF2B5EF4-FFF2-40B4-BE49-F238E27FC236}">
                <a16:creationId xmlns:a16="http://schemas.microsoft.com/office/drawing/2014/main" id="{EED53742-D1EE-EEE2-BB18-3A867D8939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7425DFED-74FF-4CB6-9A56-E41C47469941}" type="slidenum">
              <a:rPr lang="en-US" altLang="en-US"/>
              <a:pPr>
                <a:spcBef>
                  <a:spcPct val="0"/>
                </a:spcBef>
                <a:spcAft>
                  <a:spcPct val="0"/>
                </a:spcAft>
              </a:pPr>
              <a:t>2</a:t>
            </a:fld>
            <a:endParaRPr lang="en-US" altLang="en-US"/>
          </a:p>
        </p:txBody>
      </p:sp>
      <p:sp>
        <p:nvSpPr>
          <p:cNvPr id="14341" name="Footer Placeholder 4">
            <a:extLst>
              <a:ext uri="{FF2B5EF4-FFF2-40B4-BE49-F238E27FC236}">
                <a16:creationId xmlns:a16="http://schemas.microsoft.com/office/drawing/2014/main" id="{76ECBBA1-E924-83EC-10E3-B85F0460877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B2C2A60-96B9-99BA-4952-08D37C9BC1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78E757AB-9C6C-4114-AB0B-70C456F81D73}"/>
              </a:ext>
            </a:extLst>
          </p:cNvPr>
          <p:cNvSpPr>
            <a:spLocks noGrp="1" noChangeArrowheads="1"/>
          </p:cNvSpPr>
          <p:nvPr>
            <p:ph type="body" idx="1"/>
          </p:nvPr>
        </p:nvSpPr>
        <p:spPr bwMode="auto"/>
        <p:txBody>
          <a:bodyPr lIns="96622" tIns="48309" rIns="96622" bIns="48309"/>
          <a:lstStyle/>
          <a:p>
            <a:pPr eaLnBrk="1" hangingPunct="1">
              <a:defRPr/>
            </a:pPr>
            <a:r>
              <a:rPr lang="en-US" dirty="0">
                <a:latin typeface="Times New Roman" charset="0"/>
                <a:cs typeface="Times New Roman" charset="0"/>
              </a:rPr>
              <a:t>Training workers on the proper use and application of two-part foam is important for effective application and for safety.</a:t>
            </a:r>
          </a:p>
          <a:p>
            <a:pPr eaLnBrk="1" hangingPunct="1">
              <a:defRPr/>
            </a:pPr>
            <a:r>
              <a:rPr lang="en-US" i="1" dirty="0">
                <a:solidFill>
                  <a:srgbClr val="808080"/>
                </a:solidFill>
                <a:latin typeface="Times New Roman" charset="0"/>
                <a:cs typeface="Times New Roman" charset="0"/>
              </a:rPr>
              <a:t>Q: What’s missing in this picture?</a:t>
            </a:r>
          </a:p>
          <a:p>
            <a:pPr marL="174625" indent="-174625" eaLnBrk="1" hangingPunct="1">
              <a:defRPr/>
            </a:pPr>
            <a:r>
              <a:rPr lang="en-US" i="1" dirty="0">
                <a:solidFill>
                  <a:srgbClr val="808080"/>
                </a:solidFill>
                <a:latin typeface="Times New Roman" charset="0"/>
                <a:cs typeface="Times New Roman" charset="0"/>
              </a:rPr>
              <a:t>A: Respirators. Since they’re practicing outside, respirators are probably unnecessary, but in the field, protective equipment should always be worn.</a:t>
            </a:r>
          </a:p>
          <a:p>
            <a:pPr eaLnBrk="1" hangingPunct="1">
              <a:defRPr/>
            </a:pPr>
            <a:endParaRPr lang="en-US" dirty="0">
              <a:latin typeface="Arial" charset="0"/>
              <a:cs typeface="Times New Roman" charset="0"/>
            </a:endParaRPr>
          </a:p>
        </p:txBody>
      </p:sp>
      <p:sp>
        <p:nvSpPr>
          <p:cNvPr id="51204" name="Slide Number Placeholder 3">
            <a:extLst>
              <a:ext uri="{FF2B5EF4-FFF2-40B4-BE49-F238E27FC236}">
                <a16:creationId xmlns:a16="http://schemas.microsoft.com/office/drawing/2014/main" id="{95B8CC0F-A960-5266-5848-9269886153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42DBCDF5-CC37-4B3C-9E42-AA5A483DB8F4}" type="slidenum">
              <a:rPr lang="en-US" altLang="en-US"/>
              <a:pPr>
                <a:spcBef>
                  <a:spcPct val="0"/>
                </a:spcBef>
                <a:spcAft>
                  <a:spcPct val="0"/>
                </a:spcAft>
              </a:pPr>
              <a:t>20</a:t>
            </a:fld>
            <a:endParaRPr lang="en-US" altLang="en-US"/>
          </a:p>
        </p:txBody>
      </p:sp>
      <p:sp>
        <p:nvSpPr>
          <p:cNvPr id="51205" name="Footer Placeholder 4">
            <a:extLst>
              <a:ext uri="{FF2B5EF4-FFF2-40B4-BE49-F238E27FC236}">
                <a16:creationId xmlns:a16="http://schemas.microsoft.com/office/drawing/2014/main" id="{A850668A-A134-5742-E3FE-668E1747FCA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38D57B3-BA7D-443E-7F54-A1B8717001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00A1C47A-4154-5E56-AE9A-50C9A39ABF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Two-part foam applied to a basement wall to within 2 feet of grade. </a:t>
            </a:r>
          </a:p>
          <a:p>
            <a:pPr eaLnBrk="1" hangingPunct="1"/>
            <a:r>
              <a:rPr lang="en-US" altLang="en-US">
                <a:ea typeface="ＭＳ Ｐゴシック" panose="020B0600070205080204" pitchFamily="34" charset="-128"/>
              </a:rPr>
              <a:t>Two-part foam has an R-value or thermal resistance of about R-6 per inch; approximately R-9 for a 1.5-inch application. </a:t>
            </a:r>
          </a:p>
          <a:p>
            <a:pPr eaLnBrk="1" hangingPunct="1"/>
            <a:r>
              <a:rPr lang="en-US" altLang="en-US" b="1" i="1">
                <a:ea typeface="ＭＳ Ｐゴシック" panose="020B0600070205080204" pitchFamily="34" charset="-128"/>
              </a:rPr>
              <a:t>Material Safety Data Sheets </a:t>
            </a:r>
            <a:r>
              <a:rPr lang="en-US" altLang="en-US">
                <a:ea typeface="ＭＳ Ｐゴシック" panose="020B0600070205080204" pitchFamily="34" charset="-128"/>
              </a:rPr>
              <a:t>state that two-part foam requires a working temperature between 70 and 75 degrees to assure an adequate cure. </a:t>
            </a:r>
          </a:p>
          <a:p>
            <a:pPr eaLnBrk="1" hangingPunct="1"/>
            <a:r>
              <a:rPr lang="en-US" altLang="en-US">
                <a:ea typeface="ＭＳ Ｐゴシック" panose="020B0600070205080204" pitchFamily="34" charset="-128"/>
              </a:rPr>
              <a:t>Experience among practitioners has shown that the product will not cure or adhere properly when the substrate is near or below freezing temperatures.</a:t>
            </a:r>
          </a:p>
          <a:p>
            <a:pPr eaLnBrk="1" hangingPunct="1"/>
            <a:endParaRPr lang="en-US" altLang="en-US">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61DBD878-C9BF-394F-DA94-17382F286E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C4A9B81E-439F-47C9-8C0D-16C77294B2D0}" type="slidenum">
              <a:rPr lang="en-US" altLang="en-US"/>
              <a:pPr>
                <a:spcBef>
                  <a:spcPct val="0"/>
                </a:spcBef>
                <a:spcAft>
                  <a:spcPct val="0"/>
                </a:spcAft>
              </a:pPr>
              <a:t>21</a:t>
            </a:fld>
            <a:endParaRPr lang="en-US" altLang="en-US"/>
          </a:p>
        </p:txBody>
      </p:sp>
      <p:sp>
        <p:nvSpPr>
          <p:cNvPr id="53253" name="Footer Placeholder 4">
            <a:extLst>
              <a:ext uri="{FF2B5EF4-FFF2-40B4-BE49-F238E27FC236}">
                <a16:creationId xmlns:a16="http://schemas.microsoft.com/office/drawing/2014/main" id="{426ACFAB-E900-EC60-C5CF-A8CD0F7AB70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726853C-CA7F-3124-43B2-9FD4C08507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26FA966F-1711-480A-9974-160B965F7BCC}"/>
              </a:ext>
            </a:extLst>
          </p:cNvPr>
          <p:cNvSpPr>
            <a:spLocks noGrp="1" noChangeArrowheads="1"/>
          </p:cNvSpPr>
          <p:nvPr>
            <p:ph type="body" idx="1"/>
          </p:nvPr>
        </p:nvSpPr>
        <p:spPr bwMode="auto">
          <a:xfrm>
            <a:off x="731838" y="4560888"/>
            <a:ext cx="5851525" cy="4741862"/>
          </a:xfrm>
        </p:spPr>
        <p:txBody>
          <a:bodyPr lIns="96622" tIns="48309" rIns="96622" bIns="48309"/>
          <a:lstStyle/>
          <a:p>
            <a:pPr eaLnBrk="1" hangingPunct="1">
              <a:lnSpc>
                <a:spcPct val="80000"/>
              </a:lnSpc>
              <a:spcBef>
                <a:spcPct val="0"/>
              </a:spcBef>
              <a:defRPr/>
            </a:pPr>
            <a:r>
              <a:rPr lang="en-US" dirty="0">
                <a:latin typeface="Times New Roman" charset="0"/>
                <a:cs typeface="Times New Roman" charset="0"/>
              </a:rPr>
              <a:t>Advantages:</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More thorough sealing</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Significantly reduced labor costs</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Motivates workers</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Good adhesion</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Quick cure time</a:t>
            </a:r>
          </a:p>
          <a:p>
            <a:pPr eaLnBrk="1" hangingPunct="1">
              <a:lnSpc>
                <a:spcPct val="90000"/>
              </a:lnSpc>
              <a:spcBef>
                <a:spcPct val="0"/>
              </a:spcBef>
              <a:spcAft>
                <a:spcPct val="0"/>
              </a:spcAft>
              <a:defRPr/>
            </a:pPr>
            <a:endParaRPr lang="en-US" dirty="0">
              <a:latin typeface="Times New Roman" charset="0"/>
              <a:cs typeface="Times New Roman" charset="0"/>
            </a:endParaRPr>
          </a:p>
          <a:p>
            <a:pPr eaLnBrk="1" hangingPunct="1">
              <a:lnSpc>
                <a:spcPct val="90000"/>
              </a:lnSpc>
              <a:defRPr/>
            </a:pPr>
            <a:r>
              <a:rPr lang="en-US" dirty="0">
                <a:latin typeface="Times New Roman" charset="0"/>
                <a:cs typeface="Times New Roman" charset="0"/>
              </a:rPr>
              <a:t>Speed is where two-part foam really shines. Attic air-sealing methods using cardboard and one-part foam can take three to four times as long as a two-part application. </a:t>
            </a:r>
          </a:p>
          <a:p>
            <a:pPr eaLnBrk="1" hangingPunct="1">
              <a:lnSpc>
                <a:spcPct val="90000"/>
              </a:lnSpc>
              <a:defRPr/>
            </a:pPr>
            <a:r>
              <a:rPr lang="en-US" dirty="0">
                <a:latin typeface="Times New Roman" charset="0"/>
                <a:cs typeface="Times New Roman" charset="0"/>
              </a:rPr>
              <a:t>Reduced time in unpleasant building cavities enhances crew health, comfort, and morale.</a:t>
            </a:r>
          </a:p>
          <a:p>
            <a:pPr eaLnBrk="1" hangingPunct="1">
              <a:lnSpc>
                <a:spcPct val="90000"/>
              </a:lnSpc>
              <a:defRPr/>
            </a:pPr>
            <a:r>
              <a:rPr lang="en-US" dirty="0">
                <a:latin typeface="Times New Roman" charset="0"/>
                <a:cs typeface="Times New Roman" charset="0"/>
              </a:rPr>
              <a:t>Disadvantages:</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Expensive at up to $500 per kit, plus shipping and hazardous material fees for a 200-board-foot system</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Easy to waste material</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Restrictive dispensing temperatures (around 75</a:t>
            </a:r>
            <a:r>
              <a:rPr lang="en-US" dirty="0">
                <a:latin typeface="Times New Roman" charset="0"/>
                <a:cs typeface="Times New Roman" charset="0"/>
                <a:sym typeface="Symbol" charset="2"/>
              </a:rPr>
              <a:t>F recommended)</a:t>
            </a:r>
          </a:p>
          <a:p>
            <a:pPr marL="228600" indent="-165100" eaLnBrk="1" hangingPunct="1">
              <a:lnSpc>
                <a:spcPct val="90000"/>
              </a:lnSpc>
              <a:spcBef>
                <a:spcPct val="0"/>
              </a:spcBef>
              <a:spcAft>
                <a:spcPct val="0"/>
              </a:spcAft>
              <a:buFont typeface="Symbol" charset="2"/>
              <a:buChar char="·"/>
              <a:defRPr/>
            </a:pPr>
            <a:r>
              <a:rPr lang="en-US" dirty="0">
                <a:latin typeface="Times New Roman" charset="0"/>
                <a:cs typeface="Times New Roman" charset="0"/>
              </a:rPr>
              <a:t>Specialized and expensive personal protection equipment required</a:t>
            </a:r>
          </a:p>
          <a:p>
            <a:pPr eaLnBrk="1" hangingPunct="1">
              <a:lnSpc>
                <a:spcPct val="80000"/>
              </a:lnSpc>
              <a:spcBef>
                <a:spcPct val="0"/>
              </a:spcBef>
              <a:defRPr/>
            </a:pPr>
            <a:endParaRPr lang="en-US" dirty="0">
              <a:latin typeface="Times New Roman" charset="0"/>
              <a:cs typeface="Times New Roman" charset="0"/>
            </a:endParaRPr>
          </a:p>
          <a:p>
            <a:pPr eaLnBrk="1" hangingPunct="1">
              <a:lnSpc>
                <a:spcPct val="80000"/>
              </a:lnSpc>
              <a:spcBef>
                <a:spcPct val="0"/>
              </a:spcBef>
              <a:defRPr/>
            </a:pPr>
            <a:r>
              <a:rPr lang="en-US" dirty="0">
                <a:latin typeface="Times New Roman" charset="0"/>
                <a:cs typeface="Times New Roman" charset="0"/>
              </a:rPr>
              <a:t>Training is essential to assure economical and targeted use. There’s a tendency to overdo it and waste valuable product. </a:t>
            </a:r>
          </a:p>
          <a:p>
            <a:pPr eaLnBrk="1" hangingPunct="1">
              <a:lnSpc>
                <a:spcPct val="80000"/>
              </a:lnSpc>
              <a:spcBef>
                <a:spcPct val="0"/>
              </a:spcBef>
              <a:defRPr/>
            </a:pPr>
            <a:r>
              <a:rPr lang="en-US" dirty="0">
                <a:latin typeface="Times New Roman" charset="0"/>
                <a:cs typeface="Times New Roman" charset="0"/>
              </a:rPr>
              <a:t>Though two-part foam kits are less expensive per board-foot of product than one-part foam, there is the added expense for safety training and equipment. </a:t>
            </a:r>
          </a:p>
          <a:p>
            <a:pPr eaLnBrk="1" hangingPunct="1">
              <a:lnSpc>
                <a:spcPct val="80000"/>
              </a:lnSpc>
              <a:defRPr/>
            </a:pPr>
            <a:endParaRPr lang="en-US" dirty="0">
              <a:latin typeface="Arial" charset="0"/>
              <a:cs typeface="Times New Roman" charset="0"/>
            </a:endParaRPr>
          </a:p>
        </p:txBody>
      </p:sp>
      <p:sp>
        <p:nvSpPr>
          <p:cNvPr id="55300" name="Slide Number Placeholder 3">
            <a:extLst>
              <a:ext uri="{FF2B5EF4-FFF2-40B4-BE49-F238E27FC236}">
                <a16:creationId xmlns:a16="http://schemas.microsoft.com/office/drawing/2014/main" id="{B76874C0-3A46-3D26-8ED6-06F1C37AF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155B98B7-926F-4594-BA9E-83E5E7EB7470}" type="slidenum">
              <a:rPr lang="en-US" altLang="en-US"/>
              <a:pPr>
                <a:spcBef>
                  <a:spcPct val="0"/>
                </a:spcBef>
                <a:spcAft>
                  <a:spcPct val="0"/>
                </a:spcAft>
              </a:pPr>
              <a:t>22</a:t>
            </a:fld>
            <a:endParaRPr lang="en-US" altLang="en-US"/>
          </a:p>
        </p:txBody>
      </p:sp>
      <p:sp>
        <p:nvSpPr>
          <p:cNvPr id="55301" name="Footer Placeholder 4">
            <a:extLst>
              <a:ext uri="{FF2B5EF4-FFF2-40B4-BE49-F238E27FC236}">
                <a16:creationId xmlns:a16="http://schemas.microsoft.com/office/drawing/2014/main" id="{09FBF309-0B3C-5647-86F9-AD4EC597ADE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5F34FAA-2C8E-10D4-DD67-3886B875B9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0296C7E9-51CC-4EFD-9693-F68390535CDE}"/>
              </a:ext>
            </a:extLst>
          </p:cNvPr>
          <p:cNvSpPr>
            <a:spLocks noGrp="1" noChangeArrowheads="1"/>
          </p:cNvSpPr>
          <p:nvPr>
            <p:ph type="body" idx="1"/>
          </p:nvPr>
        </p:nvSpPr>
        <p:spPr bwMode="auto"/>
        <p:txBody>
          <a:bodyPr lIns="96622" tIns="48309" rIns="96622" bIns="48309"/>
          <a:lstStyle/>
          <a:p>
            <a:pPr eaLnBrk="1" hangingPunct="1">
              <a:spcBef>
                <a:spcPct val="0"/>
              </a:spcBef>
              <a:spcAft>
                <a:spcPct val="0"/>
              </a:spcAft>
              <a:defRPr/>
            </a:pPr>
            <a:r>
              <a:rPr lang="en-US" dirty="0">
                <a:latin typeface="Times New Roman" charset="0"/>
                <a:cs typeface="Times New Roman" charset="0"/>
              </a:rPr>
              <a:t>You must have an MSDS at the job site whenever spray foam is used.</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Follow precautions for safe handling and use. </a:t>
            </a:r>
          </a:p>
          <a:p>
            <a:pPr marL="228600" indent="-165100" eaLnBrk="1" hangingPunct="1">
              <a:spcBef>
                <a:spcPct val="0"/>
              </a:spcBef>
              <a:spcAft>
                <a:spcPct val="0"/>
              </a:spcAft>
              <a:buFont typeface="Symbol" charset="2"/>
              <a:buChar char="·"/>
              <a:defRPr/>
            </a:pPr>
            <a:r>
              <a:rPr lang="en-US" dirty="0">
                <a:latin typeface="Times New Roman" charset="0"/>
                <a:cs typeface="Times New Roman" charset="0"/>
              </a:rPr>
              <a:t>The MSDS lists emergency and first aid procedures.</a:t>
            </a:r>
          </a:p>
          <a:p>
            <a:pPr eaLnBrk="1" hangingPunct="1">
              <a:spcBef>
                <a:spcPct val="0"/>
              </a:spcBef>
              <a:spcAft>
                <a:spcPct val="0"/>
              </a:spcAft>
              <a:defRPr/>
            </a:pPr>
            <a:endParaRPr lang="en-US" dirty="0">
              <a:latin typeface="Times New Roman" charset="0"/>
              <a:cs typeface="Times New Roman" charset="0"/>
            </a:endParaRPr>
          </a:p>
          <a:p>
            <a:pPr eaLnBrk="1" hangingPunct="1">
              <a:spcBef>
                <a:spcPts val="0"/>
              </a:spcBef>
              <a:spcAft>
                <a:spcPts val="0"/>
              </a:spcAft>
              <a:defRPr/>
            </a:pPr>
            <a:r>
              <a:rPr lang="en-US" dirty="0">
                <a:latin typeface="Times New Roman" charset="0"/>
                <a:cs typeface="Times New Roman" charset="0"/>
              </a:rPr>
              <a:t>Use in a well-ventilated area.</a:t>
            </a:r>
          </a:p>
          <a:p>
            <a:pPr marL="228600" indent="-165100" eaLnBrk="1" hangingPunct="1">
              <a:spcBef>
                <a:spcPts val="0"/>
              </a:spcBef>
              <a:spcAft>
                <a:spcPts val="0"/>
              </a:spcAft>
              <a:buFont typeface="Symbol" charset="2"/>
              <a:buChar char="·"/>
              <a:defRPr/>
            </a:pPr>
            <a:r>
              <a:rPr lang="en-US" dirty="0">
                <a:latin typeface="Times New Roman" charset="0"/>
                <a:cs typeface="Times New Roman" charset="0"/>
              </a:rPr>
              <a:t>Provide ventilation fans to exhaust fumes and ensure cross-flow of fresh air.</a:t>
            </a:r>
          </a:p>
          <a:p>
            <a:pPr eaLnBrk="1" hangingPunct="1">
              <a:spcBef>
                <a:spcPct val="0"/>
              </a:spcBef>
              <a:spcAft>
                <a:spcPct val="0"/>
              </a:spcAft>
              <a:defRPr/>
            </a:pPr>
            <a:endParaRPr lang="en-US" dirty="0">
              <a:latin typeface="Times New Roman" charset="0"/>
              <a:cs typeface="Times New Roman" charset="0"/>
            </a:endParaRPr>
          </a:p>
          <a:p>
            <a:pPr eaLnBrk="1" hangingPunct="1">
              <a:spcBef>
                <a:spcPts val="0"/>
              </a:spcBef>
              <a:spcAft>
                <a:spcPts val="0"/>
              </a:spcAft>
              <a:defRPr/>
            </a:pPr>
            <a:r>
              <a:rPr lang="en-US" dirty="0">
                <a:latin typeface="Times New Roman" charset="0"/>
                <a:cs typeface="Times New Roman" charset="0"/>
              </a:rPr>
              <a:t>Wear personal protection equipment.</a:t>
            </a:r>
          </a:p>
          <a:p>
            <a:pPr marL="228600" indent="-165100" eaLnBrk="1" hangingPunct="1">
              <a:spcBef>
                <a:spcPts val="0"/>
              </a:spcBef>
              <a:spcAft>
                <a:spcPts val="0"/>
              </a:spcAft>
              <a:buFont typeface="Symbol" charset="2"/>
              <a:buChar char="·"/>
              <a:defRPr/>
            </a:pPr>
            <a:r>
              <a:rPr lang="en-US" dirty="0">
                <a:latin typeface="Times New Roman" charset="0"/>
                <a:cs typeface="Times New Roman" charset="0"/>
              </a:rPr>
              <a:t>Wear coveralls, rubber/latex gloves, and eye protection.</a:t>
            </a:r>
          </a:p>
          <a:p>
            <a:pPr eaLnBrk="1" hangingPunct="1">
              <a:defRPr/>
            </a:pPr>
            <a:endParaRPr lang="en-US" dirty="0">
              <a:latin typeface="Arial" charset="0"/>
              <a:cs typeface="Times New Roman" charset="0"/>
            </a:endParaRPr>
          </a:p>
        </p:txBody>
      </p:sp>
      <p:sp>
        <p:nvSpPr>
          <p:cNvPr id="57348" name="Slide Number Placeholder 3">
            <a:extLst>
              <a:ext uri="{FF2B5EF4-FFF2-40B4-BE49-F238E27FC236}">
                <a16:creationId xmlns:a16="http://schemas.microsoft.com/office/drawing/2014/main" id="{7DF5AF3D-65DD-A0D3-A575-396EE7C31F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9617A77C-AA31-4045-941F-C20A5ED5962E}" type="slidenum">
              <a:rPr lang="en-US" altLang="en-US"/>
              <a:pPr>
                <a:spcBef>
                  <a:spcPct val="0"/>
                </a:spcBef>
                <a:spcAft>
                  <a:spcPct val="0"/>
                </a:spcAft>
              </a:pPr>
              <a:t>23</a:t>
            </a:fld>
            <a:endParaRPr lang="en-US" altLang="en-US"/>
          </a:p>
        </p:txBody>
      </p:sp>
      <p:sp>
        <p:nvSpPr>
          <p:cNvPr id="57349" name="Footer Placeholder 4">
            <a:extLst>
              <a:ext uri="{FF2B5EF4-FFF2-40B4-BE49-F238E27FC236}">
                <a16:creationId xmlns:a16="http://schemas.microsoft.com/office/drawing/2014/main" id="{CA4A4A83-14D2-DFD0-B32F-263A8135174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1CE8F21-BF2A-A381-3259-26588CCBAA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7622D383-1384-4A9B-95AF-5F45396E897E}"/>
              </a:ext>
            </a:extLst>
          </p:cNvPr>
          <p:cNvSpPr>
            <a:spLocks noGrp="1" noChangeArrowheads="1"/>
          </p:cNvSpPr>
          <p:nvPr>
            <p:ph type="body" idx="1"/>
          </p:nvPr>
        </p:nvSpPr>
        <p:spPr bwMode="auto"/>
        <p:txBody>
          <a:bodyPr lIns="96622" tIns="48309" rIns="96622" bIns="48309"/>
          <a:lstStyle/>
          <a:p>
            <a:pPr marL="287338" indent="-241300" eaLnBrk="1" hangingPunct="1">
              <a:spcBef>
                <a:spcPct val="0"/>
              </a:spcBef>
              <a:spcAft>
                <a:spcPct val="0"/>
              </a:spcAft>
              <a:defRPr/>
            </a:pPr>
            <a:r>
              <a:rPr lang="en-US" dirty="0">
                <a:latin typeface="Times New Roman" charset="0"/>
                <a:cs typeface="Times New Roman" charset="0"/>
              </a:rPr>
              <a:t>Atmospheric levels should be maintained below the exposure guideline.</a:t>
            </a:r>
          </a:p>
          <a:p>
            <a:pPr marL="342900" indent="-165100" eaLnBrk="1" hangingPunct="1">
              <a:spcBef>
                <a:spcPct val="0"/>
              </a:spcBef>
              <a:spcAft>
                <a:spcPct val="0"/>
              </a:spcAft>
              <a:buFont typeface="Symbol" charset="2"/>
              <a:buChar char="·"/>
              <a:defRPr/>
            </a:pPr>
            <a:r>
              <a:rPr lang="en-US" dirty="0">
                <a:latin typeface="Times New Roman" charset="0"/>
                <a:cs typeface="Times New Roman" charset="0"/>
              </a:rPr>
              <a:t>When atmospheric levels may exceed the exposure guideline, use an approved air-purifying respirator equipped with an organic vapor sorbent and particle filter.</a:t>
            </a:r>
          </a:p>
          <a:p>
            <a:pPr marL="342900" indent="-165100" eaLnBrk="1" hangingPunct="1">
              <a:spcBef>
                <a:spcPct val="0"/>
              </a:spcBef>
              <a:spcAft>
                <a:spcPct val="0"/>
              </a:spcAft>
              <a:buFont typeface="Symbol" charset="2"/>
              <a:buChar char="·"/>
              <a:defRPr/>
            </a:pPr>
            <a:r>
              <a:rPr lang="en-US" dirty="0">
                <a:latin typeface="Times New Roman" charset="0"/>
                <a:cs typeface="Times New Roman" charset="0"/>
              </a:rPr>
              <a:t>When atmospheric levels may exceed the level for which an air-purifying respirator is effective, use positive-pressure, supplied-air respirators.</a:t>
            </a:r>
          </a:p>
          <a:p>
            <a:pPr eaLnBrk="1" hangingPunct="1">
              <a:defRPr/>
            </a:pPr>
            <a:r>
              <a:rPr lang="en-US" dirty="0">
                <a:latin typeface="Times New Roman" charset="0"/>
                <a:cs typeface="Times New Roman" charset="0"/>
              </a:rPr>
              <a:t>Without the use of a personal monitoring device, there is no way to determine whether atmospheric levels exceed the exposure guideline. </a:t>
            </a:r>
          </a:p>
          <a:p>
            <a:pPr eaLnBrk="1" hangingPunct="1">
              <a:defRPr/>
            </a:pPr>
            <a:r>
              <a:rPr lang="en-US" dirty="0">
                <a:latin typeface="Times New Roman" charset="0"/>
                <a:cs typeface="Times New Roman" charset="0"/>
              </a:rPr>
              <a:t>Be safe: wear a </a:t>
            </a:r>
            <a:r>
              <a:rPr lang="en-US" b="1" i="1" dirty="0">
                <a:latin typeface="Times New Roman" charset="0"/>
                <a:cs typeface="Times New Roman" charset="0"/>
              </a:rPr>
              <a:t>positive-pressure, supplied-air respirator </a:t>
            </a:r>
            <a:r>
              <a:rPr lang="en-US" dirty="0">
                <a:latin typeface="Times New Roman" charset="0"/>
                <a:cs typeface="Times New Roman" charset="0"/>
              </a:rPr>
              <a:t>as recommended in the MSDS.</a:t>
            </a:r>
          </a:p>
          <a:p>
            <a:pPr marL="287338" indent="-241300" eaLnBrk="1" hangingPunct="1">
              <a:defRPr/>
            </a:pPr>
            <a:endParaRPr lang="en-US" dirty="0">
              <a:latin typeface="Arial" charset="0"/>
              <a:cs typeface="Times New Roman" charset="0"/>
            </a:endParaRPr>
          </a:p>
        </p:txBody>
      </p:sp>
      <p:sp>
        <p:nvSpPr>
          <p:cNvPr id="59396" name="Slide Number Placeholder 3">
            <a:extLst>
              <a:ext uri="{FF2B5EF4-FFF2-40B4-BE49-F238E27FC236}">
                <a16:creationId xmlns:a16="http://schemas.microsoft.com/office/drawing/2014/main" id="{15A9BC6B-1DC7-FB6E-69BA-15F38A209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DD185086-5BDC-498C-A6AC-9FCDBD382885}" type="slidenum">
              <a:rPr lang="en-US" altLang="en-US"/>
              <a:pPr>
                <a:spcBef>
                  <a:spcPct val="0"/>
                </a:spcBef>
                <a:spcAft>
                  <a:spcPct val="0"/>
                </a:spcAft>
              </a:pPr>
              <a:t>24</a:t>
            </a:fld>
            <a:endParaRPr lang="en-US" altLang="en-US"/>
          </a:p>
        </p:txBody>
      </p:sp>
      <p:sp>
        <p:nvSpPr>
          <p:cNvPr id="59397" name="Footer Placeholder 4">
            <a:extLst>
              <a:ext uri="{FF2B5EF4-FFF2-40B4-BE49-F238E27FC236}">
                <a16:creationId xmlns:a16="http://schemas.microsoft.com/office/drawing/2014/main" id="{38D77AE4-A041-13C9-9014-9BAFD056EBA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208ECDE-FF17-9286-00E7-35917E678A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86C54047-3F54-20D9-00D4-19CB2BC5E9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2" tIns="48309" rIns="96622" bIns="48309"/>
          <a:lstStyle/>
          <a:p>
            <a:pPr eaLnBrk="1" hangingPunct="1"/>
            <a:r>
              <a:rPr lang="en-US" altLang="en-US">
                <a:ea typeface="ＭＳ Ｐゴシック" panose="020B0600070205080204" pitchFamily="34" charset="-128"/>
              </a:rPr>
              <a:t>Positive-pressure, supplied-air respirators have their own air compressor, which should be located in an area with access to fresh air.</a:t>
            </a:r>
          </a:p>
          <a:p>
            <a:pPr eaLnBrk="1" hangingPunct="1"/>
            <a:endParaRPr lang="en-US" altLang="en-US">
              <a:latin typeface="Arial" panose="020B0604020202020204" pitchFamily="34" charset="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F7445197-4057-E9BB-8945-720D3F48CF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1B5296F2-F134-4553-B6F1-768D2D97CD12}" type="slidenum">
              <a:rPr lang="en-US" altLang="en-US"/>
              <a:pPr>
                <a:spcBef>
                  <a:spcPct val="0"/>
                </a:spcBef>
                <a:spcAft>
                  <a:spcPct val="0"/>
                </a:spcAft>
              </a:pPr>
              <a:t>25</a:t>
            </a:fld>
            <a:endParaRPr lang="en-US" altLang="en-US"/>
          </a:p>
        </p:txBody>
      </p:sp>
      <p:sp>
        <p:nvSpPr>
          <p:cNvPr id="61445" name="Footer Placeholder 4">
            <a:extLst>
              <a:ext uri="{FF2B5EF4-FFF2-40B4-BE49-F238E27FC236}">
                <a16:creationId xmlns:a16="http://schemas.microsoft.com/office/drawing/2014/main" id="{58EB5368-769C-2547-AD88-48F5917B72C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B2F6531-A1DA-0403-7A6D-C5D14AC7EA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6CD395F9-CA0D-4A1A-BD62-202CF445D60C}"/>
              </a:ext>
            </a:extLst>
          </p:cNvPr>
          <p:cNvSpPr>
            <a:spLocks noGrp="1" noChangeArrowheads="1"/>
          </p:cNvSpPr>
          <p:nvPr>
            <p:ph type="body" idx="1"/>
          </p:nvPr>
        </p:nvSpPr>
        <p:spPr bwMode="auto"/>
        <p:txBody>
          <a:bodyPr lIns="96622" tIns="48309" rIns="96622" bIns="48309"/>
          <a:lstStyle/>
          <a:p>
            <a:pPr marL="0" lvl="1" eaLnBrk="1" hangingPunct="1">
              <a:defRPr/>
            </a:pPr>
            <a:r>
              <a:rPr lang="en-US" dirty="0">
                <a:latin typeface="Times New Roman" charset="0"/>
                <a:cs typeface="Times New Roman" charset="0"/>
              </a:rPr>
              <a:t>Positive-pressure, supplied-air respirators can use a mask or hood.</a:t>
            </a:r>
          </a:p>
          <a:p>
            <a:pPr marL="287338" indent="-173038" eaLnBrk="1" hangingPunct="1">
              <a:spcBef>
                <a:spcPct val="0"/>
              </a:spcBef>
              <a:spcAft>
                <a:spcPct val="0"/>
              </a:spcAft>
              <a:buFont typeface="Symbol" charset="2"/>
              <a:buChar char="·"/>
              <a:defRPr/>
            </a:pPr>
            <a:r>
              <a:rPr lang="en-US" dirty="0">
                <a:latin typeface="Times New Roman" charset="0"/>
                <a:cs typeface="Times New Roman" charset="0"/>
              </a:rPr>
              <a:t>Tucking the hood into the suit or coveralls keeps installers a little cooler in hot attics as fresh air from outside cycles through.</a:t>
            </a:r>
          </a:p>
          <a:p>
            <a:pPr marL="287338" indent="-173038" eaLnBrk="1" hangingPunct="1">
              <a:spcBef>
                <a:spcPct val="0"/>
              </a:spcBef>
              <a:spcAft>
                <a:spcPct val="0"/>
              </a:spcAft>
              <a:buFont typeface="Symbol" charset="2"/>
              <a:buChar char="·"/>
              <a:defRPr/>
            </a:pPr>
            <a:r>
              <a:rPr lang="en-US" dirty="0">
                <a:latin typeface="Times New Roman" charset="0"/>
                <a:cs typeface="Times New Roman" charset="0"/>
              </a:rPr>
              <a:t>Masks and hoods come with protective screens. When foam or scratches on the window degrade visibility, simply replace the protective screen.</a:t>
            </a:r>
          </a:p>
          <a:p>
            <a:pPr marL="287338" indent="-173038" eaLnBrk="1" hangingPunct="1">
              <a:spcBef>
                <a:spcPct val="0"/>
              </a:spcBef>
              <a:spcAft>
                <a:spcPct val="0"/>
              </a:spcAft>
              <a:buFont typeface="Symbol" charset="2"/>
              <a:buChar char="·"/>
              <a:defRPr/>
            </a:pPr>
            <a:r>
              <a:rPr lang="en-US" dirty="0">
                <a:latin typeface="Times New Roman" charset="0"/>
                <a:cs typeface="Times New Roman" charset="0"/>
              </a:rPr>
              <a:t>Protective screens cost around 50 cents each. Hoods cost around $50 each.</a:t>
            </a:r>
          </a:p>
          <a:p>
            <a:pPr marL="287338" indent="-173038" eaLnBrk="1" hangingPunct="1">
              <a:spcBef>
                <a:spcPct val="0"/>
              </a:spcBef>
              <a:spcAft>
                <a:spcPct val="0"/>
              </a:spcAft>
              <a:buFont typeface="Symbol" charset="2"/>
              <a:buChar char="·"/>
              <a:defRPr/>
            </a:pPr>
            <a:r>
              <a:rPr lang="en-US" dirty="0">
                <a:latin typeface="Times New Roman" charset="0"/>
                <a:cs typeface="Times New Roman" charset="0"/>
              </a:rPr>
              <a:t>The air hose connecting mask/hood to the air compressor can be cumbersome.</a:t>
            </a:r>
          </a:p>
          <a:p>
            <a:pPr marL="287338" indent="-173038" eaLnBrk="1" hangingPunct="1">
              <a:spcBef>
                <a:spcPct val="0"/>
              </a:spcBef>
              <a:spcAft>
                <a:spcPct val="0"/>
              </a:spcAft>
              <a:buFont typeface="Symbol" charset="2"/>
              <a:buChar char="·"/>
              <a:defRPr/>
            </a:pPr>
            <a:r>
              <a:rPr lang="en-US" dirty="0">
                <a:latin typeface="Times New Roman" charset="0"/>
                <a:cs typeface="Times New Roman" charset="0"/>
              </a:rPr>
              <a:t>Equipment costs can run up to $1,000.</a:t>
            </a:r>
          </a:p>
          <a:p>
            <a:pPr eaLnBrk="1" hangingPunct="1">
              <a:defRPr/>
            </a:pPr>
            <a:r>
              <a:rPr lang="en-US" dirty="0">
                <a:latin typeface="Times New Roman" charset="0"/>
                <a:cs typeface="Times New Roman" charset="0"/>
              </a:rPr>
              <a:t>Eye and skin protection is a must. Disposable Tyvec suits and latex gloves are recommended.</a:t>
            </a:r>
          </a:p>
          <a:p>
            <a:pPr marL="287338" indent="-241300" eaLnBrk="1" hangingPunct="1">
              <a:defRPr/>
            </a:pPr>
            <a:endParaRPr lang="en-US" dirty="0">
              <a:latin typeface="Arial" charset="0"/>
              <a:cs typeface="Times New Roman" charset="0"/>
            </a:endParaRPr>
          </a:p>
        </p:txBody>
      </p:sp>
      <p:sp>
        <p:nvSpPr>
          <p:cNvPr id="63492" name="Slide Number Placeholder 3">
            <a:extLst>
              <a:ext uri="{FF2B5EF4-FFF2-40B4-BE49-F238E27FC236}">
                <a16:creationId xmlns:a16="http://schemas.microsoft.com/office/drawing/2014/main" id="{9B47E903-FD72-B1D4-6BD1-9350822F5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C92BBB05-D6B3-4A84-BFCC-7309878A57FC}" type="slidenum">
              <a:rPr lang="en-US" altLang="en-US"/>
              <a:pPr>
                <a:spcBef>
                  <a:spcPct val="0"/>
                </a:spcBef>
                <a:spcAft>
                  <a:spcPct val="0"/>
                </a:spcAft>
              </a:pPr>
              <a:t>26</a:t>
            </a:fld>
            <a:endParaRPr lang="en-US" altLang="en-US"/>
          </a:p>
        </p:txBody>
      </p:sp>
      <p:sp>
        <p:nvSpPr>
          <p:cNvPr id="63493" name="Footer Placeholder 4">
            <a:extLst>
              <a:ext uri="{FF2B5EF4-FFF2-40B4-BE49-F238E27FC236}">
                <a16:creationId xmlns:a16="http://schemas.microsoft.com/office/drawing/2014/main" id="{5E4177A3-38DD-E73A-C207-8A0E9750CEE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C33BF98-C655-6D80-991E-37F95BA42F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7DA3AD36-22F7-4CB8-A42A-5397AD154184}"/>
              </a:ext>
            </a:extLst>
          </p:cNvPr>
          <p:cNvSpPr>
            <a:spLocks noGrp="1" noChangeArrowheads="1"/>
          </p:cNvSpPr>
          <p:nvPr>
            <p:ph type="body" idx="1"/>
          </p:nvPr>
        </p:nvSpPr>
        <p:spPr bwMode="auto"/>
        <p:txBody>
          <a:bodyPr lIns="96622" tIns="48309" rIns="96622" bIns="48309"/>
          <a:lstStyle/>
          <a:p>
            <a:pPr marL="287338" indent="-241300" eaLnBrk="1" hangingPunct="1">
              <a:spcBef>
                <a:spcPct val="0"/>
              </a:spcBef>
              <a:spcAft>
                <a:spcPct val="0"/>
              </a:spcAft>
              <a:buFont typeface="Symbol" charset="2"/>
              <a:buChar char="·"/>
              <a:defRPr/>
            </a:pPr>
            <a:r>
              <a:rPr lang="en-US" dirty="0">
                <a:latin typeface="Times New Roman" charset="0"/>
                <a:cs typeface="Times New Roman" charset="0"/>
              </a:rPr>
              <a:t>Spray foam is used primarily to air seal. </a:t>
            </a:r>
          </a:p>
          <a:p>
            <a:pPr marL="287338" indent="-241300" eaLnBrk="1" hangingPunct="1">
              <a:spcBef>
                <a:spcPct val="0"/>
              </a:spcBef>
              <a:spcAft>
                <a:spcPct val="0"/>
              </a:spcAft>
              <a:buFont typeface="Symbol" charset="2"/>
              <a:buChar char="·"/>
              <a:defRPr/>
            </a:pPr>
            <a:r>
              <a:rPr lang="en-US" dirty="0">
                <a:latin typeface="Times New Roman" charset="0"/>
                <a:cs typeface="Times New Roman" charset="0"/>
              </a:rPr>
              <a:t>Spray foam can be used to insulate crawl spaces and knee walls.</a:t>
            </a:r>
          </a:p>
          <a:p>
            <a:pPr marL="287338" indent="-241300" eaLnBrk="1" hangingPunct="1">
              <a:spcBef>
                <a:spcPct val="0"/>
              </a:spcBef>
              <a:spcAft>
                <a:spcPct val="0"/>
              </a:spcAft>
              <a:buFont typeface="Symbol" charset="2"/>
              <a:buChar char="·"/>
              <a:defRPr/>
            </a:pPr>
            <a:r>
              <a:rPr lang="en-US" dirty="0">
                <a:latin typeface="Times New Roman" charset="0"/>
                <a:cs typeface="Times New Roman" charset="0"/>
              </a:rPr>
              <a:t>One-part spray foam is used for small jobs, but is too expensive for big jobs.</a:t>
            </a:r>
          </a:p>
          <a:p>
            <a:pPr marL="287338" indent="-241300" eaLnBrk="1" hangingPunct="1">
              <a:spcBef>
                <a:spcPct val="0"/>
              </a:spcBef>
              <a:spcAft>
                <a:spcPct val="0"/>
              </a:spcAft>
              <a:buFont typeface="Symbol" charset="2"/>
              <a:buChar char="·"/>
              <a:defRPr/>
            </a:pPr>
            <a:r>
              <a:rPr lang="en-US" dirty="0">
                <a:latin typeface="Times New Roman" charset="0"/>
                <a:cs typeface="Times New Roman" charset="0"/>
              </a:rPr>
              <a:t>Two-part spray foam adheres to vertical and overhead horizontal surfaces.</a:t>
            </a:r>
          </a:p>
          <a:p>
            <a:pPr marL="287338" indent="-241300" eaLnBrk="1" hangingPunct="1">
              <a:spcBef>
                <a:spcPct val="0"/>
              </a:spcBef>
              <a:spcAft>
                <a:spcPct val="0"/>
              </a:spcAft>
              <a:buFont typeface="Symbol" charset="2"/>
              <a:buChar char="·"/>
              <a:defRPr/>
            </a:pPr>
            <a:r>
              <a:rPr lang="en-US" dirty="0">
                <a:latin typeface="Times New Roman" charset="0"/>
                <a:cs typeface="Times New Roman" charset="0"/>
              </a:rPr>
              <a:t>Spray foam is available in large kits and truck-mounted systems for big jobs.</a:t>
            </a:r>
          </a:p>
          <a:p>
            <a:pPr marL="287338" indent="-241300" eaLnBrk="1" hangingPunct="1">
              <a:spcBef>
                <a:spcPct val="0"/>
              </a:spcBef>
              <a:spcAft>
                <a:spcPct val="0"/>
              </a:spcAft>
              <a:buFont typeface="Symbol" charset="2"/>
              <a:buChar char="·"/>
              <a:defRPr/>
            </a:pPr>
            <a:r>
              <a:rPr lang="en-US" dirty="0">
                <a:latin typeface="Times New Roman" charset="0"/>
                <a:cs typeface="Times New Roman" charset="0"/>
              </a:rPr>
              <a:t>Proper ventilation and respirator equipment protects workers from harmful gases.</a:t>
            </a:r>
          </a:p>
          <a:p>
            <a:pPr marL="287338" indent="-241300" eaLnBrk="1" hangingPunct="1">
              <a:spcBef>
                <a:spcPct val="0"/>
              </a:spcBef>
              <a:spcAft>
                <a:spcPct val="0"/>
              </a:spcAft>
              <a:buFont typeface="Symbol" charset="2"/>
              <a:buChar char="·"/>
              <a:defRPr/>
            </a:pPr>
            <a:r>
              <a:rPr lang="en-US" dirty="0">
                <a:latin typeface="Times New Roman" charset="0"/>
                <a:cs typeface="Times New Roman" charset="0"/>
              </a:rPr>
              <a:t>Foam cannot be left exposed in living areas.</a:t>
            </a:r>
          </a:p>
          <a:p>
            <a:pPr marL="287338" indent="-241300" eaLnBrk="1" hangingPunct="1">
              <a:spcBef>
                <a:spcPct val="0"/>
              </a:spcBef>
              <a:spcAft>
                <a:spcPct val="0"/>
              </a:spcAft>
              <a:buFont typeface="Symbol" charset="2"/>
              <a:buChar char="·"/>
              <a:defRPr/>
            </a:pPr>
            <a:endParaRPr lang="en-US" dirty="0">
              <a:latin typeface="Times New Roman" charset="0"/>
              <a:cs typeface="Times New Roman" charset="0"/>
            </a:endParaRPr>
          </a:p>
          <a:p>
            <a:pPr eaLnBrk="1" hangingPunct="1">
              <a:spcBef>
                <a:spcPct val="0"/>
              </a:spcBef>
              <a:spcAft>
                <a:spcPct val="0"/>
              </a:spcAft>
              <a:defRPr/>
            </a:pPr>
            <a:r>
              <a:rPr lang="en-US" i="1" dirty="0">
                <a:solidFill>
                  <a:schemeClr val="bg1">
                    <a:lumMod val="50000"/>
                  </a:schemeClr>
                </a:solidFill>
              </a:rPr>
              <a:t>Present this slide as an interactive discussion, soliciting personal examples from the trainees. Add your own personal examples and knowledge to supplement. </a:t>
            </a:r>
            <a:endParaRPr lang="en-US" dirty="0">
              <a:solidFill>
                <a:schemeClr val="bg1">
                  <a:lumMod val="50000"/>
                </a:schemeClr>
              </a:solidFill>
            </a:endParaRPr>
          </a:p>
          <a:p>
            <a:pPr marL="287338" indent="-241300" eaLnBrk="1" hangingPunct="1">
              <a:spcBef>
                <a:spcPct val="0"/>
              </a:spcBef>
              <a:spcAft>
                <a:spcPct val="0"/>
              </a:spcAft>
              <a:buFont typeface="Symbol" charset="2"/>
              <a:buChar char="·"/>
              <a:defRPr/>
            </a:pPr>
            <a:endParaRPr lang="en-US" dirty="0">
              <a:latin typeface="Times New Roman" charset="0"/>
              <a:cs typeface="Times New Roman" charset="0"/>
            </a:endParaRPr>
          </a:p>
          <a:p>
            <a:pPr marL="287338" indent="-241300" eaLnBrk="1" hangingPunct="1">
              <a:defRPr/>
            </a:pPr>
            <a:endParaRPr lang="en-US" dirty="0">
              <a:latin typeface="Arial" charset="0"/>
              <a:cs typeface="Times New Roman" charset="0"/>
            </a:endParaRPr>
          </a:p>
        </p:txBody>
      </p:sp>
      <p:sp>
        <p:nvSpPr>
          <p:cNvPr id="65540" name="Slide Number Placeholder 3">
            <a:extLst>
              <a:ext uri="{FF2B5EF4-FFF2-40B4-BE49-F238E27FC236}">
                <a16:creationId xmlns:a16="http://schemas.microsoft.com/office/drawing/2014/main" id="{8514CD3A-51C3-FC41-3540-2AC59F944E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D68BCD00-52C3-47C7-AF6B-7C983D46695C}" type="slidenum">
              <a:rPr lang="en-US" altLang="en-US"/>
              <a:pPr>
                <a:spcBef>
                  <a:spcPct val="0"/>
                </a:spcBef>
                <a:spcAft>
                  <a:spcPct val="0"/>
                </a:spcAft>
              </a:pPr>
              <a:t>27</a:t>
            </a:fld>
            <a:endParaRPr lang="en-US" altLang="en-US"/>
          </a:p>
        </p:txBody>
      </p:sp>
      <p:sp>
        <p:nvSpPr>
          <p:cNvPr id="65541" name="Footer Placeholder 4">
            <a:extLst>
              <a:ext uri="{FF2B5EF4-FFF2-40B4-BE49-F238E27FC236}">
                <a16:creationId xmlns:a16="http://schemas.microsoft.com/office/drawing/2014/main" id="{9FD08288-4C86-BE8B-9232-8510582C8FB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A3B2A6B-88C7-EE51-AAEE-9310BC3A1F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C67C8BB5-ADB7-4006-A3C3-46BB91BEEE57}"/>
              </a:ext>
            </a:extLst>
          </p:cNvPr>
          <p:cNvSpPr>
            <a:spLocks noGrp="1" noChangeArrowheads="1"/>
          </p:cNvSpPr>
          <p:nvPr>
            <p:ph type="body" idx="1"/>
          </p:nvPr>
        </p:nvSpPr>
        <p:spPr bwMode="auto"/>
        <p:txBody>
          <a:bodyPr/>
          <a:lstStyle/>
          <a:p>
            <a:pPr eaLnBrk="1" hangingPunct="1">
              <a:defRPr/>
            </a:pPr>
            <a:r>
              <a:rPr lang="en-US" dirty="0">
                <a:latin typeface="Times New Roman" charset="0"/>
                <a:cs typeface="Times New Roman" charset="0"/>
              </a:rPr>
              <a:t>These photos show attic bypasses.</a:t>
            </a:r>
          </a:p>
          <a:p>
            <a:pPr eaLnBrk="1" hangingPunct="1">
              <a:defRPr/>
            </a:pPr>
            <a:r>
              <a:rPr lang="en-US" dirty="0">
                <a:latin typeface="Times New Roman" charset="0"/>
                <a:cs typeface="Times New Roman" charset="0"/>
              </a:rPr>
              <a:t>Unsealed or partially sealed bypasses due to inappropriate use or poor application of air sealing materials will allow warm moist house air to migrate into the attic and degrade the effectiveness of the insulation. In cold climates, moisture problems may result. </a:t>
            </a:r>
          </a:p>
          <a:p>
            <a:pPr eaLnBrk="1" hangingPunct="1">
              <a:defRPr/>
            </a:pPr>
            <a:r>
              <a:rPr lang="en-US" i="1" dirty="0">
                <a:solidFill>
                  <a:srgbClr val="808080"/>
                </a:solidFill>
                <a:latin typeface="Times New Roman" charset="0"/>
                <a:cs typeface="Times New Roman" charset="0"/>
              </a:rPr>
              <a:t>Q: What materials and methods can be used to seal attic bypasses such as these? </a:t>
            </a:r>
          </a:p>
          <a:p>
            <a:pPr marL="228600" eaLnBrk="1" hangingPunct="1">
              <a:defRPr/>
            </a:pPr>
            <a:r>
              <a:rPr lang="en-US" i="1" dirty="0">
                <a:solidFill>
                  <a:srgbClr val="808080"/>
                </a:solidFill>
                <a:latin typeface="Times New Roman" charset="0"/>
                <a:cs typeface="Times New Roman" charset="0"/>
              </a:rPr>
              <a:t>(Encourage participants to be creative with their answers. Don’t limit the options to foam alone. For each idea, ask how much time it would take.)</a:t>
            </a:r>
          </a:p>
          <a:p>
            <a:pPr eaLnBrk="1" hangingPunct="1">
              <a:defRPr/>
            </a:pPr>
            <a:r>
              <a:rPr lang="en-US" i="1" dirty="0">
                <a:solidFill>
                  <a:srgbClr val="808080"/>
                </a:solidFill>
                <a:latin typeface="Times New Roman" charset="0"/>
                <a:cs typeface="Times New Roman" charset="0"/>
              </a:rPr>
              <a:t>A: Cardboard, plywood, duct wrap, etc. are valid answers.</a:t>
            </a:r>
            <a:endParaRPr lang="en-US" i="1" dirty="0">
              <a:solidFill>
                <a:srgbClr val="808080"/>
              </a:solidFill>
              <a:latin typeface="Arial" charset="0"/>
              <a:cs typeface="Times New Roman" charset="0"/>
            </a:endParaRPr>
          </a:p>
          <a:p>
            <a:pPr eaLnBrk="1" hangingPunct="1">
              <a:defRPr/>
            </a:pPr>
            <a:endParaRPr lang="en-US" dirty="0">
              <a:latin typeface="Arial" charset="0"/>
              <a:cs typeface="Times New Roman" charset="0"/>
            </a:endParaRPr>
          </a:p>
        </p:txBody>
      </p:sp>
      <p:sp>
        <p:nvSpPr>
          <p:cNvPr id="16388" name="Slide Number Placeholder 3">
            <a:extLst>
              <a:ext uri="{FF2B5EF4-FFF2-40B4-BE49-F238E27FC236}">
                <a16:creationId xmlns:a16="http://schemas.microsoft.com/office/drawing/2014/main" id="{D88B0FF3-E9CF-F7C1-4CC1-820F7EC58E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6F1FFE57-6D73-4918-9325-719D86D1D1CC}" type="slidenum">
              <a:rPr lang="en-US" altLang="en-US"/>
              <a:pPr>
                <a:spcBef>
                  <a:spcPct val="0"/>
                </a:spcBef>
                <a:spcAft>
                  <a:spcPct val="0"/>
                </a:spcAft>
              </a:pPr>
              <a:t>3</a:t>
            </a:fld>
            <a:endParaRPr lang="en-US" altLang="en-US"/>
          </a:p>
        </p:txBody>
      </p:sp>
      <p:sp>
        <p:nvSpPr>
          <p:cNvPr id="16389" name="Footer Placeholder 4">
            <a:extLst>
              <a:ext uri="{FF2B5EF4-FFF2-40B4-BE49-F238E27FC236}">
                <a16:creationId xmlns:a16="http://schemas.microsoft.com/office/drawing/2014/main" id="{B21586CD-21D5-5773-37ED-B7CDF53ED6C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305CBB-D6F7-E74D-DB1F-05FC6FCA76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FF631332-9125-4582-8BC9-3BCF31B88090}"/>
              </a:ext>
            </a:extLst>
          </p:cNvPr>
          <p:cNvSpPr>
            <a:spLocks noGrp="1" noChangeArrowheads="1"/>
          </p:cNvSpPr>
          <p:nvPr>
            <p:ph type="body" idx="1"/>
          </p:nvPr>
        </p:nvSpPr>
        <p:spPr bwMode="auto"/>
        <p:txBody>
          <a:bodyPr lIns="96622" tIns="48309" rIns="96622" bIns="48309"/>
          <a:lstStyle/>
          <a:p>
            <a:pPr eaLnBrk="1" hangingPunct="1">
              <a:defRPr/>
            </a:pPr>
            <a:r>
              <a:rPr lang="en-US" dirty="0">
                <a:latin typeface="Times New Roman" charset="0"/>
                <a:cs typeface="Times New Roman" charset="0"/>
              </a:rPr>
              <a:t>Spray foam insulation is modified polyurethane foam plastic. </a:t>
            </a:r>
          </a:p>
          <a:p>
            <a:pPr marL="174625" indent="-174625" eaLnBrk="1" hangingPunct="1">
              <a:spcBef>
                <a:spcPct val="0"/>
              </a:spcBef>
              <a:spcAft>
                <a:spcPct val="0"/>
              </a:spcAft>
              <a:buFont typeface="Symbol" charset="2"/>
              <a:buChar char="·"/>
              <a:defRPr/>
            </a:pPr>
            <a:r>
              <a:rPr lang="en-US" dirty="0">
                <a:latin typeface="Times New Roman" charset="0"/>
                <a:cs typeface="Times New Roman" charset="0"/>
              </a:rPr>
              <a:t>It is used primarily to seal air leaks in building cavities.</a:t>
            </a:r>
          </a:p>
          <a:p>
            <a:pPr marL="174625" indent="-174625" eaLnBrk="1" hangingPunct="1">
              <a:spcBef>
                <a:spcPct val="0"/>
              </a:spcBef>
              <a:spcAft>
                <a:spcPct val="0"/>
              </a:spcAft>
              <a:buFont typeface="Symbol" charset="2"/>
              <a:buChar char="·"/>
              <a:defRPr/>
            </a:pPr>
            <a:r>
              <a:rPr lang="en-US" dirty="0">
                <a:latin typeface="Times New Roman" charset="0"/>
                <a:cs typeface="Times New Roman" charset="0"/>
              </a:rPr>
              <a:t>It may be used to insulate vertical or horizontal surfaces: </a:t>
            </a:r>
          </a:p>
          <a:p>
            <a:pPr marL="571500" lvl="1" indent="-228600" eaLnBrk="1" hangingPunct="1">
              <a:spcBef>
                <a:spcPct val="0"/>
              </a:spcBef>
              <a:spcAft>
                <a:spcPct val="0"/>
              </a:spcAft>
              <a:buFont typeface="Courier New" pitchFamily="49" charset="0"/>
              <a:buChar char="o"/>
              <a:defRPr/>
            </a:pPr>
            <a:r>
              <a:rPr lang="en-US" dirty="0">
                <a:latin typeface="Times New Roman" charset="0"/>
                <a:cs typeface="Times New Roman" charset="0"/>
              </a:rPr>
              <a:t>Knee walls</a:t>
            </a:r>
          </a:p>
          <a:p>
            <a:pPr marL="571500" lvl="1" indent="-228600" eaLnBrk="1" hangingPunct="1">
              <a:spcBef>
                <a:spcPct val="0"/>
              </a:spcBef>
              <a:spcAft>
                <a:spcPct val="0"/>
              </a:spcAft>
              <a:buFont typeface="Courier New" pitchFamily="49" charset="0"/>
              <a:buChar char="o"/>
              <a:defRPr/>
            </a:pPr>
            <a:r>
              <a:rPr lang="en-US" dirty="0">
                <a:latin typeface="Times New Roman" charset="0"/>
                <a:cs typeface="Times New Roman" charset="0"/>
              </a:rPr>
              <a:t>Under floors</a:t>
            </a:r>
          </a:p>
          <a:p>
            <a:pPr marL="571500" lvl="1" indent="-228600" eaLnBrk="1" hangingPunct="1">
              <a:spcBef>
                <a:spcPct val="0"/>
              </a:spcBef>
              <a:spcAft>
                <a:spcPct val="0"/>
              </a:spcAft>
              <a:buFont typeface="Courier New" pitchFamily="49" charset="0"/>
              <a:buChar char="o"/>
              <a:defRPr/>
            </a:pPr>
            <a:r>
              <a:rPr lang="en-US" dirty="0">
                <a:latin typeface="Times New Roman" charset="0"/>
                <a:cs typeface="Times New Roman" charset="0"/>
              </a:rPr>
              <a:t>Attic hatches</a:t>
            </a:r>
          </a:p>
          <a:p>
            <a:pPr marL="174625" indent="-174625" eaLnBrk="1" hangingPunct="1">
              <a:spcBef>
                <a:spcPct val="0"/>
              </a:spcBef>
              <a:spcAft>
                <a:spcPct val="0"/>
              </a:spcAft>
              <a:buFont typeface="Symbol" pitchFamily="18" charset="2"/>
              <a:buChar char=""/>
              <a:defRPr/>
            </a:pPr>
            <a:r>
              <a:rPr lang="en-US" dirty="0">
                <a:latin typeface="Times New Roman" charset="0"/>
                <a:cs typeface="Times New Roman" charset="0"/>
              </a:rPr>
              <a:t>Due to fire rating, it may not be left exposed in living areas.</a:t>
            </a:r>
          </a:p>
          <a:p>
            <a:pPr eaLnBrk="1" hangingPunct="1">
              <a:defRPr/>
            </a:pPr>
            <a:r>
              <a:rPr lang="en-US" b="1" i="1" dirty="0">
                <a:latin typeface="Times New Roman" charset="0"/>
                <a:cs typeface="Times New Roman" charset="0"/>
              </a:rPr>
              <a:t>Polyurethane foams </a:t>
            </a:r>
            <a:r>
              <a:rPr lang="en-US" dirty="0">
                <a:latin typeface="Times New Roman" charset="0"/>
                <a:cs typeface="Times New Roman" charset="0"/>
              </a:rPr>
              <a:t>have gained widespread acceptance among energy retrofitters as a very effective air-sealing product. </a:t>
            </a:r>
          </a:p>
          <a:p>
            <a:pPr eaLnBrk="1" hangingPunct="1">
              <a:defRPr/>
            </a:pPr>
            <a:r>
              <a:rPr lang="en-US" dirty="0">
                <a:latin typeface="Times New Roman" charset="0"/>
                <a:cs typeface="Times New Roman" charset="0"/>
              </a:rPr>
              <a:t>Before foam, common air sealing materials included fiberglass batts in plastic bags stuffed into bypasses, cardboard, and even plywood. </a:t>
            </a:r>
          </a:p>
          <a:p>
            <a:pPr eaLnBrk="1" hangingPunct="1">
              <a:defRPr/>
            </a:pPr>
            <a:endParaRPr lang="en-US" dirty="0">
              <a:latin typeface="Arial" charset="0"/>
              <a:cs typeface="Times New Roman" charset="0"/>
            </a:endParaRPr>
          </a:p>
        </p:txBody>
      </p:sp>
      <p:sp>
        <p:nvSpPr>
          <p:cNvPr id="18436" name="Slide Number Placeholder 3">
            <a:extLst>
              <a:ext uri="{FF2B5EF4-FFF2-40B4-BE49-F238E27FC236}">
                <a16:creationId xmlns:a16="http://schemas.microsoft.com/office/drawing/2014/main" id="{87B80511-1C83-4C70-6BFB-9668F2E192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CEABBC9F-746B-4BA5-81B8-3FD42A17A4BB}" type="slidenum">
              <a:rPr lang="en-US" altLang="en-US"/>
              <a:pPr>
                <a:spcBef>
                  <a:spcPct val="0"/>
                </a:spcBef>
                <a:spcAft>
                  <a:spcPct val="0"/>
                </a:spcAft>
              </a:pPr>
              <a:t>4</a:t>
            </a:fld>
            <a:endParaRPr lang="en-US" altLang="en-US"/>
          </a:p>
        </p:txBody>
      </p:sp>
      <p:sp>
        <p:nvSpPr>
          <p:cNvPr id="18437" name="Footer Placeholder 4">
            <a:extLst>
              <a:ext uri="{FF2B5EF4-FFF2-40B4-BE49-F238E27FC236}">
                <a16:creationId xmlns:a16="http://schemas.microsoft.com/office/drawing/2014/main" id="{585BA9F6-4AA3-CD0E-6BB4-112BCCC0710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CEF3FE-1ABF-6B49-0FF9-471CCBB492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1FE326F8-7CEF-4ED0-A255-A17F5DFD6F89}"/>
              </a:ext>
            </a:extLst>
          </p:cNvPr>
          <p:cNvSpPr>
            <a:spLocks noGrp="1" noChangeArrowheads="1"/>
          </p:cNvSpPr>
          <p:nvPr>
            <p:ph type="body" idx="1"/>
          </p:nvPr>
        </p:nvSpPr>
        <p:spPr bwMode="auto"/>
        <p:txBody>
          <a:bodyPr lIns="96622" tIns="48309" rIns="96622" bIns="48309"/>
          <a:lstStyle/>
          <a:p>
            <a:pPr eaLnBrk="1" hangingPunct="1">
              <a:spcBef>
                <a:spcPct val="0"/>
              </a:spcBef>
              <a:spcAft>
                <a:spcPct val="0"/>
              </a:spcAft>
              <a:defRPr/>
            </a:pPr>
            <a:r>
              <a:rPr lang="en-US" dirty="0">
                <a:latin typeface="Times New Roman" charset="0"/>
                <a:cs typeface="Times New Roman" charset="0"/>
              </a:rPr>
              <a:t>Also known as liquid plastic foam or simply “spray foam,” polyurethane foam is an air sealing and insulating product. It comes in a variety of canisters or kits and is available in </a:t>
            </a:r>
            <a:r>
              <a:rPr lang="en-US" b="1" i="1" dirty="0">
                <a:latin typeface="Times New Roman" charset="0"/>
                <a:cs typeface="Times New Roman" charset="0"/>
              </a:rPr>
              <a:t>expanding </a:t>
            </a:r>
            <a:r>
              <a:rPr lang="en-US" dirty="0">
                <a:latin typeface="Times New Roman" charset="0"/>
                <a:cs typeface="Times New Roman" charset="0"/>
              </a:rPr>
              <a:t>or</a:t>
            </a:r>
            <a:r>
              <a:rPr lang="en-US" b="1" i="1" dirty="0">
                <a:latin typeface="Times New Roman" charset="0"/>
                <a:cs typeface="Times New Roman" charset="0"/>
              </a:rPr>
              <a:t> non-expanding </a:t>
            </a:r>
            <a:r>
              <a:rPr lang="en-US" dirty="0">
                <a:latin typeface="Times New Roman" charset="0"/>
                <a:cs typeface="Times New Roman" charset="0"/>
              </a:rPr>
              <a:t>formulations. </a:t>
            </a:r>
          </a:p>
          <a:p>
            <a:pPr eaLnBrk="1" hangingPunct="1">
              <a:spcBef>
                <a:spcPct val="0"/>
              </a:spcBef>
              <a:spcAft>
                <a:spcPct val="0"/>
              </a:spcAft>
              <a:defRPr/>
            </a:pPr>
            <a:endParaRPr lang="en-US" dirty="0">
              <a:latin typeface="Times New Roman" charset="0"/>
              <a:cs typeface="Times New Roman" charset="0"/>
            </a:endParaRPr>
          </a:p>
          <a:p>
            <a:pPr eaLnBrk="1" hangingPunct="1">
              <a:spcBef>
                <a:spcPct val="0"/>
              </a:spcBef>
              <a:spcAft>
                <a:spcPct val="0"/>
              </a:spcAft>
              <a:defRPr/>
            </a:pPr>
            <a:r>
              <a:rPr lang="en-US" dirty="0">
                <a:latin typeface="Times New Roman" charset="0"/>
                <a:cs typeface="Times New Roman" charset="0"/>
              </a:rPr>
              <a:t>Expanding foams should not be used in constricted spaces such as window or door jambs. The expansion of foam may cause distortion of the jambs and affect operation.</a:t>
            </a:r>
          </a:p>
          <a:p>
            <a:pPr eaLnBrk="1" hangingPunct="1">
              <a:spcBef>
                <a:spcPct val="0"/>
              </a:spcBef>
              <a:spcAft>
                <a:spcPct val="0"/>
              </a:spcAft>
              <a:defRPr/>
            </a:pPr>
            <a:endParaRPr lang="en-US" dirty="0">
              <a:latin typeface="Times New Roman" charset="0"/>
              <a:cs typeface="Times New Roman" charset="0"/>
            </a:endParaRPr>
          </a:p>
          <a:p>
            <a:pPr eaLnBrk="1" hangingPunct="1">
              <a:spcBef>
                <a:spcPct val="0"/>
              </a:spcBef>
              <a:spcAft>
                <a:spcPct val="0"/>
              </a:spcAft>
              <a:defRPr/>
            </a:pPr>
            <a:r>
              <a:rPr lang="en-US" dirty="0">
                <a:latin typeface="Times New Roman" charset="0"/>
                <a:cs typeface="Times New Roman" charset="0"/>
              </a:rPr>
              <a:t>Spray foam is better than caulking for sealing leaks in unconditioned spaces, such as attics and basements where temperature fluctuations stress traditional caulking materials. </a:t>
            </a:r>
          </a:p>
          <a:p>
            <a:pPr marL="287338" indent="-241300" eaLnBrk="1" hangingPunct="1">
              <a:spcBef>
                <a:spcPct val="0"/>
              </a:spcBef>
              <a:spcAft>
                <a:spcPct val="0"/>
              </a:spcAft>
              <a:defRPr/>
            </a:pPr>
            <a:endParaRPr lang="en-US" dirty="0">
              <a:latin typeface="Arial" charset="0"/>
              <a:cs typeface="Times New Roman" charset="0"/>
            </a:endParaRPr>
          </a:p>
        </p:txBody>
      </p:sp>
      <p:sp>
        <p:nvSpPr>
          <p:cNvPr id="20484" name="Slide Number Placeholder 3">
            <a:extLst>
              <a:ext uri="{FF2B5EF4-FFF2-40B4-BE49-F238E27FC236}">
                <a16:creationId xmlns:a16="http://schemas.microsoft.com/office/drawing/2014/main" id="{B1EB9988-E773-2FDC-9649-23478790E3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51C6675B-271F-4E52-839A-6184EFCDB5B3}" type="slidenum">
              <a:rPr lang="en-US" altLang="en-US"/>
              <a:pPr>
                <a:spcBef>
                  <a:spcPct val="0"/>
                </a:spcBef>
                <a:spcAft>
                  <a:spcPct val="0"/>
                </a:spcAft>
              </a:pPr>
              <a:t>5</a:t>
            </a:fld>
            <a:endParaRPr lang="en-US" altLang="en-US"/>
          </a:p>
        </p:txBody>
      </p:sp>
      <p:sp>
        <p:nvSpPr>
          <p:cNvPr id="20485" name="Footer Placeholder 4">
            <a:extLst>
              <a:ext uri="{FF2B5EF4-FFF2-40B4-BE49-F238E27FC236}">
                <a16:creationId xmlns:a16="http://schemas.microsoft.com/office/drawing/2014/main" id="{1F35B544-3752-A131-EF9F-D942C4DEE75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84CF037-43F6-87BD-43A5-6CCAE700D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6520966D-48AD-463E-8F1A-2B2E5C9CB1D7}"/>
              </a:ext>
            </a:extLst>
          </p:cNvPr>
          <p:cNvSpPr>
            <a:spLocks noGrp="1" noChangeArrowheads="1"/>
          </p:cNvSpPr>
          <p:nvPr>
            <p:ph type="body" idx="1"/>
          </p:nvPr>
        </p:nvSpPr>
        <p:spPr bwMode="auto"/>
        <p:txBody>
          <a:bodyPr lIns="96622" tIns="48309" rIns="96622" bIns="48309"/>
          <a:lstStyle/>
          <a:p>
            <a:pPr eaLnBrk="1" hangingPunct="1">
              <a:defRPr/>
            </a:pPr>
            <a:r>
              <a:rPr lang="en-US" dirty="0">
                <a:latin typeface="Times New Roman" charset="0"/>
                <a:cs typeface="Times New Roman" charset="0"/>
              </a:rPr>
              <a:t>Spray foam is available in one-part and two-part formulas.</a:t>
            </a:r>
          </a:p>
          <a:p>
            <a:pPr marL="228600" indent="-165100" eaLnBrk="1" hangingPunct="1">
              <a:spcBef>
                <a:spcPct val="0"/>
              </a:spcBef>
              <a:spcAft>
                <a:spcPct val="0"/>
              </a:spcAft>
              <a:buFont typeface="Symbol" charset="2"/>
              <a:buChar char="·"/>
              <a:defRPr/>
            </a:pPr>
            <a:r>
              <a:rPr lang="en-US" b="1" i="1" dirty="0">
                <a:latin typeface="Times New Roman" charset="0"/>
                <a:cs typeface="Times New Roman" charset="0"/>
              </a:rPr>
              <a:t>One-part foam: </a:t>
            </a:r>
          </a:p>
          <a:p>
            <a:pPr marL="547688" lvl="1" indent="-204788" eaLnBrk="1" hangingPunct="1">
              <a:spcBef>
                <a:spcPct val="0"/>
              </a:spcBef>
              <a:spcAft>
                <a:spcPct val="0"/>
              </a:spcAft>
              <a:buFont typeface="Courier New" charset="0"/>
              <a:buChar char="o"/>
              <a:defRPr/>
            </a:pPr>
            <a:r>
              <a:rPr lang="en-US" dirty="0">
                <a:latin typeface="Times New Roman" charset="0"/>
                <a:cs typeface="Times New Roman" charset="0"/>
              </a:rPr>
              <a:t>Spray cans (e.g., Great Stuff)</a:t>
            </a:r>
          </a:p>
          <a:p>
            <a:pPr marL="228600" indent="-165100" eaLnBrk="1" hangingPunct="1">
              <a:spcBef>
                <a:spcPct val="0"/>
              </a:spcBef>
              <a:spcAft>
                <a:spcPct val="0"/>
              </a:spcAft>
              <a:buFont typeface="Symbol" pitchFamily="18" charset="2"/>
              <a:buChar char="·"/>
              <a:defRPr/>
            </a:pPr>
            <a:r>
              <a:rPr lang="en-US" dirty="0">
                <a:latin typeface="Times New Roman" charset="0"/>
                <a:cs typeface="Times New Roman" charset="0"/>
              </a:rPr>
              <a:t>Spray guns with screw-on cans</a:t>
            </a:r>
          </a:p>
          <a:p>
            <a:pPr marL="174625" indent="-174625" eaLnBrk="1" hangingPunct="1">
              <a:spcBef>
                <a:spcPct val="0"/>
              </a:spcBef>
              <a:spcAft>
                <a:spcPct val="0"/>
              </a:spcAft>
              <a:buFont typeface="Symbol" pitchFamily="18" charset="2"/>
              <a:buChar char="·"/>
              <a:defRPr/>
            </a:pPr>
            <a:endParaRPr lang="en-US" dirty="0">
              <a:latin typeface="Times New Roman" charset="0"/>
              <a:cs typeface="Times New Roman" charset="0"/>
            </a:endParaRPr>
          </a:p>
          <a:p>
            <a:pPr marL="228600" indent="-165100" eaLnBrk="1" hangingPunct="1">
              <a:spcBef>
                <a:spcPct val="0"/>
              </a:spcBef>
              <a:spcAft>
                <a:spcPct val="0"/>
              </a:spcAft>
              <a:buFont typeface="Symbol" charset="2"/>
              <a:buChar char="·"/>
              <a:defRPr/>
            </a:pPr>
            <a:r>
              <a:rPr lang="en-US" b="1" i="1" dirty="0">
                <a:latin typeface="Times New Roman" charset="0"/>
                <a:cs typeface="Times New Roman" charset="0"/>
              </a:rPr>
              <a:t>Two-part foam:</a:t>
            </a:r>
          </a:p>
          <a:p>
            <a:pPr marL="520700" lvl="1" indent="-177800" eaLnBrk="1" hangingPunct="1">
              <a:spcBef>
                <a:spcPct val="0"/>
              </a:spcBef>
              <a:spcAft>
                <a:spcPct val="0"/>
              </a:spcAft>
              <a:buFont typeface="Courier New" charset="0"/>
              <a:buChar char="o"/>
              <a:defRPr/>
            </a:pPr>
            <a:r>
              <a:rPr lang="en-US" dirty="0">
                <a:latin typeface="Times New Roman" charset="0"/>
                <a:cs typeface="Times New Roman" charset="0"/>
              </a:rPr>
              <a:t>Portable two-tank kits – small, medium, and large</a:t>
            </a:r>
          </a:p>
          <a:p>
            <a:pPr marL="520700" indent="-177800" eaLnBrk="1" hangingPunct="1">
              <a:spcBef>
                <a:spcPct val="0"/>
              </a:spcBef>
              <a:spcAft>
                <a:spcPct val="0"/>
              </a:spcAft>
              <a:buFont typeface="Courier New" pitchFamily="49" charset="0"/>
              <a:buChar char="o"/>
              <a:defRPr/>
            </a:pPr>
            <a:r>
              <a:rPr lang="en-US" dirty="0">
                <a:latin typeface="Times New Roman" charset="0"/>
                <a:cs typeface="Times New Roman" charset="0"/>
              </a:rPr>
              <a:t>Truck-mounted rigs</a:t>
            </a:r>
          </a:p>
          <a:p>
            <a:pPr eaLnBrk="1" hangingPunct="1">
              <a:defRPr/>
            </a:pPr>
            <a:r>
              <a:rPr lang="en-US" dirty="0">
                <a:latin typeface="Times New Roman" charset="0"/>
                <a:cs typeface="Times New Roman" charset="0"/>
              </a:rPr>
              <a:t>Choosing one- or two-part foam depends on the size of the job. </a:t>
            </a:r>
          </a:p>
          <a:p>
            <a:pPr eaLnBrk="1" hangingPunct="1">
              <a:defRPr/>
            </a:pPr>
            <a:r>
              <a:rPr lang="en-US" dirty="0">
                <a:latin typeface="Times New Roman" charset="0"/>
                <a:cs typeface="Times New Roman" charset="0"/>
              </a:rPr>
              <a:t>One-part foam is best suited for small jobs with gaps and holes less than ¾”. Two-part foam is a triple expanding foam more appropriate for larger and more numerous air leaks, or for insulating crawl space walls and other big jobs. </a:t>
            </a:r>
          </a:p>
          <a:p>
            <a:pPr eaLnBrk="1" hangingPunct="1">
              <a:defRPr/>
            </a:pPr>
            <a:endParaRPr lang="en-US" dirty="0">
              <a:latin typeface="Arial" charset="0"/>
              <a:cs typeface="Times New Roman" charset="0"/>
            </a:endParaRPr>
          </a:p>
        </p:txBody>
      </p:sp>
      <p:sp>
        <p:nvSpPr>
          <p:cNvPr id="22532" name="Slide Number Placeholder 3">
            <a:extLst>
              <a:ext uri="{FF2B5EF4-FFF2-40B4-BE49-F238E27FC236}">
                <a16:creationId xmlns:a16="http://schemas.microsoft.com/office/drawing/2014/main" id="{03F665DC-61FE-4738-6652-E57E21BD3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489E756C-A640-46FF-B501-F37B837AAE3C}" type="slidenum">
              <a:rPr lang="en-US" altLang="en-US"/>
              <a:pPr>
                <a:spcBef>
                  <a:spcPct val="0"/>
                </a:spcBef>
                <a:spcAft>
                  <a:spcPct val="0"/>
                </a:spcAft>
              </a:pPr>
              <a:t>6</a:t>
            </a:fld>
            <a:endParaRPr lang="en-US" altLang="en-US"/>
          </a:p>
        </p:txBody>
      </p:sp>
      <p:sp>
        <p:nvSpPr>
          <p:cNvPr id="22533" name="Footer Placeholder 4">
            <a:extLst>
              <a:ext uri="{FF2B5EF4-FFF2-40B4-BE49-F238E27FC236}">
                <a16:creationId xmlns:a16="http://schemas.microsoft.com/office/drawing/2014/main" id="{B3F15926-C975-47E5-D926-C7FA7AB72B5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458CE44-4294-DBB1-8B17-90CC03F8AE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29419451-9D51-46DC-8647-17756B99F904}"/>
              </a:ext>
            </a:extLst>
          </p:cNvPr>
          <p:cNvSpPr>
            <a:spLocks noGrp="1" noChangeArrowheads="1"/>
          </p:cNvSpPr>
          <p:nvPr>
            <p:ph type="body" idx="1"/>
          </p:nvPr>
        </p:nvSpPr>
        <p:spPr bwMode="auto"/>
        <p:txBody>
          <a:bodyPr lIns="96622" tIns="48309" rIns="96622" bIns="48309"/>
          <a:lstStyle/>
          <a:p>
            <a:pPr eaLnBrk="1" hangingPunct="1">
              <a:defRPr/>
            </a:pPr>
            <a:r>
              <a:rPr lang="en-US" dirty="0">
                <a:latin typeface="Times New Roman" charset="0"/>
                <a:cs typeface="Times New Roman" charset="0"/>
              </a:rPr>
              <a:t>Small, one-time use canisters are available in most hardware stores.</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Spray patterns are not adjustable.</a:t>
            </a:r>
          </a:p>
          <a:p>
            <a:pPr eaLnBrk="1" hangingPunct="1">
              <a:defRPr/>
            </a:pPr>
            <a:r>
              <a:rPr lang="en-US" dirty="0">
                <a:latin typeface="Times New Roman" charset="0"/>
                <a:cs typeface="Times New Roman" charset="0"/>
              </a:rPr>
              <a:t>Larger canisters available through commercial suppliers can be fitted onto a gun-type applicator. </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Properly maintained, the guns can be used repeatedly. </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Spray patterns and bead thickness are adjustable.</a:t>
            </a:r>
          </a:p>
          <a:p>
            <a:pPr eaLnBrk="1" hangingPunct="1">
              <a:defRPr/>
            </a:pPr>
            <a:endParaRPr lang="en-US" dirty="0">
              <a:latin typeface="Arial" charset="0"/>
              <a:cs typeface="Times New Roman" charset="0"/>
            </a:endParaRPr>
          </a:p>
        </p:txBody>
      </p:sp>
      <p:sp>
        <p:nvSpPr>
          <p:cNvPr id="24580" name="Slide Number Placeholder 3">
            <a:extLst>
              <a:ext uri="{FF2B5EF4-FFF2-40B4-BE49-F238E27FC236}">
                <a16:creationId xmlns:a16="http://schemas.microsoft.com/office/drawing/2014/main" id="{7705662C-4630-4198-23AC-5784CB0225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65D924C6-4C8E-4C0B-B434-F7B2F21B6FFD}" type="slidenum">
              <a:rPr lang="en-US" altLang="en-US"/>
              <a:pPr>
                <a:spcBef>
                  <a:spcPct val="0"/>
                </a:spcBef>
                <a:spcAft>
                  <a:spcPct val="0"/>
                </a:spcAft>
              </a:pPr>
              <a:t>7</a:t>
            </a:fld>
            <a:endParaRPr lang="en-US" altLang="en-US"/>
          </a:p>
        </p:txBody>
      </p:sp>
      <p:sp>
        <p:nvSpPr>
          <p:cNvPr id="24581" name="Footer Placeholder 4">
            <a:extLst>
              <a:ext uri="{FF2B5EF4-FFF2-40B4-BE49-F238E27FC236}">
                <a16:creationId xmlns:a16="http://schemas.microsoft.com/office/drawing/2014/main" id="{236874AF-BE06-1402-5B39-67404828EDD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41A0D8F-8490-2AF2-1084-7067C78EBD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081AD1F6-63E9-52BA-3EC1-44500E1694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One-part foam can be used to fill small holes or with a combination of rigid materials to form a tight seal.</a:t>
            </a:r>
          </a:p>
          <a:p>
            <a:pPr eaLnBrk="1" hangingPunct="1"/>
            <a:r>
              <a:rPr lang="en-US" altLang="en-US">
                <a:ea typeface="ＭＳ Ｐゴシック" panose="020B0600070205080204" pitchFamily="34" charset="-128"/>
              </a:rPr>
              <a:t>The installer is cutting and fitting cardboard into an open stud bay. He will seal the bay with a bead of one-part foam as shown in the bays to his right. The process takes about 1.5 minutes per bay.</a:t>
            </a:r>
          </a:p>
          <a:p>
            <a:pPr eaLnBrk="1" hangingPunct="1"/>
            <a:endParaRPr lang="en-US" altLang="en-US">
              <a:latin typeface="Arial" panose="020B0604020202020204" pitchFamily="34"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A3266C6C-B1FD-2D69-9522-634179BABA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B1E2AB15-3994-4FD0-8361-0211857A0BAC}" type="slidenum">
              <a:rPr lang="en-US" altLang="en-US"/>
              <a:pPr>
                <a:spcBef>
                  <a:spcPct val="0"/>
                </a:spcBef>
                <a:spcAft>
                  <a:spcPct val="0"/>
                </a:spcAft>
              </a:pPr>
              <a:t>8</a:t>
            </a:fld>
            <a:endParaRPr lang="en-US" altLang="en-US"/>
          </a:p>
        </p:txBody>
      </p:sp>
      <p:sp>
        <p:nvSpPr>
          <p:cNvPr id="26629" name="Footer Placeholder 4">
            <a:extLst>
              <a:ext uri="{FF2B5EF4-FFF2-40B4-BE49-F238E27FC236}">
                <a16:creationId xmlns:a16="http://schemas.microsoft.com/office/drawing/2014/main" id="{05F28909-ADDE-C717-1F6A-28918672EF2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20683E4-C138-953E-18A1-DC4BC237E1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54702EC8-A8F9-4BFB-98CC-CF0754FEB37C}"/>
              </a:ext>
            </a:extLst>
          </p:cNvPr>
          <p:cNvSpPr>
            <a:spLocks noGrp="1" noChangeArrowheads="1"/>
          </p:cNvSpPr>
          <p:nvPr>
            <p:ph type="body" idx="1"/>
          </p:nvPr>
        </p:nvSpPr>
        <p:spPr bwMode="auto"/>
        <p:txBody>
          <a:bodyPr lIns="96622" tIns="48309" rIns="96622" bIns="48309"/>
          <a:lstStyle/>
          <a:p>
            <a:pPr eaLnBrk="1" hangingPunct="1">
              <a:defRPr/>
            </a:pPr>
            <a:r>
              <a:rPr lang="en-US" dirty="0">
                <a:latin typeface="Times New Roman" charset="0"/>
                <a:cs typeface="Times New Roman" charset="0"/>
              </a:rPr>
              <a:t>Advantages: </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Quick and easy for small holes and gaps</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Creates an effective seal for small holes</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Lightweight and portable</a:t>
            </a:r>
          </a:p>
          <a:p>
            <a:pPr eaLnBrk="1" hangingPunct="1">
              <a:defRPr/>
            </a:pPr>
            <a:r>
              <a:rPr lang="en-US" dirty="0">
                <a:latin typeface="Times New Roman" charset="0"/>
                <a:cs typeface="Times New Roman" charset="0"/>
              </a:rPr>
              <a:t>Disadvantages:</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Long curing time – The one-part foam can take over 2 hours to set. This can be problematic if foam is applied at the end of day and temperatures drop below the manufacturer’s specifications for proper set temperatures within the 2 hours. </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It’s not cost-effective for large jobs.</a:t>
            </a:r>
          </a:p>
          <a:p>
            <a:pPr marL="292100" indent="-177800" eaLnBrk="1" hangingPunct="1">
              <a:spcBef>
                <a:spcPct val="0"/>
              </a:spcBef>
              <a:spcAft>
                <a:spcPct val="0"/>
              </a:spcAft>
              <a:buFont typeface="Symbol" charset="2"/>
              <a:buChar char="·"/>
              <a:defRPr/>
            </a:pPr>
            <a:r>
              <a:rPr lang="en-US" dirty="0">
                <a:latin typeface="Times New Roman" charset="0"/>
                <a:cs typeface="Times New Roman" charset="0"/>
              </a:rPr>
              <a:t>Freshly gunned product will not adhere on overhead surfaces.</a:t>
            </a:r>
          </a:p>
          <a:p>
            <a:pPr eaLnBrk="1" hangingPunct="1">
              <a:defRPr/>
            </a:pPr>
            <a:endParaRPr lang="en-US" dirty="0">
              <a:latin typeface="Arial" charset="0"/>
              <a:cs typeface="Times New Roman" charset="0"/>
            </a:endParaRPr>
          </a:p>
        </p:txBody>
      </p:sp>
      <p:sp>
        <p:nvSpPr>
          <p:cNvPr id="28676" name="Slide Number Placeholder 3">
            <a:extLst>
              <a:ext uri="{FF2B5EF4-FFF2-40B4-BE49-F238E27FC236}">
                <a16:creationId xmlns:a16="http://schemas.microsoft.com/office/drawing/2014/main" id="{28BABC38-70F6-A3BB-2C9D-A5D8C6DDE6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48C08F41-E28A-4FED-9E48-5ADAEBC445A6}" type="slidenum">
              <a:rPr lang="en-US" altLang="en-US"/>
              <a:pPr>
                <a:spcBef>
                  <a:spcPct val="0"/>
                </a:spcBef>
                <a:spcAft>
                  <a:spcPct val="0"/>
                </a:spcAft>
              </a:pPr>
              <a:t>9</a:t>
            </a:fld>
            <a:endParaRPr lang="en-US" altLang="en-US"/>
          </a:p>
        </p:txBody>
      </p:sp>
      <p:sp>
        <p:nvSpPr>
          <p:cNvPr id="28677" name="Footer Placeholder 4">
            <a:extLst>
              <a:ext uri="{FF2B5EF4-FFF2-40B4-BE49-F238E27FC236}">
                <a16:creationId xmlns:a16="http://schemas.microsoft.com/office/drawing/2014/main" id="{FC0C8FA8-2922-DB5F-C907-2715E08BF22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July 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EF-4AFC-46D0-99A4-9FEDCDAD39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D29CDF-2477-484C-ADC7-A25D1497BA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67406-97F1-4F27-AA5A-30787E8128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715494-3A55-2D95-F500-4455BB57A46E}"/>
              </a:ext>
            </a:extLst>
          </p:cNvPr>
          <p:cNvSpPr>
            <a:spLocks noGrp="1"/>
          </p:cNvSpPr>
          <p:nvPr>
            <p:ph type="dt" sz="half" idx="10"/>
          </p:nvPr>
        </p:nvSpPr>
        <p:spPr>
          <a:xfrm>
            <a:off x="762000" y="6461125"/>
            <a:ext cx="709613" cy="355600"/>
          </a:xfrm>
        </p:spPr>
        <p:txBody>
          <a:bodyPr/>
          <a:lstStyle>
            <a:lvl1pPr>
              <a:defRPr/>
            </a:lvl1pPr>
          </a:lstStyle>
          <a:p>
            <a:pPr>
              <a:defRPr/>
            </a:pPr>
            <a:fld id="{0AFEB499-B820-4CDC-9E98-359A1DCFEFA0}" type="datetime1">
              <a:rPr lang="en-US"/>
              <a:pPr>
                <a:defRPr/>
              </a:pPr>
              <a:t>9/2/2025</a:t>
            </a:fld>
            <a:endParaRPr lang="en-US" dirty="0"/>
          </a:p>
        </p:txBody>
      </p:sp>
      <p:sp>
        <p:nvSpPr>
          <p:cNvPr id="6" name="Footer Placeholder 5">
            <a:extLst>
              <a:ext uri="{FF2B5EF4-FFF2-40B4-BE49-F238E27FC236}">
                <a16:creationId xmlns:a16="http://schemas.microsoft.com/office/drawing/2014/main" id="{687371E2-C676-FF1E-4312-964AB42ABE8F}"/>
              </a:ext>
            </a:extLst>
          </p:cNvPr>
          <p:cNvSpPr>
            <a:spLocks noGrp="1"/>
          </p:cNvSpPr>
          <p:nvPr>
            <p:ph type="ftr" sz="quarter" idx="11"/>
          </p:nvPr>
        </p:nvSpPr>
        <p:spPr>
          <a:xfrm>
            <a:off x="1685925" y="6570663"/>
            <a:ext cx="6021388" cy="136525"/>
          </a:xfrm>
        </p:spPr>
        <p:txBody>
          <a:bodyPr/>
          <a:lstStyle>
            <a:lvl1pPr>
              <a:defRPr sz="800" dirty="0"/>
            </a:lvl1pPr>
          </a:lstStyle>
          <a:p>
            <a:pPr>
              <a:defRPr/>
            </a:pPr>
            <a:r>
              <a:rPr lang="en-US"/>
              <a:t>WEATHERIZATION ASSISTANCE PROGRAM STANDARDIZED CURRICULUM – GREEN JOBS ACADEMY 2024  </a:t>
            </a:r>
          </a:p>
        </p:txBody>
      </p:sp>
      <p:sp>
        <p:nvSpPr>
          <p:cNvPr id="7" name="Slide Number Placeholder 6">
            <a:extLst>
              <a:ext uri="{FF2B5EF4-FFF2-40B4-BE49-F238E27FC236}">
                <a16:creationId xmlns:a16="http://schemas.microsoft.com/office/drawing/2014/main" id="{1965E383-A050-B904-7B68-131012D7F051}"/>
              </a:ext>
            </a:extLst>
          </p:cNvPr>
          <p:cNvSpPr>
            <a:spLocks noGrp="1"/>
          </p:cNvSpPr>
          <p:nvPr>
            <p:ph type="sldNum" sz="quarter" idx="12"/>
          </p:nvPr>
        </p:nvSpPr>
        <p:spPr>
          <a:xfrm>
            <a:off x="7507288" y="6435725"/>
            <a:ext cx="568325" cy="365125"/>
          </a:xfrm>
        </p:spPr>
        <p:txBody>
          <a:bodyPr/>
          <a:lstStyle>
            <a:lvl1pPr>
              <a:defRPr/>
            </a:lvl1pPr>
          </a:lstStyle>
          <a:p>
            <a:fld id="{205E39B7-7E0F-495D-882A-2296E3A5AB22}" type="slidenum">
              <a:rPr lang="en-US" altLang="en-US"/>
              <a:pPr/>
              <a:t>‹#›</a:t>
            </a:fld>
            <a:endParaRPr lang="en-US" altLang="en-US"/>
          </a:p>
        </p:txBody>
      </p:sp>
    </p:spTree>
    <p:extLst>
      <p:ext uri="{BB962C8B-B14F-4D97-AF65-F5344CB8AC3E}">
        <p14:creationId xmlns:p14="http://schemas.microsoft.com/office/powerpoint/2010/main" val="320168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3455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7D15201-D602-D5B5-0E35-88436128AB68}"/>
              </a:ext>
            </a:extLst>
          </p:cNvPr>
          <p:cNvSpPr>
            <a:spLocks noGrp="1" noChangeArrowheads="1"/>
          </p:cNvSpPr>
          <p:nvPr>
            <p:ph type="sldNum" sz="quarter" idx="10"/>
          </p:nvPr>
        </p:nvSpPr>
        <p:spPr>
          <a:xfrm>
            <a:off x="8305800" y="6565900"/>
            <a:ext cx="533400" cy="304800"/>
          </a:xfrm>
        </p:spPr>
        <p:txBody>
          <a:bodyPr anchor="t"/>
          <a:lstStyle>
            <a:lvl1pPr>
              <a:defRPr/>
            </a:lvl1pPr>
          </a:lstStyle>
          <a:p>
            <a:fld id="{1550250C-62F8-47CE-B613-FEE0B011422D}" type="slidenum">
              <a:rPr lang="en-US" altLang="en-US"/>
              <a:pPr/>
              <a:t>‹#›</a:t>
            </a:fld>
            <a:endParaRPr lang="en-US" altLang="en-US"/>
          </a:p>
        </p:txBody>
      </p:sp>
    </p:spTree>
    <p:extLst>
      <p:ext uri="{BB962C8B-B14F-4D97-AF65-F5344CB8AC3E}">
        <p14:creationId xmlns:p14="http://schemas.microsoft.com/office/powerpoint/2010/main" val="8510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spcBef>
                <a:spcPts val="600"/>
              </a:spcBef>
              <a:spcAft>
                <a:spcPts val="600"/>
              </a:spcAft>
              <a:defRPr sz="2400">
                <a:solidFill>
                  <a:srgbClr val="333333"/>
                </a:solidFill>
              </a:defRPr>
            </a:lvl1pPr>
            <a:lvl2pPr>
              <a:spcBef>
                <a:spcPts val="600"/>
              </a:spcBef>
              <a:spcAft>
                <a:spcPts val="600"/>
              </a:spcAft>
              <a:defRPr sz="2000">
                <a:solidFill>
                  <a:srgbClr val="333333"/>
                </a:solidFill>
              </a:defRPr>
            </a:lvl2pPr>
            <a:lvl3pPr>
              <a:spcBef>
                <a:spcPts val="600"/>
              </a:spcBef>
              <a:spcAft>
                <a:spcPts val="600"/>
              </a:spcAft>
              <a:defRPr>
                <a:solidFill>
                  <a:srgbClr val="333333"/>
                </a:solidFill>
              </a:defRPr>
            </a:lvl3pPr>
            <a:lvl4pPr>
              <a:spcBef>
                <a:spcPts val="600"/>
              </a:spcBef>
              <a:spcAft>
                <a:spcPts val="600"/>
              </a:spcAft>
              <a:defRPr>
                <a:solidFill>
                  <a:srgbClr val="333333"/>
                </a:solidFill>
              </a:defRPr>
            </a:lvl4pPr>
            <a:lvl5pPr>
              <a:spcBef>
                <a:spcPts val="600"/>
              </a:spcBef>
              <a:spcAft>
                <a:spcPts val="600"/>
              </a:spcAft>
              <a:defRPr>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6300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19DB40E-38F6-5DF2-C9C7-5176AAAFBE12}"/>
              </a:ext>
            </a:extLst>
          </p:cNvPr>
          <p:cNvSpPr>
            <a:spLocks noGrp="1" noChangeArrowheads="1"/>
          </p:cNvSpPr>
          <p:nvPr>
            <p:ph type="sldNum" sz="quarter" idx="10"/>
          </p:nvPr>
        </p:nvSpPr>
        <p:spPr>
          <a:xfrm>
            <a:off x="8305800" y="6565900"/>
            <a:ext cx="533400" cy="304800"/>
          </a:xfrm>
        </p:spPr>
        <p:txBody>
          <a:bodyPr anchor="t"/>
          <a:lstStyle>
            <a:lvl1pPr>
              <a:defRPr/>
            </a:lvl1pPr>
          </a:lstStyle>
          <a:p>
            <a:fld id="{469AF3C1-F80A-4FE6-932B-451C01F94843}" type="slidenum">
              <a:rPr lang="en-US" altLang="en-US"/>
              <a:pPr/>
              <a:t>‹#›</a:t>
            </a:fld>
            <a:endParaRPr lang="en-US" altLang="en-US"/>
          </a:p>
        </p:txBody>
      </p:sp>
    </p:spTree>
    <p:extLst>
      <p:ext uri="{BB962C8B-B14F-4D97-AF65-F5344CB8AC3E}">
        <p14:creationId xmlns:p14="http://schemas.microsoft.com/office/powerpoint/2010/main" val="294144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A4118DF3-CDCF-E5CE-C15C-3BC1A9EC7251}"/>
              </a:ext>
            </a:extLst>
          </p:cNvPr>
          <p:cNvSpPr>
            <a:spLocks noGrp="1" noChangeArrowheads="1"/>
          </p:cNvSpPr>
          <p:nvPr>
            <p:ph type="sldNum" sz="quarter" idx="10"/>
          </p:nvPr>
        </p:nvSpPr>
        <p:spPr>
          <a:xfrm>
            <a:off x="8305800" y="6565900"/>
            <a:ext cx="533400" cy="304800"/>
          </a:xfrm>
        </p:spPr>
        <p:txBody>
          <a:bodyPr anchor="t"/>
          <a:lstStyle>
            <a:lvl1pPr>
              <a:defRPr/>
            </a:lvl1pPr>
          </a:lstStyle>
          <a:p>
            <a:fld id="{DCF41CE0-6151-4410-904C-FA1CB0B8E652}" type="slidenum">
              <a:rPr lang="en-US" altLang="en-US"/>
              <a:pPr/>
              <a:t>‹#›</a:t>
            </a:fld>
            <a:endParaRPr lang="en-US" altLang="en-US"/>
          </a:p>
        </p:txBody>
      </p:sp>
    </p:spTree>
    <p:extLst>
      <p:ext uri="{BB962C8B-B14F-4D97-AF65-F5344CB8AC3E}">
        <p14:creationId xmlns:p14="http://schemas.microsoft.com/office/powerpoint/2010/main" val="354594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16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DE7F8D-DDCD-26CF-7980-115AD745FC3A}"/>
              </a:ext>
            </a:extLst>
          </p:cNvPr>
          <p:cNvSpPr>
            <a:spLocks noGrp="1" noChangeArrowheads="1"/>
          </p:cNvSpPr>
          <p:nvPr>
            <p:ph type="title"/>
          </p:nvPr>
        </p:nvSpPr>
        <p:spPr bwMode="auto">
          <a:xfrm>
            <a:off x="628650" y="365125"/>
            <a:ext cx="78914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21255E-E38C-50C1-26E4-7A069AE087EC}"/>
              </a:ext>
            </a:extLst>
          </p:cNvPr>
          <p:cNvSpPr>
            <a:spLocks noGrp="1" noChangeArrowheads="1"/>
          </p:cNvSpPr>
          <p:nvPr>
            <p:ph type="body" idx="1"/>
          </p:nvPr>
        </p:nvSpPr>
        <p:spPr bwMode="auto">
          <a:xfrm>
            <a:off x="628650" y="1825625"/>
            <a:ext cx="78867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A8D7B1A-E72C-4A91-B83E-D99D6C6EE608}"/>
              </a:ext>
            </a:extLst>
          </p:cNvPr>
          <p:cNvSpPr>
            <a:spLocks noGrp="1"/>
          </p:cNvSpPr>
          <p:nvPr>
            <p:ph type="dt" sz="half" idx="2"/>
          </p:nvPr>
        </p:nvSpPr>
        <p:spPr>
          <a:xfrm>
            <a:off x="854075" y="6375400"/>
            <a:ext cx="709613" cy="355600"/>
          </a:xfrm>
          <a:prstGeom prst="rect">
            <a:avLst/>
          </a:prstGeom>
        </p:spPr>
        <p:txBody>
          <a:bodyPr vert="horz" lIns="91440" tIns="45720" rIns="91440" bIns="45720" rtlCol="0" anchor="ctr"/>
          <a:lstStyle>
            <a:lvl1pPr algn="l" eaLnBrk="1" hangingPunct="1">
              <a:defRPr sz="800" smtClean="0">
                <a:solidFill>
                  <a:schemeClr val="tx1">
                    <a:tint val="75000"/>
                  </a:schemeClr>
                </a:solidFill>
              </a:defRPr>
            </a:lvl1pPr>
          </a:lstStyle>
          <a:p>
            <a:pPr>
              <a:defRPr/>
            </a:pPr>
            <a:fld id="{8D6D38C5-12FB-49A3-9EE5-4CED630A7FA5}" type="datetime1">
              <a:rPr lang="en-US"/>
              <a:pPr>
                <a:defRPr/>
              </a:pPr>
              <a:t>9/2/2025</a:t>
            </a:fld>
            <a:endParaRPr lang="en-US" dirty="0"/>
          </a:p>
        </p:txBody>
      </p:sp>
      <p:sp>
        <p:nvSpPr>
          <p:cNvPr id="6" name="Slide Number Placeholder 5">
            <a:extLst>
              <a:ext uri="{FF2B5EF4-FFF2-40B4-BE49-F238E27FC236}">
                <a16:creationId xmlns:a16="http://schemas.microsoft.com/office/drawing/2014/main" id="{DA68E07E-9101-44A5-AD52-A364C08F779F}"/>
              </a:ext>
            </a:extLst>
          </p:cNvPr>
          <p:cNvSpPr>
            <a:spLocks noGrp="1"/>
          </p:cNvSpPr>
          <p:nvPr>
            <p:ph type="sldNum" sz="quarter" idx="4"/>
          </p:nvPr>
        </p:nvSpPr>
        <p:spPr>
          <a:xfrm>
            <a:off x="7512050" y="6356350"/>
            <a:ext cx="568325" cy="3921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fld id="{C9E6EA81-3C45-4AFE-8EEA-45FF86A512C1}" type="slidenum">
              <a:rPr lang="en-US" altLang="en-US"/>
              <a:pPr/>
              <a:t>‹#›</a:t>
            </a:fld>
            <a:endParaRPr lang="en-US" altLang="en-US"/>
          </a:p>
        </p:txBody>
      </p:sp>
      <p:sp>
        <p:nvSpPr>
          <p:cNvPr id="8" name="Footer Placeholder 7">
            <a:extLst>
              <a:ext uri="{FF2B5EF4-FFF2-40B4-BE49-F238E27FC236}">
                <a16:creationId xmlns:a16="http://schemas.microsoft.com/office/drawing/2014/main" id="{E842D22F-7516-46BF-A808-330DFE6301B4}"/>
              </a:ext>
            </a:extLst>
          </p:cNvPr>
          <p:cNvSpPr>
            <a:spLocks noGrp="1"/>
          </p:cNvSpPr>
          <p:nvPr>
            <p:ph type="ftr" sz="quarter" idx="3"/>
          </p:nvPr>
        </p:nvSpPr>
        <p:spPr>
          <a:xfrm>
            <a:off x="1208088" y="6532563"/>
            <a:ext cx="6534150" cy="239712"/>
          </a:xfrm>
          <a:prstGeom prst="rect">
            <a:avLst/>
          </a:prstGeom>
        </p:spPr>
        <p:txBody>
          <a:bodyPr vert="horz" lIns="91440" tIns="45720" rIns="91440" bIns="45720" rtlCol="0" anchor="ctr"/>
          <a:lstStyle>
            <a:lvl1pPr algn="ctr" eaLnBrk="1" hangingPunct="1">
              <a:defRPr sz="800" dirty="0">
                <a:solidFill>
                  <a:schemeClr val="tx1">
                    <a:tint val="75000"/>
                  </a:schemeClr>
                </a:solidFill>
              </a:defRPr>
            </a:lvl1pPr>
          </a:lstStyle>
          <a:p>
            <a:pPr>
              <a:defRPr/>
            </a:pPr>
            <a:r>
              <a:rPr lang="en-US"/>
              <a:t>WEATHERIZATION ASSISTANCE PROGRAM STANDARDIZED CURRICULUM – GREEN JOBS ACADEMY 2024 </a:t>
            </a:r>
          </a:p>
        </p:txBody>
      </p:sp>
      <p:sp>
        <p:nvSpPr>
          <p:cNvPr id="7" name="Text Placeholder 9">
            <a:extLst>
              <a:ext uri="{FF2B5EF4-FFF2-40B4-BE49-F238E27FC236}">
                <a16:creationId xmlns:a16="http://schemas.microsoft.com/office/drawing/2014/main" id="{62F505F9-BE28-4FAC-8922-371045FFA642}"/>
              </a:ext>
            </a:extLst>
          </p:cNvPr>
          <p:cNvSpPr txBox="1">
            <a:spLocks/>
          </p:cNvSpPr>
          <p:nvPr userDrawn="1"/>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 typeface="Arial" panose="020B0604020202020204" pitchFamily="34" charset="0"/>
              <a:buNone/>
            </a:pPr>
            <a:fld id="{6C2B3643-4907-456A-8667-99890F26BB32}" type="slidenum">
              <a:rPr lang="en-US" altLang="en-US" sz="1000">
                <a:solidFill>
                  <a:schemeClr val="bg1"/>
                </a:solidFill>
                <a:cs typeface="Arial" panose="020B0604020202020204" pitchFamily="34" charset="0"/>
              </a:rPr>
              <a:pPr eaLnBrk="1" hangingPunct="1">
                <a:lnSpc>
                  <a:spcPct val="90000"/>
                </a:lnSpc>
                <a:spcBef>
                  <a:spcPct val="20000"/>
                </a:spcBef>
                <a:buFont typeface="Arial" panose="020B0604020202020204" pitchFamily="34" charset="0"/>
                <a:buNone/>
              </a:pPr>
              <a:t>‹#›</a:t>
            </a:fld>
            <a:r>
              <a:rPr lang="en-US" altLang="en-US" sz="1000">
                <a:solidFill>
                  <a:schemeClr val="bg1"/>
                </a:solidFill>
                <a:cs typeface="Arial" panose="020B0604020202020204" pitchFamily="34" charset="0"/>
              </a:rPr>
              <a:t> | WEATHERIZATION ASSISTANCE PROGRAM STANDARDIZED CURRICULUM – July 2012</a:t>
            </a:r>
          </a:p>
          <a:p>
            <a:pPr eaLnBrk="1" hangingPunct="1">
              <a:lnSpc>
                <a:spcPct val="90000"/>
              </a:lnSpc>
              <a:spcBef>
                <a:spcPct val="20000"/>
              </a:spcBef>
              <a:buFont typeface="Arial" panose="020B0604020202020204" pitchFamily="34" charset="0"/>
              <a:buNone/>
            </a:pPr>
            <a:endParaRPr lang="en-US" altLang="en-US" sz="1000">
              <a:solidFill>
                <a:schemeClr val="bg1"/>
              </a:solidFill>
              <a:cs typeface="Arial" panose="020B0604020202020204" pitchFamily="34" charset="0"/>
            </a:endParaRPr>
          </a:p>
        </p:txBody>
      </p:sp>
      <p:sp>
        <p:nvSpPr>
          <p:cNvPr id="9" name="Text Placeholder 9">
            <a:extLst>
              <a:ext uri="{FF2B5EF4-FFF2-40B4-BE49-F238E27FC236}">
                <a16:creationId xmlns:a16="http://schemas.microsoft.com/office/drawing/2014/main" id="{CC2C9C1B-176A-43EE-B625-353E8FF3AFCC}"/>
              </a:ext>
            </a:extLst>
          </p:cNvPr>
          <p:cNvSpPr txBox="1">
            <a:spLocks/>
          </p:cNvSpPr>
          <p:nvPr userDrawn="1"/>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Font typeface="Arial" panose="020B0604020202020204" pitchFamily="34" charset="0"/>
              <a:buNone/>
              <a:defRPr/>
            </a:pPr>
            <a:r>
              <a:rPr lang="en-US" altLang="en-US" sz="1000">
                <a:solidFill>
                  <a:schemeClr val="bg1"/>
                </a:solidFill>
                <a:cs typeface="Arial" panose="020B0604020202020204" pitchFamily="34" charset="0"/>
              </a:rPr>
              <a:t>eere.energy.gov</a:t>
            </a:r>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Lst>
  <p:txStyles>
    <p:titleStyle>
      <a:lvl1pPr algn="l" rtl="0" fontAlgn="base">
        <a:lnSpc>
          <a:spcPct val="90000"/>
        </a:lnSpc>
        <a:spcBef>
          <a:spcPct val="0"/>
        </a:spcBef>
        <a:spcAft>
          <a:spcPct val="0"/>
        </a:spcAft>
        <a:defRPr sz="2800" kern="1200">
          <a:solidFill>
            <a:srgbClr val="0070C0"/>
          </a:solidFill>
          <a:latin typeface="+mj-lt"/>
          <a:ea typeface="+mj-ea"/>
          <a:cs typeface="+mj-cs"/>
        </a:defRPr>
      </a:lvl1pPr>
      <a:lvl2pPr algn="l" rtl="0" fontAlgn="base">
        <a:lnSpc>
          <a:spcPct val="90000"/>
        </a:lnSpc>
        <a:spcBef>
          <a:spcPct val="0"/>
        </a:spcBef>
        <a:spcAft>
          <a:spcPct val="0"/>
        </a:spcAft>
        <a:defRPr sz="2800">
          <a:solidFill>
            <a:srgbClr val="0070C0"/>
          </a:solidFill>
          <a:latin typeface="Arial" panose="020B0604020202020204" pitchFamily="34" charset="0"/>
        </a:defRPr>
      </a:lvl2pPr>
      <a:lvl3pPr algn="l" rtl="0" fontAlgn="base">
        <a:lnSpc>
          <a:spcPct val="90000"/>
        </a:lnSpc>
        <a:spcBef>
          <a:spcPct val="0"/>
        </a:spcBef>
        <a:spcAft>
          <a:spcPct val="0"/>
        </a:spcAft>
        <a:defRPr sz="2800">
          <a:solidFill>
            <a:srgbClr val="0070C0"/>
          </a:solidFill>
          <a:latin typeface="Arial" panose="020B0604020202020204" pitchFamily="34" charset="0"/>
        </a:defRPr>
      </a:lvl3pPr>
      <a:lvl4pPr algn="l" rtl="0" fontAlgn="base">
        <a:lnSpc>
          <a:spcPct val="90000"/>
        </a:lnSpc>
        <a:spcBef>
          <a:spcPct val="0"/>
        </a:spcBef>
        <a:spcAft>
          <a:spcPct val="0"/>
        </a:spcAft>
        <a:defRPr sz="2800">
          <a:solidFill>
            <a:srgbClr val="0070C0"/>
          </a:solidFill>
          <a:latin typeface="Arial" panose="020B0604020202020204" pitchFamily="34" charset="0"/>
        </a:defRPr>
      </a:lvl4pPr>
      <a:lvl5pPr algn="l" rtl="0" fontAlgn="base">
        <a:lnSpc>
          <a:spcPct val="90000"/>
        </a:lnSpc>
        <a:spcBef>
          <a:spcPct val="0"/>
        </a:spcBef>
        <a:spcAft>
          <a:spcPct val="0"/>
        </a:spcAft>
        <a:defRPr sz="2800">
          <a:solidFill>
            <a:srgbClr val="0070C0"/>
          </a:solidFill>
          <a:latin typeface="Arial" panose="020B0604020202020204" pitchFamily="34" charset="0"/>
        </a:defRPr>
      </a:lvl5pPr>
      <a:lvl6pPr marL="457200" algn="l" rtl="0" fontAlgn="base">
        <a:lnSpc>
          <a:spcPct val="90000"/>
        </a:lnSpc>
        <a:spcBef>
          <a:spcPct val="0"/>
        </a:spcBef>
        <a:spcAft>
          <a:spcPct val="0"/>
        </a:spcAft>
        <a:defRPr sz="2800">
          <a:solidFill>
            <a:srgbClr val="0070C0"/>
          </a:solidFill>
          <a:latin typeface="Arial" panose="020B0604020202020204" pitchFamily="34" charset="0"/>
        </a:defRPr>
      </a:lvl6pPr>
      <a:lvl7pPr marL="914400" algn="l" rtl="0" fontAlgn="base">
        <a:lnSpc>
          <a:spcPct val="90000"/>
        </a:lnSpc>
        <a:spcBef>
          <a:spcPct val="0"/>
        </a:spcBef>
        <a:spcAft>
          <a:spcPct val="0"/>
        </a:spcAft>
        <a:defRPr sz="2800">
          <a:solidFill>
            <a:srgbClr val="0070C0"/>
          </a:solidFill>
          <a:latin typeface="Arial" panose="020B0604020202020204" pitchFamily="34" charset="0"/>
        </a:defRPr>
      </a:lvl7pPr>
      <a:lvl8pPr marL="1371600" algn="l" rtl="0" fontAlgn="base">
        <a:lnSpc>
          <a:spcPct val="90000"/>
        </a:lnSpc>
        <a:spcBef>
          <a:spcPct val="0"/>
        </a:spcBef>
        <a:spcAft>
          <a:spcPct val="0"/>
        </a:spcAft>
        <a:defRPr sz="2800">
          <a:solidFill>
            <a:srgbClr val="0070C0"/>
          </a:solidFill>
          <a:latin typeface="Arial" panose="020B0604020202020204" pitchFamily="34" charset="0"/>
        </a:defRPr>
      </a:lvl8pPr>
      <a:lvl9pPr marL="1828800" algn="l" rtl="0" fontAlgn="base">
        <a:lnSpc>
          <a:spcPct val="90000"/>
        </a:lnSpc>
        <a:spcBef>
          <a:spcPct val="0"/>
        </a:spcBef>
        <a:spcAft>
          <a:spcPct val="0"/>
        </a:spcAft>
        <a:defRPr sz="2800">
          <a:solidFill>
            <a:srgbClr val="0070C0"/>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rgbClr val="0070C0"/>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accent2"/>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rgbClr val="0070C0"/>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jpeg"/><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25.jpeg"/><Relationship Id="rId10" Type="http://schemas.openxmlformats.org/officeDocument/2006/relationships/image" Target="../media/image6.png"/><Relationship Id="rId4" Type="http://schemas.openxmlformats.org/officeDocument/2006/relationships/image" Target="../media/image24.jpe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jpeg"/><Relationship Id="rId7"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35.jpeg"/><Relationship Id="rId10" Type="http://schemas.openxmlformats.org/officeDocument/2006/relationships/image" Target="../media/image6.png"/><Relationship Id="rId4" Type="http://schemas.openxmlformats.org/officeDocument/2006/relationships/image" Target="../media/image34.jpe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1.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2.jpe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6.png"/><Relationship Id="rId5" Type="http://schemas.openxmlformats.org/officeDocument/2006/relationships/image" Target="../media/image14.jpeg"/><Relationship Id="rId10" Type="http://schemas.openxmlformats.org/officeDocument/2006/relationships/image" Target="../media/image5.png"/><Relationship Id="rId4" Type="http://schemas.openxmlformats.org/officeDocument/2006/relationships/image" Target="../media/image13.jpe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a:extLst>
              <a:ext uri="{FF2B5EF4-FFF2-40B4-BE49-F238E27FC236}">
                <a16:creationId xmlns:a16="http://schemas.microsoft.com/office/drawing/2014/main" id="{59D7C8F7-7DA7-5783-9263-2516F64F4E50}"/>
              </a:ext>
            </a:extLst>
          </p:cNvPr>
          <p:cNvSpPr>
            <a:spLocks noGrp="1" noChangeArrowheads="1"/>
          </p:cNvSpPr>
          <p:nvPr>
            <p:ph type="ctrTitle"/>
          </p:nvPr>
        </p:nvSpPr>
        <p:spPr>
          <a:xfrm>
            <a:off x="2286000" y="3048000"/>
            <a:ext cx="6858000" cy="1295400"/>
          </a:xfrm>
        </p:spPr>
        <p:txBody>
          <a:bodyPr/>
          <a:lstStyle/>
          <a:p>
            <a:r>
              <a:rPr lang="en-US" altLang="en-US" sz="3600">
                <a:solidFill>
                  <a:srgbClr val="11007C"/>
                </a:solidFill>
              </a:rPr>
              <a:t>Spray Foam Insulation</a:t>
            </a:r>
            <a:br>
              <a:rPr lang="en-US" altLang="en-US" sz="3600">
                <a:solidFill>
                  <a:srgbClr val="11007C"/>
                </a:solidFill>
              </a:rPr>
            </a:br>
            <a:endParaRPr lang="en-US" altLang="en-US" sz="3600">
              <a:solidFill>
                <a:srgbClr val="11007C"/>
              </a:solidFill>
            </a:endParaRPr>
          </a:p>
        </p:txBody>
      </p:sp>
      <p:sp>
        <p:nvSpPr>
          <p:cNvPr id="11267" name="Rectangle 3">
            <a:extLst>
              <a:ext uri="{FF2B5EF4-FFF2-40B4-BE49-F238E27FC236}">
                <a16:creationId xmlns:a16="http://schemas.microsoft.com/office/drawing/2014/main" id="{74A7EF81-AF15-7390-B2AF-3FF766570DEB}"/>
              </a:ext>
            </a:extLst>
          </p:cNvPr>
          <p:cNvSpPr>
            <a:spLocks noGrp="1" noChangeArrowheads="1"/>
          </p:cNvSpPr>
          <p:nvPr>
            <p:ph type="subTitle" idx="1"/>
          </p:nvPr>
        </p:nvSpPr>
        <p:spPr>
          <a:xfrm>
            <a:off x="2286000" y="2743200"/>
            <a:ext cx="6858000" cy="457200"/>
          </a:xfrm>
        </p:spPr>
        <p:txBody>
          <a:bodyPr/>
          <a:lstStyle/>
          <a:p>
            <a:r>
              <a:rPr lang="en-US" altLang="en-US">
                <a:solidFill>
                  <a:srgbClr val="97999C"/>
                </a:solidFill>
                <a:ea typeface="ＭＳ Ｐゴシック" panose="020B0600070205080204" pitchFamily="34" charset="-128"/>
              </a:rPr>
              <a:t>WEATHERIZATION </a:t>
            </a:r>
            <a:r>
              <a:rPr lang="en-US" altLang="en-US" sz="1700">
                <a:solidFill>
                  <a:srgbClr val="97999C"/>
                </a:solidFill>
                <a:ea typeface="ＭＳ Ｐゴシック" panose="020B0600070205080204" pitchFamily="34" charset="-128"/>
              </a:rPr>
              <a:t>INSTALLER/TECHNICIAN</a:t>
            </a:r>
            <a:r>
              <a:rPr lang="en-US" altLang="en-US">
                <a:solidFill>
                  <a:srgbClr val="97999C"/>
                </a:solidFill>
                <a:ea typeface="ＭＳ Ｐゴシック" panose="020B0600070205080204" pitchFamily="34" charset="-128"/>
              </a:rPr>
              <a:t> FUNDAMENTALS</a:t>
            </a:r>
          </a:p>
        </p:txBody>
      </p:sp>
      <p:cxnSp>
        <p:nvCxnSpPr>
          <p:cNvPr id="11268" name="Straight Connector 6">
            <a:extLst>
              <a:ext uri="{FF2B5EF4-FFF2-40B4-BE49-F238E27FC236}">
                <a16:creationId xmlns:a16="http://schemas.microsoft.com/office/drawing/2014/main" id="{153FE6D7-F43A-17D3-7F95-169E9DE112AD}"/>
              </a:ext>
            </a:extLst>
          </p:cNvPr>
          <p:cNvCxnSpPr>
            <a:cxnSpLocks noChangeShapeType="1"/>
          </p:cNvCxnSpPr>
          <p:nvPr/>
        </p:nvCxnSpPr>
        <p:spPr bwMode="auto">
          <a:xfrm>
            <a:off x="2362200" y="3124200"/>
            <a:ext cx="6324600" cy="1588"/>
          </a:xfrm>
          <a:prstGeom prst="line">
            <a:avLst/>
          </a:prstGeom>
          <a:noFill/>
          <a:ln w="3175">
            <a:solidFill>
              <a:srgbClr val="528FBA"/>
            </a:solidFill>
            <a:round/>
            <a:headEnd/>
            <a:tailEnd/>
          </a:ln>
          <a:extLst>
            <a:ext uri="{909E8E84-426E-40DD-AFC4-6F175D3DCCD1}">
              <a14:hiddenFill xmlns:a14="http://schemas.microsoft.com/office/drawing/2010/main">
                <a:noFill/>
              </a14:hiddenFill>
            </a:ext>
          </a:extLst>
        </p:spPr>
      </p:cxnSp>
      <p:pic>
        <p:nvPicPr>
          <p:cNvPr id="11270" name="Picture 8" descr="Weatherization Works logo">
            <a:extLst>
              <a:ext uri="{FF2B5EF4-FFF2-40B4-BE49-F238E27FC236}">
                <a16:creationId xmlns:a16="http://schemas.microsoft.com/office/drawing/2014/main" id="{0D38071D-ABB0-9510-2101-20F8ED3E4EB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057400"/>
            <a:ext cx="15652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B92625A5-BC87-B2E2-8F14-C514F860EABE}"/>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Slide Number Placeholder 2">
            <a:extLst>
              <a:ext uri="{FF2B5EF4-FFF2-40B4-BE49-F238E27FC236}">
                <a16:creationId xmlns:a16="http://schemas.microsoft.com/office/drawing/2014/main" id="{76AF1489-880A-ED13-5DE3-546BC73670A5}"/>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26" name="Picture 25" descr="A black and white sign with black text&#10;&#10;AI-generated content may be incorrect.">
            <a:extLst>
              <a:ext uri="{FF2B5EF4-FFF2-40B4-BE49-F238E27FC236}">
                <a16:creationId xmlns:a16="http://schemas.microsoft.com/office/drawing/2014/main" id="{93E7F27D-0B1D-A816-8C13-FCC1EAE263FB}"/>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ECB44320-480E-EB7E-421E-6E714D7B3F5F}"/>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27D860E4-715C-B25A-3324-56EFF0BF1FAE}"/>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29" name="Footer Placeholder 1">
            <a:extLst>
              <a:ext uri="{FF2B5EF4-FFF2-40B4-BE49-F238E27FC236}">
                <a16:creationId xmlns:a16="http://schemas.microsoft.com/office/drawing/2014/main" id="{BCC2937B-14CF-EAAB-CB7D-74C6291C7B2C}"/>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30" name="Picture 29" descr="A red and white symbol of a person with a hard hat&#10;&#10;AI-generated content may be incorrect.">
            <a:extLst>
              <a:ext uri="{FF2B5EF4-FFF2-40B4-BE49-F238E27FC236}">
                <a16:creationId xmlns:a16="http://schemas.microsoft.com/office/drawing/2014/main" id="{F16DBAF2-637C-35B3-2F91-691C7CAD2104}"/>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31" name="Picture 30" descr="A green text on a black background&#10;&#10;AI-generated content may be incorrect.">
            <a:extLst>
              <a:ext uri="{FF2B5EF4-FFF2-40B4-BE49-F238E27FC236}">
                <a16:creationId xmlns:a16="http://schemas.microsoft.com/office/drawing/2014/main" id="{C16026EE-1298-6953-E70F-97EEE43A9375}"/>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5" descr="Photo of different two part foam kits and safety gear.">
            <a:extLst>
              <a:ext uri="{FF2B5EF4-FFF2-40B4-BE49-F238E27FC236}">
                <a16:creationId xmlns:a16="http://schemas.microsoft.com/office/drawing/2014/main" id="{B5FFE95B-4B07-4875-B8A4-404EABE6C68A}"/>
              </a:ext>
            </a:extLst>
          </p:cNvPr>
          <p:cNvPicPr>
            <a:picLocks noGrp="1" noChangeAspect="1" noChangeArrowheads="1"/>
          </p:cNvPicPr>
          <p:nvPr>
            <p:ph idx="1"/>
          </p:nvPr>
        </p:nvPicPr>
        <p:blipFill>
          <a:blip r:embed="rId3"/>
          <a:srcRect/>
          <a:stretch>
            <a:fillRect/>
          </a:stretch>
        </p:blipFill>
        <p:spPr>
          <a:xfrm>
            <a:off x="1418078" y="1048665"/>
            <a:ext cx="6314242" cy="476067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699" name="Rectangle 6">
            <a:extLst>
              <a:ext uri="{FF2B5EF4-FFF2-40B4-BE49-F238E27FC236}">
                <a16:creationId xmlns:a16="http://schemas.microsoft.com/office/drawing/2014/main" id="{1011327A-7187-21CB-0051-15F749A61EB6}"/>
              </a:ext>
            </a:extLst>
          </p:cNvPr>
          <p:cNvSpPr>
            <a:spLocks noGrp="1" noChangeArrowheads="1"/>
          </p:cNvSpPr>
          <p:nvPr>
            <p:ph type="title"/>
          </p:nvPr>
        </p:nvSpPr>
        <p:spPr>
          <a:xfrm>
            <a:off x="1879267" y="249563"/>
            <a:ext cx="5384800" cy="901700"/>
          </a:xfrm>
        </p:spPr>
        <p:txBody>
          <a:bodyPr/>
          <a:lstStyle/>
          <a:p>
            <a:pPr algn="ctr"/>
            <a:r>
              <a:rPr lang="en-US" altLang="en-US"/>
              <a:t>Two-Part Foam Kits</a:t>
            </a:r>
            <a:endParaRPr lang="en-US"/>
          </a:p>
        </p:txBody>
      </p:sp>
      <p:sp>
        <p:nvSpPr>
          <p:cNvPr id="29701" name="TextBox 5">
            <a:extLst>
              <a:ext uri="{FF2B5EF4-FFF2-40B4-BE49-F238E27FC236}">
                <a16:creationId xmlns:a16="http://schemas.microsoft.com/office/drawing/2014/main" id="{024AC344-3141-588C-27F4-ED564FE4FC8E}"/>
              </a:ext>
            </a:extLst>
          </p:cNvPr>
          <p:cNvSpPr txBox="1">
            <a:spLocks noChangeArrowheads="1"/>
          </p:cNvSpPr>
          <p:nvPr/>
        </p:nvSpPr>
        <p:spPr bwMode="auto">
          <a:xfrm>
            <a:off x="1397000" y="5967413"/>
            <a:ext cx="292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r>
              <a:rPr lang="en-US" altLang="en-US" sz="900" i="1">
                <a:solidFill>
                  <a:schemeClr val="bg1"/>
                </a:solidFill>
              </a:rPr>
              <a:t>Photo courtesy of Dow Chemicals</a:t>
            </a:r>
          </a:p>
        </p:txBody>
      </p:sp>
      <p:sp>
        <p:nvSpPr>
          <p:cNvPr id="3" name="Rectangle 2">
            <a:extLst>
              <a:ext uri="{FF2B5EF4-FFF2-40B4-BE49-F238E27FC236}">
                <a16:creationId xmlns:a16="http://schemas.microsoft.com/office/drawing/2014/main" id="{7810055B-084C-6CD9-BAD9-FD0D2A6DF15F}"/>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3253DDDF-587A-A3D2-F942-9B57A43926D9}"/>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7B2AD5A1-C069-5BC3-278F-347B27AF09F2}"/>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B73F9576-C576-C46A-1302-19FF174EB230}"/>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CEA28A3E-DF0C-C6AB-4B7A-2F285943AAE5}"/>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0EDD9AA3-6575-2962-8B6B-4D08D79AE644}"/>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E02D1609-2266-0D16-7021-3361317662AF}"/>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B12A0704-C938-5FED-2E56-3B70A6AA0C6C}"/>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Photo of a worker with a 600 board-foot kit.">
            <a:extLst>
              <a:ext uri="{FF2B5EF4-FFF2-40B4-BE49-F238E27FC236}">
                <a16:creationId xmlns:a16="http://schemas.microsoft.com/office/drawing/2014/main" id="{C20B3FA5-85E0-9918-B590-3AA15B7923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065213"/>
            <a:ext cx="798988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5">
            <a:extLst>
              <a:ext uri="{FF2B5EF4-FFF2-40B4-BE49-F238E27FC236}">
                <a16:creationId xmlns:a16="http://schemas.microsoft.com/office/drawing/2014/main" id="{B707CF60-A3D7-D5D1-E404-DA257F71DBF6}"/>
              </a:ext>
            </a:extLst>
          </p:cNvPr>
          <p:cNvSpPr txBox="1">
            <a:spLocks/>
          </p:cNvSpPr>
          <p:nvPr/>
        </p:nvSpPr>
        <p:spPr bwMode="auto">
          <a:xfrm>
            <a:off x="547688" y="8509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0"/>
              </a:spcBef>
              <a:buFontTx/>
              <a:buNone/>
            </a:pPr>
            <a:r>
              <a:rPr lang="en-US" altLang="en-US" sz="1200">
                <a:solidFill>
                  <a:schemeClr val="bg1"/>
                </a:solidFill>
              </a:rPr>
              <a:t>SPRAY FOAM INSULATION</a:t>
            </a:r>
          </a:p>
        </p:txBody>
      </p:sp>
      <p:sp>
        <p:nvSpPr>
          <p:cNvPr id="31748" name="TextBox 7">
            <a:extLst>
              <a:ext uri="{FF2B5EF4-FFF2-40B4-BE49-F238E27FC236}">
                <a16:creationId xmlns:a16="http://schemas.microsoft.com/office/drawing/2014/main" id="{92CFECBF-F917-094C-88E6-B90450B62707}"/>
              </a:ext>
            </a:extLst>
          </p:cNvPr>
          <p:cNvSpPr txBox="1">
            <a:spLocks noChangeArrowheads="1"/>
          </p:cNvSpPr>
          <p:nvPr/>
        </p:nvSpPr>
        <p:spPr bwMode="auto">
          <a:xfrm>
            <a:off x="6235700" y="6246813"/>
            <a:ext cx="292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1749" name="Title 8">
            <a:extLst>
              <a:ext uri="{FF2B5EF4-FFF2-40B4-BE49-F238E27FC236}">
                <a16:creationId xmlns:a16="http://schemas.microsoft.com/office/drawing/2014/main" id="{5CC659E9-E6F3-AAFA-1352-F777D2416252}"/>
              </a:ext>
            </a:extLst>
          </p:cNvPr>
          <p:cNvSpPr>
            <a:spLocks noGrp="1" noChangeArrowheads="1"/>
          </p:cNvSpPr>
          <p:nvPr>
            <p:ph type="title"/>
          </p:nvPr>
        </p:nvSpPr>
        <p:spPr>
          <a:xfrm>
            <a:off x="1970698" y="259546"/>
            <a:ext cx="5192712" cy="901700"/>
          </a:xfrm>
        </p:spPr>
        <p:txBody>
          <a:bodyPr/>
          <a:lstStyle/>
          <a:p>
            <a:pPr algn="ctr"/>
            <a:r>
              <a:rPr lang="en-US" altLang="en-US">
                <a:solidFill>
                  <a:schemeClr val="accent1"/>
                </a:solidFill>
              </a:rPr>
              <a:t>Two-Part Foam Kits</a:t>
            </a:r>
            <a:endParaRPr lang="en-US"/>
          </a:p>
        </p:txBody>
      </p:sp>
      <p:sp>
        <p:nvSpPr>
          <p:cNvPr id="3" name="Rectangle 2">
            <a:extLst>
              <a:ext uri="{FF2B5EF4-FFF2-40B4-BE49-F238E27FC236}">
                <a16:creationId xmlns:a16="http://schemas.microsoft.com/office/drawing/2014/main" id="{835E55AE-FE7B-6CA4-0BC3-4311A6BD6552}"/>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E9B2D63F-E0AA-9A4E-1EA6-3A4A6B2469AD}"/>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A04E5CE2-257A-6A63-10D5-DA7DCA6F80DA}"/>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015B6B00-FE60-1B74-9994-4B4519E3709C}"/>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F493A51F-F133-8860-A4B1-E2B9638CD87E}"/>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F637E9DD-B82F-384B-E1E1-5F6F20D23AE6}"/>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70F45F79-655A-FE42-AF97-8860FBA483D0}"/>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4A819203-B56F-9AAA-39E2-761CA9509862}"/>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Photo of a work vehicle dedicated for bulk foam applications.">
            <a:extLst>
              <a:ext uri="{FF2B5EF4-FFF2-40B4-BE49-F238E27FC236}">
                <a16:creationId xmlns:a16="http://schemas.microsoft.com/office/drawing/2014/main" id="{E370ECB0-B0C0-8497-DC66-3097CF4038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79829" y="1547896"/>
            <a:ext cx="7376974" cy="4344904"/>
          </a:xfrm>
        </p:spPr>
      </p:pic>
      <p:sp>
        <p:nvSpPr>
          <p:cNvPr id="33795" name="Rectangle 6">
            <a:extLst>
              <a:ext uri="{FF2B5EF4-FFF2-40B4-BE49-F238E27FC236}">
                <a16:creationId xmlns:a16="http://schemas.microsoft.com/office/drawing/2014/main" id="{3FD032B1-0869-139C-E7B7-BF48B6A92476}"/>
              </a:ext>
            </a:extLst>
          </p:cNvPr>
          <p:cNvSpPr>
            <a:spLocks noGrp="1" noChangeArrowheads="1"/>
          </p:cNvSpPr>
          <p:nvPr>
            <p:ph type="title"/>
          </p:nvPr>
        </p:nvSpPr>
        <p:spPr>
          <a:xfrm>
            <a:off x="706763" y="791012"/>
            <a:ext cx="7724449" cy="882650"/>
          </a:xfrm>
        </p:spPr>
        <p:txBody>
          <a:bodyPr/>
          <a:lstStyle/>
          <a:p>
            <a:pPr algn="ctr"/>
            <a:r>
              <a:rPr lang="en-US" altLang="en-US"/>
              <a:t>Truck Mounted Two-Part Foam Systems</a:t>
            </a:r>
            <a:endParaRPr lang="en-US"/>
          </a:p>
        </p:txBody>
      </p:sp>
      <p:sp>
        <p:nvSpPr>
          <p:cNvPr id="33797" name="TextBox 6">
            <a:extLst>
              <a:ext uri="{FF2B5EF4-FFF2-40B4-BE49-F238E27FC236}">
                <a16:creationId xmlns:a16="http://schemas.microsoft.com/office/drawing/2014/main" id="{F73E0A9F-140A-66A1-CDF1-568D2DE2FD00}"/>
              </a:ext>
            </a:extLst>
          </p:cNvPr>
          <p:cNvSpPr txBox="1">
            <a:spLocks noChangeArrowheads="1"/>
          </p:cNvSpPr>
          <p:nvPr/>
        </p:nvSpPr>
        <p:spPr bwMode="auto">
          <a:xfrm>
            <a:off x="5765800" y="6032500"/>
            <a:ext cx="292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6981654A-76EC-E539-FC9E-60728C6B1836}"/>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3FBD496F-6D2C-B08B-DE3F-6BCA2D402FC2}"/>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625274BB-47CF-E923-BDD5-F982B324DF7F}"/>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B58AA24B-8C7E-262E-EEDD-3203BD177C63}"/>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67368164-0D08-40DE-632B-5E13697D96BA}"/>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9A5CF533-62E2-9998-E1CA-431879E94DD5}"/>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1C87AD2F-4B55-D04C-F993-DB4860593D93}"/>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4EBC8E8A-D6F2-9703-23AB-4F0312BD2B8C}"/>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6">
            <a:extLst>
              <a:ext uri="{FF2B5EF4-FFF2-40B4-BE49-F238E27FC236}">
                <a16:creationId xmlns:a16="http://schemas.microsoft.com/office/drawing/2014/main" id="{3525FEE4-CDD6-40CD-87B6-ACFE7039134B}"/>
              </a:ext>
            </a:extLst>
          </p:cNvPr>
          <p:cNvSpPr>
            <a:spLocks noChangeArrowheads="1"/>
          </p:cNvSpPr>
          <p:nvPr/>
        </p:nvSpPr>
        <p:spPr bwMode="auto">
          <a:xfrm>
            <a:off x="2170535" y="463716"/>
            <a:ext cx="4800600" cy="838200"/>
          </a:xfrm>
          <a:prstGeom prst="rect">
            <a:avLst/>
          </a:prstGeom>
          <a:noFill/>
          <a:ln w="9525">
            <a:noFill/>
            <a:miter lim="800000"/>
            <a:headEnd/>
            <a:tailEnd/>
          </a:ln>
        </p:spPr>
        <p:txBody>
          <a:bodyPr lIns="0" tIns="0" rIns="0" bIns="0" anchor="ctr"/>
          <a:lstStyle/>
          <a:p>
            <a:pPr algn="ctr" fontAlgn="auto">
              <a:spcBef>
                <a:spcPts val="0"/>
              </a:spcBef>
              <a:spcAft>
                <a:spcPts val="0"/>
              </a:spcAft>
              <a:defRPr/>
            </a:pPr>
            <a:r>
              <a:rPr lang="en-US" sz="2600" spc="100" dirty="0">
                <a:solidFill>
                  <a:schemeClr val="accent1"/>
                </a:solidFill>
                <a:latin typeface="+mn-lt"/>
                <a:ea typeface="+mn-ea"/>
              </a:rPr>
              <a:t>Sealing with Two-Part Foam</a:t>
            </a:r>
            <a:endParaRPr lang="en-US">
              <a:ea typeface="+mn-ea"/>
            </a:endParaRPr>
          </a:p>
        </p:txBody>
      </p:sp>
      <p:pic>
        <p:nvPicPr>
          <p:cNvPr id="8" name="Picture 7" descr="Photo of a pipe penetration sealed using a two part foam.">
            <a:extLst>
              <a:ext uri="{FF2B5EF4-FFF2-40B4-BE49-F238E27FC236}">
                <a16:creationId xmlns:a16="http://schemas.microsoft.com/office/drawing/2014/main" id="{48E944BC-2DFE-497E-B0A6-7DF10BF8A0E1}"/>
              </a:ext>
            </a:extLst>
          </p:cNvPr>
          <p:cNvPicPr>
            <a:picLocks noChangeAspect="1"/>
          </p:cNvPicPr>
          <p:nvPr/>
        </p:nvPicPr>
        <p:blipFill>
          <a:blip r:embed="rId3" cstate="email"/>
          <a:srcRect/>
          <a:stretch>
            <a:fillRect/>
          </a:stretch>
        </p:blipFill>
        <p:spPr>
          <a:xfrm>
            <a:off x="1472443" y="1182125"/>
            <a:ext cx="6201068" cy="4663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5" name="TextBox 6">
            <a:extLst>
              <a:ext uri="{FF2B5EF4-FFF2-40B4-BE49-F238E27FC236}">
                <a16:creationId xmlns:a16="http://schemas.microsoft.com/office/drawing/2014/main" id="{64DC070D-C22F-1BD9-92B1-145C89359A74}"/>
              </a:ext>
            </a:extLst>
          </p:cNvPr>
          <p:cNvSpPr txBox="1">
            <a:spLocks noChangeArrowheads="1"/>
          </p:cNvSpPr>
          <p:nvPr/>
        </p:nvSpPr>
        <p:spPr bwMode="auto">
          <a:xfrm>
            <a:off x="4973638" y="6076950"/>
            <a:ext cx="292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7ECB9F4A-55EE-F8FD-5CC2-FC6067B7DF77}"/>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87C323D5-AA52-9295-E34E-08FC5B4D195A}"/>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68E3D537-C3CC-9B0F-4784-DC58DE7E677E}"/>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10" name="Picture 9" descr="A blue and grey logo&#10;&#10;AI-generated content may be incorrect.">
            <a:extLst>
              <a:ext uri="{FF2B5EF4-FFF2-40B4-BE49-F238E27FC236}">
                <a16:creationId xmlns:a16="http://schemas.microsoft.com/office/drawing/2014/main" id="{32128CA6-E018-56CD-B4E1-16720E1B22EF}"/>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995F2F6E-A73E-C0A8-C218-399892CF3119}"/>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4" name="Footer Placeholder 1">
            <a:extLst>
              <a:ext uri="{FF2B5EF4-FFF2-40B4-BE49-F238E27FC236}">
                <a16:creationId xmlns:a16="http://schemas.microsoft.com/office/drawing/2014/main" id="{ABC9C14F-90FF-288C-47C4-0851C7B3E7D2}"/>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2C46D13D-AE4E-EF5D-CF67-B468356A6491}"/>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A29BCE5A-0CFA-18FE-85E9-E74267D1DBC6}"/>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hoto of interior bypasses of a basement floor.">
            <a:extLst>
              <a:ext uri="{FF2B5EF4-FFF2-40B4-BE49-F238E27FC236}">
                <a16:creationId xmlns:a16="http://schemas.microsoft.com/office/drawing/2014/main" id="{E7009D80-979D-5117-08ED-9F2E7D174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43" y="1069545"/>
            <a:ext cx="8044238" cy="469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Rectangle 6">
            <a:extLst>
              <a:ext uri="{FF2B5EF4-FFF2-40B4-BE49-F238E27FC236}">
                <a16:creationId xmlns:a16="http://schemas.microsoft.com/office/drawing/2014/main" id="{E672EC1B-55D3-4177-AC4A-586BDA6EB20D}"/>
              </a:ext>
            </a:extLst>
          </p:cNvPr>
          <p:cNvSpPr>
            <a:spLocks noChangeArrowheads="1"/>
          </p:cNvSpPr>
          <p:nvPr/>
        </p:nvSpPr>
        <p:spPr bwMode="auto">
          <a:xfrm>
            <a:off x="2214771" y="254083"/>
            <a:ext cx="4710112" cy="838200"/>
          </a:xfrm>
          <a:prstGeom prst="rect">
            <a:avLst/>
          </a:prstGeom>
          <a:noFill/>
          <a:ln w="9525">
            <a:noFill/>
            <a:miter lim="800000"/>
            <a:headEnd/>
            <a:tailEnd/>
          </a:ln>
        </p:spPr>
        <p:txBody>
          <a:bodyPr lIns="0" tIns="0" rIns="0" bIns="0" anchor="ctr"/>
          <a:lstStyle/>
          <a:p>
            <a:pPr algn="ctr" fontAlgn="auto">
              <a:spcBef>
                <a:spcPts val="0"/>
              </a:spcBef>
              <a:spcAft>
                <a:spcPts val="0"/>
              </a:spcAft>
              <a:defRPr/>
            </a:pPr>
            <a:r>
              <a:rPr lang="en-US" sz="2600" spc="100" dirty="0">
                <a:solidFill>
                  <a:schemeClr val="accent1"/>
                </a:solidFill>
                <a:latin typeface="+mn-lt"/>
                <a:ea typeface="+mn-ea"/>
              </a:rPr>
              <a:t>Sealing with Two-Part Foam</a:t>
            </a:r>
            <a:endParaRPr lang="en-US">
              <a:ea typeface="+mn-ea"/>
            </a:endParaRPr>
          </a:p>
        </p:txBody>
      </p:sp>
      <p:sp>
        <p:nvSpPr>
          <p:cNvPr id="37892" name="TextBox 6">
            <a:extLst>
              <a:ext uri="{FF2B5EF4-FFF2-40B4-BE49-F238E27FC236}">
                <a16:creationId xmlns:a16="http://schemas.microsoft.com/office/drawing/2014/main" id="{24A78F02-6FFC-ABC8-0941-866D0BC39C1B}"/>
              </a:ext>
            </a:extLst>
          </p:cNvPr>
          <p:cNvSpPr txBox="1">
            <a:spLocks noChangeArrowheads="1"/>
          </p:cNvSpPr>
          <p:nvPr/>
        </p:nvSpPr>
        <p:spPr bwMode="auto">
          <a:xfrm>
            <a:off x="5591383" y="5435267"/>
            <a:ext cx="292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2D5741D8-F31B-C3B7-3460-61675CF49FB1}"/>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6451E82C-B19D-6C43-EE3E-E2A3DFCECCAF}"/>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473463DA-E089-B575-85A9-DA6E128B202E}"/>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E534B485-0127-C0C3-FCE3-EE4D21F1C5E0}"/>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A92BA762-AD16-4C4C-62D4-4C592416859E}"/>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652D1074-5D56-000C-C8F5-D0716D18787E}"/>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549B3D5E-32AF-636A-1082-2918C3FE880C}"/>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410BEB49-0053-B0DB-BDC7-DA497BBE05A5}"/>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6">
            <a:extLst>
              <a:ext uri="{FF2B5EF4-FFF2-40B4-BE49-F238E27FC236}">
                <a16:creationId xmlns:a16="http://schemas.microsoft.com/office/drawing/2014/main" id="{3E9DB6BF-8F6F-4891-88B2-82A434A5FF81}"/>
              </a:ext>
            </a:extLst>
          </p:cNvPr>
          <p:cNvSpPr>
            <a:spLocks noChangeArrowheads="1"/>
          </p:cNvSpPr>
          <p:nvPr/>
        </p:nvSpPr>
        <p:spPr bwMode="auto">
          <a:xfrm>
            <a:off x="2035085" y="264066"/>
            <a:ext cx="4710112" cy="838200"/>
          </a:xfrm>
          <a:prstGeom prst="rect">
            <a:avLst/>
          </a:prstGeom>
          <a:noFill/>
          <a:ln w="9525">
            <a:noFill/>
            <a:miter lim="800000"/>
            <a:headEnd/>
            <a:tailEnd/>
          </a:ln>
        </p:spPr>
        <p:txBody>
          <a:bodyPr lIns="0" tIns="0" rIns="0" bIns="0" anchor="ctr"/>
          <a:lstStyle/>
          <a:p>
            <a:pPr algn="ctr" fontAlgn="auto">
              <a:spcBef>
                <a:spcPts val="0"/>
              </a:spcBef>
              <a:spcAft>
                <a:spcPts val="0"/>
              </a:spcAft>
              <a:defRPr/>
            </a:pPr>
            <a:r>
              <a:rPr lang="en-US" sz="2600" spc="100" dirty="0">
                <a:solidFill>
                  <a:schemeClr val="accent1"/>
                </a:solidFill>
                <a:latin typeface="+mn-lt"/>
                <a:ea typeface="+mn-ea"/>
              </a:rPr>
              <a:t>Sealing with Two-Part Foam</a:t>
            </a:r>
            <a:endParaRPr lang="en-US">
              <a:ea typeface="+mn-ea"/>
            </a:endParaRPr>
          </a:p>
        </p:txBody>
      </p:sp>
      <p:pic>
        <p:nvPicPr>
          <p:cNvPr id="39939" name="Picture 7" descr="Photo of interior bypasses of a basement floor.">
            <a:extLst>
              <a:ext uri="{FF2B5EF4-FFF2-40B4-BE49-F238E27FC236}">
                <a16:creationId xmlns:a16="http://schemas.microsoft.com/office/drawing/2014/main" id="{F40EB228-C76E-A91B-3BAC-A97C42A46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446" y="1063195"/>
            <a:ext cx="8157677" cy="479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6">
            <a:extLst>
              <a:ext uri="{FF2B5EF4-FFF2-40B4-BE49-F238E27FC236}">
                <a16:creationId xmlns:a16="http://schemas.microsoft.com/office/drawing/2014/main" id="{9C6474D5-CCFC-C879-E3F3-D014AB96F53B}"/>
              </a:ext>
            </a:extLst>
          </p:cNvPr>
          <p:cNvSpPr txBox="1">
            <a:spLocks noChangeArrowheads="1"/>
          </p:cNvSpPr>
          <p:nvPr/>
        </p:nvSpPr>
        <p:spPr bwMode="auto">
          <a:xfrm>
            <a:off x="483044" y="5502427"/>
            <a:ext cx="292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68E864D0-BEDD-B034-F267-60EC8EF7735A}"/>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B47E37C3-0DC7-0E38-5295-02AD2F8EE72A}"/>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3091B328-A521-474D-E298-F843CC5A295A}"/>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68BFA22E-F26E-9D1B-FF16-844DCB9CF51E}"/>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1F104B9D-79CE-180B-5382-0AF9F216A5B4}"/>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A0C28E94-ED4A-519A-84B7-2023F50FAFEA}"/>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58EA35AC-2A4D-6187-B4D0-03D6214B0E89}"/>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590BBDD6-F132-9B7A-86BB-45B2BF5E9433}"/>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a:extLst>
              <a:ext uri="{FF2B5EF4-FFF2-40B4-BE49-F238E27FC236}">
                <a16:creationId xmlns:a16="http://schemas.microsoft.com/office/drawing/2014/main" id="{D23E0205-CD12-9BC2-C24F-5877129DEE8C}"/>
              </a:ext>
            </a:extLst>
          </p:cNvPr>
          <p:cNvSpPr>
            <a:spLocks noGrp="1" noChangeArrowheads="1"/>
          </p:cNvSpPr>
          <p:nvPr>
            <p:ph type="title"/>
          </p:nvPr>
        </p:nvSpPr>
        <p:spPr>
          <a:xfrm>
            <a:off x="1415523" y="317153"/>
            <a:ext cx="6324600" cy="838200"/>
          </a:xfrm>
        </p:spPr>
        <p:txBody>
          <a:bodyPr/>
          <a:lstStyle/>
          <a:p>
            <a:pPr algn="ctr"/>
            <a:r>
              <a:rPr lang="en-US" altLang="en-US"/>
              <a:t>Foaming Attic Stud Bays</a:t>
            </a:r>
            <a:endParaRPr lang="en-US"/>
          </a:p>
        </p:txBody>
      </p:sp>
      <p:pic>
        <p:nvPicPr>
          <p:cNvPr id="41987" name="Picture 5" descr="Photo of a worker tearing off chunks of fiberglass.">
            <a:extLst>
              <a:ext uri="{FF2B5EF4-FFF2-40B4-BE49-F238E27FC236}">
                <a16:creationId xmlns:a16="http://schemas.microsoft.com/office/drawing/2014/main" id="{F1512F07-70C4-43AD-A60C-B679A08A688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8759" y="1152983"/>
            <a:ext cx="4395185" cy="4748982"/>
          </a:xfrm>
        </p:spPr>
      </p:pic>
      <p:pic>
        <p:nvPicPr>
          <p:cNvPr id="41988" name="Picture 8" descr="Photo of a worker stuffing chunks of fiberglass into stud bay.">
            <a:extLst>
              <a:ext uri="{FF2B5EF4-FFF2-40B4-BE49-F238E27FC236}">
                <a16:creationId xmlns:a16="http://schemas.microsoft.com/office/drawing/2014/main" id="{F6916AF3-44B9-0B96-16FA-5D7B25404EE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140597" y="1156158"/>
            <a:ext cx="3296233" cy="2177857"/>
          </a:xfrm>
        </p:spPr>
      </p:pic>
      <p:pic>
        <p:nvPicPr>
          <p:cNvPr id="41989" name="Picture 11" descr="Photo of a worker using a two part foam to coat fiberglass stuffed into a stud bay.">
            <a:extLst>
              <a:ext uri="{FF2B5EF4-FFF2-40B4-BE49-F238E27FC236}">
                <a16:creationId xmlns:a16="http://schemas.microsoft.com/office/drawing/2014/main" id="{1F7BC117-975C-C526-7937-5CCD229A3ECD}"/>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139009" y="3430663"/>
            <a:ext cx="3336162" cy="2431372"/>
          </a:xfrm>
        </p:spPr>
      </p:pic>
      <p:sp>
        <p:nvSpPr>
          <p:cNvPr id="41992" name="Oval 12">
            <a:extLst>
              <a:ext uri="{FF2B5EF4-FFF2-40B4-BE49-F238E27FC236}">
                <a16:creationId xmlns:a16="http://schemas.microsoft.com/office/drawing/2014/main" id="{C0D2347F-0294-5E0E-E0A0-FB813A143952}"/>
              </a:ext>
            </a:extLst>
          </p:cNvPr>
          <p:cNvSpPr>
            <a:spLocks noChangeArrowheads="1"/>
          </p:cNvSpPr>
          <p:nvPr/>
        </p:nvSpPr>
        <p:spPr bwMode="auto">
          <a:xfrm>
            <a:off x="5476418" y="1245488"/>
            <a:ext cx="283005" cy="322935"/>
          </a:xfrm>
          <a:prstGeom prst="ellipse">
            <a:avLst/>
          </a:prstGeom>
          <a:solidFill>
            <a:schemeClr val="bg1"/>
          </a:solidFill>
          <a:ln w="3175">
            <a:solidFill>
              <a:srgbClr val="00A4E4"/>
            </a:solidFill>
            <a:round/>
            <a:headEnd/>
            <a:tailEnd/>
          </a:ln>
          <a:effectLst>
            <a:outerShdw dist="38100" dir="2700000" rotWithShape="0">
              <a:srgbClr val="808080">
                <a:alpha val="23996"/>
              </a:srgbClr>
            </a:outerShdw>
          </a:effectLst>
        </p:spPr>
        <p:txBody>
          <a:bodyPr lIns="0" tIns="0" rIns="0" bIns="18288"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0"/>
              </a:spcBef>
              <a:buFontTx/>
              <a:buNone/>
            </a:pPr>
            <a:r>
              <a:rPr lang="en-US" altLang="en-US" sz="1600" b="1">
                <a:solidFill>
                  <a:srgbClr val="000066"/>
                </a:solidFill>
              </a:rPr>
              <a:t>2</a:t>
            </a:r>
          </a:p>
        </p:txBody>
      </p:sp>
      <p:sp>
        <p:nvSpPr>
          <p:cNvPr id="41993" name="Oval 13">
            <a:extLst>
              <a:ext uri="{FF2B5EF4-FFF2-40B4-BE49-F238E27FC236}">
                <a16:creationId xmlns:a16="http://schemas.microsoft.com/office/drawing/2014/main" id="{52E64FA2-68E9-8403-A623-9E81ACEA7520}"/>
              </a:ext>
            </a:extLst>
          </p:cNvPr>
          <p:cNvSpPr>
            <a:spLocks noChangeArrowheads="1"/>
          </p:cNvSpPr>
          <p:nvPr/>
        </p:nvSpPr>
        <p:spPr bwMode="auto">
          <a:xfrm>
            <a:off x="750354" y="1255471"/>
            <a:ext cx="312952" cy="322935"/>
          </a:xfrm>
          <a:prstGeom prst="ellipse">
            <a:avLst/>
          </a:prstGeom>
          <a:solidFill>
            <a:schemeClr val="bg1"/>
          </a:solidFill>
          <a:ln w="3175">
            <a:solidFill>
              <a:srgbClr val="00A4E4"/>
            </a:solidFill>
            <a:round/>
            <a:headEnd/>
            <a:tailEnd/>
          </a:ln>
          <a:effectLst>
            <a:outerShdw dist="38100" dir="2700000" rotWithShape="0">
              <a:srgbClr val="808080">
                <a:alpha val="23996"/>
              </a:srgbClr>
            </a:outerShdw>
          </a:effectLst>
        </p:spPr>
        <p:txBody>
          <a:bodyPr lIns="0" tIns="0" rIns="0" bIns="18288"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0"/>
              </a:spcBef>
              <a:buFontTx/>
              <a:buNone/>
            </a:pPr>
            <a:r>
              <a:rPr lang="en-US" altLang="en-US" sz="1600" b="1">
                <a:solidFill>
                  <a:srgbClr val="000066"/>
                </a:solidFill>
              </a:rPr>
              <a:t>1</a:t>
            </a:r>
          </a:p>
        </p:txBody>
      </p:sp>
      <p:sp>
        <p:nvSpPr>
          <p:cNvPr id="41994" name="Oval 14">
            <a:extLst>
              <a:ext uri="{FF2B5EF4-FFF2-40B4-BE49-F238E27FC236}">
                <a16:creationId xmlns:a16="http://schemas.microsoft.com/office/drawing/2014/main" id="{04AD6950-AB6E-F322-5498-A63DEAADF334}"/>
              </a:ext>
            </a:extLst>
          </p:cNvPr>
          <p:cNvSpPr>
            <a:spLocks noChangeArrowheads="1"/>
          </p:cNvSpPr>
          <p:nvPr/>
        </p:nvSpPr>
        <p:spPr bwMode="auto">
          <a:xfrm>
            <a:off x="5686051" y="4084853"/>
            <a:ext cx="302970" cy="302970"/>
          </a:xfrm>
          <a:prstGeom prst="ellipse">
            <a:avLst/>
          </a:prstGeom>
          <a:solidFill>
            <a:schemeClr val="bg1"/>
          </a:solidFill>
          <a:ln w="3175">
            <a:solidFill>
              <a:srgbClr val="00A4E4"/>
            </a:solidFill>
            <a:round/>
            <a:headEnd/>
            <a:tailEnd/>
          </a:ln>
          <a:effectLst>
            <a:outerShdw dist="38100" dir="2700000" rotWithShape="0">
              <a:srgbClr val="808080">
                <a:alpha val="23996"/>
              </a:srgbClr>
            </a:outerShdw>
          </a:effectLst>
        </p:spPr>
        <p:txBody>
          <a:bodyPr lIns="0" tIns="0" rIns="0" bIns="18288"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0"/>
              </a:spcBef>
              <a:buFontTx/>
              <a:buNone/>
            </a:pPr>
            <a:r>
              <a:rPr lang="en-US" altLang="en-US" sz="1600" b="1">
                <a:solidFill>
                  <a:srgbClr val="000066"/>
                </a:solidFill>
              </a:rPr>
              <a:t>3</a:t>
            </a:r>
          </a:p>
        </p:txBody>
      </p:sp>
      <p:sp>
        <p:nvSpPr>
          <p:cNvPr id="41996" name="TextBox 16">
            <a:extLst>
              <a:ext uri="{FF2B5EF4-FFF2-40B4-BE49-F238E27FC236}">
                <a16:creationId xmlns:a16="http://schemas.microsoft.com/office/drawing/2014/main" id="{E8B2106B-3124-811D-0690-E593FFF9ECF7}"/>
              </a:ext>
            </a:extLst>
          </p:cNvPr>
          <p:cNvSpPr txBox="1">
            <a:spLocks noChangeArrowheads="1"/>
          </p:cNvSpPr>
          <p:nvPr/>
        </p:nvSpPr>
        <p:spPr bwMode="auto">
          <a:xfrm>
            <a:off x="1980424" y="5636991"/>
            <a:ext cx="292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Photos courtesy of the US Department of Energy</a:t>
            </a:r>
          </a:p>
        </p:txBody>
      </p:sp>
      <p:sp>
        <p:nvSpPr>
          <p:cNvPr id="3" name="Rectangle 2">
            <a:extLst>
              <a:ext uri="{FF2B5EF4-FFF2-40B4-BE49-F238E27FC236}">
                <a16:creationId xmlns:a16="http://schemas.microsoft.com/office/drawing/2014/main" id="{C7E3ECD8-B617-2AD5-F9E2-6A4B8BCDF4F6}"/>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2E475378-B22B-E314-E236-FAF2C0828986}"/>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0ED48955-E856-7651-0A14-2D99256A77FB}"/>
              </a:ext>
            </a:extLst>
          </p:cNvPr>
          <p:cNvPicPr>
            <a:picLocks noChangeAspect="1"/>
          </p:cNvPicPr>
          <p:nvPr/>
        </p:nvPicPr>
        <p:blipFill>
          <a:blip r:embed="rId6"/>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57B8F54C-CD18-534B-6862-01EFEB259A79}"/>
              </a:ext>
            </a:extLst>
          </p:cNvPr>
          <p:cNvPicPr>
            <a:picLocks noChangeAspect="1"/>
          </p:cNvPicPr>
          <p:nvPr/>
        </p:nvPicPr>
        <p:blipFill>
          <a:blip r:embed="rId7"/>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648E1963-C8FF-F733-D4B1-EA4A4DAD96A0}"/>
              </a:ext>
            </a:extLst>
          </p:cNvPr>
          <p:cNvPicPr>
            <a:picLocks noChangeAspect="1"/>
          </p:cNvPicPr>
          <p:nvPr/>
        </p:nvPicPr>
        <p:blipFill>
          <a:blip r:embed="rId8"/>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DD1FBDC8-DF32-C02C-8B4C-F4F556B617F2}"/>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C9E13FE0-2E25-D956-25B8-196AB2059966}"/>
              </a:ext>
            </a:extLst>
          </p:cNvPr>
          <p:cNvPicPr>
            <a:picLocks noChangeAspect="1"/>
          </p:cNvPicPr>
          <p:nvPr/>
        </p:nvPicPr>
        <p:blipFill>
          <a:blip r:embed="rId9"/>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FD7574B6-DE99-7C3E-A974-B7CAA0831806}"/>
              </a:ext>
            </a:extLst>
          </p:cNvPr>
          <p:cNvPicPr>
            <a:picLocks noChangeAspect="1"/>
          </p:cNvPicPr>
          <p:nvPr/>
        </p:nvPicPr>
        <p:blipFill>
          <a:blip r:embed="rId10"/>
          <a:stretch>
            <a:fillRect/>
          </a:stretch>
        </p:blipFill>
        <p:spPr>
          <a:xfrm>
            <a:off x="483155" y="296124"/>
            <a:ext cx="1570793" cy="501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Photo of an attic bypass sprayed with a two part foam.">
            <a:extLst>
              <a:ext uri="{FF2B5EF4-FFF2-40B4-BE49-F238E27FC236}">
                <a16:creationId xmlns:a16="http://schemas.microsoft.com/office/drawing/2014/main" id="{3ACA707C-64D8-E4DC-9E5E-2FBA36CD93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7611" y="1103070"/>
            <a:ext cx="7707647" cy="4683439"/>
          </a:xfrm>
        </p:spPr>
      </p:pic>
      <p:sp>
        <p:nvSpPr>
          <p:cNvPr id="44035" name="Rectangle 6">
            <a:extLst>
              <a:ext uri="{FF2B5EF4-FFF2-40B4-BE49-F238E27FC236}">
                <a16:creationId xmlns:a16="http://schemas.microsoft.com/office/drawing/2014/main" id="{32454BD8-C980-A946-13C6-D7F4D2D22440}"/>
              </a:ext>
            </a:extLst>
          </p:cNvPr>
          <p:cNvSpPr>
            <a:spLocks noGrp="1" noChangeArrowheads="1"/>
          </p:cNvSpPr>
          <p:nvPr>
            <p:ph type="title"/>
          </p:nvPr>
        </p:nvSpPr>
        <p:spPr>
          <a:xfrm>
            <a:off x="1884702" y="359371"/>
            <a:ext cx="5384800" cy="901700"/>
          </a:xfrm>
        </p:spPr>
        <p:txBody>
          <a:bodyPr/>
          <a:lstStyle/>
          <a:p>
            <a:pPr algn="ctr"/>
            <a:r>
              <a:rPr lang="en-US" altLang="en-US"/>
              <a:t>Foaming Attic Bypasses</a:t>
            </a:r>
            <a:endParaRPr lang="en-US"/>
          </a:p>
        </p:txBody>
      </p:sp>
      <p:sp>
        <p:nvSpPr>
          <p:cNvPr id="44037" name="TextBox 6">
            <a:extLst>
              <a:ext uri="{FF2B5EF4-FFF2-40B4-BE49-F238E27FC236}">
                <a16:creationId xmlns:a16="http://schemas.microsoft.com/office/drawing/2014/main" id="{96F13FBE-8BC6-4345-337C-728BF5DB0FB4}"/>
              </a:ext>
            </a:extLst>
          </p:cNvPr>
          <p:cNvSpPr txBox="1">
            <a:spLocks noChangeArrowheads="1"/>
          </p:cNvSpPr>
          <p:nvPr/>
        </p:nvSpPr>
        <p:spPr bwMode="auto">
          <a:xfrm>
            <a:off x="5464327" y="5552340"/>
            <a:ext cx="292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41198C7F-1B6D-E2AB-8B88-BE5B728F866B}"/>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A67519B3-B3F1-A3A7-6BB2-A42D7B5F3116}"/>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AF62250E-71DD-7158-FBCC-ED512F98685A}"/>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8F38872D-3A31-3E1E-E86C-2F63ABA49EB8}"/>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BDFA6F00-BEF6-15AA-4BBD-9BC68618401A}"/>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23C7016F-5068-A885-CEC2-7E6DA834E581}"/>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AEAF87C9-8BEB-B2A2-86EE-3306B163438F}"/>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B8A971B4-68C4-AB90-AF6E-0B7425DF1BB6}"/>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1" name="Picture 5" descr="Photo of a worker spraying foam on a band joist.">
            <a:extLst>
              <a:ext uri="{FF2B5EF4-FFF2-40B4-BE49-F238E27FC236}">
                <a16:creationId xmlns:a16="http://schemas.microsoft.com/office/drawing/2014/main" id="{541C8DC9-80F3-4A32-A9B5-9824B01EEB6F}"/>
              </a:ext>
            </a:extLst>
          </p:cNvPr>
          <p:cNvPicPr>
            <a:picLocks noGrp="1" noChangeAspect="1" noChangeArrowheads="1"/>
          </p:cNvPicPr>
          <p:nvPr>
            <p:ph idx="1"/>
          </p:nvPr>
        </p:nvPicPr>
        <p:blipFill>
          <a:blip r:embed="rId3"/>
          <a:stretch>
            <a:fillRect/>
          </a:stretch>
        </p:blipFill>
        <p:spPr>
          <a:xfrm>
            <a:off x="981419" y="1506781"/>
            <a:ext cx="7061372" cy="416854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3" name="Rectangle 6">
            <a:extLst>
              <a:ext uri="{FF2B5EF4-FFF2-40B4-BE49-F238E27FC236}">
                <a16:creationId xmlns:a16="http://schemas.microsoft.com/office/drawing/2014/main" id="{11580A93-E807-868B-83B4-628D4D0442D4}"/>
              </a:ext>
            </a:extLst>
          </p:cNvPr>
          <p:cNvSpPr>
            <a:spLocks noGrp="1" noChangeArrowheads="1"/>
          </p:cNvSpPr>
          <p:nvPr>
            <p:ph type="title"/>
          </p:nvPr>
        </p:nvSpPr>
        <p:spPr>
          <a:xfrm>
            <a:off x="1824807" y="419266"/>
            <a:ext cx="5384800" cy="901700"/>
          </a:xfrm>
        </p:spPr>
        <p:txBody>
          <a:bodyPr/>
          <a:lstStyle/>
          <a:p>
            <a:pPr algn="ctr"/>
            <a:r>
              <a:rPr lang="en-US" altLang="en-US"/>
              <a:t>Foaming Band Joists</a:t>
            </a:r>
            <a:endParaRPr lang="en-US"/>
          </a:p>
        </p:txBody>
      </p:sp>
      <p:sp>
        <p:nvSpPr>
          <p:cNvPr id="46085" name="TextBox 6">
            <a:extLst>
              <a:ext uri="{FF2B5EF4-FFF2-40B4-BE49-F238E27FC236}">
                <a16:creationId xmlns:a16="http://schemas.microsoft.com/office/drawing/2014/main" id="{48814D8D-088C-6B5D-EBF0-3037367A69A7}"/>
              </a:ext>
            </a:extLst>
          </p:cNvPr>
          <p:cNvSpPr txBox="1">
            <a:spLocks noChangeArrowheads="1"/>
          </p:cNvSpPr>
          <p:nvPr/>
        </p:nvSpPr>
        <p:spPr bwMode="auto">
          <a:xfrm>
            <a:off x="1032305" y="5365425"/>
            <a:ext cx="292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422C3F95-0C9E-048B-31AE-6159F0F4A4AD}"/>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CE8BCED3-1DCB-BD8D-A5C2-607CC71CA35F}"/>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7350C416-382C-3749-378E-D0DAA307E531}"/>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1AFDB79D-947C-4EF1-B75F-24B545ED154B}"/>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0756C616-6370-51FD-09C1-EB92036BDB54}"/>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4B51459E-31FB-D384-5667-ACFCBBAAD3B2}"/>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540C1DB9-F9FD-2177-D434-82F1EAA318A4}"/>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4209606D-C2B3-524D-FBA3-7B5EE5F0EFA2}"/>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6">
            <a:extLst>
              <a:ext uri="{FF2B5EF4-FFF2-40B4-BE49-F238E27FC236}">
                <a16:creationId xmlns:a16="http://schemas.microsoft.com/office/drawing/2014/main" id="{A1D63F3D-5AB2-4963-BBD4-30D82AD4FE8A}"/>
              </a:ext>
            </a:extLst>
          </p:cNvPr>
          <p:cNvSpPr>
            <a:spLocks noChangeArrowheads="1"/>
          </p:cNvSpPr>
          <p:nvPr/>
        </p:nvSpPr>
        <p:spPr bwMode="auto">
          <a:xfrm>
            <a:off x="1915808" y="588617"/>
            <a:ext cx="5319712" cy="838200"/>
          </a:xfrm>
          <a:prstGeom prst="rect">
            <a:avLst/>
          </a:prstGeom>
          <a:noFill/>
          <a:ln w="9525">
            <a:noFill/>
            <a:miter lim="800000"/>
            <a:headEnd/>
            <a:tailEnd/>
          </a:ln>
        </p:spPr>
        <p:txBody>
          <a:bodyPr lIns="0" tIns="0" rIns="0" bIns="0" anchor="ctr"/>
          <a:lstStyle/>
          <a:p>
            <a:pPr algn="ctr" fontAlgn="auto">
              <a:spcBef>
                <a:spcPts val="0"/>
              </a:spcBef>
              <a:spcAft>
                <a:spcPts val="0"/>
              </a:spcAft>
              <a:defRPr/>
            </a:pPr>
            <a:r>
              <a:rPr lang="en-US" sz="2600" spc="100" dirty="0">
                <a:solidFill>
                  <a:schemeClr val="accent1"/>
                </a:solidFill>
                <a:latin typeface="+mn-lt"/>
                <a:ea typeface="+mn-ea"/>
              </a:rPr>
              <a:t>Insulating with Two-Part Foam</a:t>
            </a:r>
            <a:endParaRPr lang="en-US">
              <a:ea typeface="+mn-ea"/>
            </a:endParaRPr>
          </a:p>
        </p:txBody>
      </p:sp>
      <p:pic>
        <p:nvPicPr>
          <p:cNvPr id="48131" name="Picture 7" descr="Photo of an attic knee-wall sprayed with two part foam.">
            <a:extLst>
              <a:ext uri="{FF2B5EF4-FFF2-40B4-BE49-F238E27FC236}">
                <a16:creationId xmlns:a16="http://schemas.microsoft.com/office/drawing/2014/main" id="{90A0E45C-56FF-C767-C7D5-DFFCA5C9FF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395" y="1319704"/>
            <a:ext cx="7626655" cy="44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6">
            <a:extLst>
              <a:ext uri="{FF2B5EF4-FFF2-40B4-BE49-F238E27FC236}">
                <a16:creationId xmlns:a16="http://schemas.microsoft.com/office/drawing/2014/main" id="{E421F4F4-4F95-BC5A-B28C-A0D5E6F01CF5}"/>
              </a:ext>
            </a:extLst>
          </p:cNvPr>
          <p:cNvSpPr txBox="1">
            <a:spLocks noChangeArrowheads="1"/>
          </p:cNvSpPr>
          <p:nvPr/>
        </p:nvSpPr>
        <p:spPr bwMode="auto">
          <a:xfrm>
            <a:off x="5361785" y="5515370"/>
            <a:ext cx="292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A7E01683-CAE4-EFF2-C867-A52D047FC3FF}"/>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DFC0BA8C-1015-EA79-84DD-092500C2C087}"/>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19</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70E2A5B7-BDB1-FC44-E8DE-3B0ABE4C0A08}"/>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C41E8ECC-DFDB-471E-5739-73D55B17EC72}"/>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9B276231-1BFC-2DD5-D64A-3812BD031B5F}"/>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CD92A73C-1A8D-05A2-F6B1-9823F973452A}"/>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A5F4A955-84E0-5EB9-8A77-3C967849F053}"/>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B0A98C36-B30A-FB52-2926-CCEF7EFF811D}"/>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0878354-EB74-4A18-62BA-8628BFBBA22A}"/>
              </a:ext>
            </a:extLst>
          </p:cNvPr>
          <p:cNvSpPr>
            <a:spLocks noGrp="1" noChangeArrowheads="1"/>
          </p:cNvSpPr>
          <p:nvPr>
            <p:ph type="title" idx="4294967295"/>
          </p:nvPr>
        </p:nvSpPr>
        <p:spPr>
          <a:xfrm>
            <a:off x="1636776" y="731520"/>
            <a:ext cx="5867400" cy="838200"/>
          </a:xfrm>
        </p:spPr>
        <p:txBody>
          <a:bodyPr/>
          <a:lstStyle/>
          <a:p>
            <a:pPr algn="ctr"/>
            <a:r>
              <a:rPr lang="en-US" altLang="en-US"/>
              <a:t>Learning Objectives</a:t>
            </a:r>
            <a:endParaRPr lang="en-US"/>
          </a:p>
        </p:txBody>
      </p:sp>
      <p:sp>
        <p:nvSpPr>
          <p:cNvPr id="7171" name="Content Placeholder 2">
            <a:extLst>
              <a:ext uri="{FF2B5EF4-FFF2-40B4-BE49-F238E27FC236}">
                <a16:creationId xmlns:a16="http://schemas.microsoft.com/office/drawing/2014/main" id="{86A50559-0FB9-43D7-87AA-3754D38A8DBD}"/>
              </a:ext>
            </a:extLst>
          </p:cNvPr>
          <p:cNvSpPr>
            <a:spLocks noGrp="1"/>
          </p:cNvSpPr>
          <p:nvPr>
            <p:ph idx="4294967295"/>
          </p:nvPr>
        </p:nvSpPr>
        <p:spPr>
          <a:xfrm>
            <a:off x="557784" y="1819656"/>
            <a:ext cx="8026400" cy="4495800"/>
          </a:xfrm>
        </p:spPr>
        <p:txBody>
          <a:bodyPr rtlCol="0">
            <a:normAutofit/>
          </a:bodyPr>
          <a:lstStyle/>
          <a:p>
            <a:pPr fontAlgn="auto">
              <a:spcAft>
                <a:spcPts val="1200"/>
              </a:spcAft>
              <a:buFontTx/>
              <a:buNone/>
              <a:defRPr/>
            </a:pPr>
            <a:r>
              <a:rPr lang="en-US" sz="2600" dirty="0">
                <a:solidFill>
                  <a:srgbClr val="000066"/>
                </a:solidFill>
              </a:rPr>
              <a:t>By attending this session, participants will be able to:</a:t>
            </a:r>
          </a:p>
          <a:p>
            <a:pPr marL="292100" indent="-292100" fontAlgn="auto">
              <a:spcAft>
                <a:spcPts val="0"/>
              </a:spcAft>
              <a:buFont typeface="Arial" charset="0"/>
              <a:buChar char="•"/>
              <a:defRPr/>
            </a:pPr>
            <a:r>
              <a:rPr lang="en-US" dirty="0"/>
              <a:t>Describe the use of spray foam in weatherization.</a:t>
            </a:r>
          </a:p>
          <a:p>
            <a:pPr marL="292100" indent="-292100" fontAlgn="auto">
              <a:spcAft>
                <a:spcPts val="0"/>
              </a:spcAft>
              <a:buFont typeface="Arial" charset="0"/>
              <a:buChar char="•"/>
              <a:defRPr/>
            </a:pPr>
            <a:r>
              <a:rPr lang="en-US" dirty="0"/>
              <a:t>Identify foam product options and uses.</a:t>
            </a:r>
          </a:p>
          <a:p>
            <a:pPr marL="292100" indent="-292100" fontAlgn="auto">
              <a:spcAft>
                <a:spcPts val="0"/>
              </a:spcAft>
              <a:buFont typeface="Arial" charset="0"/>
              <a:buChar char="•"/>
              <a:defRPr/>
            </a:pPr>
            <a:r>
              <a:rPr lang="en-US" dirty="0"/>
              <a:t>Explain the advantages and limitations of</a:t>
            </a:r>
            <a:br>
              <a:rPr lang="en-US" dirty="0"/>
            </a:br>
            <a:r>
              <a:rPr lang="en-US" dirty="0"/>
              <a:t>different spray foam products.</a:t>
            </a:r>
          </a:p>
          <a:p>
            <a:pPr marL="292100" indent="-292100" fontAlgn="auto">
              <a:spcAft>
                <a:spcPts val="0"/>
              </a:spcAft>
              <a:buFont typeface="Arial" charset="0"/>
              <a:buChar char="•"/>
              <a:defRPr/>
            </a:pPr>
            <a:r>
              <a:rPr lang="en-US" dirty="0"/>
              <a:t>Recognize the need for proper ventilation and </a:t>
            </a:r>
            <a:br>
              <a:rPr lang="en-US" dirty="0"/>
            </a:br>
            <a:r>
              <a:rPr lang="en-US" dirty="0"/>
              <a:t>personal protective equipment.</a:t>
            </a:r>
          </a:p>
          <a:p>
            <a:pPr fontAlgn="auto">
              <a:spcAft>
                <a:spcPts val="0"/>
              </a:spcAft>
              <a:buFont typeface="Arial" charset="0"/>
              <a:buChar char="•"/>
              <a:defRPr/>
            </a:pPr>
            <a:endParaRPr lang="en-US" dirty="0"/>
          </a:p>
        </p:txBody>
      </p:sp>
      <p:sp>
        <p:nvSpPr>
          <p:cNvPr id="13316" name="Title 5">
            <a:extLst>
              <a:ext uri="{FF2B5EF4-FFF2-40B4-BE49-F238E27FC236}">
                <a16:creationId xmlns:a16="http://schemas.microsoft.com/office/drawing/2014/main" id="{469EF035-3108-BF65-7A78-0A3956F765C7}"/>
              </a:ext>
            </a:extLst>
          </p:cNvPr>
          <p:cNvSpPr txBox="1">
            <a:spLocks/>
          </p:cNvSpPr>
          <p:nvPr/>
        </p:nvSpPr>
        <p:spPr bwMode="auto">
          <a:xfrm>
            <a:off x="547688" y="8509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0"/>
              </a:spcBef>
              <a:buFontTx/>
              <a:buNone/>
            </a:pPr>
            <a:r>
              <a:rPr lang="en-US" altLang="en-US" sz="1200">
                <a:solidFill>
                  <a:schemeClr val="bg1"/>
                </a:solidFill>
              </a:rPr>
              <a:t>SPRAY FOAM INSULATION</a:t>
            </a:r>
          </a:p>
        </p:txBody>
      </p:sp>
      <p:sp>
        <p:nvSpPr>
          <p:cNvPr id="3" name="Rectangle 2">
            <a:extLst>
              <a:ext uri="{FF2B5EF4-FFF2-40B4-BE49-F238E27FC236}">
                <a16:creationId xmlns:a16="http://schemas.microsoft.com/office/drawing/2014/main" id="{CA6070D0-D910-1C0F-1E89-275E20EF276A}"/>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2178AF94-102C-C014-A0A0-EE6CBBB9810E}"/>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49888760-1CA7-975E-C3C1-81AF24BBF573}"/>
              </a:ext>
            </a:extLst>
          </p:cNvPr>
          <p:cNvPicPr>
            <a:picLocks noChangeAspect="1"/>
          </p:cNvPicPr>
          <p:nvPr/>
        </p:nvPicPr>
        <p:blipFill>
          <a:blip r:embed="rId3"/>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4BD8738C-3139-CF46-518F-8D33172086C1}"/>
              </a:ext>
            </a:extLst>
          </p:cNvPr>
          <p:cNvPicPr>
            <a:picLocks noChangeAspect="1"/>
          </p:cNvPicPr>
          <p:nvPr/>
        </p:nvPicPr>
        <p:blipFill>
          <a:blip r:embed="rId4"/>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5126B0A3-C94F-12D5-C8BA-27C055FD89D3}"/>
              </a:ext>
            </a:extLst>
          </p:cNvPr>
          <p:cNvPicPr>
            <a:picLocks noChangeAspect="1"/>
          </p:cNvPicPr>
          <p:nvPr/>
        </p:nvPicPr>
        <p:blipFill>
          <a:blip r:embed="rId5"/>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D43B2A34-4CEA-BDF8-CE5C-B2A9B179F837}"/>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AA7030A5-7966-9FA0-4C71-E51BC2A939E4}"/>
              </a:ext>
            </a:extLst>
          </p:cNvPr>
          <p:cNvPicPr>
            <a:picLocks noChangeAspect="1"/>
          </p:cNvPicPr>
          <p:nvPr/>
        </p:nvPicPr>
        <p:blipFill>
          <a:blip r:embed="rId6"/>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E0784468-DC94-866D-D2E9-8C5FC58D7A98}"/>
              </a:ext>
            </a:extLst>
          </p:cNvPr>
          <p:cNvPicPr>
            <a:picLocks noChangeAspect="1"/>
          </p:cNvPicPr>
          <p:nvPr/>
        </p:nvPicPr>
        <p:blipFill>
          <a:blip r:embed="rId7"/>
          <a:stretch>
            <a:fillRect/>
          </a:stretch>
        </p:blipFill>
        <p:spPr>
          <a:xfrm>
            <a:off x="483155" y="296124"/>
            <a:ext cx="1570793" cy="5015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6">
            <a:extLst>
              <a:ext uri="{FF2B5EF4-FFF2-40B4-BE49-F238E27FC236}">
                <a16:creationId xmlns:a16="http://schemas.microsoft.com/office/drawing/2014/main" id="{A386B508-9628-4BFC-9F9D-79084C94281B}"/>
              </a:ext>
            </a:extLst>
          </p:cNvPr>
          <p:cNvSpPr>
            <a:spLocks noChangeArrowheads="1"/>
          </p:cNvSpPr>
          <p:nvPr/>
        </p:nvSpPr>
        <p:spPr bwMode="auto">
          <a:xfrm>
            <a:off x="1915295" y="269528"/>
            <a:ext cx="5319712" cy="914400"/>
          </a:xfrm>
          <a:prstGeom prst="rect">
            <a:avLst/>
          </a:prstGeom>
          <a:noFill/>
          <a:ln w="9525">
            <a:noFill/>
            <a:miter lim="800000"/>
            <a:headEnd/>
            <a:tailEnd/>
          </a:ln>
        </p:spPr>
        <p:txBody>
          <a:bodyPr lIns="0" tIns="0" rIns="0" bIns="0" anchor="ctr"/>
          <a:lstStyle/>
          <a:p>
            <a:pPr algn="ctr" fontAlgn="auto">
              <a:spcBef>
                <a:spcPts val="0"/>
              </a:spcBef>
              <a:spcAft>
                <a:spcPts val="0"/>
              </a:spcAft>
              <a:defRPr/>
            </a:pPr>
            <a:r>
              <a:rPr lang="en-US" sz="2600" spc="100" dirty="0">
                <a:solidFill>
                  <a:schemeClr val="accent1"/>
                </a:solidFill>
                <a:latin typeface="+mn-lt"/>
                <a:ea typeface="+mn-ea"/>
              </a:rPr>
              <a:t>Knee Wall Prop</a:t>
            </a:r>
            <a:endParaRPr lang="en-US">
              <a:ea typeface="+mn-ea"/>
            </a:endParaRPr>
          </a:p>
        </p:txBody>
      </p:sp>
      <p:pic>
        <p:nvPicPr>
          <p:cNvPr id="50179" name="Picture 9" descr="Photo of workers spraying foam insulation to a kneewall prop.">
            <a:extLst>
              <a:ext uri="{FF2B5EF4-FFF2-40B4-BE49-F238E27FC236}">
                <a16:creationId xmlns:a16="http://schemas.microsoft.com/office/drawing/2014/main" id="{DB869546-F168-0ABD-8321-28A8982F14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004243"/>
            <a:ext cx="43608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a:extLst>
              <a:ext uri="{FF2B5EF4-FFF2-40B4-BE49-F238E27FC236}">
                <a16:creationId xmlns:a16="http://schemas.microsoft.com/office/drawing/2014/main" id="{EA23E3BE-F035-F652-B26C-670C11B78BEA}"/>
              </a:ext>
            </a:extLst>
          </p:cNvPr>
          <p:cNvSpPr txBox="1">
            <a:spLocks noChangeArrowheads="1"/>
          </p:cNvSpPr>
          <p:nvPr/>
        </p:nvSpPr>
        <p:spPr bwMode="auto">
          <a:xfrm>
            <a:off x="4953000" y="1023293"/>
            <a:ext cx="3962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r>
              <a:rPr lang="en-US" altLang="en-US" sz="2600">
                <a:solidFill>
                  <a:srgbClr val="000066"/>
                </a:solidFill>
              </a:rPr>
              <a:t>Knee wall prop used </a:t>
            </a:r>
            <a:br>
              <a:rPr lang="en-US" altLang="en-US" sz="2600">
                <a:solidFill>
                  <a:srgbClr val="000066"/>
                </a:solidFill>
              </a:rPr>
            </a:br>
            <a:r>
              <a:rPr lang="en-US" altLang="en-US" sz="2600">
                <a:solidFill>
                  <a:srgbClr val="000066"/>
                </a:solidFill>
              </a:rPr>
              <a:t>to practice the correct application of spray foam.</a:t>
            </a:r>
          </a:p>
        </p:txBody>
      </p:sp>
      <p:sp>
        <p:nvSpPr>
          <p:cNvPr id="50181" name="Rectangular Callout 13">
            <a:extLst>
              <a:ext uri="{FF2B5EF4-FFF2-40B4-BE49-F238E27FC236}">
                <a16:creationId xmlns:a16="http://schemas.microsoft.com/office/drawing/2014/main" id="{6CDA7CFF-7D61-A973-D959-6834451E561B}"/>
              </a:ext>
            </a:extLst>
          </p:cNvPr>
          <p:cNvSpPr>
            <a:spLocks noChangeArrowheads="1"/>
          </p:cNvSpPr>
          <p:nvPr/>
        </p:nvSpPr>
        <p:spPr bwMode="auto">
          <a:xfrm>
            <a:off x="4953000" y="2664768"/>
            <a:ext cx="3429000" cy="1219200"/>
          </a:xfrm>
          <a:prstGeom prst="wedgeRectCallout">
            <a:avLst>
              <a:gd name="adj1" fmla="val -107986"/>
              <a:gd name="adj2" fmla="val -26667"/>
            </a:avLst>
          </a:prstGeom>
          <a:solidFill>
            <a:srgbClr val="FFFFFF"/>
          </a:solidFill>
          <a:ln>
            <a:noFill/>
          </a:ln>
          <a:effectLst>
            <a:outerShdw dist="38100" dir="2700000" rotWithShape="0">
              <a:srgbClr val="808080">
                <a:alpha val="42998"/>
              </a:srgbClr>
            </a:outerShdw>
          </a:effectLst>
          <a:extLst>
            <a:ext uri="{91240B29-F687-4F45-9708-019B960494DF}">
              <a14:hiddenLine xmlns:a14="http://schemas.microsoft.com/office/drawing/2010/main" w="6350">
                <a:solidFill>
                  <a:srgbClr val="000000"/>
                </a:solidFill>
                <a:round/>
                <a:headEnd/>
                <a:tailEnd/>
              </a14:hiddenLine>
            </a:ext>
          </a:extLst>
        </p:spPr>
        <p:txBody>
          <a:bodyPr/>
          <a:lstStyle>
            <a:lvl1pPr marL="39688">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0"/>
              </a:spcBef>
              <a:buFontTx/>
              <a:buNone/>
            </a:pPr>
            <a:r>
              <a:rPr lang="en-US" altLang="en-US" sz="2200">
                <a:solidFill>
                  <a:schemeClr val="tx1"/>
                </a:solidFill>
                <a:cs typeface="Arial" panose="020B0604020202020204" pitchFamily="34" charset="0"/>
                <a:sym typeface="Arial" panose="020B0604020202020204" pitchFamily="34" charset="0"/>
              </a:rPr>
              <a:t>Spray foam can be used to air seal and insulate the kneewall...</a:t>
            </a:r>
          </a:p>
        </p:txBody>
      </p:sp>
      <p:sp>
        <p:nvSpPr>
          <p:cNvPr id="50182" name="Rectangular Callout 14">
            <a:extLst>
              <a:ext uri="{FF2B5EF4-FFF2-40B4-BE49-F238E27FC236}">
                <a16:creationId xmlns:a16="http://schemas.microsoft.com/office/drawing/2014/main" id="{6102BE3B-D421-A35D-7BB4-36A8F5106B12}"/>
              </a:ext>
            </a:extLst>
          </p:cNvPr>
          <p:cNvSpPr>
            <a:spLocks noChangeArrowheads="1"/>
          </p:cNvSpPr>
          <p:nvPr/>
        </p:nvSpPr>
        <p:spPr bwMode="auto">
          <a:xfrm>
            <a:off x="4953000" y="4233218"/>
            <a:ext cx="3429000" cy="1600200"/>
          </a:xfrm>
          <a:prstGeom prst="wedgeRectCallout">
            <a:avLst>
              <a:gd name="adj1" fmla="val -99593"/>
              <a:gd name="adj2" fmla="val 23065"/>
            </a:avLst>
          </a:prstGeom>
          <a:solidFill>
            <a:srgbClr val="FFFFFF"/>
          </a:solidFill>
          <a:ln>
            <a:noFill/>
          </a:ln>
          <a:effectLst>
            <a:outerShdw dist="38100" dir="2700000" rotWithShape="0">
              <a:srgbClr val="808080">
                <a:alpha val="42998"/>
              </a:srgbClr>
            </a:outerShdw>
          </a:effectLst>
          <a:extLst>
            <a:ext uri="{91240B29-F687-4F45-9708-019B960494DF}">
              <a14:hiddenLine xmlns:a14="http://schemas.microsoft.com/office/drawing/2010/main" w="6350">
                <a:solidFill>
                  <a:srgbClr val="000000"/>
                </a:solidFill>
                <a:round/>
                <a:headEnd/>
                <a:tailEnd/>
              </a14:hiddenLine>
            </a:ext>
          </a:extLst>
        </p:spPr>
        <p:txBody>
          <a:bodyPr anchor="ctr"/>
          <a:lstStyle>
            <a:lvl1pPr marL="39688">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0"/>
              </a:spcBef>
              <a:buFontTx/>
              <a:buNone/>
            </a:pPr>
            <a:r>
              <a:rPr lang="en-US" altLang="en-US" sz="2200">
                <a:solidFill>
                  <a:schemeClr val="tx1"/>
                </a:solidFill>
                <a:cs typeface="Arial" panose="020B0604020202020204" pitchFamily="34" charset="0"/>
                <a:sym typeface="Arial" panose="020B0604020202020204" pitchFamily="34" charset="0"/>
              </a:rPr>
              <a:t>…or just air seal the </a:t>
            </a:r>
            <a:br>
              <a:rPr lang="en-US" altLang="en-US" sz="2200">
                <a:solidFill>
                  <a:schemeClr val="tx1"/>
                </a:solidFill>
                <a:cs typeface="Arial" panose="020B0604020202020204" pitchFamily="34" charset="0"/>
                <a:sym typeface="Arial" panose="020B0604020202020204" pitchFamily="34" charset="0"/>
              </a:rPr>
            </a:br>
            <a:r>
              <a:rPr lang="en-US" altLang="en-US" sz="2200">
                <a:solidFill>
                  <a:schemeClr val="tx1"/>
                </a:solidFill>
                <a:cs typeface="Arial" panose="020B0604020202020204" pitchFamily="34" charset="0"/>
                <a:sym typeface="Arial" panose="020B0604020202020204" pitchFamily="34" charset="0"/>
              </a:rPr>
              <a:t>floor-joist cavities after they have been stuffed with batt insulation.</a:t>
            </a:r>
          </a:p>
        </p:txBody>
      </p:sp>
      <p:sp>
        <p:nvSpPr>
          <p:cNvPr id="50183" name="TextBox 9">
            <a:extLst>
              <a:ext uri="{FF2B5EF4-FFF2-40B4-BE49-F238E27FC236}">
                <a16:creationId xmlns:a16="http://schemas.microsoft.com/office/drawing/2014/main" id="{041DB87B-CFC2-B269-5F6B-CE991D77DDB0}"/>
              </a:ext>
            </a:extLst>
          </p:cNvPr>
          <p:cNvSpPr txBox="1">
            <a:spLocks noChangeArrowheads="1"/>
          </p:cNvSpPr>
          <p:nvPr/>
        </p:nvSpPr>
        <p:spPr bwMode="auto">
          <a:xfrm>
            <a:off x="-3438" y="5697774"/>
            <a:ext cx="292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47319181-203E-CC7B-1711-01CD6C311930}"/>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5625CDD1-FE77-704E-5738-047953A13260}"/>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A3785ADF-1D5E-0DA9-AD02-FC67AFF434BB}"/>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20B817C4-7469-4E0F-0CC6-8CDBE0E118A2}"/>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EDDA980B-0FB0-6047-DDD7-C34CCFB2887A}"/>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6C1C0194-C081-B5CC-9574-5EDDE178B803}"/>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61313C55-4F71-5267-88A6-3258BD8D7CD8}"/>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F4A53656-7E8C-56E5-8921-109ECF96B9D6}"/>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Photo of a basement wall with two part foam applied.">
            <a:extLst>
              <a:ext uri="{FF2B5EF4-FFF2-40B4-BE49-F238E27FC236}">
                <a16:creationId xmlns:a16="http://schemas.microsoft.com/office/drawing/2014/main" id="{9152410E-8E3C-19E2-79CE-AEC3817EB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2CF823F5-4978-9BCB-10B1-F8E757F59A56}"/>
              </a:ext>
            </a:extLst>
          </p:cNvPr>
          <p:cNvSpPr>
            <a:spLocks noChangeArrowheads="1"/>
          </p:cNvSpPr>
          <p:nvPr/>
        </p:nvSpPr>
        <p:spPr bwMode="auto">
          <a:xfrm>
            <a:off x="685800" y="19050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5425" indent="-225425">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75000"/>
              </a:lnSpc>
              <a:spcBef>
                <a:spcPct val="50000"/>
              </a:spcBef>
              <a:buFontTx/>
              <a:buChar char="•"/>
            </a:pPr>
            <a:endParaRPr lang="en-US" altLang="en-US" i="1">
              <a:solidFill>
                <a:schemeClr val="tx1"/>
              </a:solidFill>
            </a:endParaRPr>
          </a:p>
        </p:txBody>
      </p:sp>
      <p:sp>
        <p:nvSpPr>
          <p:cNvPr id="52228" name="Text Box 5">
            <a:extLst>
              <a:ext uri="{FF2B5EF4-FFF2-40B4-BE49-F238E27FC236}">
                <a16:creationId xmlns:a16="http://schemas.microsoft.com/office/drawing/2014/main" id="{DC12F0DE-1FB6-69A2-792D-1AE82CD2FC9A}"/>
              </a:ext>
            </a:extLst>
          </p:cNvPr>
          <p:cNvSpPr txBox="1">
            <a:spLocks noChangeArrowheads="1"/>
          </p:cNvSpPr>
          <p:nvPr/>
        </p:nvSpPr>
        <p:spPr bwMode="auto">
          <a:xfrm>
            <a:off x="6781800" y="6262688"/>
            <a:ext cx="2362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50000"/>
              </a:spcBef>
              <a:buFontTx/>
              <a:buNone/>
            </a:pPr>
            <a:r>
              <a:rPr lang="en-US" altLang="en-US" sz="1000" i="1">
                <a:solidFill>
                  <a:schemeClr val="bg1"/>
                </a:solidFill>
              </a:rPr>
              <a:t>Photo courtesy of INCAP</a:t>
            </a:r>
          </a:p>
        </p:txBody>
      </p:sp>
      <p:sp>
        <p:nvSpPr>
          <p:cNvPr id="52229" name="Title 6">
            <a:extLst>
              <a:ext uri="{FF2B5EF4-FFF2-40B4-BE49-F238E27FC236}">
                <a16:creationId xmlns:a16="http://schemas.microsoft.com/office/drawing/2014/main" id="{12394DA4-A048-386F-B239-C1639332723D}"/>
              </a:ext>
            </a:extLst>
          </p:cNvPr>
          <p:cNvSpPr>
            <a:spLocks noGrp="1" noChangeArrowheads="1"/>
          </p:cNvSpPr>
          <p:nvPr>
            <p:ph type="title"/>
          </p:nvPr>
        </p:nvSpPr>
        <p:spPr>
          <a:xfrm>
            <a:off x="457200" y="0"/>
            <a:ext cx="5384800" cy="901700"/>
          </a:xfrm>
        </p:spPr>
        <p:txBody>
          <a:bodyPr/>
          <a:lstStyle/>
          <a:p>
            <a:r>
              <a:rPr lang="en-US" altLang="en-US"/>
              <a:t>Basement Wall</a:t>
            </a:r>
          </a:p>
        </p:txBody>
      </p:sp>
      <p:sp>
        <p:nvSpPr>
          <p:cNvPr id="52230" name="Title 5">
            <a:extLst>
              <a:ext uri="{FF2B5EF4-FFF2-40B4-BE49-F238E27FC236}">
                <a16:creationId xmlns:a16="http://schemas.microsoft.com/office/drawing/2014/main" id="{1FE98D0F-C1E2-BAC9-94BD-B85012B72E77}"/>
              </a:ext>
            </a:extLst>
          </p:cNvPr>
          <p:cNvSpPr txBox="1">
            <a:spLocks/>
          </p:cNvSpPr>
          <p:nvPr/>
        </p:nvSpPr>
        <p:spPr bwMode="auto">
          <a:xfrm>
            <a:off x="547688" y="8509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0"/>
              </a:spcBef>
              <a:buFontTx/>
              <a:buNone/>
            </a:pPr>
            <a:r>
              <a:rPr lang="en-US" altLang="en-US" sz="1200">
                <a:solidFill>
                  <a:schemeClr val="bg1"/>
                </a:solidFill>
              </a:rPr>
              <a:t>SPRAY FOAM INSULATION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a:extLst>
              <a:ext uri="{FF2B5EF4-FFF2-40B4-BE49-F238E27FC236}">
                <a16:creationId xmlns:a16="http://schemas.microsoft.com/office/drawing/2014/main" id="{8F034739-49AE-BEC7-C6CD-1D187E6F61F1}"/>
              </a:ext>
            </a:extLst>
          </p:cNvPr>
          <p:cNvSpPr>
            <a:spLocks noGrp="1" noChangeArrowheads="1"/>
          </p:cNvSpPr>
          <p:nvPr>
            <p:ph type="title"/>
          </p:nvPr>
        </p:nvSpPr>
        <p:spPr>
          <a:xfrm>
            <a:off x="596955" y="816169"/>
            <a:ext cx="7950310" cy="901700"/>
          </a:xfrm>
        </p:spPr>
        <p:txBody>
          <a:bodyPr/>
          <a:lstStyle/>
          <a:p>
            <a:pPr algn="ctr"/>
            <a:r>
              <a:rPr lang="en-US" altLang="en-US" dirty="0"/>
              <a:t>Two-Part Foam: Advantages and Disadvantages</a:t>
            </a:r>
            <a:endParaRPr lang="en-US" dirty="0"/>
          </a:p>
        </p:txBody>
      </p:sp>
      <p:sp>
        <p:nvSpPr>
          <p:cNvPr id="56323" name="Rectangle 2">
            <a:extLst>
              <a:ext uri="{FF2B5EF4-FFF2-40B4-BE49-F238E27FC236}">
                <a16:creationId xmlns:a16="http://schemas.microsoft.com/office/drawing/2014/main" id="{7C64EEAB-16FF-4D45-8F5A-54B9D530F5B1}"/>
              </a:ext>
            </a:extLst>
          </p:cNvPr>
          <p:cNvSpPr>
            <a:spLocks noChangeArrowheads="1"/>
          </p:cNvSpPr>
          <p:nvPr/>
        </p:nvSpPr>
        <p:spPr bwMode="auto">
          <a:xfrm>
            <a:off x="457200" y="1549400"/>
            <a:ext cx="3962400" cy="4648200"/>
          </a:xfrm>
          <a:prstGeom prst="rect">
            <a:avLst/>
          </a:prstGeom>
          <a:noFill/>
          <a:ln w="9525">
            <a:noFill/>
            <a:miter lim="800000"/>
            <a:headEnd/>
            <a:tailEnd/>
          </a:ln>
        </p:spPr>
        <p:txBody>
          <a:bodyPr lIns="0" tIns="0" rIns="0" bIns="0"/>
          <a:lstStyle/>
          <a:p>
            <a:pPr marL="228600" indent="-228600">
              <a:lnSpc>
                <a:spcPct val="85000"/>
              </a:lnSpc>
              <a:spcBef>
                <a:spcPct val="35000"/>
              </a:spcBef>
              <a:spcAft>
                <a:spcPts val="1800"/>
              </a:spcAft>
              <a:buClr>
                <a:schemeClr val="tx1"/>
              </a:buClr>
              <a:buSzPct val="80000"/>
              <a:defRPr/>
            </a:pPr>
            <a:r>
              <a:rPr lang="en-US" sz="2600" dirty="0">
                <a:solidFill>
                  <a:srgbClr val="000066"/>
                </a:solidFill>
                <a:latin typeface="Arial" charset="0"/>
                <a:ea typeface="ＭＳ Ｐゴシック" charset="-128"/>
              </a:rPr>
              <a:t>Two-Part Foam</a:t>
            </a:r>
          </a:p>
          <a:p>
            <a:pPr marL="228600" indent="-228600">
              <a:lnSpc>
                <a:spcPct val="85000"/>
              </a:lnSpc>
              <a:spcBef>
                <a:spcPct val="35000"/>
              </a:spcBef>
              <a:spcAft>
                <a:spcPts val="600"/>
              </a:spcAft>
              <a:buClr>
                <a:schemeClr val="tx1"/>
              </a:buClr>
              <a:buSzPct val="80000"/>
              <a:defRPr/>
            </a:pPr>
            <a:r>
              <a:rPr lang="en-US" sz="2000" dirty="0">
                <a:solidFill>
                  <a:schemeClr val="tx2">
                    <a:lumMod val="75000"/>
                  </a:schemeClr>
                </a:solidFill>
                <a:latin typeface="Arial" charset="0"/>
                <a:ea typeface="ＭＳ Ｐゴシック" charset="-128"/>
              </a:rPr>
              <a:t>ADVANTAGES</a:t>
            </a:r>
          </a:p>
          <a:p>
            <a:pPr marL="273050" lvl="1" indent="-228600">
              <a:spcBef>
                <a:spcPts val="600"/>
              </a:spcBef>
              <a:spcAft>
                <a:spcPts val="600"/>
              </a:spcAft>
              <a:buSzPct val="80000"/>
              <a:buFont typeface="Arial" charset="0"/>
              <a:buChar char="•"/>
              <a:defRPr/>
            </a:pPr>
            <a:r>
              <a:rPr lang="en-US" sz="2000" dirty="0">
                <a:latin typeface="Arial" charset="0"/>
                <a:ea typeface="ＭＳ Ｐゴシック" charset="-128"/>
              </a:rPr>
              <a:t>More thorough sealing</a:t>
            </a:r>
          </a:p>
          <a:p>
            <a:pPr marL="273050" lvl="1" indent="-228600">
              <a:spcBef>
                <a:spcPts val="600"/>
              </a:spcBef>
              <a:spcAft>
                <a:spcPts val="600"/>
              </a:spcAft>
              <a:buSzPct val="80000"/>
              <a:buFont typeface="Arial" charset="0"/>
              <a:buChar char="•"/>
              <a:defRPr/>
            </a:pPr>
            <a:r>
              <a:rPr lang="en-US" sz="2000" dirty="0">
                <a:latin typeface="Arial" charset="0"/>
                <a:ea typeface="ＭＳ Ｐゴシック" charset="-128"/>
              </a:rPr>
              <a:t>Significantly reduced labor costs</a:t>
            </a:r>
          </a:p>
          <a:p>
            <a:pPr marL="273050" lvl="1" indent="-228600">
              <a:spcBef>
                <a:spcPts val="600"/>
              </a:spcBef>
              <a:spcAft>
                <a:spcPts val="600"/>
              </a:spcAft>
              <a:buSzPct val="80000"/>
              <a:buFont typeface="Arial" charset="0"/>
              <a:buChar char="•"/>
              <a:defRPr/>
            </a:pPr>
            <a:r>
              <a:rPr lang="en-US" sz="2000" dirty="0">
                <a:latin typeface="Arial" charset="0"/>
                <a:ea typeface="ＭＳ Ｐゴシック" charset="-128"/>
              </a:rPr>
              <a:t>Motivates workers</a:t>
            </a:r>
          </a:p>
          <a:p>
            <a:pPr marL="273050" lvl="1" indent="-228600">
              <a:spcBef>
                <a:spcPts val="600"/>
              </a:spcBef>
              <a:spcAft>
                <a:spcPts val="600"/>
              </a:spcAft>
              <a:buSzPct val="80000"/>
              <a:buFont typeface="Arial" charset="0"/>
              <a:buChar char="•"/>
              <a:defRPr/>
            </a:pPr>
            <a:r>
              <a:rPr lang="en-US" sz="2000" dirty="0">
                <a:latin typeface="Arial" charset="0"/>
                <a:ea typeface="ＭＳ Ｐゴシック" charset="-128"/>
              </a:rPr>
              <a:t>Good adhesion</a:t>
            </a:r>
          </a:p>
          <a:p>
            <a:pPr marL="273050" lvl="1" indent="-228600">
              <a:spcBef>
                <a:spcPts val="600"/>
              </a:spcBef>
              <a:spcAft>
                <a:spcPts val="600"/>
              </a:spcAft>
              <a:buSzPct val="80000"/>
              <a:buFont typeface="Arial" charset="0"/>
              <a:buChar char="•"/>
              <a:defRPr/>
            </a:pPr>
            <a:r>
              <a:rPr lang="en-US" sz="2000" dirty="0">
                <a:latin typeface="Arial" charset="0"/>
                <a:ea typeface="ＭＳ Ｐゴシック" charset="-128"/>
              </a:rPr>
              <a:t>Quick cure time</a:t>
            </a:r>
          </a:p>
        </p:txBody>
      </p:sp>
      <p:sp>
        <p:nvSpPr>
          <p:cNvPr id="54276" name="Rectangle 2">
            <a:extLst>
              <a:ext uri="{FF2B5EF4-FFF2-40B4-BE49-F238E27FC236}">
                <a16:creationId xmlns:a16="http://schemas.microsoft.com/office/drawing/2014/main" id="{AB5C5545-AD26-A80F-E39F-94F175B7F437}"/>
              </a:ext>
            </a:extLst>
          </p:cNvPr>
          <p:cNvSpPr>
            <a:spLocks noChangeArrowheads="1"/>
          </p:cNvSpPr>
          <p:nvPr/>
        </p:nvSpPr>
        <p:spPr bwMode="auto">
          <a:xfrm>
            <a:off x="4776788" y="2192338"/>
            <a:ext cx="41910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85000"/>
              </a:lnSpc>
              <a:spcBef>
                <a:spcPct val="35000"/>
              </a:spcBef>
              <a:spcAft>
                <a:spcPts val="600"/>
              </a:spcAft>
              <a:buSzPct val="80000"/>
              <a:buFontTx/>
              <a:buNone/>
            </a:pPr>
            <a:r>
              <a:rPr lang="en-US" altLang="en-US" sz="2000">
                <a:solidFill>
                  <a:srgbClr val="50565C"/>
                </a:solidFill>
              </a:rPr>
              <a:t>DISADVANTAGES</a:t>
            </a:r>
          </a:p>
          <a:p>
            <a:pPr>
              <a:lnSpc>
                <a:spcPct val="100000"/>
              </a:lnSpc>
              <a:spcBef>
                <a:spcPts val="600"/>
              </a:spcBef>
              <a:spcAft>
                <a:spcPts val="600"/>
              </a:spcAft>
              <a:buSzPct val="80000"/>
            </a:pPr>
            <a:r>
              <a:rPr lang="en-US" altLang="en-US" sz="2000">
                <a:solidFill>
                  <a:srgbClr val="50565C"/>
                </a:solidFill>
              </a:rPr>
              <a:t>Expensive; hazardous materials shipping fees</a:t>
            </a:r>
          </a:p>
          <a:p>
            <a:pPr>
              <a:lnSpc>
                <a:spcPct val="100000"/>
              </a:lnSpc>
              <a:spcBef>
                <a:spcPts val="600"/>
              </a:spcBef>
              <a:spcAft>
                <a:spcPts val="600"/>
              </a:spcAft>
              <a:buSzPct val="80000"/>
            </a:pPr>
            <a:r>
              <a:rPr lang="en-US" altLang="en-US" sz="2000">
                <a:solidFill>
                  <a:srgbClr val="50565C"/>
                </a:solidFill>
              </a:rPr>
              <a:t>Easy to waste material</a:t>
            </a:r>
          </a:p>
          <a:p>
            <a:pPr>
              <a:lnSpc>
                <a:spcPct val="100000"/>
              </a:lnSpc>
              <a:spcBef>
                <a:spcPts val="600"/>
              </a:spcBef>
              <a:spcAft>
                <a:spcPts val="600"/>
              </a:spcAft>
              <a:buSzPct val="80000"/>
            </a:pPr>
            <a:r>
              <a:rPr lang="en-US" altLang="en-US" sz="2000">
                <a:solidFill>
                  <a:srgbClr val="50565C"/>
                </a:solidFill>
              </a:rPr>
              <a:t>Restrictive dispensing temperatures</a:t>
            </a:r>
            <a:br>
              <a:rPr lang="en-US" altLang="en-US" sz="2000">
                <a:solidFill>
                  <a:srgbClr val="50565C"/>
                </a:solidFill>
              </a:rPr>
            </a:br>
            <a:r>
              <a:rPr lang="en-US" altLang="en-US" sz="2000">
                <a:solidFill>
                  <a:srgbClr val="50565C"/>
                </a:solidFill>
              </a:rPr>
              <a:t>(</a:t>
            </a:r>
            <a:r>
              <a:rPr lang="en-US" altLang="en-US" sz="2000" i="1">
                <a:solidFill>
                  <a:srgbClr val="50565C"/>
                </a:solidFill>
              </a:rPr>
              <a:t>around 75˚F recommended</a:t>
            </a:r>
            <a:r>
              <a:rPr lang="en-US" altLang="en-US" sz="2000">
                <a:solidFill>
                  <a:srgbClr val="50565C"/>
                </a:solidFill>
              </a:rPr>
              <a:t>)</a:t>
            </a:r>
          </a:p>
          <a:p>
            <a:pPr>
              <a:lnSpc>
                <a:spcPct val="100000"/>
              </a:lnSpc>
              <a:spcBef>
                <a:spcPts val="600"/>
              </a:spcBef>
              <a:spcAft>
                <a:spcPts val="600"/>
              </a:spcAft>
              <a:buSzPct val="80000"/>
            </a:pPr>
            <a:r>
              <a:rPr lang="en-US" altLang="en-US" sz="2000">
                <a:solidFill>
                  <a:srgbClr val="50565C"/>
                </a:solidFill>
              </a:rPr>
              <a:t>Specialized and expensive personal protection equipment required</a:t>
            </a:r>
          </a:p>
          <a:p>
            <a:pPr lvl="1">
              <a:lnSpc>
                <a:spcPct val="85000"/>
              </a:lnSpc>
              <a:spcBef>
                <a:spcPct val="35000"/>
              </a:spcBef>
              <a:buSzPct val="80000"/>
              <a:buFontTx/>
              <a:buChar char="•"/>
            </a:pPr>
            <a:endParaRPr lang="en-US" altLang="en-US" sz="1800">
              <a:solidFill>
                <a:schemeClr val="tx1"/>
              </a:solidFill>
            </a:endParaRPr>
          </a:p>
          <a:p>
            <a:pPr lvl="1">
              <a:lnSpc>
                <a:spcPct val="85000"/>
              </a:lnSpc>
              <a:spcBef>
                <a:spcPct val="35000"/>
              </a:spcBef>
              <a:buSzPct val="80000"/>
              <a:buFontTx/>
              <a:buChar char="–"/>
            </a:pPr>
            <a:endParaRPr lang="en-US" altLang="en-US" sz="2400">
              <a:solidFill>
                <a:schemeClr val="tx1"/>
              </a:solidFill>
            </a:endParaRPr>
          </a:p>
          <a:p>
            <a:pPr>
              <a:lnSpc>
                <a:spcPct val="85000"/>
              </a:lnSpc>
              <a:spcBef>
                <a:spcPct val="35000"/>
              </a:spcBef>
              <a:buClr>
                <a:schemeClr val="tx1"/>
              </a:buClr>
              <a:buSzPct val="80000"/>
              <a:buFontTx/>
              <a:buNone/>
            </a:pPr>
            <a:endParaRPr lang="en-US" altLang="en-US">
              <a:solidFill>
                <a:schemeClr val="tx1"/>
              </a:solidFill>
            </a:endParaRPr>
          </a:p>
        </p:txBody>
      </p:sp>
      <p:cxnSp>
        <p:nvCxnSpPr>
          <p:cNvPr id="8" name="Straight Connector 7">
            <a:extLst>
              <a:ext uri="{FF2B5EF4-FFF2-40B4-BE49-F238E27FC236}">
                <a16:creationId xmlns:a16="http://schemas.microsoft.com/office/drawing/2014/main" id="{D9436656-178D-432D-A6A9-AF2458BD5B09}"/>
              </a:ext>
            </a:extLst>
          </p:cNvPr>
          <p:cNvCxnSpPr/>
          <p:nvPr/>
        </p:nvCxnSpPr>
        <p:spPr bwMode="auto">
          <a:xfrm flipH="1">
            <a:off x="4623500" y="2287587"/>
            <a:ext cx="1587" cy="3576742"/>
          </a:xfrm>
          <a:prstGeom prst="line">
            <a:avLst/>
          </a:prstGeom>
          <a:solidFill>
            <a:schemeClr val="accent1"/>
          </a:solidFill>
          <a:ln w="22225" cap="flat" cmpd="sng" algn="ctr">
            <a:solidFill>
              <a:schemeClr val="accent4"/>
            </a:solidFill>
            <a:prstDash val="sysDot"/>
            <a:round/>
            <a:headEnd type="none" w="med" len="med"/>
            <a:tailEnd type="none" w="med" len="med"/>
          </a:ln>
          <a:effectLst/>
        </p:spPr>
      </p:cxnSp>
      <p:cxnSp>
        <p:nvCxnSpPr>
          <p:cNvPr id="9" name="Straight Connector 8">
            <a:extLst>
              <a:ext uri="{FF2B5EF4-FFF2-40B4-BE49-F238E27FC236}">
                <a16:creationId xmlns:a16="http://schemas.microsoft.com/office/drawing/2014/main" id="{5963715B-F782-4C14-A670-4DA9ED100EC7}"/>
              </a:ext>
            </a:extLst>
          </p:cNvPr>
          <p:cNvCxnSpPr/>
          <p:nvPr/>
        </p:nvCxnSpPr>
        <p:spPr bwMode="auto">
          <a:xfrm>
            <a:off x="457200" y="2057400"/>
            <a:ext cx="8229600" cy="1588"/>
          </a:xfrm>
          <a:prstGeom prst="line">
            <a:avLst/>
          </a:prstGeom>
          <a:solidFill>
            <a:schemeClr val="accent1"/>
          </a:solidFill>
          <a:ln w="22225" cap="flat" cmpd="sng" algn="ctr">
            <a:solidFill>
              <a:schemeClr val="accent4"/>
            </a:solidFill>
            <a:prstDash val="sysDot"/>
            <a:round/>
            <a:headEnd type="none" w="med" len="med"/>
            <a:tailEnd type="none" w="med" len="med"/>
          </a:ln>
          <a:effectLst/>
        </p:spPr>
      </p:cxnSp>
      <p:sp>
        <p:nvSpPr>
          <p:cNvPr id="3" name="Rectangle 2">
            <a:extLst>
              <a:ext uri="{FF2B5EF4-FFF2-40B4-BE49-F238E27FC236}">
                <a16:creationId xmlns:a16="http://schemas.microsoft.com/office/drawing/2014/main" id="{00D82815-F45A-0A53-54D1-43F36FFCB264}"/>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136A1848-9AB0-4051-D5BF-0BE32E771437}"/>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0723CAEC-ED4B-4CCA-D4D4-33A86346B6D6}"/>
              </a:ext>
            </a:extLst>
          </p:cNvPr>
          <p:cNvPicPr>
            <a:picLocks noChangeAspect="1"/>
          </p:cNvPicPr>
          <p:nvPr/>
        </p:nvPicPr>
        <p:blipFill>
          <a:blip r:embed="rId3"/>
          <a:stretch>
            <a:fillRect/>
          </a:stretch>
        </p:blipFill>
        <p:spPr>
          <a:xfrm>
            <a:off x="7959971" y="6336795"/>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0EB4D4DB-BAE8-1466-16A8-31929AA77945}"/>
              </a:ext>
            </a:extLst>
          </p:cNvPr>
          <p:cNvPicPr>
            <a:picLocks noChangeAspect="1"/>
          </p:cNvPicPr>
          <p:nvPr/>
        </p:nvPicPr>
        <p:blipFill>
          <a:blip r:embed="rId4"/>
          <a:stretch>
            <a:fillRect/>
          </a:stretch>
        </p:blipFill>
        <p:spPr>
          <a:xfrm>
            <a:off x="684935" y="6363452"/>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EF3478E0-D1E3-F9D9-8CC4-B2E907C96080}"/>
              </a:ext>
            </a:extLst>
          </p:cNvPr>
          <p:cNvPicPr>
            <a:picLocks noChangeAspect="1"/>
          </p:cNvPicPr>
          <p:nvPr/>
        </p:nvPicPr>
        <p:blipFill>
          <a:blip r:embed="rId5"/>
          <a:stretch>
            <a:fillRect/>
          </a:stretch>
        </p:blipFill>
        <p:spPr>
          <a:xfrm>
            <a:off x="4121320" y="6367072"/>
            <a:ext cx="1235674" cy="307486"/>
          </a:xfrm>
          <a:prstGeom prst="rect">
            <a:avLst/>
          </a:prstGeom>
          <a:ln>
            <a:noFill/>
          </a:ln>
        </p:spPr>
      </p:pic>
      <p:sp>
        <p:nvSpPr>
          <p:cNvPr id="15" name="Footer Placeholder 1">
            <a:extLst>
              <a:ext uri="{FF2B5EF4-FFF2-40B4-BE49-F238E27FC236}">
                <a16:creationId xmlns:a16="http://schemas.microsoft.com/office/drawing/2014/main" id="{DC958AB1-CB3B-9FF4-615D-6DFCD2482941}"/>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7" name="Picture 16" descr="A red and white symbol of a person with a hard hat&#10;&#10;AI-generated content may be incorrect.">
            <a:extLst>
              <a:ext uri="{FF2B5EF4-FFF2-40B4-BE49-F238E27FC236}">
                <a16:creationId xmlns:a16="http://schemas.microsoft.com/office/drawing/2014/main" id="{C28AF9BD-822C-13CF-F2A8-2151AB0568BA}"/>
              </a:ext>
            </a:extLst>
          </p:cNvPr>
          <p:cNvPicPr>
            <a:picLocks noChangeAspect="1"/>
          </p:cNvPicPr>
          <p:nvPr/>
        </p:nvPicPr>
        <p:blipFill>
          <a:blip r:embed="rId6"/>
          <a:stretch>
            <a:fillRect/>
          </a:stretch>
        </p:blipFill>
        <p:spPr>
          <a:xfrm>
            <a:off x="7632791" y="297511"/>
            <a:ext cx="748209" cy="766614"/>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2500E94B-FC99-CC71-2ED9-5C998F0E7613}"/>
              </a:ext>
            </a:extLst>
          </p:cNvPr>
          <p:cNvPicPr>
            <a:picLocks noChangeAspect="1"/>
          </p:cNvPicPr>
          <p:nvPr/>
        </p:nvPicPr>
        <p:blipFill>
          <a:blip r:embed="rId7"/>
          <a:stretch>
            <a:fillRect/>
          </a:stretch>
        </p:blipFill>
        <p:spPr>
          <a:xfrm>
            <a:off x="483155" y="296124"/>
            <a:ext cx="1570793" cy="5015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6">
            <a:extLst>
              <a:ext uri="{FF2B5EF4-FFF2-40B4-BE49-F238E27FC236}">
                <a16:creationId xmlns:a16="http://schemas.microsoft.com/office/drawing/2014/main" id="{DA164D8C-408E-2071-C0DB-312A3B1DF170}"/>
              </a:ext>
            </a:extLst>
          </p:cNvPr>
          <p:cNvSpPr>
            <a:spLocks noGrp="1" noChangeArrowheads="1"/>
          </p:cNvSpPr>
          <p:nvPr>
            <p:ph idx="1"/>
          </p:nvPr>
        </p:nvSpPr>
        <p:spPr>
          <a:xfrm>
            <a:off x="457200" y="1510524"/>
            <a:ext cx="8229600" cy="4495800"/>
          </a:xfrm>
        </p:spPr>
        <p:txBody>
          <a:bodyPr/>
          <a:lstStyle/>
          <a:p>
            <a:pPr>
              <a:buFontTx/>
              <a:buNone/>
            </a:pPr>
            <a:r>
              <a:rPr lang="en-US" altLang="en-US" sz="2600">
                <a:solidFill>
                  <a:srgbClr val="000066"/>
                </a:solidFill>
                <a:ea typeface="ＭＳ Ｐゴシック" panose="020B0600070205080204" pitchFamily="34" charset="-128"/>
              </a:rPr>
              <a:t>Material Safety Data Sheet (MSDS)</a:t>
            </a:r>
          </a:p>
          <a:p>
            <a:r>
              <a:rPr lang="en-US" altLang="en-US" sz="2200">
                <a:solidFill>
                  <a:srgbClr val="50565C"/>
                </a:solidFill>
                <a:ea typeface="ＭＳ Ｐゴシック" panose="020B0600070205080204" pitchFamily="34" charset="-128"/>
              </a:rPr>
              <a:t>Must have MSDS at job site whenever spray foam is used</a:t>
            </a:r>
          </a:p>
          <a:p>
            <a:pPr lvl="1">
              <a:buFont typeface="Courier New" panose="02070309020205020404" pitchFamily="49" charset="0"/>
              <a:buChar char="o"/>
            </a:pPr>
            <a:r>
              <a:rPr lang="en-US" altLang="en-US" sz="2200">
                <a:solidFill>
                  <a:srgbClr val="50565C"/>
                </a:solidFill>
                <a:ea typeface="ＭＳ Ｐゴシック" panose="020B0600070205080204" pitchFamily="34" charset="-128"/>
              </a:rPr>
              <a:t>For following precautions for safe handling and use</a:t>
            </a:r>
          </a:p>
          <a:p>
            <a:pPr lvl="1">
              <a:buFont typeface="Courier New" panose="02070309020205020404" pitchFamily="49" charset="0"/>
              <a:buChar char="o"/>
            </a:pPr>
            <a:r>
              <a:rPr lang="en-US" altLang="en-US" sz="2200">
                <a:solidFill>
                  <a:srgbClr val="50565C"/>
                </a:solidFill>
                <a:ea typeface="ＭＳ Ｐゴシック" panose="020B0600070205080204" pitchFamily="34" charset="-128"/>
              </a:rPr>
              <a:t>References emergency and first aid procedures</a:t>
            </a:r>
          </a:p>
          <a:p>
            <a:pPr>
              <a:buFontTx/>
              <a:buNone/>
            </a:pPr>
            <a:r>
              <a:rPr lang="en-US" altLang="en-US" sz="2600">
                <a:solidFill>
                  <a:srgbClr val="000066"/>
                </a:solidFill>
                <a:ea typeface="ＭＳ Ｐゴシック" panose="020B0600070205080204" pitchFamily="34" charset="-128"/>
              </a:rPr>
              <a:t>Use in well-ventilated area</a:t>
            </a:r>
          </a:p>
          <a:p>
            <a:pPr>
              <a:spcBef>
                <a:spcPct val="0"/>
              </a:spcBef>
              <a:spcAft>
                <a:spcPct val="0"/>
              </a:spcAft>
            </a:pPr>
            <a:r>
              <a:rPr lang="en-US" altLang="en-US" sz="2200">
                <a:solidFill>
                  <a:srgbClr val="50565C"/>
                </a:solidFill>
                <a:ea typeface="ＭＳ Ｐゴシック" panose="020B0600070205080204" pitchFamily="34" charset="-128"/>
              </a:rPr>
              <a:t>Ventilation fans exhaust fumes and ensure cross-flow of fresh air</a:t>
            </a:r>
          </a:p>
          <a:p>
            <a:pPr>
              <a:buFontTx/>
              <a:buNone/>
            </a:pPr>
            <a:r>
              <a:rPr lang="en-US" altLang="en-US" sz="2600">
                <a:solidFill>
                  <a:srgbClr val="000066"/>
                </a:solidFill>
                <a:ea typeface="ＭＳ Ｐゴシック" panose="020B0600070205080204" pitchFamily="34" charset="-128"/>
              </a:rPr>
              <a:t>Wear personal protection equipment</a:t>
            </a:r>
          </a:p>
          <a:p>
            <a:pPr>
              <a:spcBef>
                <a:spcPct val="0"/>
              </a:spcBef>
              <a:spcAft>
                <a:spcPct val="0"/>
              </a:spcAft>
            </a:pPr>
            <a:r>
              <a:rPr lang="en-US" altLang="en-US" sz="2200">
                <a:solidFill>
                  <a:srgbClr val="50565C"/>
                </a:solidFill>
                <a:ea typeface="ＭＳ Ｐゴシック" panose="020B0600070205080204" pitchFamily="34" charset="-128"/>
              </a:rPr>
              <a:t>Coveralls, rubber/latex gloves, eye protection</a:t>
            </a:r>
          </a:p>
          <a:p>
            <a:endParaRPr lang="en-US" altLang="en-US">
              <a:ea typeface="ＭＳ Ｐゴシック" panose="020B0600070205080204" pitchFamily="34" charset="-128"/>
            </a:endParaRPr>
          </a:p>
        </p:txBody>
      </p:sp>
      <p:sp>
        <p:nvSpPr>
          <p:cNvPr id="56323" name="Title 4">
            <a:extLst>
              <a:ext uri="{FF2B5EF4-FFF2-40B4-BE49-F238E27FC236}">
                <a16:creationId xmlns:a16="http://schemas.microsoft.com/office/drawing/2014/main" id="{48F72925-A8CF-9348-28C0-07A394BD7FD9}"/>
              </a:ext>
            </a:extLst>
          </p:cNvPr>
          <p:cNvSpPr>
            <a:spLocks noGrp="1" noChangeArrowheads="1"/>
          </p:cNvSpPr>
          <p:nvPr>
            <p:ph type="title"/>
          </p:nvPr>
        </p:nvSpPr>
        <p:spPr>
          <a:xfrm>
            <a:off x="1764912" y="499127"/>
            <a:ext cx="5626100" cy="901700"/>
          </a:xfrm>
        </p:spPr>
        <p:txBody>
          <a:bodyPr/>
          <a:lstStyle/>
          <a:p>
            <a:pPr algn="ctr"/>
            <a:r>
              <a:rPr lang="en-US" altLang="en-US" sz="2400"/>
              <a:t>Safe Use of Spray Foam Insulation</a:t>
            </a:r>
            <a:endParaRPr lang="en-US"/>
          </a:p>
        </p:txBody>
      </p:sp>
      <p:sp>
        <p:nvSpPr>
          <p:cNvPr id="3" name="Rectangle 2">
            <a:extLst>
              <a:ext uri="{FF2B5EF4-FFF2-40B4-BE49-F238E27FC236}">
                <a16:creationId xmlns:a16="http://schemas.microsoft.com/office/drawing/2014/main" id="{34A8E7D1-E712-91C1-7DAD-343FF20402B9}"/>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64F440A5-3E36-EA72-6E4B-78A439C10B56}"/>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23</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E4D6B5CC-C4D9-4E54-0980-9EF2C240A004}"/>
              </a:ext>
            </a:extLst>
          </p:cNvPr>
          <p:cNvPicPr>
            <a:picLocks noChangeAspect="1"/>
          </p:cNvPicPr>
          <p:nvPr/>
        </p:nvPicPr>
        <p:blipFill>
          <a:blip r:embed="rId3"/>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D0B2FD15-35AD-A601-CF98-74FA1929593A}"/>
              </a:ext>
            </a:extLst>
          </p:cNvPr>
          <p:cNvPicPr>
            <a:picLocks noChangeAspect="1"/>
          </p:cNvPicPr>
          <p:nvPr/>
        </p:nvPicPr>
        <p:blipFill>
          <a:blip r:embed="rId4"/>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890D7DBD-27F0-0713-4B81-27A2367EEDB2}"/>
              </a:ext>
            </a:extLst>
          </p:cNvPr>
          <p:cNvPicPr>
            <a:picLocks noChangeAspect="1"/>
          </p:cNvPicPr>
          <p:nvPr/>
        </p:nvPicPr>
        <p:blipFill>
          <a:blip r:embed="rId5"/>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9335E77C-55A8-316A-7C31-6C335F9EF6D0}"/>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754E6B61-D95C-88BF-950E-28708C476035}"/>
              </a:ext>
            </a:extLst>
          </p:cNvPr>
          <p:cNvPicPr>
            <a:picLocks noChangeAspect="1"/>
          </p:cNvPicPr>
          <p:nvPr/>
        </p:nvPicPr>
        <p:blipFill>
          <a:blip r:embed="rId6"/>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C5DBCFD7-B926-548F-F9AD-0785C6F121CD}"/>
              </a:ext>
            </a:extLst>
          </p:cNvPr>
          <p:cNvPicPr>
            <a:picLocks noChangeAspect="1"/>
          </p:cNvPicPr>
          <p:nvPr/>
        </p:nvPicPr>
        <p:blipFill>
          <a:blip r:embed="rId7"/>
          <a:stretch>
            <a:fillRect/>
          </a:stretch>
        </p:blipFill>
        <p:spPr>
          <a:xfrm>
            <a:off x="483155" y="296124"/>
            <a:ext cx="1570793" cy="5015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9" descr="Photo of a worker a safety suit and an air respirator.">
            <a:extLst>
              <a:ext uri="{FF2B5EF4-FFF2-40B4-BE49-F238E27FC236}">
                <a16:creationId xmlns:a16="http://schemas.microsoft.com/office/drawing/2014/main" id="{30EFBD66-7ED7-486C-FCAF-32AA92483D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04643" y="1167512"/>
            <a:ext cx="4261898" cy="4523377"/>
          </a:xfrm>
        </p:spPr>
      </p:pic>
      <p:sp>
        <p:nvSpPr>
          <p:cNvPr id="58371" name="Title 4">
            <a:extLst>
              <a:ext uri="{FF2B5EF4-FFF2-40B4-BE49-F238E27FC236}">
                <a16:creationId xmlns:a16="http://schemas.microsoft.com/office/drawing/2014/main" id="{850BF065-96A8-9BC2-F013-3C3780A61B17}"/>
              </a:ext>
            </a:extLst>
          </p:cNvPr>
          <p:cNvSpPr>
            <a:spLocks noGrp="1" noChangeArrowheads="1"/>
          </p:cNvSpPr>
          <p:nvPr>
            <p:ph type="title"/>
          </p:nvPr>
        </p:nvSpPr>
        <p:spPr>
          <a:xfrm>
            <a:off x="1884702" y="389319"/>
            <a:ext cx="5384800" cy="901700"/>
          </a:xfrm>
        </p:spPr>
        <p:txBody>
          <a:bodyPr/>
          <a:lstStyle/>
          <a:p>
            <a:pPr algn="ctr"/>
            <a:r>
              <a:rPr lang="en-US" altLang="en-US"/>
              <a:t>Respiratory Protection</a:t>
            </a:r>
            <a:endParaRPr lang="en-US"/>
          </a:p>
        </p:txBody>
      </p:sp>
      <p:sp>
        <p:nvSpPr>
          <p:cNvPr id="58372" name="Rectangle 2">
            <a:extLst>
              <a:ext uri="{FF2B5EF4-FFF2-40B4-BE49-F238E27FC236}">
                <a16:creationId xmlns:a16="http://schemas.microsoft.com/office/drawing/2014/main" id="{C1E28362-3055-E58F-FAD5-1B1B841B4A32}"/>
              </a:ext>
            </a:extLst>
          </p:cNvPr>
          <p:cNvSpPr>
            <a:spLocks noChangeArrowheads="1"/>
          </p:cNvSpPr>
          <p:nvPr/>
        </p:nvSpPr>
        <p:spPr bwMode="auto">
          <a:xfrm>
            <a:off x="457200" y="1450975"/>
            <a:ext cx="31734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ts val="600"/>
              </a:spcBef>
              <a:spcAft>
                <a:spcPts val="600"/>
              </a:spcAft>
              <a:buSzPct val="80000"/>
              <a:buFontTx/>
              <a:buNone/>
            </a:pPr>
            <a:r>
              <a:rPr lang="en-US" altLang="en-US" sz="2600">
                <a:solidFill>
                  <a:srgbClr val="000066"/>
                </a:solidFill>
              </a:rPr>
              <a:t>MSDS sheets state:</a:t>
            </a:r>
          </a:p>
          <a:p>
            <a:pPr>
              <a:lnSpc>
                <a:spcPct val="100000"/>
              </a:lnSpc>
              <a:spcBef>
                <a:spcPts val="600"/>
              </a:spcBef>
              <a:spcAft>
                <a:spcPts val="600"/>
              </a:spcAft>
              <a:buSzPct val="80000"/>
              <a:buFontTx/>
              <a:buChar char="•"/>
            </a:pPr>
            <a:r>
              <a:rPr lang="en-US" altLang="en-US">
                <a:solidFill>
                  <a:srgbClr val="50565C"/>
                </a:solidFill>
              </a:rPr>
              <a:t>Atmospheric levels may not exceed exposure guideline</a:t>
            </a:r>
          </a:p>
          <a:p>
            <a:pPr>
              <a:lnSpc>
                <a:spcPct val="100000"/>
              </a:lnSpc>
              <a:spcBef>
                <a:spcPts val="600"/>
              </a:spcBef>
              <a:spcAft>
                <a:spcPts val="600"/>
              </a:spcAft>
              <a:buSzPct val="80000"/>
              <a:buFontTx/>
              <a:buChar char="•"/>
            </a:pPr>
            <a:r>
              <a:rPr lang="en-US" altLang="en-US">
                <a:solidFill>
                  <a:srgbClr val="50565C"/>
                </a:solidFill>
              </a:rPr>
              <a:t>Use approved positive-pressure, supplied-air respirators</a:t>
            </a:r>
          </a:p>
        </p:txBody>
      </p:sp>
      <p:sp>
        <p:nvSpPr>
          <p:cNvPr id="58373" name="Title 5">
            <a:extLst>
              <a:ext uri="{FF2B5EF4-FFF2-40B4-BE49-F238E27FC236}">
                <a16:creationId xmlns:a16="http://schemas.microsoft.com/office/drawing/2014/main" id="{F8E1F37B-2629-8D9F-79DB-D46FB97B01FB}"/>
              </a:ext>
            </a:extLst>
          </p:cNvPr>
          <p:cNvSpPr txBox="1">
            <a:spLocks/>
          </p:cNvSpPr>
          <p:nvPr/>
        </p:nvSpPr>
        <p:spPr bwMode="auto">
          <a:xfrm>
            <a:off x="547688" y="8413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0"/>
              </a:spcBef>
              <a:buFontTx/>
              <a:buNone/>
            </a:pPr>
            <a:r>
              <a:rPr lang="en-US" altLang="en-US" sz="1200">
                <a:solidFill>
                  <a:schemeClr val="bg1"/>
                </a:solidFill>
              </a:rPr>
              <a:t>SPRAY FOAM INSULATION</a:t>
            </a:r>
          </a:p>
        </p:txBody>
      </p:sp>
      <p:sp>
        <p:nvSpPr>
          <p:cNvPr id="58374" name="TextBox 7">
            <a:extLst>
              <a:ext uri="{FF2B5EF4-FFF2-40B4-BE49-F238E27FC236}">
                <a16:creationId xmlns:a16="http://schemas.microsoft.com/office/drawing/2014/main" id="{C70BC3F1-2B3B-B45F-591D-120CB2BD5568}"/>
              </a:ext>
            </a:extLst>
          </p:cNvPr>
          <p:cNvSpPr txBox="1">
            <a:spLocks noChangeArrowheads="1"/>
          </p:cNvSpPr>
          <p:nvPr/>
        </p:nvSpPr>
        <p:spPr bwMode="auto">
          <a:xfrm>
            <a:off x="6172200" y="6145213"/>
            <a:ext cx="292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4DD0A61B-E13B-D296-5DE5-387EB8F19ECA}"/>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BB016426-83F9-AC1B-2B13-87448A0E6FC4}"/>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B0136E78-93F0-72D3-16D2-AF4237880E83}"/>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0072E185-5028-3D54-723E-BB68B930C861}"/>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58D203FD-F7C6-8C6A-FB01-6598D4E3B803}"/>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9F821AB7-D0DC-B18E-97AE-8FA4350195A1}"/>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FFB4A28C-391C-73D0-8708-70AE30600B2F}"/>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663102BB-0827-D218-275E-79C2B88F9393}"/>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Photo of a positive pressure respirator compressor.">
            <a:extLst>
              <a:ext uri="{FF2B5EF4-FFF2-40B4-BE49-F238E27FC236}">
                <a16:creationId xmlns:a16="http://schemas.microsoft.com/office/drawing/2014/main" id="{B3CE491B-69FE-7DC7-47C0-4CAAEDC9D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48" y="998968"/>
            <a:ext cx="4168692" cy="465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5">
            <a:extLst>
              <a:ext uri="{FF2B5EF4-FFF2-40B4-BE49-F238E27FC236}">
                <a16:creationId xmlns:a16="http://schemas.microsoft.com/office/drawing/2014/main" id="{66A2A519-A131-F87C-1A9B-041D94ED24FF}"/>
              </a:ext>
            </a:extLst>
          </p:cNvPr>
          <p:cNvSpPr>
            <a:spLocks noGrp="1" noChangeArrowheads="1"/>
          </p:cNvSpPr>
          <p:nvPr>
            <p:ph type="title" idx="4294967295"/>
          </p:nvPr>
        </p:nvSpPr>
        <p:spPr>
          <a:xfrm>
            <a:off x="1644234" y="281286"/>
            <a:ext cx="5867400" cy="892175"/>
          </a:xfrm>
        </p:spPr>
        <p:txBody>
          <a:bodyPr/>
          <a:lstStyle/>
          <a:p>
            <a:pPr algn="ctr"/>
            <a:r>
              <a:rPr lang="en-US" altLang="en-US"/>
              <a:t>Respirators</a:t>
            </a:r>
            <a:endParaRPr lang="en-US"/>
          </a:p>
        </p:txBody>
      </p:sp>
      <p:sp>
        <p:nvSpPr>
          <p:cNvPr id="62468" name="Rectangle 2">
            <a:extLst>
              <a:ext uri="{FF2B5EF4-FFF2-40B4-BE49-F238E27FC236}">
                <a16:creationId xmlns:a16="http://schemas.microsoft.com/office/drawing/2014/main" id="{CA0FE1A4-90B3-4366-A54E-D53865C4FC36}"/>
              </a:ext>
            </a:extLst>
          </p:cNvPr>
          <p:cNvSpPr>
            <a:spLocks noChangeArrowheads="1"/>
          </p:cNvSpPr>
          <p:nvPr/>
        </p:nvSpPr>
        <p:spPr bwMode="auto">
          <a:xfrm>
            <a:off x="4918075" y="1547813"/>
            <a:ext cx="3733800" cy="4648200"/>
          </a:xfrm>
          <a:prstGeom prst="rect">
            <a:avLst/>
          </a:prstGeom>
          <a:noFill/>
          <a:ln w="9525">
            <a:noFill/>
            <a:miter lim="800000"/>
            <a:headEnd/>
            <a:tailEnd/>
          </a:ln>
        </p:spPr>
        <p:txBody>
          <a:bodyPr lIns="0" tIns="0" rIns="0" bIns="0"/>
          <a:lstStyle/>
          <a:p>
            <a:pPr>
              <a:spcBef>
                <a:spcPts val="600"/>
              </a:spcBef>
              <a:spcAft>
                <a:spcPts val="600"/>
              </a:spcAft>
              <a:buClr>
                <a:schemeClr val="tx1"/>
              </a:buClr>
              <a:buSzPct val="80000"/>
              <a:defRPr/>
            </a:pPr>
            <a:r>
              <a:rPr lang="en-US" sz="2600" dirty="0">
                <a:solidFill>
                  <a:srgbClr val="000066"/>
                </a:solidFill>
                <a:latin typeface="Arial" charset="0"/>
                <a:ea typeface="ＭＳ Ｐゴシック" charset="-128"/>
              </a:rPr>
              <a:t>Positive-Pressure, Supplied-Air Respirators</a:t>
            </a:r>
          </a:p>
          <a:p>
            <a:pPr marL="274320" indent="-274320">
              <a:buSzPct val="80000"/>
              <a:buFontTx/>
              <a:buChar char="•"/>
              <a:defRPr/>
            </a:pPr>
            <a:r>
              <a:rPr lang="en-US" sz="2400" dirty="0">
                <a:latin typeface="Arial" charset="0"/>
                <a:ea typeface="ＭＳ Ｐゴシック" charset="-128"/>
              </a:rPr>
              <a:t>Designated air compressor should be located in an area with access to fresh air.</a:t>
            </a:r>
          </a:p>
        </p:txBody>
      </p:sp>
      <p:sp>
        <p:nvSpPr>
          <p:cNvPr id="60422" name="TextBox 8">
            <a:extLst>
              <a:ext uri="{FF2B5EF4-FFF2-40B4-BE49-F238E27FC236}">
                <a16:creationId xmlns:a16="http://schemas.microsoft.com/office/drawing/2014/main" id="{C729FB17-115E-5DAC-3EAF-227178335BF6}"/>
              </a:ext>
            </a:extLst>
          </p:cNvPr>
          <p:cNvSpPr txBox="1">
            <a:spLocks noChangeArrowheads="1"/>
          </p:cNvSpPr>
          <p:nvPr/>
        </p:nvSpPr>
        <p:spPr bwMode="auto">
          <a:xfrm>
            <a:off x="1799740" y="5417375"/>
            <a:ext cx="292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CE5F8167-741B-00E4-94F0-1E47C762FDF7}"/>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7CEEA116-7045-1936-623B-A96964C17C40}"/>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25</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29E05987-56D7-1A44-26D7-9C28B10F6CDC}"/>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5562FD63-DF89-AC9E-E517-E073FB889109}"/>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8E3FD581-3F77-601F-B1D2-7BD3CAECD6A8}"/>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F5B616B5-6E39-0EE3-4B8E-1C8C3B221E6F}"/>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D78212B0-4ECB-C7A9-0347-8E8658CE627A}"/>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2C583C3E-124A-7864-3D83-928DC241AE3C}"/>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descr="Photo of positive pressure respirator equipment.">
            <a:extLst>
              <a:ext uri="{FF2B5EF4-FFF2-40B4-BE49-F238E27FC236}">
                <a16:creationId xmlns:a16="http://schemas.microsoft.com/office/drawing/2014/main" id="{6D324932-AE94-C2AD-0CCA-46C5C830A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1736725"/>
            <a:ext cx="270351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9">
            <a:extLst>
              <a:ext uri="{FF2B5EF4-FFF2-40B4-BE49-F238E27FC236}">
                <a16:creationId xmlns:a16="http://schemas.microsoft.com/office/drawing/2014/main" id="{6E890878-CB50-A8FB-00B3-0092006457A9}"/>
              </a:ext>
            </a:extLst>
          </p:cNvPr>
          <p:cNvSpPr>
            <a:spLocks noGrp="1" noChangeArrowheads="1"/>
          </p:cNvSpPr>
          <p:nvPr>
            <p:ph type="title" idx="4294967295"/>
          </p:nvPr>
        </p:nvSpPr>
        <p:spPr>
          <a:xfrm>
            <a:off x="1635139" y="419183"/>
            <a:ext cx="5867400" cy="838200"/>
          </a:xfrm>
        </p:spPr>
        <p:txBody>
          <a:bodyPr/>
          <a:lstStyle/>
          <a:p>
            <a:pPr algn="ctr"/>
            <a:r>
              <a:rPr lang="en-US" altLang="en-US"/>
              <a:t>Respirators</a:t>
            </a:r>
            <a:endParaRPr lang="en-US"/>
          </a:p>
        </p:txBody>
      </p:sp>
      <p:sp>
        <p:nvSpPr>
          <p:cNvPr id="62468" name="Rectangle 2">
            <a:extLst>
              <a:ext uri="{FF2B5EF4-FFF2-40B4-BE49-F238E27FC236}">
                <a16:creationId xmlns:a16="http://schemas.microsoft.com/office/drawing/2014/main" id="{04DD61F8-FEB6-EBB0-21E6-C6992AB68A61}"/>
              </a:ext>
            </a:extLst>
          </p:cNvPr>
          <p:cNvSpPr>
            <a:spLocks noChangeArrowheads="1"/>
          </p:cNvSpPr>
          <p:nvPr/>
        </p:nvSpPr>
        <p:spPr bwMode="auto">
          <a:xfrm>
            <a:off x="384633" y="1253723"/>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75000"/>
              </a:lnSpc>
              <a:spcBef>
                <a:spcPct val="50000"/>
              </a:spcBef>
              <a:buClr>
                <a:schemeClr val="tx1"/>
              </a:buClr>
              <a:buSzPct val="80000"/>
              <a:buFontTx/>
              <a:buNone/>
            </a:pPr>
            <a:r>
              <a:rPr lang="en-US" altLang="en-US" sz="2600">
                <a:solidFill>
                  <a:srgbClr val="000066"/>
                </a:solidFill>
              </a:rPr>
              <a:t>Positive-Pressure, Supplied-Air Respirators</a:t>
            </a:r>
          </a:p>
        </p:txBody>
      </p:sp>
      <p:grpSp>
        <p:nvGrpSpPr>
          <p:cNvPr id="62469" name="Group 15" descr="Photo of a respirator mask.">
            <a:extLst>
              <a:ext uri="{FF2B5EF4-FFF2-40B4-BE49-F238E27FC236}">
                <a16:creationId xmlns:a16="http://schemas.microsoft.com/office/drawing/2014/main" id="{77A4E2E9-711E-4F82-036A-C4F5EC5837FA}"/>
              </a:ext>
            </a:extLst>
          </p:cNvPr>
          <p:cNvGrpSpPr>
            <a:grpSpLocks/>
          </p:cNvGrpSpPr>
          <p:nvPr/>
        </p:nvGrpSpPr>
        <p:grpSpPr bwMode="auto">
          <a:xfrm>
            <a:off x="3352800" y="1733550"/>
            <a:ext cx="2133600" cy="2667000"/>
            <a:chOff x="3352800" y="2133600"/>
            <a:chExt cx="2133600" cy="2667000"/>
          </a:xfrm>
        </p:grpSpPr>
        <p:pic>
          <p:nvPicPr>
            <p:cNvPr id="164869" name="Picture 4" descr="positive-pressure-respirator-39909">
              <a:extLst>
                <a:ext uri="{FF2B5EF4-FFF2-40B4-BE49-F238E27FC236}">
                  <a16:creationId xmlns:a16="http://schemas.microsoft.com/office/drawing/2014/main" id="{0DAAA198-929F-4A9B-A8FB-FEDF3CD1B5A8}"/>
                </a:ext>
              </a:extLst>
            </p:cNvPr>
            <p:cNvPicPr>
              <a:picLocks noChangeAspect="1" noChangeArrowheads="1"/>
            </p:cNvPicPr>
            <p:nvPr/>
          </p:nvPicPr>
          <p:blipFill>
            <a:blip r:embed="rId4" cstate="email"/>
            <a:srcRect t="-25000" r="-33333"/>
            <a:stretch>
              <a:fillRect/>
            </a:stretch>
          </p:blipFill>
          <p:spPr bwMode="auto">
            <a:xfrm>
              <a:off x="3352800" y="2133600"/>
              <a:ext cx="2133600" cy="266700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77" name="Rectangle 13">
              <a:extLst>
                <a:ext uri="{FF2B5EF4-FFF2-40B4-BE49-F238E27FC236}">
                  <a16:creationId xmlns:a16="http://schemas.microsoft.com/office/drawing/2014/main" id="{C4A0EC47-0845-F17F-550C-FCFFC90BDA2E}"/>
                </a:ext>
              </a:extLst>
            </p:cNvPr>
            <p:cNvSpPr>
              <a:spLocks noChangeArrowheads="1"/>
            </p:cNvSpPr>
            <p:nvPr/>
          </p:nvSpPr>
          <p:spPr bwMode="auto">
            <a:xfrm>
              <a:off x="3352800" y="2133600"/>
              <a:ext cx="2121408" cy="457200"/>
            </a:xfrm>
            <a:prstGeom prst="rect">
              <a:avLst/>
            </a:pr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endParaRPr lang="en-US" altLang="en-US" sz="1800">
                <a:solidFill>
                  <a:schemeClr val="tx1"/>
                </a:solidFill>
              </a:endParaRPr>
            </a:p>
          </p:txBody>
        </p:sp>
        <p:sp>
          <p:nvSpPr>
            <p:cNvPr id="62478" name="TextBox 7">
              <a:extLst>
                <a:ext uri="{FF2B5EF4-FFF2-40B4-BE49-F238E27FC236}">
                  <a16:creationId xmlns:a16="http://schemas.microsoft.com/office/drawing/2014/main" id="{A6183B51-5E7E-FDF5-6EEB-F98E7C5DDA57}"/>
                </a:ext>
              </a:extLst>
            </p:cNvPr>
            <p:cNvSpPr txBox="1">
              <a:spLocks noChangeArrowheads="1"/>
            </p:cNvSpPr>
            <p:nvPr/>
          </p:nvSpPr>
          <p:spPr bwMode="auto">
            <a:xfrm>
              <a:off x="3962400" y="2133600"/>
              <a:ext cx="954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r>
                <a:rPr lang="en-US" altLang="en-US">
                  <a:solidFill>
                    <a:schemeClr val="bg1"/>
                  </a:solidFill>
                </a:rPr>
                <a:t>Mask</a:t>
              </a:r>
            </a:p>
          </p:txBody>
        </p:sp>
      </p:grpSp>
      <p:grpSp>
        <p:nvGrpSpPr>
          <p:cNvPr id="62470" name="Group 16" descr="Photo of a respirator hood.">
            <a:extLst>
              <a:ext uri="{FF2B5EF4-FFF2-40B4-BE49-F238E27FC236}">
                <a16:creationId xmlns:a16="http://schemas.microsoft.com/office/drawing/2014/main" id="{FC5CCBE6-FA3D-23DB-3F4F-D824E3DF982B}"/>
              </a:ext>
            </a:extLst>
          </p:cNvPr>
          <p:cNvGrpSpPr>
            <a:grpSpLocks/>
          </p:cNvGrpSpPr>
          <p:nvPr/>
        </p:nvGrpSpPr>
        <p:grpSpPr bwMode="auto">
          <a:xfrm>
            <a:off x="533400" y="1733550"/>
            <a:ext cx="2209800" cy="2667000"/>
            <a:chOff x="609600" y="2133600"/>
            <a:chExt cx="2209800" cy="2667000"/>
          </a:xfrm>
        </p:grpSpPr>
        <p:pic>
          <p:nvPicPr>
            <p:cNvPr id="164870" name="Picture 8" descr="Positive pressure respirator hood 3">
              <a:extLst>
                <a:ext uri="{FF2B5EF4-FFF2-40B4-BE49-F238E27FC236}">
                  <a16:creationId xmlns:a16="http://schemas.microsoft.com/office/drawing/2014/main" id="{C27A162D-A0F0-47AD-8B59-C5E06632B5D7}"/>
                </a:ext>
              </a:extLst>
            </p:cNvPr>
            <p:cNvPicPr>
              <a:picLocks noChangeAspect="1" noChangeArrowheads="1"/>
            </p:cNvPicPr>
            <p:nvPr/>
          </p:nvPicPr>
          <p:blipFill>
            <a:blip r:embed="rId5"/>
            <a:srcRect t="-25000"/>
            <a:stretch>
              <a:fillRect/>
            </a:stretch>
          </p:blipFill>
          <p:spPr bwMode="auto">
            <a:xfrm>
              <a:off x="609600" y="2133600"/>
              <a:ext cx="2209800" cy="26670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74" name="Rectangle 14">
              <a:extLst>
                <a:ext uri="{FF2B5EF4-FFF2-40B4-BE49-F238E27FC236}">
                  <a16:creationId xmlns:a16="http://schemas.microsoft.com/office/drawing/2014/main" id="{26793DF0-0BE1-B32B-D889-CE3E51A05348}"/>
                </a:ext>
              </a:extLst>
            </p:cNvPr>
            <p:cNvSpPr>
              <a:spLocks noChangeArrowheads="1"/>
            </p:cNvSpPr>
            <p:nvPr/>
          </p:nvSpPr>
          <p:spPr bwMode="auto">
            <a:xfrm>
              <a:off x="621792" y="2133600"/>
              <a:ext cx="2139696" cy="457200"/>
            </a:xfrm>
            <a:prstGeom prst="rect">
              <a:avLst/>
            </a:pr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endParaRPr lang="en-US" altLang="en-US" sz="1800">
                <a:solidFill>
                  <a:schemeClr val="tx1"/>
                </a:solidFill>
              </a:endParaRPr>
            </a:p>
          </p:txBody>
        </p:sp>
        <p:sp>
          <p:nvSpPr>
            <p:cNvPr id="62475" name="TextBox 8">
              <a:extLst>
                <a:ext uri="{FF2B5EF4-FFF2-40B4-BE49-F238E27FC236}">
                  <a16:creationId xmlns:a16="http://schemas.microsoft.com/office/drawing/2014/main" id="{B43DB56F-A899-94F6-0E9B-FBDE35618F81}"/>
                </a:ext>
              </a:extLst>
            </p:cNvPr>
            <p:cNvSpPr txBox="1">
              <a:spLocks noChangeArrowheads="1"/>
            </p:cNvSpPr>
            <p:nvPr/>
          </p:nvSpPr>
          <p:spPr bwMode="auto">
            <a:xfrm>
              <a:off x="623340" y="2133600"/>
              <a:ext cx="2138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0"/>
                </a:spcBef>
                <a:buFontTx/>
                <a:buNone/>
              </a:pPr>
              <a:r>
                <a:rPr lang="en-US" altLang="en-US">
                  <a:solidFill>
                    <a:srgbClr val="FFFFFF"/>
                  </a:solidFill>
                </a:rPr>
                <a:t>Hood</a:t>
              </a:r>
            </a:p>
          </p:txBody>
        </p:sp>
      </p:grpSp>
      <p:sp>
        <p:nvSpPr>
          <p:cNvPr id="62471" name="Rectangle 2">
            <a:extLst>
              <a:ext uri="{FF2B5EF4-FFF2-40B4-BE49-F238E27FC236}">
                <a16:creationId xmlns:a16="http://schemas.microsoft.com/office/drawing/2014/main" id="{2132B4B5-018E-FA93-7051-7740B3B410E2}"/>
              </a:ext>
            </a:extLst>
          </p:cNvPr>
          <p:cNvSpPr>
            <a:spLocks noChangeArrowheads="1"/>
          </p:cNvSpPr>
          <p:nvPr/>
        </p:nvSpPr>
        <p:spPr bwMode="auto">
          <a:xfrm>
            <a:off x="457200" y="4629150"/>
            <a:ext cx="533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ts val="600"/>
              </a:spcBef>
              <a:spcAft>
                <a:spcPts val="600"/>
              </a:spcAft>
              <a:buSzPct val="80000"/>
              <a:buFontTx/>
              <a:buChar char="•"/>
            </a:pPr>
            <a:r>
              <a:rPr lang="en-US" altLang="en-US" sz="2200">
                <a:solidFill>
                  <a:schemeClr val="tx1"/>
                </a:solidFill>
              </a:rPr>
              <a:t>Air hoses connecting mask/hood to air compressor can be cumbersome.</a:t>
            </a:r>
          </a:p>
          <a:p>
            <a:pPr>
              <a:lnSpc>
                <a:spcPct val="100000"/>
              </a:lnSpc>
              <a:spcBef>
                <a:spcPts val="600"/>
              </a:spcBef>
              <a:spcAft>
                <a:spcPts val="600"/>
              </a:spcAft>
              <a:buSzPct val="80000"/>
              <a:buFontTx/>
              <a:buChar char="•"/>
            </a:pPr>
            <a:r>
              <a:rPr lang="en-US" altLang="en-US" sz="2200">
                <a:solidFill>
                  <a:schemeClr val="tx1"/>
                </a:solidFill>
              </a:rPr>
              <a:t>Equipment costs can run up to $1,000.</a:t>
            </a:r>
          </a:p>
        </p:txBody>
      </p:sp>
      <p:sp>
        <p:nvSpPr>
          <p:cNvPr id="62472" name="Title 5">
            <a:extLst>
              <a:ext uri="{FF2B5EF4-FFF2-40B4-BE49-F238E27FC236}">
                <a16:creationId xmlns:a16="http://schemas.microsoft.com/office/drawing/2014/main" id="{BC5F8722-5EC6-9197-080E-AE5101D1586D}"/>
              </a:ext>
            </a:extLst>
          </p:cNvPr>
          <p:cNvSpPr txBox="1">
            <a:spLocks/>
          </p:cNvSpPr>
          <p:nvPr/>
        </p:nvSpPr>
        <p:spPr bwMode="auto">
          <a:xfrm>
            <a:off x="547688" y="8413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0"/>
              </a:spcBef>
              <a:buFontTx/>
              <a:buNone/>
            </a:pPr>
            <a:r>
              <a:rPr lang="en-US" altLang="en-US" sz="1200">
                <a:solidFill>
                  <a:schemeClr val="bg1"/>
                </a:solidFill>
              </a:rPr>
              <a:t>SPRAY FOAM INSULATION</a:t>
            </a:r>
          </a:p>
        </p:txBody>
      </p:sp>
      <p:sp>
        <p:nvSpPr>
          <p:cNvPr id="3" name="Rectangle 2">
            <a:extLst>
              <a:ext uri="{FF2B5EF4-FFF2-40B4-BE49-F238E27FC236}">
                <a16:creationId xmlns:a16="http://schemas.microsoft.com/office/drawing/2014/main" id="{2D54F8FD-A14D-6787-C239-D45A27FBC782}"/>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E8E706D7-F09A-BE24-9F87-F3C22A417E62}"/>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26</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FE8D3E54-1CAC-4821-ED27-4010A99BF5D4}"/>
              </a:ext>
            </a:extLst>
          </p:cNvPr>
          <p:cNvPicPr>
            <a:picLocks noChangeAspect="1"/>
          </p:cNvPicPr>
          <p:nvPr/>
        </p:nvPicPr>
        <p:blipFill>
          <a:blip r:embed="rId6"/>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314E4EFD-8187-51CA-131C-27609BADF155}"/>
              </a:ext>
            </a:extLst>
          </p:cNvPr>
          <p:cNvPicPr>
            <a:picLocks noChangeAspect="1"/>
          </p:cNvPicPr>
          <p:nvPr/>
        </p:nvPicPr>
        <p:blipFill>
          <a:blip r:embed="rId7"/>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73370D54-4B44-0F59-FC4A-69A784D14E6A}"/>
              </a:ext>
            </a:extLst>
          </p:cNvPr>
          <p:cNvPicPr>
            <a:picLocks noChangeAspect="1"/>
          </p:cNvPicPr>
          <p:nvPr/>
        </p:nvPicPr>
        <p:blipFill>
          <a:blip r:embed="rId8"/>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9FE7311F-71E9-3F3E-6366-D2596B078C07}"/>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35D6C682-89D5-2F20-CAA6-75484E8F24BD}"/>
              </a:ext>
            </a:extLst>
          </p:cNvPr>
          <p:cNvPicPr>
            <a:picLocks noChangeAspect="1"/>
          </p:cNvPicPr>
          <p:nvPr/>
        </p:nvPicPr>
        <p:blipFill>
          <a:blip r:embed="rId9"/>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A6E3F713-EBCB-159B-9047-E30ADE29CDDA}"/>
              </a:ext>
            </a:extLst>
          </p:cNvPr>
          <p:cNvPicPr>
            <a:picLocks noChangeAspect="1"/>
          </p:cNvPicPr>
          <p:nvPr/>
        </p:nvPicPr>
        <p:blipFill>
          <a:blip r:embed="rId10"/>
          <a:stretch>
            <a:fillRect/>
          </a:stretch>
        </p:blipFill>
        <p:spPr>
          <a:xfrm>
            <a:off x="483155" y="296124"/>
            <a:ext cx="1570793" cy="5015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0">
            <a:extLst>
              <a:ext uri="{FF2B5EF4-FFF2-40B4-BE49-F238E27FC236}">
                <a16:creationId xmlns:a16="http://schemas.microsoft.com/office/drawing/2014/main" id="{3098B1E7-0AE0-1311-4082-F10D8279F3C9}"/>
              </a:ext>
            </a:extLst>
          </p:cNvPr>
          <p:cNvSpPr>
            <a:spLocks noGrp="1" noChangeArrowheads="1"/>
          </p:cNvSpPr>
          <p:nvPr>
            <p:ph type="title" idx="4294967295"/>
          </p:nvPr>
        </p:nvSpPr>
        <p:spPr>
          <a:xfrm>
            <a:off x="1639014" y="514489"/>
            <a:ext cx="5867400" cy="838200"/>
          </a:xfrm>
        </p:spPr>
        <p:txBody>
          <a:bodyPr/>
          <a:lstStyle/>
          <a:p>
            <a:pPr algn="ctr"/>
            <a:r>
              <a:rPr lang="en-US" altLang="en-US"/>
              <a:t>Summary</a:t>
            </a:r>
            <a:endParaRPr lang="en-US"/>
          </a:p>
        </p:txBody>
      </p:sp>
      <p:sp>
        <p:nvSpPr>
          <p:cNvPr id="66563" name="Content Placeholder 11">
            <a:extLst>
              <a:ext uri="{FF2B5EF4-FFF2-40B4-BE49-F238E27FC236}">
                <a16:creationId xmlns:a16="http://schemas.microsoft.com/office/drawing/2014/main" id="{E7F413C2-42D9-43DC-9162-6613C65699C6}"/>
              </a:ext>
            </a:extLst>
          </p:cNvPr>
          <p:cNvSpPr>
            <a:spLocks noGrp="1"/>
          </p:cNvSpPr>
          <p:nvPr>
            <p:ph idx="4294967295"/>
          </p:nvPr>
        </p:nvSpPr>
        <p:spPr>
          <a:xfrm>
            <a:off x="501968" y="1349375"/>
            <a:ext cx="8140700" cy="4838700"/>
          </a:xfrm>
        </p:spPr>
        <p:txBody>
          <a:bodyPr rtlCol="0">
            <a:normAutofit/>
          </a:bodyPr>
          <a:lstStyle/>
          <a:p>
            <a:pPr marL="273050" fontAlgn="auto">
              <a:spcAft>
                <a:spcPts val="0"/>
              </a:spcAft>
              <a:buFont typeface="Arial" charset="0"/>
              <a:buChar char="•"/>
              <a:defRPr/>
            </a:pPr>
            <a:r>
              <a:rPr lang="en-US" sz="2200" dirty="0">
                <a:solidFill>
                  <a:schemeClr val="tx2">
                    <a:lumMod val="75000"/>
                  </a:schemeClr>
                </a:solidFill>
              </a:rPr>
              <a:t>Spray foam is used primarily to air seal. </a:t>
            </a:r>
          </a:p>
          <a:p>
            <a:pPr marL="273050" fontAlgn="auto">
              <a:spcAft>
                <a:spcPts val="0"/>
              </a:spcAft>
              <a:buFont typeface="Arial" charset="0"/>
              <a:buChar char="•"/>
              <a:defRPr/>
            </a:pPr>
            <a:r>
              <a:rPr lang="en-US" sz="2200" dirty="0">
                <a:solidFill>
                  <a:schemeClr val="tx2">
                    <a:lumMod val="75000"/>
                  </a:schemeClr>
                </a:solidFill>
              </a:rPr>
              <a:t>Spray foam can be used to insulate crawl spaces and knee walls.</a:t>
            </a:r>
          </a:p>
          <a:p>
            <a:pPr marL="273050" fontAlgn="auto">
              <a:spcAft>
                <a:spcPts val="0"/>
              </a:spcAft>
              <a:buFont typeface="Arial" charset="0"/>
              <a:buChar char="•"/>
              <a:defRPr/>
            </a:pPr>
            <a:r>
              <a:rPr lang="en-US" sz="2200" dirty="0">
                <a:solidFill>
                  <a:schemeClr val="tx2">
                    <a:lumMod val="75000"/>
                  </a:schemeClr>
                </a:solidFill>
              </a:rPr>
              <a:t>One-part spray foam is used for small jobs, too expensive </a:t>
            </a:r>
            <a:br>
              <a:rPr lang="en-US" sz="2200" dirty="0">
                <a:solidFill>
                  <a:schemeClr val="tx2">
                    <a:lumMod val="75000"/>
                  </a:schemeClr>
                </a:solidFill>
              </a:rPr>
            </a:br>
            <a:r>
              <a:rPr lang="en-US" sz="2200" dirty="0">
                <a:solidFill>
                  <a:schemeClr val="tx2">
                    <a:lumMod val="75000"/>
                  </a:schemeClr>
                </a:solidFill>
              </a:rPr>
              <a:t>for big jobs.</a:t>
            </a:r>
          </a:p>
          <a:p>
            <a:pPr marL="273050" fontAlgn="auto">
              <a:spcAft>
                <a:spcPts val="0"/>
              </a:spcAft>
              <a:buFont typeface="Arial" charset="0"/>
              <a:buChar char="•"/>
              <a:defRPr/>
            </a:pPr>
            <a:r>
              <a:rPr lang="en-US" sz="2200" dirty="0">
                <a:solidFill>
                  <a:schemeClr val="tx2">
                    <a:lumMod val="75000"/>
                  </a:schemeClr>
                </a:solidFill>
              </a:rPr>
              <a:t>Two-part spray foam adheres to vertical and overhead </a:t>
            </a:r>
            <a:br>
              <a:rPr lang="en-US" sz="2200" dirty="0">
                <a:solidFill>
                  <a:schemeClr val="tx2">
                    <a:lumMod val="75000"/>
                  </a:schemeClr>
                </a:solidFill>
              </a:rPr>
            </a:br>
            <a:r>
              <a:rPr lang="en-US" sz="2200" dirty="0">
                <a:solidFill>
                  <a:schemeClr val="tx2">
                    <a:lumMod val="75000"/>
                  </a:schemeClr>
                </a:solidFill>
              </a:rPr>
              <a:t>horizontal surfaces.</a:t>
            </a:r>
          </a:p>
          <a:p>
            <a:pPr marL="273050" fontAlgn="auto">
              <a:spcAft>
                <a:spcPts val="0"/>
              </a:spcAft>
              <a:buFont typeface="Arial" charset="0"/>
              <a:buChar char="•"/>
              <a:defRPr/>
            </a:pPr>
            <a:r>
              <a:rPr lang="en-US" sz="2200" dirty="0">
                <a:solidFill>
                  <a:schemeClr val="tx2">
                    <a:lumMod val="75000"/>
                  </a:schemeClr>
                </a:solidFill>
              </a:rPr>
              <a:t>Available in large kits and truck mounted systems for big jobs.</a:t>
            </a:r>
          </a:p>
          <a:p>
            <a:pPr marL="273050" fontAlgn="auto">
              <a:spcAft>
                <a:spcPts val="0"/>
              </a:spcAft>
              <a:buFont typeface="Arial" charset="0"/>
              <a:buChar char="•"/>
              <a:defRPr/>
            </a:pPr>
            <a:r>
              <a:rPr lang="en-US" sz="2200" dirty="0">
                <a:solidFill>
                  <a:schemeClr val="tx2">
                    <a:lumMod val="75000"/>
                  </a:schemeClr>
                </a:solidFill>
              </a:rPr>
              <a:t>Proper ventilation and respirator equipment protects workers from harmful off-gases.</a:t>
            </a:r>
          </a:p>
          <a:p>
            <a:pPr marL="273050" fontAlgn="auto">
              <a:spcAft>
                <a:spcPts val="0"/>
              </a:spcAft>
              <a:buFont typeface="Arial" charset="0"/>
              <a:buChar char="•"/>
              <a:defRPr/>
            </a:pPr>
            <a:r>
              <a:rPr lang="en-US" sz="2200" dirty="0">
                <a:solidFill>
                  <a:schemeClr val="tx2">
                    <a:lumMod val="75000"/>
                  </a:schemeClr>
                </a:solidFill>
              </a:rPr>
              <a:t>Foam cannot be left exposed in living areas.</a:t>
            </a:r>
          </a:p>
        </p:txBody>
      </p:sp>
      <p:sp>
        <p:nvSpPr>
          <p:cNvPr id="3" name="Rectangle 2">
            <a:extLst>
              <a:ext uri="{FF2B5EF4-FFF2-40B4-BE49-F238E27FC236}">
                <a16:creationId xmlns:a16="http://schemas.microsoft.com/office/drawing/2014/main" id="{FFB6181C-9409-B468-44A0-C8FF870542BD}"/>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3A4CCBDF-3871-DB5E-8319-638DF7C33F11}"/>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27</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4FD67A8A-CF8D-EA07-CEB0-FA468F0BBE38}"/>
              </a:ext>
            </a:extLst>
          </p:cNvPr>
          <p:cNvPicPr>
            <a:picLocks noChangeAspect="1"/>
          </p:cNvPicPr>
          <p:nvPr/>
        </p:nvPicPr>
        <p:blipFill>
          <a:blip r:embed="rId3"/>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F1ADE6DC-26DC-209E-A4C0-7B9201649798}"/>
              </a:ext>
            </a:extLst>
          </p:cNvPr>
          <p:cNvPicPr>
            <a:picLocks noChangeAspect="1"/>
          </p:cNvPicPr>
          <p:nvPr/>
        </p:nvPicPr>
        <p:blipFill>
          <a:blip r:embed="rId4"/>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C7CE5104-9E05-C289-23ED-887F2F45BF7D}"/>
              </a:ext>
            </a:extLst>
          </p:cNvPr>
          <p:cNvPicPr>
            <a:picLocks noChangeAspect="1"/>
          </p:cNvPicPr>
          <p:nvPr/>
        </p:nvPicPr>
        <p:blipFill>
          <a:blip r:embed="rId5"/>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68ECA6B2-7528-2035-7FEE-63718979052C}"/>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3FE6B5BA-D5E9-5153-6D62-CB9CA29F6D41}"/>
              </a:ext>
            </a:extLst>
          </p:cNvPr>
          <p:cNvPicPr>
            <a:picLocks noChangeAspect="1"/>
          </p:cNvPicPr>
          <p:nvPr/>
        </p:nvPicPr>
        <p:blipFill>
          <a:blip r:embed="rId6"/>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5CF3540D-2AB2-3686-67E9-8AFA0979283D}"/>
              </a:ext>
            </a:extLst>
          </p:cNvPr>
          <p:cNvPicPr>
            <a:picLocks noChangeAspect="1"/>
          </p:cNvPicPr>
          <p:nvPr/>
        </p:nvPicPr>
        <p:blipFill>
          <a:blip r:embed="rId7"/>
          <a:stretch>
            <a:fillRect/>
          </a:stretch>
        </p:blipFill>
        <p:spPr>
          <a:xfrm>
            <a:off x="483155" y="296124"/>
            <a:ext cx="1570793" cy="5015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Photo of an attic bypass.">
            <a:extLst>
              <a:ext uri="{FF2B5EF4-FFF2-40B4-BE49-F238E27FC236}">
                <a16:creationId xmlns:a16="http://schemas.microsoft.com/office/drawing/2014/main" id="{61673849-AAA8-28C2-F20B-1D73B05F2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 y="1063278"/>
            <a:ext cx="4079092" cy="476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descr="Photo of an attic bypass.">
            <a:extLst>
              <a:ext uri="{FF2B5EF4-FFF2-40B4-BE49-F238E27FC236}">
                <a16:creationId xmlns:a16="http://schemas.microsoft.com/office/drawing/2014/main" id="{F3EE5458-4DFC-5B20-8B08-556A06467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166" y="1052167"/>
            <a:ext cx="4120367" cy="481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7">
            <a:extLst>
              <a:ext uri="{FF2B5EF4-FFF2-40B4-BE49-F238E27FC236}">
                <a16:creationId xmlns:a16="http://schemas.microsoft.com/office/drawing/2014/main" id="{F63E8DF2-B0CB-1768-8079-A58BC850F457}"/>
              </a:ext>
            </a:extLst>
          </p:cNvPr>
          <p:cNvSpPr>
            <a:spLocks noGrp="1" noChangeArrowheads="1"/>
          </p:cNvSpPr>
          <p:nvPr>
            <p:ph type="title"/>
          </p:nvPr>
        </p:nvSpPr>
        <p:spPr>
          <a:xfrm>
            <a:off x="1877846" y="341908"/>
            <a:ext cx="5384800" cy="901701"/>
          </a:xfrm>
        </p:spPr>
        <p:txBody>
          <a:bodyPr/>
          <a:lstStyle/>
          <a:p>
            <a:pPr algn="ctr"/>
            <a:r>
              <a:rPr lang="en-US" altLang="en-US"/>
              <a:t>Classic Attic Air Leaks</a:t>
            </a:r>
            <a:endParaRPr lang="en-US"/>
          </a:p>
        </p:txBody>
      </p:sp>
      <p:pic>
        <p:nvPicPr>
          <p:cNvPr id="150533" name="Picture 10" descr="PressureArrow_Red.png">
            <a:extLst>
              <a:ext uri="{FF2B5EF4-FFF2-40B4-BE49-F238E27FC236}">
                <a16:creationId xmlns:a16="http://schemas.microsoft.com/office/drawing/2014/main" id="{594AB831-4677-49E8-BA2F-A1746370CE2A}"/>
              </a:ext>
            </a:extLst>
          </p:cNvPr>
          <p:cNvPicPr>
            <a:picLocks noChangeAspect="1"/>
          </p:cNvPicPr>
          <p:nvPr/>
        </p:nvPicPr>
        <p:blipFill>
          <a:blip r:embed="rId5" cstate="email">
            <a:duotone>
              <a:schemeClr val="accent2"/>
              <a:srgbClr val="FFF1C1"/>
            </a:duotone>
          </a:blip>
          <a:srcRect/>
          <a:stretch>
            <a:fillRect/>
          </a:stretch>
        </p:blipFill>
        <p:spPr bwMode="auto">
          <a:xfrm rot="18926812">
            <a:off x="1241425" y="2080867"/>
            <a:ext cx="2493963" cy="1301750"/>
          </a:xfrm>
          <a:prstGeom prst="rect">
            <a:avLst/>
          </a:prstGeom>
          <a:noFill/>
          <a:ln w="9525">
            <a:noFill/>
            <a:miter lim="800000"/>
            <a:headEnd/>
            <a:tailEnd/>
          </a:ln>
        </p:spPr>
      </p:pic>
      <p:pic>
        <p:nvPicPr>
          <p:cNvPr id="150534" name="Picture 12" descr="PressureArrow_Red.png">
            <a:extLst>
              <a:ext uri="{FF2B5EF4-FFF2-40B4-BE49-F238E27FC236}">
                <a16:creationId xmlns:a16="http://schemas.microsoft.com/office/drawing/2014/main" id="{30B69459-0665-45A5-A9E3-9200F99A080D}"/>
              </a:ext>
            </a:extLst>
          </p:cNvPr>
          <p:cNvPicPr>
            <a:picLocks noChangeAspect="1"/>
          </p:cNvPicPr>
          <p:nvPr/>
        </p:nvPicPr>
        <p:blipFill>
          <a:blip r:embed="rId5" cstate="email">
            <a:duotone>
              <a:schemeClr val="accent2"/>
              <a:srgbClr val="FFF1C1"/>
            </a:duotone>
          </a:blip>
          <a:srcRect/>
          <a:stretch>
            <a:fillRect/>
          </a:stretch>
        </p:blipFill>
        <p:spPr bwMode="auto">
          <a:xfrm rot="18926812">
            <a:off x="6551613" y="2080867"/>
            <a:ext cx="2493962" cy="1301750"/>
          </a:xfrm>
          <a:prstGeom prst="rect">
            <a:avLst/>
          </a:prstGeom>
          <a:noFill/>
          <a:ln w="9525">
            <a:noFill/>
            <a:miter lim="800000"/>
            <a:headEnd/>
            <a:tailEnd/>
          </a:ln>
        </p:spPr>
      </p:pic>
      <p:sp>
        <p:nvSpPr>
          <p:cNvPr id="15368" name="TextBox 9">
            <a:extLst>
              <a:ext uri="{FF2B5EF4-FFF2-40B4-BE49-F238E27FC236}">
                <a16:creationId xmlns:a16="http://schemas.microsoft.com/office/drawing/2014/main" id="{8AB4C414-444C-7770-2FCC-60DCBB79834D}"/>
              </a:ext>
            </a:extLst>
          </p:cNvPr>
          <p:cNvSpPr txBox="1">
            <a:spLocks noChangeArrowheads="1"/>
          </p:cNvSpPr>
          <p:nvPr/>
        </p:nvSpPr>
        <p:spPr bwMode="auto">
          <a:xfrm>
            <a:off x="5953472" y="5017312"/>
            <a:ext cx="292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15369" name="Rectangular Callout 16">
            <a:extLst>
              <a:ext uri="{FF2B5EF4-FFF2-40B4-BE49-F238E27FC236}">
                <a16:creationId xmlns:a16="http://schemas.microsoft.com/office/drawing/2014/main" id="{B8047311-0CE2-98D4-4EFE-3256A7DFF28E}"/>
              </a:ext>
            </a:extLst>
          </p:cNvPr>
          <p:cNvSpPr>
            <a:spLocks noChangeArrowheads="1"/>
          </p:cNvSpPr>
          <p:nvPr/>
        </p:nvSpPr>
        <p:spPr bwMode="auto">
          <a:xfrm>
            <a:off x="177425" y="5477742"/>
            <a:ext cx="8804595" cy="315450"/>
          </a:xfrm>
          <a:prstGeom prst="wedgeRectCallout">
            <a:avLst>
              <a:gd name="adj1" fmla="val 21167"/>
              <a:gd name="adj2" fmla="val -51944"/>
            </a:avLst>
          </a:prstGeom>
          <a:solidFill>
            <a:schemeClr val="bg2">
              <a:alpha val="74901"/>
            </a:schemeClr>
          </a:solidFill>
          <a:ln>
            <a:noFill/>
          </a:ln>
          <a:effectLst>
            <a:outerShdw dist="38100" dir="2700000" rotWithShape="0">
              <a:srgbClr val="808080">
                <a:alpha val="42998"/>
              </a:srgbClr>
            </a:outerShdw>
          </a:effectLst>
          <a:extLst>
            <a:ext uri="{91240B29-F687-4F45-9708-019B960494DF}">
              <a14:hiddenLine xmlns:a14="http://schemas.microsoft.com/office/drawing/2010/main" w="6350">
                <a:solidFill>
                  <a:srgbClr val="000000"/>
                </a:solidFill>
                <a:round/>
                <a:headEnd/>
                <a:tailEnd/>
              </a14:hiddenLine>
            </a:ext>
          </a:extLst>
        </p:spPr>
        <p:txBody>
          <a:bodyPr anchor="ctr"/>
          <a:lstStyle>
            <a:lvl1pPr marL="39688">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r" eaLnBrk="1" hangingPunct="1">
              <a:lnSpc>
                <a:spcPct val="100000"/>
              </a:lnSpc>
              <a:spcBef>
                <a:spcPct val="0"/>
              </a:spcBef>
              <a:buFontTx/>
              <a:buNone/>
            </a:pPr>
            <a:r>
              <a:rPr lang="en-US" altLang="en-US" sz="2600">
                <a:solidFill>
                  <a:srgbClr val="000066"/>
                </a:solidFill>
                <a:cs typeface="Arial" panose="020B0604020202020204" pitchFamily="34" charset="0"/>
                <a:sym typeface="Arial" panose="020B0604020202020204" pitchFamily="34" charset="0"/>
              </a:rPr>
              <a:t>How do we fix them?</a:t>
            </a:r>
          </a:p>
        </p:txBody>
      </p:sp>
      <p:sp>
        <p:nvSpPr>
          <p:cNvPr id="3" name="Rectangle 2">
            <a:extLst>
              <a:ext uri="{FF2B5EF4-FFF2-40B4-BE49-F238E27FC236}">
                <a16:creationId xmlns:a16="http://schemas.microsoft.com/office/drawing/2014/main" id="{DE7D2A57-E6BB-2C49-B8E7-EA1C3E942B3E}"/>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F39A7CCD-1233-B3E4-9AAA-5DA26B785391}"/>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F6BC9B30-3F02-E5C6-0927-86506CBFB86B}"/>
              </a:ext>
            </a:extLst>
          </p:cNvPr>
          <p:cNvPicPr>
            <a:picLocks noChangeAspect="1"/>
          </p:cNvPicPr>
          <p:nvPr/>
        </p:nvPicPr>
        <p:blipFill>
          <a:blip r:embed="rId6"/>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6D19EC71-E39A-EB56-75A0-F898A935B57D}"/>
              </a:ext>
            </a:extLst>
          </p:cNvPr>
          <p:cNvPicPr>
            <a:picLocks noChangeAspect="1"/>
          </p:cNvPicPr>
          <p:nvPr/>
        </p:nvPicPr>
        <p:blipFill>
          <a:blip r:embed="rId7"/>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7D324A07-8F7D-4A3E-5E7A-EED3B5D3217E}"/>
              </a:ext>
            </a:extLst>
          </p:cNvPr>
          <p:cNvPicPr>
            <a:picLocks noChangeAspect="1"/>
          </p:cNvPicPr>
          <p:nvPr/>
        </p:nvPicPr>
        <p:blipFill>
          <a:blip r:embed="rId8"/>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98316137-B2FA-073B-7524-8E526B962396}"/>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AD388DF5-85DB-C0F9-CDBD-953D4A373D77}"/>
              </a:ext>
            </a:extLst>
          </p:cNvPr>
          <p:cNvPicPr>
            <a:picLocks noChangeAspect="1"/>
          </p:cNvPicPr>
          <p:nvPr/>
        </p:nvPicPr>
        <p:blipFill>
          <a:blip r:embed="rId9"/>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9A21668E-B54D-DEE4-9DAB-704A6EE90FBD}"/>
              </a:ext>
            </a:extLst>
          </p:cNvPr>
          <p:cNvPicPr>
            <a:picLocks noChangeAspect="1"/>
          </p:cNvPicPr>
          <p:nvPr/>
        </p:nvPicPr>
        <p:blipFill>
          <a:blip r:embed="rId10"/>
          <a:stretch>
            <a:fillRect/>
          </a:stretch>
        </p:blipFill>
        <p:spPr>
          <a:xfrm>
            <a:off x="483155" y="296124"/>
            <a:ext cx="1570793" cy="5015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a:extLst>
              <a:ext uri="{FF2B5EF4-FFF2-40B4-BE49-F238E27FC236}">
                <a16:creationId xmlns:a16="http://schemas.microsoft.com/office/drawing/2014/main" id="{74787D08-0A6E-55E0-1C1A-81062271F4BF}"/>
              </a:ext>
            </a:extLst>
          </p:cNvPr>
          <p:cNvSpPr>
            <a:spLocks noGrp="1" noChangeArrowheads="1"/>
          </p:cNvSpPr>
          <p:nvPr>
            <p:ph type="title"/>
          </p:nvPr>
        </p:nvSpPr>
        <p:spPr>
          <a:xfrm>
            <a:off x="1415523" y="738707"/>
            <a:ext cx="6324600" cy="838200"/>
          </a:xfrm>
        </p:spPr>
        <p:txBody>
          <a:bodyPr/>
          <a:lstStyle/>
          <a:p>
            <a:pPr algn="ctr"/>
            <a:r>
              <a:rPr lang="en-US" altLang="en-US" dirty="0"/>
              <a:t>About Spray Foam</a:t>
            </a:r>
            <a:endParaRPr lang="en-US" dirty="0"/>
          </a:p>
        </p:txBody>
      </p:sp>
      <p:sp>
        <p:nvSpPr>
          <p:cNvPr id="17411" name="Text Placeholder 8">
            <a:extLst>
              <a:ext uri="{FF2B5EF4-FFF2-40B4-BE49-F238E27FC236}">
                <a16:creationId xmlns:a16="http://schemas.microsoft.com/office/drawing/2014/main" id="{54BD6E9E-B8FE-6B99-F45C-3F16EC5502C5}"/>
              </a:ext>
            </a:extLst>
          </p:cNvPr>
          <p:cNvSpPr>
            <a:spLocks noGrp="1" noChangeArrowheads="1"/>
          </p:cNvSpPr>
          <p:nvPr>
            <p:ph type="body" sz="half" idx="1"/>
          </p:nvPr>
        </p:nvSpPr>
        <p:spPr>
          <a:xfrm>
            <a:off x="339240" y="1829798"/>
            <a:ext cx="8461375" cy="4419600"/>
          </a:xfrm>
        </p:spPr>
        <p:txBody>
          <a:bodyPr/>
          <a:lstStyle/>
          <a:p>
            <a:pPr marL="0" indent="0">
              <a:buFontTx/>
              <a:buNone/>
            </a:pPr>
            <a:r>
              <a:rPr lang="en-US" altLang="en-US" sz="2600">
                <a:solidFill>
                  <a:srgbClr val="000066"/>
                </a:solidFill>
                <a:ea typeface="ＭＳ Ｐゴシック" panose="020B0600070205080204" pitchFamily="34" charset="-128"/>
              </a:rPr>
              <a:t>Spray foam insulation is modified polyurethane foam plastic. </a:t>
            </a:r>
          </a:p>
          <a:p>
            <a:pPr marL="0" indent="0"/>
            <a:r>
              <a:rPr lang="en-US" altLang="en-US">
                <a:ea typeface="ＭＳ Ｐゴシック" panose="020B0600070205080204" pitchFamily="34" charset="-128"/>
              </a:rPr>
              <a:t> It is used primarily to seal air leaks in building cavities.</a:t>
            </a:r>
          </a:p>
          <a:p>
            <a:pPr marL="0" indent="0"/>
            <a:r>
              <a:rPr lang="en-US" altLang="en-US">
                <a:ea typeface="ＭＳ Ｐゴシック" panose="020B0600070205080204" pitchFamily="34" charset="-128"/>
              </a:rPr>
              <a:t> It may be used to insulate vertical or horizontal surfaces.</a:t>
            </a:r>
          </a:p>
          <a:p>
            <a:pPr marL="457200" lvl="1">
              <a:buFont typeface="Lucida Grande" charset="0"/>
              <a:buChar char="-"/>
            </a:pPr>
            <a:r>
              <a:rPr lang="en-US" altLang="en-US" sz="2200">
                <a:ea typeface="ＭＳ Ｐゴシック" panose="020B0600070205080204" pitchFamily="34" charset="-128"/>
              </a:rPr>
              <a:t>Knee walls</a:t>
            </a:r>
          </a:p>
          <a:p>
            <a:pPr marL="457200" lvl="1">
              <a:buFont typeface="Lucida Grande" charset="0"/>
              <a:buChar char="-"/>
            </a:pPr>
            <a:r>
              <a:rPr lang="en-US" altLang="en-US" sz="2200">
                <a:ea typeface="ＭＳ Ｐゴシック" panose="020B0600070205080204" pitchFamily="34" charset="-128"/>
              </a:rPr>
              <a:t>Under floors</a:t>
            </a:r>
          </a:p>
          <a:p>
            <a:pPr marL="457200" lvl="1">
              <a:buFont typeface="Lucida Grande" charset="0"/>
              <a:buChar char="-"/>
            </a:pPr>
            <a:r>
              <a:rPr lang="en-US" altLang="en-US" sz="2200">
                <a:ea typeface="ＭＳ Ｐゴシック" panose="020B0600070205080204" pitchFamily="34" charset="-128"/>
              </a:rPr>
              <a:t>Attic hatches</a:t>
            </a:r>
          </a:p>
          <a:p>
            <a:pPr marL="0" indent="0"/>
            <a:r>
              <a:rPr lang="en-US" altLang="en-US">
                <a:ea typeface="ＭＳ Ｐゴシック" panose="020B0600070205080204" pitchFamily="34" charset="-128"/>
              </a:rPr>
              <a:t> Due to fire rating, it may not be left exposed in living areas.</a:t>
            </a:r>
          </a:p>
          <a:p>
            <a:pPr marL="0" indent="0"/>
            <a:endParaRPr lang="en-US" altLang="en-US">
              <a:ea typeface="ＭＳ Ｐゴシック" panose="020B0600070205080204" pitchFamily="34" charset="-128"/>
            </a:endParaRPr>
          </a:p>
        </p:txBody>
      </p:sp>
      <p:sp>
        <p:nvSpPr>
          <p:cNvPr id="3" name="Rectangle 2">
            <a:extLst>
              <a:ext uri="{FF2B5EF4-FFF2-40B4-BE49-F238E27FC236}">
                <a16:creationId xmlns:a16="http://schemas.microsoft.com/office/drawing/2014/main" id="{DB61E375-BDAA-6772-CCD1-FBA43025D934}"/>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B467E535-6D42-6F96-5E70-6281343E94A2}"/>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66153F52-3D11-6229-0308-069B54D585C0}"/>
              </a:ext>
            </a:extLst>
          </p:cNvPr>
          <p:cNvPicPr>
            <a:picLocks noChangeAspect="1"/>
          </p:cNvPicPr>
          <p:nvPr/>
        </p:nvPicPr>
        <p:blipFill>
          <a:blip r:embed="rId3"/>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7BEC30CC-8A74-A97B-616D-2E7676EB9A29}"/>
              </a:ext>
            </a:extLst>
          </p:cNvPr>
          <p:cNvPicPr>
            <a:picLocks noChangeAspect="1"/>
          </p:cNvPicPr>
          <p:nvPr/>
        </p:nvPicPr>
        <p:blipFill>
          <a:blip r:embed="rId4"/>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E2FDE62E-8769-893A-DC3E-946B4114966C}"/>
              </a:ext>
            </a:extLst>
          </p:cNvPr>
          <p:cNvPicPr>
            <a:picLocks noChangeAspect="1"/>
          </p:cNvPicPr>
          <p:nvPr/>
        </p:nvPicPr>
        <p:blipFill>
          <a:blip r:embed="rId5"/>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1B39D311-8DA4-6A25-B9B7-D4693AAEF9D5}"/>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74B609A1-9D8C-8C12-FD6B-B456EF2BD327}"/>
              </a:ext>
            </a:extLst>
          </p:cNvPr>
          <p:cNvPicPr>
            <a:picLocks noChangeAspect="1"/>
          </p:cNvPicPr>
          <p:nvPr/>
        </p:nvPicPr>
        <p:blipFill>
          <a:blip r:embed="rId6"/>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36DC029E-4B04-1F2E-09E3-3D9366CBC164}"/>
              </a:ext>
            </a:extLst>
          </p:cNvPr>
          <p:cNvPicPr>
            <a:picLocks noChangeAspect="1"/>
          </p:cNvPicPr>
          <p:nvPr/>
        </p:nvPicPr>
        <p:blipFill>
          <a:blip r:embed="rId7"/>
          <a:stretch>
            <a:fillRect/>
          </a:stretch>
        </p:blipFill>
        <p:spPr>
          <a:xfrm>
            <a:off x="483155" y="296124"/>
            <a:ext cx="1570793" cy="501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a:extLst>
              <a:ext uri="{FF2B5EF4-FFF2-40B4-BE49-F238E27FC236}">
                <a16:creationId xmlns:a16="http://schemas.microsoft.com/office/drawing/2014/main" id="{BDE68ADD-6247-5908-D0C0-DBCAB0219D09}"/>
              </a:ext>
            </a:extLst>
          </p:cNvPr>
          <p:cNvSpPr>
            <a:spLocks noGrp="1" noChangeArrowheads="1"/>
          </p:cNvSpPr>
          <p:nvPr>
            <p:ph type="title"/>
          </p:nvPr>
        </p:nvSpPr>
        <p:spPr>
          <a:xfrm>
            <a:off x="1884702" y="509109"/>
            <a:ext cx="5384800" cy="901700"/>
          </a:xfrm>
        </p:spPr>
        <p:txBody>
          <a:bodyPr/>
          <a:lstStyle/>
          <a:p>
            <a:pPr algn="ctr"/>
            <a:r>
              <a:rPr lang="en-US" altLang="en-US"/>
              <a:t>Product Options</a:t>
            </a:r>
            <a:endParaRPr lang="en-US"/>
          </a:p>
        </p:txBody>
      </p:sp>
      <p:sp>
        <p:nvSpPr>
          <p:cNvPr id="19459" name="Rectangle 2">
            <a:extLst>
              <a:ext uri="{FF2B5EF4-FFF2-40B4-BE49-F238E27FC236}">
                <a16:creationId xmlns:a16="http://schemas.microsoft.com/office/drawing/2014/main" id="{52504E53-62F9-7677-6615-46F0AED8057A}"/>
              </a:ext>
            </a:extLst>
          </p:cNvPr>
          <p:cNvSpPr>
            <a:spLocks noChangeArrowheads="1"/>
          </p:cNvSpPr>
          <p:nvPr/>
        </p:nvSpPr>
        <p:spPr bwMode="auto">
          <a:xfrm>
            <a:off x="457200" y="1403676"/>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a:lnSpc>
                <a:spcPct val="85000"/>
              </a:lnSpc>
              <a:spcBef>
                <a:spcPct val="35000"/>
              </a:spcBef>
              <a:buClr>
                <a:schemeClr val="tx1"/>
              </a:buClr>
              <a:buSzPct val="80000"/>
              <a:buFontTx/>
              <a:buNone/>
            </a:pPr>
            <a:r>
              <a:rPr lang="en-US" altLang="en-US" sz="2600">
                <a:solidFill>
                  <a:srgbClr val="000066"/>
                </a:solidFill>
              </a:rPr>
              <a:t>Available in a variety of shapes, sizes and uses</a:t>
            </a:r>
          </a:p>
        </p:txBody>
      </p:sp>
      <p:pic>
        <p:nvPicPr>
          <p:cNvPr id="19460" name="Picture 6" descr="Photo of spray foam insulation tanks.">
            <a:extLst>
              <a:ext uri="{FF2B5EF4-FFF2-40B4-BE49-F238E27FC236}">
                <a16:creationId xmlns:a16="http://schemas.microsoft.com/office/drawing/2014/main" id="{68412D8C-B450-E9D7-DCEC-85786561D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2549525"/>
            <a:ext cx="31369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itle 5">
            <a:extLst>
              <a:ext uri="{FF2B5EF4-FFF2-40B4-BE49-F238E27FC236}">
                <a16:creationId xmlns:a16="http://schemas.microsoft.com/office/drawing/2014/main" id="{8EDB100B-E551-6B5A-C3E8-0A820F591C57}"/>
              </a:ext>
            </a:extLst>
          </p:cNvPr>
          <p:cNvSpPr txBox="1">
            <a:spLocks/>
          </p:cNvSpPr>
          <p:nvPr/>
        </p:nvSpPr>
        <p:spPr bwMode="auto">
          <a:xfrm>
            <a:off x="547688" y="8509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0"/>
              </a:spcBef>
              <a:buFontTx/>
              <a:buNone/>
            </a:pPr>
            <a:r>
              <a:rPr lang="en-US" altLang="en-US" sz="1200">
                <a:solidFill>
                  <a:schemeClr val="bg1"/>
                </a:solidFill>
              </a:rPr>
              <a:t>SPRAY FOAM INSULATION</a:t>
            </a:r>
          </a:p>
        </p:txBody>
      </p:sp>
      <p:pic>
        <p:nvPicPr>
          <p:cNvPr id="19462" name="Picture 6" descr="Image of two part foams">
            <a:extLst>
              <a:ext uri="{FF2B5EF4-FFF2-40B4-BE49-F238E27FC236}">
                <a16:creationId xmlns:a16="http://schemas.microsoft.com/office/drawing/2014/main" id="{8BC643CD-B571-D076-2C1A-8C00F3B5E0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246313"/>
            <a:ext cx="4038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8">
            <a:extLst>
              <a:ext uri="{FF2B5EF4-FFF2-40B4-BE49-F238E27FC236}">
                <a16:creationId xmlns:a16="http://schemas.microsoft.com/office/drawing/2014/main" id="{9AB434ED-639C-D6BA-5FF7-C415E9758B0B}"/>
              </a:ext>
            </a:extLst>
          </p:cNvPr>
          <p:cNvSpPr txBox="1">
            <a:spLocks noChangeArrowheads="1"/>
          </p:cNvSpPr>
          <p:nvPr/>
        </p:nvSpPr>
        <p:spPr bwMode="auto">
          <a:xfrm>
            <a:off x="5046788" y="5216428"/>
            <a:ext cx="37147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r>
              <a:rPr lang="en-US" altLang="en-US" sz="900" i="1">
                <a:solidFill>
                  <a:schemeClr val="tx2"/>
                </a:solidFill>
              </a:rPr>
              <a:t>Froth-Pak, Dow Chemicals</a:t>
            </a:r>
          </a:p>
        </p:txBody>
      </p:sp>
      <p:sp>
        <p:nvSpPr>
          <p:cNvPr id="3" name="Rectangle 2">
            <a:extLst>
              <a:ext uri="{FF2B5EF4-FFF2-40B4-BE49-F238E27FC236}">
                <a16:creationId xmlns:a16="http://schemas.microsoft.com/office/drawing/2014/main" id="{A99E5F9A-77A6-D521-6AAA-FE427F5A0155}"/>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427BE392-0D96-9603-A038-644260898624}"/>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40332147-A492-D738-C805-73BA9E3E1000}"/>
              </a:ext>
            </a:extLst>
          </p:cNvPr>
          <p:cNvPicPr>
            <a:picLocks noChangeAspect="1"/>
          </p:cNvPicPr>
          <p:nvPr/>
        </p:nvPicPr>
        <p:blipFill>
          <a:blip r:embed="rId5"/>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EFE83543-E9DF-26D9-AA97-365178FFBDA1}"/>
              </a:ext>
            </a:extLst>
          </p:cNvPr>
          <p:cNvPicPr>
            <a:picLocks noChangeAspect="1"/>
          </p:cNvPicPr>
          <p:nvPr/>
        </p:nvPicPr>
        <p:blipFill>
          <a:blip r:embed="rId6"/>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2916DB5A-9E39-CC46-386B-9BAF438D74D3}"/>
              </a:ext>
            </a:extLst>
          </p:cNvPr>
          <p:cNvPicPr>
            <a:picLocks noChangeAspect="1"/>
          </p:cNvPicPr>
          <p:nvPr/>
        </p:nvPicPr>
        <p:blipFill>
          <a:blip r:embed="rId7"/>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EA763BEB-725D-7F46-A689-37958DE08F25}"/>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BD444A30-CE44-D989-BE6A-9A7D68F05653}"/>
              </a:ext>
            </a:extLst>
          </p:cNvPr>
          <p:cNvPicPr>
            <a:picLocks noChangeAspect="1"/>
          </p:cNvPicPr>
          <p:nvPr/>
        </p:nvPicPr>
        <p:blipFill>
          <a:blip r:embed="rId8"/>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C98697B9-2207-AC0C-5191-EF3F9CB15D68}"/>
              </a:ext>
            </a:extLst>
          </p:cNvPr>
          <p:cNvPicPr>
            <a:picLocks noChangeAspect="1"/>
          </p:cNvPicPr>
          <p:nvPr/>
        </p:nvPicPr>
        <p:blipFill>
          <a:blip r:embed="rId9"/>
          <a:stretch>
            <a:fillRect/>
          </a:stretch>
        </p:blipFill>
        <p:spPr>
          <a:xfrm>
            <a:off x="483155" y="296124"/>
            <a:ext cx="1570793" cy="501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CB5287D-CD53-7B19-1E26-6A9E9F401D85}"/>
              </a:ext>
            </a:extLst>
          </p:cNvPr>
          <p:cNvSpPr>
            <a:spLocks noChangeArrowheads="1"/>
          </p:cNvSpPr>
          <p:nvPr/>
        </p:nvSpPr>
        <p:spPr bwMode="auto">
          <a:xfrm>
            <a:off x="1041400" y="1676400"/>
            <a:ext cx="706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a:lnSpc>
                <a:spcPct val="85000"/>
              </a:lnSpc>
              <a:spcBef>
                <a:spcPct val="35000"/>
              </a:spcBef>
              <a:buClr>
                <a:schemeClr val="tx1"/>
              </a:buClr>
              <a:buSzPct val="80000"/>
              <a:buFontTx/>
              <a:buNone/>
            </a:pPr>
            <a:r>
              <a:rPr lang="en-US" altLang="en-US" sz="2600">
                <a:solidFill>
                  <a:srgbClr val="000066"/>
                </a:solidFill>
              </a:rPr>
              <a:t>Available in one-part and two-part formulas</a:t>
            </a:r>
            <a:endParaRPr lang="en-US" altLang="en-US" sz="2600">
              <a:solidFill>
                <a:schemeClr val="tx1"/>
              </a:solidFill>
            </a:endParaRPr>
          </a:p>
        </p:txBody>
      </p:sp>
      <p:sp>
        <p:nvSpPr>
          <p:cNvPr id="21507" name="Title 6">
            <a:extLst>
              <a:ext uri="{FF2B5EF4-FFF2-40B4-BE49-F238E27FC236}">
                <a16:creationId xmlns:a16="http://schemas.microsoft.com/office/drawing/2014/main" id="{F88A3091-43B5-0A50-E9AC-C6B840A2E599}"/>
              </a:ext>
            </a:extLst>
          </p:cNvPr>
          <p:cNvSpPr>
            <a:spLocks noGrp="1" noChangeArrowheads="1"/>
          </p:cNvSpPr>
          <p:nvPr>
            <p:ph type="title"/>
          </p:nvPr>
        </p:nvSpPr>
        <p:spPr>
          <a:xfrm>
            <a:off x="1884702" y="559022"/>
            <a:ext cx="5384800" cy="901700"/>
          </a:xfrm>
        </p:spPr>
        <p:txBody>
          <a:bodyPr/>
          <a:lstStyle/>
          <a:p>
            <a:pPr algn="ctr"/>
            <a:r>
              <a:rPr lang="en-US" altLang="en-US"/>
              <a:t>Product Options</a:t>
            </a:r>
            <a:endParaRPr lang="en-US"/>
          </a:p>
        </p:txBody>
      </p:sp>
      <p:sp>
        <p:nvSpPr>
          <p:cNvPr id="11268" name="Rectangle 2">
            <a:extLst>
              <a:ext uri="{FF2B5EF4-FFF2-40B4-BE49-F238E27FC236}">
                <a16:creationId xmlns:a16="http://schemas.microsoft.com/office/drawing/2014/main" id="{1A1C587F-A0AE-460C-BD47-F9887270107C}"/>
              </a:ext>
            </a:extLst>
          </p:cNvPr>
          <p:cNvSpPr>
            <a:spLocks noChangeArrowheads="1"/>
          </p:cNvSpPr>
          <p:nvPr/>
        </p:nvSpPr>
        <p:spPr bwMode="auto">
          <a:xfrm>
            <a:off x="1295400" y="2743200"/>
            <a:ext cx="3008313" cy="2590800"/>
          </a:xfrm>
          <a:prstGeom prst="rect">
            <a:avLst/>
          </a:prstGeom>
          <a:noFill/>
          <a:ln w="9525">
            <a:noFill/>
            <a:miter lim="800000"/>
            <a:headEnd/>
            <a:tailEnd/>
          </a:ln>
        </p:spPr>
        <p:txBody>
          <a:bodyPr lIns="0" tIns="0" rIns="0" bIns="0"/>
          <a:lstStyle/>
          <a:p>
            <a:pPr marL="228600" indent="-228600">
              <a:lnSpc>
                <a:spcPct val="85000"/>
              </a:lnSpc>
              <a:spcBef>
                <a:spcPct val="35000"/>
              </a:spcBef>
              <a:spcAft>
                <a:spcPts val="1200"/>
              </a:spcAft>
              <a:buClr>
                <a:schemeClr val="tx1"/>
              </a:buClr>
              <a:buSzPct val="80000"/>
              <a:defRPr/>
            </a:pPr>
            <a:r>
              <a:rPr lang="en-US" sz="2400" b="1" dirty="0">
                <a:solidFill>
                  <a:schemeClr val="tx2">
                    <a:lumMod val="75000"/>
                  </a:schemeClr>
                </a:solidFill>
                <a:latin typeface="Arial" charset="0"/>
                <a:ea typeface="ＭＳ Ｐゴシック" charset="-128"/>
              </a:rPr>
              <a:t>One-part: </a:t>
            </a:r>
          </a:p>
          <a:p>
            <a:pPr marL="228600" indent="-228600">
              <a:spcBef>
                <a:spcPts val="600"/>
              </a:spcBef>
              <a:spcAft>
                <a:spcPts val="600"/>
              </a:spcAft>
              <a:buSzPct val="80000"/>
              <a:buFont typeface="Arial" charset="0"/>
              <a:buChar char="•"/>
              <a:defRPr/>
            </a:pPr>
            <a:r>
              <a:rPr lang="en-US" sz="2400" dirty="0">
                <a:solidFill>
                  <a:schemeClr val="tx2">
                    <a:lumMod val="75000"/>
                  </a:schemeClr>
                </a:solidFill>
                <a:latin typeface="Arial" charset="0"/>
                <a:ea typeface="ＭＳ Ｐゴシック" charset="-128"/>
              </a:rPr>
              <a:t>Spray cans </a:t>
            </a:r>
            <a:br>
              <a:rPr lang="en-US" sz="2400" dirty="0">
                <a:solidFill>
                  <a:schemeClr val="tx2">
                    <a:lumMod val="75000"/>
                  </a:schemeClr>
                </a:solidFill>
                <a:latin typeface="Arial" charset="0"/>
                <a:ea typeface="ＭＳ Ｐゴシック" charset="-128"/>
              </a:rPr>
            </a:br>
            <a:r>
              <a:rPr lang="en-US" sz="2400" dirty="0">
                <a:solidFill>
                  <a:schemeClr val="tx2">
                    <a:lumMod val="75000"/>
                  </a:schemeClr>
                </a:solidFill>
                <a:latin typeface="Arial" charset="0"/>
                <a:ea typeface="ＭＳ Ｐゴシック" charset="-128"/>
              </a:rPr>
              <a:t>(e.g., Great Stuff)</a:t>
            </a:r>
          </a:p>
          <a:p>
            <a:pPr marL="228600" indent="-228600">
              <a:spcBef>
                <a:spcPts val="600"/>
              </a:spcBef>
              <a:spcAft>
                <a:spcPts val="600"/>
              </a:spcAft>
              <a:buSzPct val="80000"/>
              <a:buFont typeface="Arial" charset="0"/>
              <a:buChar char="•"/>
              <a:defRPr/>
            </a:pPr>
            <a:r>
              <a:rPr lang="en-US" sz="2400" dirty="0">
                <a:solidFill>
                  <a:schemeClr val="tx2">
                    <a:lumMod val="75000"/>
                  </a:schemeClr>
                </a:solidFill>
                <a:latin typeface="Arial" charset="0"/>
                <a:ea typeface="ＭＳ Ｐゴシック" charset="-128"/>
              </a:rPr>
              <a:t>Spray guns with </a:t>
            </a:r>
            <a:br>
              <a:rPr lang="en-US" sz="2400" dirty="0">
                <a:solidFill>
                  <a:schemeClr val="tx2">
                    <a:lumMod val="75000"/>
                  </a:schemeClr>
                </a:solidFill>
                <a:latin typeface="Arial" charset="0"/>
                <a:ea typeface="ＭＳ Ｐゴシック" charset="-128"/>
              </a:rPr>
            </a:br>
            <a:r>
              <a:rPr lang="en-US" sz="2400" dirty="0">
                <a:solidFill>
                  <a:schemeClr val="tx2">
                    <a:lumMod val="75000"/>
                  </a:schemeClr>
                </a:solidFill>
                <a:latin typeface="Arial" charset="0"/>
                <a:ea typeface="ＭＳ Ｐゴシック" charset="-128"/>
              </a:rPr>
              <a:t>screw-on cans</a:t>
            </a:r>
          </a:p>
        </p:txBody>
      </p:sp>
      <p:sp>
        <p:nvSpPr>
          <p:cNvPr id="21509" name="Rectangle 2">
            <a:extLst>
              <a:ext uri="{FF2B5EF4-FFF2-40B4-BE49-F238E27FC236}">
                <a16:creationId xmlns:a16="http://schemas.microsoft.com/office/drawing/2014/main" id="{277DE241-BCE4-B4A0-4450-2C317224C43B}"/>
              </a:ext>
            </a:extLst>
          </p:cNvPr>
          <p:cNvSpPr>
            <a:spLocks noChangeArrowheads="1"/>
          </p:cNvSpPr>
          <p:nvPr/>
        </p:nvSpPr>
        <p:spPr bwMode="auto">
          <a:xfrm>
            <a:off x="4660900" y="2743200"/>
            <a:ext cx="3759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85000"/>
              </a:lnSpc>
              <a:spcBef>
                <a:spcPct val="35000"/>
              </a:spcBef>
              <a:spcAft>
                <a:spcPts val="1200"/>
              </a:spcAft>
              <a:buClr>
                <a:schemeClr val="tx1"/>
              </a:buClr>
              <a:buSzPct val="80000"/>
              <a:buFontTx/>
              <a:buNone/>
            </a:pPr>
            <a:r>
              <a:rPr lang="en-US" altLang="en-US" b="1">
                <a:solidFill>
                  <a:srgbClr val="50565C"/>
                </a:solidFill>
              </a:rPr>
              <a:t>Two-part:</a:t>
            </a:r>
          </a:p>
          <a:p>
            <a:pPr>
              <a:lnSpc>
                <a:spcPct val="100000"/>
              </a:lnSpc>
              <a:spcBef>
                <a:spcPts val="600"/>
              </a:spcBef>
              <a:spcAft>
                <a:spcPts val="600"/>
              </a:spcAft>
              <a:buSzPct val="80000"/>
            </a:pPr>
            <a:r>
              <a:rPr lang="en-US" altLang="en-US">
                <a:solidFill>
                  <a:srgbClr val="50565C"/>
                </a:solidFill>
              </a:rPr>
              <a:t>Portable 2-tank kits – </a:t>
            </a:r>
            <a:br>
              <a:rPr lang="en-US" altLang="en-US">
                <a:solidFill>
                  <a:srgbClr val="50565C"/>
                </a:solidFill>
              </a:rPr>
            </a:br>
            <a:r>
              <a:rPr lang="en-US" altLang="en-US">
                <a:solidFill>
                  <a:srgbClr val="50565C"/>
                </a:solidFill>
              </a:rPr>
              <a:t>small, medium, and large</a:t>
            </a:r>
          </a:p>
          <a:p>
            <a:pPr>
              <a:lnSpc>
                <a:spcPct val="100000"/>
              </a:lnSpc>
              <a:spcBef>
                <a:spcPts val="600"/>
              </a:spcBef>
              <a:spcAft>
                <a:spcPts val="600"/>
              </a:spcAft>
              <a:buSzPct val="80000"/>
            </a:pPr>
            <a:r>
              <a:rPr lang="en-US" altLang="en-US">
                <a:solidFill>
                  <a:srgbClr val="50565C"/>
                </a:solidFill>
              </a:rPr>
              <a:t>Truck-mounted rigs</a:t>
            </a:r>
          </a:p>
        </p:txBody>
      </p:sp>
      <p:cxnSp>
        <p:nvCxnSpPr>
          <p:cNvPr id="9" name="Straight Connector 8">
            <a:extLst>
              <a:ext uri="{FF2B5EF4-FFF2-40B4-BE49-F238E27FC236}">
                <a16:creationId xmlns:a16="http://schemas.microsoft.com/office/drawing/2014/main" id="{79675164-D68E-4000-A3D7-E8392B3C90E3}"/>
              </a:ext>
            </a:extLst>
          </p:cNvPr>
          <p:cNvCxnSpPr/>
          <p:nvPr/>
        </p:nvCxnSpPr>
        <p:spPr bwMode="auto">
          <a:xfrm rot="5400000">
            <a:off x="3047207" y="3923506"/>
            <a:ext cx="2516188" cy="3175"/>
          </a:xfrm>
          <a:prstGeom prst="line">
            <a:avLst/>
          </a:prstGeom>
          <a:solidFill>
            <a:schemeClr val="accent1"/>
          </a:solidFill>
          <a:ln w="22225" cap="flat" cmpd="sng" algn="ctr">
            <a:solidFill>
              <a:schemeClr val="accent4"/>
            </a:solidFill>
            <a:prstDash val="sysDot"/>
            <a:round/>
            <a:headEnd type="none" w="med" len="med"/>
            <a:tailEnd type="none" w="med" len="med"/>
          </a:ln>
          <a:effectLst/>
        </p:spPr>
      </p:cxnSp>
      <p:sp>
        <p:nvSpPr>
          <p:cNvPr id="21511" name="Title 5">
            <a:extLst>
              <a:ext uri="{FF2B5EF4-FFF2-40B4-BE49-F238E27FC236}">
                <a16:creationId xmlns:a16="http://schemas.microsoft.com/office/drawing/2014/main" id="{D44DE1D6-CD1A-9AF7-B18A-40904F29C375}"/>
              </a:ext>
            </a:extLst>
          </p:cNvPr>
          <p:cNvSpPr txBox="1">
            <a:spLocks/>
          </p:cNvSpPr>
          <p:nvPr/>
        </p:nvSpPr>
        <p:spPr bwMode="auto">
          <a:xfrm>
            <a:off x="534988" y="8509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0"/>
              </a:spcBef>
              <a:buFontTx/>
              <a:buNone/>
            </a:pPr>
            <a:r>
              <a:rPr lang="en-US" altLang="en-US" sz="1200">
                <a:solidFill>
                  <a:schemeClr val="bg1"/>
                </a:solidFill>
              </a:rPr>
              <a:t>SPRAY FOAM INSULATION</a:t>
            </a:r>
          </a:p>
        </p:txBody>
      </p:sp>
      <p:sp>
        <p:nvSpPr>
          <p:cNvPr id="3" name="Rectangle 2">
            <a:extLst>
              <a:ext uri="{FF2B5EF4-FFF2-40B4-BE49-F238E27FC236}">
                <a16:creationId xmlns:a16="http://schemas.microsoft.com/office/drawing/2014/main" id="{4984C8C3-3A4C-6E85-19D2-EFBC734A1FB5}"/>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21325108-A96D-90A7-5750-BB13E2B14C75}"/>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6133AC9F-C003-5E87-350A-976E57B25EE0}"/>
              </a:ext>
            </a:extLst>
          </p:cNvPr>
          <p:cNvPicPr>
            <a:picLocks noChangeAspect="1"/>
          </p:cNvPicPr>
          <p:nvPr/>
        </p:nvPicPr>
        <p:blipFill>
          <a:blip r:embed="rId3"/>
          <a:stretch>
            <a:fillRect/>
          </a:stretch>
        </p:blipFill>
        <p:spPr>
          <a:xfrm>
            <a:off x="7959971" y="6336795"/>
            <a:ext cx="422103" cy="418432"/>
          </a:xfrm>
          <a:prstGeom prst="rect">
            <a:avLst/>
          </a:prstGeom>
          <a:ln>
            <a:noFill/>
          </a:ln>
        </p:spPr>
      </p:pic>
      <p:pic>
        <p:nvPicPr>
          <p:cNvPr id="10" name="Picture 9" descr="A blue and grey logo&#10;&#10;AI-generated content may be incorrect.">
            <a:extLst>
              <a:ext uri="{FF2B5EF4-FFF2-40B4-BE49-F238E27FC236}">
                <a16:creationId xmlns:a16="http://schemas.microsoft.com/office/drawing/2014/main" id="{0120F2FF-4E05-1131-35D2-D3900B761852}"/>
              </a:ext>
            </a:extLst>
          </p:cNvPr>
          <p:cNvPicPr>
            <a:picLocks noChangeAspect="1"/>
          </p:cNvPicPr>
          <p:nvPr/>
        </p:nvPicPr>
        <p:blipFill>
          <a:blip r:embed="rId4"/>
          <a:stretch>
            <a:fillRect/>
          </a:stretch>
        </p:blipFill>
        <p:spPr>
          <a:xfrm>
            <a:off x="684935" y="6363452"/>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9645882B-95FF-ADD9-F230-CDDA768DFFC9}"/>
              </a:ext>
            </a:extLst>
          </p:cNvPr>
          <p:cNvPicPr>
            <a:picLocks noChangeAspect="1"/>
          </p:cNvPicPr>
          <p:nvPr/>
        </p:nvPicPr>
        <p:blipFill>
          <a:blip r:embed="rId5"/>
          <a:stretch>
            <a:fillRect/>
          </a:stretch>
        </p:blipFill>
        <p:spPr>
          <a:xfrm>
            <a:off x="4121320" y="6367072"/>
            <a:ext cx="1235674" cy="307486"/>
          </a:xfrm>
          <a:prstGeom prst="rect">
            <a:avLst/>
          </a:prstGeom>
          <a:ln>
            <a:noFill/>
          </a:ln>
        </p:spPr>
      </p:pic>
      <p:sp>
        <p:nvSpPr>
          <p:cNvPr id="14" name="Footer Placeholder 1">
            <a:extLst>
              <a:ext uri="{FF2B5EF4-FFF2-40B4-BE49-F238E27FC236}">
                <a16:creationId xmlns:a16="http://schemas.microsoft.com/office/drawing/2014/main" id="{037D3F78-7C5E-D90C-5BC0-5630857BD617}"/>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B67E3131-DAC4-DEA8-2652-F54E3C363DF3}"/>
              </a:ext>
            </a:extLst>
          </p:cNvPr>
          <p:cNvPicPr>
            <a:picLocks noChangeAspect="1"/>
          </p:cNvPicPr>
          <p:nvPr/>
        </p:nvPicPr>
        <p:blipFill>
          <a:blip r:embed="rId6"/>
          <a:stretch>
            <a:fillRect/>
          </a:stretch>
        </p:blipFill>
        <p:spPr>
          <a:xfrm>
            <a:off x="7632791" y="297511"/>
            <a:ext cx="748209" cy="766614"/>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D45A2558-AADE-C4DA-0889-BC116A1088D1}"/>
              </a:ext>
            </a:extLst>
          </p:cNvPr>
          <p:cNvPicPr>
            <a:picLocks noChangeAspect="1"/>
          </p:cNvPicPr>
          <p:nvPr/>
        </p:nvPicPr>
        <p:blipFill>
          <a:blip r:embed="rId7"/>
          <a:stretch>
            <a:fillRect/>
          </a:stretch>
        </p:blipFill>
        <p:spPr>
          <a:xfrm>
            <a:off x="483155" y="296124"/>
            <a:ext cx="1570793" cy="5015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a:extLst>
              <a:ext uri="{FF2B5EF4-FFF2-40B4-BE49-F238E27FC236}">
                <a16:creationId xmlns:a16="http://schemas.microsoft.com/office/drawing/2014/main" id="{84878438-B8D5-1521-B4B8-DC3C8E6F058F}"/>
              </a:ext>
            </a:extLst>
          </p:cNvPr>
          <p:cNvSpPr>
            <a:spLocks noGrp="1" noChangeArrowheads="1"/>
          </p:cNvSpPr>
          <p:nvPr>
            <p:ph type="title"/>
          </p:nvPr>
        </p:nvSpPr>
        <p:spPr>
          <a:xfrm>
            <a:off x="1798949" y="673593"/>
            <a:ext cx="5537200" cy="901700"/>
          </a:xfrm>
        </p:spPr>
        <p:txBody>
          <a:bodyPr/>
          <a:lstStyle/>
          <a:p>
            <a:pPr algn="ctr"/>
            <a:r>
              <a:rPr lang="en-US" altLang="en-US"/>
              <a:t>One-Part Spray Foam Options</a:t>
            </a:r>
            <a:endParaRPr lang="en-US"/>
          </a:p>
        </p:txBody>
      </p:sp>
      <p:sp>
        <p:nvSpPr>
          <p:cNvPr id="23555" name="Rectangle 2">
            <a:extLst>
              <a:ext uri="{FF2B5EF4-FFF2-40B4-BE49-F238E27FC236}">
                <a16:creationId xmlns:a16="http://schemas.microsoft.com/office/drawing/2014/main" id="{9BED9695-9845-5433-7356-D95D194F1ADD}"/>
              </a:ext>
            </a:extLst>
          </p:cNvPr>
          <p:cNvSpPr>
            <a:spLocks noChangeArrowheads="1"/>
          </p:cNvSpPr>
          <p:nvPr/>
        </p:nvSpPr>
        <p:spPr bwMode="auto">
          <a:xfrm>
            <a:off x="685800" y="18288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85000"/>
              </a:lnSpc>
              <a:spcBef>
                <a:spcPct val="35000"/>
              </a:spcBef>
              <a:buClr>
                <a:schemeClr val="tx1"/>
              </a:buClr>
              <a:buSzPct val="80000"/>
              <a:buFontTx/>
              <a:buNone/>
            </a:pPr>
            <a:endParaRPr lang="en-US" altLang="en-US" sz="1800">
              <a:solidFill>
                <a:schemeClr val="tx1"/>
              </a:solidFill>
            </a:endParaRPr>
          </a:p>
        </p:txBody>
      </p:sp>
      <p:pic>
        <p:nvPicPr>
          <p:cNvPr id="23556" name="Picture 5" descr="Photo of one part non-adjustable spray foam canister.">
            <a:extLst>
              <a:ext uri="{FF2B5EF4-FFF2-40B4-BE49-F238E27FC236}">
                <a16:creationId xmlns:a16="http://schemas.microsoft.com/office/drawing/2014/main" id="{5499C9D9-4232-9E85-8C47-1CCDCF4CA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74" r="13710"/>
          <a:stretch>
            <a:fillRect/>
          </a:stretch>
        </p:blipFill>
        <p:spPr bwMode="auto">
          <a:xfrm>
            <a:off x="1752600" y="1828800"/>
            <a:ext cx="1676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6" descr="Photo of a one part adjustable spray foam gun.">
            <a:extLst>
              <a:ext uri="{FF2B5EF4-FFF2-40B4-BE49-F238E27FC236}">
                <a16:creationId xmlns:a16="http://schemas.microsoft.com/office/drawing/2014/main" id="{FC3376E2-8EAA-480B-87BC-413E54A76813}"/>
              </a:ext>
            </a:extLst>
          </p:cNvPr>
          <p:cNvPicPr>
            <a:picLocks noChangeAspect="1" noChangeArrowheads="1"/>
          </p:cNvPicPr>
          <p:nvPr/>
        </p:nvPicPr>
        <p:blipFill>
          <a:blip r:embed="rId4"/>
          <a:srcRect/>
          <a:stretch>
            <a:fillRect/>
          </a:stretch>
        </p:blipFill>
        <p:spPr bwMode="auto">
          <a:xfrm>
            <a:off x="3886200" y="2057400"/>
            <a:ext cx="2286000" cy="2286000"/>
          </a:xfrm>
          <a:prstGeom prst="ellipse">
            <a:avLst/>
          </a:prstGeom>
          <a:noFill/>
          <a:ln w="50800" cap="flat" cmpd="sng" algn="ctr">
            <a:solidFill>
              <a:schemeClr val="bg1"/>
            </a:solidFill>
            <a:prstDash val="solid"/>
            <a:miter lim="800000"/>
            <a:headEnd type="none" w="med" len="med"/>
            <a:tailEnd type="none" w="med" len="med"/>
          </a:ln>
          <a:effectLst>
            <a:outerShdw blurRad="50800" dist="38100" dir="2700000">
              <a:srgbClr val="000000">
                <a:alpha val="43000"/>
              </a:srgbClr>
            </a:outerShdw>
          </a:effectLst>
        </p:spPr>
      </p:pic>
      <p:pic>
        <p:nvPicPr>
          <p:cNvPr id="123912" name="Picture 4" descr="Photo of a worker using a one part adjustable spray foam gun.">
            <a:extLst>
              <a:ext uri="{FF2B5EF4-FFF2-40B4-BE49-F238E27FC236}">
                <a16:creationId xmlns:a16="http://schemas.microsoft.com/office/drawing/2014/main" id="{32AAEBAC-C4D3-4F2A-B889-7D32B3106EBB}"/>
              </a:ext>
            </a:extLst>
          </p:cNvPr>
          <p:cNvPicPr>
            <a:picLocks noChangeAspect="1" noChangeArrowheads="1"/>
          </p:cNvPicPr>
          <p:nvPr/>
        </p:nvPicPr>
        <p:blipFill>
          <a:blip r:embed="rId5" cstate="email"/>
          <a:srcRect/>
          <a:stretch>
            <a:fillRect/>
          </a:stretch>
        </p:blipFill>
        <p:spPr bwMode="auto">
          <a:xfrm>
            <a:off x="6477000" y="2057400"/>
            <a:ext cx="2286000" cy="2274888"/>
          </a:xfrm>
          <a:prstGeom prst="ellipse">
            <a:avLst/>
          </a:prstGeom>
          <a:noFill/>
          <a:ln w="50800" cap="flat" cmpd="sng" algn="ctr">
            <a:solidFill>
              <a:schemeClr val="bg1"/>
            </a:solidFill>
            <a:prstDash val="solid"/>
            <a:miter lim="800000"/>
            <a:headEnd type="none" w="med" len="med"/>
            <a:tailEnd type="none" w="med" len="med"/>
          </a:ln>
          <a:effectLst>
            <a:outerShdw blurRad="50800" dist="38100" dir="2700000">
              <a:srgbClr val="000000">
                <a:alpha val="43000"/>
              </a:srgbClr>
            </a:outerShdw>
          </a:effectLst>
        </p:spPr>
      </p:pic>
      <p:sp>
        <p:nvSpPr>
          <p:cNvPr id="23559" name="Text Box 13" descr="Foam">
            <a:extLst>
              <a:ext uri="{FF2B5EF4-FFF2-40B4-BE49-F238E27FC236}">
                <a16:creationId xmlns:a16="http://schemas.microsoft.com/office/drawing/2014/main" id="{D979215D-AE87-857D-C467-E8E186AA4568}"/>
              </a:ext>
            </a:extLst>
          </p:cNvPr>
          <p:cNvSpPr txBox="1">
            <a:spLocks noChangeArrowheads="1"/>
          </p:cNvSpPr>
          <p:nvPr/>
        </p:nvSpPr>
        <p:spPr bwMode="auto">
          <a:xfrm>
            <a:off x="304800" y="48006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50000"/>
              </a:spcBef>
              <a:buFontTx/>
              <a:buNone/>
            </a:pPr>
            <a:r>
              <a:rPr lang="en-US" altLang="en-US">
                <a:solidFill>
                  <a:srgbClr val="000066"/>
                </a:solidFill>
              </a:rPr>
              <a:t>Non-adjustable</a:t>
            </a:r>
            <a:br>
              <a:rPr lang="en-US" altLang="en-US">
                <a:solidFill>
                  <a:srgbClr val="000066"/>
                </a:solidFill>
              </a:rPr>
            </a:br>
            <a:r>
              <a:rPr lang="en-US" altLang="en-US">
                <a:solidFill>
                  <a:srgbClr val="000066"/>
                </a:solidFill>
              </a:rPr>
              <a:t>canisters </a:t>
            </a:r>
          </a:p>
        </p:txBody>
      </p:sp>
      <p:sp>
        <p:nvSpPr>
          <p:cNvPr id="23560" name="Text Box 14" descr="Foam">
            <a:extLst>
              <a:ext uri="{FF2B5EF4-FFF2-40B4-BE49-F238E27FC236}">
                <a16:creationId xmlns:a16="http://schemas.microsoft.com/office/drawing/2014/main" id="{C9209C25-2FC7-A74A-9359-70495101DB92}"/>
              </a:ext>
            </a:extLst>
          </p:cNvPr>
          <p:cNvSpPr txBox="1">
            <a:spLocks noChangeArrowheads="1"/>
          </p:cNvSpPr>
          <p:nvPr/>
        </p:nvSpPr>
        <p:spPr bwMode="auto">
          <a:xfrm>
            <a:off x="4191000" y="48006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gn="ctr" eaLnBrk="1" hangingPunct="1">
              <a:lnSpc>
                <a:spcPct val="100000"/>
              </a:lnSpc>
              <a:spcBef>
                <a:spcPct val="50000"/>
              </a:spcBef>
              <a:buFontTx/>
              <a:buNone/>
            </a:pPr>
            <a:r>
              <a:rPr lang="en-US" altLang="en-US">
                <a:solidFill>
                  <a:srgbClr val="000066"/>
                </a:solidFill>
              </a:rPr>
              <a:t>Adjustable</a:t>
            </a:r>
            <a:br>
              <a:rPr lang="en-US" altLang="en-US">
                <a:solidFill>
                  <a:srgbClr val="000066"/>
                </a:solidFill>
              </a:rPr>
            </a:br>
            <a:r>
              <a:rPr lang="en-US" altLang="en-US">
                <a:solidFill>
                  <a:srgbClr val="000066"/>
                </a:solidFill>
              </a:rPr>
              <a:t>gun-type applicators </a:t>
            </a:r>
          </a:p>
        </p:txBody>
      </p:sp>
      <p:cxnSp>
        <p:nvCxnSpPr>
          <p:cNvPr id="13" name="Straight Connector 12">
            <a:extLst>
              <a:ext uri="{FF2B5EF4-FFF2-40B4-BE49-F238E27FC236}">
                <a16:creationId xmlns:a16="http://schemas.microsoft.com/office/drawing/2014/main" id="{361BC559-F91F-469B-9B33-150DBAB389D4}"/>
              </a:ext>
            </a:extLst>
          </p:cNvPr>
          <p:cNvCxnSpPr/>
          <p:nvPr/>
        </p:nvCxnSpPr>
        <p:spPr bwMode="auto">
          <a:xfrm rot="5400000">
            <a:off x="1602582" y="3734594"/>
            <a:ext cx="3810000" cy="1587"/>
          </a:xfrm>
          <a:prstGeom prst="line">
            <a:avLst/>
          </a:prstGeom>
          <a:solidFill>
            <a:schemeClr val="accent1"/>
          </a:solidFill>
          <a:ln w="22225" cap="flat" cmpd="sng" algn="ctr">
            <a:solidFill>
              <a:schemeClr val="accent4"/>
            </a:solidFill>
            <a:prstDash val="sysDot"/>
            <a:round/>
            <a:headEnd type="none" w="med" len="med"/>
            <a:tailEnd type="none" w="med" len="med"/>
          </a:ln>
          <a:effectLst/>
        </p:spPr>
      </p:cxnSp>
      <p:pic>
        <p:nvPicPr>
          <p:cNvPr id="23562" name="Picture 14" descr="Photo of non-adjustable spray foam canister.">
            <a:extLst>
              <a:ext uri="{FF2B5EF4-FFF2-40B4-BE49-F238E27FC236}">
                <a16:creationId xmlns:a16="http://schemas.microsoft.com/office/drawing/2014/main" id="{E0D7D71F-78C0-C3BE-0B5E-7D8D7A58097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09800"/>
            <a:ext cx="10366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A210629-D821-DF1A-D7D4-9FFB0F2419EF}"/>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38447B5A-5C70-D081-ED3D-DA19123011FF}"/>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727403F7-FF3C-5FE9-F482-BE562585D21E}"/>
              </a:ext>
            </a:extLst>
          </p:cNvPr>
          <p:cNvPicPr>
            <a:picLocks noChangeAspect="1"/>
          </p:cNvPicPr>
          <p:nvPr/>
        </p:nvPicPr>
        <p:blipFill>
          <a:blip r:embed="rId7"/>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3FC14819-31EA-1EE9-1DA2-EB1E33A43513}"/>
              </a:ext>
            </a:extLst>
          </p:cNvPr>
          <p:cNvPicPr>
            <a:picLocks noChangeAspect="1"/>
          </p:cNvPicPr>
          <p:nvPr/>
        </p:nvPicPr>
        <p:blipFill>
          <a:blip r:embed="rId8"/>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4BDC443A-B97D-DECD-7226-06FE038EE225}"/>
              </a:ext>
            </a:extLst>
          </p:cNvPr>
          <p:cNvPicPr>
            <a:picLocks noChangeAspect="1"/>
          </p:cNvPicPr>
          <p:nvPr/>
        </p:nvPicPr>
        <p:blipFill>
          <a:blip r:embed="rId9"/>
          <a:stretch>
            <a:fillRect/>
          </a:stretch>
        </p:blipFill>
        <p:spPr>
          <a:xfrm>
            <a:off x="4121320" y="6367072"/>
            <a:ext cx="1235674" cy="307486"/>
          </a:xfrm>
          <a:prstGeom prst="rect">
            <a:avLst/>
          </a:prstGeom>
          <a:ln>
            <a:noFill/>
          </a:ln>
        </p:spPr>
      </p:pic>
      <p:sp>
        <p:nvSpPr>
          <p:cNvPr id="14" name="Footer Placeholder 1">
            <a:extLst>
              <a:ext uri="{FF2B5EF4-FFF2-40B4-BE49-F238E27FC236}">
                <a16:creationId xmlns:a16="http://schemas.microsoft.com/office/drawing/2014/main" id="{7CE15F37-017F-FA2E-DFE8-6BAAB62C1BF2}"/>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94D345E5-4D9A-B97C-976D-8BA4B1E30390}"/>
              </a:ext>
            </a:extLst>
          </p:cNvPr>
          <p:cNvPicPr>
            <a:picLocks noChangeAspect="1"/>
          </p:cNvPicPr>
          <p:nvPr/>
        </p:nvPicPr>
        <p:blipFill>
          <a:blip r:embed="rId10"/>
          <a:stretch>
            <a:fillRect/>
          </a:stretch>
        </p:blipFill>
        <p:spPr>
          <a:xfrm>
            <a:off x="7632791" y="297511"/>
            <a:ext cx="748209" cy="766614"/>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210A1532-7E0C-D68F-6007-A4F316523651}"/>
              </a:ext>
            </a:extLst>
          </p:cNvPr>
          <p:cNvPicPr>
            <a:picLocks noChangeAspect="1"/>
          </p:cNvPicPr>
          <p:nvPr/>
        </p:nvPicPr>
        <p:blipFill>
          <a:blip r:embed="rId11"/>
          <a:stretch>
            <a:fillRect/>
          </a:stretch>
        </p:blipFill>
        <p:spPr>
          <a:xfrm>
            <a:off x="483155" y="296124"/>
            <a:ext cx="1570793" cy="5015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4" descr="Photo of a worker using a utility knife to cut fitting cardboard.">
            <a:extLst>
              <a:ext uri="{FF2B5EF4-FFF2-40B4-BE49-F238E27FC236}">
                <a16:creationId xmlns:a16="http://schemas.microsoft.com/office/drawing/2014/main" id="{DF95852C-7EF3-44A2-8EE1-E095D18B8BB9}"/>
              </a:ext>
            </a:extLst>
          </p:cNvPr>
          <p:cNvPicPr>
            <a:picLocks noGrp="1" noChangeAspect="1" noChangeArrowheads="1"/>
          </p:cNvPicPr>
          <p:nvPr>
            <p:ph idx="1"/>
          </p:nvPr>
        </p:nvPicPr>
        <p:blipFill>
          <a:blip r:embed="rId3"/>
          <a:stretch>
            <a:fillRect/>
          </a:stretch>
        </p:blipFill>
        <p:spPr>
          <a:xfrm>
            <a:off x="1076533" y="1675384"/>
            <a:ext cx="6990934" cy="4108958"/>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Rectangle 5">
            <a:extLst>
              <a:ext uri="{FF2B5EF4-FFF2-40B4-BE49-F238E27FC236}">
                <a16:creationId xmlns:a16="http://schemas.microsoft.com/office/drawing/2014/main" id="{FA1439C5-37D7-F263-8FE1-67540AD94C51}"/>
              </a:ext>
            </a:extLst>
          </p:cNvPr>
          <p:cNvSpPr>
            <a:spLocks noGrp="1" noChangeArrowheads="1"/>
          </p:cNvSpPr>
          <p:nvPr>
            <p:ph type="title"/>
          </p:nvPr>
        </p:nvSpPr>
        <p:spPr>
          <a:xfrm>
            <a:off x="1921673" y="778638"/>
            <a:ext cx="5294312" cy="901700"/>
          </a:xfrm>
        </p:spPr>
        <p:txBody>
          <a:bodyPr/>
          <a:lstStyle/>
          <a:p>
            <a:pPr algn="ctr"/>
            <a:r>
              <a:rPr lang="en-US" altLang="en-US" dirty="0"/>
              <a:t>Air Sealing with One-Part Foam</a:t>
            </a:r>
            <a:endParaRPr lang="en-US" dirty="0"/>
          </a:p>
        </p:txBody>
      </p:sp>
      <p:sp>
        <p:nvSpPr>
          <p:cNvPr id="25605" name="TextBox 7">
            <a:extLst>
              <a:ext uri="{FF2B5EF4-FFF2-40B4-BE49-F238E27FC236}">
                <a16:creationId xmlns:a16="http://schemas.microsoft.com/office/drawing/2014/main" id="{6373AFD0-1AAD-2469-7974-4E27C0B0A5BD}"/>
              </a:ext>
            </a:extLst>
          </p:cNvPr>
          <p:cNvSpPr txBox="1">
            <a:spLocks noChangeArrowheads="1"/>
          </p:cNvSpPr>
          <p:nvPr/>
        </p:nvSpPr>
        <p:spPr bwMode="auto">
          <a:xfrm>
            <a:off x="1076325" y="5495925"/>
            <a:ext cx="292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eaLnBrk="1" hangingPunct="1">
              <a:lnSpc>
                <a:spcPct val="100000"/>
              </a:lnSpc>
              <a:spcBef>
                <a:spcPct val="0"/>
              </a:spcBef>
              <a:buFontTx/>
              <a:buNone/>
            </a:pPr>
            <a:r>
              <a:rPr lang="en-US" altLang="en-US" sz="900" i="1">
                <a:solidFill>
                  <a:schemeClr val="bg1"/>
                </a:solidFill>
              </a:rPr>
              <a:t>Photo courtesy of the US Department of Energy</a:t>
            </a:r>
          </a:p>
        </p:txBody>
      </p:sp>
      <p:sp>
        <p:nvSpPr>
          <p:cNvPr id="3" name="Rectangle 2">
            <a:extLst>
              <a:ext uri="{FF2B5EF4-FFF2-40B4-BE49-F238E27FC236}">
                <a16:creationId xmlns:a16="http://schemas.microsoft.com/office/drawing/2014/main" id="{99ADF296-382C-1685-B275-B0541504C896}"/>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F0695FF4-B521-96D9-1459-C58C40195AED}"/>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52F416F4-F49A-E016-5B32-5911EAF3285A}"/>
              </a:ext>
            </a:extLst>
          </p:cNvPr>
          <p:cNvPicPr>
            <a:picLocks noChangeAspect="1"/>
          </p:cNvPicPr>
          <p:nvPr/>
        </p:nvPicPr>
        <p:blipFill>
          <a:blip r:embed="rId4"/>
          <a:stretch>
            <a:fillRect/>
          </a:stretch>
        </p:blipFill>
        <p:spPr>
          <a:xfrm>
            <a:off x="7959971" y="6336795"/>
            <a:ext cx="422103" cy="418432"/>
          </a:xfrm>
          <a:prstGeom prst="rect">
            <a:avLst/>
          </a:prstGeom>
          <a:ln>
            <a:noFill/>
          </a:ln>
        </p:spPr>
      </p:pic>
      <p:pic>
        <p:nvPicPr>
          <p:cNvPr id="9" name="Picture 8" descr="A blue and grey logo&#10;&#10;AI-generated content may be incorrect.">
            <a:extLst>
              <a:ext uri="{FF2B5EF4-FFF2-40B4-BE49-F238E27FC236}">
                <a16:creationId xmlns:a16="http://schemas.microsoft.com/office/drawing/2014/main" id="{F9294155-E60F-4436-9BAA-5A43DDE168F2}"/>
              </a:ext>
            </a:extLst>
          </p:cNvPr>
          <p:cNvPicPr>
            <a:picLocks noChangeAspect="1"/>
          </p:cNvPicPr>
          <p:nvPr/>
        </p:nvPicPr>
        <p:blipFill>
          <a:blip r:embed="rId5"/>
          <a:stretch>
            <a:fillRect/>
          </a:stretch>
        </p:blipFill>
        <p:spPr>
          <a:xfrm>
            <a:off x="684935" y="6363452"/>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E8624019-2230-ABAB-8B6D-9B579A5CC386}"/>
              </a:ext>
            </a:extLst>
          </p:cNvPr>
          <p:cNvPicPr>
            <a:picLocks noChangeAspect="1"/>
          </p:cNvPicPr>
          <p:nvPr/>
        </p:nvPicPr>
        <p:blipFill>
          <a:blip r:embed="rId6"/>
          <a:stretch>
            <a:fillRect/>
          </a:stretch>
        </p:blipFill>
        <p:spPr>
          <a:xfrm>
            <a:off x="4121320" y="6367072"/>
            <a:ext cx="1235674" cy="307486"/>
          </a:xfrm>
          <a:prstGeom prst="rect">
            <a:avLst/>
          </a:prstGeom>
          <a:ln>
            <a:noFill/>
          </a:ln>
        </p:spPr>
      </p:pic>
      <p:sp>
        <p:nvSpPr>
          <p:cNvPr id="13" name="Footer Placeholder 1">
            <a:extLst>
              <a:ext uri="{FF2B5EF4-FFF2-40B4-BE49-F238E27FC236}">
                <a16:creationId xmlns:a16="http://schemas.microsoft.com/office/drawing/2014/main" id="{74D0E296-DF91-63BA-F421-B2689213F439}"/>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9E21B724-0429-47BF-2869-641FB2DDFBC2}"/>
              </a:ext>
            </a:extLst>
          </p:cNvPr>
          <p:cNvPicPr>
            <a:picLocks noChangeAspect="1"/>
          </p:cNvPicPr>
          <p:nvPr/>
        </p:nvPicPr>
        <p:blipFill>
          <a:blip r:embed="rId7"/>
          <a:stretch>
            <a:fillRect/>
          </a:stretch>
        </p:blipFill>
        <p:spPr>
          <a:xfrm>
            <a:off x="7632791" y="297511"/>
            <a:ext cx="748209" cy="766614"/>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9463FC52-58A8-79B2-DF00-879425FC4EC0}"/>
              </a:ext>
            </a:extLst>
          </p:cNvPr>
          <p:cNvPicPr>
            <a:picLocks noChangeAspect="1"/>
          </p:cNvPicPr>
          <p:nvPr/>
        </p:nvPicPr>
        <p:blipFill>
          <a:blip r:embed="rId8"/>
          <a:stretch>
            <a:fillRect/>
          </a:stretch>
        </p:blipFill>
        <p:spPr>
          <a:xfrm>
            <a:off x="483155" y="296124"/>
            <a:ext cx="1570793" cy="5015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a:extLst>
              <a:ext uri="{FF2B5EF4-FFF2-40B4-BE49-F238E27FC236}">
                <a16:creationId xmlns:a16="http://schemas.microsoft.com/office/drawing/2014/main" id="{F42D32CF-DABD-96C1-C961-41579CCEC636}"/>
              </a:ext>
            </a:extLst>
          </p:cNvPr>
          <p:cNvSpPr>
            <a:spLocks noGrp="1" noChangeArrowheads="1"/>
          </p:cNvSpPr>
          <p:nvPr>
            <p:ph type="title"/>
          </p:nvPr>
        </p:nvSpPr>
        <p:spPr>
          <a:xfrm>
            <a:off x="447217" y="775379"/>
            <a:ext cx="8140518" cy="941630"/>
          </a:xfrm>
        </p:spPr>
        <p:txBody>
          <a:bodyPr/>
          <a:lstStyle/>
          <a:p>
            <a:pPr algn="ctr"/>
            <a:r>
              <a:rPr lang="en-US" altLang="en-US"/>
              <a:t>One-Part Foam: Advantages and Disadvantages</a:t>
            </a:r>
            <a:endParaRPr lang="en-US"/>
          </a:p>
        </p:txBody>
      </p:sp>
      <p:sp>
        <p:nvSpPr>
          <p:cNvPr id="27651" name="Rectangle 2">
            <a:extLst>
              <a:ext uri="{FF2B5EF4-FFF2-40B4-BE49-F238E27FC236}">
                <a16:creationId xmlns:a16="http://schemas.microsoft.com/office/drawing/2014/main" id="{B6D61E40-6C5B-7D65-DB4E-E7BEC93C80E5}"/>
              </a:ext>
            </a:extLst>
          </p:cNvPr>
          <p:cNvSpPr>
            <a:spLocks noChangeArrowheads="1"/>
          </p:cNvSpPr>
          <p:nvPr/>
        </p:nvSpPr>
        <p:spPr bwMode="auto">
          <a:xfrm>
            <a:off x="547688" y="1673738"/>
            <a:ext cx="36433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35000"/>
              </a:spcBef>
              <a:spcAft>
                <a:spcPts val="1200"/>
              </a:spcAft>
              <a:buClr>
                <a:schemeClr val="tx1"/>
              </a:buClr>
              <a:buSzPct val="80000"/>
              <a:buFontTx/>
              <a:buNone/>
            </a:pPr>
            <a:r>
              <a:rPr lang="en-US" altLang="en-US" sz="2600">
                <a:solidFill>
                  <a:srgbClr val="000066"/>
                </a:solidFill>
              </a:rPr>
              <a:t>One-Part Foam</a:t>
            </a:r>
          </a:p>
          <a:p>
            <a:pPr>
              <a:lnSpc>
                <a:spcPct val="100000"/>
              </a:lnSpc>
              <a:spcBef>
                <a:spcPct val="35000"/>
              </a:spcBef>
              <a:spcAft>
                <a:spcPts val="600"/>
              </a:spcAft>
              <a:buClr>
                <a:schemeClr val="tx1"/>
              </a:buClr>
              <a:buSzPct val="80000"/>
              <a:buFontTx/>
              <a:buNone/>
            </a:pPr>
            <a:r>
              <a:rPr lang="en-US" altLang="en-US">
                <a:solidFill>
                  <a:srgbClr val="50565C"/>
                </a:solidFill>
              </a:rPr>
              <a:t>ADVANTAGES</a:t>
            </a:r>
            <a:r>
              <a:rPr lang="en-US" altLang="en-US" b="1">
                <a:solidFill>
                  <a:srgbClr val="50565C"/>
                </a:solidFill>
              </a:rPr>
              <a:t> </a:t>
            </a:r>
          </a:p>
          <a:p>
            <a:pPr>
              <a:lnSpc>
                <a:spcPct val="100000"/>
              </a:lnSpc>
              <a:spcBef>
                <a:spcPts val="600"/>
              </a:spcBef>
              <a:spcAft>
                <a:spcPts val="600"/>
              </a:spcAft>
              <a:buSzPct val="80000"/>
            </a:pPr>
            <a:r>
              <a:rPr lang="en-US" altLang="en-US">
                <a:solidFill>
                  <a:schemeClr val="tx1"/>
                </a:solidFill>
              </a:rPr>
              <a:t>Quick and easy for small holes and gaps.</a:t>
            </a:r>
          </a:p>
          <a:p>
            <a:pPr>
              <a:lnSpc>
                <a:spcPct val="100000"/>
              </a:lnSpc>
              <a:spcBef>
                <a:spcPts val="600"/>
              </a:spcBef>
              <a:spcAft>
                <a:spcPts val="600"/>
              </a:spcAft>
              <a:buSzPct val="80000"/>
            </a:pPr>
            <a:r>
              <a:rPr lang="en-US" altLang="en-US">
                <a:solidFill>
                  <a:schemeClr val="tx1"/>
                </a:solidFill>
              </a:rPr>
              <a:t>Creates an effective seal for small holes.</a:t>
            </a:r>
          </a:p>
          <a:p>
            <a:pPr>
              <a:lnSpc>
                <a:spcPct val="100000"/>
              </a:lnSpc>
              <a:spcBef>
                <a:spcPts val="600"/>
              </a:spcBef>
              <a:spcAft>
                <a:spcPts val="600"/>
              </a:spcAft>
              <a:buSzPct val="80000"/>
            </a:pPr>
            <a:r>
              <a:rPr lang="en-US" altLang="en-US">
                <a:solidFill>
                  <a:schemeClr val="tx1"/>
                </a:solidFill>
              </a:rPr>
              <a:t>Lightweight and portable.</a:t>
            </a:r>
          </a:p>
          <a:p>
            <a:pPr lvl="1" eaLnBrk="1" hangingPunct="1">
              <a:lnSpc>
                <a:spcPct val="100000"/>
              </a:lnSpc>
              <a:spcBef>
                <a:spcPct val="0"/>
              </a:spcBef>
              <a:spcAft>
                <a:spcPts val="600"/>
              </a:spcAft>
              <a:buFontTx/>
              <a:buNone/>
            </a:pPr>
            <a:endParaRPr lang="en-US" altLang="en-US" sz="1800">
              <a:solidFill>
                <a:srgbClr val="404040"/>
              </a:solidFill>
            </a:endParaRPr>
          </a:p>
          <a:p>
            <a:pPr lvl="1">
              <a:lnSpc>
                <a:spcPct val="100000"/>
              </a:lnSpc>
              <a:spcBef>
                <a:spcPct val="35000"/>
              </a:spcBef>
              <a:buSzPct val="80000"/>
              <a:buFontTx/>
              <a:buChar char="•"/>
            </a:pPr>
            <a:endParaRPr lang="en-US" altLang="en-US" sz="1800">
              <a:solidFill>
                <a:schemeClr val="tx1"/>
              </a:solidFill>
            </a:endParaRPr>
          </a:p>
          <a:p>
            <a:pPr lvl="1">
              <a:lnSpc>
                <a:spcPct val="100000"/>
              </a:lnSpc>
              <a:spcBef>
                <a:spcPct val="35000"/>
              </a:spcBef>
              <a:buSzPct val="80000"/>
              <a:buFontTx/>
              <a:buChar char="•"/>
            </a:pPr>
            <a:endParaRPr lang="en-US" altLang="en-US" sz="1800">
              <a:solidFill>
                <a:schemeClr val="tx1"/>
              </a:solidFill>
            </a:endParaRPr>
          </a:p>
          <a:p>
            <a:pPr lvl="1">
              <a:lnSpc>
                <a:spcPct val="100000"/>
              </a:lnSpc>
              <a:spcBef>
                <a:spcPct val="35000"/>
              </a:spcBef>
              <a:buSzPct val="80000"/>
              <a:buFontTx/>
              <a:buChar char="–"/>
            </a:pPr>
            <a:endParaRPr lang="en-US" altLang="en-US" sz="2400">
              <a:solidFill>
                <a:schemeClr val="tx1"/>
              </a:solidFill>
            </a:endParaRPr>
          </a:p>
          <a:p>
            <a:pPr>
              <a:lnSpc>
                <a:spcPct val="100000"/>
              </a:lnSpc>
              <a:spcBef>
                <a:spcPct val="35000"/>
              </a:spcBef>
              <a:buClr>
                <a:schemeClr val="tx1"/>
              </a:buClr>
              <a:buSzPct val="80000"/>
              <a:buFontTx/>
              <a:buNone/>
            </a:pPr>
            <a:endParaRPr lang="en-US" altLang="en-US">
              <a:solidFill>
                <a:schemeClr val="tx1"/>
              </a:solidFill>
            </a:endParaRPr>
          </a:p>
        </p:txBody>
      </p:sp>
      <p:sp>
        <p:nvSpPr>
          <p:cNvPr id="27652" name="Rectangle 2">
            <a:extLst>
              <a:ext uri="{FF2B5EF4-FFF2-40B4-BE49-F238E27FC236}">
                <a16:creationId xmlns:a16="http://schemas.microsoft.com/office/drawing/2014/main" id="{50BD7AE5-FD8F-D5D5-6478-979977BE4A20}"/>
              </a:ext>
            </a:extLst>
          </p:cNvPr>
          <p:cNvSpPr>
            <a:spLocks noChangeArrowheads="1"/>
          </p:cNvSpPr>
          <p:nvPr/>
        </p:nvSpPr>
        <p:spPr bwMode="auto">
          <a:xfrm>
            <a:off x="4953000" y="2313501"/>
            <a:ext cx="3505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lnSpc>
                <a:spcPct val="90000"/>
              </a:lnSpc>
              <a:spcBef>
                <a:spcPts val="1000"/>
              </a:spcBef>
              <a:buFont typeface="Arial" panose="020B0604020202020204" pitchFamily="34" charset="0"/>
              <a:buChar char="•"/>
              <a:defRPr sz="2400">
                <a:solidFill>
                  <a:srgbClr val="0070C0"/>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000">
                <a:solidFill>
                  <a:schemeClr val="accent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0070C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accent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rgbClr val="7F7F7F"/>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400">
                <a:solidFill>
                  <a:srgbClr val="7F7F7F"/>
                </a:solidFill>
                <a:latin typeface="Arial" panose="020B0604020202020204" pitchFamily="34" charset="0"/>
              </a:defRPr>
            </a:lvl9pPr>
          </a:lstStyle>
          <a:p>
            <a:pPr>
              <a:lnSpc>
                <a:spcPct val="100000"/>
              </a:lnSpc>
              <a:spcBef>
                <a:spcPct val="35000"/>
              </a:spcBef>
              <a:spcAft>
                <a:spcPts val="600"/>
              </a:spcAft>
              <a:buSzPct val="80000"/>
              <a:buFontTx/>
              <a:buNone/>
            </a:pPr>
            <a:r>
              <a:rPr lang="en-US" altLang="en-US">
                <a:solidFill>
                  <a:srgbClr val="50565C"/>
                </a:solidFill>
              </a:rPr>
              <a:t>DISADVANTAGES</a:t>
            </a:r>
          </a:p>
          <a:p>
            <a:pPr>
              <a:lnSpc>
                <a:spcPct val="100000"/>
              </a:lnSpc>
              <a:spcBef>
                <a:spcPts val="600"/>
              </a:spcBef>
              <a:spcAft>
                <a:spcPts val="600"/>
              </a:spcAft>
              <a:buSzPct val="80000"/>
            </a:pPr>
            <a:r>
              <a:rPr lang="en-US" altLang="en-US">
                <a:solidFill>
                  <a:srgbClr val="50565C"/>
                </a:solidFill>
              </a:rPr>
              <a:t>Set up time can exceed 2 hours.</a:t>
            </a:r>
          </a:p>
          <a:p>
            <a:pPr>
              <a:lnSpc>
                <a:spcPct val="100000"/>
              </a:lnSpc>
              <a:spcBef>
                <a:spcPts val="600"/>
              </a:spcBef>
              <a:spcAft>
                <a:spcPts val="600"/>
              </a:spcAft>
              <a:buSzPct val="80000"/>
            </a:pPr>
            <a:r>
              <a:rPr lang="en-US" altLang="en-US">
                <a:solidFill>
                  <a:srgbClr val="50565C"/>
                </a:solidFill>
              </a:rPr>
              <a:t>Not cost effective for large jobs.</a:t>
            </a:r>
          </a:p>
          <a:p>
            <a:pPr>
              <a:lnSpc>
                <a:spcPct val="100000"/>
              </a:lnSpc>
              <a:spcBef>
                <a:spcPts val="600"/>
              </a:spcBef>
              <a:spcAft>
                <a:spcPts val="600"/>
              </a:spcAft>
              <a:buSzPct val="80000"/>
            </a:pPr>
            <a:r>
              <a:rPr lang="en-US" altLang="en-US">
                <a:solidFill>
                  <a:srgbClr val="50565C"/>
                </a:solidFill>
              </a:rPr>
              <a:t>Freshly gunned product will not adhere on </a:t>
            </a:r>
            <a:br>
              <a:rPr lang="en-US" altLang="en-US">
                <a:solidFill>
                  <a:srgbClr val="50565C"/>
                </a:solidFill>
              </a:rPr>
            </a:br>
            <a:r>
              <a:rPr lang="en-US" altLang="en-US">
                <a:solidFill>
                  <a:srgbClr val="50565C"/>
                </a:solidFill>
              </a:rPr>
              <a:t>overhead surfaces.</a:t>
            </a:r>
            <a:endParaRPr lang="en-US" altLang="en-US" sz="1800">
              <a:solidFill>
                <a:srgbClr val="50565C"/>
              </a:solidFill>
            </a:endParaRPr>
          </a:p>
          <a:p>
            <a:pPr lvl="1">
              <a:lnSpc>
                <a:spcPct val="100000"/>
              </a:lnSpc>
              <a:spcBef>
                <a:spcPct val="35000"/>
              </a:spcBef>
              <a:buSzPct val="80000"/>
              <a:buFontTx/>
              <a:buChar char="–"/>
            </a:pPr>
            <a:endParaRPr lang="en-US" altLang="en-US" sz="2400">
              <a:solidFill>
                <a:schemeClr val="tx1"/>
              </a:solidFill>
            </a:endParaRPr>
          </a:p>
          <a:p>
            <a:pPr>
              <a:lnSpc>
                <a:spcPct val="100000"/>
              </a:lnSpc>
              <a:spcBef>
                <a:spcPct val="35000"/>
              </a:spcBef>
              <a:buClr>
                <a:schemeClr val="tx1"/>
              </a:buClr>
              <a:buSzPct val="80000"/>
              <a:buFontTx/>
              <a:buNone/>
            </a:pPr>
            <a:endParaRPr lang="en-US" altLang="en-US">
              <a:solidFill>
                <a:schemeClr val="tx1"/>
              </a:solidFill>
            </a:endParaRPr>
          </a:p>
        </p:txBody>
      </p:sp>
      <p:cxnSp>
        <p:nvCxnSpPr>
          <p:cNvPr id="9" name="Straight Connector 8">
            <a:extLst>
              <a:ext uri="{FF2B5EF4-FFF2-40B4-BE49-F238E27FC236}">
                <a16:creationId xmlns:a16="http://schemas.microsoft.com/office/drawing/2014/main" id="{54C59350-3331-4001-936C-71878ED1013F}"/>
              </a:ext>
            </a:extLst>
          </p:cNvPr>
          <p:cNvCxnSpPr/>
          <p:nvPr/>
        </p:nvCxnSpPr>
        <p:spPr bwMode="auto">
          <a:xfrm rot="5400000">
            <a:off x="2781300" y="4226438"/>
            <a:ext cx="3582988" cy="1588"/>
          </a:xfrm>
          <a:prstGeom prst="line">
            <a:avLst/>
          </a:prstGeom>
          <a:solidFill>
            <a:schemeClr val="accent1"/>
          </a:solidFill>
          <a:ln w="22225" cap="flat" cmpd="sng" algn="ctr">
            <a:solidFill>
              <a:schemeClr val="accent4"/>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E5FE0201-A5E4-48EE-AB76-FF1F83979AEE}"/>
              </a:ext>
            </a:extLst>
          </p:cNvPr>
          <p:cNvCxnSpPr/>
          <p:nvPr/>
        </p:nvCxnSpPr>
        <p:spPr bwMode="auto">
          <a:xfrm>
            <a:off x="457200" y="2207138"/>
            <a:ext cx="8229600" cy="1588"/>
          </a:xfrm>
          <a:prstGeom prst="line">
            <a:avLst/>
          </a:prstGeom>
          <a:solidFill>
            <a:schemeClr val="accent1"/>
          </a:solidFill>
          <a:ln w="22225" cap="flat" cmpd="sng" algn="ctr">
            <a:solidFill>
              <a:schemeClr val="accent4"/>
            </a:solidFill>
            <a:prstDash val="sysDot"/>
            <a:round/>
            <a:headEnd type="none" w="med" len="med"/>
            <a:tailEnd type="none" w="med" len="med"/>
          </a:ln>
          <a:effectLst/>
        </p:spPr>
      </p:cxnSp>
      <p:sp>
        <p:nvSpPr>
          <p:cNvPr id="3" name="Rectangle 2">
            <a:extLst>
              <a:ext uri="{FF2B5EF4-FFF2-40B4-BE49-F238E27FC236}">
                <a16:creationId xmlns:a16="http://schemas.microsoft.com/office/drawing/2014/main" id="{86072C13-7959-60CE-6172-61C78963B645}"/>
              </a:ext>
            </a:extLst>
          </p:cNvPr>
          <p:cNvSpPr/>
          <p:nvPr/>
        </p:nvSpPr>
        <p:spPr>
          <a:xfrm>
            <a:off x="-4854" y="5889755"/>
            <a:ext cx="8439912" cy="310628"/>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Slide Number Placeholder 2">
            <a:extLst>
              <a:ext uri="{FF2B5EF4-FFF2-40B4-BE49-F238E27FC236}">
                <a16:creationId xmlns:a16="http://schemas.microsoft.com/office/drawing/2014/main" id="{273E1C62-F21C-0C6B-B821-64A87CC62C65}"/>
              </a:ext>
            </a:extLst>
          </p:cNvPr>
          <p:cNvSpPr>
            <a:spLocks noGrp="1"/>
          </p:cNvSpPr>
          <p:nvPr/>
        </p:nvSpPr>
        <p:spPr>
          <a:xfrm>
            <a:off x="7805996" y="585277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7" name="Picture 6" descr="A black and white sign with black text&#10;&#10;AI-generated content may be incorrect.">
            <a:extLst>
              <a:ext uri="{FF2B5EF4-FFF2-40B4-BE49-F238E27FC236}">
                <a16:creationId xmlns:a16="http://schemas.microsoft.com/office/drawing/2014/main" id="{9C683823-6497-7ED4-9D19-A09C5A76D953}"/>
              </a:ext>
            </a:extLst>
          </p:cNvPr>
          <p:cNvPicPr>
            <a:picLocks noChangeAspect="1"/>
          </p:cNvPicPr>
          <p:nvPr/>
        </p:nvPicPr>
        <p:blipFill>
          <a:blip r:embed="rId3"/>
          <a:stretch>
            <a:fillRect/>
          </a:stretch>
        </p:blipFill>
        <p:spPr>
          <a:xfrm>
            <a:off x="7959971" y="6336795"/>
            <a:ext cx="422103" cy="418432"/>
          </a:xfrm>
          <a:prstGeom prst="rect">
            <a:avLst/>
          </a:prstGeom>
          <a:ln>
            <a:noFill/>
          </a:ln>
        </p:spPr>
      </p:pic>
      <p:pic>
        <p:nvPicPr>
          <p:cNvPr id="10" name="Picture 9" descr="A blue and grey logo&#10;&#10;AI-generated content may be incorrect.">
            <a:extLst>
              <a:ext uri="{FF2B5EF4-FFF2-40B4-BE49-F238E27FC236}">
                <a16:creationId xmlns:a16="http://schemas.microsoft.com/office/drawing/2014/main" id="{D458D848-15AF-5743-FFCB-53215D1EFE7F}"/>
              </a:ext>
            </a:extLst>
          </p:cNvPr>
          <p:cNvPicPr>
            <a:picLocks noChangeAspect="1"/>
          </p:cNvPicPr>
          <p:nvPr/>
        </p:nvPicPr>
        <p:blipFill>
          <a:blip r:embed="rId4"/>
          <a:stretch>
            <a:fillRect/>
          </a:stretch>
        </p:blipFill>
        <p:spPr>
          <a:xfrm>
            <a:off x="684935" y="6363452"/>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14088897-BA2A-4F59-8049-9F93F43591DC}"/>
              </a:ext>
            </a:extLst>
          </p:cNvPr>
          <p:cNvPicPr>
            <a:picLocks noChangeAspect="1"/>
          </p:cNvPicPr>
          <p:nvPr/>
        </p:nvPicPr>
        <p:blipFill>
          <a:blip r:embed="rId5"/>
          <a:stretch>
            <a:fillRect/>
          </a:stretch>
        </p:blipFill>
        <p:spPr>
          <a:xfrm>
            <a:off x="4121320" y="6367072"/>
            <a:ext cx="1235674" cy="307486"/>
          </a:xfrm>
          <a:prstGeom prst="rect">
            <a:avLst/>
          </a:prstGeom>
          <a:ln>
            <a:noFill/>
          </a:ln>
        </p:spPr>
      </p:pic>
      <p:sp>
        <p:nvSpPr>
          <p:cNvPr id="15" name="Footer Placeholder 1">
            <a:extLst>
              <a:ext uri="{FF2B5EF4-FFF2-40B4-BE49-F238E27FC236}">
                <a16:creationId xmlns:a16="http://schemas.microsoft.com/office/drawing/2014/main" id="{CE30747D-1F59-5E26-8759-11E1CC1436BD}"/>
              </a:ext>
            </a:extLst>
          </p:cNvPr>
          <p:cNvSpPr txBox="1">
            <a:spLocks/>
          </p:cNvSpPr>
          <p:nvPr/>
        </p:nvSpPr>
        <p:spPr>
          <a:xfrm>
            <a:off x="1454119" y="6642759"/>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7" name="Picture 16" descr="A red and white symbol of a person with a hard hat&#10;&#10;AI-generated content may be incorrect.">
            <a:extLst>
              <a:ext uri="{FF2B5EF4-FFF2-40B4-BE49-F238E27FC236}">
                <a16:creationId xmlns:a16="http://schemas.microsoft.com/office/drawing/2014/main" id="{C19EA658-ED1F-8105-579D-C0846D50C320}"/>
              </a:ext>
            </a:extLst>
          </p:cNvPr>
          <p:cNvPicPr>
            <a:picLocks noChangeAspect="1"/>
          </p:cNvPicPr>
          <p:nvPr/>
        </p:nvPicPr>
        <p:blipFill>
          <a:blip r:embed="rId6"/>
          <a:stretch>
            <a:fillRect/>
          </a:stretch>
        </p:blipFill>
        <p:spPr>
          <a:xfrm>
            <a:off x="7632791" y="297511"/>
            <a:ext cx="748209" cy="766614"/>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7D2422A7-96D3-5834-99F8-427575E31AFE}"/>
              </a:ext>
            </a:extLst>
          </p:cNvPr>
          <p:cNvPicPr>
            <a:picLocks noChangeAspect="1"/>
          </p:cNvPicPr>
          <p:nvPr/>
        </p:nvPicPr>
        <p:blipFill>
          <a:blip r:embed="rId7"/>
          <a:stretch>
            <a:fillRect/>
          </a:stretch>
        </p:blipFill>
        <p:spPr>
          <a:xfrm>
            <a:off x="483155" y="296124"/>
            <a:ext cx="1570793" cy="501571"/>
          </a:xfrm>
          <a:prstGeom prst="rect">
            <a:avLst/>
          </a:prstGeom>
        </p:spPr>
      </p:pic>
    </p:spTree>
  </p:cSld>
  <p:clrMapOvr>
    <a:masterClrMapping/>
  </p:clrMapOvr>
</p:sld>
</file>

<file path=ppt/theme/theme1.xml><?xml version="1.0" encoding="utf-8"?>
<a:theme xmlns:a="http://schemas.openxmlformats.org/drawingml/2006/main" name="1 - 2024 Theme GJ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J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1.1 curricula theme 2024" id="{5F300B0B-40D3-4E38-98CB-02AB6DA7196C}" vid="{243A9FB9-CC58-4809-AC06-69768203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6CB11B36-881A-48E7-B7DD-F1C6AE6DE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908A7A-4315-4E07-87B6-22F8E709E4E6}">
  <ds:schemaRefs>
    <ds:schemaRef ds:uri="http://schemas.microsoft.com/sharepoint/v3/contenttype/forms"/>
  </ds:schemaRefs>
</ds:datastoreItem>
</file>

<file path=customXml/itemProps3.xml><?xml version="1.0" encoding="utf-8"?>
<ds:datastoreItem xmlns:ds="http://schemas.openxmlformats.org/officeDocument/2006/customXml" ds:itemID="{B0D4054F-E8E4-46F8-BA98-5664A9648979}">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docProps/app.xml><?xml version="1.0" encoding="utf-8"?>
<Properties xmlns="http://schemas.openxmlformats.org/officeDocument/2006/extended-properties" xmlns:vt="http://schemas.openxmlformats.org/officeDocument/2006/docPropsVTypes">
  <TotalTime>332</TotalTime>
  <Words>2931</Words>
  <Application>Microsoft Office PowerPoint</Application>
  <PresentationFormat>On-screen Show (4:3)</PresentationFormat>
  <Paragraphs>339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1 - 2024 Theme GJA</vt:lpstr>
      <vt:lpstr>Spray Foam Insulation </vt:lpstr>
      <vt:lpstr>Learning Objectives</vt:lpstr>
      <vt:lpstr>Classic Attic Air Leaks</vt:lpstr>
      <vt:lpstr>About Spray Foam</vt:lpstr>
      <vt:lpstr>Product Options</vt:lpstr>
      <vt:lpstr>Product Options</vt:lpstr>
      <vt:lpstr>One-Part Spray Foam Options</vt:lpstr>
      <vt:lpstr>Air Sealing with One-Part Foam</vt:lpstr>
      <vt:lpstr>One-Part Foam: Advantages and Disadvantages</vt:lpstr>
      <vt:lpstr>Two-Part Foam Kits</vt:lpstr>
      <vt:lpstr>Two-Part Foam Kits</vt:lpstr>
      <vt:lpstr>Truck Mounted Two-Part Foam Systems</vt:lpstr>
      <vt:lpstr>PowerPoint Presentation</vt:lpstr>
      <vt:lpstr>PowerPoint Presentation</vt:lpstr>
      <vt:lpstr>PowerPoint Presentation</vt:lpstr>
      <vt:lpstr>Foaming Attic Stud Bays</vt:lpstr>
      <vt:lpstr>Foaming Attic Bypasses</vt:lpstr>
      <vt:lpstr>Foaming Band Joists</vt:lpstr>
      <vt:lpstr>PowerPoint Presentation</vt:lpstr>
      <vt:lpstr>PowerPoint Presentation</vt:lpstr>
      <vt:lpstr>Basement Wall</vt:lpstr>
      <vt:lpstr>Two-Part Foam: Advantages and Disadvantages</vt:lpstr>
      <vt:lpstr>Safe Use of Spray Foam Insulation</vt:lpstr>
      <vt:lpstr>Respiratory Protection</vt:lpstr>
      <vt:lpstr>Respirators</vt:lpstr>
      <vt:lpstr>Respirators</vt:lpstr>
      <vt:lpstr>Summary</vt:lpstr>
    </vt:vector>
  </TitlesOfParts>
  <Company>SMS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Spray Foam Insulation</dc:title>
  <dc:creator>Kelly Cutchin</dc:creator>
  <cp:lastModifiedBy>Sharisse Candito</cp:lastModifiedBy>
  <cp:revision>230</cp:revision>
  <dcterms:created xsi:type="dcterms:W3CDTF">2010-09-08T04:08:36Z</dcterms:created>
  <dcterms:modified xsi:type="dcterms:W3CDTF">2025-09-02T14:42:24Z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f76f155ced4ddcb4097134ff3c332f">
    <vt:lpwstr/>
  </property>
  <property fmtid="{D5CDD505-2E9C-101B-9397-08002B2CF9AE}" pid="3" name="TaxCatchAll">
    <vt:lpwstr/>
  </property>
  <property fmtid="{D5CDD505-2E9C-101B-9397-08002B2CF9AE}" pid="4" name="Sign-off status">
    <vt:lpwstr/>
  </property>
  <property fmtid="{D5CDD505-2E9C-101B-9397-08002B2CF9AE}" pid="5" name="MediaServiceImageTags">
    <vt:lpwstr/>
  </property>
  <property fmtid="{D5CDD505-2E9C-101B-9397-08002B2CF9AE}" pid="6" name="ContentTypeId">
    <vt:lpwstr>0x010100ABE097F20EB1CE4B90C0A6B2E35FA1C9</vt:lpwstr>
  </property>
</Properties>
</file>