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0"/>
  </p:notesMasterIdLst>
  <p:sldIdLst>
    <p:sldId id="256" r:id="rId5"/>
    <p:sldId id="258" r:id="rId6"/>
    <p:sldId id="260" r:id="rId7"/>
    <p:sldId id="262" r:id="rId8"/>
    <p:sldId id="264" r:id="rId9"/>
    <p:sldId id="266" r:id="rId10"/>
    <p:sldId id="268" r:id="rId11"/>
    <p:sldId id="270" r:id="rId12"/>
    <p:sldId id="272" r:id="rId13"/>
    <p:sldId id="274" r:id="rId14"/>
    <p:sldId id="301" r:id="rId15"/>
    <p:sldId id="302" r:id="rId16"/>
    <p:sldId id="276" r:id="rId17"/>
    <p:sldId id="278" r:id="rId18"/>
    <p:sldId id="280" r:id="rId19"/>
    <p:sldId id="282" r:id="rId20"/>
    <p:sldId id="284" r:id="rId21"/>
    <p:sldId id="286" r:id="rId22"/>
    <p:sldId id="288" r:id="rId23"/>
    <p:sldId id="290" r:id="rId24"/>
    <p:sldId id="292" r:id="rId25"/>
    <p:sldId id="294" r:id="rId26"/>
    <p:sldId id="296" r:id="rId27"/>
    <p:sldId id="298" r:id="rId28"/>
    <p:sldId id="300" r:id="rId29"/>
  </p:sldIdLst>
  <p:sldSz cx="9753600" cy="7315200"/>
  <p:notesSz cx="7010400" cy="9296400"/>
  <p:embeddedFontLst>
    <p:embeddedFont>
      <p:font typeface="Arial Bold" panose="020B0704020202020204" pitchFamily="34" charset="0"/>
      <p:regular r:id="rId31"/>
      <p:bold r:id="rId32"/>
    </p:embeddedFont>
    <p:embeddedFont>
      <p:font typeface="Arial Italics"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2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C26663-D38B-CF3E-0202-4CBA3AB39C9A}" v="446" dt="2025-08-06T18:45:56.332"/>
    <p1510:client id="{CAF05A59-4268-AF5A-3B9C-B7FD4D0F515D}" v="42" dt="2025-08-05T15:11:40.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7" d="100"/>
          <a:sy n="77" d="100"/>
        </p:scale>
        <p:origin x="147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Antonini" userId="S::stevea@smoc.org::25d16a83-308c-4a30-9e17-16844c1dcf79" providerId="AD" clId="Web-{4D41AD49-B2E8-2E5F-6D50-8F75D12A8184}"/>
    <pc:docChg chg="modSld">
      <pc:chgData name="Steve Antonini" userId="S::stevea@smoc.org::25d16a83-308c-4a30-9e17-16844c1dcf79" providerId="AD" clId="Web-{4D41AD49-B2E8-2E5F-6D50-8F75D12A8184}" dt="2024-05-20T16:42:05.662" v="98" actId="20577"/>
      <pc:docMkLst>
        <pc:docMk/>
      </pc:docMkLst>
      <pc:sldChg chg="modSp">
        <pc:chgData name="Steve Antonini" userId="S::stevea@smoc.org::25d16a83-308c-4a30-9e17-16844c1dcf79" providerId="AD" clId="Web-{4D41AD49-B2E8-2E5F-6D50-8F75D12A8184}" dt="2024-05-20T16:37:15.428" v="91" actId="20577"/>
        <pc:sldMkLst>
          <pc:docMk/>
          <pc:sldMk cId="0" sldId="270"/>
        </pc:sldMkLst>
      </pc:sldChg>
      <pc:sldChg chg="modSp">
        <pc:chgData name="Steve Antonini" userId="S::stevea@smoc.org::25d16a83-308c-4a30-9e17-16844c1dcf79" providerId="AD" clId="Web-{4D41AD49-B2E8-2E5F-6D50-8F75D12A8184}" dt="2024-05-20T16:39:44.271" v="96" actId="20577"/>
        <pc:sldMkLst>
          <pc:docMk/>
          <pc:sldMk cId="0" sldId="271"/>
        </pc:sldMkLst>
      </pc:sldChg>
      <pc:sldChg chg="modSp">
        <pc:chgData name="Steve Antonini" userId="S::stevea@smoc.org::25d16a83-308c-4a30-9e17-16844c1dcf79" providerId="AD" clId="Web-{4D41AD49-B2E8-2E5F-6D50-8F75D12A8184}" dt="2024-05-20T16:39:39.928" v="94" actId="1076"/>
        <pc:sldMkLst>
          <pc:docMk/>
          <pc:sldMk cId="0" sldId="274"/>
        </pc:sldMkLst>
      </pc:sldChg>
      <pc:sldChg chg="modSp">
        <pc:chgData name="Steve Antonini" userId="S::stevea@smoc.org::25d16a83-308c-4a30-9e17-16844c1dcf79" providerId="AD" clId="Web-{4D41AD49-B2E8-2E5F-6D50-8F75D12A8184}" dt="2024-05-20T16:42:05.662" v="98" actId="20577"/>
        <pc:sldMkLst>
          <pc:docMk/>
          <pc:sldMk cId="0" sldId="279"/>
        </pc:sldMkLst>
      </pc:sldChg>
    </pc:docChg>
  </pc:docChgLst>
  <pc:docChgLst>
    <pc:chgData name="Steve Antonini" userId="S::stevea@smoc.org::25d16a83-308c-4a30-9e17-16844c1dcf79" providerId="AD" clId="Web-{D14886F9-C585-222A-F3A1-E73ADA60FA78}"/>
    <pc:docChg chg="modSld">
      <pc:chgData name="Steve Antonini" userId="S::stevea@smoc.org::25d16a83-308c-4a30-9e17-16844c1dcf79" providerId="AD" clId="Web-{D14886F9-C585-222A-F3A1-E73ADA60FA78}" dt="2024-05-18T19:28:03.618" v="1143" actId="1076"/>
      <pc:docMkLst>
        <pc:docMk/>
      </pc:docMkLst>
      <pc:sldChg chg="modSp">
        <pc:chgData name="Steve Antonini" userId="S::stevea@smoc.org::25d16a83-308c-4a30-9e17-16844c1dcf79" providerId="AD" clId="Web-{D14886F9-C585-222A-F3A1-E73ADA60FA78}" dt="2024-05-18T16:29:48.899" v="5" actId="1076"/>
        <pc:sldMkLst>
          <pc:docMk/>
          <pc:sldMk cId="0" sldId="257"/>
        </pc:sldMkLst>
      </pc:sldChg>
      <pc:sldChg chg="modSp">
        <pc:chgData name="Steve Antonini" userId="S::stevea@smoc.org::25d16a83-308c-4a30-9e17-16844c1dcf79" providerId="AD" clId="Web-{D14886F9-C585-222A-F3A1-E73ADA60FA78}" dt="2024-05-18T16:30:35.150" v="20" actId="1076"/>
        <pc:sldMkLst>
          <pc:docMk/>
          <pc:sldMk cId="0" sldId="259"/>
        </pc:sldMkLst>
      </pc:sldChg>
      <pc:sldChg chg="modSp">
        <pc:chgData name="Steve Antonini" userId="S::stevea@smoc.org::25d16a83-308c-4a30-9e17-16844c1dcf79" providerId="AD" clId="Web-{D14886F9-C585-222A-F3A1-E73ADA60FA78}" dt="2024-05-18T16:32:45.733" v="62" actId="20577"/>
        <pc:sldMkLst>
          <pc:docMk/>
          <pc:sldMk cId="0" sldId="260"/>
        </pc:sldMkLst>
      </pc:sldChg>
      <pc:sldChg chg="modSp">
        <pc:chgData name="Steve Antonini" userId="S::stevea@smoc.org::25d16a83-308c-4a30-9e17-16844c1dcf79" providerId="AD" clId="Web-{D14886F9-C585-222A-F3A1-E73ADA60FA78}" dt="2024-05-18T16:33:31.359" v="73" actId="20577"/>
        <pc:sldMkLst>
          <pc:docMk/>
          <pc:sldMk cId="0" sldId="261"/>
        </pc:sldMkLst>
      </pc:sldChg>
      <pc:sldChg chg="modSp">
        <pc:chgData name="Steve Antonini" userId="S::stevea@smoc.org::25d16a83-308c-4a30-9e17-16844c1dcf79" providerId="AD" clId="Web-{D14886F9-C585-222A-F3A1-E73ADA60FA78}" dt="2024-05-18T16:37:49.462" v="121" actId="1076"/>
        <pc:sldMkLst>
          <pc:docMk/>
          <pc:sldMk cId="0" sldId="262"/>
        </pc:sldMkLst>
      </pc:sldChg>
      <pc:sldChg chg="modSp">
        <pc:chgData name="Steve Antonini" userId="S::stevea@smoc.org::25d16a83-308c-4a30-9e17-16844c1dcf79" providerId="AD" clId="Web-{D14886F9-C585-222A-F3A1-E73ADA60FA78}" dt="2024-05-18T16:36:47.444" v="104" actId="20577"/>
        <pc:sldMkLst>
          <pc:docMk/>
          <pc:sldMk cId="0" sldId="263"/>
        </pc:sldMkLst>
      </pc:sldChg>
      <pc:sldChg chg="modSp">
        <pc:chgData name="Steve Antonini" userId="S::stevea@smoc.org::25d16a83-308c-4a30-9e17-16844c1dcf79" providerId="AD" clId="Web-{D14886F9-C585-222A-F3A1-E73ADA60FA78}" dt="2024-05-18T16:39:46.075" v="128" actId="14100"/>
        <pc:sldMkLst>
          <pc:docMk/>
          <pc:sldMk cId="0" sldId="266"/>
        </pc:sldMkLst>
      </pc:sldChg>
      <pc:sldChg chg="modSp">
        <pc:chgData name="Steve Antonini" userId="S::stevea@smoc.org::25d16a83-308c-4a30-9e17-16844c1dcf79" providerId="AD" clId="Web-{D14886F9-C585-222A-F3A1-E73ADA60FA78}" dt="2024-05-18T16:54:22.952" v="142" actId="20577"/>
        <pc:sldMkLst>
          <pc:docMk/>
          <pc:sldMk cId="0" sldId="267"/>
        </pc:sldMkLst>
      </pc:sldChg>
      <pc:sldChg chg="delSp modSp">
        <pc:chgData name="Steve Antonini" userId="S::stevea@smoc.org::25d16a83-308c-4a30-9e17-16844c1dcf79" providerId="AD" clId="Web-{D14886F9-C585-222A-F3A1-E73ADA60FA78}" dt="2024-05-18T16:55:33.783" v="150" actId="1076"/>
        <pc:sldMkLst>
          <pc:docMk/>
          <pc:sldMk cId="0" sldId="269"/>
        </pc:sldMkLst>
      </pc:sldChg>
      <pc:sldChg chg="modSp">
        <pc:chgData name="Steve Antonini" userId="S::stevea@smoc.org::25d16a83-308c-4a30-9e17-16844c1dcf79" providerId="AD" clId="Web-{D14886F9-C585-222A-F3A1-E73ADA60FA78}" dt="2024-05-18T17:19:39.547" v="160" actId="14100"/>
        <pc:sldMkLst>
          <pc:docMk/>
          <pc:sldMk cId="0" sldId="271"/>
        </pc:sldMkLst>
      </pc:sldChg>
      <pc:sldChg chg="modSp">
        <pc:chgData name="Steve Antonini" userId="S::stevea@smoc.org::25d16a83-308c-4a30-9e17-16844c1dcf79" providerId="AD" clId="Web-{D14886F9-C585-222A-F3A1-E73ADA60FA78}" dt="2024-05-18T17:27:13.342" v="233" actId="20577"/>
        <pc:sldMkLst>
          <pc:docMk/>
          <pc:sldMk cId="0" sldId="272"/>
        </pc:sldMkLst>
      </pc:sldChg>
      <pc:sldChg chg="modSp">
        <pc:chgData name="Steve Antonini" userId="S::stevea@smoc.org::25d16a83-308c-4a30-9e17-16844c1dcf79" providerId="AD" clId="Web-{D14886F9-C585-222A-F3A1-E73ADA60FA78}" dt="2024-05-18T17:28:12.611" v="239" actId="20577"/>
        <pc:sldMkLst>
          <pc:docMk/>
          <pc:sldMk cId="0" sldId="273"/>
        </pc:sldMkLst>
      </pc:sldChg>
      <pc:sldChg chg="delSp">
        <pc:chgData name="Steve Antonini" userId="S::stevea@smoc.org::25d16a83-308c-4a30-9e17-16844c1dcf79" providerId="AD" clId="Web-{D14886F9-C585-222A-F3A1-E73ADA60FA78}" dt="2024-05-18T17:29:11.271" v="242"/>
        <pc:sldMkLst>
          <pc:docMk/>
          <pc:sldMk cId="0" sldId="276"/>
        </pc:sldMkLst>
      </pc:sldChg>
      <pc:sldChg chg="delSp">
        <pc:chgData name="Steve Antonini" userId="S::stevea@smoc.org::25d16a83-308c-4a30-9e17-16844c1dcf79" providerId="AD" clId="Web-{D14886F9-C585-222A-F3A1-E73ADA60FA78}" dt="2024-05-18T17:29:27.491" v="245"/>
        <pc:sldMkLst>
          <pc:docMk/>
          <pc:sldMk cId="0" sldId="277"/>
        </pc:sldMkLst>
      </pc:sldChg>
      <pc:sldChg chg="delSp modSp">
        <pc:chgData name="Steve Antonini" userId="S::stevea@smoc.org::25d16a83-308c-4a30-9e17-16844c1dcf79" providerId="AD" clId="Web-{D14886F9-C585-222A-F3A1-E73ADA60FA78}" dt="2024-05-18T17:37:35.522" v="335" actId="1076"/>
        <pc:sldMkLst>
          <pc:docMk/>
          <pc:sldMk cId="0" sldId="278"/>
        </pc:sldMkLst>
      </pc:sldChg>
      <pc:sldChg chg="delSp modSp">
        <pc:chgData name="Steve Antonini" userId="S::stevea@smoc.org::25d16a83-308c-4a30-9e17-16844c1dcf79" providerId="AD" clId="Web-{D14886F9-C585-222A-F3A1-E73ADA60FA78}" dt="2024-05-18T17:44:30.705" v="422" actId="20577"/>
        <pc:sldMkLst>
          <pc:docMk/>
          <pc:sldMk cId="0" sldId="279"/>
        </pc:sldMkLst>
      </pc:sldChg>
      <pc:sldChg chg="modSp">
        <pc:chgData name="Steve Antonini" userId="S::stevea@smoc.org::25d16a83-308c-4a30-9e17-16844c1dcf79" providerId="AD" clId="Web-{D14886F9-C585-222A-F3A1-E73ADA60FA78}" dt="2024-05-18T17:48:59.371" v="472" actId="20577"/>
        <pc:sldMkLst>
          <pc:docMk/>
          <pc:sldMk cId="0" sldId="280"/>
        </pc:sldMkLst>
      </pc:sldChg>
      <pc:sldChg chg="modSp">
        <pc:chgData name="Steve Antonini" userId="S::stevea@smoc.org::25d16a83-308c-4a30-9e17-16844c1dcf79" providerId="AD" clId="Web-{D14886F9-C585-222A-F3A1-E73ADA60FA78}" dt="2024-05-18T17:50:53.801" v="515" actId="1076"/>
        <pc:sldMkLst>
          <pc:docMk/>
          <pc:sldMk cId="0" sldId="281"/>
        </pc:sldMkLst>
      </pc:sldChg>
      <pc:sldChg chg="delSp modSp">
        <pc:chgData name="Steve Antonini" userId="S::stevea@smoc.org::25d16a83-308c-4a30-9e17-16844c1dcf79" providerId="AD" clId="Web-{D14886F9-C585-222A-F3A1-E73ADA60FA78}" dt="2024-05-18T17:52:55.543" v="548" actId="1076"/>
        <pc:sldMkLst>
          <pc:docMk/>
          <pc:sldMk cId="0" sldId="282"/>
        </pc:sldMkLst>
      </pc:sldChg>
      <pc:sldChg chg="delSp modSp">
        <pc:chgData name="Steve Antonini" userId="S::stevea@smoc.org::25d16a83-308c-4a30-9e17-16844c1dcf79" providerId="AD" clId="Web-{D14886F9-C585-222A-F3A1-E73ADA60FA78}" dt="2024-05-18T17:53:10.294" v="549" actId="1076"/>
        <pc:sldMkLst>
          <pc:docMk/>
          <pc:sldMk cId="0" sldId="283"/>
        </pc:sldMkLst>
      </pc:sldChg>
      <pc:sldChg chg="delSp modSp">
        <pc:chgData name="Steve Antonini" userId="S::stevea@smoc.org::25d16a83-308c-4a30-9e17-16844c1dcf79" providerId="AD" clId="Web-{D14886F9-C585-222A-F3A1-E73ADA60FA78}" dt="2024-05-18T17:55:56.685" v="570" actId="20577"/>
        <pc:sldMkLst>
          <pc:docMk/>
          <pc:sldMk cId="0" sldId="284"/>
        </pc:sldMkLst>
      </pc:sldChg>
      <pc:sldChg chg="delSp modSp">
        <pc:chgData name="Steve Antonini" userId="S::stevea@smoc.org::25d16a83-308c-4a30-9e17-16844c1dcf79" providerId="AD" clId="Web-{D14886F9-C585-222A-F3A1-E73ADA60FA78}" dt="2024-05-18T17:56:11.701" v="571" actId="1076"/>
        <pc:sldMkLst>
          <pc:docMk/>
          <pc:sldMk cId="0" sldId="285"/>
        </pc:sldMkLst>
      </pc:sldChg>
      <pc:sldChg chg="delSp modSp">
        <pc:chgData name="Steve Antonini" userId="S::stevea@smoc.org::25d16a83-308c-4a30-9e17-16844c1dcf79" providerId="AD" clId="Web-{D14886F9-C585-222A-F3A1-E73ADA60FA78}" dt="2024-05-18T18:07:03.487" v="634" actId="1076"/>
        <pc:sldMkLst>
          <pc:docMk/>
          <pc:sldMk cId="0" sldId="286"/>
        </pc:sldMkLst>
      </pc:sldChg>
      <pc:sldChg chg="modSp">
        <pc:chgData name="Steve Antonini" userId="S::stevea@smoc.org::25d16a83-308c-4a30-9e17-16844c1dcf79" providerId="AD" clId="Web-{D14886F9-C585-222A-F3A1-E73ADA60FA78}" dt="2024-05-18T18:08:51.197" v="646" actId="1076"/>
        <pc:sldMkLst>
          <pc:docMk/>
          <pc:sldMk cId="0" sldId="287"/>
        </pc:sldMkLst>
      </pc:sldChg>
      <pc:sldChg chg="modSp">
        <pc:chgData name="Steve Antonini" userId="S::stevea@smoc.org::25d16a83-308c-4a30-9e17-16844c1dcf79" providerId="AD" clId="Web-{D14886F9-C585-222A-F3A1-E73ADA60FA78}" dt="2024-05-18T18:10:27.406" v="655" actId="1076"/>
        <pc:sldMkLst>
          <pc:docMk/>
          <pc:sldMk cId="0" sldId="289"/>
        </pc:sldMkLst>
      </pc:sldChg>
      <pc:sldChg chg="addSp delSp modSp">
        <pc:chgData name="Steve Antonini" userId="S::stevea@smoc.org::25d16a83-308c-4a30-9e17-16844c1dcf79" providerId="AD" clId="Web-{D14886F9-C585-222A-F3A1-E73ADA60FA78}" dt="2024-05-18T18:33:38.461" v="972" actId="1076"/>
        <pc:sldMkLst>
          <pc:docMk/>
          <pc:sldMk cId="0" sldId="290"/>
        </pc:sldMkLst>
      </pc:sldChg>
      <pc:sldChg chg="delSp modSp">
        <pc:chgData name="Steve Antonini" userId="S::stevea@smoc.org::25d16a83-308c-4a30-9e17-16844c1dcf79" providerId="AD" clId="Web-{D14886F9-C585-222A-F3A1-E73ADA60FA78}" dt="2024-05-18T18:34:11.807" v="977" actId="1076"/>
        <pc:sldMkLst>
          <pc:docMk/>
          <pc:sldMk cId="0" sldId="291"/>
        </pc:sldMkLst>
      </pc:sldChg>
      <pc:sldChg chg="modSp">
        <pc:chgData name="Steve Antonini" userId="S::stevea@smoc.org::25d16a83-308c-4a30-9e17-16844c1dcf79" providerId="AD" clId="Web-{D14886F9-C585-222A-F3A1-E73ADA60FA78}" dt="2024-05-18T18:37:30.101" v="1024" actId="20577"/>
        <pc:sldMkLst>
          <pc:docMk/>
          <pc:sldMk cId="0" sldId="292"/>
        </pc:sldMkLst>
      </pc:sldChg>
      <pc:sldChg chg="delSp modSp">
        <pc:chgData name="Steve Antonini" userId="S::stevea@smoc.org::25d16a83-308c-4a30-9e17-16844c1dcf79" providerId="AD" clId="Web-{D14886F9-C585-222A-F3A1-E73ADA60FA78}" dt="2024-05-18T18:39:19.123" v="1037" actId="20577"/>
        <pc:sldMkLst>
          <pc:docMk/>
          <pc:sldMk cId="0" sldId="293"/>
        </pc:sldMkLst>
      </pc:sldChg>
      <pc:sldChg chg="addSp delSp modSp">
        <pc:chgData name="Steve Antonini" userId="S::stevea@smoc.org::25d16a83-308c-4a30-9e17-16844c1dcf79" providerId="AD" clId="Web-{D14886F9-C585-222A-F3A1-E73ADA60FA78}" dt="2024-05-18T18:44:40.582" v="1092" actId="20577"/>
        <pc:sldMkLst>
          <pc:docMk/>
          <pc:sldMk cId="0" sldId="294"/>
        </pc:sldMkLst>
      </pc:sldChg>
      <pc:sldChg chg="modSp">
        <pc:chgData name="Steve Antonini" userId="S::stevea@smoc.org::25d16a83-308c-4a30-9e17-16844c1dcf79" providerId="AD" clId="Web-{D14886F9-C585-222A-F3A1-E73ADA60FA78}" dt="2024-05-18T18:45:33.788" v="1103" actId="20577"/>
        <pc:sldMkLst>
          <pc:docMk/>
          <pc:sldMk cId="0" sldId="295"/>
        </pc:sldMkLst>
      </pc:sldChg>
      <pc:sldChg chg="modSp">
        <pc:chgData name="Steve Antonini" userId="S::stevea@smoc.org::25d16a83-308c-4a30-9e17-16844c1dcf79" providerId="AD" clId="Web-{D14886F9-C585-222A-F3A1-E73ADA60FA78}" dt="2024-05-18T19:26:53.741" v="1123" actId="1076"/>
        <pc:sldMkLst>
          <pc:docMk/>
          <pc:sldMk cId="0" sldId="300"/>
        </pc:sldMkLst>
      </pc:sldChg>
      <pc:sldChg chg="modSp">
        <pc:chgData name="Steve Antonini" userId="S::stevea@smoc.org::25d16a83-308c-4a30-9e17-16844c1dcf79" providerId="AD" clId="Web-{D14886F9-C585-222A-F3A1-E73ADA60FA78}" dt="2024-05-18T19:28:03.618" v="1143" actId="1076"/>
        <pc:sldMkLst>
          <pc:docMk/>
          <pc:sldMk cId="801609256" sldId="301"/>
        </pc:sldMkLst>
      </pc:sldChg>
    </pc:docChg>
  </pc:docChgLst>
  <pc:docChgLst>
    <pc:chgData name="Matthew Martineau" userId="S::mmartineau@smoc.org::073ce0ee-5d7d-468d-8982-2f6aa7a904ba" providerId="AD" clId="Web-{C175F699-D164-C842-ACA7-C0EE4937AAD9}"/>
    <pc:docChg chg="modSld">
      <pc:chgData name="Matthew Martineau" userId="S::mmartineau@smoc.org::073ce0ee-5d7d-468d-8982-2f6aa7a904ba" providerId="AD" clId="Web-{C175F699-D164-C842-ACA7-C0EE4937AAD9}" dt="2025-08-04T14:24:37.205" v="244" actId="1076"/>
      <pc:docMkLst>
        <pc:docMk/>
      </pc:docMkLst>
      <pc:sldChg chg="addSp delSp modSp">
        <pc:chgData name="Matthew Martineau" userId="S::mmartineau@smoc.org::073ce0ee-5d7d-468d-8982-2f6aa7a904ba" providerId="AD" clId="Web-{C175F699-D164-C842-ACA7-C0EE4937AAD9}" dt="2025-08-04T14:10:50.824" v="14"/>
        <pc:sldMkLst>
          <pc:docMk/>
          <pc:sldMk cId="0" sldId="276"/>
        </pc:sldMkLst>
        <pc:spChg chg="mod">
          <ac:chgData name="Matthew Martineau" userId="S::mmartineau@smoc.org::073ce0ee-5d7d-468d-8982-2f6aa7a904ba" providerId="AD" clId="Web-{C175F699-D164-C842-ACA7-C0EE4937AAD9}" dt="2025-08-04T14:10:44.308" v="3" actId="1076"/>
          <ac:spMkLst>
            <pc:docMk/>
            <pc:sldMk cId="0" sldId="276"/>
            <ac:spMk id="4" creationId="{00000000-0000-0000-0000-000000000000}"/>
          </ac:spMkLst>
        </pc:spChg>
        <pc:spChg chg="add">
          <ac:chgData name="Matthew Martineau" userId="S::mmartineau@smoc.org::073ce0ee-5d7d-468d-8982-2f6aa7a904ba" providerId="AD" clId="Web-{C175F699-D164-C842-ACA7-C0EE4937AAD9}" dt="2025-08-04T14:10:50.714" v="5"/>
          <ac:spMkLst>
            <pc:docMk/>
            <pc:sldMk cId="0" sldId="276"/>
            <ac:spMk id="8" creationId="{39CE9810-9AEE-E612-39DC-C2766621E21F}"/>
          </ac:spMkLst>
        </pc:spChg>
        <pc:spChg chg="add">
          <ac:chgData name="Matthew Martineau" userId="S::mmartineau@smoc.org::073ce0ee-5d7d-468d-8982-2f6aa7a904ba" providerId="AD" clId="Web-{C175F699-D164-C842-ACA7-C0EE4937AAD9}" dt="2025-08-04T14:10:50.730" v="6"/>
          <ac:spMkLst>
            <pc:docMk/>
            <pc:sldMk cId="0" sldId="276"/>
            <ac:spMk id="10" creationId="{2027750F-7FFC-D84C-881E-E2673DFC4E09}"/>
          </ac:spMkLst>
        </pc:spChg>
        <pc:spChg chg="add">
          <ac:chgData name="Matthew Martineau" userId="S::mmartineau@smoc.org::073ce0ee-5d7d-468d-8982-2f6aa7a904ba" providerId="AD" clId="Web-{C175F699-D164-C842-ACA7-C0EE4937AAD9}" dt="2025-08-04T14:10:50.777" v="9"/>
          <ac:spMkLst>
            <pc:docMk/>
            <pc:sldMk cId="0" sldId="276"/>
            <ac:spMk id="17" creationId="{3B818FEE-0A36-D2FB-EBA1-9C1A841E34EE}"/>
          </ac:spMkLst>
        </pc:spChg>
        <pc:spChg chg="add">
          <ac:chgData name="Matthew Martineau" userId="S::mmartineau@smoc.org::073ce0ee-5d7d-468d-8982-2f6aa7a904ba" providerId="AD" clId="Web-{C175F699-D164-C842-ACA7-C0EE4937AAD9}" dt="2025-08-04T14:10:50.777" v="10"/>
          <ac:spMkLst>
            <pc:docMk/>
            <pc:sldMk cId="0" sldId="276"/>
            <ac:spMk id="19" creationId="{0D571F49-15E8-9A72-40D7-C1B5EDC2695B}"/>
          </ac:spMkLst>
        </pc:spChg>
        <pc:spChg chg="add">
          <ac:chgData name="Matthew Martineau" userId="S::mmartineau@smoc.org::073ce0ee-5d7d-468d-8982-2f6aa7a904ba" providerId="AD" clId="Web-{C175F699-D164-C842-ACA7-C0EE4937AAD9}" dt="2025-08-04T14:10:50.824" v="14"/>
          <ac:spMkLst>
            <pc:docMk/>
            <pc:sldMk cId="0" sldId="276"/>
            <ac:spMk id="27" creationId="{77BF482E-E764-B0E2-82EA-E7B350E85BE0}"/>
          </ac:spMkLst>
        </pc:spChg>
        <pc:picChg chg="add">
          <ac:chgData name="Matthew Martineau" userId="S::mmartineau@smoc.org::073ce0ee-5d7d-468d-8982-2f6aa7a904ba" providerId="AD" clId="Web-{C175F699-D164-C842-ACA7-C0EE4937AAD9}" dt="2025-08-04T14:10:50.746" v="7"/>
          <ac:picMkLst>
            <pc:docMk/>
            <pc:sldMk cId="0" sldId="276"/>
            <ac:picMk id="13" creationId="{436AEE9F-E112-048F-7F54-6BB8EC701385}"/>
          </ac:picMkLst>
        </pc:picChg>
        <pc:picChg chg="add">
          <ac:chgData name="Matthew Martineau" userId="S::mmartineau@smoc.org::073ce0ee-5d7d-468d-8982-2f6aa7a904ba" providerId="AD" clId="Web-{C175F699-D164-C842-ACA7-C0EE4937AAD9}" dt="2025-08-04T14:10:50.761" v="8"/>
          <ac:picMkLst>
            <pc:docMk/>
            <pc:sldMk cId="0" sldId="276"/>
            <ac:picMk id="15" creationId="{EA673EA1-BF3F-38D6-065C-FECB832DF0D6}"/>
          </ac:picMkLst>
        </pc:picChg>
        <pc:picChg chg="add">
          <ac:chgData name="Matthew Martineau" userId="S::mmartineau@smoc.org::073ce0ee-5d7d-468d-8982-2f6aa7a904ba" providerId="AD" clId="Web-{C175F699-D164-C842-ACA7-C0EE4937AAD9}" dt="2025-08-04T14:10:50.793" v="11"/>
          <ac:picMkLst>
            <pc:docMk/>
            <pc:sldMk cId="0" sldId="276"/>
            <ac:picMk id="21" creationId="{937C833F-65A6-9F62-3B74-632289BCC6F0}"/>
          </ac:picMkLst>
        </pc:picChg>
        <pc:picChg chg="add">
          <ac:chgData name="Matthew Martineau" userId="S::mmartineau@smoc.org::073ce0ee-5d7d-468d-8982-2f6aa7a904ba" providerId="AD" clId="Web-{C175F699-D164-C842-ACA7-C0EE4937AAD9}" dt="2025-08-04T14:10:50.808" v="12"/>
          <ac:picMkLst>
            <pc:docMk/>
            <pc:sldMk cId="0" sldId="276"/>
            <ac:picMk id="23" creationId="{75AAF8C8-5235-AF6B-B9B9-F570387C668D}"/>
          </ac:picMkLst>
        </pc:picChg>
        <pc:picChg chg="add">
          <ac:chgData name="Matthew Martineau" userId="S::mmartineau@smoc.org::073ce0ee-5d7d-468d-8982-2f6aa7a904ba" providerId="AD" clId="Web-{C175F699-D164-C842-ACA7-C0EE4937AAD9}" dt="2025-08-04T14:10:50.808" v="13"/>
          <ac:picMkLst>
            <pc:docMk/>
            <pc:sldMk cId="0" sldId="276"/>
            <ac:picMk id="25" creationId="{93F049DD-D64E-5407-39C9-24BDF15C511D}"/>
          </ac:picMkLst>
        </pc:picChg>
      </pc:sldChg>
      <pc:sldChg chg="addSp delSp modSp">
        <pc:chgData name="Matthew Martineau" userId="S::mmartineau@smoc.org::073ce0ee-5d7d-468d-8982-2f6aa7a904ba" providerId="AD" clId="Web-{C175F699-D164-C842-ACA7-C0EE4937AAD9}" dt="2025-08-04T14:17:43.582" v="154"/>
        <pc:sldMkLst>
          <pc:docMk/>
          <pc:sldMk cId="0" sldId="278"/>
        </pc:sldMkLst>
        <pc:spChg chg="mod">
          <ac:chgData name="Matthew Martineau" userId="S::mmartineau@smoc.org::073ce0ee-5d7d-468d-8982-2f6aa7a904ba" providerId="AD" clId="Web-{C175F699-D164-C842-ACA7-C0EE4937AAD9}" dt="2025-08-04T14:17:37.956" v="144" actId="1076"/>
          <ac:spMkLst>
            <pc:docMk/>
            <pc:sldMk cId="0" sldId="278"/>
            <ac:spMk id="3" creationId="{00000000-0000-0000-0000-000000000000}"/>
          </ac:spMkLst>
        </pc:spChg>
        <pc:spChg chg="mod">
          <ac:chgData name="Matthew Martineau" userId="S::mmartineau@smoc.org::073ce0ee-5d7d-468d-8982-2f6aa7a904ba" providerId="AD" clId="Web-{C175F699-D164-C842-ACA7-C0EE4937AAD9}" dt="2025-08-04T14:16:14.851" v="123" actId="1076"/>
          <ac:spMkLst>
            <pc:docMk/>
            <pc:sldMk cId="0" sldId="278"/>
            <ac:spMk id="5" creationId="{00000000-0000-0000-0000-000000000000}"/>
          </ac:spMkLst>
        </pc:spChg>
        <pc:spChg chg="mod">
          <ac:chgData name="Matthew Martineau" userId="S::mmartineau@smoc.org::073ce0ee-5d7d-468d-8982-2f6aa7a904ba" providerId="AD" clId="Web-{C175F699-D164-C842-ACA7-C0EE4937AAD9}" dt="2025-08-04T14:16:14.867" v="124" actId="1076"/>
          <ac:spMkLst>
            <pc:docMk/>
            <pc:sldMk cId="0" sldId="278"/>
            <ac:spMk id="6" creationId="{00000000-0000-0000-0000-000000000000}"/>
          </ac:spMkLst>
        </pc:spChg>
        <pc:spChg chg="mod">
          <ac:chgData name="Matthew Martineau" userId="S::mmartineau@smoc.org::073ce0ee-5d7d-468d-8982-2f6aa7a904ba" providerId="AD" clId="Web-{C175F699-D164-C842-ACA7-C0EE4937AAD9}" dt="2025-08-04T14:16:14.883" v="125" actId="1076"/>
          <ac:spMkLst>
            <pc:docMk/>
            <pc:sldMk cId="0" sldId="278"/>
            <ac:spMk id="7" creationId="{00000000-0000-0000-0000-000000000000}"/>
          </ac:spMkLst>
        </pc:spChg>
        <pc:spChg chg="mod">
          <ac:chgData name="Matthew Martineau" userId="S::mmartineau@smoc.org::073ce0ee-5d7d-468d-8982-2f6aa7a904ba" providerId="AD" clId="Web-{C175F699-D164-C842-ACA7-C0EE4937AAD9}" dt="2025-08-04T14:16:14.898" v="126" actId="1076"/>
          <ac:spMkLst>
            <pc:docMk/>
            <pc:sldMk cId="0" sldId="278"/>
            <ac:spMk id="8" creationId="{00000000-0000-0000-0000-000000000000}"/>
          </ac:spMkLst>
        </pc:spChg>
        <pc:spChg chg="mod">
          <ac:chgData name="Matthew Martineau" userId="S::mmartineau@smoc.org::073ce0ee-5d7d-468d-8982-2f6aa7a904ba" providerId="AD" clId="Web-{C175F699-D164-C842-ACA7-C0EE4937AAD9}" dt="2025-08-04T14:16:14.930" v="127" actId="1076"/>
          <ac:spMkLst>
            <pc:docMk/>
            <pc:sldMk cId="0" sldId="278"/>
            <ac:spMk id="9" creationId="{00000000-0000-0000-0000-000000000000}"/>
          </ac:spMkLst>
        </pc:spChg>
        <pc:spChg chg="mod">
          <ac:chgData name="Matthew Martineau" userId="S::mmartineau@smoc.org::073ce0ee-5d7d-468d-8982-2f6aa7a904ba" providerId="AD" clId="Web-{C175F699-D164-C842-ACA7-C0EE4937AAD9}" dt="2025-08-04T14:16:14.945" v="128" actId="1076"/>
          <ac:spMkLst>
            <pc:docMk/>
            <pc:sldMk cId="0" sldId="278"/>
            <ac:spMk id="10" creationId="{00000000-0000-0000-0000-000000000000}"/>
          </ac:spMkLst>
        </pc:spChg>
        <pc:spChg chg="mod">
          <ac:chgData name="Matthew Martineau" userId="S::mmartineau@smoc.org::073ce0ee-5d7d-468d-8982-2f6aa7a904ba" providerId="AD" clId="Web-{C175F699-D164-C842-ACA7-C0EE4937AAD9}" dt="2025-08-04T14:16:14.976" v="129" actId="1076"/>
          <ac:spMkLst>
            <pc:docMk/>
            <pc:sldMk cId="0" sldId="278"/>
            <ac:spMk id="11" creationId="{00000000-0000-0000-0000-000000000000}"/>
          </ac:spMkLst>
        </pc:spChg>
        <pc:spChg chg="mod">
          <ac:chgData name="Matthew Martineau" userId="S::mmartineau@smoc.org::073ce0ee-5d7d-468d-8982-2f6aa7a904ba" providerId="AD" clId="Web-{C175F699-D164-C842-ACA7-C0EE4937AAD9}" dt="2025-08-04T14:16:14.992" v="130" actId="1076"/>
          <ac:spMkLst>
            <pc:docMk/>
            <pc:sldMk cId="0" sldId="278"/>
            <ac:spMk id="12" creationId="{00000000-0000-0000-0000-000000000000}"/>
          </ac:spMkLst>
        </pc:spChg>
        <pc:spChg chg="mod">
          <ac:chgData name="Matthew Martineau" userId="S::mmartineau@smoc.org::073ce0ee-5d7d-468d-8982-2f6aa7a904ba" providerId="AD" clId="Web-{C175F699-D164-C842-ACA7-C0EE4937AAD9}" dt="2025-08-04T14:16:20.243" v="133" actId="1076"/>
          <ac:spMkLst>
            <pc:docMk/>
            <pc:sldMk cId="0" sldId="278"/>
            <ac:spMk id="13" creationId="{00000000-0000-0000-0000-000000000000}"/>
          </ac:spMkLst>
        </pc:spChg>
        <pc:spChg chg="mod">
          <ac:chgData name="Matthew Martineau" userId="S::mmartineau@smoc.org::073ce0ee-5d7d-468d-8982-2f6aa7a904ba" providerId="AD" clId="Web-{C175F699-D164-C842-ACA7-C0EE4937AAD9}" dt="2025-08-04T14:16:25.494" v="134" actId="1076"/>
          <ac:spMkLst>
            <pc:docMk/>
            <pc:sldMk cId="0" sldId="278"/>
            <ac:spMk id="14" creationId="{00000000-0000-0000-0000-000000000000}"/>
          </ac:spMkLst>
        </pc:spChg>
        <pc:spChg chg="mod">
          <ac:chgData name="Matthew Martineau" userId="S::mmartineau@smoc.org::073ce0ee-5d7d-468d-8982-2f6aa7a904ba" providerId="AD" clId="Web-{C175F699-D164-C842-ACA7-C0EE4937AAD9}" dt="2025-08-04T14:17:09.937" v="141" actId="1076"/>
          <ac:spMkLst>
            <pc:docMk/>
            <pc:sldMk cId="0" sldId="278"/>
            <ac:spMk id="15" creationId="{00000000-0000-0000-0000-000000000000}"/>
          </ac:spMkLst>
        </pc:spChg>
        <pc:spChg chg="mod">
          <ac:chgData name="Matthew Martineau" userId="S::mmartineau@smoc.org::073ce0ee-5d7d-468d-8982-2f6aa7a904ba" providerId="AD" clId="Web-{C175F699-D164-C842-ACA7-C0EE4937AAD9}" dt="2025-08-04T14:11:42.529" v="43" actId="14100"/>
          <ac:spMkLst>
            <pc:docMk/>
            <pc:sldMk cId="0" sldId="278"/>
            <ac:spMk id="19" creationId="{00000000-0000-0000-0000-000000000000}"/>
          </ac:spMkLst>
        </pc:spChg>
        <pc:spChg chg="mod">
          <ac:chgData name="Matthew Martineau" userId="S::mmartineau@smoc.org::073ce0ee-5d7d-468d-8982-2f6aa7a904ba" providerId="AD" clId="Web-{C175F699-D164-C842-ACA7-C0EE4937AAD9}" dt="2025-08-04T14:16:15.023" v="131" actId="1076"/>
          <ac:spMkLst>
            <pc:docMk/>
            <pc:sldMk cId="0" sldId="278"/>
            <ac:spMk id="20" creationId="{00000000-0000-0000-0000-000000000000}"/>
          </ac:spMkLst>
        </pc:spChg>
        <pc:spChg chg="mod">
          <ac:chgData name="Matthew Martineau" userId="S::mmartineau@smoc.org::073ce0ee-5d7d-468d-8982-2f6aa7a904ba" providerId="AD" clId="Web-{C175F699-D164-C842-ACA7-C0EE4937AAD9}" dt="2025-08-04T14:16:15.070" v="132" actId="1076"/>
          <ac:spMkLst>
            <pc:docMk/>
            <pc:sldMk cId="0" sldId="278"/>
            <ac:spMk id="21" creationId="{00000000-0000-0000-0000-000000000000}"/>
          </ac:spMkLst>
        </pc:spChg>
        <pc:spChg chg="add">
          <ac:chgData name="Matthew Martineau" userId="S::mmartineau@smoc.org::073ce0ee-5d7d-468d-8982-2f6aa7a904ba" providerId="AD" clId="Web-{C175F699-D164-C842-ACA7-C0EE4937AAD9}" dt="2025-08-04T14:17:43.363" v="145"/>
          <ac:spMkLst>
            <pc:docMk/>
            <pc:sldMk cId="0" sldId="278"/>
            <ac:spMk id="22" creationId="{0F11350C-A21B-E9D7-004C-5F9F0A16BF24}"/>
          </ac:spMkLst>
        </pc:spChg>
        <pc:spChg chg="mod">
          <ac:chgData name="Matthew Martineau" userId="S::mmartineau@smoc.org::073ce0ee-5d7d-468d-8982-2f6aa7a904ba" providerId="AD" clId="Web-{C175F699-D164-C842-ACA7-C0EE4937AAD9}" dt="2025-08-04T14:17:26.127" v="143" actId="1076"/>
          <ac:spMkLst>
            <pc:docMk/>
            <pc:sldMk cId="0" sldId="278"/>
            <ac:spMk id="23" creationId="{00000000-0000-0000-0000-000000000000}"/>
          </ac:spMkLst>
        </pc:spChg>
        <pc:spChg chg="add">
          <ac:chgData name="Matthew Martineau" userId="S::mmartineau@smoc.org::073ce0ee-5d7d-468d-8982-2f6aa7a904ba" providerId="AD" clId="Web-{C175F699-D164-C842-ACA7-C0EE4937AAD9}" dt="2025-08-04T14:17:43.394" v="146"/>
          <ac:spMkLst>
            <pc:docMk/>
            <pc:sldMk cId="0" sldId="278"/>
            <ac:spMk id="25" creationId="{E1071347-7872-6B2D-DCE7-BA2A1E7D432B}"/>
          </ac:spMkLst>
        </pc:spChg>
        <pc:spChg chg="add">
          <ac:chgData name="Matthew Martineau" userId="S::mmartineau@smoc.org::073ce0ee-5d7d-468d-8982-2f6aa7a904ba" providerId="AD" clId="Web-{C175F699-D164-C842-ACA7-C0EE4937AAD9}" dt="2025-08-04T14:17:43.473" v="149"/>
          <ac:spMkLst>
            <pc:docMk/>
            <pc:sldMk cId="0" sldId="278"/>
            <ac:spMk id="31" creationId="{8B999515-8D1E-599E-8C2B-1124FF95E637}"/>
          </ac:spMkLst>
        </pc:spChg>
        <pc:spChg chg="add">
          <ac:chgData name="Matthew Martineau" userId="S::mmartineau@smoc.org::073ce0ee-5d7d-468d-8982-2f6aa7a904ba" providerId="AD" clId="Web-{C175F699-D164-C842-ACA7-C0EE4937AAD9}" dt="2025-08-04T14:17:43.504" v="150"/>
          <ac:spMkLst>
            <pc:docMk/>
            <pc:sldMk cId="0" sldId="278"/>
            <ac:spMk id="33" creationId="{078F8680-1503-8988-F063-2540A21A9FB6}"/>
          </ac:spMkLst>
        </pc:spChg>
        <pc:spChg chg="add">
          <ac:chgData name="Matthew Martineau" userId="S::mmartineau@smoc.org::073ce0ee-5d7d-468d-8982-2f6aa7a904ba" providerId="AD" clId="Web-{C175F699-D164-C842-ACA7-C0EE4937AAD9}" dt="2025-08-04T14:17:43.582" v="154"/>
          <ac:spMkLst>
            <pc:docMk/>
            <pc:sldMk cId="0" sldId="278"/>
            <ac:spMk id="41" creationId="{C2E649D6-06FD-B67B-0270-BB7E8AEC729C}"/>
          </ac:spMkLst>
        </pc:spChg>
        <pc:picChg chg="add">
          <ac:chgData name="Matthew Martineau" userId="S::mmartineau@smoc.org::073ce0ee-5d7d-468d-8982-2f6aa7a904ba" providerId="AD" clId="Web-{C175F699-D164-C842-ACA7-C0EE4937AAD9}" dt="2025-08-04T14:17:43.410" v="147"/>
          <ac:picMkLst>
            <pc:docMk/>
            <pc:sldMk cId="0" sldId="278"/>
            <ac:picMk id="27" creationId="{E013EE0D-56BB-3B83-21BF-D6A62430B48E}"/>
          </ac:picMkLst>
        </pc:picChg>
        <pc:picChg chg="add">
          <ac:chgData name="Matthew Martineau" userId="S::mmartineau@smoc.org::073ce0ee-5d7d-468d-8982-2f6aa7a904ba" providerId="AD" clId="Web-{C175F699-D164-C842-ACA7-C0EE4937AAD9}" dt="2025-08-04T14:17:43.457" v="148"/>
          <ac:picMkLst>
            <pc:docMk/>
            <pc:sldMk cId="0" sldId="278"/>
            <ac:picMk id="29" creationId="{58EB1801-F70B-9187-96C3-2FDC75FCE14D}"/>
          </ac:picMkLst>
        </pc:picChg>
        <pc:picChg chg="add">
          <ac:chgData name="Matthew Martineau" userId="S::mmartineau@smoc.org::073ce0ee-5d7d-468d-8982-2f6aa7a904ba" providerId="AD" clId="Web-{C175F699-D164-C842-ACA7-C0EE4937AAD9}" dt="2025-08-04T14:17:43.519" v="151"/>
          <ac:picMkLst>
            <pc:docMk/>
            <pc:sldMk cId="0" sldId="278"/>
            <ac:picMk id="35" creationId="{C02666BE-E919-2092-B4E6-4EF024CDED12}"/>
          </ac:picMkLst>
        </pc:picChg>
        <pc:picChg chg="add">
          <ac:chgData name="Matthew Martineau" userId="S::mmartineau@smoc.org::073ce0ee-5d7d-468d-8982-2f6aa7a904ba" providerId="AD" clId="Web-{C175F699-D164-C842-ACA7-C0EE4937AAD9}" dt="2025-08-04T14:17:43.535" v="152"/>
          <ac:picMkLst>
            <pc:docMk/>
            <pc:sldMk cId="0" sldId="278"/>
            <ac:picMk id="37" creationId="{2A7A5CA4-0252-63E0-4177-644D9232F5DA}"/>
          </ac:picMkLst>
        </pc:picChg>
        <pc:picChg chg="add">
          <ac:chgData name="Matthew Martineau" userId="S::mmartineau@smoc.org::073ce0ee-5d7d-468d-8982-2f6aa7a904ba" providerId="AD" clId="Web-{C175F699-D164-C842-ACA7-C0EE4937AAD9}" dt="2025-08-04T14:17:43.566" v="153"/>
          <ac:picMkLst>
            <pc:docMk/>
            <pc:sldMk cId="0" sldId="278"/>
            <ac:picMk id="39" creationId="{84AA7BD1-5443-A065-7EF8-B423F41C33A0}"/>
          </ac:picMkLst>
        </pc:picChg>
      </pc:sldChg>
      <pc:sldChg chg="addSp delSp modSp">
        <pc:chgData name="Matthew Martineau" userId="S::mmartineau@smoc.org::073ce0ee-5d7d-468d-8982-2f6aa7a904ba" providerId="AD" clId="Web-{C175F699-D164-C842-ACA7-C0EE4937AAD9}" dt="2025-08-04T14:20:46.317" v="226" actId="1076"/>
        <pc:sldMkLst>
          <pc:docMk/>
          <pc:sldMk cId="0" sldId="280"/>
        </pc:sldMkLst>
        <pc:spChg chg="mod">
          <ac:chgData name="Matthew Martineau" userId="S::mmartineau@smoc.org::073ce0ee-5d7d-468d-8982-2f6aa7a904ba" providerId="AD" clId="Web-{C175F699-D164-C842-ACA7-C0EE4937AAD9}" dt="2025-08-04T14:19:06.231" v="162" actId="1076"/>
          <ac:spMkLst>
            <pc:docMk/>
            <pc:sldMk cId="0" sldId="280"/>
            <ac:spMk id="3" creationId="{00000000-0000-0000-0000-000000000000}"/>
          </ac:spMkLst>
        </pc:spChg>
        <pc:spChg chg="mod">
          <ac:chgData name="Matthew Martineau" userId="S::mmartineau@smoc.org::073ce0ee-5d7d-468d-8982-2f6aa7a904ba" providerId="AD" clId="Web-{C175F699-D164-C842-ACA7-C0EE4937AAD9}" dt="2025-08-04T14:20:33.129" v="222" actId="20577"/>
          <ac:spMkLst>
            <pc:docMk/>
            <pc:sldMk cId="0" sldId="280"/>
            <ac:spMk id="4" creationId="{00000000-0000-0000-0000-000000000000}"/>
          </ac:spMkLst>
        </pc:spChg>
        <pc:spChg chg="mod">
          <ac:chgData name="Matthew Martineau" userId="S::mmartineau@smoc.org::073ce0ee-5d7d-468d-8982-2f6aa7a904ba" providerId="AD" clId="Web-{C175F699-D164-C842-ACA7-C0EE4937AAD9}" dt="2025-08-04T14:20:46.317" v="226" actId="1076"/>
          <ac:spMkLst>
            <pc:docMk/>
            <pc:sldMk cId="0" sldId="280"/>
            <ac:spMk id="5" creationId="{00000000-0000-0000-0000-000000000000}"/>
          </ac:spMkLst>
        </pc:spChg>
        <pc:spChg chg="mod">
          <ac:chgData name="Matthew Martineau" userId="S::mmartineau@smoc.org::073ce0ee-5d7d-468d-8982-2f6aa7a904ba" providerId="AD" clId="Web-{C175F699-D164-C842-ACA7-C0EE4937AAD9}" dt="2025-08-04T14:20:18.315" v="214" actId="1076"/>
          <ac:spMkLst>
            <pc:docMk/>
            <pc:sldMk cId="0" sldId="280"/>
            <ac:spMk id="6" creationId="{00000000-0000-0000-0000-000000000000}"/>
          </ac:spMkLst>
        </pc:spChg>
        <pc:spChg chg="mod">
          <ac:chgData name="Matthew Martineau" userId="S::mmartineau@smoc.org::073ce0ee-5d7d-468d-8982-2f6aa7a904ba" providerId="AD" clId="Web-{C175F699-D164-C842-ACA7-C0EE4937AAD9}" dt="2025-08-04T14:19:06.262" v="165" actId="1076"/>
          <ac:spMkLst>
            <pc:docMk/>
            <pc:sldMk cId="0" sldId="280"/>
            <ac:spMk id="7" creationId="{00000000-0000-0000-0000-000000000000}"/>
          </ac:spMkLst>
        </pc:spChg>
        <pc:spChg chg="mod">
          <ac:chgData name="Matthew Martineau" userId="S::mmartineau@smoc.org::073ce0ee-5d7d-468d-8982-2f6aa7a904ba" providerId="AD" clId="Web-{C175F699-D164-C842-ACA7-C0EE4937AAD9}" dt="2025-08-04T14:19:06.278" v="166" actId="1076"/>
          <ac:spMkLst>
            <pc:docMk/>
            <pc:sldMk cId="0" sldId="280"/>
            <ac:spMk id="8" creationId="{00000000-0000-0000-0000-000000000000}"/>
          </ac:spMkLst>
        </pc:spChg>
        <pc:spChg chg="mod">
          <ac:chgData name="Matthew Martineau" userId="S::mmartineau@smoc.org::073ce0ee-5d7d-468d-8982-2f6aa7a904ba" providerId="AD" clId="Web-{C175F699-D164-C842-ACA7-C0EE4937AAD9}" dt="2025-08-04T14:20:18.331" v="215" actId="1076"/>
          <ac:spMkLst>
            <pc:docMk/>
            <pc:sldMk cId="0" sldId="280"/>
            <ac:spMk id="9" creationId="{00000000-0000-0000-0000-000000000000}"/>
          </ac:spMkLst>
        </pc:spChg>
        <pc:spChg chg="mod">
          <ac:chgData name="Matthew Martineau" userId="S::mmartineau@smoc.org::073ce0ee-5d7d-468d-8982-2f6aa7a904ba" providerId="AD" clId="Web-{C175F699-D164-C842-ACA7-C0EE4937AAD9}" dt="2025-08-04T14:20:18.346" v="216" actId="1076"/>
          <ac:spMkLst>
            <pc:docMk/>
            <pc:sldMk cId="0" sldId="280"/>
            <ac:spMk id="10" creationId="{00000000-0000-0000-0000-000000000000}"/>
          </ac:spMkLst>
        </pc:spChg>
        <pc:spChg chg="mod">
          <ac:chgData name="Matthew Martineau" userId="S::mmartineau@smoc.org::073ce0ee-5d7d-468d-8982-2f6aa7a904ba" providerId="AD" clId="Web-{C175F699-D164-C842-ACA7-C0EE4937AAD9}" dt="2025-08-04T14:20:18.362" v="217" actId="1076"/>
          <ac:spMkLst>
            <pc:docMk/>
            <pc:sldMk cId="0" sldId="280"/>
            <ac:spMk id="11" creationId="{00000000-0000-0000-0000-000000000000}"/>
          </ac:spMkLst>
        </pc:spChg>
        <pc:spChg chg="mod">
          <ac:chgData name="Matthew Martineau" userId="S::mmartineau@smoc.org::073ce0ee-5d7d-468d-8982-2f6aa7a904ba" providerId="AD" clId="Web-{C175F699-D164-C842-ACA7-C0EE4937AAD9}" dt="2025-08-04T14:20:18.378" v="218" actId="1076"/>
          <ac:spMkLst>
            <pc:docMk/>
            <pc:sldMk cId="0" sldId="280"/>
            <ac:spMk id="12" creationId="{00000000-0000-0000-0000-000000000000}"/>
          </ac:spMkLst>
        </pc:spChg>
        <pc:spChg chg="mod">
          <ac:chgData name="Matthew Martineau" userId="S::mmartineau@smoc.org::073ce0ee-5d7d-468d-8982-2f6aa7a904ba" providerId="AD" clId="Web-{C175F699-D164-C842-ACA7-C0EE4937AAD9}" dt="2025-08-04T14:20:18.393" v="219" actId="1076"/>
          <ac:spMkLst>
            <pc:docMk/>
            <pc:sldMk cId="0" sldId="280"/>
            <ac:spMk id="13" creationId="{00000000-0000-0000-0000-000000000000}"/>
          </ac:spMkLst>
        </pc:spChg>
        <pc:spChg chg="mod">
          <ac:chgData name="Matthew Martineau" userId="S::mmartineau@smoc.org::073ce0ee-5d7d-468d-8982-2f6aa7a904ba" providerId="AD" clId="Web-{C175F699-D164-C842-ACA7-C0EE4937AAD9}" dt="2025-08-04T14:19:06.356" v="172" actId="1076"/>
          <ac:spMkLst>
            <pc:docMk/>
            <pc:sldMk cId="0" sldId="280"/>
            <ac:spMk id="14" creationId="{00000000-0000-0000-0000-000000000000}"/>
          </ac:spMkLst>
        </pc:spChg>
        <pc:spChg chg="mod">
          <ac:chgData name="Matthew Martineau" userId="S::mmartineau@smoc.org::073ce0ee-5d7d-468d-8982-2f6aa7a904ba" providerId="AD" clId="Web-{C175F699-D164-C842-ACA7-C0EE4937AAD9}" dt="2025-08-04T14:19:06.387" v="173" actId="1076"/>
          <ac:spMkLst>
            <pc:docMk/>
            <pc:sldMk cId="0" sldId="280"/>
            <ac:spMk id="15" creationId="{00000000-0000-0000-0000-000000000000}"/>
          </ac:spMkLst>
        </pc:spChg>
        <pc:spChg chg="mod">
          <ac:chgData name="Matthew Martineau" userId="S::mmartineau@smoc.org::073ce0ee-5d7d-468d-8982-2f6aa7a904ba" providerId="AD" clId="Web-{C175F699-D164-C842-ACA7-C0EE4937AAD9}" dt="2025-08-04T14:19:06.387" v="174" actId="1076"/>
          <ac:spMkLst>
            <pc:docMk/>
            <pc:sldMk cId="0" sldId="280"/>
            <ac:spMk id="17" creationId="{00000000-0000-0000-0000-000000000000}"/>
          </ac:spMkLst>
        </pc:spChg>
        <pc:spChg chg="add">
          <ac:chgData name="Matthew Martineau" userId="S::mmartineau@smoc.org::073ce0ee-5d7d-468d-8982-2f6aa7a904ba" providerId="AD" clId="Web-{C175F699-D164-C842-ACA7-C0EE4937AAD9}" dt="2025-08-04T14:19:15.419" v="176"/>
          <ac:spMkLst>
            <pc:docMk/>
            <pc:sldMk cId="0" sldId="280"/>
            <ac:spMk id="21" creationId="{88D1AB66-930C-8890-17C1-C236AE4AC30C}"/>
          </ac:spMkLst>
        </pc:spChg>
        <pc:spChg chg="add">
          <ac:chgData name="Matthew Martineau" userId="S::mmartineau@smoc.org::073ce0ee-5d7d-468d-8982-2f6aa7a904ba" providerId="AD" clId="Web-{C175F699-D164-C842-ACA7-C0EE4937AAD9}" dt="2025-08-04T14:19:15.451" v="177"/>
          <ac:spMkLst>
            <pc:docMk/>
            <pc:sldMk cId="0" sldId="280"/>
            <ac:spMk id="23" creationId="{E164D915-BECD-CC40-720C-F9FA9F067143}"/>
          </ac:spMkLst>
        </pc:spChg>
        <pc:spChg chg="add">
          <ac:chgData name="Matthew Martineau" userId="S::mmartineau@smoc.org::073ce0ee-5d7d-468d-8982-2f6aa7a904ba" providerId="AD" clId="Web-{C175F699-D164-C842-ACA7-C0EE4937AAD9}" dt="2025-08-04T14:19:15.513" v="180"/>
          <ac:spMkLst>
            <pc:docMk/>
            <pc:sldMk cId="0" sldId="280"/>
            <ac:spMk id="29" creationId="{A9936EBB-2BD3-6E2C-37CE-6E1CF4964B76}"/>
          </ac:spMkLst>
        </pc:spChg>
        <pc:spChg chg="add">
          <ac:chgData name="Matthew Martineau" userId="S::mmartineau@smoc.org::073ce0ee-5d7d-468d-8982-2f6aa7a904ba" providerId="AD" clId="Web-{C175F699-D164-C842-ACA7-C0EE4937AAD9}" dt="2025-08-04T14:19:15.529" v="181"/>
          <ac:spMkLst>
            <pc:docMk/>
            <pc:sldMk cId="0" sldId="280"/>
            <ac:spMk id="31" creationId="{E39EAADB-E78D-649E-C56B-0B25D7EFB0ED}"/>
          </ac:spMkLst>
        </pc:spChg>
        <pc:spChg chg="add">
          <ac:chgData name="Matthew Martineau" userId="S::mmartineau@smoc.org::073ce0ee-5d7d-468d-8982-2f6aa7a904ba" providerId="AD" clId="Web-{C175F699-D164-C842-ACA7-C0EE4937AAD9}" dt="2025-08-04T14:19:15.591" v="185"/>
          <ac:spMkLst>
            <pc:docMk/>
            <pc:sldMk cId="0" sldId="280"/>
            <ac:spMk id="39" creationId="{B3D6E4FF-5566-46AE-F740-D66B4EFF611A}"/>
          </ac:spMkLst>
        </pc:spChg>
        <pc:picChg chg="add">
          <ac:chgData name="Matthew Martineau" userId="S::mmartineau@smoc.org::073ce0ee-5d7d-468d-8982-2f6aa7a904ba" providerId="AD" clId="Web-{C175F699-D164-C842-ACA7-C0EE4937AAD9}" dt="2025-08-04T14:19:15.466" v="178"/>
          <ac:picMkLst>
            <pc:docMk/>
            <pc:sldMk cId="0" sldId="280"/>
            <ac:picMk id="25" creationId="{2A986F2E-CF35-6FEF-742C-01707687A06F}"/>
          </ac:picMkLst>
        </pc:picChg>
        <pc:picChg chg="add">
          <ac:chgData name="Matthew Martineau" userId="S::mmartineau@smoc.org::073ce0ee-5d7d-468d-8982-2f6aa7a904ba" providerId="AD" clId="Web-{C175F699-D164-C842-ACA7-C0EE4937AAD9}" dt="2025-08-04T14:19:15.497" v="179"/>
          <ac:picMkLst>
            <pc:docMk/>
            <pc:sldMk cId="0" sldId="280"/>
            <ac:picMk id="27" creationId="{CCC14A0C-2B12-1135-1042-1A8276087CD8}"/>
          </ac:picMkLst>
        </pc:picChg>
        <pc:picChg chg="add">
          <ac:chgData name="Matthew Martineau" userId="S::mmartineau@smoc.org::073ce0ee-5d7d-468d-8982-2f6aa7a904ba" providerId="AD" clId="Web-{C175F699-D164-C842-ACA7-C0EE4937AAD9}" dt="2025-08-04T14:19:15.544" v="182"/>
          <ac:picMkLst>
            <pc:docMk/>
            <pc:sldMk cId="0" sldId="280"/>
            <ac:picMk id="33" creationId="{EA8767C2-699C-BDDA-60F5-7F8968291D78}"/>
          </ac:picMkLst>
        </pc:picChg>
        <pc:picChg chg="add">
          <ac:chgData name="Matthew Martineau" userId="S::mmartineau@smoc.org::073ce0ee-5d7d-468d-8982-2f6aa7a904ba" providerId="AD" clId="Web-{C175F699-D164-C842-ACA7-C0EE4937AAD9}" dt="2025-08-04T14:19:15.560" v="183"/>
          <ac:picMkLst>
            <pc:docMk/>
            <pc:sldMk cId="0" sldId="280"/>
            <ac:picMk id="35" creationId="{595346F2-F33B-F342-FA18-2503D092B4E7}"/>
          </ac:picMkLst>
        </pc:picChg>
        <pc:picChg chg="add">
          <ac:chgData name="Matthew Martineau" userId="S::mmartineau@smoc.org::073ce0ee-5d7d-468d-8982-2f6aa7a904ba" providerId="AD" clId="Web-{C175F699-D164-C842-ACA7-C0EE4937AAD9}" dt="2025-08-04T14:19:15.576" v="184"/>
          <ac:picMkLst>
            <pc:docMk/>
            <pc:sldMk cId="0" sldId="280"/>
            <ac:picMk id="37" creationId="{25A8D26E-D6D1-7A84-2BF9-663CF622EA2B}"/>
          </ac:picMkLst>
        </pc:picChg>
      </pc:sldChg>
      <pc:sldChg chg="addSp delSp modSp">
        <pc:chgData name="Matthew Martineau" userId="S::mmartineau@smoc.org::073ce0ee-5d7d-468d-8982-2f6aa7a904ba" providerId="AD" clId="Web-{C175F699-D164-C842-ACA7-C0EE4937AAD9}" dt="2025-08-04T14:24:37.205" v="244" actId="1076"/>
        <pc:sldMkLst>
          <pc:docMk/>
          <pc:sldMk cId="0" sldId="282"/>
        </pc:sldMkLst>
        <pc:spChg chg="mod">
          <ac:chgData name="Matthew Martineau" userId="S::mmartineau@smoc.org::073ce0ee-5d7d-468d-8982-2f6aa7a904ba" providerId="AD" clId="Web-{C175F699-D164-C842-ACA7-C0EE4937AAD9}" dt="2025-08-04T14:24:37.205" v="244" actId="1076"/>
          <ac:spMkLst>
            <pc:docMk/>
            <pc:sldMk cId="0" sldId="282"/>
            <ac:spMk id="3" creationId="{00000000-0000-0000-0000-000000000000}"/>
          </ac:spMkLst>
        </pc:spChg>
        <pc:spChg chg="add">
          <ac:chgData name="Matthew Martineau" userId="S::mmartineau@smoc.org::073ce0ee-5d7d-468d-8982-2f6aa7a904ba" providerId="AD" clId="Web-{C175F699-D164-C842-ACA7-C0EE4937AAD9}" dt="2025-08-04T14:24:31.924" v="235"/>
          <ac:spMkLst>
            <pc:docMk/>
            <pc:sldMk cId="0" sldId="282"/>
            <ac:spMk id="9" creationId="{16C5C5BA-0C55-D5EB-EE6E-CB7C35A951C1}"/>
          </ac:spMkLst>
        </pc:spChg>
        <pc:spChg chg="add">
          <ac:chgData name="Matthew Martineau" userId="S::mmartineau@smoc.org::073ce0ee-5d7d-468d-8982-2f6aa7a904ba" providerId="AD" clId="Web-{C175F699-D164-C842-ACA7-C0EE4937AAD9}" dt="2025-08-04T14:24:31.970" v="238"/>
          <ac:spMkLst>
            <pc:docMk/>
            <pc:sldMk cId="0" sldId="282"/>
            <ac:spMk id="16" creationId="{A1DFB8DB-C8C6-6D01-C7A1-78836FCBD719}"/>
          </ac:spMkLst>
        </pc:spChg>
        <pc:spChg chg="add">
          <ac:chgData name="Matthew Martineau" userId="S::mmartineau@smoc.org::073ce0ee-5d7d-468d-8982-2f6aa7a904ba" providerId="AD" clId="Web-{C175F699-D164-C842-ACA7-C0EE4937AAD9}" dt="2025-08-04T14:24:31.986" v="239"/>
          <ac:spMkLst>
            <pc:docMk/>
            <pc:sldMk cId="0" sldId="282"/>
            <ac:spMk id="18" creationId="{319712A1-A1EE-EB6F-E348-BFAD015CDD64}"/>
          </ac:spMkLst>
        </pc:spChg>
        <pc:spChg chg="add">
          <ac:chgData name="Matthew Martineau" userId="S::mmartineau@smoc.org::073ce0ee-5d7d-468d-8982-2f6aa7a904ba" providerId="AD" clId="Web-{C175F699-D164-C842-ACA7-C0EE4937AAD9}" dt="2025-08-04T14:24:32.033" v="243"/>
          <ac:spMkLst>
            <pc:docMk/>
            <pc:sldMk cId="0" sldId="282"/>
            <ac:spMk id="26" creationId="{F76A6063-AF11-1F0B-B173-0E2AF47F37FD}"/>
          </ac:spMkLst>
        </pc:spChg>
        <pc:picChg chg="add">
          <ac:chgData name="Matthew Martineau" userId="S::mmartineau@smoc.org::073ce0ee-5d7d-468d-8982-2f6aa7a904ba" providerId="AD" clId="Web-{C175F699-D164-C842-ACA7-C0EE4937AAD9}" dt="2025-08-04T14:24:31.939" v="236"/>
          <ac:picMkLst>
            <pc:docMk/>
            <pc:sldMk cId="0" sldId="282"/>
            <ac:picMk id="11" creationId="{5D9F37B2-CAB7-0747-2A7C-DC1E77511053}"/>
          </ac:picMkLst>
        </pc:picChg>
        <pc:picChg chg="add">
          <ac:chgData name="Matthew Martineau" userId="S::mmartineau@smoc.org::073ce0ee-5d7d-468d-8982-2f6aa7a904ba" providerId="AD" clId="Web-{C175F699-D164-C842-ACA7-C0EE4937AAD9}" dt="2025-08-04T14:24:31.970" v="237"/>
          <ac:picMkLst>
            <pc:docMk/>
            <pc:sldMk cId="0" sldId="282"/>
            <ac:picMk id="14" creationId="{F06C44B9-91CD-FC94-BDBD-8FA96AD20D50}"/>
          </ac:picMkLst>
        </pc:picChg>
        <pc:picChg chg="add">
          <ac:chgData name="Matthew Martineau" userId="S::mmartineau@smoc.org::073ce0ee-5d7d-468d-8982-2f6aa7a904ba" providerId="AD" clId="Web-{C175F699-D164-C842-ACA7-C0EE4937AAD9}" dt="2025-08-04T14:24:32.002" v="240"/>
          <ac:picMkLst>
            <pc:docMk/>
            <pc:sldMk cId="0" sldId="282"/>
            <ac:picMk id="20" creationId="{BA16EF9E-D09D-297C-CE7F-CF02723B6808}"/>
          </ac:picMkLst>
        </pc:picChg>
        <pc:picChg chg="add">
          <ac:chgData name="Matthew Martineau" userId="S::mmartineau@smoc.org::073ce0ee-5d7d-468d-8982-2f6aa7a904ba" providerId="AD" clId="Web-{C175F699-D164-C842-ACA7-C0EE4937AAD9}" dt="2025-08-04T14:24:32.002" v="241"/>
          <ac:picMkLst>
            <pc:docMk/>
            <pc:sldMk cId="0" sldId="282"/>
            <ac:picMk id="22" creationId="{5DD4C747-AE98-EBDB-C0B4-E9D50896D5F5}"/>
          </ac:picMkLst>
        </pc:picChg>
        <pc:picChg chg="add">
          <ac:chgData name="Matthew Martineau" userId="S::mmartineau@smoc.org::073ce0ee-5d7d-468d-8982-2f6aa7a904ba" providerId="AD" clId="Web-{C175F699-D164-C842-ACA7-C0EE4937AAD9}" dt="2025-08-04T14:24:32.017" v="242"/>
          <ac:picMkLst>
            <pc:docMk/>
            <pc:sldMk cId="0" sldId="282"/>
            <ac:picMk id="24" creationId="{C2957C6C-4CEA-4FA2-7D9B-8F3E476C21CD}"/>
          </ac:picMkLst>
        </pc:picChg>
      </pc:sldChg>
    </pc:docChg>
  </pc:docChgLst>
  <pc:docChgLst>
    <pc:chgData name="Matthew Martineau" userId="S::mmartineau@smoc.org::073ce0ee-5d7d-468d-8982-2f6aa7a904ba" providerId="AD" clId="Web-{73280F97-75D3-D48D-6086-83CA236CD36C}"/>
    <pc:docChg chg="addSld">
      <pc:chgData name="Matthew Martineau" userId="S::mmartineau@smoc.org::073ce0ee-5d7d-468d-8982-2f6aa7a904ba" providerId="AD" clId="Web-{73280F97-75D3-D48D-6086-83CA236CD36C}" dt="2025-08-01T14:40:05.466" v="1"/>
      <pc:docMkLst>
        <pc:docMk/>
      </pc:docMkLst>
      <pc:sldChg chg="add replId">
        <pc:chgData name="Matthew Martineau" userId="S::mmartineau@smoc.org::073ce0ee-5d7d-468d-8982-2f6aa7a904ba" providerId="AD" clId="Web-{73280F97-75D3-D48D-6086-83CA236CD36C}" dt="2025-08-01T14:39:58.357" v="0"/>
        <pc:sldMkLst>
          <pc:docMk/>
          <pc:sldMk cId="801609256" sldId="301"/>
        </pc:sldMkLst>
      </pc:sldChg>
      <pc:sldChg chg="add replId">
        <pc:chgData name="Matthew Martineau" userId="S::mmartineau@smoc.org::073ce0ee-5d7d-468d-8982-2f6aa7a904ba" providerId="AD" clId="Web-{73280F97-75D3-D48D-6086-83CA236CD36C}" dt="2025-08-01T14:40:05.466" v="1"/>
        <pc:sldMkLst>
          <pc:docMk/>
          <pc:sldMk cId="829965715" sldId="302"/>
        </pc:sldMkLst>
      </pc:sldChg>
    </pc:docChg>
  </pc:docChgLst>
  <pc:docChgLst>
    <pc:chgData name="Matthew Martineau" userId="S::mmartineau@smoc.org::073ce0ee-5d7d-468d-8982-2f6aa7a904ba" providerId="AD" clId="Web-{37C26663-D38B-CF3E-0202-4CBA3AB39C9A}"/>
    <pc:docChg chg="modSld">
      <pc:chgData name="Matthew Martineau" userId="S::mmartineau@smoc.org::073ce0ee-5d7d-468d-8982-2f6aa7a904ba" providerId="AD" clId="Web-{37C26663-D38B-CF3E-0202-4CBA3AB39C9A}" dt="2025-08-06T18:45:56.332" v="368" actId="1076"/>
      <pc:docMkLst>
        <pc:docMk/>
      </pc:docMkLst>
      <pc:sldChg chg="addSp delSp modSp">
        <pc:chgData name="Matthew Martineau" userId="S::mmartineau@smoc.org::073ce0ee-5d7d-468d-8982-2f6aa7a904ba" providerId="AD" clId="Web-{37C26663-D38B-CF3E-0202-4CBA3AB39C9A}" dt="2025-08-06T18:29:39.800" v="29" actId="1076"/>
        <pc:sldMkLst>
          <pc:docMk/>
          <pc:sldMk cId="0" sldId="286"/>
        </pc:sldMkLst>
        <pc:spChg chg="del">
          <ac:chgData name="Matthew Martineau" userId="S::mmartineau@smoc.org::073ce0ee-5d7d-468d-8982-2f6aa7a904ba" providerId="AD" clId="Web-{37C26663-D38B-CF3E-0202-4CBA3AB39C9A}" dt="2025-08-06T18:28:16.341" v="0"/>
          <ac:spMkLst>
            <pc:docMk/>
            <pc:sldMk cId="0" sldId="286"/>
            <ac:spMk id="2" creationId="{00000000-0000-0000-0000-000000000000}"/>
          </ac:spMkLst>
        </pc:spChg>
        <pc:spChg chg="mod">
          <ac:chgData name="Matthew Martineau" userId="S::mmartineau@smoc.org::073ce0ee-5d7d-468d-8982-2f6aa7a904ba" providerId="AD" clId="Web-{37C26663-D38B-CF3E-0202-4CBA3AB39C9A}" dt="2025-08-06T18:28:41.093" v="5" actId="1076"/>
          <ac:spMkLst>
            <pc:docMk/>
            <pc:sldMk cId="0" sldId="286"/>
            <ac:spMk id="3" creationId="{00000000-0000-0000-0000-000000000000}"/>
          </ac:spMkLst>
        </pc:spChg>
        <pc:spChg chg="mod">
          <ac:chgData name="Matthew Martineau" userId="S::mmartineau@smoc.org::073ce0ee-5d7d-468d-8982-2f6aa7a904ba" providerId="AD" clId="Web-{37C26663-D38B-CF3E-0202-4CBA3AB39C9A}" dt="2025-08-06T18:29:25.658" v="27" actId="1076"/>
          <ac:spMkLst>
            <pc:docMk/>
            <pc:sldMk cId="0" sldId="286"/>
            <ac:spMk id="4" creationId="{00000000-0000-0000-0000-000000000000}"/>
          </ac:spMkLst>
        </pc:spChg>
        <pc:spChg chg="mod">
          <ac:chgData name="Matthew Martineau" userId="S::mmartineau@smoc.org::073ce0ee-5d7d-468d-8982-2f6aa7a904ba" providerId="AD" clId="Web-{37C26663-D38B-CF3E-0202-4CBA3AB39C9A}" dt="2025-08-06T18:29:30.487" v="28" actId="1076"/>
          <ac:spMkLst>
            <pc:docMk/>
            <pc:sldMk cId="0" sldId="286"/>
            <ac:spMk id="5" creationId="{00000000-0000-0000-0000-000000000000}"/>
          </ac:spMkLst>
        </pc:spChg>
        <pc:spChg chg="mod">
          <ac:chgData name="Matthew Martineau" userId="S::mmartineau@smoc.org::073ce0ee-5d7d-468d-8982-2f6aa7a904ba" providerId="AD" clId="Web-{37C26663-D38B-CF3E-0202-4CBA3AB39C9A}" dt="2025-08-06T18:28:41.108" v="7" actId="1076"/>
          <ac:spMkLst>
            <pc:docMk/>
            <pc:sldMk cId="0" sldId="286"/>
            <ac:spMk id="6" creationId="{00000000-0000-0000-0000-000000000000}"/>
          </ac:spMkLst>
        </pc:spChg>
        <pc:spChg chg="mod">
          <ac:chgData name="Matthew Martineau" userId="S::mmartineau@smoc.org::073ce0ee-5d7d-468d-8982-2f6aa7a904ba" providerId="AD" clId="Web-{37C26663-D38B-CF3E-0202-4CBA3AB39C9A}" dt="2025-08-06T18:28:41.124" v="8" actId="1076"/>
          <ac:spMkLst>
            <pc:docMk/>
            <pc:sldMk cId="0" sldId="286"/>
            <ac:spMk id="7" creationId="{00000000-0000-0000-0000-000000000000}"/>
          </ac:spMkLst>
        </pc:spChg>
        <pc:spChg chg="mod">
          <ac:chgData name="Matthew Martineau" userId="S::mmartineau@smoc.org::073ce0ee-5d7d-468d-8982-2f6aa7a904ba" providerId="AD" clId="Web-{37C26663-D38B-CF3E-0202-4CBA3AB39C9A}" dt="2025-08-06T18:28:41.140" v="9" actId="1076"/>
          <ac:spMkLst>
            <pc:docMk/>
            <pc:sldMk cId="0" sldId="286"/>
            <ac:spMk id="8" creationId="{00000000-0000-0000-0000-000000000000}"/>
          </ac:spMkLst>
        </pc:spChg>
        <pc:spChg chg="mod">
          <ac:chgData name="Matthew Martineau" userId="S::mmartineau@smoc.org::073ce0ee-5d7d-468d-8982-2f6aa7a904ba" providerId="AD" clId="Web-{37C26663-D38B-CF3E-0202-4CBA3AB39C9A}" dt="2025-08-06T18:28:41.155" v="10" actId="1076"/>
          <ac:spMkLst>
            <pc:docMk/>
            <pc:sldMk cId="0" sldId="286"/>
            <ac:spMk id="9" creationId="{00000000-0000-0000-0000-000000000000}"/>
          </ac:spMkLst>
        </pc:spChg>
        <pc:spChg chg="mod">
          <ac:chgData name="Matthew Martineau" userId="S::mmartineau@smoc.org::073ce0ee-5d7d-468d-8982-2f6aa7a904ba" providerId="AD" clId="Web-{37C26663-D38B-CF3E-0202-4CBA3AB39C9A}" dt="2025-08-06T18:28:41.186" v="11" actId="1076"/>
          <ac:spMkLst>
            <pc:docMk/>
            <pc:sldMk cId="0" sldId="286"/>
            <ac:spMk id="10" creationId="{00000000-0000-0000-0000-000000000000}"/>
          </ac:spMkLst>
        </pc:spChg>
        <pc:spChg chg="del">
          <ac:chgData name="Matthew Martineau" userId="S::mmartineau@smoc.org::073ce0ee-5d7d-468d-8982-2f6aa7a904ba" providerId="AD" clId="Web-{37C26663-D38B-CF3E-0202-4CBA3AB39C9A}" dt="2025-08-06T18:28:25.076" v="2"/>
          <ac:spMkLst>
            <pc:docMk/>
            <pc:sldMk cId="0" sldId="286"/>
            <ac:spMk id="11" creationId="{E7788A6A-1063-2F8A-073A-B652ACCD2B92}"/>
          </ac:spMkLst>
        </pc:spChg>
        <pc:spChg chg="mod">
          <ac:chgData name="Matthew Martineau" userId="S::mmartineau@smoc.org::073ce0ee-5d7d-468d-8982-2f6aa7a904ba" providerId="AD" clId="Web-{37C26663-D38B-CF3E-0202-4CBA3AB39C9A}" dt="2025-08-06T18:28:41.202" v="12" actId="1076"/>
          <ac:spMkLst>
            <pc:docMk/>
            <pc:sldMk cId="0" sldId="286"/>
            <ac:spMk id="12" creationId="{00000000-0000-0000-0000-000000000000}"/>
          </ac:spMkLst>
        </pc:spChg>
        <pc:spChg chg="mod">
          <ac:chgData name="Matthew Martineau" userId="S::mmartineau@smoc.org::073ce0ee-5d7d-468d-8982-2f6aa7a904ba" providerId="AD" clId="Web-{37C26663-D38B-CF3E-0202-4CBA3AB39C9A}" dt="2025-08-06T18:29:39.800" v="29" actId="1076"/>
          <ac:spMkLst>
            <pc:docMk/>
            <pc:sldMk cId="0" sldId="286"/>
            <ac:spMk id="13" creationId="{00000000-0000-0000-0000-000000000000}"/>
          </ac:spMkLst>
        </pc:spChg>
        <pc:spChg chg="del">
          <ac:chgData name="Matthew Martineau" userId="S::mmartineau@smoc.org::073ce0ee-5d7d-468d-8982-2f6aa7a904ba" providerId="AD" clId="Web-{37C26663-D38B-CF3E-0202-4CBA3AB39C9A}" dt="2025-08-06T18:28:21.372" v="1"/>
          <ac:spMkLst>
            <pc:docMk/>
            <pc:sldMk cId="0" sldId="286"/>
            <ac:spMk id="14" creationId="{9D50978D-5130-F20B-A42C-2605DA633BAD}"/>
          </ac:spMkLst>
        </pc:spChg>
        <pc:spChg chg="add">
          <ac:chgData name="Matthew Martineau" userId="S::mmartineau@smoc.org::073ce0ee-5d7d-468d-8982-2f6aa7a904ba" providerId="AD" clId="Web-{37C26663-D38B-CF3E-0202-4CBA3AB39C9A}" dt="2025-08-06T18:29:10.423" v="18"/>
          <ac:spMkLst>
            <pc:docMk/>
            <pc:sldMk cId="0" sldId="286"/>
            <ac:spMk id="16" creationId="{4CE24EDF-9B81-4503-619B-6934AF9514ED}"/>
          </ac:spMkLst>
        </pc:spChg>
        <pc:spChg chg="add">
          <ac:chgData name="Matthew Martineau" userId="S::mmartineau@smoc.org::073ce0ee-5d7d-468d-8982-2f6aa7a904ba" providerId="AD" clId="Web-{37C26663-D38B-CF3E-0202-4CBA3AB39C9A}" dt="2025-08-06T18:29:10.517" v="21"/>
          <ac:spMkLst>
            <pc:docMk/>
            <pc:sldMk cId="0" sldId="286"/>
            <ac:spMk id="22" creationId="{FFCB1673-6D95-3E1A-3FC7-F5D7E41348BB}"/>
          </ac:spMkLst>
        </pc:spChg>
        <pc:spChg chg="add">
          <ac:chgData name="Matthew Martineau" userId="S::mmartineau@smoc.org::073ce0ee-5d7d-468d-8982-2f6aa7a904ba" providerId="AD" clId="Web-{37C26663-D38B-CF3E-0202-4CBA3AB39C9A}" dt="2025-08-06T18:29:10.532" v="22"/>
          <ac:spMkLst>
            <pc:docMk/>
            <pc:sldMk cId="0" sldId="286"/>
            <ac:spMk id="24" creationId="{B6901F6A-16F5-62B3-5B73-782F3531E8C0}"/>
          </ac:spMkLst>
        </pc:spChg>
        <pc:spChg chg="add">
          <ac:chgData name="Matthew Martineau" userId="S::mmartineau@smoc.org::073ce0ee-5d7d-468d-8982-2f6aa7a904ba" providerId="AD" clId="Web-{37C26663-D38B-CF3E-0202-4CBA3AB39C9A}" dt="2025-08-06T18:29:10.611" v="26"/>
          <ac:spMkLst>
            <pc:docMk/>
            <pc:sldMk cId="0" sldId="286"/>
            <ac:spMk id="32" creationId="{258F6C2C-4BDF-D17F-D20C-944692D527CF}"/>
          </ac:spMkLst>
        </pc:spChg>
        <pc:picChg chg="add">
          <ac:chgData name="Matthew Martineau" userId="S::mmartineau@smoc.org::073ce0ee-5d7d-468d-8982-2f6aa7a904ba" providerId="AD" clId="Web-{37C26663-D38B-CF3E-0202-4CBA3AB39C9A}" dt="2025-08-06T18:29:10.439" v="19"/>
          <ac:picMkLst>
            <pc:docMk/>
            <pc:sldMk cId="0" sldId="286"/>
            <ac:picMk id="18" creationId="{1302232E-EFD3-0B55-386E-1D7A16A7F2E9}"/>
          </ac:picMkLst>
        </pc:picChg>
        <pc:picChg chg="add">
          <ac:chgData name="Matthew Martineau" userId="S::mmartineau@smoc.org::073ce0ee-5d7d-468d-8982-2f6aa7a904ba" providerId="AD" clId="Web-{37C26663-D38B-CF3E-0202-4CBA3AB39C9A}" dt="2025-08-06T18:29:10.501" v="20"/>
          <ac:picMkLst>
            <pc:docMk/>
            <pc:sldMk cId="0" sldId="286"/>
            <ac:picMk id="20" creationId="{312DFC71-FF3E-71F9-CF40-E47F315D76CD}"/>
          </ac:picMkLst>
        </pc:picChg>
        <pc:picChg chg="add">
          <ac:chgData name="Matthew Martineau" userId="S::mmartineau@smoc.org::073ce0ee-5d7d-468d-8982-2f6aa7a904ba" providerId="AD" clId="Web-{37C26663-D38B-CF3E-0202-4CBA3AB39C9A}" dt="2025-08-06T18:29:10.548" v="23"/>
          <ac:picMkLst>
            <pc:docMk/>
            <pc:sldMk cId="0" sldId="286"/>
            <ac:picMk id="26" creationId="{39A76976-BBE4-C1D3-C72C-600947D50E45}"/>
          </ac:picMkLst>
        </pc:picChg>
        <pc:picChg chg="add">
          <ac:chgData name="Matthew Martineau" userId="S::mmartineau@smoc.org::073ce0ee-5d7d-468d-8982-2f6aa7a904ba" providerId="AD" clId="Web-{37C26663-D38B-CF3E-0202-4CBA3AB39C9A}" dt="2025-08-06T18:29:10.579" v="24"/>
          <ac:picMkLst>
            <pc:docMk/>
            <pc:sldMk cId="0" sldId="286"/>
            <ac:picMk id="28" creationId="{D91FC5BA-2564-47E6-60B4-B7DE31C2AD49}"/>
          </ac:picMkLst>
        </pc:picChg>
        <pc:picChg chg="add">
          <ac:chgData name="Matthew Martineau" userId="S::mmartineau@smoc.org::073ce0ee-5d7d-468d-8982-2f6aa7a904ba" providerId="AD" clId="Web-{37C26663-D38B-CF3E-0202-4CBA3AB39C9A}" dt="2025-08-06T18:29:10.595" v="25"/>
          <ac:picMkLst>
            <pc:docMk/>
            <pc:sldMk cId="0" sldId="286"/>
            <ac:picMk id="30" creationId="{C95DB668-14DB-0E2E-5AF7-4BE6A5B18FD6}"/>
          </ac:picMkLst>
        </pc:picChg>
      </pc:sldChg>
      <pc:sldChg chg="delSp">
        <pc:chgData name="Matthew Martineau" userId="S::mmartineau@smoc.org::073ce0ee-5d7d-468d-8982-2f6aa7a904ba" providerId="AD" clId="Web-{37C26663-D38B-CF3E-0202-4CBA3AB39C9A}" dt="2025-08-06T18:34:27.829" v="31"/>
        <pc:sldMkLst>
          <pc:docMk/>
          <pc:sldMk cId="0" sldId="288"/>
        </pc:sldMkLst>
        <pc:spChg chg="del">
          <ac:chgData name="Matthew Martineau" userId="S::mmartineau@smoc.org::073ce0ee-5d7d-468d-8982-2f6aa7a904ba" providerId="AD" clId="Web-{37C26663-D38B-CF3E-0202-4CBA3AB39C9A}" dt="2025-08-06T18:34:23.641" v="30"/>
          <ac:spMkLst>
            <pc:docMk/>
            <pc:sldMk cId="0" sldId="288"/>
            <ac:spMk id="23" creationId="{0CDA031F-6CAC-4C86-217D-8D0D00E99A46}"/>
          </ac:spMkLst>
        </pc:spChg>
        <pc:spChg chg="del">
          <ac:chgData name="Matthew Martineau" userId="S::mmartineau@smoc.org::073ce0ee-5d7d-468d-8982-2f6aa7a904ba" providerId="AD" clId="Web-{37C26663-D38B-CF3E-0202-4CBA3AB39C9A}" dt="2025-08-06T18:34:27.829" v="31"/>
          <ac:spMkLst>
            <pc:docMk/>
            <pc:sldMk cId="0" sldId="288"/>
            <ac:spMk id="24" creationId="{059CC66C-8A86-E84C-4E60-AC5F27A0E634}"/>
          </ac:spMkLst>
        </pc:spChg>
      </pc:sldChg>
      <pc:sldChg chg="addSp delSp modSp">
        <pc:chgData name="Matthew Martineau" userId="S::mmartineau@smoc.org::073ce0ee-5d7d-468d-8982-2f6aa7a904ba" providerId="AD" clId="Web-{37C26663-D38B-CF3E-0202-4CBA3AB39C9A}" dt="2025-08-06T18:35:57.097" v="63" actId="1076"/>
        <pc:sldMkLst>
          <pc:docMk/>
          <pc:sldMk cId="0" sldId="290"/>
        </pc:sldMkLst>
        <pc:spChg chg="del">
          <ac:chgData name="Matthew Martineau" userId="S::mmartineau@smoc.org::073ce0ee-5d7d-468d-8982-2f6aa7a904ba" providerId="AD" clId="Web-{37C26663-D38B-CF3E-0202-4CBA3AB39C9A}" dt="2025-08-06T18:34:34.673" v="32"/>
          <ac:spMkLst>
            <pc:docMk/>
            <pc:sldMk cId="0" sldId="290"/>
            <ac:spMk id="2" creationId="{00000000-0000-0000-0000-000000000000}"/>
          </ac:spMkLst>
        </pc:spChg>
        <pc:spChg chg="mod">
          <ac:chgData name="Matthew Martineau" userId="S::mmartineau@smoc.org::073ce0ee-5d7d-468d-8982-2f6aa7a904ba" providerId="AD" clId="Web-{37C26663-D38B-CF3E-0202-4CBA3AB39C9A}" dt="2025-08-06T18:35:31.987" v="50" actId="1076"/>
          <ac:spMkLst>
            <pc:docMk/>
            <pc:sldMk cId="0" sldId="290"/>
            <ac:spMk id="3" creationId="{00000000-0000-0000-0000-000000000000}"/>
          </ac:spMkLst>
        </pc:spChg>
        <pc:spChg chg="mod">
          <ac:chgData name="Matthew Martineau" userId="S::mmartineau@smoc.org::073ce0ee-5d7d-468d-8982-2f6aa7a904ba" providerId="AD" clId="Web-{37C26663-D38B-CF3E-0202-4CBA3AB39C9A}" dt="2025-08-06T18:35:45.112" v="62" actId="1076"/>
          <ac:spMkLst>
            <pc:docMk/>
            <pc:sldMk cId="0" sldId="290"/>
            <ac:spMk id="4" creationId="{00000000-0000-0000-0000-000000000000}"/>
          </ac:spMkLst>
        </pc:spChg>
        <pc:spChg chg="mod">
          <ac:chgData name="Matthew Martineau" userId="S::mmartineau@smoc.org::073ce0ee-5d7d-468d-8982-2f6aa7a904ba" providerId="AD" clId="Web-{37C26663-D38B-CF3E-0202-4CBA3AB39C9A}" dt="2025-08-06T18:35:57.097" v="63" actId="1076"/>
          <ac:spMkLst>
            <pc:docMk/>
            <pc:sldMk cId="0" sldId="290"/>
            <ac:spMk id="5" creationId="{00000000-0000-0000-0000-000000000000}"/>
          </ac:spMkLst>
        </pc:spChg>
        <pc:spChg chg="mod">
          <ac:chgData name="Matthew Martineau" userId="S::mmartineau@smoc.org::073ce0ee-5d7d-468d-8982-2f6aa7a904ba" providerId="AD" clId="Web-{37C26663-D38B-CF3E-0202-4CBA3AB39C9A}" dt="2025-08-06T18:35:32.034" v="52" actId="1076"/>
          <ac:spMkLst>
            <pc:docMk/>
            <pc:sldMk cId="0" sldId="290"/>
            <ac:spMk id="6" creationId="{00000000-0000-0000-0000-000000000000}"/>
          </ac:spMkLst>
        </pc:spChg>
        <pc:spChg chg="mod">
          <ac:chgData name="Matthew Martineau" userId="S::mmartineau@smoc.org::073ce0ee-5d7d-468d-8982-2f6aa7a904ba" providerId="AD" clId="Web-{37C26663-D38B-CF3E-0202-4CBA3AB39C9A}" dt="2025-08-06T18:35:32.049" v="53" actId="1076"/>
          <ac:spMkLst>
            <pc:docMk/>
            <pc:sldMk cId="0" sldId="290"/>
            <ac:spMk id="7" creationId="{00000000-0000-0000-0000-000000000000}"/>
          </ac:spMkLst>
        </pc:spChg>
        <pc:spChg chg="mod">
          <ac:chgData name="Matthew Martineau" userId="S::mmartineau@smoc.org::073ce0ee-5d7d-468d-8982-2f6aa7a904ba" providerId="AD" clId="Web-{37C26663-D38B-CF3E-0202-4CBA3AB39C9A}" dt="2025-08-06T18:35:32.065" v="54" actId="1076"/>
          <ac:spMkLst>
            <pc:docMk/>
            <pc:sldMk cId="0" sldId="290"/>
            <ac:spMk id="8" creationId="{00000000-0000-0000-0000-000000000000}"/>
          </ac:spMkLst>
        </pc:spChg>
        <pc:spChg chg="del">
          <ac:chgData name="Matthew Martineau" userId="S::mmartineau@smoc.org::073ce0ee-5d7d-468d-8982-2f6aa7a904ba" providerId="AD" clId="Web-{37C26663-D38B-CF3E-0202-4CBA3AB39C9A}" dt="2025-08-06T18:34:45.720" v="35"/>
          <ac:spMkLst>
            <pc:docMk/>
            <pc:sldMk cId="0" sldId="290"/>
            <ac:spMk id="9" creationId="{72A4BED3-F423-333E-AE33-433694FA58BF}"/>
          </ac:spMkLst>
        </pc:spChg>
        <pc:spChg chg="mod">
          <ac:chgData name="Matthew Martineau" userId="S::mmartineau@smoc.org::073ce0ee-5d7d-468d-8982-2f6aa7a904ba" providerId="AD" clId="Web-{37C26663-D38B-CF3E-0202-4CBA3AB39C9A}" dt="2025-08-06T18:35:32.080" v="55" actId="1076"/>
          <ac:spMkLst>
            <pc:docMk/>
            <pc:sldMk cId="0" sldId="290"/>
            <ac:spMk id="10" creationId="{00000000-0000-0000-0000-000000000000}"/>
          </ac:spMkLst>
        </pc:spChg>
        <pc:spChg chg="mod">
          <ac:chgData name="Matthew Martineau" userId="S::mmartineau@smoc.org::073ce0ee-5d7d-468d-8982-2f6aa7a904ba" providerId="AD" clId="Web-{37C26663-D38B-CF3E-0202-4CBA3AB39C9A}" dt="2025-08-06T18:35:32.127" v="56" actId="1076"/>
          <ac:spMkLst>
            <pc:docMk/>
            <pc:sldMk cId="0" sldId="290"/>
            <ac:spMk id="11" creationId="{00000000-0000-0000-0000-000000000000}"/>
          </ac:spMkLst>
        </pc:spChg>
        <pc:spChg chg="mod">
          <ac:chgData name="Matthew Martineau" userId="S::mmartineau@smoc.org::073ce0ee-5d7d-468d-8982-2f6aa7a904ba" providerId="AD" clId="Web-{37C26663-D38B-CF3E-0202-4CBA3AB39C9A}" dt="2025-08-06T18:35:32.143" v="57" actId="1076"/>
          <ac:spMkLst>
            <pc:docMk/>
            <pc:sldMk cId="0" sldId="290"/>
            <ac:spMk id="12" creationId="{00000000-0000-0000-0000-000000000000}"/>
          </ac:spMkLst>
        </pc:spChg>
        <pc:spChg chg="mod">
          <ac:chgData name="Matthew Martineau" userId="S::mmartineau@smoc.org::073ce0ee-5d7d-468d-8982-2f6aa7a904ba" providerId="AD" clId="Web-{37C26663-D38B-CF3E-0202-4CBA3AB39C9A}" dt="2025-08-06T18:35:32.158" v="58" actId="1076"/>
          <ac:spMkLst>
            <pc:docMk/>
            <pc:sldMk cId="0" sldId="290"/>
            <ac:spMk id="13" creationId="{00000000-0000-0000-0000-000000000000}"/>
          </ac:spMkLst>
        </pc:spChg>
        <pc:spChg chg="mod">
          <ac:chgData name="Matthew Martineau" userId="S::mmartineau@smoc.org::073ce0ee-5d7d-468d-8982-2f6aa7a904ba" providerId="AD" clId="Web-{37C26663-D38B-CF3E-0202-4CBA3AB39C9A}" dt="2025-08-06T18:35:32.221" v="59" actId="1076"/>
          <ac:spMkLst>
            <pc:docMk/>
            <pc:sldMk cId="0" sldId="290"/>
            <ac:spMk id="14" creationId="{00000000-0000-0000-0000-000000000000}"/>
          </ac:spMkLst>
        </pc:spChg>
        <pc:spChg chg="del mod">
          <ac:chgData name="Matthew Martineau" userId="S::mmartineau@smoc.org::073ce0ee-5d7d-468d-8982-2f6aa7a904ba" providerId="AD" clId="Web-{37C26663-D38B-CF3E-0202-4CBA3AB39C9A}" dt="2025-08-06T18:34:42.548" v="34"/>
          <ac:spMkLst>
            <pc:docMk/>
            <pc:sldMk cId="0" sldId="290"/>
            <ac:spMk id="15" creationId="{9D7380A6-3311-4FE7-485D-24D4281ABB81}"/>
          </ac:spMkLst>
        </pc:spChg>
        <pc:spChg chg="mod">
          <ac:chgData name="Matthew Martineau" userId="S::mmartineau@smoc.org::073ce0ee-5d7d-468d-8982-2f6aa7a904ba" providerId="AD" clId="Web-{37C26663-D38B-CF3E-0202-4CBA3AB39C9A}" dt="2025-08-06T18:35:32.237" v="60" actId="1076"/>
          <ac:spMkLst>
            <pc:docMk/>
            <pc:sldMk cId="0" sldId="290"/>
            <ac:spMk id="16" creationId="{00000000-0000-0000-0000-000000000000}"/>
          </ac:spMkLst>
        </pc:spChg>
        <pc:spChg chg="add">
          <ac:chgData name="Matthew Martineau" userId="S::mmartineau@smoc.org::073ce0ee-5d7d-468d-8982-2f6aa7a904ba" providerId="AD" clId="Web-{37C26663-D38B-CF3E-0202-4CBA3AB39C9A}" dt="2025-08-06T18:35:17.611" v="41"/>
          <ac:spMkLst>
            <pc:docMk/>
            <pc:sldMk cId="0" sldId="290"/>
            <ac:spMk id="18" creationId="{AA9169AA-1F28-9522-9A11-3CC368FA6E10}"/>
          </ac:spMkLst>
        </pc:spChg>
        <pc:spChg chg="add">
          <ac:chgData name="Matthew Martineau" userId="S::mmartineau@smoc.org::073ce0ee-5d7d-468d-8982-2f6aa7a904ba" providerId="AD" clId="Web-{37C26663-D38B-CF3E-0202-4CBA3AB39C9A}" dt="2025-08-06T18:35:17.721" v="44"/>
          <ac:spMkLst>
            <pc:docMk/>
            <pc:sldMk cId="0" sldId="290"/>
            <ac:spMk id="24" creationId="{87D2D976-8EE0-EDF4-A590-8D7B232EBD0B}"/>
          </ac:spMkLst>
        </pc:spChg>
        <pc:spChg chg="add">
          <ac:chgData name="Matthew Martineau" userId="S::mmartineau@smoc.org::073ce0ee-5d7d-468d-8982-2f6aa7a904ba" providerId="AD" clId="Web-{37C26663-D38B-CF3E-0202-4CBA3AB39C9A}" dt="2025-08-06T18:35:17.736" v="45"/>
          <ac:spMkLst>
            <pc:docMk/>
            <pc:sldMk cId="0" sldId="290"/>
            <ac:spMk id="26" creationId="{4B7FA67F-85D1-0F05-1C15-299B7FFEF78D}"/>
          </ac:spMkLst>
        </pc:spChg>
        <pc:spChg chg="add">
          <ac:chgData name="Matthew Martineau" userId="S::mmartineau@smoc.org::073ce0ee-5d7d-468d-8982-2f6aa7a904ba" providerId="AD" clId="Web-{37C26663-D38B-CF3E-0202-4CBA3AB39C9A}" dt="2025-08-06T18:35:17.814" v="49"/>
          <ac:spMkLst>
            <pc:docMk/>
            <pc:sldMk cId="0" sldId="290"/>
            <ac:spMk id="34" creationId="{FBD051B5-3775-0E2B-2ED0-CCCD8886225E}"/>
          </ac:spMkLst>
        </pc:spChg>
        <pc:picChg chg="add">
          <ac:chgData name="Matthew Martineau" userId="S::mmartineau@smoc.org::073ce0ee-5d7d-468d-8982-2f6aa7a904ba" providerId="AD" clId="Web-{37C26663-D38B-CF3E-0202-4CBA3AB39C9A}" dt="2025-08-06T18:35:17.642" v="42"/>
          <ac:picMkLst>
            <pc:docMk/>
            <pc:sldMk cId="0" sldId="290"/>
            <ac:picMk id="20" creationId="{B249BD8C-F79B-0474-30D6-66417F621585}"/>
          </ac:picMkLst>
        </pc:picChg>
        <pc:picChg chg="add">
          <ac:chgData name="Matthew Martineau" userId="S::mmartineau@smoc.org::073ce0ee-5d7d-468d-8982-2f6aa7a904ba" providerId="AD" clId="Web-{37C26663-D38B-CF3E-0202-4CBA3AB39C9A}" dt="2025-08-06T18:35:17.705" v="43"/>
          <ac:picMkLst>
            <pc:docMk/>
            <pc:sldMk cId="0" sldId="290"/>
            <ac:picMk id="22" creationId="{9C7AF775-E341-7D37-A37F-A1752CE8DD74}"/>
          </ac:picMkLst>
        </pc:picChg>
        <pc:picChg chg="add">
          <ac:chgData name="Matthew Martineau" userId="S::mmartineau@smoc.org::073ce0ee-5d7d-468d-8982-2f6aa7a904ba" providerId="AD" clId="Web-{37C26663-D38B-CF3E-0202-4CBA3AB39C9A}" dt="2025-08-06T18:35:17.752" v="46"/>
          <ac:picMkLst>
            <pc:docMk/>
            <pc:sldMk cId="0" sldId="290"/>
            <ac:picMk id="28" creationId="{E99AA1FB-B8B8-44F6-674B-B66DC8BBCC82}"/>
          </ac:picMkLst>
        </pc:picChg>
        <pc:picChg chg="add">
          <ac:chgData name="Matthew Martineau" userId="S::mmartineau@smoc.org::073ce0ee-5d7d-468d-8982-2f6aa7a904ba" providerId="AD" clId="Web-{37C26663-D38B-CF3E-0202-4CBA3AB39C9A}" dt="2025-08-06T18:35:17.783" v="47"/>
          <ac:picMkLst>
            <pc:docMk/>
            <pc:sldMk cId="0" sldId="290"/>
            <ac:picMk id="30" creationId="{12F6B073-6425-D232-7FE1-3F947AAF18F6}"/>
          </ac:picMkLst>
        </pc:picChg>
        <pc:picChg chg="add">
          <ac:chgData name="Matthew Martineau" userId="S::mmartineau@smoc.org::073ce0ee-5d7d-468d-8982-2f6aa7a904ba" providerId="AD" clId="Web-{37C26663-D38B-CF3E-0202-4CBA3AB39C9A}" dt="2025-08-06T18:35:17.799" v="48"/>
          <ac:picMkLst>
            <pc:docMk/>
            <pc:sldMk cId="0" sldId="290"/>
            <ac:picMk id="32" creationId="{A660E1A4-1CFD-BBB3-67A3-887C8E4251E9}"/>
          </ac:picMkLst>
        </pc:picChg>
      </pc:sldChg>
      <pc:sldChg chg="addSp delSp modSp">
        <pc:chgData name="Matthew Martineau" userId="S::mmartineau@smoc.org::073ce0ee-5d7d-468d-8982-2f6aa7a904ba" providerId="AD" clId="Web-{37C26663-D38B-CF3E-0202-4CBA3AB39C9A}" dt="2025-08-06T18:38:38.928" v="78" actId="1076"/>
        <pc:sldMkLst>
          <pc:docMk/>
          <pc:sldMk cId="0" sldId="292"/>
        </pc:sldMkLst>
        <pc:spChg chg="del">
          <ac:chgData name="Matthew Martineau" userId="S::mmartineau@smoc.org::073ce0ee-5d7d-468d-8982-2f6aa7a904ba" providerId="AD" clId="Web-{37C26663-D38B-CF3E-0202-4CBA3AB39C9A}" dt="2025-08-06T18:38:14.631" v="64"/>
          <ac:spMkLst>
            <pc:docMk/>
            <pc:sldMk cId="0" sldId="292"/>
            <ac:spMk id="2" creationId="{00000000-0000-0000-0000-000000000000}"/>
          </ac:spMkLst>
        </pc:spChg>
        <pc:spChg chg="mod">
          <ac:chgData name="Matthew Martineau" userId="S::mmartineau@smoc.org::073ce0ee-5d7d-468d-8982-2f6aa7a904ba" providerId="AD" clId="Web-{37C26663-D38B-CF3E-0202-4CBA3AB39C9A}" dt="2025-08-06T18:38:35.303" v="77" actId="1076"/>
          <ac:spMkLst>
            <pc:docMk/>
            <pc:sldMk cId="0" sldId="292"/>
            <ac:spMk id="4" creationId="{00000000-0000-0000-0000-000000000000}"/>
          </ac:spMkLst>
        </pc:spChg>
        <pc:spChg chg="mod">
          <ac:chgData name="Matthew Martineau" userId="S::mmartineau@smoc.org::073ce0ee-5d7d-468d-8982-2f6aa7a904ba" providerId="AD" clId="Web-{37C26663-D38B-CF3E-0202-4CBA3AB39C9A}" dt="2025-08-06T18:38:38.928" v="78" actId="1076"/>
          <ac:spMkLst>
            <pc:docMk/>
            <pc:sldMk cId="0" sldId="292"/>
            <ac:spMk id="6" creationId="{00000000-0000-0000-0000-000000000000}"/>
          </ac:spMkLst>
        </pc:spChg>
        <pc:spChg chg="mod">
          <ac:chgData name="Matthew Martineau" userId="S::mmartineau@smoc.org::073ce0ee-5d7d-468d-8982-2f6aa7a904ba" providerId="AD" clId="Web-{37C26663-D38B-CF3E-0202-4CBA3AB39C9A}" dt="2025-08-06T18:38:27.319" v="67" actId="1076"/>
          <ac:spMkLst>
            <pc:docMk/>
            <pc:sldMk cId="0" sldId="292"/>
            <ac:spMk id="10" creationId="{00000000-0000-0000-0000-000000000000}"/>
          </ac:spMkLst>
        </pc:spChg>
        <pc:spChg chg="del">
          <ac:chgData name="Matthew Martineau" userId="S::mmartineau@smoc.org::073ce0ee-5d7d-468d-8982-2f6aa7a904ba" providerId="AD" clId="Web-{37C26663-D38B-CF3E-0202-4CBA3AB39C9A}" dt="2025-08-06T18:38:18.209" v="65"/>
          <ac:spMkLst>
            <pc:docMk/>
            <pc:sldMk cId="0" sldId="292"/>
            <ac:spMk id="11" creationId="{F82E7092-B734-4B01-B3DE-A053EEFE02DE}"/>
          </ac:spMkLst>
        </pc:spChg>
        <pc:spChg chg="del">
          <ac:chgData name="Matthew Martineau" userId="S::mmartineau@smoc.org::073ce0ee-5d7d-468d-8982-2f6aa7a904ba" providerId="AD" clId="Web-{37C26663-D38B-CF3E-0202-4CBA3AB39C9A}" dt="2025-08-06T18:38:21.584" v="66"/>
          <ac:spMkLst>
            <pc:docMk/>
            <pc:sldMk cId="0" sldId="292"/>
            <ac:spMk id="12" creationId="{20F56871-2E26-8C6A-5148-2F38977F9378}"/>
          </ac:spMkLst>
        </pc:spChg>
        <pc:spChg chg="add">
          <ac:chgData name="Matthew Martineau" userId="S::mmartineau@smoc.org::073ce0ee-5d7d-468d-8982-2f6aa7a904ba" providerId="AD" clId="Web-{37C26663-D38B-CF3E-0202-4CBA3AB39C9A}" dt="2025-08-06T18:38:28.694" v="68"/>
          <ac:spMkLst>
            <pc:docMk/>
            <pc:sldMk cId="0" sldId="292"/>
            <ac:spMk id="14" creationId="{74246798-CCF7-1B09-DC3D-82F9831B4FFA}"/>
          </ac:spMkLst>
        </pc:spChg>
        <pc:spChg chg="add">
          <ac:chgData name="Matthew Martineau" userId="S::mmartineau@smoc.org::073ce0ee-5d7d-468d-8982-2f6aa7a904ba" providerId="AD" clId="Web-{37C26663-D38B-CF3E-0202-4CBA3AB39C9A}" dt="2025-08-06T18:38:28.881" v="71"/>
          <ac:spMkLst>
            <pc:docMk/>
            <pc:sldMk cId="0" sldId="292"/>
            <ac:spMk id="20" creationId="{C0168EF6-CE6C-D5B0-85D0-866E2B42E727}"/>
          </ac:spMkLst>
        </pc:spChg>
        <pc:spChg chg="add">
          <ac:chgData name="Matthew Martineau" userId="S::mmartineau@smoc.org::073ce0ee-5d7d-468d-8982-2f6aa7a904ba" providerId="AD" clId="Web-{37C26663-D38B-CF3E-0202-4CBA3AB39C9A}" dt="2025-08-06T18:38:28.928" v="72"/>
          <ac:spMkLst>
            <pc:docMk/>
            <pc:sldMk cId="0" sldId="292"/>
            <ac:spMk id="22" creationId="{E6AA3C3E-B23C-E8A2-0ADD-3BF6B638DEC6}"/>
          </ac:spMkLst>
        </pc:spChg>
        <pc:spChg chg="add">
          <ac:chgData name="Matthew Martineau" userId="S::mmartineau@smoc.org::073ce0ee-5d7d-468d-8982-2f6aa7a904ba" providerId="AD" clId="Web-{37C26663-D38B-CF3E-0202-4CBA3AB39C9A}" dt="2025-08-06T18:38:29.037" v="76"/>
          <ac:spMkLst>
            <pc:docMk/>
            <pc:sldMk cId="0" sldId="292"/>
            <ac:spMk id="30" creationId="{B4358373-5B61-98D5-320E-F2999E294BB6}"/>
          </ac:spMkLst>
        </pc:spChg>
        <pc:picChg chg="add">
          <ac:chgData name="Matthew Martineau" userId="S::mmartineau@smoc.org::073ce0ee-5d7d-468d-8982-2f6aa7a904ba" providerId="AD" clId="Web-{37C26663-D38B-CF3E-0202-4CBA3AB39C9A}" dt="2025-08-06T18:38:28.741" v="69"/>
          <ac:picMkLst>
            <pc:docMk/>
            <pc:sldMk cId="0" sldId="292"/>
            <ac:picMk id="16" creationId="{248AF311-493A-C220-DB90-F77CB37602EE}"/>
          </ac:picMkLst>
        </pc:picChg>
        <pc:picChg chg="add">
          <ac:chgData name="Matthew Martineau" userId="S::mmartineau@smoc.org::073ce0ee-5d7d-468d-8982-2f6aa7a904ba" providerId="AD" clId="Web-{37C26663-D38B-CF3E-0202-4CBA3AB39C9A}" dt="2025-08-06T18:38:28.850" v="70"/>
          <ac:picMkLst>
            <pc:docMk/>
            <pc:sldMk cId="0" sldId="292"/>
            <ac:picMk id="18" creationId="{597DEC3B-29F2-83E4-BD6A-CE24BA353085}"/>
          </ac:picMkLst>
        </pc:picChg>
        <pc:picChg chg="add">
          <ac:chgData name="Matthew Martineau" userId="S::mmartineau@smoc.org::073ce0ee-5d7d-468d-8982-2f6aa7a904ba" providerId="AD" clId="Web-{37C26663-D38B-CF3E-0202-4CBA3AB39C9A}" dt="2025-08-06T18:38:28.944" v="73"/>
          <ac:picMkLst>
            <pc:docMk/>
            <pc:sldMk cId="0" sldId="292"/>
            <ac:picMk id="24" creationId="{74C6B351-4201-FD07-C977-CAB7D910B225}"/>
          </ac:picMkLst>
        </pc:picChg>
        <pc:picChg chg="add">
          <ac:chgData name="Matthew Martineau" userId="S::mmartineau@smoc.org::073ce0ee-5d7d-468d-8982-2f6aa7a904ba" providerId="AD" clId="Web-{37C26663-D38B-CF3E-0202-4CBA3AB39C9A}" dt="2025-08-06T18:38:28.975" v="74"/>
          <ac:picMkLst>
            <pc:docMk/>
            <pc:sldMk cId="0" sldId="292"/>
            <ac:picMk id="26" creationId="{13076D9C-4375-E31A-06B9-EC3505FC4A98}"/>
          </ac:picMkLst>
        </pc:picChg>
        <pc:picChg chg="add">
          <ac:chgData name="Matthew Martineau" userId="S::mmartineau@smoc.org::073ce0ee-5d7d-468d-8982-2f6aa7a904ba" providerId="AD" clId="Web-{37C26663-D38B-CF3E-0202-4CBA3AB39C9A}" dt="2025-08-06T18:38:29.006" v="75"/>
          <ac:picMkLst>
            <pc:docMk/>
            <pc:sldMk cId="0" sldId="292"/>
            <ac:picMk id="28" creationId="{6D7FCBD2-9575-1E78-1234-35E4EA53A6AB}"/>
          </ac:picMkLst>
        </pc:picChg>
      </pc:sldChg>
      <pc:sldChg chg="addSp delSp modSp">
        <pc:chgData name="Matthew Martineau" userId="S::mmartineau@smoc.org::073ce0ee-5d7d-468d-8982-2f6aa7a904ba" providerId="AD" clId="Web-{37C26663-D38B-CF3E-0202-4CBA3AB39C9A}" dt="2025-08-06T18:39:35.836" v="106" actId="14100"/>
        <pc:sldMkLst>
          <pc:docMk/>
          <pc:sldMk cId="0" sldId="294"/>
        </pc:sldMkLst>
        <pc:spChg chg="del mod">
          <ac:chgData name="Matthew Martineau" userId="S::mmartineau@smoc.org::073ce0ee-5d7d-468d-8982-2f6aa7a904ba" providerId="AD" clId="Web-{37C26663-D38B-CF3E-0202-4CBA3AB39C9A}" dt="2025-08-06T18:38:45.397" v="80"/>
          <ac:spMkLst>
            <pc:docMk/>
            <pc:sldMk cId="0" sldId="294"/>
            <ac:spMk id="2" creationId="{00000000-0000-0000-0000-000000000000}"/>
          </ac:spMkLst>
        </pc:spChg>
        <pc:spChg chg="mod">
          <ac:chgData name="Matthew Martineau" userId="S::mmartineau@smoc.org::073ce0ee-5d7d-468d-8982-2f6aa7a904ba" providerId="AD" clId="Web-{37C26663-D38B-CF3E-0202-4CBA3AB39C9A}" dt="2025-08-06T18:39:16.945" v="92" actId="1076"/>
          <ac:spMkLst>
            <pc:docMk/>
            <pc:sldMk cId="0" sldId="294"/>
            <ac:spMk id="3" creationId="{00000000-0000-0000-0000-000000000000}"/>
          </ac:spMkLst>
        </pc:spChg>
        <pc:spChg chg="del mod">
          <ac:chgData name="Matthew Martineau" userId="S::mmartineau@smoc.org::073ce0ee-5d7d-468d-8982-2f6aa7a904ba" providerId="AD" clId="Web-{37C26663-D38B-CF3E-0202-4CBA3AB39C9A}" dt="2025-08-06T18:39:26.523" v="96"/>
          <ac:spMkLst>
            <pc:docMk/>
            <pc:sldMk cId="0" sldId="294"/>
            <ac:spMk id="4" creationId="{00000000-0000-0000-0000-000000000000}"/>
          </ac:spMkLst>
        </pc:spChg>
        <pc:spChg chg="mod">
          <ac:chgData name="Matthew Martineau" userId="S::mmartineau@smoc.org::073ce0ee-5d7d-468d-8982-2f6aa7a904ba" providerId="AD" clId="Web-{37C26663-D38B-CF3E-0202-4CBA3AB39C9A}" dt="2025-08-06T18:38:58.101" v="83" actId="1076"/>
          <ac:spMkLst>
            <pc:docMk/>
            <pc:sldMk cId="0" sldId="294"/>
            <ac:spMk id="5" creationId="{00000000-0000-0000-0000-000000000000}"/>
          </ac:spMkLst>
        </pc:spChg>
        <pc:spChg chg="mod">
          <ac:chgData name="Matthew Martineau" userId="S::mmartineau@smoc.org::073ce0ee-5d7d-468d-8982-2f6aa7a904ba" providerId="AD" clId="Web-{37C26663-D38B-CF3E-0202-4CBA3AB39C9A}" dt="2025-08-06T18:38:58.194" v="84" actId="1076"/>
          <ac:spMkLst>
            <pc:docMk/>
            <pc:sldMk cId="0" sldId="294"/>
            <ac:spMk id="6" creationId="{00000000-0000-0000-0000-000000000000}"/>
          </ac:spMkLst>
        </pc:spChg>
        <pc:spChg chg="mod">
          <ac:chgData name="Matthew Martineau" userId="S::mmartineau@smoc.org::073ce0ee-5d7d-468d-8982-2f6aa7a904ba" providerId="AD" clId="Web-{37C26663-D38B-CF3E-0202-4CBA3AB39C9A}" dt="2025-08-06T18:38:58.194" v="85" actId="1076"/>
          <ac:spMkLst>
            <pc:docMk/>
            <pc:sldMk cId="0" sldId="294"/>
            <ac:spMk id="8" creationId="{00000000-0000-0000-0000-000000000000}"/>
          </ac:spMkLst>
        </pc:spChg>
        <pc:spChg chg="mod">
          <ac:chgData name="Matthew Martineau" userId="S::mmartineau@smoc.org::073ce0ee-5d7d-468d-8982-2f6aa7a904ba" providerId="AD" clId="Web-{37C26663-D38B-CF3E-0202-4CBA3AB39C9A}" dt="2025-08-06T18:38:58.210" v="86" actId="1076"/>
          <ac:spMkLst>
            <pc:docMk/>
            <pc:sldMk cId="0" sldId="294"/>
            <ac:spMk id="9" creationId="{00000000-0000-0000-0000-000000000000}"/>
          </ac:spMkLst>
        </pc:spChg>
        <pc:spChg chg="mod">
          <ac:chgData name="Matthew Martineau" userId="S::mmartineau@smoc.org::073ce0ee-5d7d-468d-8982-2f6aa7a904ba" providerId="AD" clId="Web-{37C26663-D38B-CF3E-0202-4CBA3AB39C9A}" dt="2025-08-06T18:38:58.241" v="87" actId="1076"/>
          <ac:spMkLst>
            <pc:docMk/>
            <pc:sldMk cId="0" sldId="294"/>
            <ac:spMk id="10" creationId="{00000000-0000-0000-0000-000000000000}"/>
          </ac:spMkLst>
        </pc:spChg>
        <pc:spChg chg="del">
          <ac:chgData name="Matthew Martineau" userId="S::mmartineau@smoc.org::073ce0ee-5d7d-468d-8982-2f6aa7a904ba" providerId="AD" clId="Web-{37C26663-D38B-CF3E-0202-4CBA3AB39C9A}" dt="2025-08-06T18:38:51.960" v="82"/>
          <ac:spMkLst>
            <pc:docMk/>
            <pc:sldMk cId="0" sldId="294"/>
            <ac:spMk id="11" creationId="{C5C0C8C6-AEC2-54AF-F914-FC918C7A8E61}"/>
          </ac:spMkLst>
        </pc:spChg>
        <pc:spChg chg="mod">
          <ac:chgData name="Matthew Martineau" userId="S::mmartineau@smoc.org::073ce0ee-5d7d-468d-8982-2f6aa7a904ba" providerId="AD" clId="Web-{37C26663-D38B-CF3E-0202-4CBA3AB39C9A}" dt="2025-08-06T18:39:35.836" v="106" actId="14100"/>
          <ac:spMkLst>
            <pc:docMk/>
            <pc:sldMk cId="0" sldId="294"/>
            <ac:spMk id="12" creationId="{00000000-0000-0000-0000-000000000000}"/>
          </ac:spMkLst>
        </pc:spChg>
        <pc:spChg chg="del">
          <ac:chgData name="Matthew Martineau" userId="S::mmartineau@smoc.org::073ce0ee-5d7d-468d-8982-2f6aa7a904ba" providerId="AD" clId="Web-{37C26663-D38B-CF3E-0202-4CBA3AB39C9A}" dt="2025-08-06T18:38:49.772" v="81"/>
          <ac:spMkLst>
            <pc:docMk/>
            <pc:sldMk cId="0" sldId="294"/>
            <ac:spMk id="13" creationId="{724FCF34-D98A-741B-B209-FA145FED4303}"/>
          </ac:spMkLst>
        </pc:spChg>
        <pc:spChg chg="add">
          <ac:chgData name="Matthew Martineau" userId="S::mmartineau@smoc.org::073ce0ee-5d7d-468d-8982-2f6aa7a904ba" providerId="AD" clId="Web-{37C26663-D38B-CF3E-0202-4CBA3AB39C9A}" dt="2025-08-06T18:39:27.664" v="97"/>
          <ac:spMkLst>
            <pc:docMk/>
            <pc:sldMk cId="0" sldId="294"/>
            <ac:spMk id="15" creationId="{21C35DFF-B83B-08DE-9A53-CB40FA8DBE79}"/>
          </ac:spMkLst>
        </pc:spChg>
        <pc:spChg chg="add">
          <ac:chgData name="Matthew Martineau" userId="S::mmartineau@smoc.org::073ce0ee-5d7d-468d-8982-2f6aa7a904ba" providerId="AD" clId="Web-{37C26663-D38B-CF3E-0202-4CBA3AB39C9A}" dt="2025-08-06T18:39:27.773" v="100"/>
          <ac:spMkLst>
            <pc:docMk/>
            <pc:sldMk cId="0" sldId="294"/>
            <ac:spMk id="21" creationId="{4A686E47-21A1-BDFB-D708-BFAA21E5177A}"/>
          </ac:spMkLst>
        </pc:spChg>
        <pc:spChg chg="add">
          <ac:chgData name="Matthew Martineau" userId="S::mmartineau@smoc.org::073ce0ee-5d7d-468d-8982-2f6aa7a904ba" providerId="AD" clId="Web-{37C26663-D38B-CF3E-0202-4CBA3AB39C9A}" dt="2025-08-06T18:39:27.789" v="101"/>
          <ac:spMkLst>
            <pc:docMk/>
            <pc:sldMk cId="0" sldId="294"/>
            <ac:spMk id="23" creationId="{ABC4D638-BDF5-CE85-843F-62F58FFF416C}"/>
          </ac:spMkLst>
        </pc:spChg>
        <pc:spChg chg="add">
          <ac:chgData name="Matthew Martineau" userId="S::mmartineau@smoc.org::073ce0ee-5d7d-468d-8982-2f6aa7a904ba" providerId="AD" clId="Web-{37C26663-D38B-CF3E-0202-4CBA3AB39C9A}" dt="2025-08-06T18:39:27.882" v="105"/>
          <ac:spMkLst>
            <pc:docMk/>
            <pc:sldMk cId="0" sldId="294"/>
            <ac:spMk id="31" creationId="{CC5D51FE-34CE-77FB-6899-6E02EEF0A283}"/>
          </ac:spMkLst>
        </pc:spChg>
        <pc:picChg chg="add">
          <ac:chgData name="Matthew Martineau" userId="S::mmartineau@smoc.org::073ce0ee-5d7d-468d-8982-2f6aa7a904ba" providerId="AD" clId="Web-{37C26663-D38B-CF3E-0202-4CBA3AB39C9A}" dt="2025-08-06T18:39:27.695" v="98"/>
          <ac:picMkLst>
            <pc:docMk/>
            <pc:sldMk cId="0" sldId="294"/>
            <ac:picMk id="17" creationId="{B57572F9-9D56-3983-3C0F-4EB3A79AB8E9}"/>
          </ac:picMkLst>
        </pc:picChg>
        <pc:picChg chg="add">
          <ac:chgData name="Matthew Martineau" userId="S::mmartineau@smoc.org::073ce0ee-5d7d-468d-8982-2f6aa7a904ba" providerId="AD" clId="Web-{37C26663-D38B-CF3E-0202-4CBA3AB39C9A}" dt="2025-08-06T18:39:27.757" v="99"/>
          <ac:picMkLst>
            <pc:docMk/>
            <pc:sldMk cId="0" sldId="294"/>
            <ac:picMk id="19" creationId="{DA0404B0-EF65-4659-77B2-3F72E156D729}"/>
          </ac:picMkLst>
        </pc:picChg>
        <pc:picChg chg="add">
          <ac:chgData name="Matthew Martineau" userId="S::mmartineau@smoc.org::073ce0ee-5d7d-468d-8982-2f6aa7a904ba" providerId="AD" clId="Web-{37C26663-D38B-CF3E-0202-4CBA3AB39C9A}" dt="2025-08-06T18:39:27.804" v="102"/>
          <ac:picMkLst>
            <pc:docMk/>
            <pc:sldMk cId="0" sldId="294"/>
            <ac:picMk id="25" creationId="{242C0B9C-6642-EE84-4C6C-4B7D4F7F7848}"/>
          </ac:picMkLst>
        </pc:picChg>
        <pc:picChg chg="add">
          <ac:chgData name="Matthew Martineau" userId="S::mmartineau@smoc.org::073ce0ee-5d7d-468d-8982-2f6aa7a904ba" providerId="AD" clId="Web-{37C26663-D38B-CF3E-0202-4CBA3AB39C9A}" dt="2025-08-06T18:39:27.835" v="103"/>
          <ac:picMkLst>
            <pc:docMk/>
            <pc:sldMk cId="0" sldId="294"/>
            <ac:picMk id="27" creationId="{D16EB675-9812-51A8-9341-20AC9B154E94}"/>
          </ac:picMkLst>
        </pc:picChg>
        <pc:picChg chg="add">
          <ac:chgData name="Matthew Martineau" userId="S::mmartineau@smoc.org::073ce0ee-5d7d-468d-8982-2f6aa7a904ba" providerId="AD" clId="Web-{37C26663-D38B-CF3E-0202-4CBA3AB39C9A}" dt="2025-08-06T18:39:27.851" v="104"/>
          <ac:picMkLst>
            <pc:docMk/>
            <pc:sldMk cId="0" sldId="294"/>
            <ac:picMk id="29" creationId="{1505A691-E128-7E4C-9BE3-A58D3B3C942A}"/>
          </ac:picMkLst>
        </pc:picChg>
      </pc:sldChg>
      <pc:sldChg chg="addSp delSp modSp">
        <pc:chgData name="Matthew Martineau" userId="S::mmartineau@smoc.org::073ce0ee-5d7d-468d-8982-2f6aa7a904ba" providerId="AD" clId="Web-{37C26663-D38B-CF3E-0202-4CBA3AB39C9A}" dt="2025-08-06T18:41:50.838" v="222" actId="1076"/>
        <pc:sldMkLst>
          <pc:docMk/>
          <pc:sldMk cId="0" sldId="296"/>
        </pc:sldMkLst>
        <pc:spChg chg="del">
          <ac:chgData name="Matthew Martineau" userId="S::mmartineau@smoc.org::073ce0ee-5d7d-468d-8982-2f6aa7a904ba" providerId="AD" clId="Web-{37C26663-D38B-CF3E-0202-4CBA3AB39C9A}" dt="2025-08-06T18:39:44.633" v="107"/>
          <ac:spMkLst>
            <pc:docMk/>
            <pc:sldMk cId="0" sldId="296"/>
            <ac:spMk id="2" creationId="{00000000-0000-0000-0000-000000000000}"/>
          </ac:spMkLst>
        </pc:spChg>
        <pc:spChg chg="mod">
          <ac:chgData name="Matthew Martineau" userId="S::mmartineau@smoc.org::073ce0ee-5d7d-468d-8982-2f6aa7a904ba" providerId="AD" clId="Web-{37C26663-D38B-CF3E-0202-4CBA3AB39C9A}" dt="2025-08-06T18:40:59.290" v="154" actId="1076"/>
          <ac:spMkLst>
            <pc:docMk/>
            <pc:sldMk cId="0" sldId="296"/>
            <ac:spMk id="3" creationId="{00000000-0000-0000-0000-000000000000}"/>
          </ac:spMkLst>
        </pc:spChg>
        <pc:spChg chg="mod">
          <ac:chgData name="Matthew Martineau" userId="S::mmartineau@smoc.org::073ce0ee-5d7d-468d-8982-2f6aa7a904ba" providerId="AD" clId="Web-{37C26663-D38B-CF3E-0202-4CBA3AB39C9A}" dt="2025-08-06T18:41:03.806" v="174" actId="1076"/>
          <ac:spMkLst>
            <pc:docMk/>
            <pc:sldMk cId="0" sldId="296"/>
            <ac:spMk id="4" creationId="{00000000-0000-0000-0000-000000000000}"/>
          </ac:spMkLst>
        </pc:spChg>
        <pc:spChg chg="mod">
          <ac:chgData name="Matthew Martineau" userId="S::mmartineau@smoc.org::073ce0ee-5d7d-468d-8982-2f6aa7a904ba" providerId="AD" clId="Web-{37C26663-D38B-CF3E-0202-4CBA3AB39C9A}" dt="2025-08-06T18:40:59.306" v="155" actId="1076"/>
          <ac:spMkLst>
            <pc:docMk/>
            <pc:sldMk cId="0" sldId="296"/>
            <ac:spMk id="5" creationId="{00000000-0000-0000-0000-000000000000}"/>
          </ac:spMkLst>
        </pc:spChg>
        <pc:spChg chg="mod">
          <ac:chgData name="Matthew Martineau" userId="S::mmartineau@smoc.org::073ce0ee-5d7d-468d-8982-2f6aa7a904ba" providerId="AD" clId="Web-{37C26663-D38B-CF3E-0202-4CBA3AB39C9A}" dt="2025-08-06T18:40:59.337" v="156" actId="1076"/>
          <ac:spMkLst>
            <pc:docMk/>
            <pc:sldMk cId="0" sldId="296"/>
            <ac:spMk id="6" creationId="{00000000-0000-0000-0000-000000000000}"/>
          </ac:spMkLst>
        </pc:spChg>
        <pc:spChg chg="mod">
          <ac:chgData name="Matthew Martineau" userId="S::mmartineau@smoc.org::073ce0ee-5d7d-468d-8982-2f6aa7a904ba" providerId="AD" clId="Web-{37C26663-D38B-CF3E-0202-4CBA3AB39C9A}" dt="2025-08-06T18:40:59.353" v="157" actId="1076"/>
          <ac:spMkLst>
            <pc:docMk/>
            <pc:sldMk cId="0" sldId="296"/>
            <ac:spMk id="7" creationId="{00000000-0000-0000-0000-000000000000}"/>
          </ac:spMkLst>
        </pc:spChg>
        <pc:spChg chg="mod">
          <ac:chgData name="Matthew Martineau" userId="S::mmartineau@smoc.org::073ce0ee-5d7d-468d-8982-2f6aa7a904ba" providerId="AD" clId="Web-{37C26663-D38B-CF3E-0202-4CBA3AB39C9A}" dt="2025-08-06T18:40:59.368" v="158" actId="1076"/>
          <ac:spMkLst>
            <pc:docMk/>
            <pc:sldMk cId="0" sldId="296"/>
            <ac:spMk id="8" creationId="{00000000-0000-0000-0000-000000000000}"/>
          </ac:spMkLst>
        </pc:spChg>
        <pc:spChg chg="mod">
          <ac:chgData name="Matthew Martineau" userId="S::mmartineau@smoc.org::073ce0ee-5d7d-468d-8982-2f6aa7a904ba" providerId="AD" clId="Web-{37C26663-D38B-CF3E-0202-4CBA3AB39C9A}" dt="2025-08-06T18:40:59.384" v="159" actId="1076"/>
          <ac:spMkLst>
            <pc:docMk/>
            <pc:sldMk cId="0" sldId="296"/>
            <ac:spMk id="9" creationId="{00000000-0000-0000-0000-000000000000}"/>
          </ac:spMkLst>
        </pc:spChg>
        <pc:spChg chg="mod">
          <ac:chgData name="Matthew Martineau" userId="S::mmartineau@smoc.org::073ce0ee-5d7d-468d-8982-2f6aa7a904ba" providerId="AD" clId="Web-{37C26663-D38B-CF3E-0202-4CBA3AB39C9A}" dt="2025-08-06T18:40:59.400" v="160" actId="1076"/>
          <ac:spMkLst>
            <pc:docMk/>
            <pc:sldMk cId="0" sldId="296"/>
            <ac:spMk id="10" creationId="{00000000-0000-0000-0000-000000000000}"/>
          </ac:spMkLst>
        </pc:spChg>
        <pc:spChg chg="mod">
          <ac:chgData name="Matthew Martineau" userId="S::mmartineau@smoc.org::073ce0ee-5d7d-468d-8982-2f6aa7a904ba" providerId="AD" clId="Web-{37C26663-D38B-CF3E-0202-4CBA3AB39C9A}" dt="2025-08-06T18:40:59.431" v="161" actId="1076"/>
          <ac:spMkLst>
            <pc:docMk/>
            <pc:sldMk cId="0" sldId="296"/>
            <ac:spMk id="11" creationId="{00000000-0000-0000-0000-000000000000}"/>
          </ac:spMkLst>
        </pc:spChg>
        <pc:spChg chg="mod">
          <ac:chgData name="Matthew Martineau" userId="S::mmartineau@smoc.org::073ce0ee-5d7d-468d-8982-2f6aa7a904ba" providerId="AD" clId="Web-{37C26663-D38B-CF3E-0202-4CBA3AB39C9A}" dt="2025-08-06T18:41:12.447" v="175" actId="1076"/>
          <ac:spMkLst>
            <pc:docMk/>
            <pc:sldMk cId="0" sldId="296"/>
            <ac:spMk id="12" creationId="{00000000-0000-0000-0000-000000000000}"/>
          </ac:spMkLst>
        </pc:spChg>
        <pc:spChg chg="mod">
          <ac:chgData name="Matthew Martineau" userId="S::mmartineau@smoc.org::073ce0ee-5d7d-468d-8982-2f6aa7a904ba" providerId="AD" clId="Web-{37C26663-D38B-CF3E-0202-4CBA3AB39C9A}" dt="2025-08-06T18:40:59.446" v="162" actId="1076"/>
          <ac:spMkLst>
            <pc:docMk/>
            <pc:sldMk cId="0" sldId="296"/>
            <ac:spMk id="13" creationId="{00000000-0000-0000-0000-000000000000}"/>
          </ac:spMkLst>
        </pc:spChg>
        <pc:spChg chg="mod">
          <ac:chgData name="Matthew Martineau" userId="S::mmartineau@smoc.org::073ce0ee-5d7d-468d-8982-2f6aa7a904ba" providerId="AD" clId="Web-{37C26663-D38B-CF3E-0202-4CBA3AB39C9A}" dt="2025-08-06T18:40:59.462" v="163" actId="1076"/>
          <ac:spMkLst>
            <pc:docMk/>
            <pc:sldMk cId="0" sldId="296"/>
            <ac:spMk id="14" creationId="{00000000-0000-0000-0000-000000000000}"/>
          </ac:spMkLst>
        </pc:spChg>
        <pc:spChg chg="mod">
          <ac:chgData name="Matthew Martineau" userId="S::mmartineau@smoc.org::073ce0ee-5d7d-468d-8982-2f6aa7a904ba" providerId="AD" clId="Web-{37C26663-D38B-CF3E-0202-4CBA3AB39C9A}" dt="2025-08-06T18:40:59.493" v="164" actId="1076"/>
          <ac:spMkLst>
            <pc:docMk/>
            <pc:sldMk cId="0" sldId="296"/>
            <ac:spMk id="15" creationId="{00000000-0000-0000-0000-000000000000}"/>
          </ac:spMkLst>
        </pc:spChg>
        <pc:spChg chg="mod">
          <ac:chgData name="Matthew Martineau" userId="S::mmartineau@smoc.org::073ce0ee-5d7d-468d-8982-2f6aa7a904ba" providerId="AD" clId="Web-{37C26663-D38B-CF3E-0202-4CBA3AB39C9A}" dt="2025-08-06T18:40:59.509" v="165" actId="1076"/>
          <ac:spMkLst>
            <pc:docMk/>
            <pc:sldMk cId="0" sldId="296"/>
            <ac:spMk id="16" creationId="{00000000-0000-0000-0000-000000000000}"/>
          </ac:spMkLst>
        </pc:spChg>
        <pc:spChg chg="mod">
          <ac:chgData name="Matthew Martineau" userId="S::mmartineau@smoc.org::073ce0ee-5d7d-468d-8982-2f6aa7a904ba" providerId="AD" clId="Web-{37C26663-D38B-CF3E-0202-4CBA3AB39C9A}" dt="2025-08-06T18:40:59.525" v="166" actId="1076"/>
          <ac:spMkLst>
            <pc:docMk/>
            <pc:sldMk cId="0" sldId="296"/>
            <ac:spMk id="17" creationId="{00000000-0000-0000-0000-000000000000}"/>
          </ac:spMkLst>
        </pc:spChg>
        <pc:spChg chg="mod">
          <ac:chgData name="Matthew Martineau" userId="S::mmartineau@smoc.org::073ce0ee-5d7d-468d-8982-2f6aa7a904ba" providerId="AD" clId="Web-{37C26663-D38B-CF3E-0202-4CBA3AB39C9A}" dt="2025-08-06T18:40:59.556" v="167" actId="1076"/>
          <ac:spMkLst>
            <pc:docMk/>
            <pc:sldMk cId="0" sldId="296"/>
            <ac:spMk id="18" creationId="{00000000-0000-0000-0000-000000000000}"/>
          </ac:spMkLst>
        </pc:spChg>
        <pc:spChg chg="mod">
          <ac:chgData name="Matthew Martineau" userId="S::mmartineau@smoc.org::073ce0ee-5d7d-468d-8982-2f6aa7a904ba" providerId="AD" clId="Web-{37C26663-D38B-CF3E-0202-4CBA3AB39C9A}" dt="2025-08-06T18:40:59.571" v="168" actId="1076"/>
          <ac:spMkLst>
            <pc:docMk/>
            <pc:sldMk cId="0" sldId="296"/>
            <ac:spMk id="19" creationId="{00000000-0000-0000-0000-000000000000}"/>
          </ac:spMkLst>
        </pc:spChg>
        <pc:spChg chg="mod">
          <ac:chgData name="Matthew Martineau" userId="S::mmartineau@smoc.org::073ce0ee-5d7d-468d-8982-2f6aa7a904ba" providerId="AD" clId="Web-{37C26663-D38B-CF3E-0202-4CBA3AB39C9A}" dt="2025-08-06T18:40:59.587" v="169" actId="1076"/>
          <ac:spMkLst>
            <pc:docMk/>
            <pc:sldMk cId="0" sldId="296"/>
            <ac:spMk id="20" creationId="{00000000-0000-0000-0000-000000000000}"/>
          </ac:spMkLst>
        </pc:spChg>
        <pc:spChg chg="mod">
          <ac:chgData name="Matthew Martineau" userId="S::mmartineau@smoc.org::073ce0ee-5d7d-468d-8982-2f6aa7a904ba" providerId="AD" clId="Web-{37C26663-D38B-CF3E-0202-4CBA3AB39C9A}" dt="2025-08-06T18:40:59.603" v="170" actId="1076"/>
          <ac:spMkLst>
            <pc:docMk/>
            <pc:sldMk cId="0" sldId="296"/>
            <ac:spMk id="21" creationId="{00000000-0000-0000-0000-000000000000}"/>
          </ac:spMkLst>
        </pc:spChg>
        <pc:spChg chg="mod">
          <ac:chgData name="Matthew Martineau" userId="S::mmartineau@smoc.org::073ce0ee-5d7d-468d-8982-2f6aa7a904ba" providerId="AD" clId="Web-{37C26663-D38B-CF3E-0202-4CBA3AB39C9A}" dt="2025-08-06T18:40:59.634" v="171" actId="1076"/>
          <ac:spMkLst>
            <pc:docMk/>
            <pc:sldMk cId="0" sldId="296"/>
            <ac:spMk id="22" creationId="{00000000-0000-0000-0000-000000000000}"/>
          </ac:spMkLst>
        </pc:spChg>
        <pc:spChg chg="mod">
          <ac:chgData name="Matthew Martineau" userId="S::mmartineau@smoc.org::073ce0ee-5d7d-468d-8982-2f6aa7a904ba" providerId="AD" clId="Web-{37C26663-D38B-CF3E-0202-4CBA3AB39C9A}" dt="2025-08-06T18:40:59.650" v="172" actId="1076"/>
          <ac:spMkLst>
            <pc:docMk/>
            <pc:sldMk cId="0" sldId="296"/>
            <ac:spMk id="23" creationId="{00000000-0000-0000-0000-000000000000}"/>
          </ac:spMkLst>
        </pc:spChg>
        <pc:spChg chg="mod">
          <ac:chgData name="Matthew Martineau" userId="S::mmartineau@smoc.org::073ce0ee-5d7d-468d-8982-2f6aa7a904ba" providerId="AD" clId="Web-{37C26663-D38B-CF3E-0202-4CBA3AB39C9A}" dt="2025-08-06T18:40:59.681" v="173" actId="1076"/>
          <ac:spMkLst>
            <pc:docMk/>
            <pc:sldMk cId="0" sldId="296"/>
            <ac:spMk id="24" creationId="{00000000-0000-0000-0000-000000000000}"/>
          </ac:spMkLst>
        </pc:spChg>
        <pc:spChg chg="mod">
          <ac:chgData name="Matthew Martineau" userId="S::mmartineau@smoc.org::073ce0ee-5d7d-468d-8982-2f6aa7a904ba" providerId="AD" clId="Web-{37C26663-D38B-CF3E-0202-4CBA3AB39C9A}" dt="2025-08-06T18:41:50.838" v="222" actId="1076"/>
          <ac:spMkLst>
            <pc:docMk/>
            <pc:sldMk cId="0" sldId="296"/>
            <ac:spMk id="25" creationId="{00000000-0000-0000-0000-000000000000}"/>
          </ac:spMkLst>
        </pc:spChg>
        <pc:spChg chg="del">
          <ac:chgData name="Matthew Martineau" userId="S::mmartineau@smoc.org::073ce0ee-5d7d-468d-8982-2f6aa7a904ba" providerId="AD" clId="Web-{37C26663-D38B-CF3E-0202-4CBA3AB39C9A}" dt="2025-08-06T18:39:49.976" v="109"/>
          <ac:spMkLst>
            <pc:docMk/>
            <pc:sldMk cId="0" sldId="296"/>
            <ac:spMk id="26" creationId="{595F7A8A-EB6F-7524-569E-09558C0C9A01}"/>
          </ac:spMkLst>
        </pc:spChg>
        <pc:spChg chg="del">
          <ac:chgData name="Matthew Martineau" userId="S::mmartineau@smoc.org::073ce0ee-5d7d-468d-8982-2f6aa7a904ba" providerId="AD" clId="Web-{37C26663-D38B-CF3E-0202-4CBA3AB39C9A}" dt="2025-08-06T18:39:47.820" v="108"/>
          <ac:spMkLst>
            <pc:docMk/>
            <pc:sldMk cId="0" sldId="296"/>
            <ac:spMk id="27" creationId="{D3B2883C-91A4-2CFC-FEAA-45E01C3EB148}"/>
          </ac:spMkLst>
        </pc:spChg>
        <pc:spChg chg="add del">
          <ac:chgData name="Matthew Martineau" userId="S::mmartineau@smoc.org::073ce0ee-5d7d-468d-8982-2f6aa7a904ba" providerId="AD" clId="Web-{37C26663-D38B-CF3E-0202-4CBA3AB39C9A}" dt="2025-08-06T18:40:35.602" v="152"/>
          <ac:spMkLst>
            <pc:docMk/>
            <pc:sldMk cId="0" sldId="296"/>
            <ac:spMk id="29" creationId="{18E68ECE-72C4-8840-3C64-6CB83AFBC969}"/>
          </ac:spMkLst>
        </pc:spChg>
        <pc:spChg chg="add del">
          <ac:chgData name="Matthew Martineau" userId="S::mmartineau@smoc.org::073ce0ee-5d7d-468d-8982-2f6aa7a904ba" providerId="AD" clId="Web-{37C26663-D38B-CF3E-0202-4CBA3AB39C9A}" dt="2025-08-06T18:40:35.602" v="149"/>
          <ac:spMkLst>
            <pc:docMk/>
            <pc:sldMk cId="0" sldId="296"/>
            <ac:spMk id="35" creationId="{FFB5071F-D48D-53CB-4A97-177B2071DE7B}"/>
          </ac:spMkLst>
        </pc:spChg>
        <pc:spChg chg="add del">
          <ac:chgData name="Matthew Martineau" userId="S::mmartineau@smoc.org::073ce0ee-5d7d-468d-8982-2f6aa7a904ba" providerId="AD" clId="Web-{37C26663-D38B-CF3E-0202-4CBA3AB39C9A}" dt="2025-08-06T18:40:35.602" v="148"/>
          <ac:spMkLst>
            <pc:docMk/>
            <pc:sldMk cId="0" sldId="296"/>
            <ac:spMk id="37" creationId="{F156AD59-A059-04A7-FFDC-4256FAFFBA14}"/>
          </ac:spMkLst>
        </pc:spChg>
        <pc:spChg chg="add del">
          <ac:chgData name="Matthew Martineau" userId="S::mmartineau@smoc.org::073ce0ee-5d7d-468d-8982-2f6aa7a904ba" providerId="AD" clId="Web-{37C26663-D38B-CF3E-0202-4CBA3AB39C9A}" dt="2025-08-06T18:40:35.602" v="144"/>
          <ac:spMkLst>
            <pc:docMk/>
            <pc:sldMk cId="0" sldId="296"/>
            <ac:spMk id="45" creationId="{75EB508E-E0B6-B658-EFEF-CFC8A1A4113B}"/>
          </ac:spMkLst>
        </pc:spChg>
        <pc:spChg chg="add del">
          <ac:chgData name="Matthew Martineau" userId="S::mmartineau@smoc.org::073ce0ee-5d7d-468d-8982-2f6aa7a904ba" providerId="AD" clId="Web-{37C26663-D38B-CF3E-0202-4CBA3AB39C9A}" dt="2025-08-06T18:41:27.712" v="194"/>
          <ac:spMkLst>
            <pc:docMk/>
            <pc:sldMk cId="0" sldId="296"/>
            <ac:spMk id="47" creationId="{D19DC7B5-9D09-37A3-BDA7-7F4319269AD2}"/>
          </ac:spMkLst>
        </pc:spChg>
        <pc:spChg chg="add del">
          <ac:chgData name="Matthew Martineau" userId="S::mmartineau@smoc.org::073ce0ee-5d7d-468d-8982-2f6aa7a904ba" providerId="AD" clId="Web-{37C26663-D38B-CF3E-0202-4CBA3AB39C9A}" dt="2025-08-06T18:41:27.712" v="191"/>
          <ac:spMkLst>
            <pc:docMk/>
            <pc:sldMk cId="0" sldId="296"/>
            <ac:spMk id="53" creationId="{A5AD2EDA-653C-2C2B-A6E8-2B4D4FE89990}"/>
          </ac:spMkLst>
        </pc:spChg>
        <pc:spChg chg="add del">
          <ac:chgData name="Matthew Martineau" userId="S::mmartineau@smoc.org::073ce0ee-5d7d-468d-8982-2f6aa7a904ba" providerId="AD" clId="Web-{37C26663-D38B-CF3E-0202-4CBA3AB39C9A}" dt="2025-08-06T18:41:27.712" v="190"/>
          <ac:spMkLst>
            <pc:docMk/>
            <pc:sldMk cId="0" sldId="296"/>
            <ac:spMk id="55" creationId="{37AE4290-E1CA-2441-2947-B9D2503EACFE}"/>
          </ac:spMkLst>
        </pc:spChg>
        <pc:spChg chg="add del">
          <ac:chgData name="Matthew Martineau" userId="S::mmartineau@smoc.org::073ce0ee-5d7d-468d-8982-2f6aa7a904ba" providerId="AD" clId="Web-{37C26663-D38B-CF3E-0202-4CBA3AB39C9A}" dt="2025-08-06T18:41:27.712" v="186"/>
          <ac:spMkLst>
            <pc:docMk/>
            <pc:sldMk cId="0" sldId="296"/>
            <ac:spMk id="63" creationId="{257BC2AD-F896-AA14-142D-415F045801AA}"/>
          </ac:spMkLst>
        </pc:spChg>
        <pc:spChg chg="add del">
          <ac:chgData name="Matthew Martineau" userId="S::mmartineau@smoc.org::073ce0ee-5d7d-468d-8982-2f6aa7a904ba" providerId="AD" clId="Web-{37C26663-D38B-CF3E-0202-4CBA3AB39C9A}" dt="2025-08-06T18:41:37.447" v="212"/>
          <ac:spMkLst>
            <pc:docMk/>
            <pc:sldMk cId="0" sldId="296"/>
            <ac:spMk id="65" creationId="{46FCF9DD-F0C2-05DE-F0B2-87893024E744}"/>
          </ac:spMkLst>
        </pc:spChg>
        <pc:spChg chg="add del">
          <ac:chgData name="Matthew Martineau" userId="S::mmartineau@smoc.org::073ce0ee-5d7d-468d-8982-2f6aa7a904ba" providerId="AD" clId="Web-{37C26663-D38B-CF3E-0202-4CBA3AB39C9A}" dt="2025-08-06T18:41:37.447" v="209"/>
          <ac:spMkLst>
            <pc:docMk/>
            <pc:sldMk cId="0" sldId="296"/>
            <ac:spMk id="71" creationId="{7D1775AF-06A7-BAD5-2A90-2A8C5BC2CD82}"/>
          </ac:spMkLst>
        </pc:spChg>
        <pc:spChg chg="add del">
          <ac:chgData name="Matthew Martineau" userId="S::mmartineau@smoc.org::073ce0ee-5d7d-468d-8982-2f6aa7a904ba" providerId="AD" clId="Web-{37C26663-D38B-CF3E-0202-4CBA3AB39C9A}" dt="2025-08-06T18:41:37.447" v="208"/>
          <ac:spMkLst>
            <pc:docMk/>
            <pc:sldMk cId="0" sldId="296"/>
            <ac:spMk id="73" creationId="{E63FBE7A-2AA1-728B-98D7-99D9B157EE08}"/>
          </ac:spMkLst>
        </pc:spChg>
        <pc:spChg chg="add del">
          <ac:chgData name="Matthew Martineau" userId="S::mmartineau@smoc.org::073ce0ee-5d7d-468d-8982-2f6aa7a904ba" providerId="AD" clId="Web-{37C26663-D38B-CF3E-0202-4CBA3AB39C9A}" dt="2025-08-06T18:41:37.447" v="204"/>
          <ac:spMkLst>
            <pc:docMk/>
            <pc:sldMk cId="0" sldId="296"/>
            <ac:spMk id="81" creationId="{3B46E107-5E7F-77E0-8EB4-064A70BEF410}"/>
          </ac:spMkLst>
        </pc:spChg>
        <pc:spChg chg="add">
          <ac:chgData name="Matthew Martineau" userId="S::mmartineau@smoc.org::073ce0ee-5d7d-468d-8982-2f6aa7a904ba" providerId="AD" clId="Web-{37C26663-D38B-CF3E-0202-4CBA3AB39C9A}" dt="2025-08-06T18:41:41.041" v="213"/>
          <ac:spMkLst>
            <pc:docMk/>
            <pc:sldMk cId="0" sldId="296"/>
            <ac:spMk id="83" creationId="{0A0959F5-070F-C655-AF60-80D1B19C148D}"/>
          </ac:spMkLst>
        </pc:spChg>
        <pc:spChg chg="add">
          <ac:chgData name="Matthew Martineau" userId="S::mmartineau@smoc.org::073ce0ee-5d7d-468d-8982-2f6aa7a904ba" providerId="AD" clId="Web-{37C26663-D38B-CF3E-0202-4CBA3AB39C9A}" dt="2025-08-06T18:41:41.166" v="216"/>
          <ac:spMkLst>
            <pc:docMk/>
            <pc:sldMk cId="0" sldId="296"/>
            <ac:spMk id="89" creationId="{9B90E187-E9BB-A3F5-8452-FD96650A513C}"/>
          </ac:spMkLst>
        </pc:spChg>
        <pc:spChg chg="add">
          <ac:chgData name="Matthew Martineau" userId="S::mmartineau@smoc.org::073ce0ee-5d7d-468d-8982-2f6aa7a904ba" providerId="AD" clId="Web-{37C26663-D38B-CF3E-0202-4CBA3AB39C9A}" dt="2025-08-06T18:41:41.197" v="217"/>
          <ac:spMkLst>
            <pc:docMk/>
            <pc:sldMk cId="0" sldId="296"/>
            <ac:spMk id="91" creationId="{E7A0FCCF-2299-0BCC-0D2B-8857FA28BC0A}"/>
          </ac:spMkLst>
        </pc:spChg>
        <pc:spChg chg="add">
          <ac:chgData name="Matthew Martineau" userId="S::mmartineau@smoc.org::073ce0ee-5d7d-468d-8982-2f6aa7a904ba" providerId="AD" clId="Web-{37C26663-D38B-CF3E-0202-4CBA3AB39C9A}" dt="2025-08-06T18:41:41.291" v="221"/>
          <ac:spMkLst>
            <pc:docMk/>
            <pc:sldMk cId="0" sldId="296"/>
            <ac:spMk id="99" creationId="{3B71F9A3-EDC0-360E-F817-3768886BEFF1}"/>
          </ac:spMkLst>
        </pc:spChg>
        <pc:picChg chg="add del">
          <ac:chgData name="Matthew Martineau" userId="S::mmartineau@smoc.org::073ce0ee-5d7d-468d-8982-2f6aa7a904ba" providerId="AD" clId="Web-{37C26663-D38B-CF3E-0202-4CBA3AB39C9A}" dt="2025-08-06T18:40:35.602" v="151"/>
          <ac:picMkLst>
            <pc:docMk/>
            <pc:sldMk cId="0" sldId="296"/>
            <ac:picMk id="31" creationId="{A1AC8B0B-CB62-E183-554E-E123F981D42B}"/>
          </ac:picMkLst>
        </pc:picChg>
        <pc:picChg chg="add del">
          <ac:chgData name="Matthew Martineau" userId="S::mmartineau@smoc.org::073ce0ee-5d7d-468d-8982-2f6aa7a904ba" providerId="AD" clId="Web-{37C26663-D38B-CF3E-0202-4CBA3AB39C9A}" dt="2025-08-06T18:40:35.602" v="150"/>
          <ac:picMkLst>
            <pc:docMk/>
            <pc:sldMk cId="0" sldId="296"/>
            <ac:picMk id="33" creationId="{90CC172E-EA9B-A4C0-9A20-12985EAB5DE6}"/>
          </ac:picMkLst>
        </pc:picChg>
        <pc:picChg chg="add del">
          <ac:chgData name="Matthew Martineau" userId="S::mmartineau@smoc.org::073ce0ee-5d7d-468d-8982-2f6aa7a904ba" providerId="AD" clId="Web-{37C26663-D38B-CF3E-0202-4CBA3AB39C9A}" dt="2025-08-06T18:40:35.602" v="147"/>
          <ac:picMkLst>
            <pc:docMk/>
            <pc:sldMk cId="0" sldId="296"/>
            <ac:picMk id="39" creationId="{EA3632DA-8570-26BF-E25C-E48D972C9768}"/>
          </ac:picMkLst>
        </pc:picChg>
        <pc:picChg chg="add del">
          <ac:chgData name="Matthew Martineau" userId="S::mmartineau@smoc.org::073ce0ee-5d7d-468d-8982-2f6aa7a904ba" providerId="AD" clId="Web-{37C26663-D38B-CF3E-0202-4CBA3AB39C9A}" dt="2025-08-06T18:40:35.602" v="146"/>
          <ac:picMkLst>
            <pc:docMk/>
            <pc:sldMk cId="0" sldId="296"/>
            <ac:picMk id="41" creationId="{16F873EF-E136-50F9-70FF-EF3DB727162E}"/>
          </ac:picMkLst>
        </pc:picChg>
        <pc:picChg chg="add del">
          <ac:chgData name="Matthew Martineau" userId="S::mmartineau@smoc.org::073ce0ee-5d7d-468d-8982-2f6aa7a904ba" providerId="AD" clId="Web-{37C26663-D38B-CF3E-0202-4CBA3AB39C9A}" dt="2025-08-06T18:40:35.602" v="145"/>
          <ac:picMkLst>
            <pc:docMk/>
            <pc:sldMk cId="0" sldId="296"/>
            <ac:picMk id="43" creationId="{BD172FA1-E569-D085-D0E4-E7DDF0F1F1C7}"/>
          </ac:picMkLst>
        </pc:picChg>
        <pc:picChg chg="add del">
          <ac:chgData name="Matthew Martineau" userId="S::mmartineau@smoc.org::073ce0ee-5d7d-468d-8982-2f6aa7a904ba" providerId="AD" clId="Web-{37C26663-D38B-CF3E-0202-4CBA3AB39C9A}" dt="2025-08-06T18:41:27.712" v="193"/>
          <ac:picMkLst>
            <pc:docMk/>
            <pc:sldMk cId="0" sldId="296"/>
            <ac:picMk id="49" creationId="{6AA1A38D-B39C-05A2-A08C-D284EF8EB81E}"/>
          </ac:picMkLst>
        </pc:picChg>
        <pc:picChg chg="add del">
          <ac:chgData name="Matthew Martineau" userId="S::mmartineau@smoc.org::073ce0ee-5d7d-468d-8982-2f6aa7a904ba" providerId="AD" clId="Web-{37C26663-D38B-CF3E-0202-4CBA3AB39C9A}" dt="2025-08-06T18:41:27.712" v="192"/>
          <ac:picMkLst>
            <pc:docMk/>
            <pc:sldMk cId="0" sldId="296"/>
            <ac:picMk id="51" creationId="{43F06FDB-D9CE-8B13-E42B-228E8AD78992}"/>
          </ac:picMkLst>
        </pc:picChg>
        <pc:picChg chg="add del">
          <ac:chgData name="Matthew Martineau" userId="S::mmartineau@smoc.org::073ce0ee-5d7d-468d-8982-2f6aa7a904ba" providerId="AD" clId="Web-{37C26663-D38B-CF3E-0202-4CBA3AB39C9A}" dt="2025-08-06T18:41:27.712" v="189"/>
          <ac:picMkLst>
            <pc:docMk/>
            <pc:sldMk cId="0" sldId="296"/>
            <ac:picMk id="57" creationId="{A1855D2F-839C-E08B-24D0-6581E20D4E26}"/>
          </ac:picMkLst>
        </pc:picChg>
        <pc:picChg chg="add del">
          <ac:chgData name="Matthew Martineau" userId="S::mmartineau@smoc.org::073ce0ee-5d7d-468d-8982-2f6aa7a904ba" providerId="AD" clId="Web-{37C26663-D38B-CF3E-0202-4CBA3AB39C9A}" dt="2025-08-06T18:41:27.712" v="188"/>
          <ac:picMkLst>
            <pc:docMk/>
            <pc:sldMk cId="0" sldId="296"/>
            <ac:picMk id="59" creationId="{551EBAE6-2848-B6CA-6C7C-15E243D5ADE0}"/>
          </ac:picMkLst>
        </pc:picChg>
        <pc:picChg chg="add del">
          <ac:chgData name="Matthew Martineau" userId="S::mmartineau@smoc.org::073ce0ee-5d7d-468d-8982-2f6aa7a904ba" providerId="AD" clId="Web-{37C26663-D38B-CF3E-0202-4CBA3AB39C9A}" dt="2025-08-06T18:41:27.712" v="187"/>
          <ac:picMkLst>
            <pc:docMk/>
            <pc:sldMk cId="0" sldId="296"/>
            <ac:picMk id="61" creationId="{CE2765C7-C40F-3AAE-7B16-AB40F6F77561}"/>
          </ac:picMkLst>
        </pc:picChg>
        <pc:picChg chg="add del">
          <ac:chgData name="Matthew Martineau" userId="S::mmartineau@smoc.org::073ce0ee-5d7d-468d-8982-2f6aa7a904ba" providerId="AD" clId="Web-{37C26663-D38B-CF3E-0202-4CBA3AB39C9A}" dt="2025-08-06T18:41:37.447" v="211"/>
          <ac:picMkLst>
            <pc:docMk/>
            <pc:sldMk cId="0" sldId="296"/>
            <ac:picMk id="67" creationId="{FDD1AB20-5BFA-C01B-B4A8-1496160122A2}"/>
          </ac:picMkLst>
        </pc:picChg>
        <pc:picChg chg="add del">
          <ac:chgData name="Matthew Martineau" userId="S::mmartineau@smoc.org::073ce0ee-5d7d-468d-8982-2f6aa7a904ba" providerId="AD" clId="Web-{37C26663-D38B-CF3E-0202-4CBA3AB39C9A}" dt="2025-08-06T18:41:37.447" v="210"/>
          <ac:picMkLst>
            <pc:docMk/>
            <pc:sldMk cId="0" sldId="296"/>
            <ac:picMk id="69" creationId="{F090299E-BBFE-45DE-2730-84EA03A639B4}"/>
          </ac:picMkLst>
        </pc:picChg>
        <pc:picChg chg="add del">
          <ac:chgData name="Matthew Martineau" userId="S::mmartineau@smoc.org::073ce0ee-5d7d-468d-8982-2f6aa7a904ba" providerId="AD" clId="Web-{37C26663-D38B-CF3E-0202-4CBA3AB39C9A}" dt="2025-08-06T18:41:37.447" v="207"/>
          <ac:picMkLst>
            <pc:docMk/>
            <pc:sldMk cId="0" sldId="296"/>
            <ac:picMk id="75" creationId="{D5780A51-69F7-41CA-0817-3B28DB9AD846}"/>
          </ac:picMkLst>
        </pc:picChg>
        <pc:picChg chg="add del">
          <ac:chgData name="Matthew Martineau" userId="S::mmartineau@smoc.org::073ce0ee-5d7d-468d-8982-2f6aa7a904ba" providerId="AD" clId="Web-{37C26663-D38B-CF3E-0202-4CBA3AB39C9A}" dt="2025-08-06T18:41:37.447" v="206"/>
          <ac:picMkLst>
            <pc:docMk/>
            <pc:sldMk cId="0" sldId="296"/>
            <ac:picMk id="77" creationId="{BBB69544-35CB-2208-3BCE-1A98451D32A2}"/>
          </ac:picMkLst>
        </pc:picChg>
        <pc:picChg chg="add del">
          <ac:chgData name="Matthew Martineau" userId="S::mmartineau@smoc.org::073ce0ee-5d7d-468d-8982-2f6aa7a904ba" providerId="AD" clId="Web-{37C26663-D38B-CF3E-0202-4CBA3AB39C9A}" dt="2025-08-06T18:41:37.447" v="205"/>
          <ac:picMkLst>
            <pc:docMk/>
            <pc:sldMk cId="0" sldId="296"/>
            <ac:picMk id="79" creationId="{B07DD091-6F7A-81D7-E98E-66A58391C3F2}"/>
          </ac:picMkLst>
        </pc:picChg>
        <pc:picChg chg="add">
          <ac:chgData name="Matthew Martineau" userId="S::mmartineau@smoc.org::073ce0ee-5d7d-468d-8982-2f6aa7a904ba" providerId="AD" clId="Web-{37C26663-D38B-CF3E-0202-4CBA3AB39C9A}" dt="2025-08-06T18:41:41.056" v="214"/>
          <ac:picMkLst>
            <pc:docMk/>
            <pc:sldMk cId="0" sldId="296"/>
            <ac:picMk id="85" creationId="{F0375161-4EA8-A17C-7421-0E0A649F6A78}"/>
          </ac:picMkLst>
        </pc:picChg>
        <pc:picChg chg="add">
          <ac:chgData name="Matthew Martineau" userId="S::mmartineau@smoc.org::073ce0ee-5d7d-468d-8982-2f6aa7a904ba" providerId="AD" clId="Web-{37C26663-D38B-CF3E-0202-4CBA3AB39C9A}" dt="2025-08-06T18:41:41.150" v="215"/>
          <ac:picMkLst>
            <pc:docMk/>
            <pc:sldMk cId="0" sldId="296"/>
            <ac:picMk id="87" creationId="{5627A6C4-7546-C7E0-2E7A-635D9B052B25}"/>
          </ac:picMkLst>
        </pc:picChg>
        <pc:picChg chg="add">
          <ac:chgData name="Matthew Martineau" userId="S::mmartineau@smoc.org::073ce0ee-5d7d-468d-8982-2f6aa7a904ba" providerId="AD" clId="Web-{37C26663-D38B-CF3E-0202-4CBA3AB39C9A}" dt="2025-08-06T18:41:41.213" v="218"/>
          <ac:picMkLst>
            <pc:docMk/>
            <pc:sldMk cId="0" sldId="296"/>
            <ac:picMk id="93" creationId="{1D27E946-7F6C-F6DF-3C1D-C513A81AEE88}"/>
          </ac:picMkLst>
        </pc:picChg>
        <pc:picChg chg="add">
          <ac:chgData name="Matthew Martineau" userId="S::mmartineau@smoc.org::073ce0ee-5d7d-468d-8982-2f6aa7a904ba" providerId="AD" clId="Web-{37C26663-D38B-CF3E-0202-4CBA3AB39C9A}" dt="2025-08-06T18:41:41.244" v="219"/>
          <ac:picMkLst>
            <pc:docMk/>
            <pc:sldMk cId="0" sldId="296"/>
            <ac:picMk id="95" creationId="{8A8B29D5-A58D-77B5-AA49-BA9E6BDFCFF1}"/>
          </ac:picMkLst>
        </pc:picChg>
        <pc:picChg chg="add">
          <ac:chgData name="Matthew Martineau" userId="S::mmartineau@smoc.org::073ce0ee-5d7d-468d-8982-2f6aa7a904ba" providerId="AD" clId="Web-{37C26663-D38B-CF3E-0202-4CBA3AB39C9A}" dt="2025-08-06T18:41:41.260" v="220"/>
          <ac:picMkLst>
            <pc:docMk/>
            <pc:sldMk cId="0" sldId="296"/>
            <ac:picMk id="97" creationId="{128243CB-9C72-8B44-048A-FCE5682590C1}"/>
          </ac:picMkLst>
        </pc:picChg>
      </pc:sldChg>
      <pc:sldChg chg="addSp delSp modSp">
        <pc:chgData name="Matthew Martineau" userId="S::mmartineau@smoc.org::073ce0ee-5d7d-468d-8982-2f6aa7a904ba" providerId="AD" clId="Web-{37C26663-D38B-CF3E-0202-4CBA3AB39C9A}" dt="2025-08-06T18:43:19.464" v="254" actId="1076"/>
        <pc:sldMkLst>
          <pc:docMk/>
          <pc:sldMk cId="0" sldId="298"/>
        </pc:sldMkLst>
        <pc:spChg chg="del">
          <ac:chgData name="Matthew Martineau" userId="S::mmartineau@smoc.org::073ce0ee-5d7d-468d-8982-2f6aa7a904ba" providerId="AD" clId="Web-{37C26663-D38B-CF3E-0202-4CBA3AB39C9A}" dt="2025-08-06T18:42:01.197" v="223"/>
          <ac:spMkLst>
            <pc:docMk/>
            <pc:sldMk cId="0" sldId="298"/>
            <ac:spMk id="2" creationId="{00000000-0000-0000-0000-000000000000}"/>
          </ac:spMkLst>
        </pc:spChg>
        <pc:spChg chg="mod">
          <ac:chgData name="Matthew Martineau" userId="S::mmartineau@smoc.org::073ce0ee-5d7d-468d-8982-2f6aa7a904ba" providerId="AD" clId="Web-{37C26663-D38B-CF3E-0202-4CBA3AB39C9A}" dt="2025-08-06T18:43:06.792" v="251" actId="1076"/>
          <ac:spMkLst>
            <pc:docMk/>
            <pc:sldMk cId="0" sldId="298"/>
            <ac:spMk id="3" creationId="{00000000-0000-0000-0000-000000000000}"/>
          </ac:spMkLst>
        </pc:spChg>
        <pc:spChg chg="mod">
          <ac:chgData name="Matthew Martineau" userId="S::mmartineau@smoc.org::073ce0ee-5d7d-468d-8982-2f6aa7a904ba" providerId="AD" clId="Web-{37C26663-D38B-CF3E-0202-4CBA3AB39C9A}" dt="2025-08-06T18:42:46.479" v="238" actId="1076"/>
          <ac:spMkLst>
            <pc:docMk/>
            <pc:sldMk cId="0" sldId="298"/>
            <ac:spMk id="4" creationId="{00000000-0000-0000-0000-000000000000}"/>
          </ac:spMkLst>
        </pc:spChg>
        <pc:spChg chg="mod">
          <ac:chgData name="Matthew Martineau" userId="S::mmartineau@smoc.org::073ce0ee-5d7d-468d-8982-2f6aa7a904ba" providerId="AD" clId="Web-{37C26663-D38B-CF3E-0202-4CBA3AB39C9A}" dt="2025-08-06T18:43:11.542" v="252" actId="1076"/>
          <ac:spMkLst>
            <pc:docMk/>
            <pc:sldMk cId="0" sldId="298"/>
            <ac:spMk id="6" creationId="{00000000-0000-0000-0000-000000000000}"/>
          </ac:spMkLst>
        </pc:spChg>
        <pc:spChg chg="mod">
          <ac:chgData name="Matthew Martineau" userId="S::mmartineau@smoc.org::073ce0ee-5d7d-468d-8982-2f6aa7a904ba" providerId="AD" clId="Web-{37C26663-D38B-CF3E-0202-4CBA3AB39C9A}" dt="2025-08-06T18:43:15.761" v="253" actId="1076"/>
          <ac:spMkLst>
            <pc:docMk/>
            <pc:sldMk cId="0" sldId="298"/>
            <ac:spMk id="7" creationId="{00000000-0000-0000-0000-000000000000}"/>
          </ac:spMkLst>
        </pc:spChg>
        <pc:spChg chg="mod">
          <ac:chgData name="Matthew Martineau" userId="S::mmartineau@smoc.org::073ce0ee-5d7d-468d-8982-2f6aa7a904ba" providerId="AD" clId="Web-{37C26663-D38B-CF3E-0202-4CBA3AB39C9A}" dt="2025-08-06T18:42:28.245" v="233" actId="1076"/>
          <ac:spMkLst>
            <pc:docMk/>
            <pc:sldMk cId="0" sldId="298"/>
            <ac:spMk id="8" creationId="{00000000-0000-0000-0000-000000000000}"/>
          </ac:spMkLst>
        </pc:spChg>
        <pc:spChg chg="mod">
          <ac:chgData name="Matthew Martineau" userId="S::mmartineau@smoc.org::073ce0ee-5d7d-468d-8982-2f6aa7a904ba" providerId="AD" clId="Web-{37C26663-D38B-CF3E-0202-4CBA3AB39C9A}" dt="2025-08-06T18:43:19.464" v="254" actId="1076"/>
          <ac:spMkLst>
            <pc:docMk/>
            <pc:sldMk cId="0" sldId="298"/>
            <ac:spMk id="10" creationId="{00000000-0000-0000-0000-000000000000}"/>
          </ac:spMkLst>
        </pc:spChg>
        <pc:spChg chg="del">
          <ac:chgData name="Matthew Martineau" userId="S::mmartineau@smoc.org::073ce0ee-5d7d-468d-8982-2f6aa7a904ba" providerId="AD" clId="Web-{37C26663-D38B-CF3E-0202-4CBA3AB39C9A}" dt="2025-08-06T18:42:02.885" v="224"/>
          <ac:spMkLst>
            <pc:docMk/>
            <pc:sldMk cId="0" sldId="298"/>
            <ac:spMk id="11" creationId="{A6A303A0-0E55-CD76-7044-D41F9596CE97}"/>
          </ac:spMkLst>
        </pc:spChg>
        <pc:spChg chg="del">
          <ac:chgData name="Matthew Martineau" userId="S::mmartineau@smoc.org::073ce0ee-5d7d-468d-8982-2f6aa7a904ba" providerId="AD" clId="Web-{37C26663-D38B-CF3E-0202-4CBA3AB39C9A}" dt="2025-08-06T18:42:02.885" v="225"/>
          <ac:spMkLst>
            <pc:docMk/>
            <pc:sldMk cId="0" sldId="298"/>
            <ac:spMk id="12" creationId="{6C831793-962D-4864-BE46-873CAFBD9474}"/>
          </ac:spMkLst>
        </pc:spChg>
        <pc:spChg chg="add">
          <ac:chgData name="Matthew Martineau" userId="S::mmartineau@smoc.org::073ce0ee-5d7d-468d-8982-2f6aa7a904ba" providerId="AD" clId="Web-{37C26663-D38B-CF3E-0202-4CBA3AB39C9A}" dt="2025-08-06T18:42:51.073" v="239"/>
          <ac:spMkLst>
            <pc:docMk/>
            <pc:sldMk cId="0" sldId="298"/>
            <ac:spMk id="14" creationId="{5E4691E9-1BA8-05DB-6773-A8C3E2F5683F}"/>
          </ac:spMkLst>
        </pc:spChg>
        <pc:spChg chg="add">
          <ac:chgData name="Matthew Martineau" userId="S::mmartineau@smoc.org::073ce0ee-5d7d-468d-8982-2f6aa7a904ba" providerId="AD" clId="Web-{37C26663-D38B-CF3E-0202-4CBA3AB39C9A}" dt="2025-08-06T18:42:51.167" v="242"/>
          <ac:spMkLst>
            <pc:docMk/>
            <pc:sldMk cId="0" sldId="298"/>
            <ac:spMk id="20" creationId="{517F2B05-A849-687C-EE41-B5E3B0845ABA}"/>
          </ac:spMkLst>
        </pc:spChg>
        <pc:spChg chg="add">
          <ac:chgData name="Matthew Martineau" userId="S::mmartineau@smoc.org::073ce0ee-5d7d-468d-8982-2f6aa7a904ba" providerId="AD" clId="Web-{37C26663-D38B-CF3E-0202-4CBA3AB39C9A}" dt="2025-08-06T18:42:51.214" v="243"/>
          <ac:spMkLst>
            <pc:docMk/>
            <pc:sldMk cId="0" sldId="298"/>
            <ac:spMk id="22" creationId="{4D493B31-A1AF-B884-2642-208C22C9E2FD}"/>
          </ac:spMkLst>
        </pc:spChg>
        <pc:spChg chg="add">
          <ac:chgData name="Matthew Martineau" userId="S::mmartineau@smoc.org::073ce0ee-5d7d-468d-8982-2f6aa7a904ba" providerId="AD" clId="Web-{37C26663-D38B-CF3E-0202-4CBA3AB39C9A}" dt="2025-08-06T18:42:51.308" v="247"/>
          <ac:spMkLst>
            <pc:docMk/>
            <pc:sldMk cId="0" sldId="298"/>
            <ac:spMk id="30" creationId="{4B2788FA-EC4E-5098-E146-78D425730E7E}"/>
          </ac:spMkLst>
        </pc:spChg>
        <pc:picChg chg="add">
          <ac:chgData name="Matthew Martineau" userId="S::mmartineau@smoc.org::073ce0ee-5d7d-468d-8982-2f6aa7a904ba" providerId="AD" clId="Web-{37C26663-D38B-CF3E-0202-4CBA3AB39C9A}" dt="2025-08-06T18:42:51.089" v="240"/>
          <ac:picMkLst>
            <pc:docMk/>
            <pc:sldMk cId="0" sldId="298"/>
            <ac:picMk id="16" creationId="{75F9E0C9-E34E-EC35-E1C4-0B0B53C35092}"/>
          </ac:picMkLst>
        </pc:picChg>
        <pc:picChg chg="add">
          <ac:chgData name="Matthew Martineau" userId="S::mmartineau@smoc.org::073ce0ee-5d7d-468d-8982-2f6aa7a904ba" providerId="AD" clId="Web-{37C26663-D38B-CF3E-0202-4CBA3AB39C9A}" dt="2025-08-06T18:42:51.151" v="241"/>
          <ac:picMkLst>
            <pc:docMk/>
            <pc:sldMk cId="0" sldId="298"/>
            <ac:picMk id="18" creationId="{2D760DF3-A012-E9B7-C939-7108978F7E6C}"/>
          </ac:picMkLst>
        </pc:picChg>
        <pc:picChg chg="add">
          <ac:chgData name="Matthew Martineau" userId="S::mmartineau@smoc.org::073ce0ee-5d7d-468d-8982-2f6aa7a904ba" providerId="AD" clId="Web-{37C26663-D38B-CF3E-0202-4CBA3AB39C9A}" dt="2025-08-06T18:42:51.229" v="244"/>
          <ac:picMkLst>
            <pc:docMk/>
            <pc:sldMk cId="0" sldId="298"/>
            <ac:picMk id="24" creationId="{74705F1C-13C1-30B3-DC82-999836161B40}"/>
          </ac:picMkLst>
        </pc:picChg>
        <pc:picChg chg="add">
          <ac:chgData name="Matthew Martineau" userId="S::mmartineau@smoc.org::073ce0ee-5d7d-468d-8982-2f6aa7a904ba" providerId="AD" clId="Web-{37C26663-D38B-CF3E-0202-4CBA3AB39C9A}" dt="2025-08-06T18:42:51.261" v="245"/>
          <ac:picMkLst>
            <pc:docMk/>
            <pc:sldMk cId="0" sldId="298"/>
            <ac:picMk id="26" creationId="{53DB5EF6-B91B-1ED1-7D78-90235E2E6C7E}"/>
          </ac:picMkLst>
        </pc:picChg>
        <pc:picChg chg="add">
          <ac:chgData name="Matthew Martineau" userId="S::mmartineau@smoc.org::073ce0ee-5d7d-468d-8982-2f6aa7a904ba" providerId="AD" clId="Web-{37C26663-D38B-CF3E-0202-4CBA3AB39C9A}" dt="2025-08-06T18:42:51.276" v="246"/>
          <ac:picMkLst>
            <pc:docMk/>
            <pc:sldMk cId="0" sldId="298"/>
            <ac:picMk id="28" creationId="{E4F91B1B-0F60-3F11-E100-6DD9FFAB1856}"/>
          </ac:picMkLst>
        </pc:picChg>
      </pc:sldChg>
      <pc:sldChg chg="addSp delSp modSp">
        <pc:chgData name="Matthew Martineau" userId="S::mmartineau@smoc.org::073ce0ee-5d7d-468d-8982-2f6aa7a904ba" providerId="AD" clId="Web-{37C26663-D38B-CF3E-0202-4CBA3AB39C9A}" dt="2025-08-06T18:45:56.332" v="368" actId="1076"/>
        <pc:sldMkLst>
          <pc:docMk/>
          <pc:sldMk cId="0" sldId="300"/>
        </pc:sldMkLst>
        <pc:spChg chg="del">
          <ac:chgData name="Matthew Martineau" userId="S::mmartineau@smoc.org::073ce0ee-5d7d-468d-8982-2f6aa7a904ba" providerId="AD" clId="Web-{37C26663-D38B-CF3E-0202-4CBA3AB39C9A}" dt="2025-08-06T18:43:24.808" v="255"/>
          <ac:spMkLst>
            <pc:docMk/>
            <pc:sldMk cId="0" sldId="300"/>
            <ac:spMk id="2" creationId="{00000000-0000-0000-0000-000000000000}"/>
          </ac:spMkLst>
        </pc:spChg>
        <pc:spChg chg="mod">
          <ac:chgData name="Matthew Martineau" userId="S::mmartineau@smoc.org::073ce0ee-5d7d-468d-8982-2f6aa7a904ba" providerId="AD" clId="Web-{37C26663-D38B-CF3E-0202-4CBA3AB39C9A}" dt="2025-08-06T18:45:56.332" v="368" actId="1076"/>
          <ac:spMkLst>
            <pc:docMk/>
            <pc:sldMk cId="0" sldId="300"/>
            <ac:spMk id="3" creationId="{00000000-0000-0000-0000-000000000000}"/>
          </ac:spMkLst>
        </pc:spChg>
        <pc:spChg chg="mod">
          <ac:chgData name="Matthew Martineau" userId="S::mmartineau@smoc.org::073ce0ee-5d7d-468d-8982-2f6aa7a904ba" providerId="AD" clId="Web-{37C26663-D38B-CF3E-0202-4CBA3AB39C9A}" dt="2025-08-06T18:45:49.675" v="367" actId="1076"/>
          <ac:spMkLst>
            <pc:docMk/>
            <pc:sldMk cId="0" sldId="300"/>
            <ac:spMk id="4" creationId="{00000000-0000-0000-0000-000000000000}"/>
          </ac:spMkLst>
        </pc:spChg>
        <pc:spChg chg="del">
          <ac:chgData name="Matthew Martineau" userId="S::mmartineau@smoc.org::073ce0ee-5d7d-468d-8982-2f6aa7a904ba" providerId="AD" clId="Web-{37C26663-D38B-CF3E-0202-4CBA3AB39C9A}" dt="2025-08-06T18:43:28.028" v="256"/>
          <ac:spMkLst>
            <pc:docMk/>
            <pc:sldMk cId="0" sldId="300"/>
            <ac:spMk id="5" creationId="{45DF27B5-46A6-5BE0-0DA2-24A0680F35CD}"/>
          </ac:spMkLst>
        </pc:spChg>
        <pc:spChg chg="del">
          <ac:chgData name="Matthew Martineau" userId="S::mmartineau@smoc.org::073ce0ee-5d7d-468d-8982-2f6aa7a904ba" providerId="AD" clId="Web-{37C26663-D38B-CF3E-0202-4CBA3AB39C9A}" dt="2025-08-06T18:43:30.279" v="257"/>
          <ac:spMkLst>
            <pc:docMk/>
            <pc:sldMk cId="0" sldId="300"/>
            <ac:spMk id="6" creationId="{A04C2456-7FE6-CFDA-03A9-EFC395BEE25A}"/>
          </ac:spMkLst>
        </pc:spChg>
        <pc:spChg chg="add">
          <ac:chgData name="Matthew Martineau" userId="S::mmartineau@smoc.org::073ce0ee-5d7d-468d-8982-2f6aa7a904ba" providerId="AD" clId="Web-{37C26663-D38B-CF3E-0202-4CBA3AB39C9A}" dt="2025-08-06T18:43:58.584" v="265"/>
          <ac:spMkLst>
            <pc:docMk/>
            <pc:sldMk cId="0" sldId="300"/>
            <ac:spMk id="8" creationId="{408F77DF-4DEA-B0D0-AF8A-BDA26800ECC5}"/>
          </ac:spMkLst>
        </pc:spChg>
        <pc:spChg chg="add">
          <ac:chgData name="Matthew Martineau" userId="S::mmartineau@smoc.org::073ce0ee-5d7d-468d-8982-2f6aa7a904ba" providerId="AD" clId="Web-{37C26663-D38B-CF3E-0202-4CBA3AB39C9A}" dt="2025-08-06T18:43:58.663" v="268"/>
          <ac:spMkLst>
            <pc:docMk/>
            <pc:sldMk cId="0" sldId="300"/>
            <ac:spMk id="14" creationId="{41769309-7112-E144-8029-621C39105BFC}"/>
          </ac:spMkLst>
        </pc:spChg>
        <pc:spChg chg="add">
          <ac:chgData name="Matthew Martineau" userId="S::mmartineau@smoc.org::073ce0ee-5d7d-468d-8982-2f6aa7a904ba" providerId="AD" clId="Web-{37C26663-D38B-CF3E-0202-4CBA3AB39C9A}" dt="2025-08-06T18:43:58.678" v="269"/>
          <ac:spMkLst>
            <pc:docMk/>
            <pc:sldMk cId="0" sldId="300"/>
            <ac:spMk id="16" creationId="{7565945B-099C-4922-CE68-46C6FDF0AEE8}"/>
          </ac:spMkLst>
        </pc:spChg>
        <pc:spChg chg="add">
          <ac:chgData name="Matthew Martineau" userId="S::mmartineau@smoc.org::073ce0ee-5d7d-468d-8982-2f6aa7a904ba" providerId="AD" clId="Web-{37C26663-D38B-CF3E-0202-4CBA3AB39C9A}" dt="2025-08-06T18:43:58.756" v="273"/>
          <ac:spMkLst>
            <pc:docMk/>
            <pc:sldMk cId="0" sldId="300"/>
            <ac:spMk id="24" creationId="{294D56AE-95C0-D458-EAB3-4A152EAC30A8}"/>
          </ac:spMkLst>
        </pc:spChg>
        <pc:picChg chg="add">
          <ac:chgData name="Matthew Martineau" userId="S::mmartineau@smoc.org::073ce0ee-5d7d-468d-8982-2f6aa7a904ba" providerId="AD" clId="Web-{37C26663-D38B-CF3E-0202-4CBA3AB39C9A}" dt="2025-08-06T18:43:58.600" v="266"/>
          <ac:picMkLst>
            <pc:docMk/>
            <pc:sldMk cId="0" sldId="300"/>
            <ac:picMk id="10" creationId="{9C746EF8-60B3-56D2-F816-0637FE4B9FC6}"/>
          </ac:picMkLst>
        </pc:picChg>
        <pc:picChg chg="add">
          <ac:chgData name="Matthew Martineau" userId="S::mmartineau@smoc.org::073ce0ee-5d7d-468d-8982-2f6aa7a904ba" providerId="AD" clId="Web-{37C26663-D38B-CF3E-0202-4CBA3AB39C9A}" dt="2025-08-06T18:43:58.647" v="267"/>
          <ac:picMkLst>
            <pc:docMk/>
            <pc:sldMk cId="0" sldId="300"/>
            <ac:picMk id="12" creationId="{5353F120-81C6-1B39-A0E0-49B2B9C59F19}"/>
          </ac:picMkLst>
        </pc:picChg>
        <pc:picChg chg="add">
          <ac:chgData name="Matthew Martineau" userId="S::mmartineau@smoc.org::073ce0ee-5d7d-468d-8982-2f6aa7a904ba" providerId="AD" clId="Web-{37C26663-D38B-CF3E-0202-4CBA3AB39C9A}" dt="2025-08-06T18:43:58.694" v="270"/>
          <ac:picMkLst>
            <pc:docMk/>
            <pc:sldMk cId="0" sldId="300"/>
            <ac:picMk id="18" creationId="{23809192-CAF8-C07F-67D0-4348B10690F1}"/>
          </ac:picMkLst>
        </pc:picChg>
        <pc:picChg chg="add">
          <ac:chgData name="Matthew Martineau" userId="S::mmartineau@smoc.org::073ce0ee-5d7d-468d-8982-2f6aa7a904ba" providerId="AD" clId="Web-{37C26663-D38B-CF3E-0202-4CBA3AB39C9A}" dt="2025-08-06T18:43:58.709" v="271"/>
          <ac:picMkLst>
            <pc:docMk/>
            <pc:sldMk cId="0" sldId="300"/>
            <ac:picMk id="20" creationId="{D1081574-AC1D-50F2-45C0-996B828207D9}"/>
          </ac:picMkLst>
        </pc:picChg>
        <pc:picChg chg="add">
          <ac:chgData name="Matthew Martineau" userId="S::mmartineau@smoc.org::073ce0ee-5d7d-468d-8982-2f6aa7a904ba" providerId="AD" clId="Web-{37C26663-D38B-CF3E-0202-4CBA3AB39C9A}" dt="2025-08-06T18:43:58.725" v="272"/>
          <ac:picMkLst>
            <pc:docMk/>
            <pc:sldMk cId="0" sldId="300"/>
            <ac:picMk id="22" creationId="{E6973DFC-C5D3-D775-86C7-B47990ED9048}"/>
          </ac:picMkLst>
        </pc:picChg>
      </pc:sldChg>
    </pc:docChg>
  </pc:docChgLst>
  <pc:docChgLst>
    <pc:chgData clId="Web-{C175F699-D164-C842-ACA7-C0EE4937AAD9}"/>
    <pc:docChg chg="modSld">
      <pc:chgData name="" userId="" providerId="" clId="Web-{C175F699-D164-C842-ACA7-C0EE4937AAD9}" dt="2025-08-04T14:05:20.138" v="1" actId="1076"/>
      <pc:docMkLst>
        <pc:docMk/>
      </pc:docMkLst>
      <pc:sldChg chg="modSp">
        <pc:chgData name="" userId="" providerId="" clId="Web-{C175F699-D164-C842-ACA7-C0EE4937AAD9}" dt="2025-08-04T14:05:20.138" v="1" actId="1076"/>
        <pc:sldMkLst>
          <pc:docMk/>
          <pc:sldMk cId="0" sldId="256"/>
        </pc:sldMkLst>
        <pc:spChg chg="mod">
          <ac:chgData name="" userId="" providerId="" clId="Web-{C175F699-D164-C842-ACA7-C0EE4937AAD9}" dt="2025-08-04T14:05:20.138" v="1" actId="1076"/>
          <ac:spMkLst>
            <pc:docMk/>
            <pc:sldMk cId="0" sldId="256"/>
            <ac:spMk id="14" creationId="{38E9746B-F158-EE62-1663-FAB0625C3FDC}"/>
          </ac:spMkLst>
        </pc:spChg>
      </pc:sldChg>
    </pc:docChg>
  </pc:docChgLst>
  <pc:docChgLst>
    <pc:chgData name="Sharisse Candito" userId="bd54c711-4ba9-4bd2-ba8e-a59b44d533c8" providerId="ADAL" clId="{203A7CC2-8652-41D1-B469-A73B37A6F30A}"/>
    <pc:docChg chg="modSld modNotesMaster">
      <pc:chgData name="Sharisse Candito" userId="bd54c711-4ba9-4bd2-ba8e-a59b44d533c8" providerId="ADAL" clId="{203A7CC2-8652-41D1-B469-A73B37A6F30A}" dt="2024-05-16T13:55:41.367" v="1" actId="1076"/>
      <pc:docMkLst>
        <pc:docMk/>
      </pc:docMkLst>
      <pc:sldChg chg="modSp modNotes">
        <pc:chgData name="Sharisse Candito" userId="bd54c711-4ba9-4bd2-ba8e-a59b44d533c8" providerId="ADAL" clId="{203A7CC2-8652-41D1-B469-A73B37A6F30A}" dt="2024-05-16T13:55:41.367" v="1" actId="1076"/>
        <pc:sldMkLst>
          <pc:docMk/>
          <pc:sldMk cId="0" sldId="256"/>
        </pc:sldMkLst>
      </pc:sldChg>
      <pc:sldChg chg="modNotes">
        <pc:chgData name="Sharisse Candito" userId="bd54c711-4ba9-4bd2-ba8e-a59b44d533c8" providerId="ADAL" clId="{203A7CC2-8652-41D1-B469-A73B37A6F30A}" dt="2024-05-16T13:55:37.177" v="0"/>
        <pc:sldMkLst>
          <pc:docMk/>
          <pc:sldMk cId="0" sldId="257"/>
        </pc:sldMkLst>
      </pc:sldChg>
      <pc:sldChg chg="modNotes">
        <pc:chgData name="Sharisse Candito" userId="bd54c711-4ba9-4bd2-ba8e-a59b44d533c8" providerId="ADAL" clId="{203A7CC2-8652-41D1-B469-A73B37A6F30A}" dt="2024-05-16T13:55:37.177" v="0"/>
        <pc:sldMkLst>
          <pc:docMk/>
          <pc:sldMk cId="0" sldId="258"/>
        </pc:sldMkLst>
      </pc:sldChg>
      <pc:sldChg chg="modNotes">
        <pc:chgData name="Sharisse Candito" userId="bd54c711-4ba9-4bd2-ba8e-a59b44d533c8" providerId="ADAL" clId="{203A7CC2-8652-41D1-B469-A73B37A6F30A}" dt="2024-05-16T13:55:37.177" v="0"/>
        <pc:sldMkLst>
          <pc:docMk/>
          <pc:sldMk cId="0" sldId="259"/>
        </pc:sldMkLst>
      </pc:sldChg>
      <pc:sldChg chg="modNotes">
        <pc:chgData name="Sharisse Candito" userId="bd54c711-4ba9-4bd2-ba8e-a59b44d533c8" providerId="ADAL" clId="{203A7CC2-8652-41D1-B469-A73B37A6F30A}" dt="2024-05-16T13:55:37.177" v="0"/>
        <pc:sldMkLst>
          <pc:docMk/>
          <pc:sldMk cId="0" sldId="260"/>
        </pc:sldMkLst>
      </pc:sldChg>
      <pc:sldChg chg="modNotes">
        <pc:chgData name="Sharisse Candito" userId="bd54c711-4ba9-4bd2-ba8e-a59b44d533c8" providerId="ADAL" clId="{203A7CC2-8652-41D1-B469-A73B37A6F30A}" dt="2024-05-16T13:55:37.177" v="0"/>
        <pc:sldMkLst>
          <pc:docMk/>
          <pc:sldMk cId="0" sldId="261"/>
        </pc:sldMkLst>
      </pc:sldChg>
      <pc:sldChg chg="modNotes">
        <pc:chgData name="Sharisse Candito" userId="bd54c711-4ba9-4bd2-ba8e-a59b44d533c8" providerId="ADAL" clId="{203A7CC2-8652-41D1-B469-A73B37A6F30A}" dt="2024-05-16T13:55:37.177" v="0"/>
        <pc:sldMkLst>
          <pc:docMk/>
          <pc:sldMk cId="0" sldId="262"/>
        </pc:sldMkLst>
      </pc:sldChg>
      <pc:sldChg chg="modNotes">
        <pc:chgData name="Sharisse Candito" userId="bd54c711-4ba9-4bd2-ba8e-a59b44d533c8" providerId="ADAL" clId="{203A7CC2-8652-41D1-B469-A73B37A6F30A}" dt="2024-05-16T13:55:37.177" v="0"/>
        <pc:sldMkLst>
          <pc:docMk/>
          <pc:sldMk cId="0" sldId="263"/>
        </pc:sldMkLst>
      </pc:sldChg>
      <pc:sldChg chg="modNotes">
        <pc:chgData name="Sharisse Candito" userId="bd54c711-4ba9-4bd2-ba8e-a59b44d533c8" providerId="ADAL" clId="{203A7CC2-8652-41D1-B469-A73B37A6F30A}" dt="2024-05-16T13:55:37.177" v="0"/>
        <pc:sldMkLst>
          <pc:docMk/>
          <pc:sldMk cId="0" sldId="264"/>
        </pc:sldMkLst>
      </pc:sldChg>
      <pc:sldChg chg="modNotes">
        <pc:chgData name="Sharisse Candito" userId="bd54c711-4ba9-4bd2-ba8e-a59b44d533c8" providerId="ADAL" clId="{203A7CC2-8652-41D1-B469-A73B37A6F30A}" dt="2024-05-16T13:55:37.177" v="0"/>
        <pc:sldMkLst>
          <pc:docMk/>
          <pc:sldMk cId="0" sldId="265"/>
        </pc:sldMkLst>
      </pc:sldChg>
      <pc:sldChg chg="modNotes">
        <pc:chgData name="Sharisse Candito" userId="bd54c711-4ba9-4bd2-ba8e-a59b44d533c8" providerId="ADAL" clId="{203A7CC2-8652-41D1-B469-A73B37A6F30A}" dt="2024-05-16T13:55:37.177" v="0"/>
        <pc:sldMkLst>
          <pc:docMk/>
          <pc:sldMk cId="0" sldId="266"/>
        </pc:sldMkLst>
      </pc:sldChg>
      <pc:sldChg chg="modNotes">
        <pc:chgData name="Sharisse Candito" userId="bd54c711-4ba9-4bd2-ba8e-a59b44d533c8" providerId="ADAL" clId="{203A7CC2-8652-41D1-B469-A73B37A6F30A}" dt="2024-05-16T13:55:37.177" v="0"/>
        <pc:sldMkLst>
          <pc:docMk/>
          <pc:sldMk cId="0" sldId="267"/>
        </pc:sldMkLst>
      </pc:sldChg>
      <pc:sldChg chg="modNotes">
        <pc:chgData name="Sharisse Candito" userId="bd54c711-4ba9-4bd2-ba8e-a59b44d533c8" providerId="ADAL" clId="{203A7CC2-8652-41D1-B469-A73B37A6F30A}" dt="2024-05-16T13:55:37.177" v="0"/>
        <pc:sldMkLst>
          <pc:docMk/>
          <pc:sldMk cId="0" sldId="268"/>
        </pc:sldMkLst>
      </pc:sldChg>
      <pc:sldChg chg="modNotes">
        <pc:chgData name="Sharisse Candito" userId="bd54c711-4ba9-4bd2-ba8e-a59b44d533c8" providerId="ADAL" clId="{203A7CC2-8652-41D1-B469-A73B37A6F30A}" dt="2024-05-16T13:55:37.177" v="0"/>
        <pc:sldMkLst>
          <pc:docMk/>
          <pc:sldMk cId="0" sldId="269"/>
        </pc:sldMkLst>
      </pc:sldChg>
      <pc:sldChg chg="modNotes">
        <pc:chgData name="Sharisse Candito" userId="bd54c711-4ba9-4bd2-ba8e-a59b44d533c8" providerId="ADAL" clId="{203A7CC2-8652-41D1-B469-A73B37A6F30A}" dt="2024-05-16T13:55:37.177" v="0"/>
        <pc:sldMkLst>
          <pc:docMk/>
          <pc:sldMk cId="0" sldId="270"/>
        </pc:sldMkLst>
      </pc:sldChg>
      <pc:sldChg chg="modNotes">
        <pc:chgData name="Sharisse Candito" userId="bd54c711-4ba9-4bd2-ba8e-a59b44d533c8" providerId="ADAL" clId="{203A7CC2-8652-41D1-B469-A73B37A6F30A}" dt="2024-05-16T13:55:37.177" v="0"/>
        <pc:sldMkLst>
          <pc:docMk/>
          <pc:sldMk cId="0" sldId="271"/>
        </pc:sldMkLst>
      </pc:sldChg>
      <pc:sldChg chg="modNotes">
        <pc:chgData name="Sharisse Candito" userId="bd54c711-4ba9-4bd2-ba8e-a59b44d533c8" providerId="ADAL" clId="{203A7CC2-8652-41D1-B469-A73B37A6F30A}" dt="2024-05-16T13:55:37.177" v="0"/>
        <pc:sldMkLst>
          <pc:docMk/>
          <pc:sldMk cId="0" sldId="272"/>
        </pc:sldMkLst>
      </pc:sldChg>
      <pc:sldChg chg="modNotes">
        <pc:chgData name="Sharisse Candito" userId="bd54c711-4ba9-4bd2-ba8e-a59b44d533c8" providerId="ADAL" clId="{203A7CC2-8652-41D1-B469-A73B37A6F30A}" dt="2024-05-16T13:55:37.177" v="0"/>
        <pc:sldMkLst>
          <pc:docMk/>
          <pc:sldMk cId="0" sldId="273"/>
        </pc:sldMkLst>
      </pc:sldChg>
      <pc:sldChg chg="modNotes">
        <pc:chgData name="Sharisse Candito" userId="bd54c711-4ba9-4bd2-ba8e-a59b44d533c8" providerId="ADAL" clId="{203A7CC2-8652-41D1-B469-A73B37A6F30A}" dt="2024-05-16T13:55:37.177" v="0"/>
        <pc:sldMkLst>
          <pc:docMk/>
          <pc:sldMk cId="0" sldId="274"/>
        </pc:sldMkLst>
      </pc:sldChg>
      <pc:sldChg chg="modNotes">
        <pc:chgData name="Sharisse Candito" userId="bd54c711-4ba9-4bd2-ba8e-a59b44d533c8" providerId="ADAL" clId="{203A7CC2-8652-41D1-B469-A73B37A6F30A}" dt="2024-05-16T13:55:37.177" v="0"/>
        <pc:sldMkLst>
          <pc:docMk/>
          <pc:sldMk cId="0" sldId="275"/>
        </pc:sldMkLst>
      </pc:sldChg>
      <pc:sldChg chg="modNotes">
        <pc:chgData name="Sharisse Candito" userId="bd54c711-4ba9-4bd2-ba8e-a59b44d533c8" providerId="ADAL" clId="{203A7CC2-8652-41D1-B469-A73B37A6F30A}" dt="2024-05-16T13:55:37.177" v="0"/>
        <pc:sldMkLst>
          <pc:docMk/>
          <pc:sldMk cId="0" sldId="276"/>
        </pc:sldMkLst>
      </pc:sldChg>
      <pc:sldChg chg="modNotes">
        <pc:chgData name="Sharisse Candito" userId="bd54c711-4ba9-4bd2-ba8e-a59b44d533c8" providerId="ADAL" clId="{203A7CC2-8652-41D1-B469-A73B37A6F30A}" dt="2024-05-16T13:55:37.177" v="0"/>
        <pc:sldMkLst>
          <pc:docMk/>
          <pc:sldMk cId="0" sldId="277"/>
        </pc:sldMkLst>
      </pc:sldChg>
      <pc:sldChg chg="modNotes">
        <pc:chgData name="Sharisse Candito" userId="bd54c711-4ba9-4bd2-ba8e-a59b44d533c8" providerId="ADAL" clId="{203A7CC2-8652-41D1-B469-A73B37A6F30A}" dt="2024-05-16T13:55:37.177" v="0"/>
        <pc:sldMkLst>
          <pc:docMk/>
          <pc:sldMk cId="0" sldId="278"/>
        </pc:sldMkLst>
      </pc:sldChg>
      <pc:sldChg chg="modNotes">
        <pc:chgData name="Sharisse Candito" userId="bd54c711-4ba9-4bd2-ba8e-a59b44d533c8" providerId="ADAL" clId="{203A7CC2-8652-41D1-B469-A73B37A6F30A}" dt="2024-05-16T13:55:37.177" v="0"/>
        <pc:sldMkLst>
          <pc:docMk/>
          <pc:sldMk cId="0" sldId="279"/>
        </pc:sldMkLst>
      </pc:sldChg>
      <pc:sldChg chg="modNotes">
        <pc:chgData name="Sharisse Candito" userId="bd54c711-4ba9-4bd2-ba8e-a59b44d533c8" providerId="ADAL" clId="{203A7CC2-8652-41D1-B469-A73B37A6F30A}" dt="2024-05-16T13:55:37.177" v="0"/>
        <pc:sldMkLst>
          <pc:docMk/>
          <pc:sldMk cId="0" sldId="280"/>
        </pc:sldMkLst>
      </pc:sldChg>
      <pc:sldChg chg="modNotes">
        <pc:chgData name="Sharisse Candito" userId="bd54c711-4ba9-4bd2-ba8e-a59b44d533c8" providerId="ADAL" clId="{203A7CC2-8652-41D1-B469-A73B37A6F30A}" dt="2024-05-16T13:55:37.177" v="0"/>
        <pc:sldMkLst>
          <pc:docMk/>
          <pc:sldMk cId="0" sldId="281"/>
        </pc:sldMkLst>
      </pc:sldChg>
      <pc:sldChg chg="modNotes">
        <pc:chgData name="Sharisse Candito" userId="bd54c711-4ba9-4bd2-ba8e-a59b44d533c8" providerId="ADAL" clId="{203A7CC2-8652-41D1-B469-A73B37A6F30A}" dt="2024-05-16T13:55:37.177" v="0"/>
        <pc:sldMkLst>
          <pc:docMk/>
          <pc:sldMk cId="0" sldId="282"/>
        </pc:sldMkLst>
      </pc:sldChg>
      <pc:sldChg chg="modNotes">
        <pc:chgData name="Sharisse Candito" userId="bd54c711-4ba9-4bd2-ba8e-a59b44d533c8" providerId="ADAL" clId="{203A7CC2-8652-41D1-B469-A73B37A6F30A}" dt="2024-05-16T13:55:37.177" v="0"/>
        <pc:sldMkLst>
          <pc:docMk/>
          <pc:sldMk cId="0" sldId="283"/>
        </pc:sldMkLst>
      </pc:sldChg>
      <pc:sldChg chg="modNotes">
        <pc:chgData name="Sharisse Candito" userId="bd54c711-4ba9-4bd2-ba8e-a59b44d533c8" providerId="ADAL" clId="{203A7CC2-8652-41D1-B469-A73B37A6F30A}" dt="2024-05-16T13:55:37.177" v="0"/>
        <pc:sldMkLst>
          <pc:docMk/>
          <pc:sldMk cId="0" sldId="284"/>
        </pc:sldMkLst>
      </pc:sldChg>
      <pc:sldChg chg="modNotes">
        <pc:chgData name="Sharisse Candito" userId="bd54c711-4ba9-4bd2-ba8e-a59b44d533c8" providerId="ADAL" clId="{203A7CC2-8652-41D1-B469-A73B37A6F30A}" dt="2024-05-16T13:55:37.177" v="0"/>
        <pc:sldMkLst>
          <pc:docMk/>
          <pc:sldMk cId="0" sldId="285"/>
        </pc:sldMkLst>
      </pc:sldChg>
      <pc:sldChg chg="modNotes">
        <pc:chgData name="Sharisse Candito" userId="bd54c711-4ba9-4bd2-ba8e-a59b44d533c8" providerId="ADAL" clId="{203A7CC2-8652-41D1-B469-A73B37A6F30A}" dt="2024-05-16T13:55:37.177" v="0"/>
        <pc:sldMkLst>
          <pc:docMk/>
          <pc:sldMk cId="0" sldId="286"/>
        </pc:sldMkLst>
      </pc:sldChg>
      <pc:sldChg chg="modNotes">
        <pc:chgData name="Sharisse Candito" userId="bd54c711-4ba9-4bd2-ba8e-a59b44d533c8" providerId="ADAL" clId="{203A7CC2-8652-41D1-B469-A73B37A6F30A}" dt="2024-05-16T13:55:37.177" v="0"/>
        <pc:sldMkLst>
          <pc:docMk/>
          <pc:sldMk cId="0" sldId="287"/>
        </pc:sldMkLst>
      </pc:sldChg>
      <pc:sldChg chg="modNotes">
        <pc:chgData name="Sharisse Candito" userId="bd54c711-4ba9-4bd2-ba8e-a59b44d533c8" providerId="ADAL" clId="{203A7CC2-8652-41D1-B469-A73B37A6F30A}" dt="2024-05-16T13:55:37.177" v="0"/>
        <pc:sldMkLst>
          <pc:docMk/>
          <pc:sldMk cId="0" sldId="288"/>
        </pc:sldMkLst>
      </pc:sldChg>
      <pc:sldChg chg="modNotes">
        <pc:chgData name="Sharisse Candito" userId="bd54c711-4ba9-4bd2-ba8e-a59b44d533c8" providerId="ADAL" clId="{203A7CC2-8652-41D1-B469-A73B37A6F30A}" dt="2024-05-16T13:55:37.177" v="0"/>
        <pc:sldMkLst>
          <pc:docMk/>
          <pc:sldMk cId="0" sldId="289"/>
        </pc:sldMkLst>
      </pc:sldChg>
      <pc:sldChg chg="modNotes">
        <pc:chgData name="Sharisse Candito" userId="bd54c711-4ba9-4bd2-ba8e-a59b44d533c8" providerId="ADAL" clId="{203A7CC2-8652-41D1-B469-A73B37A6F30A}" dt="2024-05-16T13:55:37.177" v="0"/>
        <pc:sldMkLst>
          <pc:docMk/>
          <pc:sldMk cId="0" sldId="290"/>
        </pc:sldMkLst>
      </pc:sldChg>
      <pc:sldChg chg="modNotes">
        <pc:chgData name="Sharisse Candito" userId="bd54c711-4ba9-4bd2-ba8e-a59b44d533c8" providerId="ADAL" clId="{203A7CC2-8652-41D1-B469-A73B37A6F30A}" dt="2024-05-16T13:55:37.177" v="0"/>
        <pc:sldMkLst>
          <pc:docMk/>
          <pc:sldMk cId="0" sldId="291"/>
        </pc:sldMkLst>
      </pc:sldChg>
      <pc:sldChg chg="modNotes">
        <pc:chgData name="Sharisse Candito" userId="bd54c711-4ba9-4bd2-ba8e-a59b44d533c8" providerId="ADAL" clId="{203A7CC2-8652-41D1-B469-A73B37A6F30A}" dt="2024-05-16T13:55:37.177" v="0"/>
        <pc:sldMkLst>
          <pc:docMk/>
          <pc:sldMk cId="0" sldId="292"/>
        </pc:sldMkLst>
      </pc:sldChg>
      <pc:sldChg chg="modNotes">
        <pc:chgData name="Sharisse Candito" userId="bd54c711-4ba9-4bd2-ba8e-a59b44d533c8" providerId="ADAL" clId="{203A7CC2-8652-41D1-B469-A73B37A6F30A}" dt="2024-05-16T13:55:37.177" v="0"/>
        <pc:sldMkLst>
          <pc:docMk/>
          <pc:sldMk cId="0" sldId="293"/>
        </pc:sldMkLst>
      </pc:sldChg>
      <pc:sldChg chg="modNotes">
        <pc:chgData name="Sharisse Candito" userId="bd54c711-4ba9-4bd2-ba8e-a59b44d533c8" providerId="ADAL" clId="{203A7CC2-8652-41D1-B469-A73B37A6F30A}" dt="2024-05-16T13:55:37.177" v="0"/>
        <pc:sldMkLst>
          <pc:docMk/>
          <pc:sldMk cId="0" sldId="294"/>
        </pc:sldMkLst>
      </pc:sldChg>
      <pc:sldChg chg="modNotes">
        <pc:chgData name="Sharisse Candito" userId="bd54c711-4ba9-4bd2-ba8e-a59b44d533c8" providerId="ADAL" clId="{203A7CC2-8652-41D1-B469-A73B37A6F30A}" dt="2024-05-16T13:55:37.177" v="0"/>
        <pc:sldMkLst>
          <pc:docMk/>
          <pc:sldMk cId="0" sldId="295"/>
        </pc:sldMkLst>
      </pc:sldChg>
      <pc:sldChg chg="modNotes">
        <pc:chgData name="Sharisse Candito" userId="bd54c711-4ba9-4bd2-ba8e-a59b44d533c8" providerId="ADAL" clId="{203A7CC2-8652-41D1-B469-A73B37A6F30A}" dt="2024-05-16T13:55:37.177" v="0"/>
        <pc:sldMkLst>
          <pc:docMk/>
          <pc:sldMk cId="0" sldId="296"/>
        </pc:sldMkLst>
      </pc:sldChg>
      <pc:sldChg chg="modNotes">
        <pc:chgData name="Sharisse Candito" userId="bd54c711-4ba9-4bd2-ba8e-a59b44d533c8" providerId="ADAL" clId="{203A7CC2-8652-41D1-B469-A73B37A6F30A}" dt="2024-05-16T13:55:37.177" v="0"/>
        <pc:sldMkLst>
          <pc:docMk/>
          <pc:sldMk cId="0" sldId="297"/>
        </pc:sldMkLst>
      </pc:sldChg>
      <pc:sldChg chg="modNotes">
        <pc:chgData name="Sharisse Candito" userId="bd54c711-4ba9-4bd2-ba8e-a59b44d533c8" providerId="ADAL" clId="{203A7CC2-8652-41D1-B469-A73B37A6F30A}" dt="2024-05-16T13:55:37.177" v="0"/>
        <pc:sldMkLst>
          <pc:docMk/>
          <pc:sldMk cId="0" sldId="298"/>
        </pc:sldMkLst>
      </pc:sldChg>
      <pc:sldChg chg="modNotes">
        <pc:chgData name="Sharisse Candito" userId="bd54c711-4ba9-4bd2-ba8e-a59b44d533c8" providerId="ADAL" clId="{203A7CC2-8652-41D1-B469-A73B37A6F30A}" dt="2024-05-16T13:55:37.177" v="0"/>
        <pc:sldMkLst>
          <pc:docMk/>
          <pc:sldMk cId="0" sldId="299"/>
        </pc:sldMkLst>
      </pc:sldChg>
      <pc:sldChg chg="modNotes">
        <pc:chgData name="Sharisse Candito" userId="bd54c711-4ba9-4bd2-ba8e-a59b44d533c8" providerId="ADAL" clId="{203A7CC2-8652-41D1-B469-A73B37A6F30A}" dt="2024-05-16T13:55:37.177" v="0"/>
        <pc:sldMkLst>
          <pc:docMk/>
          <pc:sldMk cId="0" sldId="300"/>
        </pc:sldMkLst>
      </pc:sldChg>
      <pc:sldChg chg="modNotes">
        <pc:chgData name="Sharisse Candito" userId="bd54c711-4ba9-4bd2-ba8e-a59b44d533c8" providerId="ADAL" clId="{203A7CC2-8652-41D1-B469-A73B37A6F30A}" dt="2024-05-16T13:55:37.177" v="0"/>
        <pc:sldMkLst>
          <pc:docMk/>
          <pc:sldMk cId="801609256" sldId="301"/>
        </pc:sldMkLst>
      </pc:sldChg>
    </pc:docChg>
  </pc:docChgLst>
  <pc:docChgLst>
    <pc:chgData name="Matthew Martineau" userId="S::mmartineau@smoc.org::073ce0ee-5d7d-468d-8982-2f6aa7a904ba" providerId="AD" clId="Web-{DFFAC660-FD27-1BDE-4D63-552CA027DDFC}"/>
    <pc:docChg chg="modSld">
      <pc:chgData name="Matthew Martineau" userId="S::mmartineau@smoc.org::073ce0ee-5d7d-468d-8982-2f6aa7a904ba" providerId="AD" clId="Web-{DFFAC660-FD27-1BDE-4D63-552CA027DDFC}" dt="2025-07-30T19:14:21.064" v="187" actId="14100"/>
      <pc:docMkLst>
        <pc:docMk/>
      </pc:docMkLst>
      <pc:sldChg chg="addSp delSp modSp">
        <pc:chgData name="Matthew Martineau" userId="S::mmartineau@smoc.org::073ce0ee-5d7d-468d-8982-2f6aa7a904ba" providerId="AD" clId="Web-{DFFAC660-FD27-1BDE-4D63-552CA027DDFC}" dt="2025-07-30T17:48:41.163" v="16" actId="1076"/>
        <pc:sldMkLst>
          <pc:docMk/>
          <pc:sldMk cId="0" sldId="256"/>
        </pc:sldMkLst>
        <pc:spChg chg="mod">
          <ac:chgData name="Matthew Martineau" userId="S::mmartineau@smoc.org::073ce0ee-5d7d-468d-8982-2f6aa7a904ba" providerId="AD" clId="Web-{DFFAC660-FD27-1BDE-4D63-552CA027DDFC}" dt="2025-07-30T17:39:55.328" v="5" actId="20577"/>
          <ac:spMkLst>
            <pc:docMk/>
            <pc:sldMk cId="0" sldId="256"/>
            <ac:spMk id="4" creationId="{00000000-0000-0000-0000-000000000000}"/>
          </ac:spMkLst>
        </pc:spChg>
        <pc:spChg chg="add">
          <ac:chgData name="Matthew Martineau" userId="S::mmartineau@smoc.org::073ce0ee-5d7d-468d-8982-2f6aa7a904ba" providerId="AD" clId="Web-{DFFAC660-FD27-1BDE-4D63-552CA027DDFC}" dt="2025-07-30T17:39:46.500" v="3"/>
          <ac:spMkLst>
            <pc:docMk/>
            <pc:sldMk cId="0" sldId="256"/>
            <ac:spMk id="11" creationId="{23BAE668-C819-91F8-1FD3-2BDEA2D8D4D6}"/>
          </ac:spMkLst>
        </pc:spChg>
        <pc:spChg chg="add mod">
          <ac:chgData name="Matthew Martineau" userId="S::mmartineau@smoc.org::073ce0ee-5d7d-468d-8982-2f6aa7a904ba" providerId="AD" clId="Web-{DFFAC660-FD27-1BDE-4D63-552CA027DDFC}" dt="2025-07-30T17:48:41.163" v="16" actId="1076"/>
          <ac:spMkLst>
            <pc:docMk/>
            <pc:sldMk cId="0" sldId="256"/>
            <ac:spMk id="14" creationId="{38E9746B-F158-EE62-1663-FAB0625C3FDC}"/>
          </ac:spMkLst>
        </pc:spChg>
        <pc:spChg chg="add">
          <ac:chgData name="Matthew Martineau" userId="S::mmartineau@smoc.org::073ce0ee-5d7d-468d-8982-2f6aa7a904ba" providerId="AD" clId="Web-{DFFAC660-FD27-1BDE-4D63-552CA027DDFC}" dt="2025-07-30T17:39:46.500" v="3"/>
          <ac:spMkLst>
            <pc:docMk/>
            <pc:sldMk cId="0" sldId="256"/>
            <ac:spMk id="15" creationId="{92E1C689-FFC7-3693-934B-C570551D3EEF}"/>
          </ac:spMkLst>
        </pc:spChg>
        <pc:spChg chg="add">
          <ac:chgData name="Matthew Martineau" userId="S::mmartineau@smoc.org::073ce0ee-5d7d-468d-8982-2f6aa7a904ba" providerId="AD" clId="Web-{DFFAC660-FD27-1BDE-4D63-552CA027DDFC}" dt="2025-07-30T17:39:46.500" v="3"/>
          <ac:spMkLst>
            <pc:docMk/>
            <pc:sldMk cId="0" sldId="256"/>
            <ac:spMk id="19" creationId="{9ABFF37D-1569-F91B-4923-13AA4ED61350}"/>
          </ac:spMkLst>
        </pc:spChg>
        <pc:picChg chg="add">
          <ac:chgData name="Matthew Martineau" userId="S::mmartineau@smoc.org::073ce0ee-5d7d-468d-8982-2f6aa7a904ba" providerId="AD" clId="Web-{DFFAC660-FD27-1BDE-4D63-552CA027DDFC}" dt="2025-07-30T17:39:46.500" v="3"/>
          <ac:picMkLst>
            <pc:docMk/>
            <pc:sldMk cId="0" sldId="256"/>
            <ac:picMk id="12" creationId="{059B2DF5-2B26-138E-5A8A-24D2885A9DBD}"/>
          </ac:picMkLst>
        </pc:picChg>
        <pc:picChg chg="add">
          <ac:chgData name="Matthew Martineau" userId="S::mmartineau@smoc.org::073ce0ee-5d7d-468d-8982-2f6aa7a904ba" providerId="AD" clId="Web-{DFFAC660-FD27-1BDE-4D63-552CA027DDFC}" dt="2025-07-30T17:39:46.500" v="3"/>
          <ac:picMkLst>
            <pc:docMk/>
            <pc:sldMk cId="0" sldId="256"/>
            <ac:picMk id="13" creationId="{B5A8E2D4-89BD-9BD8-E9D2-64A0B0A2715F}"/>
          </ac:picMkLst>
        </pc:picChg>
        <pc:picChg chg="add">
          <ac:chgData name="Matthew Martineau" userId="S::mmartineau@smoc.org::073ce0ee-5d7d-468d-8982-2f6aa7a904ba" providerId="AD" clId="Web-{DFFAC660-FD27-1BDE-4D63-552CA027DDFC}" dt="2025-07-30T17:39:46.500" v="3"/>
          <ac:picMkLst>
            <pc:docMk/>
            <pc:sldMk cId="0" sldId="256"/>
            <ac:picMk id="16" creationId="{AE58E685-B2B6-0562-3586-D2B630CBC6EA}"/>
          </ac:picMkLst>
        </pc:picChg>
        <pc:picChg chg="add">
          <ac:chgData name="Matthew Martineau" userId="S::mmartineau@smoc.org::073ce0ee-5d7d-468d-8982-2f6aa7a904ba" providerId="AD" clId="Web-{DFFAC660-FD27-1BDE-4D63-552CA027DDFC}" dt="2025-07-30T17:39:46.500" v="3"/>
          <ac:picMkLst>
            <pc:docMk/>
            <pc:sldMk cId="0" sldId="256"/>
            <ac:picMk id="17" creationId="{E6D7F6BD-AAB9-B1B8-4A36-397D68D914DE}"/>
          </ac:picMkLst>
        </pc:picChg>
        <pc:picChg chg="add">
          <ac:chgData name="Matthew Martineau" userId="S::mmartineau@smoc.org::073ce0ee-5d7d-468d-8982-2f6aa7a904ba" providerId="AD" clId="Web-{DFFAC660-FD27-1BDE-4D63-552CA027DDFC}" dt="2025-07-30T17:39:46.500" v="3"/>
          <ac:picMkLst>
            <pc:docMk/>
            <pc:sldMk cId="0" sldId="256"/>
            <ac:picMk id="18" creationId="{A66D6FF0-C056-4CD5-1CE2-A9DF576D7747}"/>
          </ac:picMkLst>
        </pc:picChg>
      </pc:sldChg>
      <pc:sldChg chg="addSp delSp modSp">
        <pc:chgData name="Matthew Martineau" userId="S::mmartineau@smoc.org::073ce0ee-5d7d-468d-8982-2f6aa7a904ba" providerId="AD" clId="Web-{DFFAC660-FD27-1BDE-4D63-552CA027DDFC}" dt="2025-07-30T17:48:34.272" v="15" actId="1076"/>
        <pc:sldMkLst>
          <pc:docMk/>
          <pc:sldMk cId="0" sldId="258"/>
        </pc:sldMkLst>
        <pc:spChg chg="mod">
          <ac:chgData name="Matthew Martineau" userId="S::mmartineau@smoc.org::073ce0ee-5d7d-468d-8982-2f6aa7a904ba" providerId="AD" clId="Web-{DFFAC660-FD27-1BDE-4D63-552CA027DDFC}" dt="2025-07-30T17:40:10.422" v="12" actId="1076"/>
          <ac:spMkLst>
            <pc:docMk/>
            <pc:sldMk cId="0" sldId="258"/>
            <ac:spMk id="3" creationId="{00000000-0000-0000-0000-000000000000}"/>
          </ac:spMkLst>
        </pc:spChg>
        <pc:spChg chg="mod">
          <ac:chgData name="Matthew Martineau" userId="S::mmartineau@smoc.org::073ce0ee-5d7d-468d-8982-2f6aa7a904ba" providerId="AD" clId="Web-{DFFAC660-FD27-1BDE-4D63-552CA027DDFC}" dt="2025-07-30T17:40:14.578" v="13" actId="1076"/>
          <ac:spMkLst>
            <pc:docMk/>
            <pc:sldMk cId="0" sldId="258"/>
            <ac:spMk id="4" creationId="{00000000-0000-0000-0000-000000000000}"/>
          </ac:spMkLst>
        </pc:spChg>
        <pc:spChg chg="add">
          <ac:chgData name="Matthew Martineau" userId="S::mmartineau@smoc.org::073ce0ee-5d7d-468d-8982-2f6aa7a904ba" providerId="AD" clId="Web-{DFFAC660-FD27-1BDE-4D63-552CA027DDFC}" dt="2025-07-30T17:40:19.032" v="14"/>
          <ac:spMkLst>
            <pc:docMk/>
            <pc:sldMk cId="0" sldId="258"/>
            <ac:spMk id="7" creationId="{42A0F974-1E62-7200-4FFD-A29E08207E40}"/>
          </ac:spMkLst>
        </pc:spChg>
        <pc:spChg chg="add mod">
          <ac:chgData name="Matthew Martineau" userId="S::mmartineau@smoc.org::073ce0ee-5d7d-468d-8982-2f6aa7a904ba" providerId="AD" clId="Web-{DFFAC660-FD27-1BDE-4D63-552CA027DDFC}" dt="2025-07-30T17:48:34.272" v="15" actId="1076"/>
          <ac:spMkLst>
            <pc:docMk/>
            <pc:sldMk cId="0" sldId="258"/>
            <ac:spMk id="10" creationId="{8CD9A9FD-7912-D11D-E163-96463230F4E0}"/>
          </ac:spMkLst>
        </pc:spChg>
        <pc:spChg chg="add">
          <ac:chgData name="Matthew Martineau" userId="S::mmartineau@smoc.org::073ce0ee-5d7d-468d-8982-2f6aa7a904ba" providerId="AD" clId="Web-{DFFAC660-FD27-1BDE-4D63-552CA027DDFC}" dt="2025-07-30T17:40:19.032" v="14"/>
          <ac:spMkLst>
            <pc:docMk/>
            <pc:sldMk cId="0" sldId="258"/>
            <ac:spMk id="11" creationId="{2C6B8B48-8A20-130F-419A-356FB8EE0CC8}"/>
          </ac:spMkLst>
        </pc:spChg>
        <pc:spChg chg="add">
          <ac:chgData name="Matthew Martineau" userId="S::mmartineau@smoc.org::073ce0ee-5d7d-468d-8982-2f6aa7a904ba" providerId="AD" clId="Web-{DFFAC660-FD27-1BDE-4D63-552CA027DDFC}" dt="2025-07-30T17:40:19.032" v="14"/>
          <ac:spMkLst>
            <pc:docMk/>
            <pc:sldMk cId="0" sldId="258"/>
            <ac:spMk id="15" creationId="{AD481413-EB7A-C2C6-560C-8A352FD43ABD}"/>
          </ac:spMkLst>
        </pc:spChg>
        <pc:picChg chg="add">
          <ac:chgData name="Matthew Martineau" userId="S::mmartineau@smoc.org::073ce0ee-5d7d-468d-8982-2f6aa7a904ba" providerId="AD" clId="Web-{DFFAC660-FD27-1BDE-4D63-552CA027DDFC}" dt="2025-07-30T17:40:19.032" v="14"/>
          <ac:picMkLst>
            <pc:docMk/>
            <pc:sldMk cId="0" sldId="258"/>
            <ac:picMk id="8" creationId="{7FCB79D2-6B38-9A9C-933C-DF0A2223669D}"/>
          </ac:picMkLst>
        </pc:picChg>
        <pc:picChg chg="add">
          <ac:chgData name="Matthew Martineau" userId="S::mmartineau@smoc.org::073ce0ee-5d7d-468d-8982-2f6aa7a904ba" providerId="AD" clId="Web-{DFFAC660-FD27-1BDE-4D63-552CA027DDFC}" dt="2025-07-30T17:40:19.032" v="14"/>
          <ac:picMkLst>
            <pc:docMk/>
            <pc:sldMk cId="0" sldId="258"/>
            <ac:picMk id="9" creationId="{93A091CF-63F8-89D1-8A7A-F89C41156DB6}"/>
          </ac:picMkLst>
        </pc:picChg>
        <pc:picChg chg="add">
          <ac:chgData name="Matthew Martineau" userId="S::mmartineau@smoc.org::073ce0ee-5d7d-468d-8982-2f6aa7a904ba" providerId="AD" clId="Web-{DFFAC660-FD27-1BDE-4D63-552CA027DDFC}" dt="2025-07-30T17:40:19.032" v="14"/>
          <ac:picMkLst>
            <pc:docMk/>
            <pc:sldMk cId="0" sldId="258"/>
            <ac:picMk id="12" creationId="{B1D3397E-3E75-271C-9B49-D1B4C9FA9753}"/>
          </ac:picMkLst>
        </pc:picChg>
        <pc:picChg chg="add">
          <ac:chgData name="Matthew Martineau" userId="S::mmartineau@smoc.org::073ce0ee-5d7d-468d-8982-2f6aa7a904ba" providerId="AD" clId="Web-{DFFAC660-FD27-1BDE-4D63-552CA027DDFC}" dt="2025-07-30T17:40:19.032" v="14"/>
          <ac:picMkLst>
            <pc:docMk/>
            <pc:sldMk cId="0" sldId="258"/>
            <ac:picMk id="13" creationId="{A2BC8616-D763-CDF3-2600-217F728ECF02}"/>
          </ac:picMkLst>
        </pc:picChg>
        <pc:picChg chg="add">
          <ac:chgData name="Matthew Martineau" userId="S::mmartineau@smoc.org::073ce0ee-5d7d-468d-8982-2f6aa7a904ba" providerId="AD" clId="Web-{DFFAC660-FD27-1BDE-4D63-552CA027DDFC}" dt="2025-07-30T17:40:19.032" v="14"/>
          <ac:picMkLst>
            <pc:docMk/>
            <pc:sldMk cId="0" sldId="258"/>
            <ac:picMk id="14" creationId="{124DCE4C-95A7-1C65-8C7C-7D70AE8212A6}"/>
          </ac:picMkLst>
        </pc:picChg>
      </pc:sldChg>
      <pc:sldChg chg="addSp delSp modSp">
        <pc:chgData name="Matthew Martineau" userId="S::mmartineau@smoc.org::073ce0ee-5d7d-468d-8982-2f6aa7a904ba" providerId="AD" clId="Web-{DFFAC660-FD27-1BDE-4D63-552CA027DDFC}" dt="2025-07-30T17:53:40.409" v="70" actId="1076"/>
        <pc:sldMkLst>
          <pc:docMk/>
          <pc:sldMk cId="0" sldId="260"/>
        </pc:sldMkLst>
        <pc:spChg chg="mod">
          <ac:chgData name="Matthew Martineau" userId="S::mmartineau@smoc.org::073ce0ee-5d7d-468d-8982-2f6aa7a904ba" providerId="AD" clId="Web-{DFFAC660-FD27-1BDE-4D63-552CA027DDFC}" dt="2025-07-30T17:53:23.346" v="68" actId="1076"/>
          <ac:spMkLst>
            <pc:docMk/>
            <pc:sldMk cId="0" sldId="260"/>
            <ac:spMk id="3" creationId="{00000000-0000-0000-0000-000000000000}"/>
          </ac:spMkLst>
        </pc:spChg>
        <pc:spChg chg="mod">
          <ac:chgData name="Matthew Martineau" userId="S::mmartineau@smoc.org::073ce0ee-5d7d-468d-8982-2f6aa7a904ba" providerId="AD" clId="Web-{DFFAC660-FD27-1BDE-4D63-552CA027DDFC}" dt="2025-07-30T17:53:29.784" v="69" actId="1076"/>
          <ac:spMkLst>
            <pc:docMk/>
            <pc:sldMk cId="0" sldId="260"/>
            <ac:spMk id="4" creationId="{00000000-0000-0000-0000-000000000000}"/>
          </ac:spMkLst>
        </pc:spChg>
        <pc:spChg chg="add">
          <ac:chgData name="Matthew Martineau" userId="S::mmartineau@smoc.org::073ce0ee-5d7d-468d-8982-2f6aa7a904ba" providerId="AD" clId="Web-{DFFAC660-FD27-1BDE-4D63-552CA027DDFC}" dt="2025-07-30T17:53:16.174" v="67"/>
          <ac:spMkLst>
            <pc:docMk/>
            <pc:sldMk cId="0" sldId="260"/>
            <ac:spMk id="7" creationId="{DFF7728C-B0A3-4250-1A4F-561999D769C0}"/>
          </ac:spMkLst>
        </pc:spChg>
        <pc:spChg chg="add mod">
          <ac:chgData name="Matthew Martineau" userId="S::mmartineau@smoc.org::073ce0ee-5d7d-468d-8982-2f6aa7a904ba" providerId="AD" clId="Web-{DFFAC660-FD27-1BDE-4D63-552CA027DDFC}" dt="2025-07-30T17:53:40.409" v="70" actId="1076"/>
          <ac:spMkLst>
            <pc:docMk/>
            <pc:sldMk cId="0" sldId="260"/>
            <ac:spMk id="10" creationId="{DBB8C9CE-51B6-ECA9-A3DF-25A9FFE1485F}"/>
          </ac:spMkLst>
        </pc:spChg>
        <pc:spChg chg="add">
          <ac:chgData name="Matthew Martineau" userId="S::mmartineau@smoc.org::073ce0ee-5d7d-468d-8982-2f6aa7a904ba" providerId="AD" clId="Web-{DFFAC660-FD27-1BDE-4D63-552CA027DDFC}" dt="2025-07-30T17:53:16.174" v="67"/>
          <ac:spMkLst>
            <pc:docMk/>
            <pc:sldMk cId="0" sldId="260"/>
            <ac:spMk id="11" creationId="{8BA07F03-555B-E669-0DB2-A764CB73AF79}"/>
          </ac:spMkLst>
        </pc:spChg>
        <pc:spChg chg="add">
          <ac:chgData name="Matthew Martineau" userId="S::mmartineau@smoc.org::073ce0ee-5d7d-468d-8982-2f6aa7a904ba" providerId="AD" clId="Web-{DFFAC660-FD27-1BDE-4D63-552CA027DDFC}" dt="2025-07-30T17:53:16.174" v="67"/>
          <ac:spMkLst>
            <pc:docMk/>
            <pc:sldMk cId="0" sldId="260"/>
            <ac:spMk id="15" creationId="{649E8CE0-6FB6-DBF7-322C-22C0D5FAC81F}"/>
          </ac:spMkLst>
        </pc:spChg>
        <pc:picChg chg="add">
          <ac:chgData name="Matthew Martineau" userId="S::mmartineau@smoc.org::073ce0ee-5d7d-468d-8982-2f6aa7a904ba" providerId="AD" clId="Web-{DFFAC660-FD27-1BDE-4D63-552CA027DDFC}" dt="2025-07-30T17:53:16.174" v="67"/>
          <ac:picMkLst>
            <pc:docMk/>
            <pc:sldMk cId="0" sldId="260"/>
            <ac:picMk id="8" creationId="{43BF8A8D-8672-65F4-8A11-876D557899C4}"/>
          </ac:picMkLst>
        </pc:picChg>
        <pc:picChg chg="add">
          <ac:chgData name="Matthew Martineau" userId="S::mmartineau@smoc.org::073ce0ee-5d7d-468d-8982-2f6aa7a904ba" providerId="AD" clId="Web-{DFFAC660-FD27-1BDE-4D63-552CA027DDFC}" dt="2025-07-30T17:53:16.174" v="67"/>
          <ac:picMkLst>
            <pc:docMk/>
            <pc:sldMk cId="0" sldId="260"/>
            <ac:picMk id="9" creationId="{89CB0C56-F9CB-AC15-E738-D975E8101DD9}"/>
          </ac:picMkLst>
        </pc:picChg>
        <pc:picChg chg="add">
          <ac:chgData name="Matthew Martineau" userId="S::mmartineau@smoc.org::073ce0ee-5d7d-468d-8982-2f6aa7a904ba" providerId="AD" clId="Web-{DFFAC660-FD27-1BDE-4D63-552CA027DDFC}" dt="2025-07-30T17:53:16.174" v="67"/>
          <ac:picMkLst>
            <pc:docMk/>
            <pc:sldMk cId="0" sldId="260"/>
            <ac:picMk id="12" creationId="{3F8A3D5E-46BD-CEEA-61FB-B25196BA0B61}"/>
          </ac:picMkLst>
        </pc:picChg>
        <pc:picChg chg="add">
          <ac:chgData name="Matthew Martineau" userId="S::mmartineau@smoc.org::073ce0ee-5d7d-468d-8982-2f6aa7a904ba" providerId="AD" clId="Web-{DFFAC660-FD27-1BDE-4D63-552CA027DDFC}" dt="2025-07-30T17:53:16.174" v="67"/>
          <ac:picMkLst>
            <pc:docMk/>
            <pc:sldMk cId="0" sldId="260"/>
            <ac:picMk id="13" creationId="{01082AD2-7A43-C0C2-C51A-7B2EFD3D2D5D}"/>
          </ac:picMkLst>
        </pc:picChg>
        <pc:picChg chg="add">
          <ac:chgData name="Matthew Martineau" userId="S::mmartineau@smoc.org::073ce0ee-5d7d-468d-8982-2f6aa7a904ba" providerId="AD" clId="Web-{DFFAC660-FD27-1BDE-4D63-552CA027DDFC}" dt="2025-07-30T17:53:16.174" v="67"/>
          <ac:picMkLst>
            <pc:docMk/>
            <pc:sldMk cId="0" sldId="260"/>
            <ac:picMk id="14" creationId="{FF7051E3-768F-1C18-9AD7-4B762B8DED17}"/>
          </ac:picMkLst>
        </pc:picChg>
      </pc:sldChg>
      <pc:sldChg chg="addSp delSp modSp">
        <pc:chgData name="Matthew Martineau" userId="S::mmartineau@smoc.org::073ce0ee-5d7d-468d-8982-2f6aa7a904ba" providerId="AD" clId="Web-{DFFAC660-FD27-1BDE-4D63-552CA027DDFC}" dt="2025-07-30T17:55:31.443" v="97" actId="1076"/>
        <pc:sldMkLst>
          <pc:docMk/>
          <pc:sldMk cId="0" sldId="262"/>
        </pc:sldMkLst>
        <pc:spChg chg="mod">
          <ac:chgData name="Matthew Martineau" userId="S::mmartineau@smoc.org::073ce0ee-5d7d-468d-8982-2f6aa7a904ba" providerId="AD" clId="Web-{DFFAC660-FD27-1BDE-4D63-552CA027DDFC}" dt="2025-07-30T17:55:31.443" v="97" actId="1076"/>
          <ac:spMkLst>
            <pc:docMk/>
            <pc:sldMk cId="0" sldId="262"/>
            <ac:spMk id="3" creationId="{00000000-0000-0000-0000-000000000000}"/>
          </ac:spMkLst>
        </pc:spChg>
        <pc:spChg chg="mod">
          <ac:chgData name="Matthew Martineau" userId="S::mmartineau@smoc.org::073ce0ee-5d7d-468d-8982-2f6aa7a904ba" providerId="AD" clId="Web-{DFFAC660-FD27-1BDE-4D63-552CA027DDFC}" dt="2025-07-30T17:55:12.255" v="94" actId="1076"/>
          <ac:spMkLst>
            <pc:docMk/>
            <pc:sldMk cId="0" sldId="262"/>
            <ac:spMk id="4" creationId="{00000000-0000-0000-0000-000000000000}"/>
          </ac:spMkLst>
        </pc:spChg>
        <pc:spChg chg="mod">
          <ac:chgData name="Matthew Martineau" userId="S::mmartineau@smoc.org::073ce0ee-5d7d-468d-8982-2f6aa7a904ba" providerId="AD" clId="Web-{DFFAC660-FD27-1BDE-4D63-552CA027DDFC}" dt="2025-07-30T17:55:22.974" v="96" actId="1076"/>
          <ac:spMkLst>
            <pc:docMk/>
            <pc:sldMk cId="0" sldId="262"/>
            <ac:spMk id="5" creationId="{00000000-0000-0000-0000-000000000000}"/>
          </ac:spMkLst>
        </pc:spChg>
        <pc:spChg chg="add">
          <ac:chgData name="Matthew Martineau" userId="S::mmartineau@smoc.org::073ce0ee-5d7d-468d-8982-2f6aa7a904ba" providerId="AD" clId="Web-{DFFAC660-FD27-1BDE-4D63-552CA027DDFC}" dt="2025-07-30T17:54:55.020" v="84"/>
          <ac:spMkLst>
            <pc:docMk/>
            <pc:sldMk cId="0" sldId="262"/>
            <ac:spMk id="10" creationId="{E238CD17-6080-800C-5C5E-2A771F3781BA}"/>
          </ac:spMkLst>
        </pc:spChg>
        <pc:spChg chg="add">
          <ac:chgData name="Matthew Martineau" userId="S::mmartineau@smoc.org::073ce0ee-5d7d-468d-8982-2f6aa7a904ba" providerId="AD" clId="Web-{DFFAC660-FD27-1BDE-4D63-552CA027DDFC}" dt="2025-07-30T17:54:55.114" v="87"/>
          <ac:spMkLst>
            <pc:docMk/>
            <pc:sldMk cId="0" sldId="262"/>
            <ac:spMk id="16" creationId="{FA9D6E0F-967C-FB84-3303-A61AEE5DB1A3}"/>
          </ac:spMkLst>
        </pc:spChg>
        <pc:spChg chg="add">
          <ac:chgData name="Matthew Martineau" userId="S::mmartineau@smoc.org::073ce0ee-5d7d-468d-8982-2f6aa7a904ba" providerId="AD" clId="Web-{DFFAC660-FD27-1BDE-4D63-552CA027DDFC}" dt="2025-07-30T17:54:55.130" v="88"/>
          <ac:spMkLst>
            <pc:docMk/>
            <pc:sldMk cId="0" sldId="262"/>
            <ac:spMk id="18" creationId="{380CF161-C013-9297-EDD5-FEC433FE8622}"/>
          </ac:spMkLst>
        </pc:spChg>
        <pc:picChg chg="add">
          <ac:chgData name="Matthew Martineau" userId="S::mmartineau@smoc.org::073ce0ee-5d7d-468d-8982-2f6aa7a904ba" providerId="AD" clId="Web-{DFFAC660-FD27-1BDE-4D63-552CA027DDFC}" dt="2025-07-30T17:54:55.036" v="85"/>
          <ac:picMkLst>
            <pc:docMk/>
            <pc:sldMk cId="0" sldId="262"/>
            <ac:picMk id="12" creationId="{0F4DAFB7-8007-42BA-EF10-80F93DC70297}"/>
          </ac:picMkLst>
        </pc:picChg>
        <pc:picChg chg="add">
          <ac:chgData name="Matthew Martineau" userId="S::mmartineau@smoc.org::073ce0ee-5d7d-468d-8982-2f6aa7a904ba" providerId="AD" clId="Web-{DFFAC660-FD27-1BDE-4D63-552CA027DDFC}" dt="2025-07-30T17:54:55.098" v="86"/>
          <ac:picMkLst>
            <pc:docMk/>
            <pc:sldMk cId="0" sldId="262"/>
            <ac:picMk id="14" creationId="{AF8FFA38-BC94-46E9-6BEE-BD326E4C560E}"/>
          </ac:picMkLst>
        </pc:picChg>
        <pc:picChg chg="add">
          <ac:chgData name="Matthew Martineau" userId="S::mmartineau@smoc.org::073ce0ee-5d7d-468d-8982-2f6aa7a904ba" providerId="AD" clId="Web-{DFFAC660-FD27-1BDE-4D63-552CA027DDFC}" dt="2025-07-30T17:54:55.145" v="89"/>
          <ac:picMkLst>
            <pc:docMk/>
            <pc:sldMk cId="0" sldId="262"/>
            <ac:picMk id="20" creationId="{90FA0909-FCEF-DEB8-C062-53ADB80DBE52}"/>
          </ac:picMkLst>
        </pc:picChg>
        <pc:picChg chg="add">
          <ac:chgData name="Matthew Martineau" userId="S::mmartineau@smoc.org::073ce0ee-5d7d-468d-8982-2f6aa7a904ba" providerId="AD" clId="Web-{DFFAC660-FD27-1BDE-4D63-552CA027DDFC}" dt="2025-07-30T17:54:55.161" v="90"/>
          <ac:picMkLst>
            <pc:docMk/>
            <pc:sldMk cId="0" sldId="262"/>
            <ac:picMk id="22" creationId="{6403FCC9-CFB9-8DF5-F84A-E209096E5AF0}"/>
          </ac:picMkLst>
        </pc:picChg>
        <pc:picChg chg="add">
          <ac:chgData name="Matthew Martineau" userId="S::mmartineau@smoc.org::073ce0ee-5d7d-468d-8982-2f6aa7a904ba" providerId="AD" clId="Web-{DFFAC660-FD27-1BDE-4D63-552CA027DDFC}" dt="2025-07-30T17:54:55.192" v="91"/>
          <ac:picMkLst>
            <pc:docMk/>
            <pc:sldMk cId="0" sldId="262"/>
            <ac:picMk id="24" creationId="{47621538-C5CE-EBD8-1959-93A2600ECF21}"/>
          </ac:picMkLst>
        </pc:picChg>
      </pc:sldChg>
      <pc:sldChg chg="addSp delSp modSp">
        <pc:chgData name="Matthew Martineau" userId="S::mmartineau@smoc.org::073ce0ee-5d7d-468d-8982-2f6aa7a904ba" providerId="AD" clId="Web-{DFFAC660-FD27-1BDE-4D63-552CA027DDFC}" dt="2025-07-30T18:04:29.090" v="112"/>
        <pc:sldMkLst>
          <pc:docMk/>
          <pc:sldMk cId="0" sldId="264"/>
        </pc:sldMkLst>
        <pc:spChg chg="mod">
          <ac:chgData name="Matthew Martineau" userId="S::mmartineau@smoc.org::073ce0ee-5d7d-468d-8982-2f6aa7a904ba" providerId="AD" clId="Web-{DFFAC660-FD27-1BDE-4D63-552CA027DDFC}" dt="2025-07-30T18:04:23.434" v="103" actId="1076"/>
          <ac:spMkLst>
            <pc:docMk/>
            <pc:sldMk cId="0" sldId="264"/>
            <ac:spMk id="3" creationId="{00000000-0000-0000-0000-000000000000}"/>
          </ac:spMkLst>
        </pc:spChg>
        <pc:spChg chg="mod">
          <ac:chgData name="Matthew Martineau" userId="S::mmartineau@smoc.org::073ce0ee-5d7d-468d-8982-2f6aa7a904ba" providerId="AD" clId="Web-{DFFAC660-FD27-1BDE-4D63-552CA027DDFC}" dt="2025-07-30T18:04:26.778" v="104" actId="1076"/>
          <ac:spMkLst>
            <pc:docMk/>
            <pc:sldMk cId="0" sldId="264"/>
            <ac:spMk id="4" creationId="{00000000-0000-0000-0000-000000000000}"/>
          </ac:spMkLst>
        </pc:spChg>
        <pc:spChg chg="add">
          <ac:chgData name="Matthew Martineau" userId="S::mmartineau@smoc.org::073ce0ee-5d7d-468d-8982-2f6aa7a904ba" providerId="AD" clId="Web-{DFFAC660-FD27-1BDE-4D63-552CA027DDFC}" dt="2025-07-30T18:04:28.981" v="105"/>
          <ac:spMkLst>
            <pc:docMk/>
            <pc:sldMk cId="0" sldId="264"/>
            <ac:spMk id="8" creationId="{1E5566AA-1174-AAEE-4981-E5A88C51D1AD}"/>
          </ac:spMkLst>
        </pc:spChg>
        <pc:spChg chg="add">
          <ac:chgData name="Matthew Martineau" userId="S::mmartineau@smoc.org::073ce0ee-5d7d-468d-8982-2f6aa7a904ba" providerId="AD" clId="Web-{DFFAC660-FD27-1BDE-4D63-552CA027DDFC}" dt="2025-07-30T18:04:29.043" v="108"/>
          <ac:spMkLst>
            <pc:docMk/>
            <pc:sldMk cId="0" sldId="264"/>
            <ac:spMk id="14" creationId="{802DE9E7-11B4-94B5-FFA9-F1BCF4283037}"/>
          </ac:spMkLst>
        </pc:spChg>
        <pc:spChg chg="add">
          <ac:chgData name="Matthew Martineau" userId="S::mmartineau@smoc.org::073ce0ee-5d7d-468d-8982-2f6aa7a904ba" providerId="AD" clId="Web-{DFFAC660-FD27-1BDE-4D63-552CA027DDFC}" dt="2025-07-30T18:04:29.059" v="109"/>
          <ac:spMkLst>
            <pc:docMk/>
            <pc:sldMk cId="0" sldId="264"/>
            <ac:spMk id="16" creationId="{109ED983-E904-008D-F0B9-22CF2A42ACBA}"/>
          </ac:spMkLst>
        </pc:spChg>
        <pc:picChg chg="add">
          <ac:chgData name="Matthew Martineau" userId="S::mmartineau@smoc.org::073ce0ee-5d7d-468d-8982-2f6aa7a904ba" providerId="AD" clId="Web-{DFFAC660-FD27-1BDE-4D63-552CA027DDFC}" dt="2025-07-30T18:04:28.997" v="106"/>
          <ac:picMkLst>
            <pc:docMk/>
            <pc:sldMk cId="0" sldId="264"/>
            <ac:picMk id="10" creationId="{2FE90274-406B-2217-1D8B-38F2418E6B6B}"/>
          </ac:picMkLst>
        </pc:picChg>
        <pc:picChg chg="add">
          <ac:chgData name="Matthew Martineau" userId="S::mmartineau@smoc.org::073ce0ee-5d7d-468d-8982-2f6aa7a904ba" providerId="AD" clId="Web-{DFFAC660-FD27-1BDE-4D63-552CA027DDFC}" dt="2025-07-30T18:04:29.028" v="107"/>
          <ac:picMkLst>
            <pc:docMk/>
            <pc:sldMk cId="0" sldId="264"/>
            <ac:picMk id="12" creationId="{805EF846-E6CD-2A57-A81A-B530AC9D895B}"/>
          </ac:picMkLst>
        </pc:picChg>
        <pc:picChg chg="add">
          <ac:chgData name="Matthew Martineau" userId="S::mmartineau@smoc.org::073ce0ee-5d7d-468d-8982-2f6aa7a904ba" providerId="AD" clId="Web-{DFFAC660-FD27-1BDE-4D63-552CA027DDFC}" dt="2025-07-30T18:04:29.059" v="110"/>
          <ac:picMkLst>
            <pc:docMk/>
            <pc:sldMk cId="0" sldId="264"/>
            <ac:picMk id="18" creationId="{98ACF651-771F-BD51-8354-3DF7D7AE1610}"/>
          </ac:picMkLst>
        </pc:picChg>
        <pc:picChg chg="add">
          <ac:chgData name="Matthew Martineau" userId="S::mmartineau@smoc.org::073ce0ee-5d7d-468d-8982-2f6aa7a904ba" providerId="AD" clId="Web-{DFFAC660-FD27-1BDE-4D63-552CA027DDFC}" dt="2025-07-30T18:04:29.075" v="111"/>
          <ac:picMkLst>
            <pc:docMk/>
            <pc:sldMk cId="0" sldId="264"/>
            <ac:picMk id="20" creationId="{D326E5ED-9D17-FBEA-86FF-62C6A40458F0}"/>
          </ac:picMkLst>
        </pc:picChg>
        <pc:picChg chg="add">
          <ac:chgData name="Matthew Martineau" userId="S::mmartineau@smoc.org::073ce0ee-5d7d-468d-8982-2f6aa7a904ba" providerId="AD" clId="Web-{DFFAC660-FD27-1BDE-4D63-552CA027DDFC}" dt="2025-07-30T18:04:29.090" v="112"/>
          <ac:picMkLst>
            <pc:docMk/>
            <pc:sldMk cId="0" sldId="264"/>
            <ac:picMk id="22" creationId="{B7722531-53B1-1694-0DE4-B47DE614B5B0}"/>
          </ac:picMkLst>
        </pc:picChg>
      </pc:sldChg>
      <pc:sldChg chg="addSp delSp modSp">
        <pc:chgData name="Matthew Martineau" userId="S::mmartineau@smoc.org::073ce0ee-5d7d-468d-8982-2f6aa7a904ba" providerId="AD" clId="Web-{DFFAC660-FD27-1BDE-4D63-552CA027DDFC}" dt="2025-07-30T18:04:52.137" v="126"/>
        <pc:sldMkLst>
          <pc:docMk/>
          <pc:sldMk cId="0" sldId="266"/>
        </pc:sldMkLst>
        <pc:spChg chg="mod">
          <ac:chgData name="Matthew Martineau" userId="S::mmartineau@smoc.org::073ce0ee-5d7d-468d-8982-2f6aa7a904ba" providerId="AD" clId="Web-{DFFAC660-FD27-1BDE-4D63-552CA027DDFC}" dt="2025-07-30T18:04:43.200" v="116" actId="1076"/>
          <ac:spMkLst>
            <pc:docMk/>
            <pc:sldMk cId="0" sldId="266"/>
            <ac:spMk id="4" creationId="{00000000-0000-0000-0000-000000000000}"/>
          </ac:spMkLst>
        </pc:spChg>
        <pc:spChg chg="mod">
          <ac:chgData name="Matthew Martineau" userId="S::mmartineau@smoc.org::073ce0ee-5d7d-468d-8982-2f6aa7a904ba" providerId="AD" clId="Web-{DFFAC660-FD27-1BDE-4D63-552CA027DDFC}" dt="2025-07-30T18:04:48.700" v="117" actId="1076"/>
          <ac:spMkLst>
            <pc:docMk/>
            <pc:sldMk cId="0" sldId="266"/>
            <ac:spMk id="5" creationId="{00000000-0000-0000-0000-000000000000}"/>
          </ac:spMkLst>
        </pc:spChg>
        <pc:spChg chg="add">
          <ac:chgData name="Matthew Martineau" userId="S::mmartineau@smoc.org::073ce0ee-5d7d-468d-8982-2f6aa7a904ba" providerId="AD" clId="Web-{DFFAC660-FD27-1BDE-4D63-552CA027DDFC}" dt="2025-07-30T18:04:52.012" v="119"/>
          <ac:spMkLst>
            <pc:docMk/>
            <pc:sldMk cId="0" sldId="266"/>
            <ac:spMk id="10" creationId="{AC1C01AD-A1C6-735E-09B3-6386A4C52A88}"/>
          </ac:spMkLst>
        </pc:spChg>
        <pc:spChg chg="add">
          <ac:chgData name="Matthew Martineau" userId="S::mmartineau@smoc.org::073ce0ee-5d7d-468d-8982-2f6aa7a904ba" providerId="AD" clId="Web-{DFFAC660-FD27-1BDE-4D63-552CA027DDFC}" dt="2025-07-30T18:04:52.091" v="122"/>
          <ac:spMkLst>
            <pc:docMk/>
            <pc:sldMk cId="0" sldId="266"/>
            <ac:spMk id="16" creationId="{E4EF1FBD-89DB-2008-4460-D7028D51FE19}"/>
          </ac:spMkLst>
        </pc:spChg>
        <pc:spChg chg="add">
          <ac:chgData name="Matthew Martineau" userId="S::mmartineau@smoc.org::073ce0ee-5d7d-468d-8982-2f6aa7a904ba" providerId="AD" clId="Web-{DFFAC660-FD27-1BDE-4D63-552CA027DDFC}" dt="2025-07-30T18:04:52.106" v="123"/>
          <ac:spMkLst>
            <pc:docMk/>
            <pc:sldMk cId="0" sldId="266"/>
            <ac:spMk id="18" creationId="{6A949F57-5397-2505-FD44-5640761C3A13}"/>
          </ac:spMkLst>
        </pc:spChg>
        <pc:picChg chg="add">
          <ac:chgData name="Matthew Martineau" userId="S::mmartineau@smoc.org::073ce0ee-5d7d-468d-8982-2f6aa7a904ba" providerId="AD" clId="Web-{DFFAC660-FD27-1BDE-4D63-552CA027DDFC}" dt="2025-07-30T18:04:52.028" v="120"/>
          <ac:picMkLst>
            <pc:docMk/>
            <pc:sldMk cId="0" sldId="266"/>
            <ac:picMk id="12" creationId="{37F30D27-6D07-A751-8528-79F8874A04EE}"/>
          </ac:picMkLst>
        </pc:picChg>
        <pc:picChg chg="add">
          <ac:chgData name="Matthew Martineau" userId="S::mmartineau@smoc.org::073ce0ee-5d7d-468d-8982-2f6aa7a904ba" providerId="AD" clId="Web-{DFFAC660-FD27-1BDE-4D63-552CA027DDFC}" dt="2025-07-30T18:04:52.075" v="121"/>
          <ac:picMkLst>
            <pc:docMk/>
            <pc:sldMk cId="0" sldId="266"/>
            <ac:picMk id="14" creationId="{773A0E0D-176F-D9B4-AA95-0145583307E1}"/>
          </ac:picMkLst>
        </pc:picChg>
        <pc:picChg chg="add">
          <ac:chgData name="Matthew Martineau" userId="S::mmartineau@smoc.org::073ce0ee-5d7d-468d-8982-2f6aa7a904ba" providerId="AD" clId="Web-{DFFAC660-FD27-1BDE-4D63-552CA027DDFC}" dt="2025-07-30T18:04:52.122" v="124"/>
          <ac:picMkLst>
            <pc:docMk/>
            <pc:sldMk cId="0" sldId="266"/>
            <ac:picMk id="20" creationId="{13A36655-BD4C-CB62-927F-701D98CC0352}"/>
          </ac:picMkLst>
        </pc:picChg>
        <pc:picChg chg="add">
          <ac:chgData name="Matthew Martineau" userId="S::mmartineau@smoc.org::073ce0ee-5d7d-468d-8982-2f6aa7a904ba" providerId="AD" clId="Web-{DFFAC660-FD27-1BDE-4D63-552CA027DDFC}" dt="2025-07-30T18:04:52.137" v="125"/>
          <ac:picMkLst>
            <pc:docMk/>
            <pc:sldMk cId="0" sldId="266"/>
            <ac:picMk id="22" creationId="{1AC05FE8-0DCF-D6E0-26B2-7EF6E56AD0AC}"/>
          </ac:picMkLst>
        </pc:picChg>
        <pc:picChg chg="add">
          <ac:chgData name="Matthew Martineau" userId="S::mmartineau@smoc.org::073ce0ee-5d7d-468d-8982-2f6aa7a904ba" providerId="AD" clId="Web-{DFFAC660-FD27-1BDE-4D63-552CA027DDFC}" dt="2025-07-30T18:04:52.137" v="126"/>
          <ac:picMkLst>
            <pc:docMk/>
            <pc:sldMk cId="0" sldId="266"/>
            <ac:picMk id="24" creationId="{5BD3B73D-9C08-A928-D4A5-BC70A59DD474}"/>
          </ac:picMkLst>
        </pc:picChg>
      </pc:sldChg>
      <pc:sldChg chg="addSp delSp modSp">
        <pc:chgData name="Matthew Martineau" userId="S::mmartineau@smoc.org::073ce0ee-5d7d-468d-8982-2f6aa7a904ba" providerId="AD" clId="Web-{DFFAC660-FD27-1BDE-4D63-552CA027DDFC}" dt="2025-07-30T18:08:44.756" v="146" actId="1076"/>
        <pc:sldMkLst>
          <pc:docMk/>
          <pc:sldMk cId="0" sldId="268"/>
        </pc:sldMkLst>
        <pc:spChg chg="mod">
          <ac:chgData name="Matthew Martineau" userId="S::mmartineau@smoc.org::073ce0ee-5d7d-468d-8982-2f6aa7a904ba" providerId="AD" clId="Web-{DFFAC660-FD27-1BDE-4D63-552CA027DDFC}" dt="2025-07-30T18:05:19.044" v="133" actId="1076"/>
          <ac:spMkLst>
            <pc:docMk/>
            <pc:sldMk cId="0" sldId="268"/>
            <ac:spMk id="5" creationId="{00000000-0000-0000-0000-000000000000}"/>
          </ac:spMkLst>
        </pc:spChg>
        <pc:spChg chg="mod">
          <ac:chgData name="Matthew Martineau" userId="S::mmartineau@smoc.org::073ce0ee-5d7d-468d-8982-2f6aa7a904ba" providerId="AD" clId="Web-{DFFAC660-FD27-1BDE-4D63-552CA027DDFC}" dt="2025-07-30T18:08:13.583" v="136" actId="1076"/>
          <ac:spMkLst>
            <pc:docMk/>
            <pc:sldMk cId="0" sldId="268"/>
            <ac:spMk id="6" creationId="{00000000-0000-0000-0000-000000000000}"/>
          </ac:spMkLst>
        </pc:spChg>
        <pc:spChg chg="mod">
          <ac:chgData name="Matthew Martineau" userId="S::mmartineau@smoc.org::073ce0ee-5d7d-468d-8982-2f6aa7a904ba" providerId="AD" clId="Web-{DFFAC660-FD27-1BDE-4D63-552CA027DDFC}" dt="2025-07-30T18:08:44.756" v="146" actId="1076"/>
          <ac:spMkLst>
            <pc:docMk/>
            <pc:sldMk cId="0" sldId="268"/>
            <ac:spMk id="8" creationId="{00000000-0000-0000-0000-000000000000}"/>
          </ac:spMkLst>
        </pc:spChg>
        <pc:spChg chg="add">
          <ac:chgData name="Matthew Martineau" userId="S::mmartineau@smoc.org::073ce0ee-5d7d-468d-8982-2f6aa7a904ba" providerId="AD" clId="Web-{DFFAC660-FD27-1BDE-4D63-552CA027DDFC}" dt="2025-07-30T18:08:33.208" v="138"/>
          <ac:spMkLst>
            <pc:docMk/>
            <pc:sldMk cId="0" sldId="268"/>
            <ac:spMk id="12" creationId="{4F4FE20E-FAA8-14AE-023B-9C864F9BDA78}"/>
          </ac:spMkLst>
        </pc:spChg>
        <pc:spChg chg="add">
          <ac:chgData name="Matthew Martineau" userId="S::mmartineau@smoc.org::073ce0ee-5d7d-468d-8982-2f6aa7a904ba" providerId="AD" clId="Web-{DFFAC660-FD27-1BDE-4D63-552CA027DDFC}" dt="2025-07-30T18:08:33.271" v="141"/>
          <ac:spMkLst>
            <pc:docMk/>
            <pc:sldMk cId="0" sldId="268"/>
            <ac:spMk id="18" creationId="{5CCF5C94-D4C3-867D-35A5-079DB0074A04}"/>
          </ac:spMkLst>
        </pc:spChg>
        <pc:spChg chg="add">
          <ac:chgData name="Matthew Martineau" userId="S::mmartineau@smoc.org::073ce0ee-5d7d-468d-8982-2f6aa7a904ba" providerId="AD" clId="Web-{DFFAC660-FD27-1BDE-4D63-552CA027DDFC}" dt="2025-07-30T18:08:33.287" v="142"/>
          <ac:spMkLst>
            <pc:docMk/>
            <pc:sldMk cId="0" sldId="268"/>
            <ac:spMk id="20" creationId="{85E40EA7-E55D-B260-853F-4EB820F31ECA}"/>
          </ac:spMkLst>
        </pc:spChg>
        <pc:picChg chg="add">
          <ac:chgData name="Matthew Martineau" userId="S::mmartineau@smoc.org::073ce0ee-5d7d-468d-8982-2f6aa7a904ba" providerId="AD" clId="Web-{DFFAC660-FD27-1BDE-4D63-552CA027DDFC}" dt="2025-07-30T18:08:33.224" v="139"/>
          <ac:picMkLst>
            <pc:docMk/>
            <pc:sldMk cId="0" sldId="268"/>
            <ac:picMk id="14" creationId="{5E0B4377-CB26-D2F9-A99C-48C6D3527FAA}"/>
          </ac:picMkLst>
        </pc:picChg>
        <pc:picChg chg="add">
          <ac:chgData name="Matthew Martineau" userId="S::mmartineau@smoc.org::073ce0ee-5d7d-468d-8982-2f6aa7a904ba" providerId="AD" clId="Web-{DFFAC660-FD27-1BDE-4D63-552CA027DDFC}" dt="2025-07-30T18:08:33.255" v="140"/>
          <ac:picMkLst>
            <pc:docMk/>
            <pc:sldMk cId="0" sldId="268"/>
            <ac:picMk id="16" creationId="{F03F37C6-4EB3-E495-0A9A-FE01414F52CC}"/>
          </ac:picMkLst>
        </pc:picChg>
        <pc:picChg chg="add">
          <ac:chgData name="Matthew Martineau" userId="S::mmartineau@smoc.org::073ce0ee-5d7d-468d-8982-2f6aa7a904ba" providerId="AD" clId="Web-{DFFAC660-FD27-1BDE-4D63-552CA027DDFC}" dt="2025-07-30T18:08:33.302" v="143"/>
          <ac:picMkLst>
            <pc:docMk/>
            <pc:sldMk cId="0" sldId="268"/>
            <ac:picMk id="22" creationId="{CD93D93A-6870-194D-685A-8CD00576B108}"/>
          </ac:picMkLst>
        </pc:picChg>
        <pc:picChg chg="add">
          <ac:chgData name="Matthew Martineau" userId="S::mmartineau@smoc.org::073ce0ee-5d7d-468d-8982-2f6aa7a904ba" providerId="AD" clId="Web-{DFFAC660-FD27-1BDE-4D63-552CA027DDFC}" dt="2025-07-30T18:08:33.318" v="144"/>
          <ac:picMkLst>
            <pc:docMk/>
            <pc:sldMk cId="0" sldId="268"/>
            <ac:picMk id="24" creationId="{90339A05-A0C2-B86F-F36C-588481D664E8}"/>
          </ac:picMkLst>
        </pc:picChg>
        <pc:picChg chg="add">
          <ac:chgData name="Matthew Martineau" userId="S::mmartineau@smoc.org::073ce0ee-5d7d-468d-8982-2f6aa7a904ba" providerId="AD" clId="Web-{DFFAC660-FD27-1BDE-4D63-552CA027DDFC}" dt="2025-07-30T18:08:33.333" v="145"/>
          <ac:picMkLst>
            <pc:docMk/>
            <pc:sldMk cId="0" sldId="268"/>
            <ac:picMk id="26" creationId="{3FC4A9BA-FA84-2162-2E4A-EFE3D721FE7D}"/>
          </ac:picMkLst>
        </pc:picChg>
      </pc:sldChg>
      <pc:sldChg chg="addSp delSp modSp">
        <pc:chgData name="Matthew Martineau" userId="S::mmartineau@smoc.org::073ce0ee-5d7d-468d-8982-2f6aa7a904ba" providerId="AD" clId="Web-{DFFAC660-FD27-1BDE-4D63-552CA027DDFC}" dt="2025-07-30T18:13:28.497" v="160"/>
        <pc:sldMkLst>
          <pc:docMk/>
          <pc:sldMk cId="0" sldId="270"/>
        </pc:sldMkLst>
        <pc:spChg chg="mod">
          <ac:chgData name="Matthew Martineau" userId="S::mmartineau@smoc.org::073ce0ee-5d7d-468d-8982-2f6aa7a904ba" providerId="AD" clId="Web-{DFFAC660-FD27-1BDE-4D63-552CA027DDFC}" dt="2025-07-30T18:13:20.841" v="151" actId="1076"/>
          <ac:spMkLst>
            <pc:docMk/>
            <pc:sldMk cId="0" sldId="270"/>
            <ac:spMk id="3" creationId="{00000000-0000-0000-0000-000000000000}"/>
          </ac:spMkLst>
        </pc:spChg>
        <pc:spChg chg="mod">
          <ac:chgData name="Matthew Martineau" userId="S::mmartineau@smoc.org::073ce0ee-5d7d-468d-8982-2f6aa7a904ba" providerId="AD" clId="Web-{DFFAC660-FD27-1BDE-4D63-552CA027DDFC}" dt="2025-07-30T18:13:25.778" v="152" actId="1076"/>
          <ac:spMkLst>
            <pc:docMk/>
            <pc:sldMk cId="0" sldId="270"/>
            <ac:spMk id="4" creationId="{00000000-0000-0000-0000-000000000000}"/>
          </ac:spMkLst>
        </pc:spChg>
        <pc:spChg chg="add">
          <ac:chgData name="Matthew Martineau" userId="S::mmartineau@smoc.org::073ce0ee-5d7d-468d-8982-2f6aa7a904ba" providerId="AD" clId="Web-{DFFAC660-FD27-1BDE-4D63-552CA027DDFC}" dt="2025-07-30T18:13:28.372" v="153"/>
          <ac:spMkLst>
            <pc:docMk/>
            <pc:sldMk cId="0" sldId="270"/>
            <ac:spMk id="9" creationId="{F6ECDA09-7ED4-A78D-A12C-3F6B956E70E7}"/>
          </ac:spMkLst>
        </pc:spChg>
        <pc:spChg chg="add">
          <ac:chgData name="Matthew Martineau" userId="S::mmartineau@smoc.org::073ce0ee-5d7d-468d-8982-2f6aa7a904ba" providerId="AD" clId="Web-{DFFAC660-FD27-1BDE-4D63-552CA027DDFC}" dt="2025-07-30T18:13:28.435" v="156"/>
          <ac:spMkLst>
            <pc:docMk/>
            <pc:sldMk cId="0" sldId="270"/>
            <ac:spMk id="15" creationId="{C80F8516-0441-D7E5-52CB-C3006517AE2F}"/>
          </ac:spMkLst>
        </pc:spChg>
        <pc:spChg chg="add">
          <ac:chgData name="Matthew Martineau" userId="S::mmartineau@smoc.org::073ce0ee-5d7d-468d-8982-2f6aa7a904ba" providerId="AD" clId="Web-{DFFAC660-FD27-1BDE-4D63-552CA027DDFC}" dt="2025-07-30T18:13:28.450" v="157"/>
          <ac:spMkLst>
            <pc:docMk/>
            <pc:sldMk cId="0" sldId="270"/>
            <ac:spMk id="17" creationId="{A225176B-66C8-A93C-3F20-0FA321581570}"/>
          </ac:spMkLst>
        </pc:spChg>
        <pc:picChg chg="add">
          <ac:chgData name="Matthew Martineau" userId="S::mmartineau@smoc.org::073ce0ee-5d7d-468d-8982-2f6aa7a904ba" providerId="AD" clId="Web-{DFFAC660-FD27-1BDE-4D63-552CA027DDFC}" dt="2025-07-30T18:13:28.388" v="154"/>
          <ac:picMkLst>
            <pc:docMk/>
            <pc:sldMk cId="0" sldId="270"/>
            <ac:picMk id="11" creationId="{9E01FAF2-71D3-20F6-844D-432F6411C067}"/>
          </ac:picMkLst>
        </pc:picChg>
        <pc:picChg chg="add">
          <ac:chgData name="Matthew Martineau" userId="S::mmartineau@smoc.org::073ce0ee-5d7d-468d-8982-2f6aa7a904ba" providerId="AD" clId="Web-{DFFAC660-FD27-1BDE-4D63-552CA027DDFC}" dt="2025-07-30T18:13:28.419" v="155"/>
          <ac:picMkLst>
            <pc:docMk/>
            <pc:sldMk cId="0" sldId="270"/>
            <ac:picMk id="13" creationId="{B9E8FC53-109C-C14F-4758-0105CED1424C}"/>
          </ac:picMkLst>
        </pc:picChg>
        <pc:picChg chg="add">
          <ac:chgData name="Matthew Martineau" userId="S::mmartineau@smoc.org::073ce0ee-5d7d-468d-8982-2f6aa7a904ba" providerId="AD" clId="Web-{DFFAC660-FD27-1BDE-4D63-552CA027DDFC}" dt="2025-07-30T18:13:28.466" v="158"/>
          <ac:picMkLst>
            <pc:docMk/>
            <pc:sldMk cId="0" sldId="270"/>
            <ac:picMk id="19" creationId="{D9B40F2A-3543-F10B-9C08-C68659770CE6}"/>
          </ac:picMkLst>
        </pc:picChg>
        <pc:picChg chg="add">
          <ac:chgData name="Matthew Martineau" userId="S::mmartineau@smoc.org::073ce0ee-5d7d-468d-8982-2f6aa7a904ba" providerId="AD" clId="Web-{DFFAC660-FD27-1BDE-4D63-552CA027DDFC}" dt="2025-07-30T18:13:28.482" v="159"/>
          <ac:picMkLst>
            <pc:docMk/>
            <pc:sldMk cId="0" sldId="270"/>
            <ac:picMk id="21" creationId="{09785447-1577-1FF0-5ED3-B8B72BCAD23B}"/>
          </ac:picMkLst>
        </pc:picChg>
        <pc:picChg chg="add">
          <ac:chgData name="Matthew Martineau" userId="S::mmartineau@smoc.org::073ce0ee-5d7d-468d-8982-2f6aa7a904ba" providerId="AD" clId="Web-{DFFAC660-FD27-1BDE-4D63-552CA027DDFC}" dt="2025-07-30T18:13:28.497" v="160"/>
          <ac:picMkLst>
            <pc:docMk/>
            <pc:sldMk cId="0" sldId="270"/>
            <ac:picMk id="23" creationId="{22AED1EE-6432-7F35-9C36-E87B96FAB087}"/>
          </ac:picMkLst>
        </pc:picChg>
      </pc:sldChg>
      <pc:sldChg chg="addSp delSp modSp">
        <pc:chgData name="Matthew Martineau" userId="S::mmartineau@smoc.org::073ce0ee-5d7d-468d-8982-2f6aa7a904ba" providerId="AD" clId="Web-{DFFAC660-FD27-1BDE-4D63-552CA027DDFC}" dt="2025-07-30T19:14:21.064" v="187" actId="14100"/>
        <pc:sldMkLst>
          <pc:docMk/>
          <pc:sldMk cId="0" sldId="272"/>
        </pc:sldMkLst>
        <pc:spChg chg="mod">
          <ac:chgData name="Matthew Martineau" userId="S::mmartineau@smoc.org::073ce0ee-5d7d-468d-8982-2f6aa7a904ba" providerId="AD" clId="Web-{DFFAC660-FD27-1BDE-4D63-552CA027DDFC}" dt="2025-07-30T19:14:21.064" v="187" actId="14100"/>
          <ac:spMkLst>
            <pc:docMk/>
            <pc:sldMk cId="0" sldId="272"/>
            <ac:spMk id="3" creationId="{00000000-0000-0000-0000-000000000000}"/>
          </ac:spMkLst>
        </pc:spChg>
        <pc:spChg chg="mod">
          <ac:chgData name="Matthew Martineau" userId="S::mmartineau@smoc.org::073ce0ee-5d7d-468d-8982-2f6aa7a904ba" providerId="AD" clId="Web-{DFFAC660-FD27-1BDE-4D63-552CA027DDFC}" dt="2025-07-30T19:14:11.502" v="185" actId="14100"/>
          <ac:spMkLst>
            <pc:docMk/>
            <pc:sldMk cId="0" sldId="272"/>
            <ac:spMk id="4" creationId="{00000000-0000-0000-0000-000000000000}"/>
          </ac:spMkLst>
        </pc:spChg>
        <pc:spChg chg="mod">
          <ac:chgData name="Matthew Martineau" userId="S::mmartineau@smoc.org::073ce0ee-5d7d-468d-8982-2f6aa7a904ba" providerId="AD" clId="Web-{DFFAC660-FD27-1BDE-4D63-552CA027DDFC}" dt="2025-07-30T19:13:23.798" v="171" actId="1076"/>
          <ac:spMkLst>
            <pc:docMk/>
            <pc:sldMk cId="0" sldId="272"/>
            <ac:spMk id="5" creationId="{00000000-0000-0000-0000-000000000000}"/>
          </ac:spMkLst>
        </pc:spChg>
        <pc:spChg chg="mod">
          <ac:chgData name="Matthew Martineau" userId="S::mmartineau@smoc.org::073ce0ee-5d7d-468d-8982-2f6aa7a904ba" providerId="AD" clId="Web-{DFFAC660-FD27-1BDE-4D63-552CA027DDFC}" dt="2025-07-30T19:13:44.658" v="176" actId="1076"/>
          <ac:spMkLst>
            <pc:docMk/>
            <pc:sldMk cId="0" sldId="272"/>
            <ac:spMk id="6" creationId="{00000000-0000-0000-0000-000000000000}"/>
          </ac:spMkLst>
        </pc:spChg>
        <pc:spChg chg="mod">
          <ac:chgData name="Matthew Martineau" userId="S::mmartineau@smoc.org::073ce0ee-5d7d-468d-8982-2f6aa7a904ba" providerId="AD" clId="Web-{DFFAC660-FD27-1BDE-4D63-552CA027DDFC}" dt="2025-07-30T19:13:32.642" v="172" actId="1076"/>
          <ac:spMkLst>
            <pc:docMk/>
            <pc:sldMk cId="0" sldId="272"/>
            <ac:spMk id="7" creationId="{00000000-0000-0000-0000-000000000000}"/>
          </ac:spMkLst>
        </pc:spChg>
        <pc:spChg chg="mod">
          <ac:chgData name="Matthew Martineau" userId="S::mmartineau@smoc.org::073ce0ee-5d7d-468d-8982-2f6aa7a904ba" providerId="AD" clId="Web-{DFFAC660-FD27-1BDE-4D63-552CA027DDFC}" dt="2025-07-30T19:14:14.720" v="186" actId="1076"/>
          <ac:spMkLst>
            <pc:docMk/>
            <pc:sldMk cId="0" sldId="272"/>
            <ac:spMk id="8" creationId="{00000000-0000-0000-0000-000000000000}"/>
          </ac:spMkLst>
        </pc:spChg>
        <pc:spChg chg="add">
          <ac:chgData name="Matthew Martineau" userId="S::mmartineau@smoc.org::073ce0ee-5d7d-468d-8982-2f6aa7a904ba" providerId="AD" clId="Web-{DFFAC660-FD27-1BDE-4D63-552CA027DDFC}" dt="2025-07-30T19:14:02.502" v="177"/>
          <ac:spMkLst>
            <pc:docMk/>
            <pc:sldMk cId="0" sldId="272"/>
            <ac:spMk id="12" creationId="{5DE20612-4302-3EEF-1456-63D9A4F1629C}"/>
          </ac:spMkLst>
        </pc:spChg>
        <pc:spChg chg="add">
          <ac:chgData name="Matthew Martineau" userId="S::mmartineau@smoc.org::073ce0ee-5d7d-468d-8982-2f6aa7a904ba" providerId="AD" clId="Web-{DFFAC660-FD27-1BDE-4D63-552CA027DDFC}" dt="2025-07-30T19:14:02.580" v="180"/>
          <ac:spMkLst>
            <pc:docMk/>
            <pc:sldMk cId="0" sldId="272"/>
            <ac:spMk id="18" creationId="{C4A8773B-C753-F42C-8124-B049CD646F64}"/>
          </ac:spMkLst>
        </pc:spChg>
        <pc:spChg chg="add">
          <ac:chgData name="Matthew Martineau" userId="S::mmartineau@smoc.org::073ce0ee-5d7d-468d-8982-2f6aa7a904ba" providerId="AD" clId="Web-{DFFAC660-FD27-1BDE-4D63-552CA027DDFC}" dt="2025-07-30T19:14:02.595" v="181"/>
          <ac:spMkLst>
            <pc:docMk/>
            <pc:sldMk cId="0" sldId="272"/>
            <ac:spMk id="20" creationId="{B37265EF-0C76-9B34-0BB6-B5434EB09BCF}"/>
          </ac:spMkLst>
        </pc:spChg>
        <pc:picChg chg="add">
          <ac:chgData name="Matthew Martineau" userId="S::mmartineau@smoc.org::073ce0ee-5d7d-468d-8982-2f6aa7a904ba" providerId="AD" clId="Web-{DFFAC660-FD27-1BDE-4D63-552CA027DDFC}" dt="2025-07-30T19:14:02.517" v="178"/>
          <ac:picMkLst>
            <pc:docMk/>
            <pc:sldMk cId="0" sldId="272"/>
            <ac:picMk id="14" creationId="{ACC66370-20E8-6ADB-B41C-3C3E926B133A}"/>
          </ac:picMkLst>
        </pc:picChg>
        <pc:picChg chg="add">
          <ac:chgData name="Matthew Martineau" userId="S::mmartineau@smoc.org::073ce0ee-5d7d-468d-8982-2f6aa7a904ba" providerId="AD" clId="Web-{DFFAC660-FD27-1BDE-4D63-552CA027DDFC}" dt="2025-07-30T19:14:02.564" v="179"/>
          <ac:picMkLst>
            <pc:docMk/>
            <pc:sldMk cId="0" sldId="272"/>
            <ac:picMk id="16" creationId="{8B49A5B7-B7C7-165D-AC37-5A4D640BA3A3}"/>
          </ac:picMkLst>
        </pc:picChg>
        <pc:picChg chg="add">
          <ac:chgData name="Matthew Martineau" userId="S::mmartineau@smoc.org::073ce0ee-5d7d-468d-8982-2f6aa7a904ba" providerId="AD" clId="Web-{DFFAC660-FD27-1BDE-4D63-552CA027DDFC}" dt="2025-07-30T19:14:02.611" v="182"/>
          <ac:picMkLst>
            <pc:docMk/>
            <pc:sldMk cId="0" sldId="272"/>
            <ac:picMk id="22" creationId="{F486E35A-EBED-2FC2-9467-64C44A37C9E8}"/>
          </ac:picMkLst>
        </pc:picChg>
        <pc:picChg chg="add">
          <ac:chgData name="Matthew Martineau" userId="S::mmartineau@smoc.org::073ce0ee-5d7d-468d-8982-2f6aa7a904ba" providerId="AD" clId="Web-{DFFAC660-FD27-1BDE-4D63-552CA027DDFC}" dt="2025-07-30T19:14:02.642" v="183"/>
          <ac:picMkLst>
            <pc:docMk/>
            <pc:sldMk cId="0" sldId="272"/>
            <ac:picMk id="24" creationId="{E8F04090-BF3E-A480-24B1-CEC77885DBC5}"/>
          </ac:picMkLst>
        </pc:picChg>
        <pc:picChg chg="add">
          <ac:chgData name="Matthew Martineau" userId="S::mmartineau@smoc.org::073ce0ee-5d7d-468d-8982-2f6aa7a904ba" providerId="AD" clId="Web-{DFFAC660-FD27-1BDE-4D63-552CA027DDFC}" dt="2025-07-30T19:14:02.642" v="184"/>
          <ac:picMkLst>
            <pc:docMk/>
            <pc:sldMk cId="0" sldId="272"/>
            <ac:picMk id="26" creationId="{172AFDBC-798F-4C18-7CA0-B9414280D30B}"/>
          </ac:picMkLst>
        </pc:picChg>
      </pc:sldChg>
    </pc:docChg>
  </pc:docChgLst>
  <pc:docChgLst>
    <pc:chgData name="Angelica Gomes Ventura Moreira" userId="S::agomesventuramoreira@smoc.org::8cb1d207-7df7-457f-837b-526650734cdd" providerId="AD" clId="Web-{AF36E34C-1B40-E2CC-B50E-C2D8E970EF63}"/>
    <pc:docChg chg="modSld modMainMaster">
      <pc:chgData name="Angelica Gomes Ventura Moreira" userId="S::agomesventuramoreira@smoc.org::8cb1d207-7df7-457f-837b-526650734cdd" providerId="AD" clId="Web-{AF36E34C-1B40-E2CC-B50E-C2D8E970EF63}" dt="2024-11-12T20:23:53.743" v="24"/>
      <pc:docMkLst>
        <pc:docMk/>
      </pc:docMkLst>
      <pc:sldChg chg="addSp modSp">
        <pc:chgData name="Angelica Gomes Ventura Moreira" userId="S::agomesventuramoreira@smoc.org::8cb1d207-7df7-457f-837b-526650734cdd" providerId="AD" clId="Web-{AF36E34C-1B40-E2CC-B50E-C2D8E970EF63}" dt="2024-11-12T20:23:43.696" v="23"/>
        <pc:sldMkLst>
          <pc:docMk/>
          <pc:sldMk cId="0" sldId="256"/>
        </pc:sldMkLst>
      </pc:sldChg>
      <pc:sldChg chg="addSp modSp">
        <pc:chgData name="Angelica Gomes Ventura Moreira" userId="S::agomesventuramoreira@smoc.org::8cb1d207-7df7-457f-837b-526650734cdd" providerId="AD" clId="Web-{AF36E34C-1B40-E2CC-B50E-C2D8E970EF63}" dt="2024-11-12T20:23:53.743" v="24"/>
        <pc:sldMkLst>
          <pc:docMk/>
          <pc:sldMk cId="0" sldId="257"/>
        </pc:sldMkLst>
      </pc:sldChg>
      <pc:sldChg chg="addSp modSp">
        <pc:chgData name="Angelica Gomes Ventura Moreira" userId="S::agomesventuramoreira@smoc.org::8cb1d207-7df7-457f-837b-526650734cdd" providerId="AD" clId="Web-{AF36E34C-1B40-E2CC-B50E-C2D8E970EF63}" dt="2024-11-12T20:23:53.743" v="24"/>
        <pc:sldMkLst>
          <pc:docMk/>
          <pc:sldMk cId="0" sldId="258"/>
        </pc:sldMkLst>
      </pc:sldChg>
      <pc:sldChg chg="addSp modSp">
        <pc:chgData name="Angelica Gomes Ventura Moreira" userId="S::agomesventuramoreira@smoc.org::8cb1d207-7df7-457f-837b-526650734cdd" providerId="AD" clId="Web-{AF36E34C-1B40-E2CC-B50E-C2D8E970EF63}" dt="2024-11-12T20:23:53.743" v="24"/>
        <pc:sldMkLst>
          <pc:docMk/>
          <pc:sldMk cId="0" sldId="259"/>
        </pc:sldMkLst>
      </pc:sldChg>
      <pc:sldChg chg="addSp modSp">
        <pc:chgData name="Angelica Gomes Ventura Moreira" userId="S::agomesventuramoreira@smoc.org::8cb1d207-7df7-457f-837b-526650734cdd" providerId="AD" clId="Web-{AF36E34C-1B40-E2CC-B50E-C2D8E970EF63}" dt="2024-11-12T20:23:53.743" v="24"/>
        <pc:sldMkLst>
          <pc:docMk/>
          <pc:sldMk cId="0" sldId="260"/>
        </pc:sldMkLst>
      </pc:sldChg>
      <pc:sldChg chg="addSp modSp">
        <pc:chgData name="Angelica Gomes Ventura Moreira" userId="S::agomesventuramoreira@smoc.org::8cb1d207-7df7-457f-837b-526650734cdd" providerId="AD" clId="Web-{AF36E34C-1B40-E2CC-B50E-C2D8E970EF63}" dt="2024-11-12T20:23:53.743" v="24"/>
        <pc:sldMkLst>
          <pc:docMk/>
          <pc:sldMk cId="0" sldId="261"/>
        </pc:sldMkLst>
      </pc:sldChg>
      <pc:sldChg chg="addSp modSp">
        <pc:chgData name="Angelica Gomes Ventura Moreira" userId="S::agomesventuramoreira@smoc.org::8cb1d207-7df7-457f-837b-526650734cdd" providerId="AD" clId="Web-{AF36E34C-1B40-E2CC-B50E-C2D8E970EF63}" dt="2024-11-12T20:23:53.743" v="24"/>
        <pc:sldMkLst>
          <pc:docMk/>
          <pc:sldMk cId="0" sldId="262"/>
        </pc:sldMkLst>
      </pc:sldChg>
      <pc:sldChg chg="addSp modSp">
        <pc:chgData name="Angelica Gomes Ventura Moreira" userId="S::agomesventuramoreira@smoc.org::8cb1d207-7df7-457f-837b-526650734cdd" providerId="AD" clId="Web-{AF36E34C-1B40-E2CC-B50E-C2D8E970EF63}" dt="2024-11-12T20:23:53.743" v="24"/>
        <pc:sldMkLst>
          <pc:docMk/>
          <pc:sldMk cId="0" sldId="263"/>
        </pc:sldMkLst>
      </pc:sldChg>
      <pc:sldChg chg="addSp modSp">
        <pc:chgData name="Angelica Gomes Ventura Moreira" userId="S::agomesventuramoreira@smoc.org::8cb1d207-7df7-457f-837b-526650734cdd" providerId="AD" clId="Web-{AF36E34C-1B40-E2CC-B50E-C2D8E970EF63}" dt="2024-11-12T20:23:53.743" v="24"/>
        <pc:sldMkLst>
          <pc:docMk/>
          <pc:sldMk cId="0" sldId="264"/>
        </pc:sldMkLst>
      </pc:sldChg>
      <pc:sldChg chg="addSp modSp">
        <pc:chgData name="Angelica Gomes Ventura Moreira" userId="S::agomesventuramoreira@smoc.org::8cb1d207-7df7-457f-837b-526650734cdd" providerId="AD" clId="Web-{AF36E34C-1B40-E2CC-B50E-C2D8E970EF63}" dt="2024-11-12T20:23:53.743" v="24"/>
        <pc:sldMkLst>
          <pc:docMk/>
          <pc:sldMk cId="0" sldId="265"/>
        </pc:sldMkLst>
      </pc:sldChg>
      <pc:sldChg chg="addSp modSp">
        <pc:chgData name="Angelica Gomes Ventura Moreira" userId="S::agomesventuramoreira@smoc.org::8cb1d207-7df7-457f-837b-526650734cdd" providerId="AD" clId="Web-{AF36E34C-1B40-E2CC-B50E-C2D8E970EF63}" dt="2024-11-12T20:23:53.743" v="24"/>
        <pc:sldMkLst>
          <pc:docMk/>
          <pc:sldMk cId="0" sldId="266"/>
        </pc:sldMkLst>
      </pc:sldChg>
      <pc:sldChg chg="addSp modSp">
        <pc:chgData name="Angelica Gomes Ventura Moreira" userId="S::agomesventuramoreira@smoc.org::8cb1d207-7df7-457f-837b-526650734cdd" providerId="AD" clId="Web-{AF36E34C-1B40-E2CC-B50E-C2D8E970EF63}" dt="2024-11-12T20:23:53.743" v="24"/>
        <pc:sldMkLst>
          <pc:docMk/>
          <pc:sldMk cId="0" sldId="267"/>
        </pc:sldMkLst>
      </pc:sldChg>
      <pc:sldChg chg="addSp modSp">
        <pc:chgData name="Angelica Gomes Ventura Moreira" userId="S::agomesventuramoreira@smoc.org::8cb1d207-7df7-457f-837b-526650734cdd" providerId="AD" clId="Web-{AF36E34C-1B40-E2CC-B50E-C2D8E970EF63}" dt="2024-11-12T20:23:53.743" v="24"/>
        <pc:sldMkLst>
          <pc:docMk/>
          <pc:sldMk cId="0" sldId="268"/>
        </pc:sldMkLst>
      </pc:sldChg>
      <pc:sldChg chg="addSp modSp">
        <pc:chgData name="Angelica Gomes Ventura Moreira" userId="S::agomesventuramoreira@smoc.org::8cb1d207-7df7-457f-837b-526650734cdd" providerId="AD" clId="Web-{AF36E34C-1B40-E2CC-B50E-C2D8E970EF63}" dt="2024-11-12T20:23:53.743" v="24"/>
        <pc:sldMkLst>
          <pc:docMk/>
          <pc:sldMk cId="0" sldId="269"/>
        </pc:sldMkLst>
      </pc:sldChg>
      <pc:sldChg chg="addSp modSp">
        <pc:chgData name="Angelica Gomes Ventura Moreira" userId="S::agomesventuramoreira@smoc.org::8cb1d207-7df7-457f-837b-526650734cdd" providerId="AD" clId="Web-{AF36E34C-1B40-E2CC-B50E-C2D8E970EF63}" dt="2024-11-12T20:23:53.743" v="24"/>
        <pc:sldMkLst>
          <pc:docMk/>
          <pc:sldMk cId="0" sldId="270"/>
        </pc:sldMkLst>
      </pc:sldChg>
      <pc:sldChg chg="addSp modSp">
        <pc:chgData name="Angelica Gomes Ventura Moreira" userId="S::agomesventuramoreira@smoc.org::8cb1d207-7df7-457f-837b-526650734cdd" providerId="AD" clId="Web-{AF36E34C-1B40-E2CC-B50E-C2D8E970EF63}" dt="2024-11-12T20:23:53.743" v="24"/>
        <pc:sldMkLst>
          <pc:docMk/>
          <pc:sldMk cId="0" sldId="271"/>
        </pc:sldMkLst>
      </pc:sldChg>
      <pc:sldChg chg="addSp modSp">
        <pc:chgData name="Angelica Gomes Ventura Moreira" userId="S::agomesventuramoreira@smoc.org::8cb1d207-7df7-457f-837b-526650734cdd" providerId="AD" clId="Web-{AF36E34C-1B40-E2CC-B50E-C2D8E970EF63}" dt="2024-11-12T20:23:53.743" v="24"/>
        <pc:sldMkLst>
          <pc:docMk/>
          <pc:sldMk cId="0" sldId="272"/>
        </pc:sldMkLst>
      </pc:sldChg>
      <pc:sldChg chg="addSp modSp">
        <pc:chgData name="Angelica Gomes Ventura Moreira" userId="S::agomesventuramoreira@smoc.org::8cb1d207-7df7-457f-837b-526650734cdd" providerId="AD" clId="Web-{AF36E34C-1B40-E2CC-B50E-C2D8E970EF63}" dt="2024-11-12T20:23:53.743" v="24"/>
        <pc:sldMkLst>
          <pc:docMk/>
          <pc:sldMk cId="0" sldId="273"/>
        </pc:sldMkLst>
      </pc:sldChg>
      <pc:sldChg chg="addSp modSp">
        <pc:chgData name="Angelica Gomes Ventura Moreira" userId="S::agomesventuramoreira@smoc.org::8cb1d207-7df7-457f-837b-526650734cdd" providerId="AD" clId="Web-{AF36E34C-1B40-E2CC-B50E-C2D8E970EF63}" dt="2024-11-12T20:23:53.743" v="24"/>
        <pc:sldMkLst>
          <pc:docMk/>
          <pc:sldMk cId="0" sldId="274"/>
        </pc:sldMkLst>
      </pc:sldChg>
      <pc:sldChg chg="addSp modSp">
        <pc:chgData name="Angelica Gomes Ventura Moreira" userId="S::agomesventuramoreira@smoc.org::8cb1d207-7df7-457f-837b-526650734cdd" providerId="AD" clId="Web-{AF36E34C-1B40-E2CC-B50E-C2D8E970EF63}" dt="2024-11-12T20:23:53.743" v="24"/>
        <pc:sldMkLst>
          <pc:docMk/>
          <pc:sldMk cId="0" sldId="275"/>
        </pc:sldMkLst>
      </pc:sldChg>
      <pc:sldChg chg="addSp modSp">
        <pc:chgData name="Angelica Gomes Ventura Moreira" userId="S::agomesventuramoreira@smoc.org::8cb1d207-7df7-457f-837b-526650734cdd" providerId="AD" clId="Web-{AF36E34C-1B40-E2CC-B50E-C2D8E970EF63}" dt="2024-11-12T20:23:53.743" v="24"/>
        <pc:sldMkLst>
          <pc:docMk/>
          <pc:sldMk cId="0" sldId="276"/>
        </pc:sldMkLst>
      </pc:sldChg>
      <pc:sldChg chg="addSp modSp">
        <pc:chgData name="Angelica Gomes Ventura Moreira" userId="S::agomesventuramoreira@smoc.org::8cb1d207-7df7-457f-837b-526650734cdd" providerId="AD" clId="Web-{AF36E34C-1B40-E2CC-B50E-C2D8E970EF63}" dt="2024-11-12T20:23:53.743" v="24"/>
        <pc:sldMkLst>
          <pc:docMk/>
          <pc:sldMk cId="0" sldId="277"/>
        </pc:sldMkLst>
      </pc:sldChg>
      <pc:sldChg chg="addSp modSp">
        <pc:chgData name="Angelica Gomes Ventura Moreira" userId="S::agomesventuramoreira@smoc.org::8cb1d207-7df7-457f-837b-526650734cdd" providerId="AD" clId="Web-{AF36E34C-1B40-E2CC-B50E-C2D8E970EF63}" dt="2024-11-12T20:23:53.743" v="24"/>
        <pc:sldMkLst>
          <pc:docMk/>
          <pc:sldMk cId="0" sldId="278"/>
        </pc:sldMkLst>
      </pc:sldChg>
      <pc:sldChg chg="addSp modSp">
        <pc:chgData name="Angelica Gomes Ventura Moreira" userId="S::agomesventuramoreira@smoc.org::8cb1d207-7df7-457f-837b-526650734cdd" providerId="AD" clId="Web-{AF36E34C-1B40-E2CC-B50E-C2D8E970EF63}" dt="2024-11-12T20:23:53.743" v="24"/>
        <pc:sldMkLst>
          <pc:docMk/>
          <pc:sldMk cId="0" sldId="279"/>
        </pc:sldMkLst>
      </pc:sldChg>
      <pc:sldChg chg="addSp modSp">
        <pc:chgData name="Angelica Gomes Ventura Moreira" userId="S::agomesventuramoreira@smoc.org::8cb1d207-7df7-457f-837b-526650734cdd" providerId="AD" clId="Web-{AF36E34C-1B40-E2CC-B50E-C2D8E970EF63}" dt="2024-11-12T20:23:53.743" v="24"/>
        <pc:sldMkLst>
          <pc:docMk/>
          <pc:sldMk cId="0" sldId="280"/>
        </pc:sldMkLst>
      </pc:sldChg>
      <pc:sldChg chg="addSp modSp">
        <pc:chgData name="Angelica Gomes Ventura Moreira" userId="S::agomesventuramoreira@smoc.org::8cb1d207-7df7-457f-837b-526650734cdd" providerId="AD" clId="Web-{AF36E34C-1B40-E2CC-B50E-C2D8E970EF63}" dt="2024-11-12T20:23:53.743" v="24"/>
        <pc:sldMkLst>
          <pc:docMk/>
          <pc:sldMk cId="0" sldId="281"/>
        </pc:sldMkLst>
      </pc:sldChg>
      <pc:sldChg chg="addSp modSp">
        <pc:chgData name="Angelica Gomes Ventura Moreira" userId="S::agomesventuramoreira@smoc.org::8cb1d207-7df7-457f-837b-526650734cdd" providerId="AD" clId="Web-{AF36E34C-1B40-E2CC-B50E-C2D8E970EF63}" dt="2024-11-12T20:23:53.743" v="24"/>
        <pc:sldMkLst>
          <pc:docMk/>
          <pc:sldMk cId="0" sldId="282"/>
        </pc:sldMkLst>
      </pc:sldChg>
      <pc:sldChg chg="addSp modSp">
        <pc:chgData name="Angelica Gomes Ventura Moreira" userId="S::agomesventuramoreira@smoc.org::8cb1d207-7df7-457f-837b-526650734cdd" providerId="AD" clId="Web-{AF36E34C-1B40-E2CC-B50E-C2D8E970EF63}" dt="2024-11-12T20:23:53.743" v="24"/>
        <pc:sldMkLst>
          <pc:docMk/>
          <pc:sldMk cId="0" sldId="283"/>
        </pc:sldMkLst>
      </pc:sldChg>
      <pc:sldChg chg="addSp modSp">
        <pc:chgData name="Angelica Gomes Ventura Moreira" userId="S::agomesventuramoreira@smoc.org::8cb1d207-7df7-457f-837b-526650734cdd" providerId="AD" clId="Web-{AF36E34C-1B40-E2CC-B50E-C2D8E970EF63}" dt="2024-11-12T20:23:53.743" v="24"/>
        <pc:sldMkLst>
          <pc:docMk/>
          <pc:sldMk cId="0" sldId="284"/>
        </pc:sldMkLst>
      </pc:sldChg>
      <pc:sldChg chg="addSp modSp">
        <pc:chgData name="Angelica Gomes Ventura Moreira" userId="S::agomesventuramoreira@smoc.org::8cb1d207-7df7-457f-837b-526650734cdd" providerId="AD" clId="Web-{AF36E34C-1B40-E2CC-B50E-C2D8E970EF63}" dt="2024-11-12T20:23:53.743" v="24"/>
        <pc:sldMkLst>
          <pc:docMk/>
          <pc:sldMk cId="0" sldId="285"/>
        </pc:sldMkLst>
      </pc:sldChg>
      <pc:sldChg chg="addSp modSp">
        <pc:chgData name="Angelica Gomes Ventura Moreira" userId="S::agomesventuramoreira@smoc.org::8cb1d207-7df7-457f-837b-526650734cdd" providerId="AD" clId="Web-{AF36E34C-1B40-E2CC-B50E-C2D8E970EF63}" dt="2024-11-12T20:23:53.743" v="24"/>
        <pc:sldMkLst>
          <pc:docMk/>
          <pc:sldMk cId="0" sldId="286"/>
        </pc:sldMkLst>
      </pc:sldChg>
      <pc:sldChg chg="addSp modSp">
        <pc:chgData name="Angelica Gomes Ventura Moreira" userId="S::agomesventuramoreira@smoc.org::8cb1d207-7df7-457f-837b-526650734cdd" providerId="AD" clId="Web-{AF36E34C-1B40-E2CC-B50E-C2D8E970EF63}" dt="2024-11-12T20:23:53.743" v="24"/>
        <pc:sldMkLst>
          <pc:docMk/>
          <pc:sldMk cId="0" sldId="287"/>
        </pc:sldMkLst>
      </pc:sldChg>
      <pc:sldChg chg="addSp modSp">
        <pc:chgData name="Angelica Gomes Ventura Moreira" userId="S::agomesventuramoreira@smoc.org::8cb1d207-7df7-457f-837b-526650734cdd" providerId="AD" clId="Web-{AF36E34C-1B40-E2CC-B50E-C2D8E970EF63}" dt="2024-11-12T20:23:53.743" v="24"/>
        <pc:sldMkLst>
          <pc:docMk/>
          <pc:sldMk cId="0" sldId="288"/>
        </pc:sldMkLst>
      </pc:sldChg>
      <pc:sldChg chg="addSp modSp">
        <pc:chgData name="Angelica Gomes Ventura Moreira" userId="S::agomesventuramoreira@smoc.org::8cb1d207-7df7-457f-837b-526650734cdd" providerId="AD" clId="Web-{AF36E34C-1B40-E2CC-B50E-C2D8E970EF63}" dt="2024-11-12T20:23:53.743" v="24"/>
        <pc:sldMkLst>
          <pc:docMk/>
          <pc:sldMk cId="0" sldId="289"/>
        </pc:sldMkLst>
      </pc:sldChg>
      <pc:sldChg chg="addSp modSp">
        <pc:chgData name="Angelica Gomes Ventura Moreira" userId="S::agomesventuramoreira@smoc.org::8cb1d207-7df7-457f-837b-526650734cdd" providerId="AD" clId="Web-{AF36E34C-1B40-E2CC-B50E-C2D8E970EF63}" dt="2024-11-12T20:23:53.743" v="24"/>
        <pc:sldMkLst>
          <pc:docMk/>
          <pc:sldMk cId="0" sldId="290"/>
        </pc:sldMkLst>
      </pc:sldChg>
      <pc:sldChg chg="addSp modSp">
        <pc:chgData name="Angelica Gomes Ventura Moreira" userId="S::agomesventuramoreira@smoc.org::8cb1d207-7df7-457f-837b-526650734cdd" providerId="AD" clId="Web-{AF36E34C-1B40-E2CC-B50E-C2D8E970EF63}" dt="2024-11-12T20:23:53.743" v="24"/>
        <pc:sldMkLst>
          <pc:docMk/>
          <pc:sldMk cId="0" sldId="291"/>
        </pc:sldMkLst>
      </pc:sldChg>
      <pc:sldChg chg="addSp modSp">
        <pc:chgData name="Angelica Gomes Ventura Moreira" userId="S::agomesventuramoreira@smoc.org::8cb1d207-7df7-457f-837b-526650734cdd" providerId="AD" clId="Web-{AF36E34C-1B40-E2CC-B50E-C2D8E970EF63}" dt="2024-11-12T20:23:53.743" v="24"/>
        <pc:sldMkLst>
          <pc:docMk/>
          <pc:sldMk cId="0" sldId="292"/>
        </pc:sldMkLst>
      </pc:sldChg>
      <pc:sldChg chg="addSp modSp">
        <pc:chgData name="Angelica Gomes Ventura Moreira" userId="S::agomesventuramoreira@smoc.org::8cb1d207-7df7-457f-837b-526650734cdd" providerId="AD" clId="Web-{AF36E34C-1B40-E2CC-B50E-C2D8E970EF63}" dt="2024-11-12T20:23:53.743" v="24"/>
        <pc:sldMkLst>
          <pc:docMk/>
          <pc:sldMk cId="0" sldId="293"/>
        </pc:sldMkLst>
      </pc:sldChg>
      <pc:sldChg chg="addSp modSp">
        <pc:chgData name="Angelica Gomes Ventura Moreira" userId="S::agomesventuramoreira@smoc.org::8cb1d207-7df7-457f-837b-526650734cdd" providerId="AD" clId="Web-{AF36E34C-1B40-E2CC-B50E-C2D8E970EF63}" dt="2024-11-12T20:23:53.743" v="24"/>
        <pc:sldMkLst>
          <pc:docMk/>
          <pc:sldMk cId="0" sldId="294"/>
        </pc:sldMkLst>
      </pc:sldChg>
      <pc:sldChg chg="addSp modSp">
        <pc:chgData name="Angelica Gomes Ventura Moreira" userId="S::agomesventuramoreira@smoc.org::8cb1d207-7df7-457f-837b-526650734cdd" providerId="AD" clId="Web-{AF36E34C-1B40-E2CC-B50E-C2D8E970EF63}" dt="2024-11-12T20:23:53.743" v="24"/>
        <pc:sldMkLst>
          <pc:docMk/>
          <pc:sldMk cId="0" sldId="295"/>
        </pc:sldMkLst>
      </pc:sldChg>
      <pc:sldChg chg="addSp modSp">
        <pc:chgData name="Angelica Gomes Ventura Moreira" userId="S::agomesventuramoreira@smoc.org::8cb1d207-7df7-457f-837b-526650734cdd" providerId="AD" clId="Web-{AF36E34C-1B40-E2CC-B50E-C2D8E970EF63}" dt="2024-11-12T20:23:53.743" v="24"/>
        <pc:sldMkLst>
          <pc:docMk/>
          <pc:sldMk cId="0" sldId="296"/>
        </pc:sldMkLst>
      </pc:sldChg>
      <pc:sldChg chg="addSp modSp">
        <pc:chgData name="Angelica Gomes Ventura Moreira" userId="S::agomesventuramoreira@smoc.org::8cb1d207-7df7-457f-837b-526650734cdd" providerId="AD" clId="Web-{AF36E34C-1B40-E2CC-B50E-C2D8E970EF63}" dt="2024-11-12T20:23:53.743" v="24"/>
        <pc:sldMkLst>
          <pc:docMk/>
          <pc:sldMk cId="0" sldId="297"/>
        </pc:sldMkLst>
      </pc:sldChg>
      <pc:sldChg chg="addSp modSp">
        <pc:chgData name="Angelica Gomes Ventura Moreira" userId="S::agomesventuramoreira@smoc.org::8cb1d207-7df7-457f-837b-526650734cdd" providerId="AD" clId="Web-{AF36E34C-1B40-E2CC-B50E-C2D8E970EF63}" dt="2024-11-12T20:23:53.743" v="24"/>
        <pc:sldMkLst>
          <pc:docMk/>
          <pc:sldMk cId="0" sldId="298"/>
        </pc:sldMkLst>
      </pc:sldChg>
      <pc:sldChg chg="addSp modSp">
        <pc:chgData name="Angelica Gomes Ventura Moreira" userId="S::agomesventuramoreira@smoc.org::8cb1d207-7df7-457f-837b-526650734cdd" providerId="AD" clId="Web-{AF36E34C-1B40-E2CC-B50E-C2D8E970EF63}" dt="2024-11-12T20:23:53.743" v="24"/>
        <pc:sldMkLst>
          <pc:docMk/>
          <pc:sldMk cId="0" sldId="299"/>
        </pc:sldMkLst>
      </pc:sldChg>
      <pc:sldChg chg="addSp modSp">
        <pc:chgData name="Angelica Gomes Ventura Moreira" userId="S::agomesventuramoreira@smoc.org::8cb1d207-7df7-457f-837b-526650734cdd" providerId="AD" clId="Web-{AF36E34C-1B40-E2CC-B50E-C2D8E970EF63}" dt="2024-11-12T20:23:53.743" v="24"/>
        <pc:sldMkLst>
          <pc:docMk/>
          <pc:sldMk cId="0" sldId="300"/>
        </pc:sldMkLst>
      </pc:sldChg>
      <pc:sldChg chg="addSp modSp">
        <pc:chgData name="Angelica Gomes Ventura Moreira" userId="S::agomesventuramoreira@smoc.org::8cb1d207-7df7-457f-837b-526650734cdd" providerId="AD" clId="Web-{AF36E34C-1B40-E2CC-B50E-C2D8E970EF63}" dt="2024-11-12T20:23:53.743" v="24"/>
        <pc:sldMkLst>
          <pc:docMk/>
          <pc:sldMk cId="801609256" sldId="301"/>
        </pc:sldMkLst>
      </pc:sldChg>
      <pc:sldMasterChg chg="modSp mod modSldLayout">
        <pc:chgData name="Angelica Gomes Ventura Moreira" userId="S::agomesventuramoreira@smoc.org::8cb1d207-7df7-457f-837b-526650734cdd" providerId="AD" clId="Web-{AF36E34C-1B40-E2CC-B50E-C2D8E970EF63}" dt="2024-11-12T20:23:53.743" v="24"/>
        <pc:sldMasterMkLst>
          <pc:docMk/>
          <pc:sldMasterMk cId="0" sldId="2147483648"/>
        </pc:sldMasterMkLst>
        <pc:sldLayoutChg chg="modSp mod">
          <pc:chgData name="Angelica Gomes Ventura Moreira" userId="S::agomesventuramoreira@smoc.org::8cb1d207-7df7-457f-837b-526650734cdd" providerId="AD" clId="Web-{AF36E34C-1B40-E2CC-B50E-C2D8E970EF63}" dt="2024-11-12T20:23:53.743" v="24"/>
          <pc:sldLayoutMkLst>
            <pc:docMk/>
            <pc:sldMasterMk cId="0" sldId="2147483648"/>
            <pc:sldLayoutMk cId="0" sldId="2147483649"/>
          </pc:sldLayoutMkLst>
        </pc:sldLayoutChg>
        <pc:sldLayoutChg chg="modSp mod">
          <pc:chgData name="Angelica Gomes Ventura Moreira" userId="S::agomesventuramoreira@smoc.org::8cb1d207-7df7-457f-837b-526650734cdd" providerId="AD" clId="Web-{AF36E34C-1B40-E2CC-B50E-C2D8E970EF63}" dt="2024-11-12T20:23:53.743" v="24"/>
          <pc:sldLayoutMkLst>
            <pc:docMk/>
            <pc:sldMasterMk cId="0" sldId="2147483648"/>
            <pc:sldLayoutMk cId="0" sldId="2147483650"/>
          </pc:sldLayoutMkLst>
        </pc:sldLayoutChg>
        <pc:sldLayoutChg chg="modSp mod">
          <pc:chgData name="Angelica Gomes Ventura Moreira" userId="S::agomesventuramoreira@smoc.org::8cb1d207-7df7-457f-837b-526650734cdd" providerId="AD" clId="Web-{AF36E34C-1B40-E2CC-B50E-C2D8E970EF63}" dt="2024-11-12T20:23:53.743" v="24"/>
          <pc:sldLayoutMkLst>
            <pc:docMk/>
            <pc:sldMasterMk cId="0" sldId="2147483648"/>
            <pc:sldLayoutMk cId="0" sldId="2147483651"/>
          </pc:sldLayoutMkLst>
        </pc:sldLayoutChg>
        <pc:sldLayoutChg chg="modSp mod">
          <pc:chgData name="Angelica Gomes Ventura Moreira" userId="S::agomesventuramoreira@smoc.org::8cb1d207-7df7-457f-837b-526650734cdd" providerId="AD" clId="Web-{AF36E34C-1B40-E2CC-B50E-C2D8E970EF63}" dt="2024-11-12T20:23:53.743" v="24"/>
          <pc:sldLayoutMkLst>
            <pc:docMk/>
            <pc:sldMasterMk cId="0" sldId="2147483648"/>
            <pc:sldLayoutMk cId="0" sldId="2147483652"/>
          </pc:sldLayoutMkLst>
        </pc:sldLayoutChg>
        <pc:sldLayoutChg chg="modSp mod">
          <pc:chgData name="Angelica Gomes Ventura Moreira" userId="S::agomesventuramoreira@smoc.org::8cb1d207-7df7-457f-837b-526650734cdd" providerId="AD" clId="Web-{AF36E34C-1B40-E2CC-B50E-C2D8E970EF63}" dt="2024-11-12T20:23:53.743" v="24"/>
          <pc:sldLayoutMkLst>
            <pc:docMk/>
            <pc:sldMasterMk cId="0" sldId="2147483648"/>
            <pc:sldLayoutMk cId="0" sldId="2147483653"/>
          </pc:sldLayoutMkLst>
        </pc:sldLayoutChg>
        <pc:sldLayoutChg chg="modSp mod">
          <pc:chgData name="Angelica Gomes Ventura Moreira" userId="S::agomesventuramoreira@smoc.org::8cb1d207-7df7-457f-837b-526650734cdd" providerId="AD" clId="Web-{AF36E34C-1B40-E2CC-B50E-C2D8E970EF63}" dt="2024-11-12T20:23:53.743" v="24"/>
          <pc:sldLayoutMkLst>
            <pc:docMk/>
            <pc:sldMasterMk cId="0" sldId="2147483648"/>
            <pc:sldLayoutMk cId="0" sldId="2147483654"/>
          </pc:sldLayoutMkLst>
        </pc:sldLayoutChg>
        <pc:sldLayoutChg chg="modSp mod">
          <pc:chgData name="Angelica Gomes Ventura Moreira" userId="S::agomesventuramoreira@smoc.org::8cb1d207-7df7-457f-837b-526650734cdd" providerId="AD" clId="Web-{AF36E34C-1B40-E2CC-B50E-C2D8E970EF63}" dt="2024-11-12T20:23:53.743" v="24"/>
          <pc:sldLayoutMkLst>
            <pc:docMk/>
            <pc:sldMasterMk cId="0" sldId="2147483648"/>
            <pc:sldLayoutMk cId="0" sldId="2147483655"/>
          </pc:sldLayoutMkLst>
        </pc:sldLayoutChg>
        <pc:sldLayoutChg chg="modSp mod">
          <pc:chgData name="Angelica Gomes Ventura Moreira" userId="S::agomesventuramoreira@smoc.org::8cb1d207-7df7-457f-837b-526650734cdd" providerId="AD" clId="Web-{AF36E34C-1B40-E2CC-B50E-C2D8E970EF63}" dt="2024-11-12T20:23:53.743" v="24"/>
          <pc:sldLayoutMkLst>
            <pc:docMk/>
            <pc:sldMasterMk cId="0" sldId="2147483648"/>
            <pc:sldLayoutMk cId="0" sldId="2147483656"/>
          </pc:sldLayoutMkLst>
        </pc:sldLayoutChg>
        <pc:sldLayoutChg chg="modSp mod">
          <pc:chgData name="Angelica Gomes Ventura Moreira" userId="S::agomesventuramoreira@smoc.org::8cb1d207-7df7-457f-837b-526650734cdd" providerId="AD" clId="Web-{AF36E34C-1B40-E2CC-B50E-C2D8E970EF63}" dt="2024-11-12T20:23:53.743" v="24"/>
          <pc:sldLayoutMkLst>
            <pc:docMk/>
            <pc:sldMasterMk cId="0" sldId="2147483648"/>
            <pc:sldLayoutMk cId="0" sldId="2147483657"/>
          </pc:sldLayoutMkLst>
        </pc:sldLayoutChg>
        <pc:sldLayoutChg chg="modSp mod">
          <pc:chgData name="Angelica Gomes Ventura Moreira" userId="S::agomesventuramoreira@smoc.org::8cb1d207-7df7-457f-837b-526650734cdd" providerId="AD" clId="Web-{AF36E34C-1B40-E2CC-B50E-C2D8E970EF63}" dt="2024-11-12T20:23:53.743" v="24"/>
          <pc:sldLayoutMkLst>
            <pc:docMk/>
            <pc:sldMasterMk cId="0" sldId="2147483648"/>
            <pc:sldLayoutMk cId="0" sldId="2147483658"/>
          </pc:sldLayoutMkLst>
        </pc:sldLayoutChg>
        <pc:sldLayoutChg chg="modSp mod">
          <pc:chgData name="Angelica Gomes Ventura Moreira" userId="S::agomesventuramoreira@smoc.org::8cb1d207-7df7-457f-837b-526650734cdd" providerId="AD" clId="Web-{AF36E34C-1B40-E2CC-B50E-C2D8E970EF63}" dt="2024-11-12T20:23:53.743" v="24"/>
          <pc:sldLayoutMkLst>
            <pc:docMk/>
            <pc:sldMasterMk cId="0" sldId="2147483648"/>
            <pc:sldLayoutMk cId="0" sldId="2147483659"/>
          </pc:sldLayoutMkLst>
        </pc:sldLayoutChg>
      </pc:sldMasterChg>
    </pc:docChg>
  </pc:docChgLst>
  <pc:docChgLst>
    <pc:chgData name="Matthew Martineau" userId="S::mmartineau@smoc.org::073ce0ee-5d7d-468d-8982-2f6aa7a904ba" providerId="AD" clId="Web-{51B2BD9B-8637-B666-D74F-9FB316A41779}"/>
    <pc:docChg chg="modSld">
      <pc:chgData name="Matthew Martineau" userId="S::mmartineau@smoc.org::073ce0ee-5d7d-468d-8982-2f6aa7a904ba" providerId="AD" clId="Web-{51B2BD9B-8637-B666-D74F-9FB316A41779}" dt="2025-07-31T15:30:09.525" v="39" actId="1076"/>
      <pc:docMkLst>
        <pc:docMk/>
      </pc:docMkLst>
      <pc:sldChg chg="addSp delSp modSp">
        <pc:chgData name="Matthew Martineau" userId="S::mmartineau@smoc.org::073ce0ee-5d7d-468d-8982-2f6aa7a904ba" providerId="AD" clId="Web-{51B2BD9B-8637-B666-D74F-9FB316A41779}" dt="2025-07-31T15:30:09.525" v="39" actId="1076"/>
        <pc:sldMkLst>
          <pc:docMk/>
          <pc:sldMk cId="0" sldId="274"/>
        </pc:sldMkLst>
        <pc:spChg chg="mod">
          <ac:chgData name="Matthew Martineau" userId="S::mmartineau@smoc.org::073ce0ee-5d7d-468d-8982-2f6aa7a904ba" providerId="AD" clId="Web-{51B2BD9B-8637-B666-D74F-9FB316A41779}" dt="2025-07-31T15:30:06.556" v="35" actId="1076"/>
          <ac:spMkLst>
            <pc:docMk/>
            <pc:sldMk cId="0" sldId="274"/>
            <ac:spMk id="3" creationId="{00000000-0000-0000-0000-000000000000}"/>
          </ac:spMkLst>
        </pc:spChg>
        <pc:spChg chg="mod">
          <ac:chgData name="Matthew Martineau" userId="S::mmartineau@smoc.org::073ce0ee-5d7d-468d-8982-2f6aa7a904ba" providerId="AD" clId="Web-{51B2BD9B-8637-B666-D74F-9FB316A41779}" dt="2025-07-31T15:30:06.572" v="36" actId="1076"/>
          <ac:spMkLst>
            <pc:docMk/>
            <pc:sldMk cId="0" sldId="274"/>
            <ac:spMk id="4" creationId="{00000000-0000-0000-0000-000000000000}"/>
          </ac:spMkLst>
        </pc:spChg>
        <pc:spChg chg="mod">
          <ac:chgData name="Matthew Martineau" userId="S::mmartineau@smoc.org::073ce0ee-5d7d-468d-8982-2f6aa7a904ba" providerId="AD" clId="Web-{51B2BD9B-8637-B666-D74F-9FB316A41779}" dt="2025-07-31T15:30:09.525" v="39" actId="1076"/>
          <ac:spMkLst>
            <pc:docMk/>
            <pc:sldMk cId="0" sldId="274"/>
            <ac:spMk id="5" creationId="{00000000-0000-0000-0000-000000000000}"/>
          </ac:spMkLst>
        </pc:spChg>
        <pc:spChg chg="mod">
          <ac:chgData name="Matthew Martineau" userId="S::mmartineau@smoc.org::073ce0ee-5d7d-468d-8982-2f6aa7a904ba" providerId="AD" clId="Web-{51B2BD9B-8637-B666-D74F-9FB316A41779}" dt="2025-07-31T15:30:06.603" v="37" actId="1076"/>
          <ac:spMkLst>
            <pc:docMk/>
            <pc:sldMk cId="0" sldId="274"/>
            <ac:spMk id="6" creationId="{00000000-0000-0000-0000-000000000000}"/>
          </ac:spMkLst>
        </pc:spChg>
        <pc:spChg chg="mod">
          <ac:chgData name="Matthew Martineau" userId="S::mmartineau@smoc.org::073ce0ee-5d7d-468d-8982-2f6aa7a904ba" providerId="AD" clId="Web-{51B2BD9B-8637-B666-D74F-9FB316A41779}" dt="2025-07-31T15:30:06.634" v="38" actId="1076"/>
          <ac:spMkLst>
            <pc:docMk/>
            <pc:sldMk cId="0" sldId="274"/>
            <ac:spMk id="7" creationId="{00000000-0000-0000-0000-000000000000}"/>
          </ac:spMkLst>
        </pc:spChg>
        <pc:spChg chg="mod">
          <ac:chgData name="Matthew Martineau" userId="S::mmartineau@smoc.org::073ce0ee-5d7d-468d-8982-2f6aa7a904ba" providerId="AD" clId="Web-{51B2BD9B-8637-B666-D74F-9FB316A41779}" dt="2025-07-31T15:29:11.976" v="26" actId="1076"/>
          <ac:spMkLst>
            <pc:docMk/>
            <pc:sldMk cId="0" sldId="274"/>
            <ac:spMk id="9" creationId="{00000000-0000-0000-0000-000000000000}"/>
          </ac:spMkLst>
        </pc:spChg>
        <pc:spChg chg="add">
          <ac:chgData name="Matthew Martineau" userId="S::mmartineau@smoc.org::073ce0ee-5d7d-468d-8982-2f6aa7a904ba" providerId="AD" clId="Web-{51B2BD9B-8637-B666-D74F-9FB316A41779}" dt="2025-07-31T15:28:53.773" v="12"/>
          <ac:spMkLst>
            <pc:docMk/>
            <pc:sldMk cId="0" sldId="274"/>
            <ac:spMk id="13" creationId="{E2F2AC56-0593-A3C4-F1F4-86E75F482107}"/>
          </ac:spMkLst>
        </pc:spChg>
        <pc:spChg chg="add">
          <ac:chgData name="Matthew Martineau" userId="S::mmartineau@smoc.org::073ce0ee-5d7d-468d-8982-2f6aa7a904ba" providerId="AD" clId="Web-{51B2BD9B-8637-B666-D74F-9FB316A41779}" dt="2025-07-31T15:28:53.804" v="13"/>
          <ac:spMkLst>
            <pc:docMk/>
            <pc:sldMk cId="0" sldId="274"/>
            <ac:spMk id="15" creationId="{189CE6E6-64FF-1408-4BE5-0F74F7D4700F}"/>
          </ac:spMkLst>
        </pc:spChg>
        <pc:spChg chg="add">
          <ac:chgData name="Matthew Martineau" userId="S::mmartineau@smoc.org::073ce0ee-5d7d-468d-8982-2f6aa7a904ba" providerId="AD" clId="Web-{51B2BD9B-8637-B666-D74F-9FB316A41779}" dt="2025-07-31T15:28:53.944" v="16"/>
          <ac:spMkLst>
            <pc:docMk/>
            <pc:sldMk cId="0" sldId="274"/>
            <ac:spMk id="21" creationId="{C3C7EEC7-A70C-E412-1D68-D47B779B5BA3}"/>
          </ac:spMkLst>
        </pc:spChg>
        <pc:spChg chg="add">
          <ac:chgData name="Matthew Martineau" userId="S::mmartineau@smoc.org::073ce0ee-5d7d-468d-8982-2f6aa7a904ba" providerId="AD" clId="Web-{51B2BD9B-8637-B666-D74F-9FB316A41779}" dt="2025-07-31T15:28:53.960" v="17"/>
          <ac:spMkLst>
            <pc:docMk/>
            <pc:sldMk cId="0" sldId="274"/>
            <ac:spMk id="23" creationId="{EFFCEA42-FAFE-8049-1C4D-E78A445D244D}"/>
          </ac:spMkLst>
        </pc:spChg>
        <pc:spChg chg="add">
          <ac:chgData name="Matthew Martineau" userId="S::mmartineau@smoc.org::073ce0ee-5d7d-468d-8982-2f6aa7a904ba" providerId="AD" clId="Web-{51B2BD9B-8637-B666-D74F-9FB316A41779}" dt="2025-07-31T15:28:54.054" v="21"/>
          <ac:spMkLst>
            <pc:docMk/>
            <pc:sldMk cId="0" sldId="274"/>
            <ac:spMk id="31" creationId="{EBC518E1-1F38-94B7-F9C0-9DF327069B4E}"/>
          </ac:spMkLst>
        </pc:spChg>
        <pc:picChg chg="add">
          <ac:chgData name="Matthew Martineau" userId="S::mmartineau@smoc.org::073ce0ee-5d7d-468d-8982-2f6aa7a904ba" providerId="AD" clId="Web-{51B2BD9B-8637-B666-D74F-9FB316A41779}" dt="2025-07-31T15:28:53.835" v="14"/>
          <ac:picMkLst>
            <pc:docMk/>
            <pc:sldMk cId="0" sldId="274"/>
            <ac:picMk id="17" creationId="{DFBE0D06-1D12-0CA5-761B-0985DBDE91B8}"/>
          </ac:picMkLst>
        </pc:picChg>
        <pc:picChg chg="add">
          <ac:chgData name="Matthew Martineau" userId="S::mmartineau@smoc.org::073ce0ee-5d7d-468d-8982-2f6aa7a904ba" providerId="AD" clId="Web-{51B2BD9B-8637-B666-D74F-9FB316A41779}" dt="2025-07-31T15:28:53.913" v="15"/>
          <ac:picMkLst>
            <pc:docMk/>
            <pc:sldMk cId="0" sldId="274"/>
            <ac:picMk id="19" creationId="{49E2839C-EDF0-3A94-8E97-997BB4F7FA08}"/>
          </ac:picMkLst>
        </pc:picChg>
        <pc:picChg chg="add">
          <ac:chgData name="Matthew Martineau" userId="S::mmartineau@smoc.org::073ce0ee-5d7d-468d-8982-2f6aa7a904ba" providerId="AD" clId="Web-{51B2BD9B-8637-B666-D74F-9FB316A41779}" dt="2025-07-31T15:28:53.976" v="18"/>
          <ac:picMkLst>
            <pc:docMk/>
            <pc:sldMk cId="0" sldId="274"/>
            <ac:picMk id="25" creationId="{BD71EC08-1C20-1865-3002-6EDEC5B5CB34}"/>
          </ac:picMkLst>
        </pc:picChg>
        <pc:picChg chg="add">
          <ac:chgData name="Matthew Martineau" userId="S::mmartineau@smoc.org::073ce0ee-5d7d-468d-8982-2f6aa7a904ba" providerId="AD" clId="Web-{51B2BD9B-8637-B666-D74F-9FB316A41779}" dt="2025-07-31T15:28:54.007" v="19"/>
          <ac:picMkLst>
            <pc:docMk/>
            <pc:sldMk cId="0" sldId="274"/>
            <ac:picMk id="27" creationId="{E8E9D5B3-6B65-9133-EE8E-73997772FC3E}"/>
          </ac:picMkLst>
        </pc:picChg>
        <pc:picChg chg="add">
          <ac:chgData name="Matthew Martineau" userId="S::mmartineau@smoc.org::073ce0ee-5d7d-468d-8982-2f6aa7a904ba" providerId="AD" clId="Web-{51B2BD9B-8637-B666-D74F-9FB316A41779}" dt="2025-07-31T15:28:54.024" v="20"/>
          <ac:picMkLst>
            <pc:docMk/>
            <pc:sldMk cId="0" sldId="274"/>
            <ac:picMk id="29" creationId="{CF1E8126-4147-1060-A582-A6928E28FAD8}"/>
          </ac:picMkLst>
        </pc:picChg>
      </pc:sldChg>
    </pc:docChg>
  </pc:docChgLst>
  <pc:docChgLst>
    <pc:chgData name="Matthew Martineau" userId="S::mmartineau@smoc.org::073ce0ee-5d7d-468d-8982-2f6aa7a904ba" providerId="AD" clId="Web-{CAF05A59-4268-AF5A-3B9C-B7FD4D0F515D}"/>
    <pc:docChg chg="modSld">
      <pc:chgData name="Matthew Martineau" userId="S::mmartineau@smoc.org::073ce0ee-5d7d-468d-8982-2f6aa7a904ba" providerId="AD" clId="Web-{CAF05A59-4268-AF5A-3B9C-B7FD4D0F515D}" dt="2025-08-05T15:11:40.056" v="37"/>
      <pc:docMkLst>
        <pc:docMk/>
      </pc:docMkLst>
      <pc:sldChg chg="modSp">
        <pc:chgData name="Matthew Martineau" userId="S::mmartineau@smoc.org::073ce0ee-5d7d-468d-8982-2f6aa7a904ba" providerId="AD" clId="Web-{CAF05A59-4268-AF5A-3B9C-B7FD4D0F515D}" dt="2025-08-05T15:11:24.930" v="28" actId="1076"/>
        <pc:sldMkLst>
          <pc:docMk/>
          <pc:sldMk cId="0" sldId="282"/>
        </pc:sldMkLst>
        <pc:picChg chg="mod">
          <ac:chgData name="Matthew Martineau" userId="S::mmartineau@smoc.org::073ce0ee-5d7d-468d-8982-2f6aa7a904ba" providerId="AD" clId="Web-{CAF05A59-4268-AF5A-3B9C-B7FD4D0F515D}" dt="2025-08-05T15:11:24.930" v="28" actId="1076"/>
          <ac:picMkLst>
            <pc:docMk/>
            <pc:sldMk cId="0" sldId="282"/>
            <ac:picMk id="24" creationId="{C2957C6C-4CEA-4FA2-7D9B-8F3E476C21CD}"/>
          </ac:picMkLst>
        </pc:picChg>
      </pc:sldChg>
      <pc:sldChg chg="addSp delSp modSp">
        <pc:chgData name="Matthew Martineau" userId="S::mmartineau@smoc.org::073ce0ee-5d7d-468d-8982-2f6aa7a904ba" providerId="AD" clId="Web-{CAF05A59-4268-AF5A-3B9C-B7FD4D0F515D}" dt="2025-08-05T15:11:40.056" v="37"/>
        <pc:sldMkLst>
          <pc:docMk/>
          <pc:sldMk cId="0" sldId="284"/>
        </pc:sldMkLst>
        <pc:spChg chg="del mod">
          <ac:chgData name="Matthew Martineau" userId="S::mmartineau@smoc.org::073ce0ee-5d7d-468d-8982-2f6aa7a904ba" providerId="AD" clId="Web-{CAF05A59-4268-AF5A-3B9C-B7FD4D0F515D}" dt="2025-08-05T15:09:51.553" v="4"/>
          <ac:spMkLst>
            <pc:docMk/>
            <pc:sldMk cId="0" sldId="284"/>
            <ac:spMk id="2" creationId="{00000000-0000-0000-0000-000000000000}"/>
          </ac:spMkLst>
        </pc:spChg>
        <pc:spChg chg="mod">
          <ac:chgData name="Matthew Martineau" userId="S::mmartineau@smoc.org::073ce0ee-5d7d-468d-8982-2f6aa7a904ba" providerId="AD" clId="Web-{CAF05A59-4268-AF5A-3B9C-B7FD4D0F515D}" dt="2025-08-05T15:10:33.195" v="10" actId="1076"/>
          <ac:spMkLst>
            <pc:docMk/>
            <pc:sldMk cId="0" sldId="284"/>
            <ac:spMk id="3" creationId="{00000000-0000-0000-0000-000000000000}"/>
          </ac:spMkLst>
        </pc:spChg>
        <pc:spChg chg="mod">
          <ac:chgData name="Matthew Martineau" userId="S::mmartineau@smoc.org::073ce0ee-5d7d-468d-8982-2f6aa7a904ba" providerId="AD" clId="Web-{CAF05A59-4268-AF5A-3B9C-B7FD4D0F515D}" dt="2025-08-05T15:10:51.555" v="22" actId="1076"/>
          <ac:spMkLst>
            <pc:docMk/>
            <pc:sldMk cId="0" sldId="284"/>
            <ac:spMk id="4" creationId="{00000000-0000-0000-0000-000000000000}"/>
          </ac:spMkLst>
        </pc:spChg>
        <pc:spChg chg="mod">
          <ac:chgData name="Matthew Martineau" userId="S::mmartineau@smoc.org::073ce0ee-5d7d-468d-8982-2f6aa7a904ba" providerId="AD" clId="Web-{CAF05A59-4268-AF5A-3B9C-B7FD4D0F515D}" dt="2025-08-05T15:10:33.242" v="11" actId="1076"/>
          <ac:spMkLst>
            <pc:docMk/>
            <pc:sldMk cId="0" sldId="284"/>
            <ac:spMk id="5" creationId="{00000000-0000-0000-0000-000000000000}"/>
          </ac:spMkLst>
        </pc:spChg>
        <pc:spChg chg="del">
          <ac:chgData name="Matthew Martineau" userId="S::mmartineau@smoc.org::073ce0ee-5d7d-468d-8982-2f6aa7a904ba" providerId="AD" clId="Web-{CAF05A59-4268-AF5A-3B9C-B7FD4D0F515D}" dt="2025-08-05T15:10:10.944" v="8"/>
          <ac:spMkLst>
            <pc:docMk/>
            <pc:sldMk cId="0" sldId="284"/>
            <ac:spMk id="6" creationId="{E2C04748-B852-2861-BE47-4544E4D97C17}"/>
          </ac:spMkLst>
        </pc:spChg>
        <pc:spChg chg="del">
          <ac:chgData name="Matthew Martineau" userId="S::mmartineau@smoc.org::073ce0ee-5d7d-468d-8982-2f6aa7a904ba" providerId="AD" clId="Web-{CAF05A59-4268-AF5A-3B9C-B7FD4D0F515D}" dt="2025-08-05T15:10:10.944" v="9"/>
          <ac:spMkLst>
            <pc:docMk/>
            <pc:sldMk cId="0" sldId="284"/>
            <ac:spMk id="7" creationId="{18AB29BF-8B11-A575-4480-FAE0CF1468D8}"/>
          </ac:spMkLst>
        </pc:spChg>
        <pc:spChg chg="mod">
          <ac:chgData name="Matthew Martineau" userId="S::mmartineau@smoc.org::073ce0ee-5d7d-468d-8982-2f6aa7a904ba" providerId="AD" clId="Web-{CAF05A59-4268-AF5A-3B9C-B7FD4D0F515D}" dt="2025-08-05T15:10:33.258" v="12" actId="1076"/>
          <ac:spMkLst>
            <pc:docMk/>
            <pc:sldMk cId="0" sldId="284"/>
            <ac:spMk id="9" creationId="{00000000-0000-0000-0000-000000000000}"/>
          </ac:spMkLst>
        </pc:spChg>
        <pc:spChg chg="mod">
          <ac:chgData name="Matthew Martineau" userId="S::mmartineau@smoc.org::073ce0ee-5d7d-468d-8982-2f6aa7a904ba" providerId="AD" clId="Web-{CAF05A59-4268-AF5A-3B9C-B7FD4D0F515D}" dt="2025-08-05T15:10:33.304" v="13" actId="1076"/>
          <ac:spMkLst>
            <pc:docMk/>
            <pc:sldMk cId="0" sldId="284"/>
            <ac:spMk id="10" creationId="{00000000-0000-0000-0000-000000000000}"/>
          </ac:spMkLst>
        </pc:spChg>
        <pc:spChg chg="mod">
          <ac:chgData name="Matthew Martineau" userId="S::mmartineau@smoc.org::073ce0ee-5d7d-468d-8982-2f6aa7a904ba" providerId="AD" clId="Web-{CAF05A59-4268-AF5A-3B9C-B7FD4D0F515D}" dt="2025-08-05T15:10:33.351" v="14" actId="1076"/>
          <ac:spMkLst>
            <pc:docMk/>
            <pc:sldMk cId="0" sldId="284"/>
            <ac:spMk id="11" creationId="{00000000-0000-0000-0000-000000000000}"/>
          </ac:spMkLst>
        </pc:spChg>
        <pc:spChg chg="mod">
          <ac:chgData name="Matthew Martineau" userId="S::mmartineau@smoc.org::073ce0ee-5d7d-468d-8982-2f6aa7a904ba" providerId="AD" clId="Web-{CAF05A59-4268-AF5A-3B9C-B7FD4D0F515D}" dt="2025-08-05T15:10:33.367" v="15" actId="1076"/>
          <ac:spMkLst>
            <pc:docMk/>
            <pc:sldMk cId="0" sldId="284"/>
            <ac:spMk id="12" creationId="{00000000-0000-0000-0000-000000000000}"/>
          </ac:spMkLst>
        </pc:spChg>
        <pc:spChg chg="mod">
          <ac:chgData name="Matthew Martineau" userId="S::mmartineau@smoc.org::073ce0ee-5d7d-468d-8982-2f6aa7a904ba" providerId="AD" clId="Web-{CAF05A59-4268-AF5A-3B9C-B7FD4D0F515D}" dt="2025-08-05T15:10:33.398" v="16" actId="1076"/>
          <ac:spMkLst>
            <pc:docMk/>
            <pc:sldMk cId="0" sldId="284"/>
            <ac:spMk id="13" creationId="{00000000-0000-0000-0000-000000000000}"/>
          </ac:spMkLst>
        </pc:spChg>
        <pc:spChg chg="mod">
          <ac:chgData name="Matthew Martineau" userId="S::mmartineau@smoc.org::073ce0ee-5d7d-468d-8982-2f6aa7a904ba" providerId="AD" clId="Web-{CAF05A59-4268-AF5A-3B9C-B7FD4D0F515D}" dt="2025-08-05T15:10:33.431" v="17" actId="1076"/>
          <ac:spMkLst>
            <pc:docMk/>
            <pc:sldMk cId="0" sldId="284"/>
            <ac:spMk id="14" creationId="{00000000-0000-0000-0000-000000000000}"/>
          </ac:spMkLst>
        </pc:spChg>
        <pc:spChg chg="mod">
          <ac:chgData name="Matthew Martineau" userId="S::mmartineau@smoc.org::073ce0ee-5d7d-468d-8982-2f6aa7a904ba" providerId="AD" clId="Web-{CAF05A59-4268-AF5A-3B9C-B7FD4D0F515D}" dt="2025-08-05T15:11:10.368" v="26" actId="1076"/>
          <ac:spMkLst>
            <pc:docMk/>
            <pc:sldMk cId="0" sldId="284"/>
            <ac:spMk id="15" creationId="{00000000-0000-0000-0000-000000000000}"/>
          </ac:spMkLst>
        </pc:spChg>
        <pc:spChg chg="add">
          <ac:chgData name="Matthew Martineau" userId="S::mmartineau@smoc.org::073ce0ee-5d7d-468d-8982-2f6aa7a904ba" providerId="AD" clId="Web-{CAF05A59-4268-AF5A-3B9C-B7FD4D0F515D}" dt="2025-08-05T15:11:39.759" v="29"/>
          <ac:spMkLst>
            <pc:docMk/>
            <pc:sldMk cId="0" sldId="284"/>
            <ac:spMk id="17" creationId="{C678C185-359E-5FF3-D0D1-78CF9866999A}"/>
          </ac:spMkLst>
        </pc:spChg>
        <pc:spChg chg="add">
          <ac:chgData name="Matthew Martineau" userId="S::mmartineau@smoc.org::073ce0ee-5d7d-468d-8982-2f6aa7a904ba" providerId="AD" clId="Web-{CAF05A59-4268-AF5A-3B9C-B7FD4D0F515D}" dt="2025-08-05T15:11:39.884" v="32"/>
          <ac:spMkLst>
            <pc:docMk/>
            <pc:sldMk cId="0" sldId="284"/>
            <ac:spMk id="23" creationId="{9C5E2714-3ACF-6C8B-1A0B-780002CEE75F}"/>
          </ac:spMkLst>
        </pc:spChg>
        <pc:spChg chg="add">
          <ac:chgData name="Matthew Martineau" userId="S::mmartineau@smoc.org::073ce0ee-5d7d-468d-8982-2f6aa7a904ba" providerId="AD" clId="Web-{CAF05A59-4268-AF5A-3B9C-B7FD4D0F515D}" dt="2025-08-05T15:11:39.915" v="33"/>
          <ac:spMkLst>
            <pc:docMk/>
            <pc:sldMk cId="0" sldId="284"/>
            <ac:spMk id="25" creationId="{12ED50B9-D145-57FC-A25F-4456DFA8E928}"/>
          </ac:spMkLst>
        </pc:spChg>
        <pc:spChg chg="add">
          <ac:chgData name="Matthew Martineau" userId="S::mmartineau@smoc.org::073ce0ee-5d7d-468d-8982-2f6aa7a904ba" providerId="AD" clId="Web-{CAF05A59-4268-AF5A-3B9C-B7FD4D0F515D}" dt="2025-08-05T15:11:40.056" v="37"/>
          <ac:spMkLst>
            <pc:docMk/>
            <pc:sldMk cId="0" sldId="284"/>
            <ac:spMk id="33" creationId="{C77B82D5-8199-59DD-80B7-924489AB206F}"/>
          </ac:spMkLst>
        </pc:spChg>
        <pc:picChg chg="add">
          <ac:chgData name="Matthew Martineau" userId="S::mmartineau@smoc.org::073ce0ee-5d7d-468d-8982-2f6aa7a904ba" providerId="AD" clId="Web-{CAF05A59-4268-AF5A-3B9C-B7FD4D0F515D}" dt="2025-08-05T15:11:39.774" v="30"/>
          <ac:picMkLst>
            <pc:docMk/>
            <pc:sldMk cId="0" sldId="284"/>
            <ac:picMk id="19" creationId="{B3880868-EA65-2FB3-D06E-43822A744A4C}"/>
          </ac:picMkLst>
        </pc:picChg>
        <pc:picChg chg="add">
          <ac:chgData name="Matthew Martineau" userId="S::mmartineau@smoc.org::073ce0ee-5d7d-468d-8982-2f6aa7a904ba" providerId="AD" clId="Web-{CAF05A59-4268-AF5A-3B9C-B7FD4D0F515D}" dt="2025-08-05T15:11:39.853" v="31"/>
          <ac:picMkLst>
            <pc:docMk/>
            <pc:sldMk cId="0" sldId="284"/>
            <ac:picMk id="21" creationId="{81FE0334-CAC2-1CEC-094C-69F82EA12010}"/>
          </ac:picMkLst>
        </pc:picChg>
        <pc:picChg chg="add">
          <ac:chgData name="Matthew Martineau" userId="S::mmartineau@smoc.org::073ce0ee-5d7d-468d-8982-2f6aa7a904ba" providerId="AD" clId="Web-{CAF05A59-4268-AF5A-3B9C-B7FD4D0F515D}" dt="2025-08-05T15:11:39.946" v="34"/>
          <ac:picMkLst>
            <pc:docMk/>
            <pc:sldMk cId="0" sldId="284"/>
            <ac:picMk id="27" creationId="{94EC4C86-EA85-CB36-41C5-1DC789CB5069}"/>
          </ac:picMkLst>
        </pc:picChg>
        <pc:picChg chg="add">
          <ac:chgData name="Matthew Martineau" userId="S::mmartineau@smoc.org::073ce0ee-5d7d-468d-8982-2f6aa7a904ba" providerId="AD" clId="Web-{CAF05A59-4268-AF5A-3B9C-B7FD4D0F515D}" dt="2025-08-05T15:11:39.962" v="35"/>
          <ac:picMkLst>
            <pc:docMk/>
            <pc:sldMk cId="0" sldId="284"/>
            <ac:picMk id="29" creationId="{48828A70-BF0D-27AC-78D4-3BC51837CFDD}"/>
          </ac:picMkLst>
        </pc:picChg>
        <pc:picChg chg="add">
          <ac:chgData name="Matthew Martineau" userId="S::mmartineau@smoc.org::073ce0ee-5d7d-468d-8982-2f6aa7a904ba" providerId="AD" clId="Web-{CAF05A59-4268-AF5A-3B9C-B7FD4D0F515D}" dt="2025-08-05T15:11:40.024" v="36"/>
          <ac:picMkLst>
            <pc:docMk/>
            <pc:sldMk cId="0" sldId="284"/>
            <ac:picMk id="31" creationId="{895F1D52-B213-CC3B-F0E4-327A272699B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06.08.2025</a:t>
            </a:fld>
            <a:endParaRPr lang="cs-CZ"/>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dirty="0"/>
              <a:t>&lt;number&gt;</a:t>
            </a:r>
          </a:p>
          <a:p>
            <a:r>
              <a:rPr lang="en-US" dirty="0"/>
              <a:t>July 2012</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Infiltration is air leaking in.</a:t>
            </a:r>
          </a:p>
          <a:p>
            <a:r>
              <a:rPr lang="en-US"/>
              <a:t>Exfiltration is air leaking out.</a:t>
            </a:r>
          </a:p>
          <a:p>
            <a:r>
              <a:rPr lang="en-US"/>
              <a:t>Ventilation is controlled air leakage, i.e. air exchange.</a:t>
            </a:r>
          </a:p>
          <a:p>
            <a:r>
              <a:rPr lang="en-US"/>
              <a:t>Q: What are some common examples of each type of air leakage?</a:t>
            </a:r>
          </a:p>
          <a:p>
            <a:r>
              <a:rPr lang="en-US"/>
              <a:t>A: Here are three common examples:</a:t>
            </a:r>
          </a:p>
          <a:p>
            <a:r>
              <a:rPr lang="en-US"/>
              <a:t>Infiltration: Cold air coming in under a door in the winter.</a:t>
            </a:r>
          </a:p>
          <a:p>
            <a:r>
              <a:rPr lang="en-US"/>
              <a:t>Exfiltration: Warm air rushing up through recessed can lights into the attic in the winter.</a:t>
            </a:r>
          </a:p>
          <a:p>
            <a:r>
              <a:rPr lang="en-US"/>
              <a:t>Ventilation: Bathroom fan, hood fan, heat recovery ventilation (HRV).</a:t>
            </a:r>
          </a:p>
          <a:p>
            <a:r>
              <a:rPr lang="en-US"/>
              <a:t>Q: Is there anything odd about this illustration?</a:t>
            </a:r>
          </a:p>
          <a:p>
            <a:r>
              <a:rPr lang="en-US"/>
              <a:t>A: Would be unlikely to find exfiltration in a small room with mechanical exhaust ventilation. This is shown here to illustrate the terminology only,</a:t>
            </a:r>
          </a:p>
          <a:p>
            <a:r>
              <a:rPr lang="en-US"/>
              <a:t>&lt;number&gt;</a:t>
            </a:r>
          </a:p>
          <a:p>
            <a:r>
              <a:rPr lang="en-US"/>
              <a:t>July 2012</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CC138-D1E6-FA53-5EFE-FE5912D34F3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995236-10C2-C40E-2EB0-49588CA2A7A0}"/>
              </a:ext>
            </a:extLst>
          </p:cNvPr>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a:extLst>
              <a:ext uri="{FF2B5EF4-FFF2-40B4-BE49-F238E27FC236}">
                <a16:creationId xmlns:a16="http://schemas.microsoft.com/office/drawing/2014/main" id="{DBF18E56-2A70-126E-448D-18DB8BB8E222}"/>
              </a:ext>
            </a:extLst>
          </p:cNvPr>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02052187-92F5-2B23-8A64-D1F00D0385A6}"/>
              </a:ext>
            </a:extLst>
          </p:cNvPr>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a:extLst>
              <a:ext uri="{FF2B5EF4-FFF2-40B4-BE49-F238E27FC236}">
                <a16:creationId xmlns:a16="http://schemas.microsoft.com/office/drawing/2014/main" id="{20F0084F-8A23-C050-652C-C0344BD4904E}"/>
              </a:ext>
            </a:extLst>
          </p:cNvPr>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Infiltration is air leaking in.</a:t>
            </a:r>
          </a:p>
          <a:p>
            <a:r>
              <a:rPr lang="en-US"/>
              <a:t>Exfiltration is air leaking out.</a:t>
            </a:r>
          </a:p>
          <a:p>
            <a:r>
              <a:rPr lang="en-US"/>
              <a:t>Ventilation is controlled air leakage, i.e. air exchange.</a:t>
            </a:r>
          </a:p>
          <a:p>
            <a:r>
              <a:rPr lang="en-US"/>
              <a:t>Q: What are some common examples of each type of air leakage?</a:t>
            </a:r>
          </a:p>
          <a:p>
            <a:r>
              <a:rPr lang="en-US"/>
              <a:t>A: Here are three common examples:</a:t>
            </a:r>
          </a:p>
          <a:p>
            <a:r>
              <a:rPr lang="en-US"/>
              <a:t>Infiltration: Cold air coming in under a door in the winter.</a:t>
            </a:r>
          </a:p>
          <a:p>
            <a:r>
              <a:rPr lang="en-US"/>
              <a:t>Exfiltration: Warm air rushing up through recessed can lights into the attic in the winter.</a:t>
            </a:r>
          </a:p>
          <a:p>
            <a:r>
              <a:rPr lang="en-US"/>
              <a:t>Ventilation: Bathroom fan, hood fan, heat recovery ventilation (HRV).</a:t>
            </a:r>
          </a:p>
          <a:p>
            <a:r>
              <a:rPr lang="en-US"/>
              <a:t>Q: Is there anything odd about this illustration?</a:t>
            </a:r>
          </a:p>
          <a:p>
            <a:r>
              <a:rPr lang="en-US"/>
              <a:t>A: Would be unlikely to find exfiltration in a small room with mechanical exhaust ventilation. This is shown here to illustrate the terminology only,</a:t>
            </a:r>
          </a:p>
          <a:p>
            <a:r>
              <a:rPr lang="en-US"/>
              <a:t>&lt;number&gt;</a:t>
            </a:r>
          </a:p>
          <a:p>
            <a:r>
              <a:rPr lang="en-US"/>
              <a:t>July 2012</a:t>
            </a:r>
          </a:p>
        </p:txBody>
      </p:sp>
      <p:sp>
        <p:nvSpPr>
          <p:cNvPr id="6" name="Footer Placeholder 5">
            <a:extLst>
              <a:ext uri="{FF2B5EF4-FFF2-40B4-BE49-F238E27FC236}">
                <a16:creationId xmlns:a16="http://schemas.microsoft.com/office/drawing/2014/main" id="{EEB5AC1D-9C52-AE37-B686-905E85FBD3C6}"/>
              </a:ext>
            </a:extLst>
          </p:cNvPr>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a:extLst>
              <a:ext uri="{FF2B5EF4-FFF2-40B4-BE49-F238E27FC236}">
                <a16:creationId xmlns:a16="http://schemas.microsoft.com/office/drawing/2014/main" id="{13E9011E-8CE2-18C7-2191-6A8597450C17}"/>
              </a:ext>
            </a:extLst>
          </p:cNvPr>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extLst>
      <p:ext uri="{BB962C8B-B14F-4D97-AF65-F5344CB8AC3E}">
        <p14:creationId xmlns:p14="http://schemas.microsoft.com/office/powerpoint/2010/main" val="4253770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DCEE0-82E0-7C61-873A-59FB68FF826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83C1BF-EAA1-D7E6-C543-FB21552DE13F}"/>
              </a:ext>
            </a:extLst>
          </p:cNvPr>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a:extLst>
              <a:ext uri="{FF2B5EF4-FFF2-40B4-BE49-F238E27FC236}">
                <a16:creationId xmlns:a16="http://schemas.microsoft.com/office/drawing/2014/main" id="{A2A2C303-F5F7-1080-FE65-A9EBE67D2BF2}"/>
              </a:ext>
            </a:extLst>
          </p:cNvPr>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2443F6A9-6462-46C5-97B0-E6C00CA92081}"/>
              </a:ext>
            </a:extLst>
          </p:cNvPr>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a:extLst>
              <a:ext uri="{FF2B5EF4-FFF2-40B4-BE49-F238E27FC236}">
                <a16:creationId xmlns:a16="http://schemas.microsoft.com/office/drawing/2014/main" id="{A6B28CB6-4D92-30DA-7609-0B789234C023}"/>
              </a:ext>
            </a:extLst>
          </p:cNvPr>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Infiltration is air leaking in.</a:t>
            </a:r>
          </a:p>
          <a:p>
            <a:r>
              <a:rPr lang="en-US"/>
              <a:t>Exfiltration is air leaking out.</a:t>
            </a:r>
          </a:p>
          <a:p>
            <a:r>
              <a:rPr lang="en-US"/>
              <a:t>Ventilation is controlled air leakage, i.e. air exchange.</a:t>
            </a:r>
          </a:p>
          <a:p>
            <a:r>
              <a:rPr lang="en-US"/>
              <a:t>Q: What are some common examples of each type of air leakage?</a:t>
            </a:r>
          </a:p>
          <a:p>
            <a:r>
              <a:rPr lang="en-US"/>
              <a:t>A: Here are three common examples:</a:t>
            </a:r>
          </a:p>
          <a:p>
            <a:r>
              <a:rPr lang="en-US"/>
              <a:t>Infiltration: Cold air coming in under a door in the winter.</a:t>
            </a:r>
          </a:p>
          <a:p>
            <a:r>
              <a:rPr lang="en-US"/>
              <a:t>Exfiltration: Warm air rushing up through recessed can lights into the attic in the winter.</a:t>
            </a:r>
          </a:p>
          <a:p>
            <a:r>
              <a:rPr lang="en-US"/>
              <a:t>Ventilation: Bathroom fan, hood fan, heat recovery ventilation (HRV).</a:t>
            </a:r>
          </a:p>
          <a:p>
            <a:r>
              <a:rPr lang="en-US"/>
              <a:t>Q: Is there anything odd about this illustration?</a:t>
            </a:r>
          </a:p>
          <a:p>
            <a:r>
              <a:rPr lang="en-US"/>
              <a:t>A: Would be unlikely to find exfiltration in a small room with mechanical exhaust ventilation. This is shown here to illustrate the terminology only,</a:t>
            </a:r>
          </a:p>
          <a:p>
            <a:r>
              <a:rPr lang="en-US"/>
              <a:t>&lt;number&gt;</a:t>
            </a:r>
          </a:p>
          <a:p>
            <a:r>
              <a:rPr lang="en-US"/>
              <a:t>July 2012</a:t>
            </a:r>
          </a:p>
        </p:txBody>
      </p:sp>
      <p:sp>
        <p:nvSpPr>
          <p:cNvPr id="6" name="Footer Placeholder 5">
            <a:extLst>
              <a:ext uri="{FF2B5EF4-FFF2-40B4-BE49-F238E27FC236}">
                <a16:creationId xmlns:a16="http://schemas.microsoft.com/office/drawing/2014/main" id="{58923192-8E54-E15A-DEF3-946118864269}"/>
              </a:ext>
            </a:extLst>
          </p:cNvPr>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a:extLst>
              <a:ext uri="{FF2B5EF4-FFF2-40B4-BE49-F238E27FC236}">
                <a16:creationId xmlns:a16="http://schemas.microsoft.com/office/drawing/2014/main" id="{EFB696FB-2794-851E-98FA-BA9DD7A544CA}"/>
              </a:ext>
            </a:extLst>
          </p:cNvPr>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extLst>
      <p:ext uri="{BB962C8B-B14F-4D97-AF65-F5344CB8AC3E}">
        <p14:creationId xmlns:p14="http://schemas.microsoft.com/office/powerpoint/2010/main" val="1871203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Temperature and pressure differences drive air leakage.</a:t>
            </a:r>
          </a:p>
          <a:p>
            <a:endParaRPr lang="en-US"/>
          </a:p>
          <a:p>
            <a:r>
              <a:rPr lang="en-US"/>
              <a:t>The leakage we care about is usually between the inside and outside of the house. Air leakage within the conditioned space in a house is less important.</a:t>
            </a:r>
          </a:p>
          <a:p>
            <a:endParaRPr lang="en-US"/>
          </a:p>
          <a:p>
            <a:r>
              <a:rPr lang="en-US"/>
              <a:t>The bigger the temperature or pressure difference, the greater the air and heat flow. This is why measures that reduce heating demand are often more cost-effective than those that reduce cooling demand. The temperature difference between inside and outside in a very cold climate in winter is two to three times the difference between inside and outside in even the hottest climate in summer. </a:t>
            </a:r>
          </a:p>
          <a:p>
            <a:endParaRPr lang="en-US"/>
          </a:p>
          <a:p>
            <a:r>
              <a:rPr lang="en-US"/>
              <a:t>&lt;number&gt;</a:t>
            </a:r>
          </a:p>
          <a:p>
            <a:r>
              <a:rPr lang="en-US"/>
              <a:t>July 2012</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Delta T is the temperature difference.</a:t>
            </a:r>
          </a:p>
          <a:p>
            <a:endParaRPr lang="en-US"/>
          </a:p>
          <a:p>
            <a:r>
              <a:rPr lang="en-US"/>
              <a:t>	Click ahead to reveal heat flow in winter versus summer.</a:t>
            </a:r>
          </a:p>
          <a:p>
            <a:r>
              <a:rPr lang="en-US"/>
              <a:t>	Ask students to fill in the blanks before you click ahead.</a:t>
            </a:r>
          </a:p>
          <a:p>
            <a:r>
              <a:rPr lang="en-US"/>
              <a:t>Flow is from hot to cold.</a:t>
            </a:r>
          </a:p>
          <a:p>
            <a:r>
              <a:rPr lang="en-US"/>
              <a:t>The higher the Delta T, the more heat and air want to escape or enter the building.</a:t>
            </a:r>
          </a:p>
          <a:p>
            <a:r>
              <a:rPr lang="en-US"/>
              <a:t> </a:t>
            </a:r>
          </a:p>
          <a:p>
            <a:r>
              <a:rPr lang="en-US"/>
              <a:t>The rate of heat and air transfer increases as the Delta T increases. The leakage rate of a home in the summer might be 40 CFMnatural, but increase to 120 CFMnatural in the winter with the increased Delta T. </a:t>
            </a:r>
          </a:p>
          <a:p>
            <a:r>
              <a:rPr lang="en-US"/>
              <a:t>Cost-effectiveness of cooling system replacements is less than for heating system replacements because of the smaller Delta T. </a:t>
            </a:r>
          </a:p>
          <a:p>
            <a:endParaRPr lang="en-US"/>
          </a:p>
          <a:p>
            <a:r>
              <a:rPr lang="en-US"/>
              <a:t>&lt;number&gt;</a:t>
            </a:r>
          </a:p>
          <a:p>
            <a:r>
              <a:rPr lang="en-US"/>
              <a:t>July 2012</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Click ahead to reveal direction of air leakage.</a:t>
            </a:r>
          </a:p>
          <a:p>
            <a:r>
              <a:rPr lang="en-US"/>
              <a:t>Review terms infiltration and exfiltration.</a:t>
            </a:r>
          </a:p>
          <a:p>
            <a:r>
              <a:rPr lang="en-US"/>
              <a:t>Ask students to fill in the blanks before you click ahead. </a:t>
            </a:r>
          </a:p>
          <a:p>
            <a:r>
              <a:rPr lang="en-US"/>
              <a:t> </a:t>
            </a:r>
          </a:p>
          <a:p>
            <a:r>
              <a:rPr lang="en-US"/>
              <a:t>Flow is from positive (high) to negative (low) pressure.</a:t>
            </a:r>
          </a:p>
          <a:p>
            <a:r>
              <a:rPr lang="en-US"/>
              <a:t>For every CFM that enters, one CFM exits.</a:t>
            </a:r>
          </a:p>
          <a:p>
            <a:r>
              <a:rPr lang="en-US"/>
              <a:t>Flow takes the path of least resistance – Air isn’t smart. Air goes where it is easiest to flow, not where you want it to flow.</a:t>
            </a:r>
          </a:p>
          <a:p>
            <a:r>
              <a:rPr lang="en-US"/>
              <a:t> </a:t>
            </a:r>
          </a:p>
          <a:p>
            <a:r>
              <a:rPr lang="en-US"/>
              <a:t>Pressure acts on all sides of the home. </a:t>
            </a:r>
          </a:p>
          <a:p>
            <a:r>
              <a:rPr lang="en-US"/>
              <a:t>Q: What danger is associated with negative pressure in the home?</a:t>
            </a:r>
          </a:p>
          <a:p>
            <a:r>
              <a:rPr lang="en-US"/>
              <a:t>A: Backdraft.</a:t>
            </a:r>
          </a:p>
          <a:p>
            <a:endParaRPr lang="en-US"/>
          </a:p>
          <a:p>
            <a:r>
              <a:rPr lang="en-US"/>
              <a:t>&lt;number&gt;</a:t>
            </a:r>
          </a:p>
          <a:p>
            <a:r>
              <a:rPr lang="en-US"/>
              <a:t>July 2012</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Pressure differences drive air leakage, but what causes pressure differences? The driving forces that induce temperature or pressure differences are:</a:t>
            </a:r>
          </a:p>
          <a:p>
            <a:r>
              <a:rPr lang="en-US"/>
              <a:t>Wind.</a:t>
            </a:r>
          </a:p>
          <a:p>
            <a:r>
              <a:rPr lang="en-US"/>
              <a:t>Heat – Stack effect is an example of heat producing a pressure difference. Combustion produces both temperature and pressure differences.</a:t>
            </a:r>
          </a:p>
          <a:p>
            <a:r>
              <a:rPr lang="en-US"/>
              <a:t>Fans – Exhaust fans, duct leaks, interior doors.</a:t>
            </a:r>
          </a:p>
          <a:p>
            <a:endParaRPr lang="en-US"/>
          </a:p>
          <a:p>
            <a:r>
              <a:rPr lang="en-US"/>
              <a:t>&lt;number&gt;</a:t>
            </a:r>
          </a:p>
          <a:p>
            <a:r>
              <a:rPr lang="en-US"/>
              <a:t>July 2012</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Wind creates a positive pressure on the windward side of the building, which creates a negative pressure on the other sides of the house.</a:t>
            </a:r>
          </a:p>
          <a:p>
            <a:endParaRPr lang="en-US"/>
          </a:p>
          <a:p>
            <a:r>
              <a:rPr lang="en-US"/>
              <a:t>The leeward (protected) side of the house has negative pressure that sucks air out of the house. This is why during big storms, people will crack the windows open to equalize pressure and reduce the chances of windows blowing in or out.</a:t>
            </a:r>
          </a:p>
          <a:p>
            <a:endParaRPr lang="en-US"/>
          </a:p>
          <a:p>
            <a:r>
              <a:rPr lang="en-US"/>
              <a:t>During blower door tests, the hose taking external readings must be thrown clear of the wind path created by the blower door fan to avoid faulty readings due to the wind effect.</a:t>
            </a:r>
          </a:p>
          <a:p>
            <a:endParaRPr lang="en-US"/>
          </a:p>
          <a:p>
            <a:r>
              <a:rPr lang="en-US"/>
              <a:t>&lt;number&gt;</a:t>
            </a:r>
          </a:p>
          <a:p>
            <a:r>
              <a:rPr lang="en-US"/>
              <a:t>July 2012</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Warmer air rises and escapes out of the top of the house, which creates a suction that pulls in outside air at the bottom of the house.</a:t>
            </a:r>
          </a:p>
          <a:p>
            <a:endParaRPr lang="en-US"/>
          </a:p>
          <a:p>
            <a:r>
              <a:rPr lang="en-US"/>
              <a:t>Every CFM that escapes one place has to be replaced from somewhere. </a:t>
            </a:r>
          </a:p>
          <a:p>
            <a:endParaRPr lang="en-US"/>
          </a:p>
          <a:p>
            <a:r>
              <a:rPr lang="en-US"/>
              <a:t>Click to reveal airflow rising to top and entering through bottom.</a:t>
            </a:r>
          </a:p>
          <a:p>
            <a:r>
              <a:rPr lang="en-US"/>
              <a:t>Q: What is a useful version of stack effect?</a:t>
            </a:r>
          </a:p>
          <a:p>
            <a:r>
              <a:rPr lang="en-US"/>
              <a:t>A: Proper draft of a chimney.</a:t>
            </a:r>
          </a:p>
          <a:p>
            <a:endParaRPr lang="en-US"/>
          </a:p>
          <a:p>
            <a:r>
              <a:rPr lang="en-US"/>
              <a:t>&lt;number&gt;</a:t>
            </a:r>
          </a:p>
          <a:p>
            <a:r>
              <a:rPr lang="en-US"/>
              <a:t>July 2012</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Click to reveal the anatomy of the pressure on this building.</a:t>
            </a:r>
          </a:p>
          <a:p>
            <a:r>
              <a:rPr lang="en-US"/>
              <a:t>Air leakage in a building suffering from the stack effect is predictable. </a:t>
            </a:r>
          </a:p>
          <a:p>
            <a:r>
              <a:rPr lang="en-US"/>
              <a:t>Hot air rises, creating a negative pressure in the lower portion of the building. Negative pressure leads to infiltration, or air leaking into the building.</a:t>
            </a:r>
          </a:p>
          <a:p>
            <a:r>
              <a:rPr lang="en-US"/>
              <a:t>The neutral pressure plane is not located halfway up the building, but wherever the force of rising air is neutralized by limited leaks, or points of escape for the rising air. </a:t>
            </a:r>
          </a:p>
          <a:p>
            <a:r>
              <a:rPr lang="en-US"/>
              <a:t>Positive pressure in the top of the building causes exfiltration, or air leakage out of the building.</a:t>
            </a:r>
          </a:p>
          <a:p>
            <a:endParaRPr lang="en-US"/>
          </a:p>
          <a:p>
            <a:r>
              <a:rPr lang="en-US"/>
              <a:t>&lt;number&gt;</a:t>
            </a:r>
          </a:p>
          <a:p>
            <a:r>
              <a:rPr lang="en-US"/>
              <a:t>July 2012</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By attending this session, participants will:</a:t>
            </a:r>
          </a:p>
          <a:p>
            <a:r>
              <a:rPr lang="en-US"/>
              <a:t>Understand the difference between thermal and air boundaries.</a:t>
            </a:r>
          </a:p>
          <a:p>
            <a:r>
              <a:rPr lang="en-US"/>
              <a:t>Know the proper location of thermal and air barriers.</a:t>
            </a:r>
          </a:p>
          <a:p>
            <a:r>
              <a:rPr lang="en-US"/>
              <a:t>Recognize the driving forces of air leakage.</a:t>
            </a:r>
          </a:p>
          <a:p>
            <a:r>
              <a:rPr lang="en-US"/>
              <a:t>Understand the connection between air leakage, energy waste, and moisture problems.</a:t>
            </a:r>
          </a:p>
          <a:p>
            <a:r>
              <a:rPr lang="en-US"/>
              <a:t>Understand how air ducts affect pressure balances within the home.</a:t>
            </a:r>
          </a:p>
          <a:p>
            <a:r>
              <a:rPr lang="en-US"/>
              <a:t>Understand the principle behind the blower door as a tool for measuring air leakage.</a:t>
            </a:r>
          </a:p>
          <a:p>
            <a:endParaRPr lang="en-US"/>
          </a:p>
          <a:p>
            <a:r>
              <a:rPr lang="en-US"/>
              <a:t>July 2012</a:t>
            </a:r>
          </a:p>
          <a:p>
            <a:r>
              <a:rPr lang="en-US"/>
              <a:t>&lt;number&gt;</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Click to reveal the anatomy of depressurization in both situations.</a:t>
            </a:r>
          </a:p>
          <a:p>
            <a:r>
              <a:rPr lang="en-US"/>
              <a:t> </a:t>
            </a:r>
          </a:p>
          <a:p>
            <a:r>
              <a:rPr lang="en-US"/>
              <a:t>Combustion appliances and exhaust fans can create negative pressure in the home. This pressure difference increases infiltration.</a:t>
            </a:r>
          </a:p>
          <a:p>
            <a:r>
              <a:rPr lang="en-US"/>
              <a:t>Combustion appliances that take their combustion air from inside the home. </a:t>
            </a:r>
          </a:p>
          <a:p>
            <a:r>
              <a:rPr lang="en-US"/>
              <a:t>For example, most 80+ furnaces and conventional gas water heaters, can create negative pressure in the home. In a tight home, this could result in unsafe levels of CO.</a:t>
            </a:r>
          </a:p>
          <a:p>
            <a:r>
              <a:rPr lang="en-US"/>
              <a:t>Direct-vented appliances that take combustion air directly from the outside.</a:t>
            </a:r>
          </a:p>
          <a:p>
            <a:r>
              <a:rPr lang="en-US"/>
              <a:t>For example, most 90+ furnaces don’t cause depressurization.</a:t>
            </a:r>
          </a:p>
          <a:p>
            <a:r>
              <a:rPr lang="en-US"/>
              <a:t>Exhaust fans also cause negative pressure.</a:t>
            </a:r>
          </a:p>
          <a:p>
            <a:r>
              <a:rPr lang="en-US"/>
              <a:t>&lt;number&gt;</a:t>
            </a:r>
          </a:p>
          <a:p>
            <a:r>
              <a:rPr lang="en-US"/>
              <a:t>July 2012</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Duct leakage can create positive and negative pressures in different areas of the house.</a:t>
            </a:r>
          </a:p>
          <a:p>
            <a:r>
              <a:rPr lang="en-US"/>
              <a:t>The pressures associated with duct leaks can be larger and more important because the driving force is stronger.</a:t>
            </a:r>
          </a:p>
          <a:p>
            <a:r>
              <a:rPr lang="en-US"/>
              <a:t>All holes are not created equal.</a:t>
            </a:r>
          </a:p>
          <a:p>
            <a:r>
              <a:rPr lang="en-US"/>
              <a:t> </a:t>
            </a:r>
          </a:p>
          <a:p>
            <a:r>
              <a:rPr lang="en-US"/>
              <a:t>In this situation, when the door between the bedroom and main body of the home is open, pressure remains balanced throughout the home. </a:t>
            </a:r>
          </a:p>
          <a:p>
            <a:r>
              <a:rPr lang="en-US"/>
              <a:t>Q: What happens if you close the door to the bedroom in this situation?</a:t>
            </a:r>
          </a:p>
          <a:p>
            <a:r>
              <a:rPr lang="en-US"/>
              <a:t>Click ahead to reveal answer.</a:t>
            </a:r>
          </a:p>
          <a:p>
            <a:endParaRPr lang="en-US"/>
          </a:p>
          <a:p>
            <a:r>
              <a:rPr lang="en-US"/>
              <a:t>&lt;number&gt;</a:t>
            </a:r>
          </a:p>
          <a:p>
            <a:r>
              <a:rPr lang="en-US"/>
              <a:t>July 2012</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Closed doors that prevent supply air from getting back to a return vent cause positive pressures in those rooms with supply vents.</a:t>
            </a:r>
          </a:p>
          <a:p>
            <a:endParaRPr lang="en-US"/>
          </a:p>
          <a:p>
            <a:r>
              <a:rPr lang="en-US"/>
              <a:t>This situation starves the return for air, causing negative pressure in the zone where the return vent is located.</a:t>
            </a:r>
          </a:p>
          <a:p>
            <a:endParaRPr lang="en-US"/>
          </a:p>
          <a:p>
            <a:r>
              <a:rPr lang="en-US"/>
              <a:t>&lt;number&gt;</a:t>
            </a:r>
          </a:p>
          <a:p>
            <a:r>
              <a:rPr lang="en-US"/>
              <a:t>July 2012</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It is easy to predict pressure imbalances based on the locations of return and supply vents throughout a home, even without the use of a blower door.</a:t>
            </a:r>
          </a:p>
          <a:p>
            <a:r>
              <a:rPr lang="en-US"/>
              <a:t>Q: Which rooms of the house will have positive pressure and which will have negative, and will air leak into or out of those rooms?</a:t>
            </a:r>
          </a:p>
          <a:p>
            <a:r>
              <a:rPr lang="en-US"/>
              <a:t>A: Click to reveal answers in this order: </a:t>
            </a:r>
          </a:p>
          <a:p>
            <a:r>
              <a:rPr lang="en-US"/>
              <a:t>Master bedroom: positive, exfiltration.</a:t>
            </a:r>
          </a:p>
          <a:p>
            <a:r>
              <a:rPr lang="en-US"/>
              <a:t>Utility: negative, infiltration.</a:t>
            </a:r>
          </a:p>
          <a:p>
            <a:r>
              <a:rPr lang="en-US"/>
              <a:t>Kitchen: negative, infiltration.</a:t>
            </a:r>
          </a:p>
          <a:p>
            <a:r>
              <a:rPr lang="en-US"/>
              <a:t>Living room: negative, infiltration.</a:t>
            </a:r>
          </a:p>
          <a:p>
            <a:r>
              <a:rPr lang="en-US"/>
              <a:t>Bathroom: positive, exfiltration.</a:t>
            </a:r>
          </a:p>
          <a:p>
            <a:r>
              <a:rPr lang="en-US"/>
              <a:t>Bedroom: positive, exfiltration.</a:t>
            </a:r>
          </a:p>
          <a:p>
            <a:r>
              <a:rPr lang="en-US"/>
              <a:t> </a:t>
            </a:r>
          </a:p>
          <a:p>
            <a:r>
              <a:rPr lang="en-US"/>
              <a:t>Q: What are some methods for balancing the pressure in this home? </a:t>
            </a:r>
          </a:p>
          <a:p>
            <a:r>
              <a:rPr lang="en-US"/>
              <a:t>A: Here are three:</a:t>
            </a:r>
          </a:p>
          <a:p>
            <a:r>
              <a:rPr lang="en-US"/>
              <a:t>Add returns in bedrooms and bathroom. </a:t>
            </a:r>
          </a:p>
          <a:p>
            <a:r>
              <a:rPr lang="en-US"/>
              <a:t>Undercut doors. </a:t>
            </a:r>
          </a:p>
          <a:p>
            <a:r>
              <a:rPr lang="en-US"/>
              <a:t>Add grates to the doors.</a:t>
            </a:r>
          </a:p>
          <a:p>
            <a:r>
              <a:rPr lang="en-US"/>
              <a:t>&lt;number&gt;</a:t>
            </a:r>
          </a:p>
          <a:p>
            <a:r>
              <a:rPr lang="en-US"/>
              <a:t>July 2012</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Using the blower door depressurizes the house, drawing air through all the holes between inside and outside.</a:t>
            </a:r>
          </a:p>
          <a:p>
            <a:endParaRPr lang="en-US"/>
          </a:p>
          <a:p>
            <a:r>
              <a:rPr lang="en-US"/>
              <a:t>Using the blower door as a driving force, air is sucked out of the house faster than it can be replaced. This creates a measurable pressure difference in order to perform diagnostics. </a:t>
            </a:r>
          </a:p>
          <a:p>
            <a:endParaRPr lang="en-US"/>
          </a:p>
          <a:p>
            <a:r>
              <a:rPr lang="en-US"/>
              <a:t>This is different from how the house behaves under normal conditions. Normally, air would be infiltrating through some of the holes and exfiltrating through others. With the blower door running, the home is depressurized so air infiltrates all the holes except the door </a:t>
            </a:r>
          </a:p>
          <a:p>
            <a:r>
              <a:rPr lang="en-US"/>
              <a:t>where the fan is set up.</a:t>
            </a:r>
          </a:p>
          <a:p>
            <a:endParaRPr lang="en-US"/>
          </a:p>
          <a:p>
            <a:r>
              <a:rPr lang="en-US"/>
              <a:t>&lt;number&gt;</a:t>
            </a:r>
          </a:p>
          <a:p>
            <a:r>
              <a:rPr lang="en-US"/>
              <a:t>July 2012</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Pressure and thermal boundaries should be continuous and in contact with each other.</a:t>
            </a:r>
          </a:p>
          <a:p>
            <a:r>
              <a:rPr lang="en-US"/>
              <a:t>Air carries heat and moisture.</a:t>
            </a:r>
          </a:p>
          <a:p>
            <a:r>
              <a:rPr lang="en-US"/>
              <a:t>Air leakage requires a hole and pressure difference.</a:t>
            </a:r>
          </a:p>
          <a:p>
            <a:r>
              <a:rPr lang="en-US"/>
              <a:t>Wind, heat, and fans drive pressure differences.</a:t>
            </a:r>
          </a:p>
          <a:p>
            <a:r>
              <a:rPr lang="en-US"/>
              <a:t>Duct location and condition can cause room pressure imbalances.</a:t>
            </a:r>
          </a:p>
          <a:p>
            <a:r>
              <a:rPr lang="en-US"/>
              <a:t>The blower door is a controlled driving force for quantifying air leakage.</a:t>
            </a:r>
          </a:p>
          <a:p>
            <a:endParaRPr lang="en-US"/>
          </a:p>
          <a:p>
            <a:r>
              <a:rPr lang="en-US"/>
              <a:t>Present this slide as an interactive discussion, soliciting personal examples from the trainees. Add your own personal examples and knowledge to supplement. </a:t>
            </a:r>
          </a:p>
          <a:p>
            <a:endParaRPr lang="en-US"/>
          </a:p>
          <a:p>
            <a:r>
              <a:rPr lang="en-US"/>
              <a:t>&lt;number&gt;</a:t>
            </a:r>
          </a:p>
          <a:p>
            <a:r>
              <a:rPr lang="en-US"/>
              <a:t>July 2012</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Experience of the causes and effects of building failure has led to these basic tenets of weatherization. </a:t>
            </a:r>
          </a:p>
          <a:p>
            <a:r>
              <a:rPr lang="en-US"/>
              <a:t>A comfortable, safe, and energy-efficient home requires:</a:t>
            </a:r>
          </a:p>
          <a:p>
            <a:r>
              <a:rPr lang="en-US"/>
              <a:t>A fully insulated thermal envelope or thermal boundary.</a:t>
            </a:r>
          </a:p>
          <a:p>
            <a:r>
              <a:rPr lang="en-US"/>
              <a:t>A well-sealed air barrier – Since air carries heat and moisture, the condition of the air barrier plays a major role in the movement of heat and moisture through the building. It also affects the size of heating and cooling systems and indoor air quality (IAQ).</a:t>
            </a:r>
          </a:p>
          <a:p>
            <a:r>
              <a:rPr lang="en-US"/>
              <a:t>Continuous thermal and air boundaries that are in contact with one another – The motto is, “Seal tight, insulate right.”</a:t>
            </a:r>
          </a:p>
          <a:p>
            <a:r>
              <a:rPr lang="en-US"/>
              <a:t>Efficient, properly sized equipment to condition the living space and heat water – Bigger is not better. For example, oversized air conditioners make a house cold and clammy, and short cycle times produce problems down the road. Moisture in the air condenses on building surfaces, where it can cause mold and rot, instead of on the condenser coil. This course focuses on the top three bullets. To learn more about proper sizing of equipment, refer to Manual J.</a:t>
            </a:r>
          </a:p>
          <a:p>
            <a:r>
              <a:rPr lang="en-US"/>
              <a:t>A well-designed and balanced air distribution system.</a:t>
            </a:r>
          </a:p>
          <a:p>
            <a:r>
              <a:rPr lang="en-US"/>
              <a:t>Healthy IAQ is a key health and safety concern. We test for carbon monoxide (CO) levels, backdrafting, and mold and moisture to make sure we leave all homes safe for the residents. </a:t>
            </a:r>
          </a:p>
          <a:p>
            <a:r>
              <a:rPr lang="en-US"/>
              <a:t>&lt;number&gt;</a:t>
            </a:r>
          </a:p>
          <a:p>
            <a:r>
              <a:rPr lang="en-US"/>
              <a:t>July 2012</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The thermal boundary is the insulation.</a:t>
            </a:r>
          </a:p>
          <a:p>
            <a:endParaRPr lang="en-US"/>
          </a:p>
          <a:p>
            <a:r>
              <a:rPr lang="en-US"/>
              <a:t>The thermal boundary limits heat flow between inside and outside and is easy to identify by the presence of insulation.</a:t>
            </a:r>
          </a:p>
          <a:p>
            <a:r>
              <a:rPr lang="en-US"/>
              <a:t>The location of insulation in relation to other building components is critical to its effectiveness. When air passes through insulation, it takes heat and moisture with it.</a:t>
            </a:r>
          </a:p>
          <a:p>
            <a:r>
              <a:rPr lang="en-US"/>
              <a:t>Even small areas of missing insulation are critical to address. </a:t>
            </a:r>
          </a:p>
          <a:p>
            <a:r>
              <a:rPr lang="en-US"/>
              <a:t>Voids of 7% can reduce the effective R-value by almost 50%. The effective R-value in the attic of a 1,000-square-foot, single-story rambler insulated to R-38 falls to an effective R-value of only 19 when 70 square feet of insulation is pushed aside.</a:t>
            </a:r>
          </a:p>
          <a:p>
            <a:r>
              <a:rPr lang="en-US"/>
              <a:t> </a:t>
            </a:r>
          </a:p>
          <a:p>
            <a:r>
              <a:rPr lang="en-US"/>
              <a:t>Common materials include fiberglass batts, blown-in cellulose, and vermiculite in some older homes. If the thermal and air boundaries are continuous and in contact with each other, air will not pass through the insulation. </a:t>
            </a:r>
          </a:p>
          <a:p>
            <a:r>
              <a:rPr lang="en-US"/>
              <a:t>It is quite common for cold air to bypass the insulation, not just in low-income homes, but in large new homes as well. </a:t>
            </a:r>
          </a:p>
          <a:p>
            <a:r>
              <a:rPr lang="en-US"/>
              <a:t>Q: What materials are both the thermal boundary and the air barrier?</a:t>
            </a:r>
          </a:p>
          <a:p>
            <a:r>
              <a:rPr lang="en-US"/>
              <a:t>A: Foam board, spray foam, and dense-pack cellulose insulation, properly installed, greatly reduce airflow.</a:t>
            </a:r>
          </a:p>
          <a:p>
            <a:endParaRPr lang="en-US"/>
          </a:p>
          <a:p>
            <a:r>
              <a:rPr lang="en-US"/>
              <a:t>&lt;number&gt;</a:t>
            </a:r>
          </a:p>
          <a:p>
            <a:r>
              <a:rPr lang="en-US"/>
              <a:t>July 2012</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dirty="0"/>
              <a:t>The thermal boundary is usually easy to identify. </a:t>
            </a:r>
          </a:p>
          <a:p>
            <a:r>
              <a:rPr lang="en-US" dirty="0"/>
              <a:t>Q: Where is the air barrier?</a:t>
            </a:r>
          </a:p>
          <a:p>
            <a:r>
              <a:rPr lang="en-US" dirty="0"/>
              <a:t>A: The air barrier cannot always be determined through visual inspection. Pressure diagnostics are the best way to determine the location and condition of air boundaries.</a:t>
            </a:r>
          </a:p>
          <a:p>
            <a:endParaRPr lang="en-US"/>
          </a:p>
          <a:p>
            <a:r>
              <a:rPr lang="en-US" dirty="0"/>
              <a:t>&lt;number&gt;</a:t>
            </a:r>
          </a:p>
          <a:p>
            <a:r>
              <a:rPr lang="en-US" dirty="0"/>
              <a:t>July 2012</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dirty="0"/>
              <a:t>The air barrier:</a:t>
            </a:r>
          </a:p>
          <a:p>
            <a:r>
              <a:rPr lang="en-US" dirty="0"/>
              <a:t>Limits air flow between inside and outside, and the heat and moisture carried by that air.</a:t>
            </a:r>
          </a:p>
          <a:p>
            <a:r>
              <a:rPr lang="en-US" dirty="0"/>
              <a:t>Is more difficult to identify than thermal boundary, because it can be hard to see.</a:t>
            </a:r>
          </a:p>
          <a:p>
            <a:r>
              <a:rPr lang="en-US" dirty="0"/>
              <a:t>Is not always where you think it is.</a:t>
            </a:r>
          </a:p>
          <a:p>
            <a:r>
              <a:rPr lang="en-US"/>
              <a:t> </a:t>
            </a:r>
          </a:p>
          <a:p>
            <a:r>
              <a:rPr lang="en-US" dirty="0"/>
              <a:t>The blower door is used to locate the air barrier. Pressure readings taken with the blower door running are used to locate air leakage and the air barrier.</a:t>
            </a:r>
          </a:p>
          <a:p>
            <a:r>
              <a:rPr lang="en-US" dirty="0"/>
              <a:t>Q: What is the air barrier in most homes? </a:t>
            </a:r>
          </a:p>
          <a:p>
            <a:r>
              <a:rPr lang="en-US" dirty="0"/>
              <a:t>A: Usually the interior drywall.</a:t>
            </a:r>
          </a:p>
          <a:p>
            <a:endParaRPr lang="en-US"/>
          </a:p>
          <a:p>
            <a:r>
              <a:rPr lang="en-US" dirty="0"/>
              <a:t>&lt;number&gt;</a:t>
            </a:r>
          </a:p>
          <a:p>
            <a:r>
              <a:rPr lang="en-US" dirty="0"/>
              <a:t>July 2012</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Holes in the air barrier wouldn’t matter without pressure differences.</a:t>
            </a:r>
          </a:p>
          <a:p>
            <a:r>
              <a:rPr lang="en-US"/>
              <a:t> </a:t>
            </a:r>
          </a:p>
          <a:p>
            <a:r>
              <a:rPr lang="en-US"/>
              <a:t>Air leakage requires:</a:t>
            </a:r>
          </a:p>
          <a:p>
            <a:r>
              <a:rPr lang="en-US"/>
              <a:t>A hole.</a:t>
            </a:r>
          </a:p>
          <a:p>
            <a:r>
              <a:rPr lang="en-US"/>
              <a:t>Pressure difference across that hole.</a:t>
            </a:r>
          </a:p>
          <a:p>
            <a:endParaRPr lang="en-US"/>
          </a:p>
          <a:p>
            <a:r>
              <a:rPr lang="en-US"/>
              <a:t>The bigger the hole or higher the pressure difference, the higher the volume of air leakage.</a:t>
            </a:r>
          </a:p>
          <a:p>
            <a:endParaRPr lang="en-US"/>
          </a:p>
          <a:p>
            <a:r>
              <a:rPr lang="en-US"/>
              <a:t>To reduce airflow, reduce the size of the hole or lower the pressure difference. Holes and pressure differences usually go hand-in-hand.</a:t>
            </a:r>
          </a:p>
          <a:p>
            <a:r>
              <a:rPr lang="en-US"/>
              <a:t>&lt;number&gt;</a:t>
            </a:r>
          </a:p>
          <a:p>
            <a:r>
              <a:rPr lang="en-US"/>
              <a:t>July 2012</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Airflow is measured in cubic feet per minute (CFM), also written as ft3/min. A cubic foot is a little larger than a basketball.</a:t>
            </a:r>
          </a:p>
          <a:p>
            <a:r>
              <a:rPr lang="en-US"/>
              <a:t>1 CFM out = 1 CFM in – The same volume of air that leaks out of a home also leaks into the home, often at a different location.</a:t>
            </a:r>
          </a:p>
          <a:p>
            <a:r>
              <a:rPr lang="en-US"/>
              <a:t>Airflow takes the path of least resistance – Air leakage leads to moisture issues when warm, relatively moist air leaks into colder areas and condenses on building surfaces.</a:t>
            </a:r>
          </a:p>
          <a:p>
            <a:r>
              <a:rPr lang="en-US"/>
              <a:t>Air moves from high- to low-pressure areas.</a:t>
            </a:r>
          </a:p>
          <a:p>
            <a:r>
              <a:rPr lang="en-US"/>
              <a:t>Air moves from high- to low-temperature areas.</a:t>
            </a:r>
          </a:p>
          <a:p>
            <a:r>
              <a:rPr lang="en-US"/>
              <a:t> </a:t>
            </a:r>
          </a:p>
          <a:p>
            <a:r>
              <a:rPr lang="en-US"/>
              <a:t>Air leakage affects energy use because conditioned air leaks out and unconditioned air seeps in, increasing the total volume of air that must be cooled or heated to maintain comfortable indoor temperatures.</a:t>
            </a:r>
          </a:p>
          <a:p>
            <a:r>
              <a:rPr lang="en-US"/>
              <a:t>&lt;number&gt;</a:t>
            </a:r>
          </a:p>
          <a:p>
            <a:r>
              <a:rPr lang="en-US"/>
              <a:t>July 2012</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33700" y="520700"/>
            <a:ext cx="3479800" cy="26098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Direct leakage occurs at direct openings to the outdoors, and air leaks directly through the building envelope at this location – Direct leakage is common around doors and windows.</a:t>
            </a:r>
          </a:p>
          <a:p>
            <a:r>
              <a:rPr lang="en-US"/>
              <a:t> </a:t>
            </a:r>
          </a:p>
          <a:p>
            <a:r>
              <a:rPr lang="en-US"/>
              <a:t>Indirect leakage enters at one location, moves through building cavities, and exits at a different location – Indirect leakage is common in older homes where interior walls have no top plates. Another typical example of indirect leakage is when a porch roof joins the side of a house. Often the siding is left off where the porch roof and house intersect. Cold air in the porch attic flows into the floor cavity of the home, and into wall cavities or soffits. This is revealed by a cold wall or floor in the winter. The blower door is used to track these leaks.</a:t>
            </a:r>
          </a:p>
          <a:p>
            <a:r>
              <a:rPr lang="en-US"/>
              <a:t>Q: What are some typical spots for direct leakage? </a:t>
            </a:r>
          </a:p>
          <a:p>
            <a:r>
              <a:rPr lang="en-US"/>
              <a:t>A: Dryer vents, around doors and windows, and any other place there are penetrations in the building envelope.</a:t>
            </a:r>
          </a:p>
          <a:p>
            <a:endParaRPr lang="en-US"/>
          </a:p>
          <a:p>
            <a:r>
              <a:rPr lang="en-US"/>
              <a:t>&lt;number&gt;</a:t>
            </a:r>
          </a:p>
          <a:p>
            <a:r>
              <a:rPr lang="en-US"/>
              <a:t>July 2012</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8/6/2025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8/6/2025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8/6/2025</a:t>
            </a:fld>
            <a:endParaRPr lang="en-US"/>
          </a:p>
        </p:txBody>
      </p:sp>
      <p:sp>
        <p:nvSpPr>
          <p:cNvPr id="6" name="Footer Placeholder 5"/>
          <p:cNvSpPr>
            <a:spLocks noGrp="1"/>
          </p:cNvSpPr>
          <p:nvPr>
            <p:ph type="ftr" sz="quarter" idx="11"/>
          </p:nvPr>
        </p:nvSpPr>
        <p:spPr/>
        <p:txBody>
          <a:bodyPr/>
          <a:lstStyle/>
          <a:p>
            <a:r>
              <a:rPr lang="en-US"/>
              <a:t>GJA 2024 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8/6/2025</a:t>
            </a:fld>
            <a:endParaRPr lang="en-US"/>
          </a:p>
        </p:txBody>
      </p:sp>
      <p:sp>
        <p:nvSpPr>
          <p:cNvPr id="8" name="Footer Placeholder 7"/>
          <p:cNvSpPr>
            <a:spLocks noGrp="1"/>
          </p:cNvSpPr>
          <p:nvPr>
            <p:ph type="ftr" sz="quarter" idx="11"/>
          </p:nvPr>
        </p:nvSpPr>
        <p:spPr/>
        <p:txBody>
          <a:bodyPr/>
          <a:lstStyle/>
          <a:p>
            <a:r>
              <a:rPr lang="en-US"/>
              <a:t>GJA 2024 Version III</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8/6/2025</a:t>
            </a:fld>
            <a:endParaRPr lang="en-US"/>
          </a:p>
        </p:txBody>
      </p:sp>
      <p:sp>
        <p:nvSpPr>
          <p:cNvPr id="4" name="Footer Placeholder 3"/>
          <p:cNvSpPr>
            <a:spLocks noGrp="1"/>
          </p:cNvSpPr>
          <p:nvPr>
            <p:ph type="ftr" sz="quarter" idx="11"/>
          </p:nvPr>
        </p:nvSpPr>
        <p:spPr/>
        <p:txBody>
          <a:bodyPr/>
          <a:lstStyle/>
          <a:p>
            <a:r>
              <a:rPr lang="en-US"/>
              <a:t>GJA 2024 Version III</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8/6/2025</a:t>
            </a:fld>
            <a:endParaRPr lang="en-US"/>
          </a:p>
        </p:txBody>
      </p:sp>
      <p:sp>
        <p:nvSpPr>
          <p:cNvPr id="3" name="Footer Placeholder 2"/>
          <p:cNvSpPr>
            <a:spLocks noGrp="1"/>
          </p:cNvSpPr>
          <p:nvPr>
            <p:ph type="ftr" sz="quarter" idx="11"/>
          </p:nvPr>
        </p:nvSpPr>
        <p:spPr/>
        <p:txBody>
          <a:bodyPr/>
          <a:lstStyle/>
          <a:p>
            <a:r>
              <a:rPr lang="en-US"/>
              <a:t>GJA 2024 Version III</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8/6/2025</a:t>
            </a:fld>
            <a:endParaRPr lang="en-US"/>
          </a:p>
        </p:txBody>
      </p:sp>
      <p:sp>
        <p:nvSpPr>
          <p:cNvPr id="6" name="Footer Placeholder 5"/>
          <p:cNvSpPr>
            <a:spLocks noGrp="1"/>
          </p:cNvSpPr>
          <p:nvPr>
            <p:ph type="ftr" sz="quarter" idx="11"/>
          </p:nvPr>
        </p:nvSpPr>
        <p:spPr/>
        <p:txBody>
          <a:bodyPr/>
          <a:lstStyle/>
          <a:p>
            <a:r>
              <a:rPr lang="en-US"/>
              <a:t>GJA 2024 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8/6/2025</a:t>
            </a:fld>
            <a:endParaRPr lang="en-US"/>
          </a:p>
        </p:txBody>
      </p:sp>
      <p:sp>
        <p:nvSpPr>
          <p:cNvPr id="6" name="Footer Placeholder 5"/>
          <p:cNvSpPr>
            <a:spLocks noGrp="1"/>
          </p:cNvSpPr>
          <p:nvPr>
            <p:ph type="ftr" sz="quarter" idx="11"/>
          </p:nvPr>
        </p:nvSpPr>
        <p:spPr/>
        <p:txBody>
          <a:bodyPr/>
          <a:lstStyle/>
          <a:p>
            <a:r>
              <a:rPr lang="en-US"/>
              <a:t>GJA 2024 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GJA 2024 Version III</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7.png"/><Relationship Id="rId10" Type="http://schemas.openxmlformats.org/officeDocument/2006/relationships/image" Target="../media/image6.png"/><Relationship Id="rId4" Type="http://schemas.openxmlformats.org/officeDocument/2006/relationships/image" Target="../media/image16.png"/><Relationship Id="rId9" Type="http://schemas.openxmlformats.org/officeDocument/2006/relationships/image" Target="../media/image5.jpeg"/></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0.pn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1.pn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3.png"/><Relationship Id="rId10" Type="http://schemas.openxmlformats.org/officeDocument/2006/relationships/image" Target="../media/image6.png"/><Relationship Id="rId4" Type="http://schemas.openxmlformats.org/officeDocument/2006/relationships/image" Target="../media/image22.png"/><Relationship Id="rId9" Type="http://schemas.openxmlformats.org/officeDocument/2006/relationships/image" Target="../media/image5.jpeg"/></Relationships>
</file>

<file path=ppt/slides/_rels/slide1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4.png"/><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6.png"/><Relationship Id="rId10" Type="http://schemas.openxmlformats.org/officeDocument/2006/relationships/image" Target="../media/image6.png"/><Relationship Id="rId4" Type="http://schemas.openxmlformats.org/officeDocument/2006/relationships/image" Target="../media/image25.png"/><Relationship Id="rId9" Type="http://schemas.openxmlformats.org/officeDocument/2006/relationships/image" Target="../media/image5.jpe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5.jpeg"/><Relationship Id="rId5" Type="http://schemas.openxmlformats.org/officeDocument/2006/relationships/image" Target="../media/image37.png"/><Relationship Id="rId10" Type="http://schemas.openxmlformats.org/officeDocument/2006/relationships/image" Target="../media/image4.jpeg"/><Relationship Id="rId4" Type="http://schemas.openxmlformats.org/officeDocument/2006/relationships/image" Target="../media/image36.png"/><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0.png"/><Relationship Id="rId7"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1.png"/><Relationship Id="rId7"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jpeg"/><Relationship Id="rId5" Type="http://schemas.openxmlformats.org/officeDocument/2006/relationships/image" Target="../media/image44.png"/><Relationship Id="rId10" Type="http://schemas.openxmlformats.org/officeDocument/2006/relationships/image" Target="../media/image4.jpeg"/><Relationship Id="rId4" Type="http://schemas.openxmlformats.org/officeDocument/2006/relationships/image" Target="../media/image43.png"/><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7.png"/><Relationship Id="rId7"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0.png"/><Relationship Id="rId7"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2.png"/><Relationship Id="rId7"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3.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529840" y="3505200"/>
            <a:ext cx="6563232" cy="1328292"/>
          </a:xfrm>
          <a:prstGeom prst="rect">
            <a:avLst/>
          </a:prstGeom>
        </p:spPr>
        <p:txBody>
          <a:bodyPr lIns="0" tIns="0" rIns="0" bIns="0" rtlCol="0" anchor="t">
            <a:spAutoFit/>
          </a:bodyPr>
          <a:lstStyle/>
          <a:p>
            <a:pPr algn="l">
              <a:lnSpc>
                <a:spcPts val="4147"/>
              </a:lnSpc>
            </a:pPr>
            <a:r>
              <a:rPr lang="en-US" sz="3840" spc="-1" dirty="0">
                <a:solidFill>
                  <a:srgbClr val="11007C"/>
                </a:solidFill>
                <a:latin typeface="Arial"/>
              </a:rPr>
              <a:t>Building Science Basics</a:t>
            </a:r>
          </a:p>
          <a:p>
            <a:pPr algn="l">
              <a:lnSpc>
                <a:spcPts val="4147"/>
              </a:lnSpc>
            </a:pPr>
            <a:endParaRPr lang="en-US" sz="3840" spc="-1" dirty="0">
              <a:solidFill>
                <a:srgbClr val="11007C"/>
              </a:solidFill>
              <a:latin typeface="Arial"/>
            </a:endParaRPr>
          </a:p>
        </p:txBody>
      </p:sp>
      <p:sp>
        <p:nvSpPr>
          <p:cNvPr id="4" name="TextBox 4"/>
          <p:cNvSpPr txBox="1"/>
          <p:nvPr/>
        </p:nvSpPr>
        <p:spPr>
          <a:xfrm>
            <a:off x="2529840" y="2952750"/>
            <a:ext cx="6644640" cy="230832"/>
          </a:xfrm>
          <a:prstGeom prst="rect">
            <a:avLst/>
          </a:prstGeom>
        </p:spPr>
        <p:txBody>
          <a:bodyPr lIns="0" tIns="0" rIns="0" bIns="0" rtlCol="0" anchor="t">
            <a:spAutoFit/>
          </a:bodyPr>
          <a:lstStyle/>
          <a:p>
            <a:pPr algn="l">
              <a:lnSpc>
                <a:spcPts val="1843"/>
              </a:lnSpc>
            </a:pPr>
            <a:r>
              <a:rPr lang="en-US" sz="1700" spc="-1" dirty="0">
                <a:solidFill>
                  <a:srgbClr val="DC2B3B"/>
                </a:solidFill>
                <a:latin typeface="Arial"/>
              </a:rPr>
              <a:t>WEATHERIZATION INSTALLER/TECHNICAN FUNDAMENTALS</a:t>
            </a:r>
            <a:endParaRPr lang="en-US" sz="1700" spc="-1" dirty="0">
              <a:solidFill>
                <a:srgbClr val="DC2B3B"/>
              </a:solidFill>
              <a:latin typeface="Arial"/>
              <a:cs typeface="Arial"/>
            </a:endParaRPr>
          </a:p>
        </p:txBody>
      </p:sp>
      <p:grpSp>
        <p:nvGrpSpPr>
          <p:cNvPr id="5" name="Group 5"/>
          <p:cNvGrpSpPr/>
          <p:nvPr/>
        </p:nvGrpSpPr>
        <p:grpSpPr>
          <a:xfrm>
            <a:off x="2518080" y="3330624"/>
            <a:ext cx="6749568" cy="5376"/>
            <a:chOff x="0" y="0"/>
            <a:chExt cx="8999424" cy="7168"/>
          </a:xfrm>
        </p:grpSpPr>
        <p:sp>
          <p:nvSpPr>
            <p:cNvPr id="6" name="Freeform 6"/>
            <p:cNvSpPr/>
            <p:nvPr/>
          </p:nvSpPr>
          <p:spPr>
            <a:xfrm>
              <a:off x="2286" y="0"/>
              <a:ext cx="8994775" cy="7112"/>
            </a:xfrm>
            <a:custGeom>
              <a:avLst/>
              <a:gdLst/>
              <a:ahLst/>
              <a:cxnLst/>
              <a:rect l="l" t="t" r="r" b="b"/>
              <a:pathLst>
                <a:path w="8994775" h="7112">
                  <a:moveTo>
                    <a:pt x="0" y="0"/>
                  </a:moveTo>
                  <a:lnTo>
                    <a:pt x="8994775" y="2540"/>
                  </a:lnTo>
                  <a:lnTo>
                    <a:pt x="8994775" y="7112"/>
                  </a:lnTo>
                  <a:lnTo>
                    <a:pt x="0" y="4572"/>
                  </a:lnTo>
                  <a:close/>
                </a:path>
              </a:pathLst>
            </a:custGeom>
            <a:solidFill>
              <a:srgbClr val="528FBA"/>
            </a:solidFill>
          </p:spPr>
        </p:sp>
      </p:grpSp>
      <p:sp>
        <p:nvSpPr>
          <p:cNvPr id="7" name="TextBox 7"/>
          <p:cNvSpPr txBox="1"/>
          <p:nvPr/>
        </p:nvSpPr>
        <p:spPr>
          <a:xfrm>
            <a:off x="577680" y="7008177"/>
            <a:ext cx="5672160" cy="181887"/>
          </a:xfrm>
          <a:prstGeom prst="rect">
            <a:avLst/>
          </a:prstGeom>
        </p:spPr>
        <p:txBody>
          <a:bodyPr lIns="0" tIns="0" rIns="0" bIns="0" rtlCol="0" anchor="t">
            <a:spAutoFit/>
          </a:bodyPr>
          <a:lstStyle/>
          <a:p>
            <a:pPr algn="l">
              <a:lnSpc>
                <a:spcPts val="1152"/>
              </a:lnSpc>
            </a:pPr>
            <a:r>
              <a:rPr lang="en-US" sz="960" spc="-1">
                <a:solidFill>
                  <a:srgbClr val="FFFFFF"/>
                </a:solidFill>
                <a:latin typeface="Arial"/>
              </a:rPr>
              <a:t>WEATHERIZATION ASSISTANCE PROGRAM STANDARDIZED CURRICULUM – July 2012</a:t>
            </a:r>
          </a:p>
        </p:txBody>
      </p:sp>
      <p:sp>
        <p:nvSpPr>
          <p:cNvPr id="8" name="Freeform 8" descr="Weatherization Works Logo"/>
          <p:cNvSpPr/>
          <p:nvPr/>
        </p:nvSpPr>
        <p:spPr>
          <a:xfrm>
            <a:off x="650112" y="2194560"/>
            <a:ext cx="1669632" cy="2191104"/>
          </a:xfrm>
          <a:custGeom>
            <a:avLst/>
            <a:gdLst/>
            <a:ahLst/>
            <a:cxnLst/>
            <a:rect l="l" t="t" r="r" b="b"/>
            <a:pathLst>
              <a:path w="1669632" h="2191104">
                <a:moveTo>
                  <a:pt x="0" y="0"/>
                </a:moveTo>
                <a:lnTo>
                  <a:pt x="1669632" y="0"/>
                </a:lnTo>
                <a:lnTo>
                  <a:pt x="1669632" y="2191104"/>
                </a:lnTo>
                <a:lnTo>
                  <a:pt x="0" y="2191104"/>
                </a:lnTo>
                <a:lnTo>
                  <a:pt x="0" y="0"/>
                </a:lnTo>
                <a:close/>
              </a:path>
            </a:pathLst>
          </a:custGeom>
          <a:blipFill>
            <a:blip r:embed="rId3"/>
            <a:stretch>
              <a:fillRect l="-3808" r="-3808"/>
            </a:stretch>
          </a:blipFill>
        </p:spPr>
      </p:sp>
      <p:sp>
        <p:nvSpPr>
          <p:cNvPr id="11" name="Footer Placeholder 6">
            <a:extLst>
              <a:ext uri="{FF2B5EF4-FFF2-40B4-BE49-F238E27FC236}">
                <a16:creationId xmlns:a16="http://schemas.microsoft.com/office/drawing/2014/main" id="{23BAE668-C819-91F8-1FD3-2BDEA2D8D4D6}"/>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12" name="Picture 11" descr="A red and white symbol of a person with a hard hat&#10;&#10;AI-generated content may be incorrect.">
            <a:extLst>
              <a:ext uri="{FF2B5EF4-FFF2-40B4-BE49-F238E27FC236}">
                <a16:creationId xmlns:a16="http://schemas.microsoft.com/office/drawing/2014/main" id="{059B2DF5-2B26-138E-5A8A-24D2885A9DBD}"/>
              </a:ext>
            </a:extLst>
          </p:cNvPr>
          <p:cNvPicPr>
            <a:picLocks noChangeAspect="1"/>
          </p:cNvPicPr>
          <p:nvPr/>
        </p:nvPicPr>
        <p:blipFill>
          <a:blip r:embed="rId4"/>
          <a:stretch>
            <a:fillRect/>
          </a:stretch>
        </p:blipFill>
        <p:spPr>
          <a:xfrm>
            <a:off x="8036043" y="554142"/>
            <a:ext cx="803073" cy="803190"/>
          </a:xfrm>
          <a:prstGeom prst="rect">
            <a:avLst/>
          </a:prstGeom>
          <a:ln>
            <a:noFill/>
          </a:ln>
        </p:spPr>
      </p:pic>
      <p:pic>
        <p:nvPicPr>
          <p:cNvPr id="13" name="Picture 12" descr="A green text on a black background&#10;&#10;AI-generated content may be incorrect.">
            <a:extLst>
              <a:ext uri="{FF2B5EF4-FFF2-40B4-BE49-F238E27FC236}">
                <a16:creationId xmlns:a16="http://schemas.microsoft.com/office/drawing/2014/main" id="{B5A8E2D4-89BD-9BD8-E9D2-64A0B0A2715F}"/>
              </a:ext>
            </a:extLst>
          </p:cNvPr>
          <p:cNvPicPr>
            <a:picLocks noChangeAspect="1"/>
          </p:cNvPicPr>
          <p:nvPr/>
        </p:nvPicPr>
        <p:blipFill>
          <a:blip r:embed="rId5"/>
          <a:stretch>
            <a:fillRect/>
          </a:stretch>
        </p:blipFill>
        <p:spPr>
          <a:xfrm>
            <a:off x="505057" y="551645"/>
            <a:ext cx="1680521" cy="519859"/>
          </a:xfrm>
          <a:prstGeom prst="rect">
            <a:avLst/>
          </a:prstGeom>
        </p:spPr>
      </p:pic>
      <p:sp>
        <p:nvSpPr>
          <p:cNvPr id="14" name="Rectangle 13">
            <a:extLst>
              <a:ext uri="{FF2B5EF4-FFF2-40B4-BE49-F238E27FC236}">
                <a16:creationId xmlns:a16="http://schemas.microsoft.com/office/drawing/2014/main" id="{38E9746B-F158-EE62-1663-FAB0625C3FDC}"/>
              </a:ext>
            </a:extLst>
          </p:cNvPr>
          <p:cNvSpPr/>
          <p:nvPr/>
        </p:nvSpPr>
        <p:spPr>
          <a:xfrm>
            <a:off x="2447" y="6150994"/>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5" name="Slide Number Placeholder 2">
            <a:extLst>
              <a:ext uri="{FF2B5EF4-FFF2-40B4-BE49-F238E27FC236}">
                <a16:creationId xmlns:a16="http://schemas.microsoft.com/office/drawing/2014/main" id="{92E1C689-FFC7-3693-934B-C570551D3EEF}"/>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a:t>
            </a:fld>
            <a:endParaRPr lang="en-US" dirty="0">
              <a:solidFill>
                <a:schemeClr val="bg1"/>
              </a:solidFill>
              <a:latin typeface="Arial"/>
            </a:endParaRPr>
          </a:p>
        </p:txBody>
      </p:sp>
      <p:pic>
        <p:nvPicPr>
          <p:cNvPr id="16" name="Picture 15" descr="A black and white sign with black text&#10;&#10;AI-generated content may be incorrect.">
            <a:extLst>
              <a:ext uri="{FF2B5EF4-FFF2-40B4-BE49-F238E27FC236}">
                <a16:creationId xmlns:a16="http://schemas.microsoft.com/office/drawing/2014/main" id="{AE58E685-B2B6-0562-3586-D2B630CBC6EA}"/>
              </a:ext>
            </a:extLst>
          </p:cNvPr>
          <p:cNvPicPr>
            <a:picLocks noChangeAspect="1"/>
          </p:cNvPicPr>
          <p:nvPr/>
        </p:nvPicPr>
        <p:blipFill>
          <a:blip r:embed="rId6"/>
          <a:stretch>
            <a:fillRect/>
          </a:stretch>
        </p:blipFill>
        <p:spPr>
          <a:xfrm>
            <a:off x="7967272" y="6506594"/>
            <a:ext cx="422103" cy="418432"/>
          </a:xfrm>
          <a:prstGeom prst="rect">
            <a:avLst/>
          </a:prstGeom>
          <a:ln>
            <a:noFill/>
          </a:ln>
        </p:spPr>
      </p:pic>
      <p:pic>
        <p:nvPicPr>
          <p:cNvPr id="17" name="Picture 16" descr="A blue and grey logo&#10;&#10;AI-generated content may be incorrect.">
            <a:extLst>
              <a:ext uri="{FF2B5EF4-FFF2-40B4-BE49-F238E27FC236}">
                <a16:creationId xmlns:a16="http://schemas.microsoft.com/office/drawing/2014/main" id="{E6D7F6BD-AAB9-B1B8-4A36-397D68D914DE}"/>
              </a:ext>
            </a:extLst>
          </p:cNvPr>
          <p:cNvPicPr>
            <a:picLocks noChangeAspect="1"/>
          </p:cNvPicPr>
          <p:nvPr/>
        </p:nvPicPr>
        <p:blipFill>
          <a:blip r:embed="rId7"/>
          <a:stretch>
            <a:fillRect/>
          </a:stretch>
        </p:blipFill>
        <p:spPr>
          <a:xfrm>
            <a:off x="692236" y="6533251"/>
            <a:ext cx="1265702" cy="362022"/>
          </a:xfrm>
          <a:prstGeom prst="rect">
            <a:avLst/>
          </a:prstGeom>
          <a:ln>
            <a:noFill/>
          </a:ln>
        </p:spPr>
      </p:pic>
      <p:pic>
        <p:nvPicPr>
          <p:cNvPr id="18" name="Picture 17" descr="A green text on a white background&#10;&#10;AI-generated content may be incorrect.">
            <a:extLst>
              <a:ext uri="{FF2B5EF4-FFF2-40B4-BE49-F238E27FC236}">
                <a16:creationId xmlns:a16="http://schemas.microsoft.com/office/drawing/2014/main" id="{A66D6FF0-C056-4CD5-1CE2-A9DF576D7747}"/>
              </a:ext>
            </a:extLst>
          </p:cNvPr>
          <p:cNvPicPr>
            <a:picLocks noChangeAspect="1"/>
          </p:cNvPicPr>
          <p:nvPr/>
        </p:nvPicPr>
        <p:blipFill>
          <a:blip r:embed="rId8"/>
          <a:stretch>
            <a:fillRect/>
          </a:stretch>
        </p:blipFill>
        <p:spPr>
          <a:xfrm>
            <a:off x="4128621" y="6536871"/>
            <a:ext cx="1235674" cy="307486"/>
          </a:xfrm>
          <a:prstGeom prst="rect">
            <a:avLst/>
          </a:prstGeom>
          <a:ln>
            <a:noFill/>
          </a:ln>
        </p:spPr>
      </p:pic>
      <p:sp>
        <p:nvSpPr>
          <p:cNvPr id="19" name="Footer Placeholder 1">
            <a:extLst>
              <a:ext uri="{FF2B5EF4-FFF2-40B4-BE49-F238E27FC236}">
                <a16:creationId xmlns:a16="http://schemas.microsoft.com/office/drawing/2014/main" id="{9ABFF37D-1569-F91B-4923-13AA4ED61350}"/>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descr="Graphic of a home showing infiltration and exfiltration"/>
          <p:cNvSpPr/>
          <p:nvPr/>
        </p:nvSpPr>
        <p:spPr>
          <a:xfrm>
            <a:off x="2553974" y="2380479"/>
            <a:ext cx="4377393" cy="3660393"/>
          </a:xfrm>
          <a:custGeom>
            <a:avLst/>
            <a:gdLst/>
            <a:ahLst/>
            <a:cxnLst/>
            <a:rect l="l" t="t" r="r" b="b"/>
            <a:pathLst>
              <a:path w="4805760" h="4055808">
                <a:moveTo>
                  <a:pt x="0" y="0"/>
                </a:moveTo>
                <a:lnTo>
                  <a:pt x="4805760" y="0"/>
                </a:lnTo>
                <a:lnTo>
                  <a:pt x="4805760" y="4055808"/>
                </a:lnTo>
                <a:lnTo>
                  <a:pt x="0" y="4055808"/>
                </a:lnTo>
                <a:lnTo>
                  <a:pt x="0" y="0"/>
                </a:lnTo>
                <a:close/>
              </a:path>
            </a:pathLst>
          </a:custGeom>
          <a:blipFill>
            <a:blip r:embed="rId3"/>
            <a:stretch>
              <a:fillRect l="-44213" t="-16842" r="-51559" b="-23443"/>
            </a:stretch>
          </a:blipFill>
        </p:spPr>
      </p:sp>
      <p:sp>
        <p:nvSpPr>
          <p:cNvPr id="4" name="TextBox 4"/>
          <p:cNvSpPr txBox="1"/>
          <p:nvPr/>
        </p:nvSpPr>
        <p:spPr>
          <a:xfrm>
            <a:off x="868272" y="1890347"/>
            <a:ext cx="8095776" cy="892602"/>
          </a:xfrm>
          <a:prstGeom prst="rect">
            <a:avLst/>
          </a:prstGeom>
        </p:spPr>
        <p:txBody>
          <a:bodyPr lIns="0" tIns="0" rIns="0" bIns="0" rtlCol="0" anchor="t">
            <a:spAutoFit/>
          </a:bodyPr>
          <a:lstStyle/>
          <a:p>
            <a:pPr algn="ctr">
              <a:lnSpc>
                <a:spcPts val="2764"/>
              </a:lnSpc>
            </a:pPr>
            <a:r>
              <a:rPr lang="en-US" sz="2559" spc="-1">
                <a:solidFill>
                  <a:srgbClr val="000066"/>
                </a:solidFill>
                <a:latin typeface="Arial Bold"/>
              </a:rPr>
              <a:t>Ventilation</a:t>
            </a:r>
            <a:r>
              <a:rPr lang="en-US" sz="2559" spc="-1">
                <a:solidFill>
                  <a:srgbClr val="0070C0"/>
                </a:solidFill>
                <a:latin typeface="Arial"/>
              </a:rPr>
              <a:t> = Controlled air leakage</a:t>
            </a:r>
          </a:p>
        </p:txBody>
      </p:sp>
      <p:sp>
        <p:nvSpPr>
          <p:cNvPr id="5" name="TextBox 5"/>
          <p:cNvSpPr txBox="1"/>
          <p:nvPr/>
        </p:nvSpPr>
        <p:spPr>
          <a:xfrm>
            <a:off x="866125" y="1361176"/>
            <a:ext cx="5574432" cy="899055"/>
          </a:xfrm>
          <a:prstGeom prst="rect">
            <a:avLst/>
          </a:prstGeom>
        </p:spPr>
        <p:txBody>
          <a:bodyPr lIns="0" tIns="0" rIns="0" bIns="0" rtlCol="0" anchor="t">
            <a:spAutoFit/>
          </a:bodyPr>
          <a:lstStyle/>
          <a:p>
            <a:pPr algn="l">
              <a:lnSpc>
                <a:spcPts val="3225"/>
              </a:lnSpc>
            </a:pPr>
            <a:r>
              <a:rPr lang="en-US" sz="2986" spc="-1">
                <a:solidFill>
                  <a:srgbClr val="0070C0"/>
                </a:solidFill>
                <a:latin typeface="Arial"/>
              </a:rPr>
              <a:t>Air Leakage</a:t>
            </a:r>
          </a:p>
        </p:txBody>
      </p:sp>
      <p:sp>
        <p:nvSpPr>
          <p:cNvPr id="6" name="TextBox 6"/>
          <p:cNvSpPr txBox="1"/>
          <p:nvPr/>
        </p:nvSpPr>
        <p:spPr>
          <a:xfrm>
            <a:off x="6928699" y="4212941"/>
            <a:ext cx="2600832" cy="1764030"/>
          </a:xfrm>
          <a:prstGeom prst="rect">
            <a:avLst/>
          </a:prstGeom>
        </p:spPr>
        <p:txBody>
          <a:bodyPr lIns="0" tIns="0" rIns="0" bIns="0" rtlCol="0" anchor="t">
            <a:spAutoFit/>
          </a:bodyPr>
          <a:lstStyle/>
          <a:p>
            <a:pPr algn="ctr">
              <a:lnSpc>
                <a:spcPts val="3327"/>
              </a:lnSpc>
            </a:pPr>
            <a:r>
              <a:rPr lang="en-US" sz="2773" spc="-1">
                <a:solidFill>
                  <a:srgbClr val="000066"/>
                </a:solidFill>
                <a:latin typeface="Arial Bold"/>
              </a:rPr>
              <a:t>Exfiltration</a:t>
            </a:r>
            <a:r>
              <a:rPr lang="en-US" sz="2773" spc="-1">
                <a:solidFill>
                  <a:srgbClr val="404040"/>
                </a:solidFill>
                <a:latin typeface="Arial"/>
              </a:rPr>
              <a:t> = </a:t>
            </a:r>
          </a:p>
          <a:p>
            <a:pPr algn="ctr">
              <a:lnSpc>
                <a:spcPts val="3071"/>
              </a:lnSpc>
            </a:pPr>
            <a:r>
              <a:rPr lang="en-US" sz="2559" spc="-1">
                <a:solidFill>
                  <a:srgbClr val="404040"/>
                </a:solidFill>
                <a:latin typeface="Arial"/>
              </a:rPr>
              <a:t>Air leaking out</a:t>
            </a:r>
          </a:p>
        </p:txBody>
      </p:sp>
      <p:sp>
        <p:nvSpPr>
          <p:cNvPr id="7" name="TextBox 7"/>
          <p:cNvSpPr txBox="1"/>
          <p:nvPr/>
        </p:nvSpPr>
        <p:spPr>
          <a:xfrm>
            <a:off x="232341" y="4212941"/>
            <a:ext cx="2335104" cy="1113534"/>
          </a:xfrm>
          <a:prstGeom prst="rect">
            <a:avLst/>
          </a:prstGeom>
        </p:spPr>
        <p:txBody>
          <a:bodyPr lIns="0" tIns="0" rIns="0" bIns="0" rtlCol="0" anchor="t">
            <a:spAutoFit/>
          </a:bodyPr>
          <a:lstStyle/>
          <a:p>
            <a:pPr algn="ctr">
              <a:lnSpc>
                <a:spcPts val="3007"/>
              </a:lnSpc>
            </a:pPr>
            <a:r>
              <a:rPr lang="en-US" sz="2506" spc="-1">
                <a:solidFill>
                  <a:srgbClr val="000066"/>
                </a:solidFill>
                <a:latin typeface="Arial Bold"/>
              </a:rPr>
              <a:t>Infiltration</a:t>
            </a:r>
            <a:r>
              <a:rPr lang="en-US" sz="2506" spc="-1">
                <a:solidFill>
                  <a:srgbClr val="404040"/>
                </a:solidFill>
                <a:latin typeface="Arial"/>
              </a:rPr>
              <a:t> = </a:t>
            </a:r>
          </a:p>
          <a:p>
            <a:pPr algn="ctr">
              <a:lnSpc>
                <a:spcPts val="2776"/>
              </a:lnSpc>
            </a:pPr>
            <a:r>
              <a:rPr lang="en-US" sz="2313" spc="-1">
                <a:solidFill>
                  <a:srgbClr val="404040"/>
                </a:solidFill>
                <a:latin typeface="Arial"/>
              </a:rPr>
              <a:t>Air leaking in</a:t>
            </a:r>
          </a:p>
        </p:txBody>
      </p:sp>
      <p:sp>
        <p:nvSpPr>
          <p:cNvPr id="9" name="TextBox 9"/>
          <p:cNvSpPr txBox="1"/>
          <p:nvPr/>
        </p:nvSpPr>
        <p:spPr>
          <a:xfrm>
            <a:off x="3068802" y="5694773"/>
            <a:ext cx="2746080" cy="328575"/>
          </a:xfrm>
          <a:prstGeom prst="rect">
            <a:avLst/>
          </a:prstGeom>
        </p:spPr>
        <p:txBody>
          <a:bodyPr lIns="0" tIns="0" rIns="0" bIns="0" rtlCol="0" anchor="t">
            <a:spAutoFit/>
          </a:bodyPr>
          <a:lstStyle/>
          <a:p>
            <a:pPr algn="r">
              <a:lnSpc>
                <a:spcPts val="1152"/>
              </a:lnSpc>
            </a:pPr>
            <a:r>
              <a:rPr lang="en-US" sz="960" spc="-1">
                <a:solidFill>
                  <a:srgbClr val="000000"/>
                </a:solidFill>
                <a:latin typeface="Arial Italics"/>
              </a:rPr>
              <a:t>Graphic developed for the US DOE WAP Standardized Curricula</a:t>
            </a:r>
          </a:p>
        </p:txBody>
      </p:sp>
      <p:sp>
        <p:nvSpPr>
          <p:cNvPr id="13" name="TextBox 7">
            <a:extLst>
              <a:ext uri="{FF2B5EF4-FFF2-40B4-BE49-F238E27FC236}">
                <a16:creationId xmlns:a16="http://schemas.microsoft.com/office/drawing/2014/main" id="{E2F2AC56-0593-A3C4-F1F4-86E75F482107}"/>
              </a:ext>
            </a:extLst>
          </p:cNvPr>
          <p:cNvSpPr txBox="1"/>
          <p:nvPr/>
        </p:nvSpPr>
        <p:spPr>
          <a:xfrm>
            <a:off x="577680" y="7008177"/>
            <a:ext cx="5672160" cy="181887"/>
          </a:xfrm>
          <a:prstGeom prst="rect">
            <a:avLst/>
          </a:prstGeom>
        </p:spPr>
        <p:txBody>
          <a:bodyPr lIns="0" tIns="0" rIns="0" bIns="0" rtlCol="0" anchor="t">
            <a:spAutoFit/>
          </a:bodyPr>
          <a:lstStyle/>
          <a:p>
            <a:pPr algn="l">
              <a:lnSpc>
                <a:spcPts val="1152"/>
              </a:lnSpc>
            </a:pPr>
            <a:r>
              <a:rPr lang="en-US" sz="960" spc="-1">
                <a:solidFill>
                  <a:srgbClr val="FFFFFF"/>
                </a:solidFill>
                <a:latin typeface="Arial"/>
              </a:rPr>
              <a:t>WEATHERIZATION ASSISTANCE PROGRAM STANDARDIZED CURRICULUM – July 2012</a:t>
            </a:r>
          </a:p>
        </p:txBody>
      </p:sp>
      <p:sp>
        <p:nvSpPr>
          <p:cNvPr id="15" name="Footer Placeholder 6">
            <a:extLst>
              <a:ext uri="{FF2B5EF4-FFF2-40B4-BE49-F238E27FC236}">
                <a16:creationId xmlns:a16="http://schemas.microsoft.com/office/drawing/2014/main" id="{189CE6E6-64FF-1408-4BE5-0F74F7D4700F}"/>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17" name="Picture 16" descr="A red and white symbol of a person with a hard hat&#10;&#10;AI-generated content may be incorrect.">
            <a:extLst>
              <a:ext uri="{FF2B5EF4-FFF2-40B4-BE49-F238E27FC236}">
                <a16:creationId xmlns:a16="http://schemas.microsoft.com/office/drawing/2014/main" id="{DFBE0D06-1D12-0CA5-761B-0985DBDE91B8}"/>
              </a:ext>
            </a:extLst>
          </p:cNvPr>
          <p:cNvPicPr>
            <a:picLocks noChangeAspect="1"/>
          </p:cNvPicPr>
          <p:nvPr/>
        </p:nvPicPr>
        <p:blipFill>
          <a:blip r:embed="rId4"/>
          <a:stretch>
            <a:fillRect/>
          </a:stretch>
        </p:blipFill>
        <p:spPr>
          <a:xfrm>
            <a:off x="8036043" y="554142"/>
            <a:ext cx="803073" cy="803190"/>
          </a:xfrm>
          <a:prstGeom prst="rect">
            <a:avLst/>
          </a:prstGeom>
          <a:ln>
            <a:noFill/>
          </a:ln>
        </p:spPr>
      </p:pic>
      <p:pic>
        <p:nvPicPr>
          <p:cNvPr id="19" name="Picture 18" descr="A green text on a black background&#10;&#10;AI-generated content may be incorrect.">
            <a:extLst>
              <a:ext uri="{FF2B5EF4-FFF2-40B4-BE49-F238E27FC236}">
                <a16:creationId xmlns:a16="http://schemas.microsoft.com/office/drawing/2014/main" id="{49E2839C-EDF0-3A94-8E97-997BB4F7FA08}"/>
              </a:ext>
            </a:extLst>
          </p:cNvPr>
          <p:cNvPicPr>
            <a:picLocks noChangeAspect="1"/>
          </p:cNvPicPr>
          <p:nvPr/>
        </p:nvPicPr>
        <p:blipFill>
          <a:blip r:embed="rId5"/>
          <a:stretch>
            <a:fillRect/>
          </a:stretch>
        </p:blipFill>
        <p:spPr>
          <a:xfrm>
            <a:off x="505057" y="551645"/>
            <a:ext cx="1680521" cy="519859"/>
          </a:xfrm>
          <a:prstGeom prst="rect">
            <a:avLst/>
          </a:prstGeom>
        </p:spPr>
      </p:pic>
      <p:sp>
        <p:nvSpPr>
          <p:cNvPr id="21" name="Rectangle 20">
            <a:extLst>
              <a:ext uri="{FF2B5EF4-FFF2-40B4-BE49-F238E27FC236}">
                <a16:creationId xmlns:a16="http://schemas.microsoft.com/office/drawing/2014/main" id="{C3C7EEC7-A70C-E412-1D68-D47B779B5BA3}"/>
              </a:ext>
            </a:extLst>
          </p:cNvPr>
          <p:cNvSpPr/>
          <p:nvPr/>
        </p:nvSpPr>
        <p:spPr>
          <a:xfrm>
            <a:off x="2447" y="6150994"/>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3" name="Slide Number Placeholder 2">
            <a:extLst>
              <a:ext uri="{FF2B5EF4-FFF2-40B4-BE49-F238E27FC236}">
                <a16:creationId xmlns:a16="http://schemas.microsoft.com/office/drawing/2014/main" id="{EFFCEA42-FAFE-8049-1C4D-E78A445D244D}"/>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10</a:t>
            </a:fld>
            <a:endParaRPr lang="en-US" dirty="0">
              <a:solidFill>
                <a:schemeClr val="bg1"/>
              </a:solidFill>
              <a:latin typeface="Arial"/>
            </a:endParaRPr>
          </a:p>
        </p:txBody>
      </p:sp>
      <p:pic>
        <p:nvPicPr>
          <p:cNvPr id="25" name="Picture 24" descr="A black and white sign with black text&#10;&#10;AI-generated content may be incorrect.">
            <a:extLst>
              <a:ext uri="{FF2B5EF4-FFF2-40B4-BE49-F238E27FC236}">
                <a16:creationId xmlns:a16="http://schemas.microsoft.com/office/drawing/2014/main" id="{BD71EC08-1C20-1865-3002-6EDEC5B5CB34}"/>
              </a:ext>
            </a:extLst>
          </p:cNvPr>
          <p:cNvPicPr>
            <a:picLocks noChangeAspect="1"/>
          </p:cNvPicPr>
          <p:nvPr/>
        </p:nvPicPr>
        <p:blipFill>
          <a:blip r:embed="rId6"/>
          <a:stretch>
            <a:fillRect/>
          </a:stretch>
        </p:blipFill>
        <p:spPr>
          <a:xfrm>
            <a:off x="7967272" y="6506594"/>
            <a:ext cx="422103" cy="418432"/>
          </a:xfrm>
          <a:prstGeom prst="rect">
            <a:avLst/>
          </a:prstGeom>
          <a:ln>
            <a:noFill/>
          </a:ln>
        </p:spPr>
      </p:pic>
      <p:pic>
        <p:nvPicPr>
          <p:cNvPr id="27" name="Picture 26" descr="A blue and grey logo&#10;&#10;AI-generated content may be incorrect.">
            <a:extLst>
              <a:ext uri="{FF2B5EF4-FFF2-40B4-BE49-F238E27FC236}">
                <a16:creationId xmlns:a16="http://schemas.microsoft.com/office/drawing/2014/main" id="{E8E9D5B3-6B65-9133-EE8E-73997772FC3E}"/>
              </a:ext>
            </a:extLst>
          </p:cNvPr>
          <p:cNvPicPr>
            <a:picLocks noChangeAspect="1"/>
          </p:cNvPicPr>
          <p:nvPr/>
        </p:nvPicPr>
        <p:blipFill>
          <a:blip r:embed="rId7"/>
          <a:stretch>
            <a:fillRect/>
          </a:stretch>
        </p:blipFill>
        <p:spPr>
          <a:xfrm>
            <a:off x="692236" y="6533251"/>
            <a:ext cx="1265702" cy="362022"/>
          </a:xfrm>
          <a:prstGeom prst="rect">
            <a:avLst/>
          </a:prstGeom>
          <a:ln>
            <a:noFill/>
          </a:ln>
        </p:spPr>
      </p:pic>
      <p:pic>
        <p:nvPicPr>
          <p:cNvPr id="29" name="Picture 28" descr="A green text on a white background&#10;&#10;AI-generated content may be incorrect.">
            <a:extLst>
              <a:ext uri="{FF2B5EF4-FFF2-40B4-BE49-F238E27FC236}">
                <a16:creationId xmlns:a16="http://schemas.microsoft.com/office/drawing/2014/main" id="{CF1E8126-4147-1060-A582-A6928E28FAD8}"/>
              </a:ext>
            </a:extLst>
          </p:cNvPr>
          <p:cNvPicPr>
            <a:picLocks noChangeAspect="1"/>
          </p:cNvPicPr>
          <p:nvPr/>
        </p:nvPicPr>
        <p:blipFill>
          <a:blip r:embed="rId8"/>
          <a:stretch>
            <a:fillRect/>
          </a:stretch>
        </p:blipFill>
        <p:spPr>
          <a:xfrm>
            <a:off x="4128621" y="6536871"/>
            <a:ext cx="1235674" cy="307486"/>
          </a:xfrm>
          <a:prstGeom prst="rect">
            <a:avLst/>
          </a:prstGeom>
          <a:ln>
            <a:noFill/>
          </a:ln>
        </p:spPr>
      </p:pic>
      <p:sp>
        <p:nvSpPr>
          <p:cNvPr id="31" name="Footer Placeholder 1">
            <a:extLst>
              <a:ext uri="{FF2B5EF4-FFF2-40B4-BE49-F238E27FC236}">
                <a16:creationId xmlns:a16="http://schemas.microsoft.com/office/drawing/2014/main" id="{EBC518E1-1F38-94B7-F9C0-9DF327069B4E}"/>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F511D-FDBE-46E9-1BE0-4D0F80DB0872}"/>
            </a:ext>
          </a:extLst>
        </p:cNvPr>
        <p:cNvGrpSpPr/>
        <p:nvPr/>
      </p:nvGrpSpPr>
      <p:grpSpPr>
        <a:xfrm>
          <a:off x="0" y="0"/>
          <a:ext cx="0" cy="0"/>
          <a:chOff x="0" y="0"/>
          <a:chExt cx="0" cy="0"/>
        </a:xfrm>
      </p:grpSpPr>
      <p:sp>
        <p:nvSpPr>
          <p:cNvPr id="3" name="Freeform 3" descr="Graphic of a home showing infiltration and exfiltration">
            <a:extLst>
              <a:ext uri="{FF2B5EF4-FFF2-40B4-BE49-F238E27FC236}">
                <a16:creationId xmlns:a16="http://schemas.microsoft.com/office/drawing/2014/main" id="{6E17DA99-B8FF-5890-9656-7D45EA58D4AB}"/>
              </a:ext>
            </a:extLst>
          </p:cNvPr>
          <p:cNvSpPr/>
          <p:nvPr/>
        </p:nvSpPr>
        <p:spPr>
          <a:xfrm>
            <a:off x="2553974" y="2380479"/>
            <a:ext cx="4377393" cy="3660393"/>
          </a:xfrm>
          <a:custGeom>
            <a:avLst/>
            <a:gdLst/>
            <a:ahLst/>
            <a:cxnLst/>
            <a:rect l="l" t="t" r="r" b="b"/>
            <a:pathLst>
              <a:path w="4805760" h="4055808">
                <a:moveTo>
                  <a:pt x="0" y="0"/>
                </a:moveTo>
                <a:lnTo>
                  <a:pt x="4805760" y="0"/>
                </a:lnTo>
                <a:lnTo>
                  <a:pt x="4805760" y="4055808"/>
                </a:lnTo>
                <a:lnTo>
                  <a:pt x="0" y="4055808"/>
                </a:lnTo>
                <a:lnTo>
                  <a:pt x="0" y="0"/>
                </a:lnTo>
                <a:close/>
              </a:path>
            </a:pathLst>
          </a:custGeom>
          <a:blipFill>
            <a:blip r:embed="rId3"/>
            <a:stretch>
              <a:fillRect l="-44213" t="-16842" r="-51559" b="-23443"/>
            </a:stretch>
          </a:blipFill>
        </p:spPr>
      </p:sp>
      <p:sp>
        <p:nvSpPr>
          <p:cNvPr id="4" name="TextBox 4">
            <a:extLst>
              <a:ext uri="{FF2B5EF4-FFF2-40B4-BE49-F238E27FC236}">
                <a16:creationId xmlns:a16="http://schemas.microsoft.com/office/drawing/2014/main" id="{394E04AD-EFFC-E850-AD64-8684EAFA8C9B}"/>
              </a:ext>
            </a:extLst>
          </p:cNvPr>
          <p:cNvSpPr txBox="1"/>
          <p:nvPr/>
        </p:nvSpPr>
        <p:spPr>
          <a:xfrm>
            <a:off x="868272" y="1890347"/>
            <a:ext cx="8095776" cy="892602"/>
          </a:xfrm>
          <a:prstGeom prst="rect">
            <a:avLst/>
          </a:prstGeom>
        </p:spPr>
        <p:txBody>
          <a:bodyPr lIns="0" tIns="0" rIns="0" bIns="0" rtlCol="0" anchor="t">
            <a:spAutoFit/>
          </a:bodyPr>
          <a:lstStyle/>
          <a:p>
            <a:pPr algn="ctr">
              <a:lnSpc>
                <a:spcPts val="2764"/>
              </a:lnSpc>
            </a:pPr>
            <a:r>
              <a:rPr lang="en-US" sz="2559" spc="-1">
                <a:solidFill>
                  <a:srgbClr val="000066"/>
                </a:solidFill>
                <a:latin typeface="Arial Bold"/>
              </a:rPr>
              <a:t>Ventilation</a:t>
            </a:r>
            <a:r>
              <a:rPr lang="en-US" sz="2559" spc="-1">
                <a:solidFill>
                  <a:srgbClr val="0070C0"/>
                </a:solidFill>
                <a:latin typeface="Arial"/>
              </a:rPr>
              <a:t> = Controlled air leakage</a:t>
            </a:r>
          </a:p>
        </p:txBody>
      </p:sp>
      <p:sp>
        <p:nvSpPr>
          <p:cNvPr id="5" name="TextBox 5">
            <a:extLst>
              <a:ext uri="{FF2B5EF4-FFF2-40B4-BE49-F238E27FC236}">
                <a16:creationId xmlns:a16="http://schemas.microsoft.com/office/drawing/2014/main" id="{D7377B08-7C5B-62CC-9095-1DD3F6319138}"/>
              </a:ext>
            </a:extLst>
          </p:cNvPr>
          <p:cNvSpPr txBox="1"/>
          <p:nvPr/>
        </p:nvSpPr>
        <p:spPr>
          <a:xfrm>
            <a:off x="866125" y="1361176"/>
            <a:ext cx="5574432" cy="899055"/>
          </a:xfrm>
          <a:prstGeom prst="rect">
            <a:avLst/>
          </a:prstGeom>
        </p:spPr>
        <p:txBody>
          <a:bodyPr lIns="0" tIns="0" rIns="0" bIns="0" rtlCol="0" anchor="t">
            <a:spAutoFit/>
          </a:bodyPr>
          <a:lstStyle/>
          <a:p>
            <a:pPr algn="l">
              <a:lnSpc>
                <a:spcPts val="3225"/>
              </a:lnSpc>
            </a:pPr>
            <a:r>
              <a:rPr lang="en-US" sz="2986" spc="-1">
                <a:solidFill>
                  <a:srgbClr val="0070C0"/>
                </a:solidFill>
                <a:latin typeface="Arial"/>
              </a:rPr>
              <a:t>Air Leakage</a:t>
            </a:r>
          </a:p>
        </p:txBody>
      </p:sp>
      <p:sp>
        <p:nvSpPr>
          <p:cNvPr id="6" name="TextBox 6">
            <a:extLst>
              <a:ext uri="{FF2B5EF4-FFF2-40B4-BE49-F238E27FC236}">
                <a16:creationId xmlns:a16="http://schemas.microsoft.com/office/drawing/2014/main" id="{02337C4D-4441-5997-252D-FAFE758B914C}"/>
              </a:ext>
            </a:extLst>
          </p:cNvPr>
          <p:cNvSpPr txBox="1"/>
          <p:nvPr/>
        </p:nvSpPr>
        <p:spPr>
          <a:xfrm>
            <a:off x="6928699" y="4212941"/>
            <a:ext cx="2600832" cy="1764030"/>
          </a:xfrm>
          <a:prstGeom prst="rect">
            <a:avLst/>
          </a:prstGeom>
        </p:spPr>
        <p:txBody>
          <a:bodyPr lIns="0" tIns="0" rIns="0" bIns="0" rtlCol="0" anchor="t">
            <a:spAutoFit/>
          </a:bodyPr>
          <a:lstStyle/>
          <a:p>
            <a:pPr algn="ctr">
              <a:lnSpc>
                <a:spcPts val="3327"/>
              </a:lnSpc>
            </a:pPr>
            <a:r>
              <a:rPr lang="en-US" sz="2773" spc="-1">
                <a:solidFill>
                  <a:srgbClr val="000066"/>
                </a:solidFill>
                <a:latin typeface="Arial Bold"/>
              </a:rPr>
              <a:t>Exfiltration</a:t>
            </a:r>
            <a:r>
              <a:rPr lang="en-US" sz="2773" spc="-1">
                <a:solidFill>
                  <a:srgbClr val="404040"/>
                </a:solidFill>
                <a:latin typeface="Arial"/>
              </a:rPr>
              <a:t> = </a:t>
            </a:r>
          </a:p>
          <a:p>
            <a:pPr algn="ctr">
              <a:lnSpc>
                <a:spcPts val="3071"/>
              </a:lnSpc>
            </a:pPr>
            <a:r>
              <a:rPr lang="en-US" sz="2559" spc="-1">
                <a:solidFill>
                  <a:srgbClr val="404040"/>
                </a:solidFill>
                <a:latin typeface="Arial"/>
              </a:rPr>
              <a:t>Air leaking out</a:t>
            </a:r>
          </a:p>
        </p:txBody>
      </p:sp>
      <p:sp>
        <p:nvSpPr>
          <p:cNvPr id="7" name="TextBox 7">
            <a:extLst>
              <a:ext uri="{FF2B5EF4-FFF2-40B4-BE49-F238E27FC236}">
                <a16:creationId xmlns:a16="http://schemas.microsoft.com/office/drawing/2014/main" id="{E143DDCC-CB58-CE5F-2429-C75BEC1C857D}"/>
              </a:ext>
            </a:extLst>
          </p:cNvPr>
          <p:cNvSpPr txBox="1"/>
          <p:nvPr/>
        </p:nvSpPr>
        <p:spPr>
          <a:xfrm>
            <a:off x="232341" y="4212941"/>
            <a:ext cx="2335104" cy="1113534"/>
          </a:xfrm>
          <a:prstGeom prst="rect">
            <a:avLst/>
          </a:prstGeom>
        </p:spPr>
        <p:txBody>
          <a:bodyPr lIns="0" tIns="0" rIns="0" bIns="0" rtlCol="0" anchor="t">
            <a:spAutoFit/>
          </a:bodyPr>
          <a:lstStyle/>
          <a:p>
            <a:pPr algn="ctr">
              <a:lnSpc>
                <a:spcPts val="3007"/>
              </a:lnSpc>
            </a:pPr>
            <a:r>
              <a:rPr lang="en-US" sz="2506" spc="-1">
                <a:solidFill>
                  <a:srgbClr val="000066"/>
                </a:solidFill>
                <a:latin typeface="Arial Bold"/>
              </a:rPr>
              <a:t>Infiltration</a:t>
            </a:r>
            <a:r>
              <a:rPr lang="en-US" sz="2506" spc="-1">
                <a:solidFill>
                  <a:srgbClr val="404040"/>
                </a:solidFill>
                <a:latin typeface="Arial"/>
              </a:rPr>
              <a:t> = </a:t>
            </a:r>
          </a:p>
          <a:p>
            <a:pPr algn="ctr">
              <a:lnSpc>
                <a:spcPts val="2776"/>
              </a:lnSpc>
            </a:pPr>
            <a:r>
              <a:rPr lang="en-US" sz="2313" spc="-1">
                <a:solidFill>
                  <a:srgbClr val="404040"/>
                </a:solidFill>
                <a:latin typeface="Arial"/>
              </a:rPr>
              <a:t>Air leaking in</a:t>
            </a:r>
          </a:p>
        </p:txBody>
      </p:sp>
      <p:sp>
        <p:nvSpPr>
          <p:cNvPr id="9" name="TextBox 9">
            <a:extLst>
              <a:ext uri="{FF2B5EF4-FFF2-40B4-BE49-F238E27FC236}">
                <a16:creationId xmlns:a16="http://schemas.microsoft.com/office/drawing/2014/main" id="{77963CDD-F246-816E-961A-4D65C16AADE0}"/>
              </a:ext>
            </a:extLst>
          </p:cNvPr>
          <p:cNvSpPr txBox="1"/>
          <p:nvPr/>
        </p:nvSpPr>
        <p:spPr>
          <a:xfrm>
            <a:off x="3068802" y="5694773"/>
            <a:ext cx="2746080" cy="328575"/>
          </a:xfrm>
          <a:prstGeom prst="rect">
            <a:avLst/>
          </a:prstGeom>
        </p:spPr>
        <p:txBody>
          <a:bodyPr lIns="0" tIns="0" rIns="0" bIns="0" rtlCol="0" anchor="t">
            <a:spAutoFit/>
          </a:bodyPr>
          <a:lstStyle/>
          <a:p>
            <a:pPr algn="r">
              <a:lnSpc>
                <a:spcPts val="1152"/>
              </a:lnSpc>
            </a:pPr>
            <a:r>
              <a:rPr lang="en-US" sz="960" spc="-1">
                <a:solidFill>
                  <a:srgbClr val="000000"/>
                </a:solidFill>
                <a:latin typeface="Arial Italics"/>
              </a:rPr>
              <a:t>Graphic developed for the US DOE WAP Standardized Curricula</a:t>
            </a:r>
          </a:p>
        </p:txBody>
      </p:sp>
      <p:sp>
        <p:nvSpPr>
          <p:cNvPr id="13" name="TextBox 7">
            <a:extLst>
              <a:ext uri="{FF2B5EF4-FFF2-40B4-BE49-F238E27FC236}">
                <a16:creationId xmlns:a16="http://schemas.microsoft.com/office/drawing/2014/main" id="{9739C774-9556-D5E6-4964-314290C3E1EA}"/>
              </a:ext>
            </a:extLst>
          </p:cNvPr>
          <p:cNvSpPr txBox="1"/>
          <p:nvPr/>
        </p:nvSpPr>
        <p:spPr>
          <a:xfrm>
            <a:off x="577680" y="7008177"/>
            <a:ext cx="5672160" cy="181887"/>
          </a:xfrm>
          <a:prstGeom prst="rect">
            <a:avLst/>
          </a:prstGeom>
        </p:spPr>
        <p:txBody>
          <a:bodyPr lIns="0" tIns="0" rIns="0" bIns="0" rtlCol="0" anchor="t">
            <a:spAutoFit/>
          </a:bodyPr>
          <a:lstStyle/>
          <a:p>
            <a:pPr algn="l">
              <a:lnSpc>
                <a:spcPts val="1152"/>
              </a:lnSpc>
            </a:pPr>
            <a:r>
              <a:rPr lang="en-US" sz="960" spc="-1">
                <a:solidFill>
                  <a:srgbClr val="FFFFFF"/>
                </a:solidFill>
                <a:latin typeface="Arial"/>
              </a:rPr>
              <a:t>WEATHERIZATION ASSISTANCE PROGRAM STANDARDIZED CURRICULUM – July 2012</a:t>
            </a:r>
          </a:p>
        </p:txBody>
      </p:sp>
      <p:sp>
        <p:nvSpPr>
          <p:cNvPr id="15" name="Footer Placeholder 6">
            <a:extLst>
              <a:ext uri="{FF2B5EF4-FFF2-40B4-BE49-F238E27FC236}">
                <a16:creationId xmlns:a16="http://schemas.microsoft.com/office/drawing/2014/main" id="{2350F6EE-3E4E-25A2-57B4-6A399438E1AC}"/>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17" name="Picture 16" descr="A red and white symbol of a person with a hard hat&#10;&#10;AI-generated content may be incorrect.">
            <a:extLst>
              <a:ext uri="{FF2B5EF4-FFF2-40B4-BE49-F238E27FC236}">
                <a16:creationId xmlns:a16="http://schemas.microsoft.com/office/drawing/2014/main" id="{12D3C157-0731-506C-CBD0-0269EF6D6134}"/>
              </a:ext>
            </a:extLst>
          </p:cNvPr>
          <p:cNvPicPr>
            <a:picLocks noChangeAspect="1"/>
          </p:cNvPicPr>
          <p:nvPr/>
        </p:nvPicPr>
        <p:blipFill>
          <a:blip r:embed="rId4"/>
          <a:stretch>
            <a:fillRect/>
          </a:stretch>
        </p:blipFill>
        <p:spPr>
          <a:xfrm>
            <a:off x="8036043" y="554142"/>
            <a:ext cx="803073" cy="803190"/>
          </a:xfrm>
          <a:prstGeom prst="rect">
            <a:avLst/>
          </a:prstGeom>
          <a:ln>
            <a:noFill/>
          </a:ln>
        </p:spPr>
      </p:pic>
      <p:pic>
        <p:nvPicPr>
          <p:cNvPr id="19" name="Picture 18" descr="A green text on a black background&#10;&#10;AI-generated content may be incorrect.">
            <a:extLst>
              <a:ext uri="{FF2B5EF4-FFF2-40B4-BE49-F238E27FC236}">
                <a16:creationId xmlns:a16="http://schemas.microsoft.com/office/drawing/2014/main" id="{668762ED-E9C3-45F4-74AB-1D35F62C15FD}"/>
              </a:ext>
            </a:extLst>
          </p:cNvPr>
          <p:cNvPicPr>
            <a:picLocks noChangeAspect="1"/>
          </p:cNvPicPr>
          <p:nvPr/>
        </p:nvPicPr>
        <p:blipFill>
          <a:blip r:embed="rId5"/>
          <a:stretch>
            <a:fillRect/>
          </a:stretch>
        </p:blipFill>
        <p:spPr>
          <a:xfrm>
            <a:off x="505057" y="551645"/>
            <a:ext cx="1680521" cy="519859"/>
          </a:xfrm>
          <a:prstGeom prst="rect">
            <a:avLst/>
          </a:prstGeom>
        </p:spPr>
      </p:pic>
      <p:sp>
        <p:nvSpPr>
          <p:cNvPr id="21" name="Rectangle 20">
            <a:extLst>
              <a:ext uri="{FF2B5EF4-FFF2-40B4-BE49-F238E27FC236}">
                <a16:creationId xmlns:a16="http://schemas.microsoft.com/office/drawing/2014/main" id="{68CB36B1-32A4-2785-5D87-10111E4AC0CE}"/>
              </a:ext>
            </a:extLst>
          </p:cNvPr>
          <p:cNvSpPr/>
          <p:nvPr/>
        </p:nvSpPr>
        <p:spPr>
          <a:xfrm>
            <a:off x="2447" y="6150994"/>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3" name="Slide Number Placeholder 2">
            <a:extLst>
              <a:ext uri="{FF2B5EF4-FFF2-40B4-BE49-F238E27FC236}">
                <a16:creationId xmlns:a16="http://schemas.microsoft.com/office/drawing/2014/main" id="{54D0BAF8-4A76-8F51-9242-0F39B953A791}"/>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11</a:t>
            </a:fld>
            <a:endParaRPr lang="en-US" dirty="0">
              <a:solidFill>
                <a:schemeClr val="bg1"/>
              </a:solidFill>
              <a:latin typeface="Arial"/>
            </a:endParaRPr>
          </a:p>
        </p:txBody>
      </p:sp>
      <p:pic>
        <p:nvPicPr>
          <p:cNvPr id="25" name="Picture 24" descr="A black and white sign with black text&#10;&#10;AI-generated content may be incorrect.">
            <a:extLst>
              <a:ext uri="{FF2B5EF4-FFF2-40B4-BE49-F238E27FC236}">
                <a16:creationId xmlns:a16="http://schemas.microsoft.com/office/drawing/2014/main" id="{361C50F4-803D-A2C6-79CC-8E1CBBC3777B}"/>
              </a:ext>
            </a:extLst>
          </p:cNvPr>
          <p:cNvPicPr>
            <a:picLocks noChangeAspect="1"/>
          </p:cNvPicPr>
          <p:nvPr/>
        </p:nvPicPr>
        <p:blipFill>
          <a:blip r:embed="rId6"/>
          <a:stretch>
            <a:fillRect/>
          </a:stretch>
        </p:blipFill>
        <p:spPr>
          <a:xfrm>
            <a:off x="7967272" y="6506594"/>
            <a:ext cx="422103" cy="418432"/>
          </a:xfrm>
          <a:prstGeom prst="rect">
            <a:avLst/>
          </a:prstGeom>
          <a:ln>
            <a:noFill/>
          </a:ln>
        </p:spPr>
      </p:pic>
      <p:pic>
        <p:nvPicPr>
          <p:cNvPr id="27" name="Picture 26" descr="A blue and grey logo&#10;&#10;AI-generated content may be incorrect.">
            <a:extLst>
              <a:ext uri="{FF2B5EF4-FFF2-40B4-BE49-F238E27FC236}">
                <a16:creationId xmlns:a16="http://schemas.microsoft.com/office/drawing/2014/main" id="{76375445-7DA7-6BC1-531E-67299FE860A3}"/>
              </a:ext>
            </a:extLst>
          </p:cNvPr>
          <p:cNvPicPr>
            <a:picLocks noChangeAspect="1"/>
          </p:cNvPicPr>
          <p:nvPr/>
        </p:nvPicPr>
        <p:blipFill>
          <a:blip r:embed="rId7"/>
          <a:stretch>
            <a:fillRect/>
          </a:stretch>
        </p:blipFill>
        <p:spPr>
          <a:xfrm>
            <a:off x="692236" y="6533251"/>
            <a:ext cx="1265702" cy="362022"/>
          </a:xfrm>
          <a:prstGeom prst="rect">
            <a:avLst/>
          </a:prstGeom>
          <a:ln>
            <a:noFill/>
          </a:ln>
        </p:spPr>
      </p:pic>
      <p:pic>
        <p:nvPicPr>
          <p:cNvPr id="29" name="Picture 28" descr="A green text on a white background&#10;&#10;AI-generated content may be incorrect.">
            <a:extLst>
              <a:ext uri="{FF2B5EF4-FFF2-40B4-BE49-F238E27FC236}">
                <a16:creationId xmlns:a16="http://schemas.microsoft.com/office/drawing/2014/main" id="{D66FC37B-C2AA-C567-3119-2974A964D30F}"/>
              </a:ext>
            </a:extLst>
          </p:cNvPr>
          <p:cNvPicPr>
            <a:picLocks noChangeAspect="1"/>
          </p:cNvPicPr>
          <p:nvPr/>
        </p:nvPicPr>
        <p:blipFill>
          <a:blip r:embed="rId8"/>
          <a:stretch>
            <a:fillRect/>
          </a:stretch>
        </p:blipFill>
        <p:spPr>
          <a:xfrm>
            <a:off x="4128621" y="6536871"/>
            <a:ext cx="1235674" cy="307486"/>
          </a:xfrm>
          <a:prstGeom prst="rect">
            <a:avLst/>
          </a:prstGeom>
          <a:ln>
            <a:noFill/>
          </a:ln>
        </p:spPr>
      </p:pic>
      <p:sp>
        <p:nvSpPr>
          <p:cNvPr id="31" name="Footer Placeholder 1">
            <a:extLst>
              <a:ext uri="{FF2B5EF4-FFF2-40B4-BE49-F238E27FC236}">
                <a16:creationId xmlns:a16="http://schemas.microsoft.com/office/drawing/2014/main" id="{89D6549A-5F8E-F850-A648-851563E37227}"/>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spTree>
    <p:extLst>
      <p:ext uri="{BB962C8B-B14F-4D97-AF65-F5344CB8AC3E}">
        <p14:creationId xmlns:p14="http://schemas.microsoft.com/office/powerpoint/2010/main" val="80160925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04021-8F01-2390-33EC-2974718775DE}"/>
            </a:ext>
          </a:extLst>
        </p:cNvPr>
        <p:cNvGrpSpPr/>
        <p:nvPr/>
      </p:nvGrpSpPr>
      <p:grpSpPr>
        <a:xfrm>
          <a:off x="0" y="0"/>
          <a:ext cx="0" cy="0"/>
          <a:chOff x="0" y="0"/>
          <a:chExt cx="0" cy="0"/>
        </a:xfrm>
      </p:grpSpPr>
      <p:sp>
        <p:nvSpPr>
          <p:cNvPr id="3" name="Freeform 3" descr="Graphic of a home showing infiltration and exfiltration">
            <a:extLst>
              <a:ext uri="{FF2B5EF4-FFF2-40B4-BE49-F238E27FC236}">
                <a16:creationId xmlns:a16="http://schemas.microsoft.com/office/drawing/2014/main" id="{E7BE942F-0BD5-8578-6F4A-DA7C18DCC874}"/>
              </a:ext>
            </a:extLst>
          </p:cNvPr>
          <p:cNvSpPr/>
          <p:nvPr/>
        </p:nvSpPr>
        <p:spPr>
          <a:xfrm>
            <a:off x="2553974" y="2380479"/>
            <a:ext cx="4377393" cy="3660393"/>
          </a:xfrm>
          <a:custGeom>
            <a:avLst/>
            <a:gdLst/>
            <a:ahLst/>
            <a:cxnLst/>
            <a:rect l="l" t="t" r="r" b="b"/>
            <a:pathLst>
              <a:path w="4805760" h="4055808">
                <a:moveTo>
                  <a:pt x="0" y="0"/>
                </a:moveTo>
                <a:lnTo>
                  <a:pt x="4805760" y="0"/>
                </a:lnTo>
                <a:lnTo>
                  <a:pt x="4805760" y="4055808"/>
                </a:lnTo>
                <a:lnTo>
                  <a:pt x="0" y="4055808"/>
                </a:lnTo>
                <a:lnTo>
                  <a:pt x="0" y="0"/>
                </a:lnTo>
                <a:close/>
              </a:path>
            </a:pathLst>
          </a:custGeom>
          <a:blipFill>
            <a:blip r:embed="rId3"/>
            <a:stretch>
              <a:fillRect l="-44213" t="-16842" r="-51559" b="-23443"/>
            </a:stretch>
          </a:blipFill>
        </p:spPr>
      </p:sp>
      <p:sp>
        <p:nvSpPr>
          <p:cNvPr id="4" name="TextBox 4">
            <a:extLst>
              <a:ext uri="{FF2B5EF4-FFF2-40B4-BE49-F238E27FC236}">
                <a16:creationId xmlns:a16="http://schemas.microsoft.com/office/drawing/2014/main" id="{725D0C06-1E59-5B45-7558-F8F9E93027DD}"/>
              </a:ext>
            </a:extLst>
          </p:cNvPr>
          <p:cNvSpPr txBox="1"/>
          <p:nvPr/>
        </p:nvSpPr>
        <p:spPr>
          <a:xfrm>
            <a:off x="868272" y="1890347"/>
            <a:ext cx="8095776" cy="892602"/>
          </a:xfrm>
          <a:prstGeom prst="rect">
            <a:avLst/>
          </a:prstGeom>
        </p:spPr>
        <p:txBody>
          <a:bodyPr lIns="0" tIns="0" rIns="0" bIns="0" rtlCol="0" anchor="t">
            <a:spAutoFit/>
          </a:bodyPr>
          <a:lstStyle/>
          <a:p>
            <a:pPr algn="ctr">
              <a:lnSpc>
                <a:spcPts val="2764"/>
              </a:lnSpc>
            </a:pPr>
            <a:r>
              <a:rPr lang="en-US" sz="2559" spc="-1">
                <a:solidFill>
                  <a:srgbClr val="000066"/>
                </a:solidFill>
                <a:latin typeface="Arial Bold"/>
              </a:rPr>
              <a:t>Ventilation</a:t>
            </a:r>
            <a:r>
              <a:rPr lang="en-US" sz="2559" spc="-1">
                <a:solidFill>
                  <a:srgbClr val="0070C0"/>
                </a:solidFill>
                <a:latin typeface="Arial"/>
              </a:rPr>
              <a:t> = Controlled air leakage</a:t>
            </a:r>
          </a:p>
        </p:txBody>
      </p:sp>
      <p:sp>
        <p:nvSpPr>
          <p:cNvPr id="5" name="TextBox 5">
            <a:extLst>
              <a:ext uri="{FF2B5EF4-FFF2-40B4-BE49-F238E27FC236}">
                <a16:creationId xmlns:a16="http://schemas.microsoft.com/office/drawing/2014/main" id="{77B02479-FCC5-6ED3-86CB-C462620953BD}"/>
              </a:ext>
            </a:extLst>
          </p:cNvPr>
          <p:cNvSpPr txBox="1"/>
          <p:nvPr/>
        </p:nvSpPr>
        <p:spPr>
          <a:xfrm>
            <a:off x="866125" y="1361176"/>
            <a:ext cx="5574432" cy="899055"/>
          </a:xfrm>
          <a:prstGeom prst="rect">
            <a:avLst/>
          </a:prstGeom>
        </p:spPr>
        <p:txBody>
          <a:bodyPr lIns="0" tIns="0" rIns="0" bIns="0" rtlCol="0" anchor="t">
            <a:spAutoFit/>
          </a:bodyPr>
          <a:lstStyle/>
          <a:p>
            <a:pPr algn="l">
              <a:lnSpc>
                <a:spcPts val="3225"/>
              </a:lnSpc>
            </a:pPr>
            <a:r>
              <a:rPr lang="en-US" sz="2986" spc="-1">
                <a:solidFill>
                  <a:srgbClr val="0070C0"/>
                </a:solidFill>
                <a:latin typeface="Arial"/>
              </a:rPr>
              <a:t>Air Leakage</a:t>
            </a:r>
          </a:p>
        </p:txBody>
      </p:sp>
      <p:sp>
        <p:nvSpPr>
          <p:cNvPr id="6" name="TextBox 6">
            <a:extLst>
              <a:ext uri="{FF2B5EF4-FFF2-40B4-BE49-F238E27FC236}">
                <a16:creationId xmlns:a16="http://schemas.microsoft.com/office/drawing/2014/main" id="{839E511C-47F4-872B-CC3C-9F913F33B4E1}"/>
              </a:ext>
            </a:extLst>
          </p:cNvPr>
          <p:cNvSpPr txBox="1"/>
          <p:nvPr/>
        </p:nvSpPr>
        <p:spPr>
          <a:xfrm>
            <a:off x="6928699" y="4212941"/>
            <a:ext cx="2600832" cy="1764030"/>
          </a:xfrm>
          <a:prstGeom prst="rect">
            <a:avLst/>
          </a:prstGeom>
        </p:spPr>
        <p:txBody>
          <a:bodyPr lIns="0" tIns="0" rIns="0" bIns="0" rtlCol="0" anchor="t">
            <a:spAutoFit/>
          </a:bodyPr>
          <a:lstStyle/>
          <a:p>
            <a:pPr algn="ctr">
              <a:lnSpc>
                <a:spcPts val="3327"/>
              </a:lnSpc>
            </a:pPr>
            <a:r>
              <a:rPr lang="en-US" sz="2773" spc="-1">
                <a:solidFill>
                  <a:srgbClr val="000066"/>
                </a:solidFill>
                <a:latin typeface="Arial Bold"/>
              </a:rPr>
              <a:t>Exfiltration</a:t>
            </a:r>
            <a:r>
              <a:rPr lang="en-US" sz="2773" spc="-1">
                <a:solidFill>
                  <a:srgbClr val="404040"/>
                </a:solidFill>
                <a:latin typeface="Arial"/>
              </a:rPr>
              <a:t> = </a:t>
            </a:r>
          </a:p>
          <a:p>
            <a:pPr algn="ctr">
              <a:lnSpc>
                <a:spcPts val="3071"/>
              </a:lnSpc>
            </a:pPr>
            <a:r>
              <a:rPr lang="en-US" sz="2559" spc="-1">
                <a:solidFill>
                  <a:srgbClr val="404040"/>
                </a:solidFill>
                <a:latin typeface="Arial"/>
              </a:rPr>
              <a:t>Air leaking out</a:t>
            </a:r>
          </a:p>
        </p:txBody>
      </p:sp>
      <p:sp>
        <p:nvSpPr>
          <p:cNvPr id="7" name="TextBox 7">
            <a:extLst>
              <a:ext uri="{FF2B5EF4-FFF2-40B4-BE49-F238E27FC236}">
                <a16:creationId xmlns:a16="http://schemas.microsoft.com/office/drawing/2014/main" id="{79AD2AD6-1980-1941-EEB7-84B5C3235F47}"/>
              </a:ext>
            </a:extLst>
          </p:cNvPr>
          <p:cNvSpPr txBox="1"/>
          <p:nvPr/>
        </p:nvSpPr>
        <p:spPr>
          <a:xfrm>
            <a:off x="232341" y="4212941"/>
            <a:ext cx="2335104" cy="1113534"/>
          </a:xfrm>
          <a:prstGeom prst="rect">
            <a:avLst/>
          </a:prstGeom>
        </p:spPr>
        <p:txBody>
          <a:bodyPr lIns="0" tIns="0" rIns="0" bIns="0" rtlCol="0" anchor="t">
            <a:spAutoFit/>
          </a:bodyPr>
          <a:lstStyle/>
          <a:p>
            <a:pPr algn="ctr">
              <a:lnSpc>
                <a:spcPts val="3007"/>
              </a:lnSpc>
            </a:pPr>
            <a:r>
              <a:rPr lang="en-US" sz="2506" spc="-1">
                <a:solidFill>
                  <a:srgbClr val="000066"/>
                </a:solidFill>
                <a:latin typeface="Arial Bold"/>
              </a:rPr>
              <a:t>Infiltration</a:t>
            </a:r>
            <a:r>
              <a:rPr lang="en-US" sz="2506" spc="-1">
                <a:solidFill>
                  <a:srgbClr val="404040"/>
                </a:solidFill>
                <a:latin typeface="Arial"/>
              </a:rPr>
              <a:t> = </a:t>
            </a:r>
          </a:p>
          <a:p>
            <a:pPr algn="ctr">
              <a:lnSpc>
                <a:spcPts val="2776"/>
              </a:lnSpc>
            </a:pPr>
            <a:r>
              <a:rPr lang="en-US" sz="2313" spc="-1">
                <a:solidFill>
                  <a:srgbClr val="404040"/>
                </a:solidFill>
                <a:latin typeface="Arial"/>
              </a:rPr>
              <a:t>Air leaking in</a:t>
            </a:r>
          </a:p>
        </p:txBody>
      </p:sp>
      <p:sp>
        <p:nvSpPr>
          <p:cNvPr id="9" name="TextBox 9">
            <a:extLst>
              <a:ext uri="{FF2B5EF4-FFF2-40B4-BE49-F238E27FC236}">
                <a16:creationId xmlns:a16="http://schemas.microsoft.com/office/drawing/2014/main" id="{1E11D619-1C2B-035E-C87C-620B3605D951}"/>
              </a:ext>
            </a:extLst>
          </p:cNvPr>
          <p:cNvSpPr txBox="1"/>
          <p:nvPr/>
        </p:nvSpPr>
        <p:spPr>
          <a:xfrm>
            <a:off x="3068802" y="5694773"/>
            <a:ext cx="2746080" cy="328575"/>
          </a:xfrm>
          <a:prstGeom prst="rect">
            <a:avLst/>
          </a:prstGeom>
        </p:spPr>
        <p:txBody>
          <a:bodyPr lIns="0" tIns="0" rIns="0" bIns="0" rtlCol="0" anchor="t">
            <a:spAutoFit/>
          </a:bodyPr>
          <a:lstStyle/>
          <a:p>
            <a:pPr algn="r">
              <a:lnSpc>
                <a:spcPts val="1152"/>
              </a:lnSpc>
            </a:pPr>
            <a:r>
              <a:rPr lang="en-US" sz="960" spc="-1">
                <a:solidFill>
                  <a:srgbClr val="000000"/>
                </a:solidFill>
                <a:latin typeface="Arial Italics"/>
              </a:rPr>
              <a:t>Graphic developed for the US DOE WAP Standardized Curricula</a:t>
            </a:r>
          </a:p>
        </p:txBody>
      </p:sp>
      <p:sp>
        <p:nvSpPr>
          <p:cNvPr id="13" name="TextBox 7">
            <a:extLst>
              <a:ext uri="{FF2B5EF4-FFF2-40B4-BE49-F238E27FC236}">
                <a16:creationId xmlns:a16="http://schemas.microsoft.com/office/drawing/2014/main" id="{1543E1A4-BB48-E129-9B78-65FA6C6E341C}"/>
              </a:ext>
            </a:extLst>
          </p:cNvPr>
          <p:cNvSpPr txBox="1"/>
          <p:nvPr/>
        </p:nvSpPr>
        <p:spPr>
          <a:xfrm>
            <a:off x="577680" y="7008177"/>
            <a:ext cx="5672160" cy="181887"/>
          </a:xfrm>
          <a:prstGeom prst="rect">
            <a:avLst/>
          </a:prstGeom>
        </p:spPr>
        <p:txBody>
          <a:bodyPr lIns="0" tIns="0" rIns="0" bIns="0" rtlCol="0" anchor="t">
            <a:spAutoFit/>
          </a:bodyPr>
          <a:lstStyle/>
          <a:p>
            <a:pPr algn="l">
              <a:lnSpc>
                <a:spcPts val="1152"/>
              </a:lnSpc>
            </a:pPr>
            <a:r>
              <a:rPr lang="en-US" sz="960" spc="-1">
                <a:solidFill>
                  <a:srgbClr val="FFFFFF"/>
                </a:solidFill>
                <a:latin typeface="Arial"/>
              </a:rPr>
              <a:t>WEATHERIZATION ASSISTANCE PROGRAM STANDARDIZED CURRICULUM – July 2012</a:t>
            </a:r>
          </a:p>
        </p:txBody>
      </p:sp>
      <p:sp>
        <p:nvSpPr>
          <p:cNvPr id="15" name="Footer Placeholder 6">
            <a:extLst>
              <a:ext uri="{FF2B5EF4-FFF2-40B4-BE49-F238E27FC236}">
                <a16:creationId xmlns:a16="http://schemas.microsoft.com/office/drawing/2014/main" id="{75A432F2-95D7-2F40-4C92-A5EFADEC6C09}"/>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17" name="Picture 16" descr="A red and white symbol of a person with a hard hat&#10;&#10;AI-generated content may be incorrect.">
            <a:extLst>
              <a:ext uri="{FF2B5EF4-FFF2-40B4-BE49-F238E27FC236}">
                <a16:creationId xmlns:a16="http://schemas.microsoft.com/office/drawing/2014/main" id="{8AF894CA-9838-504D-2366-1FBACC748448}"/>
              </a:ext>
            </a:extLst>
          </p:cNvPr>
          <p:cNvPicPr>
            <a:picLocks noChangeAspect="1"/>
          </p:cNvPicPr>
          <p:nvPr/>
        </p:nvPicPr>
        <p:blipFill>
          <a:blip r:embed="rId4"/>
          <a:stretch>
            <a:fillRect/>
          </a:stretch>
        </p:blipFill>
        <p:spPr>
          <a:xfrm>
            <a:off x="8036043" y="554142"/>
            <a:ext cx="803073" cy="803190"/>
          </a:xfrm>
          <a:prstGeom prst="rect">
            <a:avLst/>
          </a:prstGeom>
          <a:ln>
            <a:noFill/>
          </a:ln>
        </p:spPr>
      </p:pic>
      <p:pic>
        <p:nvPicPr>
          <p:cNvPr id="19" name="Picture 18" descr="A green text on a black background&#10;&#10;AI-generated content may be incorrect.">
            <a:extLst>
              <a:ext uri="{FF2B5EF4-FFF2-40B4-BE49-F238E27FC236}">
                <a16:creationId xmlns:a16="http://schemas.microsoft.com/office/drawing/2014/main" id="{29965F7A-A4D5-6D0A-DF72-A18A573397A2}"/>
              </a:ext>
            </a:extLst>
          </p:cNvPr>
          <p:cNvPicPr>
            <a:picLocks noChangeAspect="1"/>
          </p:cNvPicPr>
          <p:nvPr/>
        </p:nvPicPr>
        <p:blipFill>
          <a:blip r:embed="rId5"/>
          <a:stretch>
            <a:fillRect/>
          </a:stretch>
        </p:blipFill>
        <p:spPr>
          <a:xfrm>
            <a:off x="505057" y="551645"/>
            <a:ext cx="1680521" cy="519859"/>
          </a:xfrm>
          <a:prstGeom prst="rect">
            <a:avLst/>
          </a:prstGeom>
        </p:spPr>
      </p:pic>
      <p:sp>
        <p:nvSpPr>
          <p:cNvPr id="21" name="Rectangle 20">
            <a:extLst>
              <a:ext uri="{FF2B5EF4-FFF2-40B4-BE49-F238E27FC236}">
                <a16:creationId xmlns:a16="http://schemas.microsoft.com/office/drawing/2014/main" id="{CE62228A-0459-5053-2C8F-0D437712F4DD}"/>
              </a:ext>
            </a:extLst>
          </p:cNvPr>
          <p:cNvSpPr/>
          <p:nvPr/>
        </p:nvSpPr>
        <p:spPr>
          <a:xfrm>
            <a:off x="2447" y="6150994"/>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3" name="Slide Number Placeholder 2">
            <a:extLst>
              <a:ext uri="{FF2B5EF4-FFF2-40B4-BE49-F238E27FC236}">
                <a16:creationId xmlns:a16="http://schemas.microsoft.com/office/drawing/2014/main" id="{3F6C82AB-A2F1-2844-FD0F-8B137F82CDAD}"/>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12</a:t>
            </a:fld>
            <a:endParaRPr lang="en-US" dirty="0">
              <a:solidFill>
                <a:schemeClr val="bg1"/>
              </a:solidFill>
              <a:latin typeface="Arial"/>
            </a:endParaRPr>
          </a:p>
        </p:txBody>
      </p:sp>
      <p:pic>
        <p:nvPicPr>
          <p:cNvPr id="25" name="Picture 24" descr="A black and white sign with black text&#10;&#10;AI-generated content may be incorrect.">
            <a:extLst>
              <a:ext uri="{FF2B5EF4-FFF2-40B4-BE49-F238E27FC236}">
                <a16:creationId xmlns:a16="http://schemas.microsoft.com/office/drawing/2014/main" id="{B3F3D199-24FF-6CCD-0391-D5E88AA099D3}"/>
              </a:ext>
            </a:extLst>
          </p:cNvPr>
          <p:cNvPicPr>
            <a:picLocks noChangeAspect="1"/>
          </p:cNvPicPr>
          <p:nvPr/>
        </p:nvPicPr>
        <p:blipFill>
          <a:blip r:embed="rId6"/>
          <a:stretch>
            <a:fillRect/>
          </a:stretch>
        </p:blipFill>
        <p:spPr>
          <a:xfrm>
            <a:off x="7967272" y="6506594"/>
            <a:ext cx="422103" cy="418432"/>
          </a:xfrm>
          <a:prstGeom prst="rect">
            <a:avLst/>
          </a:prstGeom>
          <a:ln>
            <a:noFill/>
          </a:ln>
        </p:spPr>
      </p:pic>
      <p:pic>
        <p:nvPicPr>
          <p:cNvPr id="27" name="Picture 26" descr="A blue and grey logo&#10;&#10;AI-generated content may be incorrect.">
            <a:extLst>
              <a:ext uri="{FF2B5EF4-FFF2-40B4-BE49-F238E27FC236}">
                <a16:creationId xmlns:a16="http://schemas.microsoft.com/office/drawing/2014/main" id="{7567DF04-F9C3-5BD4-617E-40AF9362677C}"/>
              </a:ext>
            </a:extLst>
          </p:cNvPr>
          <p:cNvPicPr>
            <a:picLocks noChangeAspect="1"/>
          </p:cNvPicPr>
          <p:nvPr/>
        </p:nvPicPr>
        <p:blipFill>
          <a:blip r:embed="rId7"/>
          <a:stretch>
            <a:fillRect/>
          </a:stretch>
        </p:blipFill>
        <p:spPr>
          <a:xfrm>
            <a:off x="692236" y="6533251"/>
            <a:ext cx="1265702" cy="362022"/>
          </a:xfrm>
          <a:prstGeom prst="rect">
            <a:avLst/>
          </a:prstGeom>
          <a:ln>
            <a:noFill/>
          </a:ln>
        </p:spPr>
      </p:pic>
      <p:pic>
        <p:nvPicPr>
          <p:cNvPr id="29" name="Picture 28" descr="A green text on a white background&#10;&#10;AI-generated content may be incorrect.">
            <a:extLst>
              <a:ext uri="{FF2B5EF4-FFF2-40B4-BE49-F238E27FC236}">
                <a16:creationId xmlns:a16="http://schemas.microsoft.com/office/drawing/2014/main" id="{8D818B66-8FD1-3FE8-D1C1-1D4C6DE1C625}"/>
              </a:ext>
            </a:extLst>
          </p:cNvPr>
          <p:cNvPicPr>
            <a:picLocks noChangeAspect="1"/>
          </p:cNvPicPr>
          <p:nvPr/>
        </p:nvPicPr>
        <p:blipFill>
          <a:blip r:embed="rId8"/>
          <a:stretch>
            <a:fillRect/>
          </a:stretch>
        </p:blipFill>
        <p:spPr>
          <a:xfrm>
            <a:off x="4128621" y="6536871"/>
            <a:ext cx="1235674" cy="307486"/>
          </a:xfrm>
          <a:prstGeom prst="rect">
            <a:avLst/>
          </a:prstGeom>
          <a:ln>
            <a:noFill/>
          </a:ln>
        </p:spPr>
      </p:pic>
      <p:sp>
        <p:nvSpPr>
          <p:cNvPr id="31" name="Footer Placeholder 1">
            <a:extLst>
              <a:ext uri="{FF2B5EF4-FFF2-40B4-BE49-F238E27FC236}">
                <a16:creationId xmlns:a16="http://schemas.microsoft.com/office/drawing/2014/main" id="{4438FDF0-ACC1-20A1-C904-74CAD2AADC58}"/>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spTree>
    <p:extLst>
      <p:ext uri="{BB962C8B-B14F-4D97-AF65-F5344CB8AC3E}">
        <p14:creationId xmlns:p14="http://schemas.microsoft.com/office/powerpoint/2010/main" val="82996571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79120" y="2274990"/>
            <a:ext cx="8595360" cy="3219642"/>
          </a:xfrm>
          <a:prstGeom prst="rect">
            <a:avLst/>
          </a:prstGeom>
        </p:spPr>
        <p:txBody>
          <a:bodyPr lIns="0" tIns="0" rIns="0" bIns="0" rtlCol="0" anchor="t">
            <a:spAutoFit/>
          </a:bodyPr>
          <a:lstStyle/>
          <a:p>
            <a:pPr algn="ctr">
              <a:lnSpc>
                <a:spcPts val="2995"/>
              </a:lnSpc>
            </a:pPr>
            <a:r>
              <a:rPr lang="en-US" sz="2773" spc="-1">
                <a:solidFill>
                  <a:srgbClr val="000066"/>
                </a:solidFill>
                <a:latin typeface="Arial Bold"/>
              </a:rPr>
              <a:t>Driving Forces of Air Leakage</a:t>
            </a:r>
          </a:p>
          <a:p>
            <a:pPr algn="ctr">
              <a:lnSpc>
                <a:spcPts val="2764"/>
              </a:lnSpc>
            </a:pPr>
            <a:endParaRPr lang="en-US" sz="2773" spc="-1">
              <a:solidFill>
                <a:srgbClr val="000066"/>
              </a:solidFill>
              <a:latin typeface="Arial Bold"/>
            </a:endParaRPr>
          </a:p>
          <a:p>
            <a:pPr algn="ctr">
              <a:lnSpc>
                <a:spcPts val="2764"/>
              </a:lnSpc>
            </a:pPr>
            <a:r>
              <a:rPr lang="en-US" sz="2559" spc="-1">
                <a:solidFill>
                  <a:srgbClr val="0070C0"/>
                </a:solidFill>
                <a:latin typeface="Arial"/>
              </a:rPr>
              <a:t>Temperature and pressure differences – </a:t>
            </a:r>
          </a:p>
          <a:p>
            <a:pPr algn="ctr">
              <a:lnSpc>
                <a:spcPts val="2764"/>
              </a:lnSpc>
            </a:pPr>
            <a:r>
              <a:rPr lang="en-US" sz="2559" spc="-1">
                <a:solidFill>
                  <a:srgbClr val="0070C0"/>
                </a:solidFill>
                <a:latin typeface="Arial"/>
              </a:rPr>
              <a:t>usually between inside and outside of house</a:t>
            </a:r>
          </a:p>
          <a:p>
            <a:pPr algn="ctr">
              <a:lnSpc>
                <a:spcPts val="2764"/>
              </a:lnSpc>
            </a:pPr>
            <a:endParaRPr lang="en-US" sz="2559" spc="-1">
              <a:solidFill>
                <a:srgbClr val="0070C0"/>
              </a:solidFill>
              <a:latin typeface="Arial"/>
            </a:endParaRPr>
          </a:p>
          <a:p>
            <a:pPr algn="ctr">
              <a:lnSpc>
                <a:spcPts val="2764"/>
              </a:lnSpc>
            </a:pPr>
            <a:r>
              <a:rPr lang="en-US" sz="2559" spc="-1">
                <a:solidFill>
                  <a:srgbClr val="0070C0"/>
                </a:solidFill>
                <a:latin typeface="Arial"/>
              </a:rPr>
              <a:t>The bigger the temperature or pressure difference, </a:t>
            </a:r>
          </a:p>
          <a:p>
            <a:pPr algn="ctr">
              <a:lnSpc>
                <a:spcPts val="2764"/>
              </a:lnSpc>
            </a:pPr>
            <a:r>
              <a:rPr lang="en-US" sz="2559" spc="-1">
                <a:solidFill>
                  <a:srgbClr val="0070C0"/>
                </a:solidFill>
                <a:latin typeface="Arial"/>
              </a:rPr>
              <a:t>the greater the air and heat flow</a:t>
            </a:r>
          </a:p>
          <a:p>
            <a:pPr algn="l">
              <a:lnSpc>
                <a:spcPts val="2764"/>
              </a:lnSpc>
            </a:pPr>
            <a:endParaRPr lang="en-US" sz="2559" spc="-1">
              <a:solidFill>
                <a:srgbClr val="0070C0"/>
              </a:solidFill>
              <a:latin typeface="Arial"/>
            </a:endParaRPr>
          </a:p>
        </p:txBody>
      </p:sp>
      <p:sp>
        <p:nvSpPr>
          <p:cNvPr id="4" name="TextBox 4"/>
          <p:cNvSpPr txBox="1"/>
          <p:nvPr/>
        </p:nvSpPr>
        <p:spPr>
          <a:xfrm>
            <a:off x="577943" y="1637654"/>
            <a:ext cx="8595360" cy="1271151"/>
          </a:xfrm>
          <a:prstGeom prst="rect">
            <a:avLst/>
          </a:prstGeom>
        </p:spPr>
        <p:txBody>
          <a:bodyPr lIns="0" tIns="0" rIns="0" bIns="0" rtlCol="0" anchor="t">
            <a:spAutoFit/>
          </a:bodyPr>
          <a:lstStyle/>
          <a:p>
            <a:pPr algn="l">
              <a:lnSpc>
                <a:spcPts val="3225"/>
              </a:lnSpc>
            </a:pPr>
            <a:r>
              <a:rPr lang="en-US" sz="2986" spc="-1">
                <a:solidFill>
                  <a:srgbClr val="0070C0"/>
                </a:solidFill>
                <a:latin typeface="Arial"/>
              </a:rPr>
              <a:t>Driving Forces of Air Leakage</a:t>
            </a:r>
          </a:p>
        </p:txBody>
      </p:sp>
      <p:sp>
        <p:nvSpPr>
          <p:cNvPr id="8" name="TextBox 7">
            <a:extLst>
              <a:ext uri="{FF2B5EF4-FFF2-40B4-BE49-F238E27FC236}">
                <a16:creationId xmlns:a16="http://schemas.microsoft.com/office/drawing/2014/main" id="{39CE9810-9AEE-E612-39DC-C2766621E21F}"/>
              </a:ext>
            </a:extLst>
          </p:cNvPr>
          <p:cNvSpPr txBox="1"/>
          <p:nvPr/>
        </p:nvSpPr>
        <p:spPr>
          <a:xfrm>
            <a:off x="577680" y="7008177"/>
            <a:ext cx="5672160" cy="181887"/>
          </a:xfrm>
          <a:prstGeom prst="rect">
            <a:avLst/>
          </a:prstGeom>
        </p:spPr>
        <p:txBody>
          <a:bodyPr lIns="0" tIns="0" rIns="0" bIns="0" rtlCol="0" anchor="t">
            <a:spAutoFit/>
          </a:bodyPr>
          <a:lstStyle/>
          <a:p>
            <a:pPr algn="l">
              <a:lnSpc>
                <a:spcPts val="1152"/>
              </a:lnSpc>
            </a:pPr>
            <a:r>
              <a:rPr lang="en-US" sz="960" spc="-1">
                <a:solidFill>
                  <a:srgbClr val="FFFFFF"/>
                </a:solidFill>
                <a:latin typeface="Arial"/>
              </a:rPr>
              <a:t>WEATHERIZATION ASSISTANCE PROGRAM STANDARDIZED CURRICULUM – July 2012</a:t>
            </a:r>
          </a:p>
        </p:txBody>
      </p:sp>
      <p:sp>
        <p:nvSpPr>
          <p:cNvPr id="10" name="Footer Placeholder 6">
            <a:extLst>
              <a:ext uri="{FF2B5EF4-FFF2-40B4-BE49-F238E27FC236}">
                <a16:creationId xmlns:a16="http://schemas.microsoft.com/office/drawing/2014/main" id="{2027750F-7FFC-D84C-881E-E2673DFC4E09}"/>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13" name="Picture 12" descr="A red and white symbol of a person with a hard hat&#10;&#10;AI-generated content may be incorrect.">
            <a:extLst>
              <a:ext uri="{FF2B5EF4-FFF2-40B4-BE49-F238E27FC236}">
                <a16:creationId xmlns:a16="http://schemas.microsoft.com/office/drawing/2014/main" id="{436AEE9F-E112-048F-7F54-6BB8EC701385}"/>
              </a:ext>
            </a:extLst>
          </p:cNvPr>
          <p:cNvPicPr>
            <a:picLocks noChangeAspect="1"/>
          </p:cNvPicPr>
          <p:nvPr/>
        </p:nvPicPr>
        <p:blipFill>
          <a:blip r:embed="rId3"/>
          <a:stretch>
            <a:fillRect/>
          </a:stretch>
        </p:blipFill>
        <p:spPr>
          <a:xfrm>
            <a:off x="8036043" y="554142"/>
            <a:ext cx="803073" cy="803190"/>
          </a:xfrm>
          <a:prstGeom prst="rect">
            <a:avLst/>
          </a:prstGeom>
          <a:ln>
            <a:noFill/>
          </a:ln>
        </p:spPr>
      </p:pic>
      <p:pic>
        <p:nvPicPr>
          <p:cNvPr id="15" name="Picture 14" descr="A green text on a black background&#10;&#10;AI-generated content may be incorrect.">
            <a:extLst>
              <a:ext uri="{FF2B5EF4-FFF2-40B4-BE49-F238E27FC236}">
                <a16:creationId xmlns:a16="http://schemas.microsoft.com/office/drawing/2014/main" id="{EA673EA1-BF3F-38D6-065C-FECB832DF0D6}"/>
              </a:ext>
            </a:extLst>
          </p:cNvPr>
          <p:cNvPicPr>
            <a:picLocks noChangeAspect="1"/>
          </p:cNvPicPr>
          <p:nvPr/>
        </p:nvPicPr>
        <p:blipFill>
          <a:blip r:embed="rId4"/>
          <a:stretch>
            <a:fillRect/>
          </a:stretch>
        </p:blipFill>
        <p:spPr>
          <a:xfrm>
            <a:off x="505057" y="551645"/>
            <a:ext cx="1680521" cy="519859"/>
          </a:xfrm>
          <a:prstGeom prst="rect">
            <a:avLst/>
          </a:prstGeom>
        </p:spPr>
      </p:pic>
      <p:sp>
        <p:nvSpPr>
          <p:cNvPr id="17" name="Rectangle 16">
            <a:extLst>
              <a:ext uri="{FF2B5EF4-FFF2-40B4-BE49-F238E27FC236}">
                <a16:creationId xmlns:a16="http://schemas.microsoft.com/office/drawing/2014/main" id="{3B818FEE-0A36-D2FB-EBA1-9C1A841E34EE}"/>
              </a:ext>
            </a:extLst>
          </p:cNvPr>
          <p:cNvSpPr/>
          <p:nvPr/>
        </p:nvSpPr>
        <p:spPr>
          <a:xfrm>
            <a:off x="2447" y="6150994"/>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9" name="Slide Number Placeholder 2">
            <a:extLst>
              <a:ext uri="{FF2B5EF4-FFF2-40B4-BE49-F238E27FC236}">
                <a16:creationId xmlns:a16="http://schemas.microsoft.com/office/drawing/2014/main" id="{0D571F49-15E8-9A72-40D7-C1B5EDC2695B}"/>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13</a:t>
            </a:fld>
            <a:endParaRPr lang="en-US" dirty="0">
              <a:solidFill>
                <a:schemeClr val="bg1"/>
              </a:solidFill>
              <a:latin typeface="Arial"/>
            </a:endParaRPr>
          </a:p>
        </p:txBody>
      </p:sp>
      <p:pic>
        <p:nvPicPr>
          <p:cNvPr id="21" name="Picture 20" descr="A black and white sign with black text&#10;&#10;AI-generated content may be incorrect.">
            <a:extLst>
              <a:ext uri="{FF2B5EF4-FFF2-40B4-BE49-F238E27FC236}">
                <a16:creationId xmlns:a16="http://schemas.microsoft.com/office/drawing/2014/main" id="{937C833F-65A6-9F62-3B74-632289BCC6F0}"/>
              </a:ext>
            </a:extLst>
          </p:cNvPr>
          <p:cNvPicPr>
            <a:picLocks noChangeAspect="1"/>
          </p:cNvPicPr>
          <p:nvPr/>
        </p:nvPicPr>
        <p:blipFill>
          <a:blip r:embed="rId5"/>
          <a:stretch>
            <a:fillRect/>
          </a:stretch>
        </p:blipFill>
        <p:spPr>
          <a:xfrm>
            <a:off x="7967272" y="6506594"/>
            <a:ext cx="422103" cy="418432"/>
          </a:xfrm>
          <a:prstGeom prst="rect">
            <a:avLst/>
          </a:prstGeom>
          <a:ln>
            <a:noFill/>
          </a:ln>
        </p:spPr>
      </p:pic>
      <p:pic>
        <p:nvPicPr>
          <p:cNvPr id="23" name="Picture 22" descr="A blue and grey logo&#10;&#10;AI-generated content may be incorrect.">
            <a:extLst>
              <a:ext uri="{FF2B5EF4-FFF2-40B4-BE49-F238E27FC236}">
                <a16:creationId xmlns:a16="http://schemas.microsoft.com/office/drawing/2014/main" id="{75AAF8C8-5235-AF6B-B9B9-F570387C668D}"/>
              </a:ext>
            </a:extLst>
          </p:cNvPr>
          <p:cNvPicPr>
            <a:picLocks noChangeAspect="1"/>
          </p:cNvPicPr>
          <p:nvPr/>
        </p:nvPicPr>
        <p:blipFill>
          <a:blip r:embed="rId6"/>
          <a:stretch>
            <a:fillRect/>
          </a:stretch>
        </p:blipFill>
        <p:spPr>
          <a:xfrm>
            <a:off x="692236" y="6533251"/>
            <a:ext cx="1265702" cy="362022"/>
          </a:xfrm>
          <a:prstGeom prst="rect">
            <a:avLst/>
          </a:prstGeom>
          <a:ln>
            <a:noFill/>
          </a:ln>
        </p:spPr>
      </p:pic>
      <p:pic>
        <p:nvPicPr>
          <p:cNvPr id="25" name="Picture 24" descr="A green text on a white background&#10;&#10;AI-generated content may be incorrect.">
            <a:extLst>
              <a:ext uri="{FF2B5EF4-FFF2-40B4-BE49-F238E27FC236}">
                <a16:creationId xmlns:a16="http://schemas.microsoft.com/office/drawing/2014/main" id="{93F049DD-D64E-5407-39C9-24BDF15C511D}"/>
              </a:ext>
            </a:extLst>
          </p:cNvPr>
          <p:cNvPicPr>
            <a:picLocks noChangeAspect="1"/>
          </p:cNvPicPr>
          <p:nvPr/>
        </p:nvPicPr>
        <p:blipFill>
          <a:blip r:embed="rId7"/>
          <a:stretch>
            <a:fillRect/>
          </a:stretch>
        </p:blipFill>
        <p:spPr>
          <a:xfrm>
            <a:off x="4128621" y="6536871"/>
            <a:ext cx="1235674" cy="307486"/>
          </a:xfrm>
          <a:prstGeom prst="rect">
            <a:avLst/>
          </a:prstGeom>
          <a:ln>
            <a:noFill/>
          </a:ln>
        </p:spPr>
      </p:pic>
      <p:sp>
        <p:nvSpPr>
          <p:cNvPr id="27" name="Footer Placeholder 1">
            <a:extLst>
              <a:ext uri="{FF2B5EF4-FFF2-40B4-BE49-F238E27FC236}">
                <a16:creationId xmlns:a16="http://schemas.microsoft.com/office/drawing/2014/main" id="{77BF482E-E764-B0E2-82EA-E7B350E85BE0}"/>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77943" y="944881"/>
            <a:ext cx="8595360"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Air Leakage: Temperature</a:t>
            </a:r>
            <a:endParaRPr lang="en-US"/>
          </a:p>
        </p:txBody>
      </p:sp>
      <p:sp>
        <p:nvSpPr>
          <p:cNvPr id="5" name="Freeform 5" descr="Graphic showing temperature differences in a home during the winter and summer temperatures"/>
          <p:cNvSpPr/>
          <p:nvPr/>
        </p:nvSpPr>
        <p:spPr>
          <a:xfrm>
            <a:off x="774965" y="1524489"/>
            <a:ext cx="8210458" cy="4098033"/>
          </a:xfrm>
          <a:custGeom>
            <a:avLst/>
            <a:gdLst/>
            <a:ahLst/>
            <a:cxnLst/>
            <a:rect l="l" t="t" r="r" b="b"/>
            <a:pathLst>
              <a:path w="9753600" h="5770752">
                <a:moveTo>
                  <a:pt x="0" y="0"/>
                </a:moveTo>
                <a:lnTo>
                  <a:pt x="9753600" y="0"/>
                </a:lnTo>
                <a:lnTo>
                  <a:pt x="9753600" y="5770752"/>
                </a:lnTo>
                <a:lnTo>
                  <a:pt x="0" y="5770752"/>
                </a:lnTo>
                <a:lnTo>
                  <a:pt x="0" y="0"/>
                </a:lnTo>
                <a:close/>
              </a:path>
            </a:pathLst>
          </a:custGeom>
          <a:blipFill>
            <a:blip r:embed="rId3"/>
            <a:stretch>
              <a:fillRect t="-1" b="-1"/>
            </a:stretch>
          </a:blipFill>
        </p:spPr>
      </p:sp>
      <p:sp>
        <p:nvSpPr>
          <p:cNvPr id="6" name="TextBox 6"/>
          <p:cNvSpPr txBox="1"/>
          <p:nvPr/>
        </p:nvSpPr>
        <p:spPr>
          <a:xfrm>
            <a:off x="2433493" y="1511400"/>
            <a:ext cx="4948923" cy="846386"/>
          </a:xfrm>
          <a:prstGeom prst="rect">
            <a:avLst/>
          </a:prstGeom>
        </p:spPr>
        <p:txBody>
          <a:bodyPr wrap="square" lIns="0" tIns="0" rIns="0" bIns="0" rtlCol="0" anchor="t">
            <a:spAutoFit/>
          </a:bodyPr>
          <a:lstStyle/>
          <a:p>
            <a:pPr algn="ctr">
              <a:lnSpc>
                <a:spcPts val="3327"/>
              </a:lnSpc>
            </a:pPr>
            <a:r>
              <a:rPr lang="en-US" sz="2750" spc="-1" dirty="0" err="1">
                <a:solidFill>
                  <a:srgbClr val="000066"/>
                </a:solidFill>
                <a:latin typeface="Arial Bold"/>
                <a:sym typeface="Arial Bold"/>
              </a:rPr>
              <a:t>DeltaT</a:t>
            </a:r>
            <a:r>
              <a:rPr lang="en-US" sz="2750" spc="-1" dirty="0">
                <a:solidFill>
                  <a:srgbClr val="000066"/>
                </a:solidFill>
                <a:latin typeface="Arial Bold"/>
                <a:sym typeface="Arial Bold"/>
              </a:rPr>
              <a:t> = Temperature Difference</a:t>
            </a:r>
          </a:p>
        </p:txBody>
      </p:sp>
      <p:sp>
        <p:nvSpPr>
          <p:cNvPr id="7" name="TextBox 7"/>
          <p:cNvSpPr txBox="1"/>
          <p:nvPr/>
        </p:nvSpPr>
        <p:spPr>
          <a:xfrm>
            <a:off x="2262814" y="1978607"/>
            <a:ext cx="1052833" cy="372859"/>
          </a:xfrm>
          <a:prstGeom prst="rect">
            <a:avLst/>
          </a:prstGeom>
        </p:spPr>
        <p:txBody>
          <a:bodyPr wrap="square" lIns="0" tIns="0" rIns="0" bIns="0" rtlCol="0" anchor="t">
            <a:spAutoFit/>
          </a:bodyPr>
          <a:lstStyle/>
          <a:p>
            <a:pPr algn="l">
              <a:lnSpc>
                <a:spcPts val="3071"/>
              </a:lnSpc>
            </a:pPr>
            <a:r>
              <a:rPr lang="en-US" sz="2559" spc="-1">
                <a:solidFill>
                  <a:srgbClr val="00A4E4"/>
                </a:solidFill>
                <a:latin typeface="Arial Bold"/>
              </a:rPr>
              <a:t>Winter</a:t>
            </a:r>
          </a:p>
        </p:txBody>
      </p:sp>
      <p:sp>
        <p:nvSpPr>
          <p:cNvPr id="8" name="TextBox 8"/>
          <p:cNvSpPr txBox="1"/>
          <p:nvPr/>
        </p:nvSpPr>
        <p:spPr>
          <a:xfrm>
            <a:off x="6490052" y="1978531"/>
            <a:ext cx="2042624" cy="372603"/>
          </a:xfrm>
          <a:prstGeom prst="rect">
            <a:avLst/>
          </a:prstGeom>
        </p:spPr>
        <p:txBody>
          <a:bodyPr wrap="square" lIns="0" tIns="0" rIns="0" bIns="0" rtlCol="0" anchor="t">
            <a:spAutoFit/>
          </a:bodyPr>
          <a:lstStyle/>
          <a:p>
            <a:pPr algn="l">
              <a:lnSpc>
                <a:spcPts val="3071"/>
              </a:lnSpc>
            </a:pPr>
            <a:r>
              <a:rPr lang="en-US" sz="2550" spc="-1" dirty="0">
                <a:solidFill>
                  <a:srgbClr val="70AD47"/>
                </a:solidFill>
                <a:latin typeface="Arial Bold"/>
              </a:rPr>
              <a:t>Summer</a:t>
            </a:r>
          </a:p>
        </p:txBody>
      </p:sp>
      <p:sp>
        <p:nvSpPr>
          <p:cNvPr id="9" name="TextBox 9"/>
          <p:cNvSpPr txBox="1"/>
          <p:nvPr/>
        </p:nvSpPr>
        <p:spPr>
          <a:xfrm>
            <a:off x="1181223" y="3654821"/>
            <a:ext cx="427591" cy="372603"/>
          </a:xfrm>
          <a:prstGeom prst="rect">
            <a:avLst/>
          </a:prstGeom>
        </p:spPr>
        <p:txBody>
          <a:bodyPr wrap="square" lIns="0" tIns="0" rIns="0" bIns="0" rtlCol="0" anchor="t">
            <a:spAutoFit/>
          </a:bodyPr>
          <a:lstStyle/>
          <a:p>
            <a:pPr algn="l">
              <a:lnSpc>
                <a:spcPts val="3071"/>
              </a:lnSpc>
            </a:pPr>
            <a:r>
              <a:rPr lang="en-US" sz="2550" spc="-1" dirty="0">
                <a:solidFill>
                  <a:srgbClr val="B40000"/>
                </a:solidFill>
                <a:latin typeface="Arial"/>
                <a:sym typeface="Arial"/>
              </a:rPr>
              <a:t>70</a:t>
            </a:r>
            <a:endParaRPr lang="en-US" sz="2550" spc="-1" dirty="0">
              <a:solidFill>
                <a:srgbClr val="B40000"/>
              </a:solidFill>
              <a:latin typeface="Arial"/>
              <a:cs typeface="Arial"/>
              <a:sym typeface="Arial"/>
            </a:endParaRPr>
          </a:p>
        </p:txBody>
      </p:sp>
      <p:sp>
        <p:nvSpPr>
          <p:cNvPr id="10" name="TextBox 10"/>
          <p:cNvSpPr txBox="1"/>
          <p:nvPr/>
        </p:nvSpPr>
        <p:spPr>
          <a:xfrm>
            <a:off x="4105702" y="3654821"/>
            <a:ext cx="427591" cy="372603"/>
          </a:xfrm>
          <a:prstGeom prst="rect">
            <a:avLst/>
          </a:prstGeom>
        </p:spPr>
        <p:txBody>
          <a:bodyPr wrap="square" lIns="0" tIns="0" rIns="0" bIns="0" rtlCol="0" anchor="t">
            <a:spAutoFit/>
          </a:bodyPr>
          <a:lstStyle/>
          <a:p>
            <a:pPr algn="l">
              <a:lnSpc>
                <a:spcPts val="3071"/>
              </a:lnSpc>
            </a:pPr>
            <a:r>
              <a:rPr lang="en-US" sz="2550" spc="-1" dirty="0">
                <a:solidFill>
                  <a:srgbClr val="003F7A"/>
                </a:solidFill>
                <a:latin typeface="Arial"/>
                <a:sym typeface="Arial"/>
              </a:rPr>
              <a:t>10</a:t>
            </a:r>
            <a:endParaRPr lang="en-US" sz="2550" spc="-1" dirty="0">
              <a:solidFill>
                <a:srgbClr val="003F7A"/>
              </a:solidFill>
              <a:latin typeface="Arial"/>
              <a:cs typeface="Arial"/>
              <a:sym typeface="Arial"/>
            </a:endParaRPr>
          </a:p>
        </p:txBody>
      </p:sp>
      <p:sp>
        <p:nvSpPr>
          <p:cNvPr id="11" name="TextBox 11"/>
          <p:cNvSpPr txBox="1"/>
          <p:nvPr/>
        </p:nvSpPr>
        <p:spPr>
          <a:xfrm>
            <a:off x="8119084" y="3654821"/>
            <a:ext cx="510048" cy="372603"/>
          </a:xfrm>
          <a:prstGeom prst="rect">
            <a:avLst/>
          </a:prstGeom>
        </p:spPr>
        <p:txBody>
          <a:bodyPr wrap="square" lIns="0" tIns="0" rIns="0" bIns="0" rtlCol="0" anchor="t">
            <a:spAutoFit/>
          </a:bodyPr>
          <a:lstStyle/>
          <a:p>
            <a:pPr algn="l">
              <a:lnSpc>
                <a:spcPts val="3071"/>
              </a:lnSpc>
            </a:pPr>
            <a:r>
              <a:rPr lang="en-US" sz="2550" spc="-1" dirty="0">
                <a:solidFill>
                  <a:srgbClr val="003F7A"/>
                </a:solidFill>
                <a:latin typeface="Arial"/>
                <a:sym typeface="Arial"/>
              </a:rPr>
              <a:t>70</a:t>
            </a:r>
            <a:endParaRPr lang="en-US" sz="2550" spc="-1" dirty="0">
              <a:solidFill>
                <a:srgbClr val="003F7A"/>
              </a:solidFill>
              <a:latin typeface="Arial"/>
              <a:cs typeface="Arial"/>
              <a:sym typeface="Arial"/>
            </a:endParaRPr>
          </a:p>
        </p:txBody>
      </p:sp>
      <p:sp>
        <p:nvSpPr>
          <p:cNvPr id="12" name="TextBox 12"/>
          <p:cNvSpPr txBox="1"/>
          <p:nvPr/>
        </p:nvSpPr>
        <p:spPr>
          <a:xfrm>
            <a:off x="5488536" y="3652660"/>
            <a:ext cx="427591" cy="372603"/>
          </a:xfrm>
          <a:prstGeom prst="rect">
            <a:avLst/>
          </a:prstGeom>
        </p:spPr>
        <p:txBody>
          <a:bodyPr wrap="square" lIns="0" tIns="0" rIns="0" bIns="0" rtlCol="0" anchor="t">
            <a:spAutoFit/>
          </a:bodyPr>
          <a:lstStyle/>
          <a:p>
            <a:pPr algn="l">
              <a:lnSpc>
                <a:spcPts val="3071"/>
              </a:lnSpc>
            </a:pPr>
            <a:r>
              <a:rPr lang="en-US" sz="2550" spc="-1" dirty="0">
                <a:solidFill>
                  <a:srgbClr val="B40000"/>
                </a:solidFill>
                <a:latin typeface="Arial"/>
                <a:sym typeface="Arial"/>
              </a:rPr>
              <a:t>90</a:t>
            </a:r>
            <a:endParaRPr lang="en-US" sz="2550" spc="-1" dirty="0">
              <a:solidFill>
                <a:srgbClr val="B40000"/>
              </a:solidFill>
              <a:latin typeface="Arial"/>
              <a:cs typeface="Arial"/>
              <a:sym typeface="Arial"/>
            </a:endParaRPr>
          </a:p>
        </p:txBody>
      </p:sp>
      <p:sp>
        <p:nvSpPr>
          <p:cNvPr id="13" name="TextBox 13"/>
          <p:cNvSpPr txBox="1"/>
          <p:nvPr/>
        </p:nvSpPr>
        <p:spPr>
          <a:xfrm>
            <a:off x="1349596" y="4662155"/>
            <a:ext cx="1449946" cy="770147"/>
          </a:xfrm>
          <a:prstGeom prst="rect">
            <a:avLst/>
          </a:prstGeom>
        </p:spPr>
        <p:txBody>
          <a:bodyPr wrap="square" lIns="0" tIns="0" rIns="0" bIns="0" rtlCol="0" anchor="t">
            <a:spAutoFit/>
          </a:bodyPr>
          <a:lstStyle/>
          <a:p>
            <a:pPr>
              <a:lnSpc>
                <a:spcPts val="3071"/>
              </a:lnSpc>
            </a:pPr>
            <a:r>
              <a:rPr lang="en-US" sz="2550" spc="-1" dirty="0">
                <a:solidFill>
                  <a:srgbClr val="00003E"/>
                </a:solidFill>
                <a:latin typeface="Arial"/>
                <a:sym typeface="Arial"/>
              </a:rPr>
              <a:t>Delta T=60</a:t>
            </a:r>
            <a:endParaRPr lang="en-US" sz="2550" spc="-1" dirty="0">
              <a:solidFill>
                <a:srgbClr val="00003E"/>
              </a:solidFill>
              <a:latin typeface="Arial"/>
              <a:cs typeface="Arial"/>
              <a:sym typeface="Arial"/>
            </a:endParaRPr>
          </a:p>
        </p:txBody>
      </p:sp>
      <p:sp>
        <p:nvSpPr>
          <p:cNvPr id="14" name="TextBox 14"/>
          <p:cNvSpPr txBox="1"/>
          <p:nvPr/>
        </p:nvSpPr>
        <p:spPr>
          <a:xfrm>
            <a:off x="7044003" y="4838284"/>
            <a:ext cx="1598638" cy="372603"/>
          </a:xfrm>
          <a:prstGeom prst="rect">
            <a:avLst/>
          </a:prstGeom>
        </p:spPr>
        <p:txBody>
          <a:bodyPr wrap="square" lIns="0" tIns="0" rIns="0" bIns="0" rtlCol="0" anchor="t">
            <a:spAutoFit/>
          </a:bodyPr>
          <a:lstStyle/>
          <a:p>
            <a:pPr>
              <a:lnSpc>
                <a:spcPts val="3071"/>
              </a:lnSpc>
            </a:pPr>
            <a:r>
              <a:rPr lang="en-US" sz="2550" spc="-1" dirty="0">
                <a:solidFill>
                  <a:srgbClr val="00003E"/>
                </a:solidFill>
                <a:latin typeface="Arial"/>
                <a:sym typeface="Arial"/>
              </a:rPr>
              <a:t>Delta T=20</a:t>
            </a:r>
            <a:endParaRPr lang="en-US" sz="2550" spc="-1" dirty="0">
              <a:solidFill>
                <a:srgbClr val="00003E"/>
              </a:solidFill>
              <a:latin typeface="Arial"/>
              <a:cs typeface="Arial"/>
              <a:sym typeface="Arial"/>
            </a:endParaRPr>
          </a:p>
        </p:txBody>
      </p:sp>
      <p:sp>
        <p:nvSpPr>
          <p:cNvPr id="15" name="TextBox 15"/>
          <p:cNvSpPr txBox="1"/>
          <p:nvPr/>
        </p:nvSpPr>
        <p:spPr>
          <a:xfrm>
            <a:off x="853223" y="5021185"/>
            <a:ext cx="8054018" cy="830997"/>
          </a:xfrm>
          <a:prstGeom prst="rect">
            <a:avLst/>
          </a:prstGeom>
        </p:spPr>
        <p:txBody>
          <a:bodyPr wrap="square" lIns="0" tIns="0" rIns="0" bIns="0" rtlCol="0" anchor="t">
            <a:spAutoFit/>
          </a:bodyPr>
          <a:lstStyle/>
          <a:p>
            <a:pPr algn="ctr"/>
            <a:r>
              <a:rPr lang="en-US" spc="-1" dirty="0">
                <a:solidFill>
                  <a:srgbClr val="404040"/>
                </a:solidFill>
                <a:latin typeface="Arial"/>
              </a:rPr>
              <a:t>Air flow is from _____ to _____.</a:t>
            </a:r>
            <a:endParaRPr lang="en-US" u="sng" spc="-1">
              <a:solidFill>
                <a:srgbClr val="404040"/>
              </a:solidFill>
              <a:latin typeface="Arial"/>
              <a:cs typeface="Arial"/>
            </a:endParaRPr>
          </a:p>
          <a:p>
            <a:pPr algn="ctr"/>
            <a:r>
              <a:rPr lang="en-US" spc="-1" dirty="0">
                <a:solidFill>
                  <a:srgbClr val="404040"/>
                </a:solidFill>
                <a:latin typeface="Arial"/>
                <a:sym typeface="Arial"/>
              </a:rPr>
              <a:t>The higher </a:t>
            </a:r>
            <a:r>
              <a:rPr lang="en-US" spc="-1" err="1">
                <a:solidFill>
                  <a:srgbClr val="404040"/>
                </a:solidFill>
                <a:latin typeface="Arial"/>
              </a:rPr>
              <a:t>deltaT</a:t>
            </a:r>
            <a:r>
              <a:rPr lang="en-US" spc="-1" dirty="0">
                <a:solidFill>
                  <a:srgbClr val="404040"/>
                </a:solidFill>
                <a:latin typeface="Arial"/>
                <a:sym typeface="Arial"/>
              </a:rPr>
              <a:t>, the ______ heat and air want </a:t>
            </a:r>
            <a:endParaRPr lang="en-US" spc="-1">
              <a:solidFill>
                <a:srgbClr val="404040"/>
              </a:solidFill>
              <a:latin typeface="Arial"/>
              <a:cs typeface="Arial"/>
            </a:endParaRPr>
          </a:p>
          <a:p>
            <a:pPr algn="ctr"/>
            <a:r>
              <a:rPr lang="en-US" spc="-1" dirty="0">
                <a:solidFill>
                  <a:srgbClr val="404040"/>
                </a:solidFill>
                <a:latin typeface="Arial"/>
              </a:rPr>
              <a:t>to escape or enter the building</a:t>
            </a:r>
            <a:endParaRPr lang="en-US" spc="-1">
              <a:solidFill>
                <a:srgbClr val="404040"/>
              </a:solidFill>
              <a:latin typeface="Arial"/>
              <a:cs typeface="Arial"/>
            </a:endParaRPr>
          </a:p>
        </p:txBody>
      </p:sp>
      <p:sp>
        <p:nvSpPr>
          <p:cNvPr id="19" name="TextBox 19"/>
          <p:cNvSpPr txBox="1"/>
          <p:nvPr/>
        </p:nvSpPr>
        <p:spPr>
          <a:xfrm>
            <a:off x="8949648" y="7022001"/>
            <a:ext cx="388704" cy="297325"/>
          </a:xfrm>
          <a:prstGeom prst="rect">
            <a:avLst/>
          </a:prstGeom>
        </p:spPr>
        <p:txBody>
          <a:bodyPr wrap="square" lIns="0" tIns="0" rIns="0" bIns="0" rtlCol="0" anchor="t">
            <a:spAutoFit/>
          </a:bodyPr>
          <a:lstStyle/>
          <a:p>
            <a:pPr algn="r">
              <a:lnSpc>
                <a:spcPts val="1152"/>
              </a:lnSpc>
            </a:pPr>
            <a:r>
              <a:rPr lang="en-US" sz="960" spc="-1">
                <a:solidFill>
                  <a:srgbClr val="FFFFFF"/>
                </a:solidFill>
                <a:latin typeface="Arial"/>
              </a:rPr>
              <a:t>&lt;number&gt;</a:t>
            </a:r>
          </a:p>
        </p:txBody>
      </p:sp>
      <p:sp>
        <p:nvSpPr>
          <p:cNvPr id="20" name="Freeform 20" descr="Temperature_Difference_Larrows.png"/>
          <p:cNvSpPr/>
          <p:nvPr/>
        </p:nvSpPr>
        <p:spPr>
          <a:xfrm rot="10800000">
            <a:off x="1178597" y="3024757"/>
            <a:ext cx="3233177" cy="1072762"/>
          </a:xfrm>
          <a:custGeom>
            <a:avLst/>
            <a:gdLst/>
            <a:ahLst/>
            <a:cxnLst/>
            <a:rect l="l" t="t" r="r" b="b"/>
            <a:pathLst>
              <a:path w="4064256" h="1496832">
                <a:moveTo>
                  <a:pt x="0" y="0"/>
                </a:moveTo>
                <a:lnTo>
                  <a:pt x="4064256" y="0"/>
                </a:lnTo>
                <a:lnTo>
                  <a:pt x="4064256" y="1496832"/>
                </a:lnTo>
                <a:lnTo>
                  <a:pt x="0" y="1496832"/>
                </a:lnTo>
                <a:lnTo>
                  <a:pt x="0" y="0"/>
                </a:lnTo>
                <a:close/>
              </a:path>
            </a:pathLst>
          </a:custGeom>
          <a:blipFill>
            <a:blip r:embed="rId4"/>
            <a:stretch>
              <a:fillRect l="-107" r="-107"/>
            </a:stretch>
          </a:blipFill>
        </p:spPr>
      </p:sp>
      <p:sp>
        <p:nvSpPr>
          <p:cNvPr id="21" name="Freeform 21" descr="Temperature_Difference_Rarrows.png"/>
          <p:cNvSpPr/>
          <p:nvPr/>
        </p:nvSpPr>
        <p:spPr>
          <a:xfrm rot="10800000" flipV="1">
            <a:off x="5593001" y="3216238"/>
            <a:ext cx="2793064" cy="516876"/>
          </a:xfrm>
          <a:custGeom>
            <a:avLst/>
            <a:gdLst/>
            <a:ahLst/>
            <a:cxnLst/>
            <a:rect l="l" t="t" r="r" b="b"/>
            <a:pathLst>
              <a:path w="3576192" h="548352">
                <a:moveTo>
                  <a:pt x="0" y="0"/>
                </a:moveTo>
                <a:lnTo>
                  <a:pt x="3576192" y="0"/>
                </a:lnTo>
                <a:lnTo>
                  <a:pt x="3576192" y="548352"/>
                </a:lnTo>
                <a:lnTo>
                  <a:pt x="0" y="548352"/>
                </a:lnTo>
                <a:lnTo>
                  <a:pt x="0" y="0"/>
                </a:lnTo>
                <a:close/>
              </a:path>
            </a:pathLst>
          </a:custGeom>
          <a:blipFill>
            <a:blip r:embed="rId5"/>
            <a:stretch>
              <a:fillRect t="-24" b="-24"/>
            </a:stretch>
          </a:blipFill>
        </p:spPr>
      </p:sp>
      <p:sp>
        <p:nvSpPr>
          <p:cNvPr id="23" name="TextBox 23"/>
          <p:cNvSpPr txBox="1"/>
          <p:nvPr/>
        </p:nvSpPr>
        <p:spPr>
          <a:xfrm>
            <a:off x="3488887" y="4663707"/>
            <a:ext cx="2746080" cy="303032"/>
          </a:xfrm>
          <a:prstGeom prst="rect">
            <a:avLst/>
          </a:prstGeom>
        </p:spPr>
        <p:txBody>
          <a:bodyPr wrap="square" lIns="0" tIns="0" rIns="0" bIns="0" rtlCol="0" anchor="t">
            <a:spAutoFit/>
          </a:bodyPr>
          <a:lstStyle/>
          <a:p>
            <a:pPr algn="r">
              <a:lnSpc>
                <a:spcPts val="1152"/>
              </a:lnSpc>
            </a:pPr>
            <a:r>
              <a:rPr lang="en-US" sz="960" spc="-1" dirty="0">
                <a:solidFill>
                  <a:srgbClr val="000000"/>
                </a:solidFill>
                <a:latin typeface="Arial Italics"/>
              </a:rPr>
              <a:t>Graphic developed for the US DOE WAP Standardized Curricula</a:t>
            </a:r>
          </a:p>
        </p:txBody>
      </p:sp>
      <p:sp>
        <p:nvSpPr>
          <p:cNvPr id="22" name="TextBox 7">
            <a:extLst>
              <a:ext uri="{FF2B5EF4-FFF2-40B4-BE49-F238E27FC236}">
                <a16:creationId xmlns:a16="http://schemas.microsoft.com/office/drawing/2014/main" id="{0F11350C-A21B-E9D7-004C-5F9F0A16BF24}"/>
              </a:ext>
            </a:extLst>
          </p:cNvPr>
          <p:cNvSpPr txBox="1"/>
          <p:nvPr/>
        </p:nvSpPr>
        <p:spPr>
          <a:xfrm>
            <a:off x="577680" y="7008177"/>
            <a:ext cx="5672160" cy="181887"/>
          </a:xfrm>
          <a:prstGeom prst="rect">
            <a:avLst/>
          </a:prstGeom>
        </p:spPr>
        <p:txBody>
          <a:bodyPr lIns="0" tIns="0" rIns="0" bIns="0" rtlCol="0" anchor="t">
            <a:spAutoFit/>
          </a:bodyPr>
          <a:lstStyle/>
          <a:p>
            <a:pPr algn="l">
              <a:lnSpc>
                <a:spcPts val="1152"/>
              </a:lnSpc>
            </a:pPr>
            <a:r>
              <a:rPr lang="en-US" sz="960" spc="-1">
                <a:solidFill>
                  <a:srgbClr val="FFFFFF"/>
                </a:solidFill>
                <a:latin typeface="Arial"/>
              </a:rPr>
              <a:t>WEATHERIZATION ASSISTANCE PROGRAM STANDARDIZED CURRICULUM – July 2012</a:t>
            </a:r>
          </a:p>
        </p:txBody>
      </p:sp>
      <p:sp>
        <p:nvSpPr>
          <p:cNvPr id="25" name="Footer Placeholder 6">
            <a:extLst>
              <a:ext uri="{FF2B5EF4-FFF2-40B4-BE49-F238E27FC236}">
                <a16:creationId xmlns:a16="http://schemas.microsoft.com/office/drawing/2014/main" id="{E1071347-7872-6B2D-DCE7-BA2A1E7D432B}"/>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27" name="Picture 26" descr="A red and white symbol of a person with a hard hat&#10;&#10;AI-generated content may be incorrect.">
            <a:extLst>
              <a:ext uri="{FF2B5EF4-FFF2-40B4-BE49-F238E27FC236}">
                <a16:creationId xmlns:a16="http://schemas.microsoft.com/office/drawing/2014/main" id="{E013EE0D-56BB-3B83-21BF-D6A62430B48E}"/>
              </a:ext>
            </a:extLst>
          </p:cNvPr>
          <p:cNvPicPr>
            <a:picLocks noChangeAspect="1"/>
          </p:cNvPicPr>
          <p:nvPr/>
        </p:nvPicPr>
        <p:blipFill>
          <a:blip r:embed="rId6"/>
          <a:stretch>
            <a:fillRect/>
          </a:stretch>
        </p:blipFill>
        <p:spPr>
          <a:xfrm>
            <a:off x="8036043" y="554142"/>
            <a:ext cx="803073" cy="803190"/>
          </a:xfrm>
          <a:prstGeom prst="rect">
            <a:avLst/>
          </a:prstGeom>
          <a:ln>
            <a:noFill/>
          </a:ln>
        </p:spPr>
      </p:pic>
      <p:pic>
        <p:nvPicPr>
          <p:cNvPr id="29" name="Picture 28" descr="A green text on a black background&#10;&#10;AI-generated content may be incorrect.">
            <a:extLst>
              <a:ext uri="{FF2B5EF4-FFF2-40B4-BE49-F238E27FC236}">
                <a16:creationId xmlns:a16="http://schemas.microsoft.com/office/drawing/2014/main" id="{58EB1801-F70B-9187-96C3-2FDC75FCE14D}"/>
              </a:ext>
            </a:extLst>
          </p:cNvPr>
          <p:cNvPicPr>
            <a:picLocks noChangeAspect="1"/>
          </p:cNvPicPr>
          <p:nvPr/>
        </p:nvPicPr>
        <p:blipFill>
          <a:blip r:embed="rId7"/>
          <a:stretch>
            <a:fillRect/>
          </a:stretch>
        </p:blipFill>
        <p:spPr>
          <a:xfrm>
            <a:off x="505057" y="551645"/>
            <a:ext cx="1680521" cy="519859"/>
          </a:xfrm>
          <a:prstGeom prst="rect">
            <a:avLst/>
          </a:prstGeom>
        </p:spPr>
      </p:pic>
      <p:sp>
        <p:nvSpPr>
          <p:cNvPr id="31" name="Rectangle 30">
            <a:extLst>
              <a:ext uri="{FF2B5EF4-FFF2-40B4-BE49-F238E27FC236}">
                <a16:creationId xmlns:a16="http://schemas.microsoft.com/office/drawing/2014/main" id="{8B999515-8D1E-599E-8C2B-1124FF95E637}"/>
              </a:ext>
            </a:extLst>
          </p:cNvPr>
          <p:cNvSpPr/>
          <p:nvPr/>
        </p:nvSpPr>
        <p:spPr>
          <a:xfrm>
            <a:off x="2447" y="6150994"/>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33" name="Slide Number Placeholder 2">
            <a:extLst>
              <a:ext uri="{FF2B5EF4-FFF2-40B4-BE49-F238E27FC236}">
                <a16:creationId xmlns:a16="http://schemas.microsoft.com/office/drawing/2014/main" id="{078F8680-1503-8988-F063-2540A21A9FB6}"/>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14</a:t>
            </a:fld>
            <a:endParaRPr lang="en-US" dirty="0">
              <a:solidFill>
                <a:schemeClr val="bg1"/>
              </a:solidFill>
              <a:latin typeface="Arial"/>
            </a:endParaRPr>
          </a:p>
        </p:txBody>
      </p:sp>
      <p:pic>
        <p:nvPicPr>
          <p:cNvPr id="35" name="Picture 34" descr="A black and white sign with black text&#10;&#10;AI-generated content may be incorrect.">
            <a:extLst>
              <a:ext uri="{FF2B5EF4-FFF2-40B4-BE49-F238E27FC236}">
                <a16:creationId xmlns:a16="http://schemas.microsoft.com/office/drawing/2014/main" id="{C02666BE-E919-2092-B4E6-4EF024CDED12}"/>
              </a:ext>
            </a:extLst>
          </p:cNvPr>
          <p:cNvPicPr>
            <a:picLocks noChangeAspect="1"/>
          </p:cNvPicPr>
          <p:nvPr/>
        </p:nvPicPr>
        <p:blipFill>
          <a:blip r:embed="rId8"/>
          <a:stretch>
            <a:fillRect/>
          </a:stretch>
        </p:blipFill>
        <p:spPr>
          <a:xfrm>
            <a:off x="7967272" y="6506594"/>
            <a:ext cx="422103" cy="418432"/>
          </a:xfrm>
          <a:prstGeom prst="rect">
            <a:avLst/>
          </a:prstGeom>
          <a:ln>
            <a:noFill/>
          </a:ln>
        </p:spPr>
      </p:pic>
      <p:pic>
        <p:nvPicPr>
          <p:cNvPr id="37" name="Picture 36" descr="A blue and grey logo&#10;&#10;AI-generated content may be incorrect.">
            <a:extLst>
              <a:ext uri="{FF2B5EF4-FFF2-40B4-BE49-F238E27FC236}">
                <a16:creationId xmlns:a16="http://schemas.microsoft.com/office/drawing/2014/main" id="{2A7A5CA4-0252-63E0-4177-644D9232F5DA}"/>
              </a:ext>
            </a:extLst>
          </p:cNvPr>
          <p:cNvPicPr>
            <a:picLocks noChangeAspect="1"/>
          </p:cNvPicPr>
          <p:nvPr/>
        </p:nvPicPr>
        <p:blipFill>
          <a:blip r:embed="rId9"/>
          <a:stretch>
            <a:fillRect/>
          </a:stretch>
        </p:blipFill>
        <p:spPr>
          <a:xfrm>
            <a:off x="692236" y="6533251"/>
            <a:ext cx="1265702" cy="362022"/>
          </a:xfrm>
          <a:prstGeom prst="rect">
            <a:avLst/>
          </a:prstGeom>
          <a:ln>
            <a:noFill/>
          </a:ln>
        </p:spPr>
      </p:pic>
      <p:pic>
        <p:nvPicPr>
          <p:cNvPr id="39" name="Picture 38" descr="A green text on a white background&#10;&#10;AI-generated content may be incorrect.">
            <a:extLst>
              <a:ext uri="{FF2B5EF4-FFF2-40B4-BE49-F238E27FC236}">
                <a16:creationId xmlns:a16="http://schemas.microsoft.com/office/drawing/2014/main" id="{84AA7BD1-5443-A065-7EF8-B423F41C33A0}"/>
              </a:ext>
            </a:extLst>
          </p:cNvPr>
          <p:cNvPicPr>
            <a:picLocks noChangeAspect="1"/>
          </p:cNvPicPr>
          <p:nvPr/>
        </p:nvPicPr>
        <p:blipFill>
          <a:blip r:embed="rId10"/>
          <a:stretch>
            <a:fillRect/>
          </a:stretch>
        </p:blipFill>
        <p:spPr>
          <a:xfrm>
            <a:off x="4128621" y="6536871"/>
            <a:ext cx="1235674" cy="307486"/>
          </a:xfrm>
          <a:prstGeom prst="rect">
            <a:avLst/>
          </a:prstGeom>
          <a:ln>
            <a:noFill/>
          </a:ln>
        </p:spPr>
      </p:pic>
      <p:sp>
        <p:nvSpPr>
          <p:cNvPr id="41" name="Footer Placeholder 1">
            <a:extLst>
              <a:ext uri="{FF2B5EF4-FFF2-40B4-BE49-F238E27FC236}">
                <a16:creationId xmlns:a16="http://schemas.microsoft.com/office/drawing/2014/main" id="{C2E649D6-06FD-B67B-0270-BB7E8AEC729C}"/>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descr="Image showing a positive and negative pressure difference on a home"/>
          <p:cNvSpPr/>
          <p:nvPr/>
        </p:nvSpPr>
        <p:spPr>
          <a:xfrm>
            <a:off x="934656" y="1649475"/>
            <a:ext cx="8026368" cy="3188736"/>
          </a:xfrm>
          <a:custGeom>
            <a:avLst/>
            <a:gdLst/>
            <a:ahLst/>
            <a:cxnLst/>
            <a:rect l="l" t="t" r="r" b="b"/>
            <a:pathLst>
              <a:path w="8026368" h="3188736">
                <a:moveTo>
                  <a:pt x="0" y="0"/>
                </a:moveTo>
                <a:lnTo>
                  <a:pt x="8026368" y="0"/>
                </a:lnTo>
                <a:lnTo>
                  <a:pt x="8026368" y="3188736"/>
                </a:lnTo>
                <a:lnTo>
                  <a:pt x="0" y="3188736"/>
                </a:lnTo>
                <a:lnTo>
                  <a:pt x="0" y="0"/>
                </a:lnTo>
                <a:close/>
              </a:path>
            </a:pathLst>
          </a:custGeom>
          <a:blipFill>
            <a:blip r:embed="rId3"/>
            <a:stretch>
              <a:fillRect l="-11926" t="-29585" r="-9757" b="-48898"/>
            </a:stretch>
          </a:blipFill>
        </p:spPr>
      </p:sp>
      <p:sp>
        <p:nvSpPr>
          <p:cNvPr id="4" name="TextBox 4"/>
          <p:cNvSpPr txBox="1"/>
          <p:nvPr/>
        </p:nvSpPr>
        <p:spPr>
          <a:xfrm>
            <a:off x="1941581" y="815210"/>
            <a:ext cx="5574432"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Air Leakage: Pressure</a:t>
            </a:r>
            <a:endParaRPr lang="en-US"/>
          </a:p>
        </p:txBody>
      </p:sp>
      <p:sp>
        <p:nvSpPr>
          <p:cNvPr id="5" name="TextBox 5"/>
          <p:cNvSpPr txBox="1"/>
          <p:nvPr/>
        </p:nvSpPr>
        <p:spPr>
          <a:xfrm>
            <a:off x="2341776" y="1350700"/>
            <a:ext cx="5070048" cy="387414"/>
          </a:xfrm>
          <a:prstGeom prst="rect">
            <a:avLst/>
          </a:prstGeom>
        </p:spPr>
        <p:txBody>
          <a:bodyPr lIns="0" tIns="0" rIns="0" bIns="0" rtlCol="0" anchor="t">
            <a:spAutoFit/>
          </a:bodyPr>
          <a:lstStyle/>
          <a:p>
            <a:pPr algn="ctr">
              <a:lnSpc>
                <a:spcPts val="3327"/>
              </a:lnSpc>
            </a:pPr>
            <a:r>
              <a:rPr lang="en-US" sz="2400" spc="-1" err="1">
                <a:solidFill>
                  <a:srgbClr val="000066"/>
                </a:solidFill>
                <a:latin typeface="Arial Bold"/>
                <a:sym typeface="Arial Bold"/>
              </a:rPr>
              <a:t>DeltaP</a:t>
            </a:r>
            <a:r>
              <a:rPr lang="en-US" sz="2400" spc="-1" dirty="0">
                <a:solidFill>
                  <a:srgbClr val="000066"/>
                </a:solidFill>
                <a:latin typeface="Arial Bold"/>
                <a:sym typeface="Arial Bold"/>
              </a:rPr>
              <a:t> = Pressure Difference</a:t>
            </a:r>
            <a:endParaRPr lang="en-US" sz="2400" spc="-1" dirty="0">
              <a:solidFill>
                <a:srgbClr val="000066"/>
              </a:solidFill>
              <a:latin typeface="Arial Bold"/>
              <a:cs typeface="Arial Bold"/>
            </a:endParaRPr>
          </a:p>
        </p:txBody>
      </p:sp>
      <p:sp>
        <p:nvSpPr>
          <p:cNvPr id="6" name="TextBox 6"/>
          <p:cNvSpPr txBox="1"/>
          <p:nvPr/>
        </p:nvSpPr>
        <p:spPr>
          <a:xfrm>
            <a:off x="101742" y="4885531"/>
            <a:ext cx="9573600" cy="1163267"/>
          </a:xfrm>
          <a:prstGeom prst="rect">
            <a:avLst/>
          </a:prstGeom>
        </p:spPr>
        <p:txBody>
          <a:bodyPr lIns="0" tIns="0" rIns="0" bIns="0" rtlCol="0" anchor="t">
            <a:spAutoFit/>
          </a:bodyPr>
          <a:lstStyle/>
          <a:p>
            <a:pPr algn="ctr">
              <a:lnSpc>
                <a:spcPts val="3071"/>
              </a:lnSpc>
            </a:pPr>
            <a:r>
              <a:rPr lang="en-US" sz="2400" spc="-1" dirty="0">
                <a:solidFill>
                  <a:srgbClr val="404040"/>
                </a:solidFill>
                <a:latin typeface="Arial"/>
                <a:cs typeface="Arial"/>
              </a:rPr>
              <a:t>Flow is from ______________ to ______________ pressure.</a:t>
            </a:r>
          </a:p>
          <a:p>
            <a:pPr algn="ctr">
              <a:lnSpc>
                <a:spcPts val="3071"/>
              </a:lnSpc>
            </a:pPr>
            <a:r>
              <a:rPr lang="en-US" sz="2400" spc="-1" dirty="0">
                <a:solidFill>
                  <a:srgbClr val="404040"/>
                </a:solidFill>
                <a:latin typeface="Arial"/>
                <a:cs typeface="Arial"/>
              </a:rPr>
              <a:t>For every CFM that _______, one CFM _______.</a:t>
            </a:r>
          </a:p>
          <a:p>
            <a:pPr algn="ctr">
              <a:lnSpc>
                <a:spcPts val="3071"/>
              </a:lnSpc>
            </a:pPr>
            <a:r>
              <a:rPr lang="en-US" sz="2400" spc="-1" dirty="0">
                <a:solidFill>
                  <a:srgbClr val="404040"/>
                </a:solidFill>
                <a:latin typeface="Arial"/>
                <a:cs typeface="Arial"/>
              </a:rPr>
              <a:t>Flow takes the path of _______ resistance.</a:t>
            </a:r>
          </a:p>
        </p:txBody>
      </p:sp>
      <p:sp>
        <p:nvSpPr>
          <p:cNvPr id="7" name="TextBox 7"/>
          <p:cNvSpPr txBox="1"/>
          <p:nvPr/>
        </p:nvSpPr>
        <p:spPr>
          <a:xfrm>
            <a:off x="2062608" y="3905343"/>
            <a:ext cx="853344" cy="304692"/>
          </a:xfrm>
          <a:prstGeom prst="rect">
            <a:avLst/>
          </a:prstGeom>
        </p:spPr>
        <p:txBody>
          <a:bodyPr lIns="0" tIns="0" rIns="0" bIns="0" rtlCol="0" anchor="t">
            <a:spAutoFit/>
          </a:bodyPr>
          <a:lstStyle/>
          <a:p>
            <a:pPr algn="l">
              <a:lnSpc>
                <a:spcPts val="2047"/>
              </a:lnSpc>
            </a:pPr>
            <a:r>
              <a:rPr lang="en-US" sz="1706" spc="-1">
                <a:solidFill>
                  <a:srgbClr val="000000"/>
                </a:solidFill>
                <a:latin typeface="Arial"/>
              </a:rPr>
              <a:t>Positive</a:t>
            </a:r>
          </a:p>
        </p:txBody>
      </p:sp>
      <p:sp>
        <p:nvSpPr>
          <p:cNvPr id="8" name="TextBox 8"/>
          <p:cNvSpPr txBox="1"/>
          <p:nvPr/>
        </p:nvSpPr>
        <p:spPr>
          <a:xfrm>
            <a:off x="6919440" y="3905343"/>
            <a:ext cx="983136" cy="304692"/>
          </a:xfrm>
          <a:prstGeom prst="rect">
            <a:avLst/>
          </a:prstGeom>
        </p:spPr>
        <p:txBody>
          <a:bodyPr lIns="0" tIns="0" rIns="0" bIns="0" rtlCol="0" anchor="t">
            <a:spAutoFit/>
          </a:bodyPr>
          <a:lstStyle/>
          <a:p>
            <a:pPr algn="l">
              <a:lnSpc>
                <a:spcPts val="2047"/>
              </a:lnSpc>
            </a:pPr>
            <a:r>
              <a:rPr lang="en-US" sz="1706" spc="-1">
                <a:solidFill>
                  <a:srgbClr val="000000"/>
                </a:solidFill>
                <a:latin typeface="Arial"/>
              </a:rPr>
              <a:t>Negative</a:t>
            </a:r>
          </a:p>
        </p:txBody>
      </p:sp>
      <p:sp>
        <p:nvSpPr>
          <p:cNvPr id="9" name="TextBox 9"/>
          <p:cNvSpPr txBox="1"/>
          <p:nvPr/>
        </p:nvSpPr>
        <p:spPr>
          <a:xfrm>
            <a:off x="2562030" y="4812571"/>
            <a:ext cx="2355168" cy="368178"/>
          </a:xfrm>
          <a:prstGeom prst="rect">
            <a:avLst/>
          </a:prstGeom>
        </p:spPr>
        <p:txBody>
          <a:bodyPr lIns="0" tIns="0" rIns="0" bIns="0" rtlCol="0" anchor="t">
            <a:spAutoFit/>
          </a:bodyPr>
          <a:lstStyle/>
          <a:p>
            <a:pPr algn="l">
              <a:lnSpc>
                <a:spcPts val="3071"/>
              </a:lnSpc>
            </a:pPr>
            <a:r>
              <a:rPr lang="en-US" sz="2400" spc="-1" dirty="0">
                <a:solidFill>
                  <a:srgbClr val="008000"/>
                </a:solidFill>
                <a:latin typeface="Arial"/>
              </a:rPr>
              <a:t>positive (high)</a:t>
            </a:r>
          </a:p>
        </p:txBody>
      </p:sp>
      <p:sp>
        <p:nvSpPr>
          <p:cNvPr id="10" name="TextBox 10"/>
          <p:cNvSpPr txBox="1"/>
          <p:nvPr/>
        </p:nvSpPr>
        <p:spPr>
          <a:xfrm>
            <a:off x="5632110" y="4812571"/>
            <a:ext cx="2368608" cy="368178"/>
          </a:xfrm>
          <a:prstGeom prst="rect">
            <a:avLst/>
          </a:prstGeom>
        </p:spPr>
        <p:txBody>
          <a:bodyPr lIns="0" tIns="0" rIns="0" bIns="0" rtlCol="0" anchor="t">
            <a:spAutoFit/>
          </a:bodyPr>
          <a:lstStyle/>
          <a:p>
            <a:pPr algn="l">
              <a:lnSpc>
                <a:spcPts val="3071"/>
              </a:lnSpc>
            </a:pPr>
            <a:r>
              <a:rPr lang="en-US" sz="2400" spc="-1" dirty="0">
                <a:solidFill>
                  <a:srgbClr val="B40000"/>
                </a:solidFill>
                <a:latin typeface="Arial"/>
              </a:rPr>
              <a:t>negative (low)</a:t>
            </a:r>
          </a:p>
        </p:txBody>
      </p:sp>
      <p:sp>
        <p:nvSpPr>
          <p:cNvPr id="11" name="TextBox 11"/>
          <p:cNvSpPr txBox="1"/>
          <p:nvPr/>
        </p:nvSpPr>
        <p:spPr>
          <a:xfrm>
            <a:off x="4434396" y="5259417"/>
            <a:ext cx="1048416" cy="368178"/>
          </a:xfrm>
          <a:prstGeom prst="rect">
            <a:avLst/>
          </a:prstGeom>
        </p:spPr>
        <p:txBody>
          <a:bodyPr lIns="0" tIns="0" rIns="0" bIns="0" rtlCol="0" anchor="t">
            <a:spAutoFit/>
          </a:bodyPr>
          <a:lstStyle/>
          <a:p>
            <a:pPr algn="l">
              <a:lnSpc>
                <a:spcPts val="3071"/>
              </a:lnSpc>
            </a:pPr>
            <a:r>
              <a:rPr lang="en-US" sz="2400" spc="-1" dirty="0">
                <a:solidFill>
                  <a:srgbClr val="008000"/>
                </a:solidFill>
                <a:latin typeface="Arial"/>
              </a:rPr>
              <a:t>enters</a:t>
            </a:r>
          </a:p>
        </p:txBody>
      </p:sp>
      <p:sp>
        <p:nvSpPr>
          <p:cNvPr id="12" name="TextBox 12"/>
          <p:cNvSpPr txBox="1"/>
          <p:nvPr/>
        </p:nvSpPr>
        <p:spPr>
          <a:xfrm>
            <a:off x="7367460" y="5259417"/>
            <a:ext cx="791520" cy="368178"/>
          </a:xfrm>
          <a:prstGeom prst="rect">
            <a:avLst/>
          </a:prstGeom>
        </p:spPr>
        <p:txBody>
          <a:bodyPr lIns="0" tIns="0" rIns="0" bIns="0" rtlCol="0" anchor="t">
            <a:spAutoFit/>
          </a:bodyPr>
          <a:lstStyle/>
          <a:p>
            <a:pPr algn="l">
              <a:lnSpc>
                <a:spcPts val="3071"/>
              </a:lnSpc>
            </a:pPr>
            <a:r>
              <a:rPr lang="en-US" sz="2400" spc="-1" dirty="0">
                <a:solidFill>
                  <a:srgbClr val="B40000"/>
                </a:solidFill>
                <a:latin typeface="Arial"/>
              </a:rPr>
              <a:t>exits</a:t>
            </a:r>
          </a:p>
        </p:txBody>
      </p:sp>
      <p:sp>
        <p:nvSpPr>
          <p:cNvPr id="13" name="TextBox 13"/>
          <p:cNvSpPr txBox="1"/>
          <p:nvPr/>
        </p:nvSpPr>
        <p:spPr>
          <a:xfrm>
            <a:off x="5280420" y="5709207"/>
            <a:ext cx="799584" cy="368178"/>
          </a:xfrm>
          <a:prstGeom prst="rect">
            <a:avLst/>
          </a:prstGeom>
        </p:spPr>
        <p:txBody>
          <a:bodyPr lIns="0" tIns="0" rIns="0" bIns="0" rtlCol="0" anchor="t">
            <a:spAutoFit/>
          </a:bodyPr>
          <a:lstStyle/>
          <a:p>
            <a:pPr algn="l">
              <a:lnSpc>
                <a:spcPts val="3071"/>
              </a:lnSpc>
            </a:pPr>
            <a:r>
              <a:rPr lang="en-US" sz="2400" spc="-1" dirty="0">
                <a:solidFill>
                  <a:srgbClr val="008000"/>
                </a:solidFill>
                <a:latin typeface="Arial"/>
              </a:rPr>
              <a:t>least</a:t>
            </a:r>
          </a:p>
        </p:txBody>
      </p:sp>
      <p:sp>
        <p:nvSpPr>
          <p:cNvPr id="14" name="Freeform 14" descr="Pressure_Difference_Larrows.png"/>
          <p:cNvSpPr/>
          <p:nvPr/>
        </p:nvSpPr>
        <p:spPr>
          <a:xfrm>
            <a:off x="406272" y="1656387"/>
            <a:ext cx="4108032" cy="2578944"/>
          </a:xfrm>
          <a:custGeom>
            <a:avLst/>
            <a:gdLst/>
            <a:ahLst/>
            <a:cxnLst/>
            <a:rect l="l" t="t" r="r" b="b"/>
            <a:pathLst>
              <a:path w="4108032" h="2578944">
                <a:moveTo>
                  <a:pt x="0" y="0"/>
                </a:moveTo>
                <a:lnTo>
                  <a:pt x="4108032" y="0"/>
                </a:lnTo>
                <a:lnTo>
                  <a:pt x="4108032" y="2578944"/>
                </a:lnTo>
                <a:lnTo>
                  <a:pt x="0" y="2578944"/>
                </a:lnTo>
                <a:lnTo>
                  <a:pt x="0" y="0"/>
                </a:lnTo>
                <a:close/>
              </a:path>
            </a:pathLst>
          </a:custGeom>
          <a:blipFill>
            <a:blip r:embed="rId4"/>
            <a:stretch>
              <a:fillRect t="-74" b="-74"/>
            </a:stretch>
          </a:blipFill>
        </p:spPr>
      </p:sp>
      <p:sp>
        <p:nvSpPr>
          <p:cNvPr id="15" name="Freeform 15" descr="Pressure_Difference_Rarrows.png"/>
          <p:cNvSpPr/>
          <p:nvPr/>
        </p:nvSpPr>
        <p:spPr>
          <a:xfrm>
            <a:off x="5367936" y="1656387"/>
            <a:ext cx="3979392" cy="2526336"/>
          </a:xfrm>
          <a:custGeom>
            <a:avLst/>
            <a:gdLst/>
            <a:ahLst/>
            <a:cxnLst/>
            <a:rect l="l" t="t" r="r" b="b"/>
            <a:pathLst>
              <a:path w="3979392" h="2526336">
                <a:moveTo>
                  <a:pt x="0" y="0"/>
                </a:moveTo>
                <a:lnTo>
                  <a:pt x="3979392" y="0"/>
                </a:lnTo>
                <a:lnTo>
                  <a:pt x="3979392" y="2526336"/>
                </a:lnTo>
                <a:lnTo>
                  <a:pt x="0" y="2526336"/>
                </a:lnTo>
                <a:lnTo>
                  <a:pt x="0" y="0"/>
                </a:lnTo>
                <a:close/>
              </a:path>
            </a:pathLst>
          </a:custGeom>
          <a:blipFill>
            <a:blip r:embed="rId5"/>
            <a:stretch>
              <a:fillRect t="-27" b="-27"/>
            </a:stretch>
          </a:blipFill>
        </p:spPr>
      </p:sp>
      <p:sp>
        <p:nvSpPr>
          <p:cNvPr id="17" name="TextBox 17"/>
          <p:cNvSpPr txBox="1"/>
          <p:nvPr/>
        </p:nvSpPr>
        <p:spPr>
          <a:xfrm>
            <a:off x="2848009" y="1808634"/>
            <a:ext cx="4041696" cy="181887"/>
          </a:xfrm>
          <a:prstGeom prst="rect">
            <a:avLst/>
          </a:prstGeom>
        </p:spPr>
        <p:txBody>
          <a:bodyPr lIns="0" tIns="0" rIns="0" bIns="0" rtlCol="0" anchor="t">
            <a:spAutoFit/>
          </a:bodyPr>
          <a:lstStyle/>
          <a:p>
            <a:pPr algn="r">
              <a:lnSpc>
                <a:spcPts val="1152"/>
              </a:lnSpc>
            </a:pPr>
            <a:r>
              <a:rPr lang="en-US" sz="960" spc="-1">
                <a:solidFill>
                  <a:srgbClr val="000000"/>
                </a:solidFill>
                <a:latin typeface="Arial Italics"/>
              </a:rPr>
              <a:t>Graphic developed for the US DOE WAP Standardized Curricula</a:t>
            </a:r>
          </a:p>
        </p:txBody>
      </p:sp>
      <p:sp>
        <p:nvSpPr>
          <p:cNvPr id="21" name="TextBox 7">
            <a:extLst>
              <a:ext uri="{FF2B5EF4-FFF2-40B4-BE49-F238E27FC236}">
                <a16:creationId xmlns:a16="http://schemas.microsoft.com/office/drawing/2014/main" id="{88D1AB66-930C-8890-17C1-C236AE4AC30C}"/>
              </a:ext>
            </a:extLst>
          </p:cNvPr>
          <p:cNvSpPr txBox="1"/>
          <p:nvPr/>
        </p:nvSpPr>
        <p:spPr>
          <a:xfrm>
            <a:off x="577680" y="7008177"/>
            <a:ext cx="5672160" cy="181887"/>
          </a:xfrm>
          <a:prstGeom prst="rect">
            <a:avLst/>
          </a:prstGeom>
        </p:spPr>
        <p:txBody>
          <a:bodyPr lIns="0" tIns="0" rIns="0" bIns="0" rtlCol="0" anchor="t">
            <a:spAutoFit/>
          </a:bodyPr>
          <a:lstStyle/>
          <a:p>
            <a:pPr algn="l">
              <a:lnSpc>
                <a:spcPts val="1152"/>
              </a:lnSpc>
            </a:pPr>
            <a:r>
              <a:rPr lang="en-US" sz="960" spc="-1">
                <a:solidFill>
                  <a:srgbClr val="FFFFFF"/>
                </a:solidFill>
                <a:latin typeface="Arial"/>
              </a:rPr>
              <a:t>WEATHERIZATION ASSISTANCE PROGRAM STANDARDIZED CURRICULUM – July 2012</a:t>
            </a:r>
          </a:p>
        </p:txBody>
      </p:sp>
      <p:sp>
        <p:nvSpPr>
          <p:cNvPr id="23" name="Footer Placeholder 6">
            <a:extLst>
              <a:ext uri="{FF2B5EF4-FFF2-40B4-BE49-F238E27FC236}">
                <a16:creationId xmlns:a16="http://schemas.microsoft.com/office/drawing/2014/main" id="{E164D915-BECD-CC40-720C-F9FA9F067143}"/>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25" name="Picture 24" descr="A red and white symbol of a person with a hard hat&#10;&#10;AI-generated content may be incorrect.">
            <a:extLst>
              <a:ext uri="{FF2B5EF4-FFF2-40B4-BE49-F238E27FC236}">
                <a16:creationId xmlns:a16="http://schemas.microsoft.com/office/drawing/2014/main" id="{2A986F2E-CF35-6FEF-742C-01707687A06F}"/>
              </a:ext>
            </a:extLst>
          </p:cNvPr>
          <p:cNvPicPr>
            <a:picLocks noChangeAspect="1"/>
          </p:cNvPicPr>
          <p:nvPr/>
        </p:nvPicPr>
        <p:blipFill>
          <a:blip r:embed="rId6"/>
          <a:stretch>
            <a:fillRect/>
          </a:stretch>
        </p:blipFill>
        <p:spPr>
          <a:xfrm>
            <a:off x="8036043" y="554142"/>
            <a:ext cx="803073" cy="803190"/>
          </a:xfrm>
          <a:prstGeom prst="rect">
            <a:avLst/>
          </a:prstGeom>
          <a:ln>
            <a:noFill/>
          </a:ln>
        </p:spPr>
      </p:pic>
      <p:pic>
        <p:nvPicPr>
          <p:cNvPr id="27" name="Picture 26" descr="A green text on a black background&#10;&#10;AI-generated content may be incorrect.">
            <a:extLst>
              <a:ext uri="{FF2B5EF4-FFF2-40B4-BE49-F238E27FC236}">
                <a16:creationId xmlns:a16="http://schemas.microsoft.com/office/drawing/2014/main" id="{CCC14A0C-2B12-1135-1042-1A8276087CD8}"/>
              </a:ext>
            </a:extLst>
          </p:cNvPr>
          <p:cNvPicPr>
            <a:picLocks noChangeAspect="1"/>
          </p:cNvPicPr>
          <p:nvPr/>
        </p:nvPicPr>
        <p:blipFill>
          <a:blip r:embed="rId7"/>
          <a:stretch>
            <a:fillRect/>
          </a:stretch>
        </p:blipFill>
        <p:spPr>
          <a:xfrm>
            <a:off x="505057" y="551645"/>
            <a:ext cx="1680521" cy="519859"/>
          </a:xfrm>
          <a:prstGeom prst="rect">
            <a:avLst/>
          </a:prstGeom>
        </p:spPr>
      </p:pic>
      <p:sp>
        <p:nvSpPr>
          <p:cNvPr id="29" name="Rectangle 28">
            <a:extLst>
              <a:ext uri="{FF2B5EF4-FFF2-40B4-BE49-F238E27FC236}">
                <a16:creationId xmlns:a16="http://schemas.microsoft.com/office/drawing/2014/main" id="{A9936EBB-2BD3-6E2C-37CE-6E1CF4964B76}"/>
              </a:ext>
            </a:extLst>
          </p:cNvPr>
          <p:cNvSpPr/>
          <p:nvPr/>
        </p:nvSpPr>
        <p:spPr>
          <a:xfrm>
            <a:off x="2447" y="6150994"/>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31" name="Slide Number Placeholder 2">
            <a:extLst>
              <a:ext uri="{FF2B5EF4-FFF2-40B4-BE49-F238E27FC236}">
                <a16:creationId xmlns:a16="http://schemas.microsoft.com/office/drawing/2014/main" id="{E39EAADB-E78D-649E-C56B-0B25D7EFB0ED}"/>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15</a:t>
            </a:fld>
            <a:endParaRPr lang="en-US" dirty="0">
              <a:solidFill>
                <a:schemeClr val="bg1"/>
              </a:solidFill>
              <a:latin typeface="Arial"/>
            </a:endParaRPr>
          </a:p>
        </p:txBody>
      </p:sp>
      <p:pic>
        <p:nvPicPr>
          <p:cNvPr id="33" name="Picture 32" descr="A black and white sign with black text&#10;&#10;AI-generated content may be incorrect.">
            <a:extLst>
              <a:ext uri="{FF2B5EF4-FFF2-40B4-BE49-F238E27FC236}">
                <a16:creationId xmlns:a16="http://schemas.microsoft.com/office/drawing/2014/main" id="{EA8767C2-699C-BDDA-60F5-7F8968291D78}"/>
              </a:ext>
            </a:extLst>
          </p:cNvPr>
          <p:cNvPicPr>
            <a:picLocks noChangeAspect="1"/>
          </p:cNvPicPr>
          <p:nvPr/>
        </p:nvPicPr>
        <p:blipFill>
          <a:blip r:embed="rId8"/>
          <a:stretch>
            <a:fillRect/>
          </a:stretch>
        </p:blipFill>
        <p:spPr>
          <a:xfrm>
            <a:off x="7967272" y="6506594"/>
            <a:ext cx="422103" cy="418432"/>
          </a:xfrm>
          <a:prstGeom prst="rect">
            <a:avLst/>
          </a:prstGeom>
          <a:ln>
            <a:noFill/>
          </a:ln>
        </p:spPr>
      </p:pic>
      <p:pic>
        <p:nvPicPr>
          <p:cNvPr id="35" name="Picture 34" descr="A blue and grey logo&#10;&#10;AI-generated content may be incorrect.">
            <a:extLst>
              <a:ext uri="{FF2B5EF4-FFF2-40B4-BE49-F238E27FC236}">
                <a16:creationId xmlns:a16="http://schemas.microsoft.com/office/drawing/2014/main" id="{595346F2-F33B-F342-FA18-2503D092B4E7}"/>
              </a:ext>
            </a:extLst>
          </p:cNvPr>
          <p:cNvPicPr>
            <a:picLocks noChangeAspect="1"/>
          </p:cNvPicPr>
          <p:nvPr/>
        </p:nvPicPr>
        <p:blipFill>
          <a:blip r:embed="rId9"/>
          <a:stretch>
            <a:fillRect/>
          </a:stretch>
        </p:blipFill>
        <p:spPr>
          <a:xfrm>
            <a:off x="692236" y="6533251"/>
            <a:ext cx="1265702" cy="362022"/>
          </a:xfrm>
          <a:prstGeom prst="rect">
            <a:avLst/>
          </a:prstGeom>
          <a:ln>
            <a:noFill/>
          </a:ln>
        </p:spPr>
      </p:pic>
      <p:pic>
        <p:nvPicPr>
          <p:cNvPr id="37" name="Picture 36" descr="A green text on a white background&#10;&#10;AI-generated content may be incorrect.">
            <a:extLst>
              <a:ext uri="{FF2B5EF4-FFF2-40B4-BE49-F238E27FC236}">
                <a16:creationId xmlns:a16="http://schemas.microsoft.com/office/drawing/2014/main" id="{25A8D26E-D6D1-7A84-2BF9-663CF622EA2B}"/>
              </a:ext>
            </a:extLst>
          </p:cNvPr>
          <p:cNvPicPr>
            <a:picLocks noChangeAspect="1"/>
          </p:cNvPicPr>
          <p:nvPr/>
        </p:nvPicPr>
        <p:blipFill>
          <a:blip r:embed="rId10"/>
          <a:stretch>
            <a:fillRect/>
          </a:stretch>
        </p:blipFill>
        <p:spPr>
          <a:xfrm>
            <a:off x="4128621" y="6536871"/>
            <a:ext cx="1235674" cy="307486"/>
          </a:xfrm>
          <a:prstGeom prst="rect">
            <a:avLst/>
          </a:prstGeom>
          <a:ln>
            <a:noFill/>
          </a:ln>
        </p:spPr>
      </p:pic>
      <p:sp>
        <p:nvSpPr>
          <p:cNvPr id="39" name="Footer Placeholder 1">
            <a:extLst>
              <a:ext uri="{FF2B5EF4-FFF2-40B4-BE49-F238E27FC236}">
                <a16:creationId xmlns:a16="http://schemas.microsoft.com/office/drawing/2014/main" id="{B3D6E4FF-5566-46AE-F740-D66B4EFF611A}"/>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87557" y="1383603"/>
            <a:ext cx="6563616" cy="885231"/>
          </a:xfrm>
          <a:prstGeom prst="rect">
            <a:avLst/>
          </a:prstGeom>
        </p:spPr>
        <p:txBody>
          <a:bodyPr lIns="0" tIns="0" rIns="0" bIns="0" rtlCol="0" anchor="t">
            <a:spAutoFit/>
          </a:bodyPr>
          <a:lstStyle/>
          <a:p>
            <a:pPr algn="l">
              <a:lnSpc>
                <a:spcPts val="3225"/>
              </a:lnSpc>
            </a:pPr>
            <a:r>
              <a:rPr lang="en-US" sz="2986" spc="-1">
                <a:solidFill>
                  <a:srgbClr val="0070C0"/>
                </a:solidFill>
                <a:latin typeface="Arial"/>
              </a:rPr>
              <a:t>Air Leakage: Driving Forces</a:t>
            </a:r>
          </a:p>
        </p:txBody>
      </p:sp>
      <p:sp>
        <p:nvSpPr>
          <p:cNvPr id="4" name="TextBox 4"/>
          <p:cNvSpPr txBox="1"/>
          <p:nvPr/>
        </p:nvSpPr>
        <p:spPr>
          <a:xfrm>
            <a:off x="406272" y="2085429"/>
            <a:ext cx="8941056" cy="2295500"/>
          </a:xfrm>
          <a:prstGeom prst="rect">
            <a:avLst/>
          </a:prstGeom>
        </p:spPr>
        <p:txBody>
          <a:bodyPr lIns="0" tIns="0" rIns="0" bIns="0" rtlCol="0" anchor="t">
            <a:spAutoFit/>
          </a:bodyPr>
          <a:lstStyle/>
          <a:p>
            <a:pPr algn="ctr">
              <a:lnSpc>
                <a:spcPts val="2662"/>
              </a:lnSpc>
            </a:pPr>
            <a:r>
              <a:rPr lang="en-US" sz="2750" spc="-1" dirty="0">
                <a:solidFill>
                  <a:srgbClr val="000066"/>
                </a:solidFill>
                <a:latin typeface="Arial Bold"/>
              </a:rPr>
              <a:t>Types of Driving Forces</a:t>
            </a:r>
          </a:p>
          <a:p>
            <a:pPr algn="ctr">
              <a:lnSpc>
                <a:spcPts val="2662"/>
              </a:lnSpc>
            </a:pPr>
            <a:endParaRPr lang="en-US" sz="2750" spc="-1" dirty="0">
              <a:solidFill>
                <a:srgbClr val="000066"/>
              </a:solidFill>
              <a:latin typeface="Arial Bold"/>
              <a:cs typeface="Arial Bold"/>
            </a:endParaRPr>
          </a:p>
          <a:p>
            <a:pPr algn="ctr">
              <a:lnSpc>
                <a:spcPts val="2457"/>
              </a:lnSpc>
            </a:pPr>
            <a:r>
              <a:rPr lang="en-US" sz="2550" spc="-1" dirty="0">
                <a:solidFill>
                  <a:srgbClr val="00A4E4"/>
                </a:solidFill>
                <a:latin typeface="Arial"/>
              </a:rPr>
              <a:t>Wind</a:t>
            </a:r>
            <a:endParaRPr lang="en-US" sz="2550" spc="-1" dirty="0">
              <a:solidFill>
                <a:srgbClr val="00A4E4"/>
              </a:solidFill>
              <a:latin typeface="Arial"/>
              <a:cs typeface="Arial"/>
            </a:endParaRPr>
          </a:p>
          <a:p>
            <a:pPr algn="ctr">
              <a:lnSpc>
                <a:spcPts val="2457"/>
              </a:lnSpc>
            </a:pPr>
            <a:endParaRPr lang="en-US" sz="2550" spc="-1" dirty="0">
              <a:solidFill>
                <a:srgbClr val="00A4E4"/>
              </a:solidFill>
              <a:latin typeface="Arial"/>
            </a:endParaRPr>
          </a:p>
          <a:p>
            <a:pPr algn="ctr">
              <a:lnSpc>
                <a:spcPts val="2457"/>
              </a:lnSpc>
            </a:pPr>
            <a:r>
              <a:rPr lang="en-US" sz="2550" spc="-1" dirty="0">
                <a:solidFill>
                  <a:srgbClr val="00A4E4"/>
                </a:solidFill>
                <a:latin typeface="Arial"/>
              </a:rPr>
              <a:t>Heat</a:t>
            </a:r>
            <a:r>
              <a:rPr lang="en-US" sz="2550" spc="-1" dirty="0">
                <a:solidFill>
                  <a:srgbClr val="404040"/>
                </a:solidFill>
                <a:latin typeface="Arial"/>
              </a:rPr>
              <a:t> </a:t>
            </a:r>
            <a:r>
              <a:rPr lang="en-US" sz="2550" spc="-1" dirty="0">
                <a:solidFill>
                  <a:srgbClr val="50565C"/>
                </a:solidFill>
                <a:latin typeface="Arial"/>
              </a:rPr>
              <a:t>– Stack effect, combustion</a:t>
            </a:r>
            <a:endParaRPr lang="en-US" sz="2550" spc="-1" dirty="0">
              <a:solidFill>
                <a:srgbClr val="50565C"/>
              </a:solidFill>
              <a:latin typeface="Arial"/>
              <a:cs typeface="Arial"/>
            </a:endParaRPr>
          </a:p>
          <a:p>
            <a:pPr algn="ctr">
              <a:lnSpc>
                <a:spcPts val="2457"/>
              </a:lnSpc>
            </a:pPr>
            <a:endParaRPr lang="en-US" sz="2550" spc="-1" dirty="0">
              <a:solidFill>
                <a:srgbClr val="50565C"/>
              </a:solidFill>
              <a:latin typeface="Arial"/>
            </a:endParaRPr>
          </a:p>
          <a:p>
            <a:pPr algn="ctr">
              <a:lnSpc>
                <a:spcPts val="2457"/>
              </a:lnSpc>
            </a:pPr>
            <a:r>
              <a:rPr lang="en-US" sz="2550" spc="-1" dirty="0">
                <a:solidFill>
                  <a:srgbClr val="00A4E4"/>
                </a:solidFill>
                <a:latin typeface="Arial"/>
              </a:rPr>
              <a:t>Fans</a:t>
            </a:r>
            <a:r>
              <a:rPr lang="en-US" sz="2550" spc="-1" dirty="0">
                <a:solidFill>
                  <a:srgbClr val="404040"/>
                </a:solidFill>
                <a:latin typeface="Arial"/>
              </a:rPr>
              <a:t> </a:t>
            </a:r>
            <a:r>
              <a:rPr lang="en-US" sz="2550" spc="-1" dirty="0">
                <a:solidFill>
                  <a:srgbClr val="000000"/>
                </a:solidFill>
                <a:latin typeface="Arial"/>
              </a:rPr>
              <a:t>– Exhaust fans, duct leaks, interior doors</a:t>
            </a:r>
            <a:endParaRPr lang="en-US" sz="2550" spc="-1" dirty="0">
              <a:solidFill>
                <a:srgbClr val="000000"/>
              </a:solidFill>
              <a:latin typeface="Arial"/>
              <a:cs typeface="Arial"/>
            </a:endParaRPr>
          </a:p>
        </p:txBody>
      </p:sp>
      <p:sp>
        <p:nvSpPr>
          <p:cNvPr id="9" name="Footer Placeholder 6">
            <a:extLst>
              <a:ext uri="{FF2B5EF4-FFF2-40B4-BE49-F238E27FC236}">
                <a16:creationId xmlns:a16="http://schemas.microsoft.com/office/drawing/2014/main" id="{16C5C5BA-0C55-D5EB-EE6E-CB7C35A951C1}"/>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11" name="Picture 10" descr="A red and white symbol of a person with a hard hat&#10;&#10;AI-generated content may be incorrect.">
            <a:extLst>
              <a:ext uri="{FF2B5EF4-FFF2-40B4-BE49-F238E27FC236}">
                <a16:creationId xmlns:a16="http://schemas.microsoft.com/office/drawing/2014/main" id="{5D9F37B2-CAB7-0747-2A7C-DC1E77511053}"/>
              </a:ext>
            </a:extLst>
          </p:cNvPr>
          <p:cNvPicPr>
            <a:picLocks noChangeAspect="1"/>
          </p:cNvPicPr>
          <p:nvPr/>
        </p:nvPicPr>
        <p:blipFill>
          <a:blip r:embed="rId3"/>
          <a:stretch>
            <a:fillRect/>
          </a:stretch>
        </p:blipFill>
        <p:spPr>
          <a:xfrm>
            <a:off x="8036043" y="554142"/>
            <a:ext cx="803073" cy="803190"/>
          </a:xfrm>
          <a:prstGeom prst="rect">
            <a:avLst/>
          </a:prstGeom>
          <a:ln>
            <a:noFill/>
          </a:ln>
        </p:spPr>
      </p:pic>
      <p:pic>
        <p:nvPicPr>
          <p:cNvPr id="14" name="Picture 13" descr="A green text on a black background&#10;&#10;AI-generated content may be incorrect.">
            <a:extLst>
              <a:ext uri="{FF2B5EF4-FFF2-40B4-BE49-F238E27FC236}">
                <a16:creationId xmlns:a16="http://schemas.microsoft.com/office/drawing/2014/main" id="{F06C44B9-91CD-FC94-BDBD-8FA96AD20D50}"/>
              </a:ext>
            </a:extLst>
          </p:cNvPr>
          <p:cNvPicPr>
            <a:picLocks noChangeAspect="1"/>
          </p:cNvPicPr>
          <p:nvPr/>
        </p:nvPicPr>
        <p:blipFill>
          <a:blip r:embed="rId4"/>
          <a:stretch>
            <a:fillRect/>
          </a:stretch>
        </p:blipFill>
        <p:spPr>
          <a:xfrm>
            <a:off x="505057" y="551645"/>
            <a:ext cx="1680521" cy="519859"/>
          </a:xfrm>
          <a:prstGeom prst="rect">
            <a:avLst/>
          </a:prstGeom>
        </p:spPr>
      </p:pic>
      <p:sp>
        <p:nvSpPr>
          <p:cNvPr id="16" name="Rectangle 15">
            <a:extLst>
              <a:ext uri="{FF2B5EF4-FFF2-40B4-BE49-F238E27FC236}">
                <a16:creationId xmlns:a16="http://schemas.microsoft.com/office/drawing/2014/main" id="{A1DFB8DB-C8C6-6D01-C7A1-78836FCBD719}"/>
              </a:ext>
            </a:extLst>
          </p:cNvPr>
          <p:cNvSpPr/>
          <p:nvPr/>
        </p:nvSpPr>
        <p:spPr>
          <a:xfrm>
            <a:off x="2447" y="6150994"/>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8" name="Slide Number Placeholder 2">
            <a:extLst>
              <a:ext uri="{FF2B5EF4-FFF2-40B4-BE49-F238E27FC236}">
                <a16:creationId xmlns:a16="http://schemas.microsoft.com/office/drawing/2014/main" id="{319712A1-A1EE-EB6F-E348-BFAD015CDD64}"/>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16</a:t>
            </a:fld>
            <a:endParaRPr lang="en-US" dirty="0">
              <a:solidFill>
                <a:schemeClr val="bg1"/>
              </a:solidFill>
              <a:latin typeface="Arial"/>
            </a:endParaRPr>
          </a:p>
        </p:txBody>
      </p:sp>
      <p:pic>
        <p:nvPicPr>
          <p:cNvPr id="20" name="Picture 19" descr="A black and white sign with black text&#10;&#10;AI-generated content may be incorrect.">
            <a:extLst>
              <a:ext uri="{FF2B5EF4-FFF2-40B4-BE49-F238E27FC236}">
                <a16:creationId xmlns:a16="http://schemas.microsoft.com/office/drawing/2014/main" id="{BA16EF9E-D09D-297C-CE7F-CF02723B6808}"/>
              </a:ext>
            </a:extLst>
          </p:cNvPr>
          <p:cNvPicPr>
            <a:picLocks noChangeAspect="1"/>
          </p:cNvPicPr>
          <p:nvPr/>
        </p:nvPicPr>
        <p:blipFill>
          <a:blip r:embed="rId5"/>
          <a:stretch>
            <a:fillRect/>
          </a:stretch>
        </p:blipFill>
        <p:spPr>
          <a:xfrm>
            <a:off x="7967272" y="6506594"/>
            <a:ext cx="422103" cy="418432"/>
          </a:xfrm>
          <a:prstGeom prst="rect">
            <a:avLst/>
          </a:prstGeom>
          <a:ln>
            <a:noFill/>
          </a:ln>
        </p:spPr>
      </p:pic>
      <p:pic>
        <p:nvPicPr>
          <p:cNvPr id="22" name="Picture 21" descr="A blue and grey logo&#10;&#10;AI-generated content may be incorrect.">
            <a:extLst>
              <a:ext uri="{FF2B5EF4-FFF2-40B4-BE49-F238E27FC236}">
                <a16:creationId xmlns:a16="http://schemas.microsoft.com/office/drawing/2014/main" id="{5DD4C747-AE98-EBDB-C0B4-E9D50896D5F5}"/>
              </a:ext>
            </a:extLst>
          </p:cNvPr>
          <p:cNvPicPr>
            <a:picLocks noChangeAspect="1"/>
          </p:cNvPicPr>
          <p:nvPr/>
        </p:nvPicPr>
        <p:blipFill>
          <a:blip r:embed="rId6"/>
          <a:stretch>
            <a:fillRect/>
          </a:stretch>
        </p:blipFill>
        <p:spPr>
          <a:xfrm>
            <a:off x="692236" y="6533251"/>
            <a:ext cx="1265702" cy="362022"/>
          </a:xfrm>
          <a:prstGeom prst="rect">
            <a:avLst/>
          </a:prstGeom>
          <a:ln>
            <a:noFill/>
          </a:ln>
        </p:spPr>
      </p:pic>
      <p:pic>
        <p:nvPicPr>
          <p:cNvPr id="24" name="Picture 23" descr="A green text on a white background&#10;&#10;AI-generated content may be incorrect.">
            <a:extLst>
              <a:ext uri="{FF2B5EF4-FFF2-40B4-BE49-F238E27FC236}">
                <a16:creationId xmlns:a16="http://schemas.microsoft.com/office/drawing/2014/main" id="{C2957C6C-4CEA-4FA2-7D9B-8F3E476C21CD}"/>
              </a:ext>
            </a:extLst>
          </p:cNvPr>
          <p:cNvPicPr>
            <a:picLocks noChangeAspect="1"/>
          </p:cNvPicPr>
          <p:nvPr/>
        </p:nvPicPr>
        <p:blipFill>
          <a:blip r:embed="rId7"/>
          <a:stretch>
            <a:fillRect/>
          </a:stretch>
        </p:blipFill>
        <p:spPr>
          <a:xfrm>
            <a:off x="4128621" y="6536871"/>
            <a:ext cx="1235674" cy="307486"/>
          </a:xfrm>
          <a:prstGeom prst="rect">
            <a:avLst/>
          </a:prstGeom>
          <a:ln>
            <a:noFill/>
          </a:ln>
        </p:spPr>
      </p:pic>
      <p:sp>
        <p:nvSpPr>
          <p:cNvPr id="26" name="Footer Placeholder 1">
            <a:extLst>
              <a:ext uri="{FF2B5EF4-FFF2-40B4-BE49-F238E27FC236}">
                <a16:creationId xmlns:a16="http://schemas.microsoft.com/office/drawing/2014/main" id="{F76A6063-AF11-1F0B-B173-0E2AF47F37FD}"/>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descr="Graphic showing how wind effects a home with positive pressure on the wind side and negative pressure on the other side of the house"/>
          <p:cNvSpPr/>
          <p:nvPr/>
        </p:nvSpPr>
        <p:spPr>
          <a:xfrm>
            <a:off x="2833929" y="1519775"/>
            <a:ext cx="4329984" cy="4375680"/>
          </a:xfrm>
          <a:custGeom>
            <a:avLst/>
            <a:gdLst/>
            <a:ahLst/>
            <a:cxnLst/>
            <a:rect l="l" t="t" r="r" b="b"/>
            <a:pathLst>
              <a:path w="4329984" h="4375680">
                <a:moveTo>
                  <a:pt x="0" y="0"/>
                </a:moveTo>
                <a:lnTo>
                  <a:pt x="4329984" y="0"/>
                </a:lnTo>
                <a:lnTo>
                  <a:pt x="4329984" y="4375680"/>
                </a:lnTo>
                <a:lnTo>
                  <a:pt x="0" y="4375680"/>
                </a:lnTo>
                <a:lnTo>
                  <a:pt x="0" y="0"/>
                </a:lnTo>
                <a:close/>
              </a:path>
            </a:pathLst>
          </a:custGeom>
          <a:blipFill>
            <a:blip r:embed="rId3"/>
            <a:stretch>
              <a:fillRect l="-53841" t="-10381" r="-54056" b="-19648"/>
            </a:stretch>
          </a:blipFill>
        </p:spPr>
      </p:sp>
      <p:sp>
        <p:nvSpPr>
          <p:cNvPr id="4" name="TextBox 4"/>
          <p:cNvSpPr txBox="1"/>
          <p:nvPr/>
        </p:nvSpPr>
        <p:spPr>
          <a:xfrm>
            <a:off x="2088859" y="958538"/>
            <a:ext cx="5574432" cy="410369"/>
          </a:xfrm>
          <a:prstGeom prst="rect">
            <a:avLst/>
          </a:prstGeom>
        </p:spPr>
        <p:txBody>
          <a:bodyPr lIns="0" tIns="0" rIns="0" bIns="0" rtlCol="0" anchor="t">
            <a:spAutoFit/>
          </a:bodyPr>
          <a:lstStyle/>
          <a:p>
            <a:pPr algn="ctr">
              <a:lnSpc>
                <a:spcPts val="3225"/>
              </a:lnSpc>
            </a:pPr>
            <a:r>
              <a:rPr lang="en-US" sz="2950" spc="-1" dirty="0">
                <a:solidFill>
                  <a:srgbClr val="0070C0"/>
                </a:solidFill>
                <a:latin typeface="Arial"/>
              </a:rPr>
              <a:t>Driving Forces: Wind Effect</a:t>
            </a:r>
            <a:endParaRPr lang="en-US" sz="2950" dirty="0">
              <a:ea typeface="Calibri"/>
              <a:cs typeface="Calibri"/>
            </a:endParaRPr>
          </a:p>
        </p:txBody>
      </p:sp>
      <p:sp>
        <p:nvSpPr>
          <p:cNvPr id="5" name="TextBox 5"/>
          <p:cNvSpPr txBox="1"/>
          <p:nvPr/>
        </p:nvSpPr>
        <p:spPr>
          <a:xfrm>
            <a:off x="53577" y="3503272"/>
            <a:ext cx="2065739" cy="512961"/>
          </a:xfrm>
          <a:prstGeom prst="rect">
            <a:avLst/>
          </a:prstGeom>
        </p:spPr>
        <p:txBody>
          <a:bodyPr wrap="square" lIns="0" tIns="0" rIns="0" bIns="0" rtlCol="0" anchor="t">
            <a:spAutoFit/>
          </a:bodyPr>
          <a:lstStyle/>
          <a:p>
            <a:pPr algn="ctr">
              <a:lnSpc>
                <a:spcPts val="2047"/>
              </a:lnSpc>
            </a:pPr>
            <a:r>
              <a:rPr lang="en-US" sz="2100" b="1" spc="-1" dirty="0">
                <a:solidFill>
                  <a:schemeClr val="tx2"/>
                </a:solidFill>
                <a:latin typeface="Arial"/>
              </a:rPr>
              <a:t>WIND DIRECTION</a:t>
            </a:r>
            <a:endParaRPr lang="en-US" sz="2100" b="1" spc="-1">
              <a:solidFill>
                <a:schemeClr val="tx2"/>
              </a:solidFill>
              <a:latin typeface="Arial"/>
              <a:cs typeface="Arial"/>
            </a:endParaRPr>
          </a:p>
        </p:txBody>
      </p:sp>
      <p:sp>
        <p:nvSpPr>
          <p:cNvPr id="8" name="TextBox 8"/>
          <p:cNvSpPr txBox="1"/>
          <p:nvPr/>
        </p:nvSpPr>
        <p:spPr>
          <a:xfrm>
            <a:off x="528384" y="865377"/>
            <a:ext cx="6746112" cy="353823"/>
          </a:xfrm>
          <a:prstGeom prst="rect">
            <a:avLst/>
          </a:prstGeom>
        </p:spPr>
        <p:txBody>
          <a:bodyPr lIns="0" tIns="0" rIns="0" bIns="0" rtlCol="0" anchor="t">
            <a:spAutoFit/>
          </a:bodyPr>
          <a:lstStyle/>
          <a:p>
            <a:pPr algn="l">
              <a:lnSpc>
                <a:spcPts val="1535"/>
              </a:lnSpc>
            </a:pPr>
            <a:r>
              <a:rPr lang="en-US" sz="1279" spc="-1">
                <a:solidFill>
                  <a:srgbClr val="FFFFFF"/>
                </a:solidFill>
                <a:latin typeface="Arial"/>
              </a:rPr>
              <a:t>BUILDING SCIENCE BASICS</a:t>
            </a:r>
          </a:p>
        </p:txBody>
      </p:sp>
      <p:sp>
        <p:nvSpPr>
          <p:cNvPr id="9" name="TextBox 9"/>
          <p:cNvSpPr txBox="1"/>
          <p:nvPr/>
        </p:nvSpPr>
        <p:spPr>
          <a:xfrm>
            <a:off x="189307" y="1623526"/>
            <a:ext cx="2570170" cy="1312603"/>
          </a:xfrm>
          <a:prstGeom prst="rect">
            <a:avLst/>
          </a:prstGeom>
        </p:spPr>
        <p:txBody>
          <a:bodyPr wrap="square" lIns="0" tIns="0" rIns="0" bIns="0" rtlCol="0" anchor="t">
            <a:spAutoFit/>
          </a:bodyPr>
          <a:lstStyle/>
          <a:p>
            <a:pPr algn="l">
              <a:lnSpc>
                <a:spcPts val="2560"/>
              </a:lnSpc>
            </a:pPr>
            <a:r>
              <a:rPr lang="en-US" sz="2133" spc="-1">
                <a:solidFill>
                  <a:srgbClr val="404040"/>
                </a:solidFill>
                <a:latin typeface="Arial"/>
              </a:rPr>
              <a:t>Wind creates a positive pressure on the windward side of the building . . .</a:t>
            </a:r>
          </a:p>
        </p:txBody>
      </p:sp>
      <p:sp>
        <p:nvSpPr>
          <p:cNvPr id="10" name="TextBox 10"/>
          <p:cNvSpPr txBox="1"/>
          <p:nvPr/>
        </p:nvSpPr>
        <p:spPr>
          <a:xfrm>
            <a:off x="3672585" y="3342239"/>
            <a:ext cx="1300224" cy="568704"/>
          </a:xfrm>
          <a:prstGeom prst="rect">
            <a:avLst/>
          </a:prstGeom>
        </p:spPr>
        <p:txBody>
          <a:bodyPr lIns="0" tIns="0" rIns="0" bIns="0" rtlCol="0" anchor="t">
            <a:spAutoFit/>
          </a:bodyPr>
          <a:lstStyle/>
          <a:p>
            <a:pPr algn="l">
              <a:lnSpc>
                <a:spcPts val="1638"/>
              </a:lnSpc>
            </a:pPr>
            <a:r>
              <a:rPr lang="en-US" sz="1706" spc="-1">
                <a:solidFill>
                  <a:srgbClr val="000000"/>
                </a:solidFill>
                <a:latin typeface="Arial"/>
              </a:rPr>
              <a:t>positive pressure</a:t>
            </a:r>
          </a:p>
        </p:txBody>
      </p:sp>
      <p:sp>
        <p:nvSpPr>
          <p:cNvPr id="11" name="Freeform 11" descr="DrivingForces_WindEffect_greenarrows.png"/>
          <p:cNvSpPr/>
          <p:nvPr/>
        </p:nvSpPr>
        <p:spPr>
          <a:xfrm>
            <a:off x="2128137" y="3351839"/>
            <a:ext cx="2145792" cy="1696896"/>
          </a:xfrm>
          <a:custGeom>
            <a:avLst/>
            <a:gdLst/>
            <a:ahLst/>
            <a:cxnLst/>
            <a:rect l="l" t="t" r="r" b="b"/>
            <a:pathLst>
              <a:path w="2145792" h="1696896">
                <a:moveTo>
                  <a:pt x="0" y="0"/>
                </a:moveTo>
                <a:lnTo>
                  <a:pt x="2145792" y="0"/>
                </a:lnTo>
                <a:lnTo>
                  <a:pt x="2145792" y="1696896"/>
                </a:lnTo>
                <a:lnTo>
                  <a:pt x="0" y="1696896"/>
                </a:lnTo>
                <a:lnTo>
                  <a:pt x="0" y="0"/>
                </a:lnTo>
                <a:close/>
              </a:path>
            </a:pathLst>
          </a:custGeom>
          <a:blipFill>
            <a:blip r:embed="rId4"/>
            <a:stretch>
              <a:fillRect t="-42" b="-42"/>
            </a:stretch>
          </a:blipFill>
        </p:spPr>
      </p:sp>
      <p:sp>
        <p:nvSpPr>
          <p:cNvPr id="12" name="TextBox 12"/>
          <p:cNvSpPr txBox="1"/>
          <p:nvPr/>
        </p:nvSpPr>
        <p:spPr>
          <a:xfrm>
            <a:off x="5053833" y="3341471"/>
            <a:ext cx="1300608" cy="569088"/>
          </a:xfrm>
          <a:prstGeom prst="rect">
            <a:avLst/>
          </a:prstGeom>
        </p:spPr>
        <p:txBody>
          <a:bodyPr lIns="0" tIns="0" rIns="0" bIns="0" rtlCol="0" anchor="t">
            <a:spAutoFit/>
          </a:bodyPr>
          <a:lstStyle/>
          <a:p>
            <a:pPr algn="r">
              <a:lnSpc>
                <a:spcPts val="1638"/>
              </a:lnSpc>
            </a:pPr>
            <a:r>
              <a:rPr lang="en-US" sz="1706" spc="-1">
                <a:solidFill>
                  <a:srgbClr val="000000"/>
                </a:solidFill>
                <a:latin typeface="Arial"/>
              </a:rPr>
              <a:t>negative pressure</a:t>
            </a:r>
          </a:p>
        </p:txBody>
      </p:sp>
      <p:sp>
        <p:nvSpPr>
          <p:cNvPr id="13" name="TextBox 13"/>
          <p:cNvSpPr txBox="1"/>
          <p:nvPr/>
        </p:nvSpPr>
        <p:spPr>
          <a:xfrm>
            <a:off x="7215279" y="1519009"/>
            <a:ext cx="2378586" cy="1646028"/>
          </a:xfrm>
          <a:prstGeom prst="rect">
            <a:avLst/>
          </a:prstGeom>
        </p:spPr>
        <p:txBody>
          <a:bodyPr wrap="square" lIns="0" tIns="0" rIns="0" bIns="0" rtlCol="0" anchor="t">
            <a:spAutoFit/>
          </a:bodyPr>
          <a:lstStyle/>
          <a:p>
            <a:pPr algn="r">
              <a:lnSpc>
                <a:spcPts val="2560"/>
              </a:lnSpc>
            </a:pPr>
            <a:r>
              <a:rPr lang="en-US" sz="2133" spc="-1">
                <a:solidFill>
                  <a:srgbClr val="404040"/>
                </a:solidFill>
                <a:latin typeface="Arial"/>
              </a:rPr>
              <a:t>Which creates a negative pressure </a:t>
            </a:r>
          </a:p>
          <a:p>
            <a:pPr algn="r">
              <a:lnSpc>
                <a:spcPts val="2560"/>
              </a:lnSpc>
            </a:pPr>
            <a:r>
              <a:rPr lang="en-US" sz="2133" spc="-1">
                <a:solidFill>
                  <a:srgbClr val="404040"/>
                </a:solidFill>
                <a:latin typeface="Arial"/>
              </a:rPr>
              <a:t>on the other sides </a:t>
            </a:r>
          </a:p>
          <a:p>
            <a:pPr algn="r">
              <a:lnSpc>
                <a:spcPts val="2560"/>
              </a:lnSpc>
            </a:pPr>
            <a:r>
              <a:rPr lang="en-US" sz="2133" spc="-1">
                <a:solidFill>
                  <a:srgbClr val="404040"/>
                </a:solidFill>
                <a:latin typeface="Arial"/>
              </a:rPr>
              <a:t>of the house</a:t>
            </a:r>
          </a:p>
          <a:p>
            <a:pPr algn="l">
              <a:lnSpc>
                <a:spcPts val="2560"/>
              </a:lnSpc>
            </a:pPr>
            <a:endParaRPr lang="en-US" sz="2133" spc="-1">
              <a:solidFill>
                <a:srgbClr val="404040"/>
              </a:solidFill>
              <a:latin typeface="Arial"/>
            </a:endParaRPr>
          </a:p>
        </p:txBody>
      </p:sp>
      <p:sp>
        <p:nvSpPr>
          <p:cNvPr id="14" name="Freeform 14" descr="DrivingForces_WindEffect_redarrows.png"/>
          <p:cNvSpPr/>
          <p:nvPr/>
        </p:nvSpPr>
        <p:spPr>
          <a:xfrm>
            <a:off x="5703945" y="3351455"/>
            <a:ext cx="2087808" cy="1697280"/>
          </a:xfrm>
          <a:custGeom>
            <a:avLst/>
            <a:gdLst/>
            <a:ahLst/>
            <a:cxnLst/>
            <a:rect l="l" t="t" r="r" b="b"/>
            <a:pathLst>
              <a:path w="2087808" h="1697280">
                <a:moveTo>
                  <a:pt x="0" y="0"/>
                </a:moveTo>
                <a:lnTo>
                  <a:pt x="2087808" y="0"/>
                </a:lnTo>
                <a:lnTo>
                  <a:pt x="2087808" y="1697280"/>
                </a:lnTo>
                <a:lnTo>
                  <a:pt x="0" y="1697280"/>
                </a:lnTo>
                <a:lnTo>
                  <a:pt x="0" y="0"/>
                </a:lnTo>
                <a:close/>
              </a:path>
            </a:pathLst>
          </a:custGeom>
          <a:blipFill>
            <a:blip r:embed="rId5"/>
            <a:stretch>
              <a:fillRect t="-103" b="-103"/>
            </a:stretch>
          </a:blipFill>
        </p:spPr>
      </p:sp>
      <p:sp>
        <p:nvSpPr>
          <p:cNvPr id="15" name="TextBox 15"/>
          <p:cNvSpPr txBox="1"/>
          <p:nvPr/>
        </p:nvSpPr>
        <p:spPr>
          <a:xfrm>
            <a:off x="2303125" y="5902076"/>
            <a:ext cx="5149152" cy="148887"/>
          </a:xfrm>
          <a:prstGeom prst="rect">
            <a:avLst/>
          </a:prstGeom>
        </p:spPr>
        <p:txBody>
          <a:bodyPr lIns="0" tIns="0" rIns="0" bIns="0" rtlCol="0" anchor="t">
            <a:spAutoFit/>
          </a:bodyPr>
          <a:lstStyle/>
          <a:p>
            <a:pPr algn="ctr">
              <a:lnSpc>
                <a:spcPts val="1152"/>
              </a:lnSpc>
            </a:pPr>
            <a:r>
              <a:rPr lang="en-US" sz="960" spc="-1">
                <a:solidFill>
                  <a:srgbClr val="000000"/>
                </a:solidFill>
                <a:latin typeface="Arial Italics"/>
              </a:rPr>
              <a:t>Graphic developed for the US DOE WAP Standardized Curricula</a:t>
            </a:r>
            <a:endParaRPr lang="en-US"/>
          </a:p>
        </p:txBody>
      </p:sp>
      <p:sp>
        <p:nvSpPr>
          <p:cNvPr id="17" name="Footer Placeholder 6">
            <a:extLst>
              <a:ext uri="{FF2B5EF4-FFF2-40B4-BE49-F238E27FC236}">
                <a16:creationId xmlns:a16="http://schemas.microsoft.com/office/drawing/2014/main" id="{C678C185-359E-5FF3-D0D1-78CF9866999A}"/>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19" name="Picture 18" descr="A red and white symbol of a person with a hard hat&#10;&#10;AI-generated content may be incorrect.">
            <a:extLst>
              <a:ext uri="{FF2B5EF4-FFF2-40B4-BE49-F238E27FC236}">
                <a16:creationId xmlns:a16="http://schemas.microsoft.com/office/drawing/2014/main" id="{B3880868-EA65-2FB3-D06E-43822A744A4C}"/>
              </a:ext>
            </a:extLst>
          </p:cNvPr>
          <p:cNvPicPr>
            <a:picLocks noChangeAspect="1"/>
          </p:cNvPicPr>
          <p:nvPr/>
        </p:nvPicPr>
        <p:blipFill>
          <a:blip r:embed="rId6"/>
          <a:stretch>
            <a:fillRect/>
          </a:stretch>
        </p:blipFill>
        <p:spPr>
          <a:xfrm>
            <a:off x="8036043" y="554142"/>
            <a:ext cx="803073" cy="803190"/>
          </a:xfrm>
          <a:prstGeom prst="rect">
            <a:avLst/>
          </a:prstGeom>
          <a:ln>
            <a:noFill/>
          </a:ln>
        </p:spPr>
      </p:pic>
      <p:pic>
        <p:nvPicPr>
          <p:cNvPr id="21" name="Picture 20" descr="A green text on a black background&#10;&#10;AI-generated content may be incorrect.">
            <a:extLst>
              <a:ext uri="{FF2B5EF4-FFF2-40B4-BE49-F238E27FC236}">
                <a16:creationId xmlns:a16="http://schemas.microsoft.com/office/drawing/2014/main" id="{81FE0334-CAC2-1CEC-094C-69F82EA12010}"/>
              </a:ext>
            </a:extLst>
          </p:cNvPr>
          <p:cNvPicPr>
            <a:picLocks noChangeAspect="1"/>
          </p:cNvPicPr>
          <p:nvPr/>
        </p:nvPicPr>
        <p:blipFill>
          <a:blip r:embed="rId7"/>
          <a:stretch>
            <a:fillRect/>
          </a:stretch>
        </p:blipFill>
        <p:spPr>
          <a:xfrm>
            <a:off x="505057" y="551645"/>
            <a:ext cx="1680521" cy="519859"/>
          </a:xfrm>
          <a:prstGeom prst="rect">
            <a:avLst/>
          </a:prstGeom>
        </p:spPr>
      </p:pic>
      <p:sp>
        <p:nvSpPr>
          <p:cNvPr id="23" name="Rectangle 22">
            <a:extLst>
              <a:ext uri="{FF2B5EF4-FFF2-40B4-BE49-F238E27FC236}">
                <a16:creationId xmlns:a16="http://schemas.microsoft.com/office/drawing/2014/main" id="{9C5E2714-3ACF-6C8B-1A0B-780002CEE75F}"/>
              </a:ext>
            </a:extLst>
          </p:cNvPr>
          <p:cNvSpPr/>
          <p:nvPr/>
        </p:nvSpPr>
        <p:spPr>
          <a:xfrm>
            <a:off x="2447" y="6150994"/>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5" name="Slide Number Placeholder 2">
            <a:extLst>
              <a:ext uri="{FF2B5EF4-FFF2-40B4-BE49-F238E27FC236}">
                <a16:creationId xmlns:a16="http://schemas.microsoft.com/office/drawing/2014/main" id="{12ED50B9-D145-57FC-A25F-4456DFA8E928}"/>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17</a:t>
            </a:fld>
            <a:endParaRPr lang="en-US" dirty="0">
              <a:solidFill>
                <a:schemeClr val="bg1"/>
              </a:solidFill>
              <a:latin typeface="Arial"/>
            </a:endParaRPr>
          </a:p>
        </p:txBody>
      </p:sp>
      <p:pic>
        <p:nvPicPr>
          <p:cNvPr id="27" name="Picture 26" descr="A black and white sign with black text&#10;&#10;AI-generated content may be incorrect.">
            <a:extLst>
              <a:ext uri="{FF2B5EF4-FFF2-40B4-BE49-F238E27FC236}">
                <a16:creationId xmlns:a16="http://schemas.microsoft.com/office/drawing/2014/main" id="{94EC4C86-EA85-CB36-41C5-1DC789CB5069}"/>
              </a:ext>
            </a:extLst>
          </p:cNvPr>
          <p:cNvPicPr>
            <a:picLocks noChangeAspect="1"/>
          </p:cNvPicPr>
          <p:nvPr/>
        </p:nvPicPr>
        <p:blipFill>
          <a:blip r:embed="rId8"/>
          <a:stretch>
            <a:fillRect/>
          </a:stretch>
        </p:blipFill>
        <p:spPr>
          <a:xfrm>
            <a:off x="7967272" y="6506594"/>
            <a:ext cx="422103" cy="418432"/>
          </a:xfrm>
          <a:prstGeom prst="rect">
            <a:avLst/>
          </a:prstGeom>
          <a:ln>
            <a:noFill/>
          </a:ln>
        </p:spPr>
      </p:pic>
      <p:pic>
        <p:nvPicPr>
          <p:cNvPr id="29" name="Picture 28" descr="A blue and grey logo&#10;&#10;AI-generated content may be incorrect.">
            <a:extLst>
              <a:ext uri="{FF2B5EF4-FFF2-40B4-BE49-F238E27FC236}">
                <a16:creationId xmlns:a16="http://schemas.microsoft.com/office/drawing/2014/main" id="{48828A70-BF0D-27AC-78D4-3BC51837CFDD}"/>
              </a:ext>
            </a:extLst>
          </p:cNvPr>
          <p:cNvPicPr>
            <a:picLocks noChangeAspect="1"/>
          </p:cNvPicPr>
          <p:nvPr/>
        </p:nvPicPr>
        <p:blipFill>
          <a:blip r:embed="rId9"/>
          <a:stretch>
            <a:fillRect/>
          </a:stretch>
        </p:blipFill>
        <p:spPr>
          <a:xfrm>
            <a:off x="692236" y="6533251"/>
            <a:ext cx="1265702" cy="362022"/>
          </a:xfrm>
          <a:prstGeom prst="rect">
            <a:avLst/>
          </a:prstGeom>
          <a:ln>
            <a:noFill/>
          </a:ln>
        </p:spPr>
      </p:pic>
      <p:pic>
        <p:nvPicPr>
          <p:cNvPr id="31" name="Picture 30" descr="A green text on a white background&#10;&#10;AI-generated content may be incorrect.">
            <a:extLst>
              <a:ext uri="{FF2B5EF4-FFF2-40B4-BE49-F238E27FC236}">
                <a16:creationId xmlns:a16="http://schemas.microsoft.com/office/drawing/2014/main" id="{895F1D52-B213-CC3B-F0E4-327A272699BD}"/>
              </a:ext>
            </a:extLst>
          </p:cNvPr>
          <p:cNvPicPr>
            <a:picLocks noChangeAspect="1"/>
          </p:cNvPicPr>
          <p:nvPr/>
        </p:nvPicPr>
        <p:blipFill>
          <a:blip r:embed="rId10"/>
          <a:stretch>
            <a:fillRect/>
          </a:stretch>
        </p:blipFill>
        <p:spPr>
          <a:xfrm>
            <a:off x="4128621" y="6536871"/>
            <a:ext cx="1235674" cy="307486"/>
          </a:xfrm>
          <a:prstGeom prst="rect">
            <a:avLst/>
          </a:prstGeom>
          <a:ln>
            <a:noFill/>
          </a:ln>
        </p:spPr>
      </p:pic>
      <p:sp>
        <p:nvSpPr>
          <p:cNvPr id="33" name="Footer Placeholder 1">
            <a:extLst>
              <a:ext uri="{FF2B5EF4-FFF2-40B4-BE49-F238E27FC236}">
                <a16:creationId xmlns:a16="http://schemas.microsoft.com/office/drawing/2014/main" id="{C77B82D5-8199-59DD-80B7-924489AB206F}"/>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descr="Image showing the stack effect on a home"/>
          <p:cNvSpPr/>
          <p:nvPr/>
        </p:nvSpPr>
        <p:spPr>
          <a:xfrm>
            <a:off x="1746536" y="619485"/>
            <a:ext cx="7857024" cy="5689728"/>
          </a:xfrm>
          <a:custGeom>
            <a:avLst/>
            <a:gdLst/>
            <a:ahLst/>
            <a:cxnLst/>
            <a:rect l="l" t="t" r="r" b="b"/>
            <a:pathLst>
              <a:path w="7857024" h="5689728">
                <a:moveTo>
                  <a:pt x="0" y="0"/>
                </a:moveTo>
                <a:lnTo>
                  <a:pt x="7857024" y="0"/>
                </a:lnTo>
                <a:lnTo>
                  <a:pt x="7857024" y="5689728"/>
                </a:lnTo>
                <a:lnTo>
                  <a:pt x="0" y="5689728"/>
                </a:lnTo>
                <a:lnTo>
                  <a:pt x="0" y="0"/>
                </a:lnTo>
                <a:close/>
              </a:path>
            </a:pathLst>
          </a:custGeom>
          <a:blipFill>
            <a:blip r:embed="rId3"/>
            <a:stretch>
              <a:fillRect t="-20" b="-20"/>
            </a:stretch>
          </a:blipFill>
        </p:spPr>
      </p:sp>
      <p:sp>
        <p:nvSpPr>
          <p:cNvPr id="4" name="TextBox 4"/>
          <p:cNvSpPr txBox="1"/>
          <p:nvPr/>
        </p:nvSpPr>
        <p:spPr>
          <a:xfrm>
            <a:off x="253229" y="1156878"/>
            <a:ext cx="5574432" cy="410369"/>
          </a:xfrm>
          <a:prstGeom prst="rect">
            <a:avLst/>
          </a:prstGeom>
        </p:spPr>
        <p:txBody>
          <a:bodyPr lIns="0" tIns="0" rIns="0" bIns="0" rtlCol="0" anchor="t">
            <a:spAutoFit/>
          </a:bodyPr>
          <a:lstStyle/>
          <a:p>
            <a:pPr algn="l">
              <a:lnSpc>
                <a:spcPts val="3225"/>
              </a:lnSpc>
            </a:pPr>
            <a:r>
              <a:rPr lang="en-US" sz="2800" spc="-1" dirty="0">
                <a:solidFill>
                  <a:srgbClr val="0070C0"/>
                </a:solidFill>
                <a:latin typeface="Arial"/>
              </a:rPr>
              <a:t>Driving Forces: Stack Effect</a:t>
            </a:r>
            <a:endParaRPr lang="en-US" sz="2800" spc="-1" dirty="0">
              <a:solidFill>
                <a:srgbClr val="0070C0"/>
              </a:solidFill>
              <a:latin typeface="Arial"/>
              <a:cs typeface="Arial"/>
            </a:endParaRPr>
          </a:p>
        </p:txBody>
      </p:sp>
      <p:sp>
        <p:nvSpPr>
          <p:cNvPr id="5" name="TextBox 5"/>
          <p:cNvSpPr txBox="1"/>
          <p:nvPr/>
        </p:nvSpPr>
        <p:spPr>
          <a:xfrm>
            <a:off x="254939" y="1916430"/>
            <a:ext cx="2438400" cy="478155"/>
          </a:xfrm>
          <a:prstGeom prst="rect">
            <a:avLst/>
          </a:prstGeom>
        </p:spPr>
        <p:txBody>
          <a:bodyPr lIns="0" tIns="0" rIns="0" bIns="0" rtlCol="0" anchor="t">
            <a:spAutoFit/>
          </a:bodyPr>
          <a:lstStyle/>
          <a:p>
            <a:pPr algn="l">
              <a:lnSpc>
                <a:spcPts val="2662"/>
              </a:lnSpc>
            </a:pPr>
            <a:r>
              <a:rPr lang="en-US" sz="2773" spc="-1">
                <a:solidFill>
                  <a:srgbClr val="000066"/>
                </a:solidFill>
                <a:latin typeface="Arial Bold"/>
              </a:rPr>
              <a:t>Stack Effect</a:t>
            </a:r>
          </a:p>
        </p:txBody>
      </p:sp>
      <p:sp>
        <p:nvSpPr>
          <p:cNvPr id="6" name="TextBox 6"/>
          <p:cNvSpPr txBox="1"/>
          <p:nvPr/>
        </p:nvSpPr>
        <p:spPr>
          <a:xfrm>
            <a:off x="252758" y="2495276"/>
            <a:ext cx="2683646" cy="2312877"/>
          </a:xfrm>
          <a:prstGeom prst="rect">
            <a:avLst/>
          </a:prstGeom>
        </p:spPr>
        <p:txBody>
          <a:bodyPr wrap="square" lIns="0" tIns="0" rIns="0" bIns="0" rtlCol="0" anchor="t">
            <a:spAutoFit/>
          </a:bodyPr>
          <a:lstStyle/>
          <a:p>
            <a:pPr>
              <a:lnSpc>
                <a:spcPts val="2560"/>
              </a:lnSpc>
            </a:pPr>
            <a:r>
              <a:rPr lang="en-US" sz="2100" b="1" spc="-1" dirty="0">
                <a:solidFill>
                  <a:srgbClr val="000000"/>
                </a:solidFill>
                <a:latin typeface="Arial"/>
              </a:rPr>
              <a:t>Warmer air rises</a:t>
            </a:r>
            <a:r>
              <a:rPr lang="en-US" sz="2100" spc="-1" dirty="0">
                <a:solidFill>
                  <a:srgbClr val="000000"/>
                </a:solidFill>
                <a:latin typeface="Arial"/>
              </a:rPr>
              <a:t> and escapes out of the top of the house. . . </a:t>
            </a:r>
            <a:endParaRPr lang="en-US" sz="2133" spc="-1">
              <a:solidFill>
                <a:srgbClr val="000000"/>
              </a:solidFill>
              <a:latin typeface="Arial"/>
            </a:endParaRPr>
          </a:p>
          <a:p>
            <a:pPr>
              <a:lnSpc>
                <a:spcPts val="2560"/>
              </a:lnSpc>
            </a:pPr>
            <a:endParaRPr lang="en-US" sz="2100" spc="-1" dirty="0">
              <a:solidFill>
                <a:srgbClr val="000000"/>
              </a:solidFill>
              <a:latin typeface="Arial"/>
            </a:endParaRPr>
          </a:p>
          <a:p>
            <a:pPr>
              <a:lnSpc>
                <a:spcPts val="2560"/>
              </a:lnSpc>
            </a:pPr>
            <a:r>
              <a:rPr lang="en-US" sz="2100" spc="-1" dirty="0">
                <a:solidFill>
                  <a:srgbClr val="000000"/>
                </a:solidFill>
                <a:latin typeface="Arial"/>
              </a:rPr>
              <a:t>pulling in outside air from low leaks.</a:t>
            </a:r>
            <a:endParaRPr lang="en-US" sz="2100" spc="-1" dirty="0">
              <a:solidFill>
                <a:srgbClr val="000000"/>
              </a:solidFill>
              <a:latin typeface="Arial"/>
              <a:cs typeface="Arial"/>
            </a:endParaRPr>
          </a:p>
          <a:p>
            <a:pPr algn="l">
              <a:lnSpc>
                <a:spcPts val="2560"/>
              </a:lnSpc>
            </a:pPr>
            <a:endParaRPr lang="en-US" sz="2133" spc="-1">
              <a:solidFill>
                <a:srgbClr val="000000"/>
              </a:solidFill>
              <a:latin typeface="Arial"/>
            </a:endParaRPr>
          </a:p>
        </p:txBody>
      </p:sp>
      <p:sp>
        <p:nvSpPr>
          <p:cNvPr id="7" name="TextBox 7"/>
          <p:cNvSpPr txBox="1"/>
          <p:nvPr/>
        </p:nvSpPr>
        <p:spPr>
          <a:xfrm>
            <a:off x="4399976" y="4358493"/>
            <a:ext cx="2519808" cy="324864"/>
          </a:xfrm>
          <a:prstGeom prst="rect">
            <a:avLst/>
          </a:prstGeom>
        </p:spPr>
        <p:txBody>
          <a:bodyPr lIns="0" tIns="0" rIns="0" bIns="0" rtlCol="0" anchor="t">
            <a:spAutoFit/>
          </a:bodyPr>
          <a:lstStyle/>
          <a:p>
            <a:pPr algn="ctr">
              <a:lnSpc>
                <a:spcPts val="2067"/>
              </a:lnSpc>
            </a:pPr>
            <a:r>
              <a:rPr lang="en-US" sz="2153" spc="-1">
                <a:solidFill>
                  <a:srgbClr val="404040"/>
                </a:solidFill>
                <a:latin typeface="Arial"/>
              </a:rPr>
              <a:t>negative pressure</a:t>
            </a:r>
          </a:p>
        </p:txBody>
      </p:sp>
      <p:sp>
        <p:nvSpPr>
          <p:cNvPr id="8" name="TextBox 8"/>
          <p:cNvSpPr txBox="1"/>
          <p:nvPr/>
        </p:nvSpPr>
        <p:spPr>
          <a:xfrm>
            <a:off x="8222692" y="3359547"/>
            <a:ext cx="1159900" cy="769441"/>
          </a:xfrm>
          <a:prstGeom prst="rect">
            <a:avLst/>
          </a:prstGeom>
        </p:spPr>
        <p:txBody>
          <a:bodyPr wrap="square" lIns="0" tIns="0" rIns="0" bIns="0" rtlCol="0" anchor="t">
            <a:spAutoFit/>
          </a:bodyPr>
          <a:lstStyle/>
          <a:p>
            <a:pPr algn="l">
              <a:lnSpc>
                <a:spcPts val="2047"/>
              </a:lnSpc>
            </a:pPr>
            <a:r>
              <a:rPr lang="en-US" sz="2133" b="1" spc="-1">
                <a:solidFill>
                  <a:srgbClr val="404040"/>
                </a:solidFill>
                <a:latin typeface="Arial"/>
              </a:rPr>
              <a:t>Neutral pressure plane</a:t>
            </a:r>
          </a:p>
        </p:txBody>
      </p:sp>
      <p:sp>
        <p:nvSpPr>
          <p:cNvPr id="9" name="Freeform 9" descr="DrivingForces_StackEffect_A.png"/>
          <p:cNvSpPr/>
          <p:nvPr/>
        </p:nvSpPr>
        <p:spPr>
          <a:xfrm>
            <a:off x="4643816" y="1025757"/>
            <a:ext cx="2047488" cy="3378432"/>
          </a:xfrm>
          <a:custGeom>
            <a:avLst/>
            <a:gdLst/>
            <a:ahLst/>
            <a:cxnLst/>
            <a:rect l="l" t="t" r="r" b="b"/>
            <a:pathLst>
              <a:path w="2047488" h="3378432">
                <a:moveTo>
                  <a:pt x="0" y="0"/>
                </a:moveTo>
                <a:lnTo>
                  <a:pt x="2047488" y="0"/>
                </a:lnTo>
                <a:lnTo>
                  <a:pt x="2047488" y="3378432"/>
                </a:lnTo>
                <a:lnTo>
                  <a:pt x="0" y="3378432"/>
                </a:lnTo>
                <a:lnTo>
                  <a:pt x="0" y="0"/>
                </a:lnTo>
                <a:close/>
              </a:path>
            </a:pathLst>
          </a:custGeom>
          <a:blipFill>
            <a:blip r:embed="rId4"/>
            <a:stretch>
              <a:fillRect l="-46" r="-46"/>
            </a:stretch>
          </a:blipFill>
        </p:spPr>
      </p:sp>
      <p:sp>
        <p:nvSpPr>
          <p:cNvPr id="10" name="Freeform 10" descr="DrivingForces_StackEffect_B.png"/>
          <p:cNvSpPr/>
          <p:nvPr/>
        </p:nvSpPr>
        <p:spPr>
          <a:xfrm>
            <a:off x="3099752" y="4586973"/>
            <a:ext cx="5120640" cy="827904"/>
          </a:xfrm>
          <a:custGeom>
            <a:avLst/>
            <a:gdLst/>
            <a:ahLst/>
            <a:cxnLst/>
            <a:rect l="l" t="t" r="r" b="b"/>
            <a:pathLst>
              <a:path w="5120640" h="827904">
                <a:moveTo>
                  <a:pt x="0" y="0"/>
                </a:moveTo>
                <a:lnTo>
                  <a:pt x="5120640" y="0"/>
                </a:lnTo>
                <a:lnTo>
                  <a:pt x="5120640" y="827904"/>
                </a:lnTo>
                <a:lnTo>
                  <a:pt x="0" y="827904"/>
                </a:lnTo>
                <a:lnTo>
                  <a:pt x="0" y="0"/>
                </a:lnTo>
                <a:close/>
              </a:path>
            </a:pathLst>
          </a:custGeom>
          <a:blipFill>
            <a:blip r:embed="rId5"/>
            <a:stretch>
              <a:fillRect l="-300" r="-300"/>
            </a:stretch>
          </a:blipFill>
        </p:spPr>
      </p:sp>
      <p:sp>
        <p:nvSpPr>
          <p:cNvPr id="12" name="TextBox 12"/>
          <p:cNvSpPr txBox="1"/>
          <p:nvPr/>
        </p:nvSpPr>
        <p:spPr>
          <a:xfrm>
            <a:off x="4399976" y="2661138"/>
            <a:ext cx="2519808" cy="315339"/>
          </a:xfrm>
          <a:prstGeom prst="rect">
            <a:avLst/>
          </a:prstGeom>
        </p:spPr>
        <p:txBody>
          <a:bodyPr lIns="0" tIns="0" rIns="0" bIns="0" rtlCol="0" anchor="t">
            <a:spAutoFit/>
          </a:bodyPr>
          <a:lstStyle/>
          <a:p>
            <a:pPr algn="ctr">
              <a:lnSpc>
                <a:spcPts val="2149"/>
              </a:lnSpc>
            </a:pPr>
            <a:r>
              <a:rPr lang="en-US" sz="2239" spc="-1">
                <a:solidFill>
                  <a:srgbClr val="404040"/>
                </a:solidFill>
                <a:latin typeface="Arial"/>
              </a:rPr>
              <a:t>positive pressure</a:t>
            </a:r>
          </a:p>
        </p:txBody>
      </p:sp>
      <p:sp>
        <p:nvSpPr>
          <p:cNvPr id="13" name="TextBox 13"/>
          <p:cNvSpPr txBox="1"/>
          <p:nvPr/>
        </p:nvSpPr>
        <p:spPr>
          <a:xfrm>
            <a:off x="6410069" y="5707953"/>
            <a:ext cx="2746080" cy="328575"/>
          </a:xfrm>
          <a:prstGeom prst="rect">
            <a:avLst/>
          </a:prstGeom>
        </p:spPr>
        <p:txBody>
          <a:bodyPr lIns="0" tIns="0" rIns="0" bIns="0" rtlCol="0" anchor="t">
            <a:spAutoFit/>
          </a:bodyPr>
          <a:lstStyle/>
          <a:p>
            <a:pPr algn="r">
              <a:lnSpc>
                <a:spcPts val="1152"/>
              </a:lnSpc>
            </a:pPr>
            <a:r>
              <a:rPr lang="en-US" sz="960" spc="-1">
                <a:solidFill>
                  <a:srgbClr val="000000"/>
                </a:solidFill>
                <a:latin typeface="Arial Italics"/>
              </a:rPr>
              <a:t>Graphic developed for the US DOE WAP Standardized Curricula</a:t>
            </a:r>
          </a:p>
        </p:txBody>
      </p:sp>
      <p:sp>
        <p:nvSpPr>
          <p:cNvPr id="16" name="Footer Placeholder 6">
            <a:extLst>
              <a:ext uri="{FF2B5EF4-FFF2-40B4-BE49-F238E27FC236}">
                <a16:creationId xmlns:a16="http://schemas.microsoft.com/office/drawing/2014/main" id="{4CE24EDF-9B81-4503-619B-6934AF9514ED}"/>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18" name="Picture 17" descr="A red and white symbol of a person with a hard hat&#10;&#10;AI-generated content may be incorrect.">
            <a:extLst>
              <a:ext uri="{FF2B5EF4-FFF2-40B4-BE49-F238E27FC236}">
                <a16:creationId xmlns:a16="http://schemas.microsoft.com/office/drawing/2014/main" id="{1302232E-EFD3-0B55-386E-1D7A16A7F2E9}"/>
              </a:ext>
            </a:extLst>
          </p:cNvPr>
          <p:cNvPicPr>
            <a:picLocks noChangeAspect="1"/>
          </p:cNvPicPr>
          <p:nvPr/>
        </p:nvPicPr>
        <p:blipFill>
          <a:blip r:embed="rId6"/>
          <a:stretch>
            <a:fillRect/>
          </a:stretch>
        </p:blipFill>
        <p:spPr>
          <a:xfrm>
            <a:off x="8036043" y="554142"/>
            <a:ext cx="803073" cy="803190"/>
          </a:xfrm>
          <a:prstGeom prst="rect">
            <a:avLst/>
          </a:prstGeom>
          <a:ln>
            <a:noFill/>
          </a:ln>
        </p:spPr>
      </p:pic>
      <p:pic>
        <p:nvPicPr>
          <p:cNvPr id="20" name="Picture 19" descr="A green text on a black background&#10;&#10;AI-generated content may be incorrect.">
            <a:extLst>
              <a:ext uri="{FF2B5EF4-FFF2-40B4-BE49-F238E27FC236}">
                <a16:creationId xmlns:a16="http://schemas.microsoft.com/office/drawing/2014/main" id="{312DFC71-FF3E-71F9-CF40-E47F315D76CD}"/>
              </a:ext>
            </a:extLst>
          </p:cNvPr>
          <p:cNvPicPr>
            <a:picLocks noChangeAspect="1"/>
          </p:cNvPicPr>
          <p:nvPr/>
        </p:nvPicPr>
        <p:blipFill>
          <a:blip r:embed="rId7"/>
          <a:stretch>
            <a:fillRect/>
          </a:stretch>
        </p:blipFill>
        <p:spPr>
          <a:xfrm>
            <a:off x="505057" y="551645"/>
            <a:ext cx="1680521" cy="519859"/>
          </a:xfrm>
          <a:prstGeom prst="rect">
            <a:avLst/>
          </a:prstGeom>
        </p:spPr>
      </p:pic>
      <p:sp>
        <p:nvSpPr>
          <p:cNvPr id="22" name="Rectangle 21">
            <a:extLst>
              <a:ext uri="{FF2B5EF4-FFF2-40B4-BE49-F238E27FC236}">
                <a16:creationId xmlns:a16="http://schemas.microsoft.com/office/drawing/2014/main" id="{FFCB1673-6D95-3E1A-3FC7-F5D7E41348BB}"/>
              </a:ext>
            </a:extLst>
          </p:cNvPr>
          <p:cNvSpPr/>
          <p:nvPr/>
        </p:nvSpPr>
        <p:spPr>
          <a:xfrm>
            <a:off x="2447" y="6150994"/>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4" name="Slide Number Placeholder 2">
            <a:extLst>
              <a:ext uri="{FF2B5EF4-FFF2-40B4-BE49-F238E27FC236}">
                <a16:creationId xmlns:a16="http://schemas.microsoft.com/office/drawing/2014/main" id="{B6901F6A-16F5-62B3-5B73-782F3531E8C0}"/>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18</a:t>
            </a:fld>
            <a:endParaRPr lang="en-US" dirty="0">
              <a:solidFill>
                <a:schemeClr val="bg1"/>
              </a:solidFill>
              <a:latin typeface="Arial"/>
            </a:endParaRPr>
          </a:p>
        </p:txBody>
      </p:sp>
      <p:pic>
        <p:nvPicPr>
          <p:cNvPr id="26" name="Picture 25" descr="A black and white sign with black text&#10;&#10;AI-generated content may be incorrect.">
            <a:extLst>
              <a:ext uri="{FF2B5EF4-FFF2-40B4-BE49-F238E27FC236}">
                <a16:creationId xmlns:a16="http://schemas.microsoft.com/office/drawing/2014/main" id="{39A76976-BBE4-C1D3-C72C-600947D50E45}"/>
              </a:ext>
            </a:extLst>
          </p:cNvPr>
          <p:cNvPicPr>
            <a:picLocks noChangeAspect="1"/>
          </p:cNvPicPr>
          <p:nvPr/>
        </p:nvPicPr>
        <p:blipFill>
          <a:blip r:embed="rId8"/>
          <a:stretch>
            <a:fillRect/>
          </a:stretch>
        </p:blipFill>
        <p:spPr>
          <a:xfrm>
            <a:off x="7967272" y="6506594"/>
            <a:ext cx="422103" cy="418432"/>
          </a:xfrm>
          <a:prstGeom prst="rect">
            <a:avLst/>
          </a:prstGeom>
          <a:ln>
            <a:noFill/>
          </a:ln>
        </p:spPr>
      </p:pic>
      <p:pic>
        <p:nvPicPr>
          <p:cNvPr id="28" name="Picture 27" descr="A blue and grey logo&#10;&#10;AI-generated content may be incorrect.">
            <a:extLst>
              <a:ext uri="{FF2B5EF4-FFF2-40B4-BE49-F238E27FC236}">
                <a16:creationId xmlns:a16="http://schemas.microsoft.com/office/drawing/2014/main" id="{D91FC5BA-2564-47E6-60B4-B7DE31C2AD49}"/>
              </a:ext>
            </a:extLst>
          </p:cNvPr>
          <p:cNvPicPr>
            <a:picLocks noChangeAspect="1"/>
          </p:cNvPicPr>
          <p:nvPr/>
        </p:nvPicPr>
        <p:blipFill>
          <a:blip r:embed="rId9"/>
          <a:stretch>
            <a:fillRect/>
          </a:stretch>
        </p:blipFill>
        <p:spPr>
          <a:xfrm>
            <a:off x="692236" y="6533251"/>
            <a:ext cx="1265702" cy="362022"/>
          </a:xfrm>
          <a:prstGeom prst="rect">
            <a:avLst/>
          </a:prstGeom>
          <a:ln>
            <a:noFill/>
          </a:ln>
        </p:spPr>
      </p:pic>
      <p:pic>
        <p:nvPicPr>
          <p:cNvPr id="30" name="Picture 29" descr="A green text on a white background&#10;&#10;AI-generated content may be incorrect.">
            <a:extLst>
              <a:ext uri="{FF2B5EF4-FFF2-40B4-BE49-F238E27FC236}">
                <a16:creationId xmlns:a16="http://schemas.microsoft.com/office/drawing/2014/main" id="{C95DB668-14DB-0E2E-5AF7-4BE6A5B18FD6}"/>
              </a:ext>
            </a:extLst>
          </p:cNvPr>
          <p:cNvPicPr>
            <a:picLocks noChangeAspect="1"/>
          </p:cNvPicPr>
          <p:nvPr/>
        </p:nvPicPr>
        <p:blipFill>
          <a:blip r:embed="rId10"/>
          <a:stretch>
            <a:fillRect/>
          </a:stretch>
        </p:blipFill>
        <p:spPr>
          <a:xfrm>
            <a:off x="4128621" y="6536871"/>
            <a:ext cx="1235674" cy="307486"/>
          </a:xfrm>
          <a:prstGeom prst="rect">
            <a:avLst/>
          </a:prstGeom>
          <a:ln>
            <a:noFill/>
          </a:ln>
        </p:spPr>
      </p:pic>
      <p:sp>
        <p:nvSpPr>
          <p:cNvPr id="32" name="Footer Placeholder 1">
            <a:extLst>
              <a:ext uri="{FF2B5EF4-FFF2-40B4-BE49-F238E27FC236}">
                <a16:creationId xmlns:a16="http://schemas.microsoft.com/office/drawing/2014/main" id="{258F6C2C-4BDF-D17F-D20C-944692D527CF}"/>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a:stretch>
          </a:blipFill>
        </p:spPr>
      </p:sp>
      <p:sp>
        <p:nvSpPr>
          <p:cNvPr id="3" name="Freeform 3" descr="Image showing the stack effect on a multifamily home"/>
          <p:cNvSpPr/>
          <p:nvPr/>
        </p:nvSpPr>
        <p:spPr>
          <a:xfrm>
            <a:off x="0" y="0"/>
            <a:ext cx="9753600" cy="6989952"/>
          </a:xfrm>
          <a:custGeom>
            <a:avLst/>
            <a:gdLst/>
            <a:ahLst/>
            <a:cxnLst/>
            <a:rect l="l" t="t" r="r" b="b"/>
            <a:pathLst>
              <a:path w="9753600" h="6989952">
                <a:moveTo>
                  <a:pt x="0" y="0"/>
                </a:moveTo>
                <a:lnTo>
                  <a:pt x="9753600" y="0"/>
                </a:lnTo>
                <a:lnTo>
                  <a:pt x="9753600" y="6989952"/>
                </a:lnTo>
                <a:lnTo>
                  <a:pt x="0" y="6989952"/>
                </a:lnTo>
                <a:lnTo>
                  <a:pt x="0" y="0"/>
                </a:lnTo>
                <a:close/>
              </a:path>
            </a:pathLst>
          </a:custGeom>
          <a:blipFill>
            <a:blip r:embed="rId4"/>
            <a:stretch>
              <a:fillRect l="-420" r="268" b="-28781"/>
            </a:stretch>
          </a:blipFill>
        </p:spPr>
      </p:sp>
      <p:grpSp>
        <p:nvGrpSpPr>
          <p:cNvPr id="4" name="Group 4"/>
          <p:cNvGrpSpPr/>
          <p:nvPr/>
        </p:nvGrpSpPr>
        <p:grpSpPr>
          <a:xfrm>
            <a:off x="5689344" y="748416"/>
            <a:ext cx="3413760" cy="812544"/>
            <a:chOff x="0" y="0"/>
            <a:chExt cx="4551680" cy="1083392"/>
          </a:xfrm>
        </p:grpSpPr>
        <p:sp>
          <p:nvSpPr>
            <p:cNvPr id="5" name="Freeform 5"/>
            <p:cNvSpPr/>
            <p:nvPr/>
          </p:nvSpPr>
          <p:spPr>
            <a:xfrm>
              <a:off x="0" y="0"/>
              <a:ext cx="4551680" cy="1083437"/>
            </a:xfrm>
            <a:custGeom>
              <a:avLst/>
              <a:gdLst/>
              <a:ahLst/>
              <a:cxnLst/>
              <a:rect l="l" t="t" r="r" b="b"/>
              <a:pathLst>
                <a:path w="4551680" h="1083437">
                  <a:moveTo>
                    <a:pt x="0" y="0"/>
                  </a:moveTo>
                  <a:lnTo>
                    <a:pt x="4551680" y="0"/>
                  </a:lnTo>
                  <a:lnTo>
                    <a:pt x="4551680" y="1083437"/>
                  </a:lnTo>
                  <a:lnTo>
                    <a:pt x="0" y="1083437"/>
                  </a:lnTo>
                  <a:close/>
                </a:path>
              </a:pathLst>
            </a:custGeom>
            <a:solidFill>
              <a:srgbClr val="FFFFFF">
                <a:alpha val="71765"/>
              </a:srgbClr>
            </a:solidFill>
          </p:spPr>
        </p:sp>
      </p:grpSp>
      <p:sp>
        <p:nvSpPr>
          <p:cNvPr id="6" name="TextBox 6"/>
          <p:cNvSpPr txBox="1"/>
          <p:nvPr/>
        </p:nvSpPr>
        <p:spPr>
          <a:xfrm>
            <a:off x="5698320" y="730695"/>
            <a:ext cx="3314784" cy="1029993"/>
          </a:xfrm>
          <a:prstGeom prst="rect">
            <a:avLst/>
          </a:prstGeom>
        </p:spPr>
        <p:txBody>
          <a:bodyPr lIns="0" tIns="0" rIns="0" bIns="0" rtlCol="0" anchor="t">
            <a:spAutoFit/>
          </a:bodyPr>
          <a:lstStyle/>
          <a:p>
            <a:pPr algn="l">
              <a:lnSpc>
                <a:spcPts val="2560"/>
              </a:lnSpc>
            </a:pPr>
            <a:r>
              <a:rPr lang="en-US" sz="2133" spc="-1">
                <a:solidFill>
                  <a:srgbClr val="000000"/>
                </a:solidFill>
                <a:latin typeface="Arial"/>
              </a:rPr>
              <a:t>Positive pressure </a:t>
            </a:r>
          </a:p>
          <a:p>
            <a:pPr algn="l">
              <a:lnSpc>
                <a:spcPts val="2560"/>
              </a:lnSpc>
            </a:pPr>
            <a:r>
              <a:rPr lang="en-US" sz="2133" spc="-1">
                <a:solidFill>
                  <a:srgbClr val="000000"/>
                </a:solidFill>
                <a:latin typeface="Arial"/>
              </a:rPr>
              <a:t>(with reference to outside)</a:t>
            </a:r>
          </a:p>
        </p:txBody>
      </p:sp>
      <p:grpSp>
        <p:nvGrpSpPr>
          <p:cNvPr id="7" name="Group 7"/>
          <p:cNvGrpSpPr/>
          <p:nvPr/>
        </p:nvGrpSpPr>
        <p:grpSpPr>
          <a:xfrm>
            <a:off x="2394432" y="3385152"/>
            <a:ext cx="3339264" cy="87936"/>
            <a:chOff x="0" y="0"/>
            <a:chExt cx="4452352" cy="117248"/>
          </a:xfrm>
        </p:grpSpPr>
        <p:sp>
          <p:nvSpPr>
            <p:cNvPr id="8" name="Freeform 8"/>
            <p:cNvSpPr/>
            <p:nvPr/>
          </p:nvSpPr>
          <p:spPr>
            <a:xfrm>
              <a:off x="58674" y="0"/>
              <a:ext cx="4334383" cy="117221"/>
            </a:xfrm>
            <a:custGeom>
              <a:avLst/>
              <a:gdLst/>
              <a:ahLst/>
              <a:cxnLst/>
              <a:rect l="l" t="t" r="r" b="b"/>
              <a:pathLst>
                <a:path w="4334383" h="117221">
                  <a:moveTo>
                    <a:pt x="234442" y="0"/>
                  </a:moveTo>
                  <a:lnTo>
                    <a:pt x="351663" y="0"/>
                  </a:lnTo>
                  <a:lnTo>
                    <a:pt x="351663" y="117221"/>
                  </a:lnTo>
                  <a:lnTo>
                    <a:pt x="234442" y="117221"/>
                  </a:lnTo>
                  <a:close/>
                  <a:moveTo>
                    <a:pt x="468884" y="0"/>
                  </a:moveTo>
                  <a:lnTo>
                    <a:pt x="586105" y="0"/>
                  </a:lnTo>
                  <a:lnTo>
                    <a:pt x="586105" y="117221"/>
                  </a:lnTo>
                  <a:lnTo>
                    <a:pt x="468884" y="117221"/>
                  </a:lnTo>
                  <a:close/>
                  <a:moveTo>
                    <a:pt x="703453" y="0"/>
                  </a:moveTo>
                  <a:lnTo>
                    <a:pt x="820674" y="0"/>
                  </a:lnTo>
                  <a:lnTo>
                    <a:pt x="820674" y="117221"/>
                  </a:lnTo>
                  <a:lnTo>
                    <a:pt x="703453" y="117221"/>
                  </a:lnTo>
                  <a:close/>
                  <a:moveTo>
                    <a:pt x="937895" y="0"/>
                  </a:moveTo>
                  <a:lnTo>
                    <a:pt x="1055116" y="0"/>
                  </a:lnTo>
                  <a:lnTo>
                    <a:pt x="1055116" y="117221"/>
                  </a:lnTo>
                  <a:lnTo>
                    <a:pt x="937895" y="117221"/>
                  </a:lnTo>
                  <a:close/>
                  <a:moveTo>
                    <a:pt x="1172464" y="0"/>
                  </a:moveTo>
                  <a:lnTo>
                    <a:pt x="1289685" y="0"/>
                  </a:lnTo>
                  <a:lnTo>
                    <a:pt x="1289685" y="117221"/>
                  </a:lnTo>
                  <a:lnTo>
                    <a:pt x="1172464" y="117221"/>
                  </a:lnTo>
                  <a:close/>
                  <a:moveTo>
                    <a:pt x="1406906" y="0"/>
                  </a:moveTo>
                  <a:lnTo>
                    <a:pt x="1524127" y="0"/>
                  </a:lnTo>
                  <a:lnTo>
                    <a:pt x="1524127" y="117221"/>
                  </a:lnTo>
                  <a:lnTo>
                    <a:pt x="1406906" y="117221"/>
                  </a:lnTo>
                  <a:close/>
                  <a:moveTo>
                    <a:pt x="1641348" y="117221"/>
                  </a:moveTo>
                  <a:lnTo>
                    <a:pt x="1758569" y="117221"/>
                  </a:lnTo>
                  <a:lnTo>
                    <a:pt x="1641348" y="117221"/>
                  </a:lnTo>
                  <a:close/>
                  <a:moveTo>
                    <a:pt x="1875790" y="117221"/>
                  </a:moveTo>
                  <a:lnTo>
                    <a:pt x="1993011" y="117221"/>
                  </a:lnTo>
                  <a:lnTo>
                    <a:pt x="1875790" y="117221"/>
                  </a:lnTo>
                  <a:close/>
                  <a:moveTo>
                    <a:pt x="2110232" y="117221"/>
                  </a:moveTo>
                  <a:lnTo>
                    <a:pt x="2227453" y="117221"/>
                  </a:lnTo>
                  <a:lnTo>
                    <a:pt x="2110232" y="117221"/>
                  </a:lnTo>
                  <a:close/>
                  <a:moveTo>
                    <a:pt x="2344674" y="117221"/>
                  </a:moveTo>
                  <a:lnTo>
                    <a:pt x="2461895" y="117221"/>
                  </a:lnTo>
                  <a:lnTo>
                    <a:pt x="2344674" y="117221"/>
                  </a:lnTo>
                  <a:close/>
                  <a:moveTo>
                    <a:pt x="2579116" y="117221"/>
                  </a:moveTo>
                  <a:lnTo>
                    <a:pt x="2696337" y="117221"/>
                  </a:lnTo>
                  <a:lnTo>
                    <a:pt x="2579116" y="117221"/>
                  </a:lnTo>
                  <a:close/>
                  <a:moveTo>
                    <a:pt x="2813558" y="117221"/>
                  </a:moveTo>
                  <a:lnTo>
                    <a:pt x="2930779" y="117221"/>
                  </a:lnTo>
                  <a:lnTo>
                    <a:pt x="2813558" y="117221"/>
                  </a:lnTo>
                  <a:close/>
                  <a:moveTo>
                    <a:pt x="3048000" y="117221"/>
                  </a:moveTo>
                  <a:lnTo>
                    <a:pt x="3165221" y="117221"/>
                  </a:lnTo>
                  <a:lnTo>
                    <a:pt x="3048000" y="117221"/>
                  </a:lnTo>
                  <a:close/>
                  <a:moveTo>
                    <a:pt x="3282442" y="117221"/>
                  </a:moveTo>
                  <a:lnTo>
                    <a:pt x="3399663" y="117221"/>
                  </a:lnTo>
                  <a:lnTo>
                    <a:pt x="3282442" y="117221"/>
                  </a:lnTo>
                  <a:close/>
                  <a:moveTo>
                    <a:pt x="3516884" y="117221"/>
                  </a:moveTo>
                  <a:lnTo>
                    <a:pt x="3634105" y="117221"/>
                  </a:lnTo>
                  <a:lnTo>
                    <a:pt x="3516884" y="117221"/>
                  </a:lnTo>
                  <a:close/>
                  <a:moveTo>
                    <a:pt x="3751326" y="117221"/>
                  </a:moveTo>
                  <a:lnTo>
                    <a:pt x="3868547" y="117221"/>
                  </a:lnTo>
                  <a:lnTo>
                    <a:pt x="3751326" y="117221"/>
                  </a:lnTo>
                  <a:close/>
                  <a:moveTo>
                    <a:pt x="3985768" y="117221"/>
                  </a:moveTo>
                  <a:lnTo>
                    <a:pt x="4102989" y="117221"/>
                  </a:lnTo>
                  <a:lnTo>
                    <a:pt x="3985768" y="117221"/>
                  </a:lnTo>
                  <a:close/>
                  <a:moveTo>
                    <a:pt x="4220210" y="117221"/>
                  </a:moveTo>
                  <a:lnTo>
                    <a:pt x="4334383" y="117221"/>
                  </a:lnTo>
                  <a:lnTo>
                    <a:pt x="4220210" y="117221"/>
                  </a:lnTo>
                  <a:close/>
                  <a:moveTo>
                    <a:pt x="0" y="0"/>
                  </a:moveTo>
                  <a:lnTo>
                    <a:pt x="117221" y="0"/>
                  </a:lnTo>
                  <a:lnTo>
                    <a:pt x="117221" y="117221"/>
                  </a:lnTo>
                  <a:lnTo>
                    <a:pt x="0" y="117221"/>
                  </a:lnTo>
                  <a:close/>
                </a:path>
              </a:pathLst>
            </a:custGeom>
            <a:solidFill>
              <a:srgbClr val="767171"/>
            </a:solidFill>
          </p:spPr>
        </p:sp>
      </p:grpSp>
      <p:grpSp>
        <p:nvGrpSpPr>
          <p:cNvPr id="9" name="Group 9"/>
          <p:cNvGrpSpPr/>
          <p:nvPr/>
        </p:nvGrpSpPr>
        <p:grpSpPr>
          <a:xfrm>
            <a:off x="5691264" y="3195648"/>
            <a:ext cx="3256704" cy="461568"/>
            <a:chOff x="0" y="0"/>
            <a:chExt cx="4342272" cy="615424"/>
          </a:xfrm>
        </p:grpSpPr>
        <p:sp>
          <p:nvSpPr>
            <p:cNvPr id="10" name="Freeform 10"/>
            <p:cNvSpPr/>
            <p:nvPr/>
          </p:nvSpPr>
          <p:spPr>
            <a:xfrm>
              <a:off x="0" y="0"/>
              <a:ext cx="4342257" cy="615442"/>
            </a:xfrm>
            <a:custGeom>
              <a:avLst/>
              <a:gdLst/>
              <a:ahLst/>
              <a:cxnLst/>
              <a:rect l="l" t="t" r="r" b="b"/>
              <a:pathLst>
                <a:path w="4342257" h="615442">
                  <a:moveTo>
                    <a:pt x="0" y="0"/>
                  </a:moveTo>
                  <a:lnTo>
                    <a:pt x="4342257" y="0"/>
                  </a:lnTo>
                  <a:lnTo>
                    <a:pt x="4342257" y="615442"/>
                  </a:lnTo>
                  <a:lnTo>
                    <a:pt x="0" y="615442"/>
                  </a:lnTo>
                  <a:close/>
                </a:path>
              </a:pathLst>
            </a:custGeom>
            <a:solidFill>
              <a:srgbClr val="FFFFFF">
                <a:alpha val="71765"/>
              </a:srgbClr>
            </a:solidFill>
          </p:spPr>
        </p:sp>
      </p:grpSp>
      <p:sp>
        <p:nvSpPr>
          <p:cNvPr id="11" name="TextBox 11"/>
          <p:cNvSpPr txBox="1"/>
          <p:nvPr/>
        </p:nvSpPr>
        <p:spPr>
          <a:xfrm>
            <a:off x="5698320" y="3184455"/>
            <a:ext cx="3243360" cy="379497"/>
          </a:xfrm>
          <a:prstGeom prst="rect">
            <a:avLst/>
          </a:prstGeom>
        </p:spPr>
        <p:txBody>
          <a:bodyPr lIns="0" tIns="0" rIns="0" bIns="0" rtlCol="0" anchor="t">
            <a:spAutoFit/>
          </a:bodyPr>
          <a:lstStyle/>
          <a:p>
            <a:pPr algn="l">
              <a:lnSpc>
                <a:spcPts val="2560"/>
              </a:lnSpc>
            </a:pPr>
            <a:r>
              <a:rPr lang="en-US" sz="2133" spc="-1">
                <a:solidFill>
                  <a:srgbClr val="000000"/>
                </a:solidFill>
                <a:latin typeface="Arial"/>
              </a:rPr>
              <a:t>Neutral pressure plane</a:t>
            </a:r>
          </a:p>
        </p:txBody>
      </p:sp>
      <p:sp>
        <p:nvSpPr>
          <p:cNvPr id="12" name="TextBox 12"/>
          <p:cNvSpPr txBox="1"/>
          <p:nvPr/>
        </p:nvSpPr>
        <p:spPr>
          <a:xfrm>
            <a:off x="252432" y="6760422"/>
            <a:ext cx="3802848" cy="277578"/>
          </a:xfrm>
          <a:prstGeom prst="rect">
            <a:avLst/>
          </a:prstGeom>
        </p:spPr>
        <p:txBody>
          <a:bodyPr lIns="0" tIns="0" rIns="0" bIns="0" rtlCol="0" anchor="t">
            <a:spAutoFit/>
          </a:bodyPr>
          <a:lstStyle/>
          <a:p>
            <a:pPr algn="l">
              <a:lnSpc>
                <a:spcPts val="1007"/>
              </a:lnSpc>
            </a:pPr>
            <a:r>
              <a:rPr lang="en-US" sz="839" spc="-1">
                <a:solidFill>
                  <a:srgbClr val="4472C4"/>
                </a:solidFill>
                <a:latin typeface="Arial Italics"/>
              </a:rPr>
              <a:t>Photo courtesy of David Keefe, Vermont Energy Investment Corp.</a:t>
            </a:r>
          </a:p>
        </p:txBody>
      </p:sp>
      <p:sp>
        <p:nvSpPr>
          <p:cNvPr id="13" name="Freeform 13" descr="PressureArrow_Red.png"/>
          <p:cNvSpPr/>
          <p:nvPr/>
        </p:nvSpPr>
        <p:spPr>
          <a:xfrm>
            <a:off x="4714368" y="5120640"/>
            <a:ext cx="2008320" cy="1049856"/>
          </a:xfrm>
          <a:custGeom>
            <a:avLst/>
            <a:gdLst/>
            <a:ahLst/>
            <a:cxnLst/>
            <a:rect l="l" t="t" r="r" b="b"/>
            <a:pathLst>
              <a:path w="2008320" h="1049856">
                <a:moveTo>
                  <a:pt x="0" y="0"/>
                </a:moveTo>
                <a:lnTo>
                  <a:pt x="2008320" y="0"/>
                </a:lnTo>
                <a:lnTo>
                  <a:pt x="2008320" y="1049856"/>
                </a:lnTo>
                <a:lnTo>
                  <a:pt x="0" y="1049856"/>
                </a:lnTo>
                <a:lnTo>
                  <a:pt x="0" y="0"/>
                </a:lnTo>
                <a:close/>
              </a:path>
            </a:pathLst>
          </a:custGeom>
          <a:blipFill>
            <a:blip r:embed="rId5"/>
            <a:stretch>
              <a:fillRect l="-245" r="-245"/>
            </a:stretch>
          </a:blipFill>
        </p:spPr>
      </p:sp>
      <p:sp>
        <p:nvSpPr>
          <p:cNvPr id="14" name="Freeform 14" descr="PressureArrow_Green.png"/>
          <p:cNvSpPr/>
          <p:nvPr/>
        </p:nvSpPr>
        <p:spPr>
          <a:xfrm>
            <a:off x="1869312" y="1544448"/>
            <a:ext cx="2008320" cy="1049856"/>
          </a:xfrm>
          <a:custGeom>
            <a:avLst/>
            <a:gdLst/>
            <a:ahLst/>
            <a:cxnLst/>
            <a:rect l="l" t="t" r="r" b="b"/>
            <a:pathLst>
              <a:path w="2008320" h="1049856">
                <a:moveTo>
                  <a:pt x="0" y="0"/>
                </a:moveTo>
                <a:lnTo>
                  <a:pt x="2008320" y="0"/>
                </a:lnTo>
                <a:lnTo>
                  <a:pt x="2008320" y="1049856"/>
                </a:lnTo>
                <a:lnTo>
                  <a:pt x="0" y="1049856"/>
                </a:lnTo>
                <a:lnTo>
                  <a:pt x="0" y="0"/>
                </a:lnTo>
                <a:close/>
              </a:path>
            </a:pathLst>
          </a:custGeom>
          <a:blipFill>
            <a:blip r:embed="rId6"/>
            <a:stretch>
              <a:fillRect l="-245" r="-245"/>
            </a:stretch>
          </a:blipFill>
        </p:spPr>
      </p:sp>
      <p:sp>
        <p:nvSpPr>
          <p:cNvPr id="15" name="Freeform 15" descr="PressureArrow_Red.png"/>
          <p:cNvSpPr/>
          <p:nvPr/>
        </p:nvSpPr>
        <p:spPr>
          <a:xfrm>
            <a:off x="1706880" y="5039232"/>
            <a:ext cx="2008320" cy="1049856"/>
          </a:xfrm>
          <a:custGeom>
            <a:avLst/>
            <a:gdLst/>
            <a:ahLst/>
            <a:cxnLst/>
            <a:rect l="l" t="t" r="r" b="b"/>
            <a:pathLst>
              <a:path w="2008320" h="1049856">
                <a:moveTo>
                  <a:pt x="0" y="0"/>
                </a:moveTo>
                <a:lnTo>
                  <a:pt x="2008320" y="0"/>
                </a:lnTo>
                <a:lnTo>
                  <a:pt x="2008320" y="1049856"/>
                </a:lnTo>
                <a:lnTo>
                  <a:pt x="0" y="1049856"/>
                </a:lnTo>
                <a:lnTo>
                  <a:pt x="0" y="0"/>
                </a:lnTo>
                <a:close/>
              </a:path>
            </a:pathLst>
          </a:custGeom>
          <a:blipFill>
            <a:blip r:embed="rId7"/>
            <a:stretch>
              <a:fillRect l="-245" r="-245"/>
            </a:stretch>
          </a:blipFill>
        </p:spPr>
      </p:sp>
      <p:sp>
        <p:nvSpPr>
          <p:cNvPr id="16" name="Freeform 16" descr="PressureArrow_Red.png"/>
          <p:cNvSpPr/>
          <p:nvPr/>
        </p:nvSpPr>
        <p:spPr>
          <a:xfrm>
            <a:off x="3739008" y="5689728"/>
            <a:ext cx="1049856" cy="1300224"/>
          </a:xfrm>
          <a:custGeom>
            <a:avLst/>
            <a:gdLst/>
            <a:ahLst/>
            <a:cxnLst/>
            <a:rect l="l" t="t" r="r" b="b"/>
            <a:pathLst>
              <a:path w="1049856" h="1300224">
                <a:moveTo>
                  <a:pt x="0" y="0"/>
                </a:moveTo>
                <a:lnTo>
                  <a:pt x="1049856" y="0"/>
                </a:lnTo>
                <a:lnTo>
                  <a:pt x="1049856" y="1300224"/>
                </a:lnTo>
                <a:lnTo>
                  <a:pt x="0" y="1300224"/>
                </a:lnTo>
                <a:lnTo>
                  <a:pt x="0" y="0"/>
                </a:lnTo>
                <a:close/>
              </a:path>
            </a:pathLst>
          </a:custGeom>
          <a:blipFill>
            <a:blip r:embed="rId8"/>
            <a:stretch>
              <a:fillRect t="-171" b="-171"/>
            </a:stretch>
          </a:blipFill>
        </p:spPr>
      </p:sp>
      <p:sp>
        <p:nvSpPr>
          <p:cNvPr id="17" name="Freeform 17" descr="PressureArrow_Green.png"/>
          <p:cNvSpPr/>
          <p:nvPr/>
        </p:nvSpPr>
        <p:spPr>
          <a:xfrm>
            <a:off x="4551552" y="1544448"/>
            <a:ext cx="2008320" cy="1049856"/>
          </a:xfrm>
          <a:custGeom>
            <a:avLst/>
            <a:gdLst/>
            <a:ahLst/>
            <a:cxnLst/>
            <a:rect l="l" t="t" r="r" b="b"/>
            <a:pathLst>
              <a:path w="2008320" h="1049856">
                <a:moveTo>
                  <a:pt x="0" y="0"/>
                </a:moveTo>
                <a:lnTo>
                  <a:pt x="2008320" y="0"/>
                </a:lnTo>
                <a:lnTo>
                  <a:pt x="2008320" y="1049856"/>
                </a:lnTo>
                <a:lnTo>
                  <a:pt x="0" y="1049856"/>
                </a:lnTo>
                <a:lnTo>
                  <a:pt x="0" y="0"/>
                </a:lnTo>
                <a:close/>
              </a:path>
            </a:pathLst>
          </a:custGeom>
          <a:blipFill>
            <a:blip r:embed="rId9"/>
            <a:stretch>
              <a:fillRect l="-245" r="-245"/>
            </a:stretch>
          </a:blipFill>
        </p:spPr>
      </p:sp>
      <p:sp>
        <p:nvSpPr>
          <p:cNvPr id="18" name="Freeform 18" descr="PressureArrow_Green.png"/>
          <p:cNvSpPr/>
          <p:nvPr/>
        </p:nvSpPr>
        <p:spPr>
          <a:xfrm>
            <a:off x="3739008" y="162432"/>
            <a:ext cx="1049856" cy="1454592"/>
          </a:xfrm>
          <a:custGeom>
            <a:avLst/>
            <a:gdLst/>
            <a:ahLst/>
            <a:cxnLst/>
            <a:rect l="l" t="t" r="r" b="b"/>
            <a:pathLst>
              <a:path w="1049856" h="1454592">
                <a:moveTo>
                  <a:pt x="0" y="0"/>
                </a:moveTo>
                <a:lnTo>
                  <a:pt x="1049856" y="0"/>
                </a:lnTo>
                <a:lnTo>
                  <a:pt x="1049856" y="1454592"/>
                </a:lnTo>
                <a:lnTo>
                  <a:pt x="0" y="1454592"/>
                </a:lnTo>
                <a:lnTo>
                  <a:pt x="0" y="0"/>
                </a:lnTo>
                <a:close/>
              </a:path>
            </a:pathLst>
          </a:custGeom>
          <a:blipFill>
            <a:blip r:embed="rId10"/>
            <a:stretch>
              <a:fillRect t="-102" b="-102"/>
            </a:stretch>
          </a:blipFill>
        </p:spPr>
      </p:sp>
      <p:grpSp>
        <p:nvGrpSpPr>
          <p:cNvPr id="19" name="Group 19"/>
          <p:cNvGrpSpPr/>
          <p:nvPr/>
        </p:nvGrpSpPr>
        <p:grpSpPr>
          <a:xfrm>
            <a:off x="5689344" y="6031488"/>
            <a:ext cx="3413760" cy="812544"/>
            <a:chOff x="0" y="0"/>
            <a:chExt cx="4551680" cy="1083392"/>
          </a:xfrm>
        </p:grpSpPr>
        <p:sp>
          <p:nvSpPr>
            <p:cNvPr id="20" name="Freeform 20"/>
            <p:cNvSpPr/>
            <p:nvPr/>
          </p:nvSpPr>
          <p:spPr>
            <a:xfrm>
              <a:off x="0" y="0"/>
              <a:ext cx="4551680" cy="1083437"/>
            </a:xfrm>
            <a:custGeom>
              <a:avLst/>
              <a:gdLst/>
              <a:ahLst/>
              <a:cxnLst/>
              <a:rect l="l" t="t" r="r" b="b"/>
              <a:pathLst>
                <a:path w="4551680" h="1083437">
                  <a:moveTo>
                    <a:pt x="0" y="0"/>
                  </a:moveTo>
                  <a:lnTo>
                    <a:pt x="4551680" y="0"/>
                  </a:lnTo>
                  <a:lnTo>
                    <a:pt x="4551680" y="1083437"/>
                  </a:lnTo>
                  <a:lnTo>
                    <a:pt x="0" y="1083437"/>
                  </a:lnTo>
                  <a:close/>
                </a:path>
              </a:pathLst>
            </a:custGeom>
            <a:solidFill>
              <a:srgbClr val="FFFFFF">
                <a:alpha val="71765"/>
              </a:srgbClr>
            </a:solidFill>
          </p:spPr>
        </p:sp>
      </p:grpSp>
      <p:sp>
        <p:nvSpPr>
          <p:cNvPr id="21" name="TextBox 21"/>
          <p:cNvSpPr txBox="1"/>
          <p:nvPr/>
        </p:nvSpPr>
        <p:spPr>
          <a:xfrm>
            <a:off x="5698320" y="6013767"/>
            <a:ext cx="3314784" cy="1029993"/>
          </a:xfrm>
          <a:prstGeom prst="rect">
            <a:avLst/>
          </a:prstGeom>
        </p:spPr>
        <p:txBody>
          <a:bodyPr lIns="0" tIns="0" rIns="0" bIns="0" rtlCol="0" anchor="t">
            <a:spAutoFit/>
          </a:bodyPr>
          <a:lstStyle/>
          <a:p>
            <a:pPr algn="l">
              <a:lnSpc>
                <a:spcPts val="2560"/>
              </a:lnSpc>
            </a:pPr>
            <a:r>
              <a:rPr lang="en-US" sz="2133" spc="-1">
                <a:solidFill>
                  <a:srgbClr val="000000"/>
                </a:solidFill>
                <a:latin typeface="Arial"/>
              </a:rPr>
              <a:t>Negative pressure </a:t>
            </a:r>
          </a:p>
          <a:p>
            <a:pPr algn="l">
              <a:lnSpc>
                <a:spcPts val="2560"/>
              </a:lnSpc>
            </a:pPr>
            <a:r>
              <a:rPr lang="en-US" sz="2133" spc="-1">
                <a:solidFill>
                  <a:srgbClr val="000000"/>
                </a:solidFill>
                <a:latin typeface="Arial"/>
              </a:rPr>
              <a:t>(with reference to outside)</a:t>
            </a:r>
          </a:p>
        </p:txBody>
      </p:sp>
      <p:sp>
        <p:nvSpPr>
          <p:cNvPr id="22" name="TextBox 22"/>
          <p:cNvSpPr txBox="1"/>
          <p:nvPr/>
        </p:nvSpPr>
        <p:spPr>
          <a:xfrm>
            <a:off x="487680" y="105282"/>
            <a:ext cx="6746112" cy="951486"/>
          </a:xfrm>
          <a:prstGeom prst="rect">
            <a:avLst/>
          </a:prstGeom>
        </p:spPr>
        <p:txBody>
          <a:bodyPr lIns="0" tIns="0" rIns="0" bIns="0" rtlCol="0" anchor="t">
            <a:spAutoFit/>
          </a:bodyPr>
          <a:lstStyle/>
          <a:p>
            <a:pPr algn="l">
              <a:lnSpc>
                <a:spcPts val="3327"/>
              </a:lnSpc>
            </a:pPr>
            <a:r>
              <a:rPr lang="en-US" sz="2773" spc="-1">
                <a:solidFill>
                  <a:srgbClr val="FFFFFF"/>
                </a:solidFill>
                <a:latin typeface="Arial Bold"/>
              </a:rPr>
              <a:t>Stack Effect</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00509" y="1864340"/>
            <a:ext cx="8595360" cy="3590727"/>
          </a:xfrm>
          <a:prstGeom prst="rect">
            <a:avLst/>
          </a:prstGeom>
        </p:spPr>
        <p:txBody>
          <a:bodyPr lIns="0" tIns="0" rIns="0" bIns="0" rtlCol="0" anchor="t">
            <a:spAutoFit/>
          </a:bodyPr>
          <a:lstStyle/>
          <a:p>
            <a:pPr marL="376555" lvl="1" indent="-187960" algn="l">
              <a:lnSpc>
                <a:spcPts val="2764"/>
              </a:lnSpc>
              <a:buFont typeface="Arial"/>
              <a:buChar char="•"/>
            </a:pPr>
            <a:r>
              <a:rPr lang="en-US" sz="2550" spc="-1" dirty="0">
                <a:solidFill>
                  <a:srgbClr val="0070C0"/>
                </a:solidFill>
                <a:latin typeface="Arial"/>
              </a:rPr>
              <a:t>Understand the difference between thermal and air barriers.</a:t>
            </a:r>
            <a:endParaRPr lang="en-US" sz="2550" dirty="0"/>
          </a:p>
          <a:p>
            <a:pPr marL="376555" lvl="1" indent="-187960" algn="l">
              <a:lnSpc>
                <a:spcPts val="2764"/>
              </a:lnSpc>
              <a:buFont typeface="Arial"/>
              <a:buChar char="•"/>
            </a:pPr>
            <a:r>
              <a:rPr lang="en-US" sz="2550" spc="-1" dirty="0">
                <a:solidFill>
                  <a:srgbClr val="0070C0"/>
                </a:solidFill>
                <a:latin typeface="Arial"/>
              </a:rPr>
              <a:t>Know the proper location of thermal and air boundaries.</a:t>
            </a:r>
            <a:endParaRPr lang="en-US" sz="2550" spc="-1" dirty="0">
              <a:solidFill>
                <a:srgbClr val="0070C0"/>
              </a:solidFill>
              <a:latin typeface="Arial"/>
              <a:cs typeface="Arial"/>
            </a:endParaRPr>
          </a:p>
          <a:p>
            <a:pPr marL="376555" lvl="1" indent="-187960" algn="l">
              <a:lnSpc>
                <a:spcPts val="2764"/>
              </a:lnSpc>
              <a:buFont typeface="Arial"/>
              <a:buChar char="•"/>
            </a:pPr>
            <a:r>
              <a:rPr lang="en-US" sz="2550" spc="-1" dirty="0">
                <a:solidFill>
                  <a:srgbClr val="0070C0"/>
                </a:solidFill>
                <a:latin typeface="Arial"/>
              </a:rPr>
              <a:t>Recognize the driving forces of air leakage.</a:t>
            </a:r>
            <a:endParaRPr lang="en-US" sz="2550" spc="-1" dirty="0">
              <a:solidFill>
                <a:srgbClr val="0070C0"/>
              </a:solidFill>
              <a:latin typeface="Arial"/>
              <a:cs typeface="Arial"/>
            </a:endParaRPr>
          </a:p>
          <a:p>
            <a:pPr marL="376555" lvl="1" indent="-187960" algn="l">
              <a:lnSpc>
                <a:spcPts val="2764"/>
              </a:lnSpc>
              <a:buFont typeface="Arial"/>
              <a:buChar char="•"/>
            </a:pPr>
            <a:r>
              <a:rPr lang="en-US" sz="2550" spc="-1" dirty="0">
                <a:solidFill>
                  <a:srgbClr val="0070C0"/>
                </a:solidFill>
                <a:latin typeface="Arial"/>
              </a:rPr>
              <a:t>Understand the connection between air leakage, energy waste, and moisture problems.</a:t>
            </a:r>
            <a:endParaRPr lang="en-US" sz="2550" spc="-1" dirty="0">
              <a:solidFill>
                <a:srgbClr val="0070C0"/>
              </a:solidFill>
              <a:latin typeface="Arial"/>
              <a:cs typeface="Arial"/>
            </a:endParaRPr>
          </a:p>
          <a:p>
            <a:pPr marL="376555" lvl="1" indent="-187960" algn="l">
              <a:lnSpc>
                <a:spcPts val="2764"/>
              </a:lnSpc>
              <a:buFont typeface="Arial"/>
              <a:buChar char="•"/>
            </a:pPr>
            <a:r>
              <a:rPr lang="en-US" sz="2559" spc="-1">
                <a:solidFill>
                  <a:srgbClr val="0070C0"/>
                </a:solidFill>
                <a:latin typeface="Arial"/>
              </a:rPr>
              <a:t>Understand how air ducts affect pressure balances within the home.</a:t>
            </a:r>
            <a:endParaRPr lang="en-US" sz="2559" spc="-1">
              <a:solidFill>
                <a:srgbClr val="0070C0"/>
              </a:solidFill>
              <a:latin typeface="Arial"/>
              <a:cs typeface="Arial"/>
            </a:endParaRPr>
          </a:p>
          <a:p>
            <a:pPr marL="376555" lvl="1" indent="-187960" algn="l">
              <a:lnSpc>
                <a:spcPts val="2764"/>
              </a:lnSpc>
              <a:buFont typeface="Arial"/>
              <a:buChar char="•"/>
            </a:pPr>
            <a:r>
              <a:rPr lang="en-US" sz="2559" spc="-1">
                <a:solidFill>
                  <a:srgbClr val="0070C0"/>
                </a:solidFill>
                <a:latin typeface="Arial"/>
              </a:rPr>
              <a:t>Understand the principle behind the blower door as a tool for measuring air leakage.</a:t>
            </a:r>
            <a:endParaRPr lang="en-US" sz="2559" spc="-1">
              <a:solidFill>
                <a:srgbClr val="0070C0"/>
              </a:solidFill>
              <a:latin typeface="Arial"/>
              <a:cs typeface="Arial"/>
            </a:endParaRPr>
          </a:p>
        </p:txBody>
      </p:sp>
      <p:sp>
        <p:nvSpPr>
          <p:cNvPr id="4" name="TextBox 4"/>
          <p:cNvSpPr txBox="1"/>
          <p:nvPr/>
        </p:nvSpPr>
        <p:spPr>
          <a:xfrm>
            <a:off x="578736" y="1185972"/>
            <a:ext cx="8234784" cy="1351023"/>
          </a:xfrm>
          <a:prstGeom prst="rect">
            <a:avLst/>
          </a:prstGeom>
        </p:spPr>
        <p:txBody>
          <a:bodyPr lIns="0" tIns="0" rIns="0" bIns="0" rtlCol="0" anchor="t">
            <a:spAutoFit/>
          </a:bodyPr>
          <a:lstStyle/>
          <a:p>
            <a:pPr algn="l">
              <a:lnSpc>
                <a:spcPts val="3225"/>
              </a:lnSpc>
            </a:pPr>
            <a:r>
              <a:rPr lang="en-US" sz="2986" spc="-1">
                <a:solidFill>
                  <a:srgbClr val="0070C0"/>
                </a:solidFill>
                <a:latin typeface="Arial"/>
              </a:rPr>
              <a:t>Learning Objectives</a:t>
            </a:r>
          </a:p>
        </p:txBody>
      </p:sp>
      <p:sp>
        <p:nvSpPr>
          <p:cNvPr id="7" name="Footer Placeholder 6">
            <a:extLst>
              <a:ext uri="{FF2B5EF4-FFF2-40B4-BE49-F238E27FC236}">
                <a16:creationId xmlns:a16="http://schemas.microsoft.com/office/drawing/2014/main" id="{42A0F974-1E62-7200-4FFD-A29E08207E40}"/>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8" name="Picture 7" descr="A red and white symbol of a person with a hard hat&#10;&#10;AI-generated content may be incorrect.">
            <a:extLst>
              <a:ext uri="{FF2B5EF4-FFF2-40B4-BE49-F238E27FC236}">
                <a16:creationId xmlns:a16="http://schemas.microsoft.com/office/drawing/2014/main" id="{7FCB79D2-6B38-9A9C-933C-DF0A2223669D}"/>
              </a:ext>
            </a:extLst>
          </p:cNvPr>
          <p:cNvPicPr>
            <a:picLocks noChangeAspect="1"/>
          </p:cNvPicPr>
          <p:nvPr/>
        </p:nvPicPr>
        <p:blipFill>
          <a:blip r:embed="rId3"/>
          <a:stretch>
            <a:fillRect/>
          </a:stretch>
        </p:blipFill>
        <p:spPr>
          <a:xfrm>
            <a:off x="8036043" y="554142"/>
            <a:ext cx="803073" cy="803190"/>
          </a:xfrm>
          <a:prstGeom prst="rect">
            <a:avLst/>
          </a:prstGeom>
          <a:ln>
            <a:noFill/>
          </a:ln>
        </p:spPr>
      </p:pic>
      <p:pic>
        <p:nvPicPr>
          <p:cNvPr id="9" name="Picture 8" descr="A green text on a black background&#10;&#10;AI-generated content may be incorrect.">
            <a:extLst>
              <a:ext uri="{FF2B5EF4-FFF2-40B4-BE49-F238E27FC236}">
                <a16:creationId xmlns:a16="http://schemas.microsoft.com/office/drawing/2014/main" id="{93A091CF-63F8-89D1-8A7A-F89C41156DB6}"/>
              </a:ext>
            </a:extLst>
          </p:cNvPr>
          <p:cNvPicPr>
            <a:picLocks noChangeAspect="1"/>
          </p:cNvPicPr>
          <p:nvPr/>
        </p:nvPicPr>
        <p:blipFill>
          <a:blip r:embed="rId4"/>
          <a:stretch>
            <a:fillRect/>
          </a:stretch>
        </p:blipFill>
        <p:spPr>
          <a:xfrm>
            <a:off x="505057" y="551645"/>
            <a:ext cx="1680521" cy="519859"/>
          </a:xfrm>
          <a:prstGeom prst="rect">
            <a:avLst/>
          </a:prstGeom>
        </p:spPr>
      </p:pic>
      <p:sp>
        <p:nvSpPr>
          <p:cNvPr id="10" name="Rectangle 9">
            <a:extLst>
              <a:ext uri="{FF2B5EF4-FFF2-40B4-BE49-F238E27FC236}">
                <a16:creationId xmlns:a16="http://schemas.microsoft.com/office/drawing/2014/main" id="{8CD9A9FD-7912-D11D-E163-96463230F4E0}"/>
              </a:ext>
            </a:extLst>
          </p:cNvPr>
          <p:cNvSpPr/>
          <p:nvPr/>
        </p:nvSpPr>
        <p:spPr>
          <a:xfrm>
            <a:off x="0" y="615829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1" name="Slide Number Placeholder 2">
            <a:extLst>
              <a:ext uri="{FF2B5EF4-FFF2-40B4-BE49-F238E27FC236}">
                <a16:creationId xmlns:a16="http://schemas.microsoft.com/office/drawing/2014/main" id="{2C6B8B48-8A20-130F-419A-356FB8EE0CC8}"/>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a:t>
            </a:fld>
            <a:endParaRPr lang="en-US" dirty="0">
              <a:solidFill>
                <a:schemeClr val="bg1"/>
              </a:solidFill>
              <a:latin typeface="Arial"/>
            </a:endParaRPr>
          </a:p>
        </p:txBody>
      </p:sp>
      <p:pic>
        <p:nvPicPr>
          <p:cNvPr id="12" name="Picture 11" descr="A black and white sign with black text&#10;&#10;AI-generated content may be incorrect.">
            <a:extLst>
              <a:ext uri="{FF2B5EF4-FFF2-40B4-BE49-F238E27FC236}">
                <a16:creationId xmlns:a16="http://schemas.microsoft.com/office/drawing/2014/main" id="{B1D3397E-3E75-271C-9B49-D1B4C9FA9753}"/>
              </a:ext>
            </a:extLst>
          </p:cNvPr>
          <p:cNvPicPr>
            <a:picLocks noChangeAspect="1"/>
          </p:cNvPicPr>
          <p:nvPr/>
        </p:nvPicPr>
        <p:blipFill>
          <a:blip r:embed="rId5"/>
          <a:stretch>
            <a:fillRect/>
          </a:stretch>
        </p:blipFill>
        <p:spPr>
          <a:xfrm>
            <a:off x="7967272" y="6506594"/>
            <a:ext cx="422103" cy="418432"/>
          </a:xfrm>
          <a:prstGeom prst="rect">
            <a:avLst/>
          </a:prstGeom>
          <a:ln>
            <a:noFill/>
          </a:ln>
        </p:spPr>
      </p:pic>
      <p:pic>
        <p:nvPicPr>
          <p:cNvPr id="13" name="Picture 12" descr="A blue and grey logo&#10;&#10;AI-generated content may be incorrect.">
            <a:extLst>
              <a:ext uri="{FF2B5EF4-FFF2-40B4-BE49-F238E27FC236}">
                <a16:creationId xmlns:a16="http://schemas.microsoft.com/office/drawing/2014/main" id="{A2BC8616-D763-CDF3-2600-217F728ECF02}"/>
              </a:ext>
            </a:extLst>
          </p:cNvPr>
          <p:cNvPicPr>
            <a:picLocks noChangeAspect="1"/>
          </p:cNvPicPr>
          <p:nvPr/>
        </p:nvPicPr>
        <p:blipFill>
          <a:blip r:embed="rId6"/>
          <a:stretch>
            <a:fillRect/>
          </a:stretch>
        </p:blipFill>
        <p:spPr>
          <a:xfrm>
            <a:off x="692236" y="6533251"/>
            <a:ext cx="1265702" cy="362022"/>
          </a:xfrm>
          <a:prstGeom prst="rect">
            <a:avLst/>
          </a:prstGeom>
          <a:ln>
            <a:noFill/>
          </a:ln>
        </p:spPr>
      </p:pic>
      <p:pic>
        <p:nvPicPr>
          <p:cNvPr id="14" name="Picture 13" descr="A green text on a white background&#10;&#10;AI-generated content may be incorrect.">
            <a:extLst>
              <a:ext uri="{FF2B5EF4-FFF2-40B4-BE49-F238E27FC236}">
                <a16:creationId xmlns:a16="http://schemas.microsoft.com/office/drawing/2014/main" id="{124DCE4C-95A7-1C65-8C7C-7D70AE8212A6}"/>
              </a:ext>
            </a:extLst>
          </p:cNvPr>
          <p:cNvPicPr>
            <a:picLocks noChangeAspect="1"/>
          </p:cNvPicPr>
          <p:nvPr/>
        </p:nvPicPr>
        <p:blipFill>
          <a:blip r:embed="rId7"/>
          <a:stretch>
            <a:fillRect/>
          </a:stretch>
        </p:blipFill>
        <p:spPr>
          <a:xfrm>
            <a:off x="4128621" y="6536871"/>
            <a:ext cx="1235674" cy="307486"/>
          </a:xfrm>
          <a:prstGeom prst="rect">
            <a:avLst/>
          </a:prstGeom>
          <a:ln>
            <a:noFill/>
          </a:ln>
        </p:spPr>
      </p:pic>
      <p:sp>
        <p:nvSpPr>
          <p:cNvPr id="15" name="Footer Placeholder 1">
            <a:extLst>
              <a:ext uri="{FF2B5EF4-FFF2-40B4-BE49-F238E27FC236}">
                <a16:creationId xmlns:a16="http://schemas.microsoft.com/office/drawing/2014/main" id="{AD481413-EB7A-C2C6-560C-8A352FD43ABD}"/>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descr="DrivingForces_CombustionExhaust.png"/>
          <p:cNvSpPr/>
          <p:nvPr/>
        </p:nvSpPr>
        <p:spPr>
          <a:xfrm>
            <a:off x="606889" y="2022542"/>
            <a:ext cx="8590734" cy="3901700"/>
          </a:xfrm>
          <a:custGeom>
            <a:avLst/>
            <a:gdLst/>
            <a:ahLst/>
            <a:cxnLst/>
            <a:rect l="l" t="t" r="r" b="b"/>
            <a:pathLst>
              <a:path w="7544064" h="3579648">
                <a:moveTo>
                  <a:pt x="0" y="0"/>
                </a:moveTo>
                <a:lnTo>
                  <a:pt x="7544064" y="0"/>
                </a:lnTo>
                <a:lnTo>
                  <a:pt x="7544064" y="3579648"/>
                </a:lnTo>
                <a:lnTo>
                  <a:pt x="0" y="3579648"/>
                </a:lnTo>
                <a:lnTo>
                  <a:pt x="0" y="0"/>
                </a:lnTo>
                <a:close/>
              </a:path>
            </a:pathLst>
          </a:custGeom>
          <a:blipFill>
            <a:blip r:embed="rId3"/>
            <a:stretch>
              <a:fillRect l="-14727" t="-10303" r="-14758" b="-27278"/>
            </a:stretch>
          </a:blipFill>
        </p:spPr>
      </p:sp>
      <p:sp>
        <p:nvSpPr>
          <p:cNvPr id="4" name="TextBox 4"/>
          <p:cNvSpPr txBox="1"/>
          <p:nvPr/>
        </p:nvSpPr>
        <p:spPr>
          <a:xfrm>
            <a:off x="446947" y="1175480"/>
            <a:ext cx="5845152" cy="359073"/>
          </a:xfrm>
          <a:prstGeom prst="rect">
            <a:avLst/>
          </a:prstGeom>
        </p:spPr>
        <p:txBody>
          <a:bodyPr lIns="0" tIns="0" rIns="0" bIns="0" rtlCol="0" anchor="t">
            <a:spAutoFit/>
          </a:bodyPr>
          <a:lstStyle/>
          <a:p>
            <a:pPr algn="l">
              <a:lnSpc>
                <a:spcPts val="2764"/>
              </a:lnSpc>
            </a:pPr>
            <a:r>
              <a:rPr lang="en-US" sz="2550" spc="-1" dirty="0">
                <a:solidFill>
                  <a:srgbClr val="0070C0"/>
                </a:solidFill>
                <a:latin typeface="Arial"/>
              </a:rPr>
              <a:t>Driving Forces</a:t>
            </a:r>
          </a:p>
        </p:txBody>
      </p:sp>
      <p:sp>
        <p:nvSpPr>
          <p:cNvPr id="5" name="TextBox 5"/>
          <p:cNvSpPr txBox="1"/>
          <p:nvPr/>
        </p:nvSpPr>
        <p:spPr>
          <a:xfrm>
            <a:off x="444097" y="1681986"/>
            <a:ext cx="8859648" cy="559179"/>
          </a:xfrm>
          <a:prstGeom prst="rect">
            <a:avLst/>
          </a:prstGeom>
        </p:spPr>
        <p:txBody>
          <a:bodyPr lIns="0" tIns="0" rIns="0" bIns="0" rtlCol="0" anchor="t">
            <a:spAutoFit/>
          </a:bodyPr>
          <a:lstStyle/>
          <a:p>
            <a:pPr algn="ctr">
              <a:lnSpc>
                <a:spcPts val="2662"/>
              </a:lnSpc>
            </a:pPr>
            <a:r>
              <a:rPr lang="en-US" sz="2773" spc="-1">
                <a:solidFill>
                  <a:srgbClr val="000066"/>
                </a:solidFill>
                <a:latin typeface="Arial Bold"/>
              </a:rPr>
              <a:t>Combustion Equipment &amp; Exhaust Fans</a:t>
            </a:r>
          </a:p>
        </p:txBody>
      </p:sp>
      <p:sp>
        <p:nvSpPr>
          <p:cNvPr id="6" name="Freeform 6" descr="DrivingForces_CombustionExhaust_A.png"/>
          <p:cNvSpPr/>
          <p:nvPr/>
        </p:nvSpPr>
        <p:spPr>
          <a:xfrm>
            <a:off x="2420781" y="2047211"/>
            <a:ext cx="841728" cy="2926080"/>
          </a:xfrm>
          <a:custGeom>
            <a:avLst/>
            <a:gdLst/>
            <a:ahLst/>
            <a:cxnLst/>
            <a:rect l="l" t="t" r="r" b="b"/>
            <a:pathLst>
              <a:path w="841728" h="2926080">
                <a:moveTo>
                  <a:pt x="0" y="0"/>
                </a:moveTo>
                <a:lnTo>
                  <a:pt x="841728" y="0"/>
                </a:lnTo>
                <a:lnTo>
                  <a:pt x="841728" y="2926080"/>
                </a:lnTo>
                <a:lnTo>
                  <a:pt x="0" y="2926080"/>
                </a:lnTo>
                <a:lnTo>
                  <a:pt x="0" y="0"/>
                </a:lnTo>
                <a:close/>
              </a:path>
            </a:pathLst>
          </a:custGeom>
          <a:blipFill>
            <a:blip r:embed="rId4"/>
            <a:stretch>
              <a:fillRect l="-92" r="-92"/>
            </a:stretch>
          </a:blipFill>
        </p:spPr>
      </p:sp>
      <p:sp>
        <p:nvSpPr>
          <p:cNvPr id="7" name="TextBox 7"/>
          <p:cNvSpPr txBox="1"/>
          <p:nvPr/>
        </p:nvSpPr>
        <p:spPr>
          <a:xfrm>
            <a:off x="6908817" y="3523159"/>
            <a:ext cx="1056768" cy="410369"/>
          </a:xfrm>
          <a:prstGeom prst="rect">
            <a:avLst/>
          </a:prstGeom>
        </p:spPr>
        <p:txBody>
          <a:bodyPr lIns="0" tIns="0" rIns="0" bIns="0" rtlCol="0" anchor="t">
            <a:spAutoFit/>
          </a:bodyPr>
          <a:lstStyle/>
          <a:p>
            <a:pPr algn="r">
              <a:lnSpc>
                <a:spcPts val="1638"/>
              </a:lnSpc>
            </a:pPr>
            <a:r>
              <a:rPr lang="en-US" sz="1700" spc="-1" dirty="0">
                <a:solidFill>
                  <a:srgbClr val="404040"/>
                </a:solidFill>
                <a:latin typeface="Arial"/>
              </a:rPr>
              <a:t>Exhaust Fan</a:t>
            </a:r>
          </a:p>
        </p:txBody>
      </p:sp>
      <p:sp>
        <p:nvSpPr>
          <p:cNvPr id="8" name="Freeform 8" descr="DrivingForces_CombustionExhaust_D.png"/>
          <p:cNvSpPr/>
          <p:nvPr/>
        </p:nvSpPr>
        <p:spPr>
          <a:xfrm>
            <a:off x="7964691" y="3290310"/>
            <a:ext cx="1463040" cy="872064"/>
          </a:xfrm>
          <a:custGeom>
            <a:avLst/>
            <a:gdLst/>
            <a:ahLst/>
            <a:cxnLst/>
            <a:rect l="l" t="t" r="r" b="b"/>
            <a:pathLst>
              <a:path w="1463040" h="872064">
                <a:moveTo>
                  <a:pt x="0" y="0"/>
                </a:moveTo>
                <a:lnTo>
                  <a:pt x="1463040" y="0"/>
                </a:lnTo>
                <a:lnTo>
                  <a:pt x="1463040" y="872064"/>
                </a:lnTo>
                <a:lnTo>
                  <a:pt x="0" y="872064"/>
                </a:lnTo>
                <a:lnTo>
                  <a:pt x="0" y="0"/>
                </a:lnTo>
                <a:close/>
              </a:path>
            </a:pathLst>
          </a:custGeom>
          <a:blipFill>
            <a:blip r:embed="rId5"/>
            <a:stretch>
              <a:fillRect t="-97" b="-97"/>
            </a:stretch>
          </a:blipFill>
        </p:spPr>
      </p:sp>
      <p:sp>
        <p:nvSpPr>
          <p:cNvPr id="10" name="Freeform 10" descr="DrivingForces_CombustionExhaust_B.png"/>
          <p:cNvSpPr/>
          <p:nvPr/>
        </p:nvSpPr>
        <p:spPr>
          <a:xfrm>
            <a:off x="7270911" y="3991110"/>
            <a:ext cx="599424" cy="599424"/>
          </a:xfrm>
          <a:custGeom>
            <a:avLst/>
            <a:gdLst/>
            <a:ahLst/>
            <a:cxnLst/>
            <a:rect l="l" t="t" r="r" b="b"/>
            <a:pathLst>
              <a:path w="599424" h="599424">
                <a:moveTo>
                  <a:pt x="0" y="0"/>
                </a:moveTo>
                <a:lnTo>
                  <a:pt x="599424" y="0"/>
                </a:lnTo>
                <a:lnTo>
                  <a:pt x="599424" y="599424"/>
                </a:lnTo>
                <a:lnTo>
                  <a:pt x="0" y="599424"/>
                </a:lnTo>
                <a:lnTo>
                  <a:pt x="0" y="0"/>
                </a:lnTo>
                <a:close/>
              </a:path>
            </a:pathLst>
          </a:custGeom>
          <a:blipFill>
            <a:blip r:embed="rId6"/>
            <a:stretch>
              <a:fillRect/>
            </a:stretch>
          </a:blipFill>
        </p:spPr>
      </p:sp>
      <p:sp>
        <p:nvSpPr>
          <p:cNvPr id="11" name="Freeform 11" descr="DrivingForces_CombustionExhaust_C.png"/>
          <p:cNvSpPr/>
          <p:nvPr/>
        </p:nvSpPr>
        <p:spPr>
          <a:xfrm>
            <a:off x="5430581" y="2407477"/>
            <a:ext cx="4217986" cy="3770861"/>
          </a:xfrm>
          <a:custGeom>
            <a:avLst/>
            <a:gdLst/>
            <a:ahLst/>
            <a:cxnLst/>
            <a:rect l="l" t="t" r="r" b="b"/>
            <a:pathLst>
              <a:path w="4056960" h="3759360">
                <a:moveTo>
                  <a:pt x="0" y="0"/>
                </a:moveTo>
                <a:lnTo>
                  <a:pt x="4056960" y="0"/>
                </a:lnTo>
                <a:lnTo>
                  <a:pt x="4056960" y="3759360"/>
                </a:lnTo>
                <a:lnTo>
                  <a:pt x="0" y="3759360"/>
                </a:lnTo>
                <a:lnTo>
                  <a:pt x="0" y="0"/>
                </a:lnTo>
                <a:close/>
              </a:path>
            </a:pathLst>
          </a:custGeom>
          <a:blipFill>
            <a:blip r:embed="rId7"/>
            <a:stretch>
              <a:fillRect t="-36" b="-36"/>
            </a:stretch>
          </a:blipFill>
        </p:spPr>
      </p:sp>
      <p:sp>
        <p:nvSpPr>
          <p:cNvPr id="12" name="TextBox 12"/>
          <p:cNvSpPr txBox="1"/>
          <p:nvPr/>
        </p:nvSpPr>
        <p:spPr>
          <a:xfrm>
            <a:off x="1746771" y="3913328"/>
            <a:ext cx="1300608" cy="436608"/>
          </a:xfrm>
          <a:prstGeom prst="rect">
            <a:avLst/>
          </a:prstGeom>
        </p:spPr>
        <p:txBody>
          <a:bodyPr lIns="0" tIns="0" rIns="0" bIns="0" rtlCol="0" anchor="t">
            <a:spAutoFit/>
          </a:bodyPr>
          <a:lstStyle/>
          <a:p>
            <a:pPr algn="l">
              <a:lnSpc>
                <a:spcPts val="1638"/>
              </a:lnSpc>
            </a:pPr>
            <a:r>
              <a:rPr lang="en-US" sz="1706" spc="-1">
                <a:solidFill>
                  <a:srgbClr val="404040"/>
                </a:solidFill>
                <a:latin typeface="Arial"/>
              </a:rPr>
              <a:t>Negative</a:t>
            </a:r>
          </a:p>
          <a:p>
            <a:pPr algn="l">
              <a:lnSpc>
                <a:spcPts val="1638"/>
              </a:lnSpc>
            </a:pPr>
            <a:r>
              <a:rPr lang="en-US" sz="1706" spc="-1">
                <a:solidFill>
                  <a:srgbClr val="404040"/>
                </a:solidFill>
                <a:latin typeface="Arial"/>
              </a:rPr>
              <a:t>pressure</a:t>
            </a:r>
          </a:p>
        </p:txBody>
      </p:sp>
      <p:sp>
        <p:nvSpPr>
          <p:cNvPr id="13" name="Freeform 13" descr="DrivingForces_CombustionExhaust_B.png"/>
          <p:cNvSpPr/>
          <p:nvPr/>
        </p:nvSpPr>
        <p:spPr>
          <a:xfrm>
            <a:off x="1922494" y="4290159"/>
            <a:ext cx="599424" cy="599424"/>
          </a:xfrm>
          <a:custGeom>
            <a:avLst/>
            <a:gdLst/>
            <a:ahLst/>
            <a:cxnLst/>
            <a:rect l="l" t="t" r="r" b="b"/>
            <a:pathLst>
              <a:path w="599424" h="599424">
                <a:moveTo>
                  <a:pt x="0" y="0"/>
                </a:moveTo>
                <a:lnTo>
                  <a:pt x="599424" y="0"/>
                </a:lnTo>
                <a:lnTo>
                  <a:pt x="599424" y="599424"/>
                </a:lnTo>
                <a:lnTo>
                  <a:pt x="0" y="599424"/>
                </a:lnTo>
                <a:lnTo>
                  <a:pt x="0" y="0"/>
                </a:lnTo>
                <a:close/>
              </a:path>
            </a:pathLst>
          </a:custGeom>
          <a:blipFill>
            <a:blip r:embed="rId6"/>
            <a:stretch>
              <a:fillRect/>
            </a:stretch>
          </a:blipFill>
        </p:spPr>
      </p:sp>
      <p:sp>
        <p:nvSpPr>
          <p:cNvPr id="14" name="Freeform 14" descr="DrivingForces_CombustionExhaust_C.png"/>
          <p:cNvSpPr/>
          <p:nvPr/>
        </p:nvSpPr>
        <p:spPr>
          <a:xfrm>
            <a:off x="123598" y="2407478"/>
            <a:ext cx="4229872" cy="3770861"/>
          </a:xfrm>
          <a:custGeom>
            <a:avLst/>
            <a:gdLst/>
            <a:ahLst/>
            <a:cxnLst/>
            <a:rect l="l" t="t" r="r" b="b"/>
            <a:pathLst>
              <a:path w="4057344" h="3759360">
                <a:moveTo>
                  <a:pt x="0" y="0"/>
                </a:moveTo>
                <a:lnTo>
                  <a:pt x="4057344" y="0"/>
                </a:lnTo>
                <a:lnTo>
                  <a:pt x="4057344" y="3759360"/>
                </a:lnTo>
                <a:lnTo>
                  <a:pt x="0" y="3759360"/>
                </a:lnTo>
                <a:lnTo>
                  <a:pt x="0" y="0"/>
                </a:lnTo>
                <a:close/>
              </a:path>
            </a:pathLst>
          </a:custGeom>
          <a:blipFill>
            <a:blip r:embed="rId7"/>
            <a:stretch>
              <a:fillRect t="-41" b="-41"/>
            </a:stretch>
          </a:blipFill>
        </p:spPr>
      </p:sp>
      <p:sp>
        <p:nvSpPr>
          <p:cNvPr id="16" name="TextBox 16"/>
          <p:cNvSpPr txBox="1"/>
          <p:nvPr/>
        </p:nvSpPr>
        <p:spPr>
          <a:xfrm>
            <a:off x="3595733" y="5620131"/>
            <a:ext cx="2498380" cy="303032"/>
          </a:xfrm>
          <a:prstGeom prst="rect">
            <a:avLst/>
          </a:prstGeom>
        </p:spPr>
        <p:txBody>
          <a:bodyPr wrap="square" lIns="0" tIns="0" rIns="0" bIns="0" rtlCol="0" anchor="t">
            <a:spAutoFit/>
          </a:bodyPr>
          <a:lstStyle/>
          <a:p>
            <a:pPr algn="r">
              <a:lnSpc>
                <a:spcPts val="1152"/>
              </a:lnSpc>
            </a:pPr>
            <a:r>
              <a:rPr lang="en-US" sz="960" spc="-1">
                <a:solidFill>
                  <a:srgbClr val="000000"/>
                </a:solidFill>
                <a:latin typeface="Arial Italics"/>
              </a:rPr>
              <a:t>Graphic developed for the US DOE WAP Standardized Curricula</a:t>
            </a:r>
          </a:p>
        </p:txBody>
      </p:sp>
      <p:sp>
        <p:nvSpPr>
          <p:cNvPr id="18" name="Footer Placeholder 6">
            <a:extLst>
              <a:ext uri="{FF2B5EF4-FFF2-40B4-BE49-F238E27FC236}">
                <a16:creationId xmlns:a16="http://schemas.microsoft.com/office/drawing/2014/main" id="{AA9169AA-1F28-9522-9A11-3CC368FA6E10}"/>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20" name="Picture 19" descr="A red and white symbol of a person with a hard hat&#10;&#10;AI-generated content may be incorrect.">
            <a:extLst>
              <a:ext uri="{FF2B5EF4-FFF2-40B4-BE49-F238E27FC236}">
                <a16:creationId xmlns:a16="http://schemas.microsoft.com/office/drawing/2014/main" id="{B249BD8C-F79B-0474-30D6-66417F621585}"/>
              </a:ext>
            </a:extLst>
          </p:cNvPr>
          <p:cNvPicPr>
            <a:picLocks noChangeAspect="1"/>
          </p:cNvPicPr>
          <p:nvPr/>
        </p:nvPicPr>
        <p:blipFill>
          <a:blip r:embed="rId8"/>
          <a:stretch>
            <a:fillRect/>
          </a:stretch>
        </p:blipFill>
        <p:spPr>
          <a:xfrm>
            <a:off x="8036043" y="554142"/>
            <a:ext cx="803073" cy="803190"/>
          </a:xfrm>
          <a:prstGeom prst="rect">
            <a:avLst/>
          </a:prstGeom>
          <a:ln>
            <a:noFill/>
          </a:ln>
        </p:spPr>
      </p:pic>
      <p:pic>
        <p:nvPicPr>
          <p:cNvPr id="22" name="Picture 21" descr="A green text on a black background&#10;&#10;AI-generated content may be incorrect.">
            <a:extLst>
              <a:ext uri="{FF2B5EF4-FFF2-40B4-BE49-F238E27FC236}">
                <a16:creationId xmlns:a16="http://schemas.microsoft.com/office/drawing/2014/main" id="{9C7AF775-E341-7D37-A37F-A1752CE8DD74}"/>
              </a:ext>
            </a:extLst>
          </p:cNvPr>
          <p:cNvPicPr>
            <a:picLocks noChangeAspect="1"/>
          </p:cNvPicPr>
          <p:nvPr/>
        </p:nvPicPr>
        <p:blipFill>
          <a:blip r:embed="rId9"/>
          <a:stretch>
            <a:fillRect/>
          </a:stretch>
        </p:blipFill>
        <p:spPr>
          <a:xfrm>
            <a:off x="505057" y="551645"/>
            <a:ext cx="1680521" cy="519859"/>
          </a:xfrm>
          <a:prstGeom prst="rect">
            <a:avLst/>
          </a:prstGeom>
        </p:spPr>
      </p:pic>
      <p:sp>
        <p:nvSpPr>
          <p:cNvPr id="24" name="Rectangle 23">
            <a:extLst>
              <a:ext uri="{FF2B5EF4-FFF2-40B4-BE49-F238E27FC236}">
                <a16:creationId xmlns:a16="http://schemas.microsoft.com/office/drawing/2014/main" id="{87D2D976-8EE0-EDF4-A590-8D7B232EBD0B}"/>
              </a:ext>
            </a:extLst>
          </p:cNvPr>
          <p:cNvSpPr/>
          <p:nvPr/>
        </p:nvSpPr>
        <p:spPr>
          <a:xfrm>
            <a:off x="2447" y="6150994"/>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6" name="Slide Number Placeholder 2">
            <a:extLst>
              <a:ext uri="{FF2B5EF4-FFF2-40B4-BE49-F238E27FC236}">
                <a16:creationId xmlns:a16="http://schemas.microsoft.com/office/drawing/2014/main" id="{4B7FA67F-85D1-0F05-1C15-299B7FFEF78D}"/>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20</a:t>
            </a:fld>
            <a:endParaRPr lang="en-US" dirty="0">
              <a:solidFill>
                <a:schemeClr val="bg1"/>
              </a:solidFill>
              <a:latin typeface="Arial"/>
            </a:endParaRPr>
          </a:p>
        </p:txBody>
      </p:sp>
      <p:pic>
        <p:nvPicPr>
          <p:cNvPr id="28" name="Picture 27" descr="A black and white sign with black text&#10;&#10;AI-generated content may be incorrect.">
            <a:extLst>
              <a:ext uri="{FF2B5EF4-FFF2-40B4-BE49-F238E27FC236}">
                <a16:creationId xmlns:a16="http://schemas.microsoft.com/office/drawing/2014/main" id="{E99AA1FB-B8B8-44F6-674B-B66DC8BBCC82}"/>
              </a:ext>
            </a:extLst>
          </p:cNvPr>
          <p:cNvPicPr>
            <a:picLocks noChangeAspect="1"/>
          </p:cNvPicPr>
          <p:nvPr/>
        </p:nvPicPr>
        <p:blipFill>
          <a:blip r:embed="rId10"/>
          <a:stretch>
            <a:fillRect/>
          </a:stretch>
        </p:blipFill>
        <p:spPr>
          <a:xfrm>
            <a:off x="7967272" y="6506594"/>
            <a:ext cx="422103" cy="418432"/>
          </a:xfrm>
          <a:prstGeom prst="rect">
            <a:avLst/>
          </a:prstGeom>
          <a:ln>
            <a:noFill/>
          </a:ln>
        </p:spPr>
      </p:pic>
      <p:pic>
        <p:nvPicPr>
          <p:cNvPr id="30" name="Picture 29" descr="A blue and grey logo&#10;&#10;AI-generated content may be incorrect.">
            <a:extLst>
              <a:ext uri="{FF2B5EF4-FFF2-40B4-BE49-F238E27FC236}">
                <a16:creationId xmlns:a16="http://schemas.microsoft.com/office/drawing/2014/main" id="{12F6B073-6425-D232-7FE1-3F947AAF18F6}"/>
              </a:ext>
            </a:extLst>
          </p:cNvPr>
          <p:cNvPicPr>
            <a:picLocks noChangeAspect="1"/>
          </p:cNvPicPr>
          <p:nvPr/>
        </p:nvPicPr>
        <p:blipFill>
          <a:blip r:embed="rId11"/>
          <a:stretch>
            <a:fillRect/>
          </a:stretch>
        </p:blipFill>
        <p:spPr>
          <a:xfrm>
            <a:off x="692236" y="6533251"/>
            <a:ext cx="1265702" cy="362022"/>
          </a:xfrm>
          <a:prstGeom prst="rect">
            <a:avLst/>
          </a:prstGeom>
          <a:ln>
            <a:noFill/>
          </a:ln>
        </p:spPr>
      </p:pic>
      <p:pic>
        <p:nvPicPr>
          <p:cNvPr id="32" name="Picture 31" descr="A green text on a white background&#10;&#10;AI-generated content may be incorrect.">
            <a:extLst>
              <a:ext uri="{FF2B5EF4-FFF2-40B4-BE49-F238E27FC236}">
                <a16:creationId xmlns:a16="http://schemas.microsoft.com/office/drawing/2014/main" id="{A660E1A4-1CFD-BBB3-67A3-887C8E4251E9}"/>
              </a:ext>
            </a:extLst>
          </p:cNvPr>
          <p:cNvPicPr>
            <a:picLocks noChangeAspect="1"/>
          </p:cNvPicPr>
          <p:nvPr/>
        </p:nvPicPr>
        <p:blipFill>
          <a:blip r:embed="rId12"/>
          <a:stretch>
            <a:fillRect/>
          </a:stretch>
        </p:blipFill>
        <p:spPr>
          <a:xfrm>
            <a:off x="4128621" y="6536871"/>
            <a:ext cx="1235674" cy="307486"/>
          </a:xfrm>
          <a:prstGeom prst="rect">
            <a:avLst/>
          </a:prstGeom>
          <a:ln>
            <a:noFill/>
          </a:ln>
        </p:spPr>
      </p:pic>
      <p:sp>
        <p:nvSpPr>
          <p:cNvPr id="34" name="Footer Placeholder 1">
            <a:extLst>
              <a:ext uri="{FF2B5EF4-FFF2-40B4-BE49-F238E27FC236}">
                <a16:creationId xmlns:a16="http://schemas.microsoft.com/office/drawing/2014/main" id="{FBD051B5-3775-0E2B-2ED0-CCCD8886225E}"/>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descr="Image of duct leakage graphic of a home"/>
          <p:cNvSpPr/>
          <p:nvPr/>
        </p:nvSpPr>
        <p:spPr>
          <a:xfrm>
            <a:off x="4670208" y="1516923"/>
            <a:ext cx="4543104" cy="4245120"/>
          </a:xfrm>
          <a:custGeom>
            <a:avLst/>
            <a:gdLst/>
            <a:ahLst/>
            <a:cxnLst/>
            <a:rect l="l" t="t" r="r" b="b"/>
            <a:pathLst>
              <a:path w="4543104" h="4245120">
                <a:moveTo>
                  <a:pt x="0" y="0"/>
                </a:moveTo>
                <a:lnTo>
                  <a:pt x="4543104" y="0"/>
                </a:lnTo>
                <a:lnTo>
                  <a:pt x="4543104" y="4245120"/>
                </a:lnTo>
                <a:lnTo>
                  <a:pt x="0" y="4245120"/>
                </a:lnTo>
                <a:lnTo>
                  <a:pt x="0" y="0"/>
                </a:lnTo>
                <a:close/>
              </a:path>
            </a:pathLst>
          </a:custGeom>
          <a:blipFill>
            <a:blip r:embed="rId3"/>
            <a:stretch>
              <a:fillRect l="-45388" t="-16908" r="-13864" b="-17138"/>
            </a:stretch>
          </a:blipFill>
        </p:spPr>
      </p:sp>
      <p:sp>
        <p:nvSpPr>
          <p:cNvPr id="4" name="TextBox 4"/>
          <p:cNvSpPr txBox="1"/>
          <p:nvPr/>
        </p:nvSpPr>
        <p:spPr>
          <a:xfrm>
            <a:off x="371137" y="1112433"/>
            <a:ext cx="8595360" cy="410369"/>
          </a:xfrm>
          <a:prstGeom prst="rect">
            <a:avLst/>
          </a:prstGeom>
        </p:spPr>
        <p:txBody>
          <a:bodyPr lIns="0" tIns="0" rIns="0" bIns="0" rtlCol="0" anchor="t">
            <a:spAutoFit/>
          </a:bodyPr>
          <a:lstStyle/>
          <a:p>
            <a:pPr algn="l">
              <a:lnSpc>
                <a:spcPts val="3225"/>
              </a:lnSpc>
            </a:pPr>
            <a:r>
              <a:rPr lang="en-US" sz="2950" spc="-1" dirty="0">
                <a:solidFill>
                  <a:srgbClr val="0070C0"/>
                </a:solidFill>
                <a:latin typeface="Arial"/>
              </a:rPr>
              <a:t>Driving Forces</a:t>
            </a:r>
          </a:p>
        </p:txBody>
      </p:sp>
      <p:sp>
        <p:nvSpPr>
          <p:cNvPr id="5" name="TextBox 5"/>
          <p:cNvSpPr txBox="1"/>
          <p:nvPr/>
        </p:nvSpPr>
        <p:spPr>
          <a:xfrm>
            <a:off x="265086" y="2358429"/>
            <a:ext cx="4457860" cy="3419911"/>
          </a:xfrm>
          <a:prstGeom prst="rect">
            <a:avLst/>
          </a:prstGeom>
        </p:spPr>
        <p:txBody>
          <a:bodyPr wrap="square" lIns="0" tIns="0" rIns="0" bIns="0" rtlCol="0" anchor="t">
            <a:spAutoFit/>
          </a:bodyPr>
          <a:lstStyle/>
          <a:p>
            <a:pPr>
              <a:lnSpc>
                <a:spcPts val="2560"/>
              </a:lnSpc>
            </a:pPr>
            <a:r>
              <a:rPr lang="en-US" sz="2400" spc="-1" dirty="0">
                <a:solidFill>
                  <a:srgbClr val="404040"/>
                </a:solidFill>
                <a:latin typeface="Arial"/>
              </a:rPr>
              <a:t>Duct leaks are important because the air handler creates large pressures.</a:t>
            </a:r>
            <a:endParaRPr lang="en-US" sz="2400" spc="-1" dirty="0">
              <a:solidFill>
                <a:srgbClr val="404040"/>
              </a:solidFill>
              <a:latin typeface="Arial"/>
              <a:cs typeface="Arial"/>
            </a:endParaRPr>
          </a:p>
          <a:p>
            <a:pPr>
              <a:lnSpc>
                <a:spcPts val="2560"/>
              </a:lnSpc>
            </a:pPr>
            <a:endParaRPr lang="en-US" sz="2400" spc="-1" dirty="0">
              <a:solidFill>
                <a:srgbClr val="404040"/>
              </a:solidFill>
              <a:latin typeface="Arial"/>
              <a:cs typeface="Arial"/>
            </a:endParaRPr>
          </a:p>
          <a:p>
            <a:r>
              <a:rPr lang="en-US" sz="2400" spc="-1" dirty="0">
                <a:solidFill>
                  <a:srgbClr val="404040"/>
                </a:solidFill>
                <a:latin typeface="Arial"/>
                <a:cs typeface="Arial"/>
              </a:rPr>
              <a:t>Duct leakage can create positive and negative pressures in different areas of the house.</a:t>
            </a:r>
            <a:endParaRPr lang="en-US" sz="2400" spc="-1" dirty="0">
              <a:solidFill>
                <a:srgbClr val="000000"/>
              </a:solidFill>
              <a:latin typeface="Arial"/>
              <a:cs typeface="Arial"/>
            </a:endParaRPr>
          </a:p>
          <a:p>
            <a:pPr>
              <a:lnSpc>
                <a:spcPts val="2560"/>
              </a:lnSpc>
            </a:pPr>
            <a:endParaRPr lang="en-US" sz="2400" spc="-1" dirty="0">
              <a:solidFill>
                <a:srgbClr val="404040"/>
              </a:solidFill>
              <a:latin typeface="Arial"/>
              <a:cs typeface="Arial"/>
            </a:endParaRPr>
          </a:p>
          <a:p>
            <a:pPr>
              <a:lnSpc>
                <a:spcPts val="2560"/>
              </a:lnSpc>
            </a:pPr>
            <a:endParaRPr lang="en-US" sz="2100" spc="-1" dirty="0">
              <a:solidFill>
                <a:srgbClr val="404040"/>
              </a:solidFill>
              <a:latin typeface="Arial"/>
              <a:cs typeface="Arial"/>
            </a:endParaRPr>
          </a:p>
          <a:p>
            <a:pPr algn="l">
              <a:lnSpc>
                <a:spcPts val="2560"/>
              </a:lnSpc>
            </a:pPr>
            <a:r>
              <a:rPr lang="en-US" sz="2100" b="1" i="1" spc="-1" dirty="0">
                <a:solidFill>
                  <a:srgbClr val="404040"/>
                </a:solidFill>
                <a:latin typeface="Arial"/>
                <a:cs typeface="Arial"/>
              </a:rPr>
              <a:t>All holes are not created equal!</a:t>
            </a:r>
          </a:p>
        </p:txBody>
      </p:sp>
      <p:sp>
        <p:nvSpPr>
          <p:cNvPr id="6" name="TextBox 6"/>
          <p:cNvSpPr txBox="1"/>
          <p:nvPr/>
        </p:nvSpPr>
        <p:spPr>
          <a:xfrm>
            <a:off x="262325" y="1825691"/>
            <a:ext cx="2637127" cy="346249"/>
          </a:xfrm>
          <a:prstGeom prst="rect">
            <a:avLst/>
          </a:prstGeom>
        </p:spPr>
        <p:txBody>
          <a:bodyPr wrap="square" lIns="0" tIns="0" rIns="0" bIns="0" rtlCol="0" anchor="t">
            <a:spAutoFit/>
          </a:bodyPr>
          <a:lstStyle/>
          <a:p>
            <a:pPr algn="l">
              <a:lnSpc>
                <a:spcPts val="2662"/>
              </a:lnSpc>
            </a:pPr>
            <a:r>
              <a:rPr lang="en-US" sz="2773" spc="-1">
                <a:solidFill>
                  <a:srgbClr val="000066"/>
                </a:solidFill>
                <a:latin typeface="Arial Bold"/>
              </a:rPr>
              <a:t>Duct Leakage</a:t>
            </a:r>
          </a:p>
        </p:txBody>
      </p:sp>
      <p:sp>
        <p:nvSpPr>
          <p:cNvPr id="7" name="TextBox 7"/>
          <p:cNvSpPr txBox="1"/>
          <p:nvPr/>
        </p:nvSpPr>
        <p:spPr>
          <a:xfrm>
            <a:off x="5469312" y="4271007"/>
            <a:ext cx="975360" cy="205184"/>
          </a:xfrm>
          <a:prstGeom prst="rect">
            <a:avLst/>
          </a:prstGeom>
        </p:spPr>
        <p:txBody>
          <a:bodyPr lIns="0" tIns="0" rIns="0" bIns="0" rtlCol="0" anchor="t">
            <a:spAutoFit/>
          </a:bodyPr>
          <a:lstStyle/>
          <a:p>
            <a:pPr algn="l">
              <a:lnSpc>
                <a:spcPts val="1638"/>
              </a:lnSpc>
            </a:pPr>
            <a:r>
              <a:rPr lang="en-US" sz="1700" b="1" spc="-1" dirty="0">
                <a:solidFill>
                  <a:srgbClr val="404040"/>
                </a:solidFill>
                <a:latin typeface="Arial"/>
              </a:rPr>
              <a:t>Return</a:t>
            </a:r>
          </a:p>
        </p:txBody>
      </p:sp>
      <p:sp>
        <p:nvSpPr>
          <p:cNvPr id="8" name="TextBox 8"/>
          <p:cNvSpPr txBox="1"/>
          <p:nvPr/>
        </p:nvSpPr>
        <p:spPr>
          <a:xfrm>
            <a:off x="7691136" y="4271007"/>
            <a:ext cx="975360" cy="205184"/>
          </a:xfrm>
          <a:prstGeom prst="rect">
            <a:avLst/>
          </a:prstGeom>
        </p:spPr>
        <p:txBody>
          <a:bodyPr lIns="0" tIns="0" rIns="0" bIns="0" rtlCol="0" anchor="t">
            <a:spAutoFit/>
          </a:bodyPr>
          <a:lstStyle/>
          <a:p>
            <a:pPr algn="l">
              <a:lnSpc>
                <a:spcPts val="1638"/>
              </a:lnSpc>
            </a:pPr>
            <a:r>
              <a:rPr lang="en-US" sz="1700" b="1" spc="-1" dirty="0">
                <a:solidFill>
                  <a:srgbClr val="404040"/>
                </a:solidFill>
                <a:latin typeface="Arial"/>
              </a:rPr>
              <a:t>Supply</a:t>
            </a:r>
          </a:p>
        </p:txBody>
      </p:sp>
      <p:sp>
        <p:nvSpPr>
          <p:cNvPr id="9" name="TextBox 9"/>
          <p:cNvSpPr txBox="1"/>
          <p:nvPr/>
        </p:nvSpPr>
        <p:spPr>
          <a:xfrm>
            <a:off x="487680" y="865377"/>
            <a:ext cx="6746112" cy="353823"/>
          </a:xfrm>
          <a:prstGeom prst="rect">
            <a:avLst/>
          </a:prstGeom>
        </p:spPr>
        <p:txBody>
          <a:bodyPr lIns="0" tIns="0" rIns="0" bIns="0" rtlCol="0" anchor="t">
            <a:spAutoFit/>
          </a:bodyPr>
          <a:lstStyle/>
          <a:p>
            <a:pPr algn="l">
              <a:lnSpc>
                <a:spcPts val="1535"/>
              </a:lnSpc>
            </a:pPr>
            <a:r>
              <a:rPr lang="en-US" sz="1279" spc="-1">
                <a:solidFill>
                  <a:srgbClr val="FFFFFF"/>
                </a:solidFill>
                <a:latin typeface="Arial"/>
              </a:rPr>
              <a:t>BUILDING SCIENCE BASICS</a:t>
            </a:r>
          </a:p>
        </p:txBody>
      </p:sp>
      <p:sp>
        <p:nvSpPr>
          <p:cNvPr id="10" name="TextBox 10"/>
          <p:cNvSpPr txBox="1"/>
          <p:nvPr/>
        </p:nvSpPr>
        <p:spPr>
          <a:xfrm>
            <a:off x="6469382" y="5760675"/>
            <a:ext cx="2746080" cy="328575"/>
          </a:xfrm>
          <a:prstGeom prst="rect">
            <a:avLst/>
          </a:prstGeom>
        </p:spPr>
        <p:txBody>
          <a:bodyPr lIns="0" tIns="0" rIns="0" bIns="0" rtlCol="0" anchor="t">
            <a:spAutoFit/>
          </a:bodyPr>
          <a:lstStyle/>
          <a:p>
            <a:pPr algn="r">
              <a:lnSpc>
                <a:spcPts val="1152"/>
              </a:lnSpc>
            </a:pPr>
            <a:r>
              <a:rPr lang="en-US" sz="960" spc="-1">
                <a:solidFill>
                  <a:srgbClr val="000000"/>
                </a:solidFill>
                <a:latin typeface="Arial Italics"/>
              </a:rPr>
              <a:t>Graphic developed for the US DOE WAP Standardized Curricula</a:t>
            </a:r>
          </a:p>
        </p:txBody>
      </p:sp>
      <p:sp>
        <p:nvSpPr>
          <p:cNvPr id="14" name="Footer Placeholder 6">
            <a:extLst>
              <a:ext uri="{FF2B5EF4-FFF2-40B4-BE49-F238E27FC236}">
                <a16:creationId xmlns:a16="http://schemas.microsoft.com/office/drawing/2014/main" id="{74246798-CCF7-1B09-DC3D-82F9831B4FFA}"/>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16" name="Picture 15" descr="A red and white symbol of a person with a hard hat&#10;&#10;AI-generated content may be incorrect.">
            <a:extLst>
              <a:ext uri="{FF2B5EF4-FFF2-40B4-BE49-F238E27FC236}">
                <a16:creationId xmlns:a16="http://schemas.microsoft.com/office/drawing/2014/main" id="{248AF311-493A-C220-DB90-F77CB37602EE}"/>
              </a:ext>
            </a:extLst>
          </p:cNvPr>
          <p:cNvPicPr>
            <a:picLocks noChangeAspect="1"/>
          </p:cNvPicPr>
          <p:nvPr/>
        </p:nvPicPr>
        <p:blipFill>
          <a:blip r:embed="rId4"/>
          <a:stretch>
            <a:fillRect/>
          </a:stretch>
        </p:blipFill>
        <p:spPr>
          <a:xfrm>
            <a:off x="8036043" y="554142"/>
            <a:ext cx="803073" cy="803190"/>
          </a:xfrm>
          <a:prstGeom prst="rect">
            <a:avLst/>
          </a:prstGeom>
          <a:ln>
            <a:noFill/>
          </a:ln>
        </p:spPr>
      </p:pic>
      <p:pic>
        <p:nvPicPr>
          <p:cNvPr id="18" name="Picture 17" descr="A green text on a black background&#10;&#10;AI-generated content may be incorrect.">
            <a:extLst>
              <a:ext uri="{FF2B5EF4-FFF2-40B4-BE49-F238E27FC236}">
                <a16:creationId xmlns:a16="http://schemas.microsoft.com/office/drawing/2014/main" id="{597DEC3B-29F2-83E4-BD6A-CE24BA353085}"/>
              </a:ext>
            </a:extLst>
          </p:cNvPr>
          <p:cNvPicPr>
            <a:picLocks noChangeAspect="1"/>
          </p:cNvPicPr>
          <p:nvPr/>
        </p:nvPicPr>
        <p:blipFill>
          <a:blip r:embed="rId5"/>
          <a:stretch>
            <a:fillRect/>
          </a:stretch>
        </p:blipFill>
        <p:spPr>
          <a:xfrm>
            <a:off x="505057" y="551645"/>
            <a:ext cx="1680521" cy="519859"/>
          </a:xfrm>
          <a:prstGeom prst="rect">
            <a:avLst/>
          </a:prstGeom>
        </p:spPr>
      </p:pic>
      <p:sp>
        <p:nvSpPr>
          <p:cNvPr id="20" name="Rectangle 19">
            <a:extLst>
              <a:ext uri="{FF2B5EF4-FFF2-40B4-BE49-F238E27FC236}">
                <a16:creationId xmlns:a16="http://schemas.microsoft.com/office/drawing/2014/main" id="{C0168EF6-CE6C-D5B0-85D0-866E2B42E727}"/>
              </a:ext>
            </a:extLst>
          </p:cNvPr>
          <p:cNvSpPr/>
          <p:nvPr/>
        </p:nvSpPr>
        <p:spPr>
          <a:xfrm>
            <a:off x="2447" y="6150994"/>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2" name="Slide Number Placeholder 2">
            <a:extLst>
              <a:ext uri="{FF2B5EF4-FFF2-40B4-BE49-F238E27FC236}">
                <a16:creationId xmlns:a16="http://schemas.microsoft.com/office/drawing/2014/main" id="{E6AA3C3E-B23C-E8A2-0ADD-3BF6B638DEC6}"/>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21</a:t>
            </a:fld>
            <a:endParaRPr lang="en-US" dirty="0">
              <a:solidFill>
                <a:schemeClr val="bg1"/>
              </a:solidFill>
              <a:latin typeface="Arial"/>
            </a:endParaRPr>
          </a:p>
        </p:txBody>
      </p:sp>
      <p:pic>
        <p:nvPicPr>
          <p:cNvPr id="24" name="Picture 23" descr="A black and white sign with black text&#10;&#10;AI-generated content may be incorrect.">
            <a:extLst>
              <a:ext uri="{FF2B5EF4-FFF2-40B4-BE49-F238E27FC236}">
                <a16:creationId xmlns:a16="http://schemas.microsoft.com/office/drawing/2014/main" id="{74C6B351-4201-FD07-C977-CAB7D910B225}"/>
              </a:ext>
            </a:extLst>
          </p:cNvPr>
          <p:cNvPicPr>
            <a:picLocks noChangeAspect="1"/>
          </p:cNvPicPr>
          <p:nvPr/>
        </p:nvPicPr>
        <p:blipFill>
          <a:blip r:embed="rId6"/>
          <a:stretch>
            <a:fillRect/>
          </a:stretch>
        </p:blipFill>
        <p:spPr>
          <a:xfrm>
            <a:off x="7967272" y="6506594"/>
            <a:ext cx="422103" cy="418432"/>
          </a:xfrm>
          <a:prstGeom prst="rect">
            <a:avLst/>
          </a:prstGeom>
          <a:ln>
            <a:noFill/>
          </a:ln>
        </p:spPr>
      </p:pic>
      <p:pic>
        <p:nvPicPr>
          <p:cNvPr id="26" name="Picture 25" descr="A blue and grey logo&#10;&#10;AI-generated content may be incorrect.">
            <a:extLst>
              <a:ext uri="{FF2B5EF4-FFF2-40B4-BE49-F238E27FC236}">
                <a16:creationId xmlns:a16="http://schemas.microsoft.com/office/drawing/2014/main" id="{13076D9C-4375-E31A-06B9-EC3505FC4A98}"/>
              </a:ext>
            </a:extLst>
          </p:cNvPr>
          <p:cNvPicPr>
            <a:picLocks noChangeAspect="1"/>
          </p:cNvPicPr>
          <p:nvPr/>
        </p:nvPicPr>
        <p:blipFill>
          <a:blip r:embed="rId7"/>
          <a:stretch>
            <a:fillRect/>
          </a:stretch>
        </p:blipFill>
        <p:spPr>
          <a:xfrm>
            <a:off x="692236" y="6533251"/>
            <a:ext cx="1265702" cy="362022"/>
          </a:xfrm>
          <a:prstGeom prst="rect">
            <a:avLst/>
          </a:prstGeom>
          <a:ln>
            <a:noFill/>
          </a:ln>
        </p:spPr>
      </p:pic>
      <p:pic>
        <p:nvPicPr>
          <p:cNvPr id="28" name="Picture 27" descr="A green text on a white background&#10;&#10;AI-generated content may be incorrect.">
            <a:extLst>
              <a:ext uri="{FF2B5EF4-FFF2-40B4-BE49-F238E27FC236}">
                <a16:creationId xmlns:a16="http://schemas.microsoft.com/office/drawing/2014/main" id="{6D7FCBD2-9575-1E78-1234-35E4EA53A6AB}"/>
              </a:ext>
            </a:extLst>
          </p:cNvPr>
          <p:cNvPicPr>
            <a:picLocks noChangeAspect="1"/>
          </p:cNvPicPr>
          <p:nvPr/>
        </p:nvPicPr>
        <p:blipFill>
          <a:blip r:embed="rId8"/>
          <a:stretch>
            <a:fillRect/>
          </a:stretch>
        </p:blipFill>
        <p:spPr>
          <a:xfrm>
            <a:off x="4128621" y="6536871"/>
            <a:ext cx="1235674" cy="307486"/>
          </a:xfrm>
          <a:prstGeom prst="rect">
            <a:avLst/>
          </a:prstGeom>
          <a:ln>
            <a:noFill/>
          </a:ln>
        </p:spPr>
      </p:pic>
      <p:sp>
        <p:nvSpPr>
          <p:cNvPr id="30" name="Footer Placeholder 1">
            <a:extLst>
              <a:ext uri="{FF2B5EF4-FFF2-40B4-BE49-F238E27FC236}">
                <a16:creationId xmlns:a16="http://schemas.microsoft.com/office/drawing/2014/main" id="{B4358373-5B61-98D5-320E-F2999E294BB6}"/>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091655" y="966320"/>
            <a:ext cx="5574432"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Driving Forces: Duct Leakage</a:t>
            </a:r>
            <a:endParaRPr lang="en-US"/>
          </a:p>
        </p:txBody>
      </p:sp>
      <p:sp>
        <p:nvSpPr>
          <p:cNvPr id="5" name="Freeform 5" descr="Graphic showing how duct leakage affects a home"/>
          <p:cNvSpPr/>
          <p:nvPr/>
        </p:nvSpPr>
        <p:spPr>
          <a:xfrm>
            <a:off x="4561598" y="1653255"/>
            <a:ext cx="4629504" cy="4260480"/>
          </a:xfrm>
          <a:custGeom>
            <a:avLst/>
            <a:gdLst/>
            <a:ahLst/>
            <a:cxnLst/>
            <a:rect l="l" t="t" r="r" b="b"/>
            <a:pathLst>
              <a:path w="4629504" h="4260480">
                <a:moveTo>
                  <a:pt x="0" y="0"/>
                </a:moveTo>
                <a:lnTo>
                  <a:pt x="4629504" y="0"/>
                </a:lnTo>
                <a:lnTo>
                  <a:pt x="4629504" y="4260480"/>
                </a:lnTo>
                <a:lnTo>
                  <a:pt x="0" y="4260480"/>
                </a:lnTo>
                <a:lnTo>
                  <a:pt x="0" y="0"/>
                </a:lnTo>
                <a:close/>
              </a:path>
            </a:pathLst>
          </a:custGeom>
          <a:blipFill>
            <a:blip r:embed="rId3"/>
            <a:stretch>
              <a:fillRect l="-50994" t="-16542" r="-12333" b="-17039"/>
            </a:stretch>
          </a:blipFill>
        </p:spPr>
      </p:sp>
      <p:sp>
        <p:nvSpPr>
          <p:cNvPr id="6" name="TextBox 6"/>
          <p:cNvSpPr txBox="1"/>
          <p:nvPr/>
        </p:nvSpPr>
        <p:spPr>
          <a:xfrm>
            <a:off x="570012" y="2608265"/>
            <a:ext cx="3496312" cy="2564805"/>
          </a:xfrm>
          <a:prstGeom prst="rect">
            <a:avLst/>
          </a:prstGeom>
        </p:spPr>
        <p:txBody>
          <a:bodyPr wrap="square" lIns="0" tIns="0" rIns="0" bIns="0" rtlCol="0" anchor="t">
            <a:spAutoFit/>
          </a:bodyPr>
          <a:lstStyle/>
          <a:p>
            <a:pPr>
              <a:lnSpc>
                <a:spcPts val="2545"/>
              </a:lnSpc>
            </a:pPr>
            <a:r>
              <a:rPr lang="en-US" sz="2400" spc="-1" dirty="0">
                <a:solidFill>
                  <a:srgbClr val="404040"/>
                </a:solidFill>
                <a:latin typeface="Arial"/>
              </a:rPr>
              <a:t>Closed doors can cause </a:t>
            </a:r>
            <a:r>
              <a:rPr lang="en-US" sz="2400" b="1" spc="-1" dirty="0">
                <a:solidFill>
                  <a:schemeClr val="accent3">
                    <a:lumMod val="75000"/>
                  </a:schemeClr>
                </a:solidFill>
                <a:latin typeface="Arial"/>
              </a:rPr>
              <a:t>positive </a:t>
            </a:r>
            <a:r>
              <a:rPr lang="en-US" sz="2400" spc="-1" dirty="0">
                <a:solidFill>
                  <a:srgbClr val="404040"/>
                </a:solidFill>
                <a:latin typeface="Arial"/>
              </a:rPr>
              <a:t>pressure in rooms that have only supply vents.</a:t>
            </a:r>
            <a:endParaRPr lang="en-US" sz="2400" spc="-1" dirty="0">
              <a:solidFill>
                <a:srgbClr val="404040"/>
              </a:solidFill>
              <a:latin typeface="Arial"/>
              <a:cs typeface="Arial"/>
            </a:endParaRPr>
          </a:p>
          <a:p>
            <a:pPr>
              <a:lnSpc>
                <a:spcPts val="2545"/>
              </a:lnSpc>
            </a:pPr>
            <a:endParaRPr lang="en-US" sz="2400" spc="-1" dirty="0">
              <a:solidFill>
                <a:srgbClr val="404040"/>
              </a:solidFill>
              <a:latin typeface="Arial"/>
              <a:cs typeface="Arial"/>
            </a:endParaRPr>
          </a:p>
          <a:p>
            <a:pPr>
              <a:lnSpc>
                <a:spcPts val="2545"/>
              </a:lnSpc>
            </a:pPr>
            <a:r>
              <a:rPr lang="en-US" sz="2400" spc="-1" dirty="0">
                <a:solidFill>
                  <a:srgbClr val="404040"/>
                </a:solidFill>
                <a:latin typeface="Arial"/>
              </a:rPr>
              <a:t>This causes </a:t>
            </a:r>
            <a:r>
              <a:rPr lang="en-US" sz="2400" b="1" spc="-1" dirty="0">
                <a:solidFill>
                  <a:srgbClr val="B40000"/>
                </a:solidFill>
                <a:latin typeface="Arial"/>
              </a:rPr>
              <a:t>negative</a:t>
            </a:r>
            <a:r>
              <a:rPr lang="en-US" sz="2400" b="1" spc="-1" dirty="0">
                <a:solidFill>
                  <a:srgbClr val="404040"/>
                </a:solidFill>
                <a:latin typeface="Arial"/>
              </a:rPr>
              <a:t> </a:t>
            </a:r>
            <a:r>
              <a:rPr lang="en-US" sz="2400" spc="-1" dirty="0">
                <a:solidFill>
                  <a:srgbClr val="404040"/>
                </a:solidFill>
                <a:latin typeface="Arial"/>
              </a:rPr>
              <a:t>pressure where the return is located.</a:t>
            </a:r>
            <a:endParaRPr lang="en-US" sz="2400" spc="-1">
              <a:solidFill>
                <a:srgbClr val="404040"/>
              </a:solidFill>
              <a:latin typeface="Arial"/>
              <a:cs typeface="Arial"/>
            </a:endParaRPr>
          </a:p>
        </p:txBody>
      </p:sp>
      <p:sp>
        <p:nvSpPr>
          <p:cNvPr id="7" name="TextBox 7"/>
          <p:cNvSpPr txBox="1"/>
          <p:nvPr/>
        </p:nvSpPr>
        <p:spPr>
          <a:xfrm>
            <a:off x="8949648" y="7022001"/>
            <a:ext cx="388704" cy="259839"/>
          </a:xfrm>
          <a:prstGeom prst="rect">
            <a:avLst/>
          </a:prstGeom>
        </p:spPr>
        <p:txBody>
          <a:bodyPr lIns="0" tIns="0" rIns="0" bIns="0" rtlCol="0" anchor="t">
            <a:spAutoFit/>
          </a:bodyPr>
          <a:lstStyle/>
          <a:p>
            <a:pPr algn="r">
              <a:lnSpc>
                <a:spcPts val="1152"/>
              </a:lnSpc>
            </a:pPr>
            <a:r>
              <a:rPr lang="en-US" sz="960" spc="-1">
                <a:solidFill>
                  <a:srgbClr val="FFFFFF"/>
                </a:solidFill>
                <a:latin typeface="Arial"/>
              </a:rPr>
              <a:t>&lt;number&gt;</a:t>
            </a:r>
          </a:p>
        </p:txBody>
      </p:sp>
      <p:sp>
        <p:nvSpPr>
          <p:cNvPr id="8" name="TextBox 8"/>
          <p:cNvSpPr txBox="1"/>
          <p:nvPr/>
        </p:nvSpPr>
        <p:spPr>
          <a:xfrm>
            <a:off x="482768" y="1655969"/>
            <a:ext cx="8859648" cy="473163"/>
          </a:xfrm>
          <a:prstGeom prst="rect">
            <a:avLst/>
          </a:prstGeom>
        </p:spPr>
        <p:txBody>
          <a:bodyPr lIns="0" tIns="0" rIns="0" bIns="0" rtlCol="0" anchor="t">
            <a:spAutoFit/>
          </a:bodyPr>
          <a:lstStyle/>
          <a:p>
            <a:pPr algn="l">
              <a:lnSpc>
                <a:spcPts val="2662"/>
              </a:lnSpc>
            </a:pPr>
            <a:r>
              <a:rPr lang="en-US" sz="2773" spc="-1">
                <a:solidFill>
                  <a:srgbClr val="000066"/>
                </a:solidFill>
                <a:latin typeface="Arial Bold"/>
              </a:rPr>
              <a:t>Duct Leakage</a:t>
            </a:r>
          </a:p>
        </p:txBody>
      </p:sp>
      <p:sp>
        <p:nvSpPr>
          <p:cNvPr id="9" name="TextBox 9"/>
          <p:cNvSpPr txBox="1"/>
          <p:nvPr/>
        </p:nvSpPr>
        <p:spPr>
          <a:xfrm>
            <a:off x="5443367" y="4490175"/>
            <a:ext cx="975360" cy="205184"/>
          </a:xfrm>
          <a:prstGeom prst="rect">
            <a:avLst/>
          </a:prstGeom>
        </p:spPr>
        <p:txBody>
          <a:bodyPr lIns="0" tIns="0" rIns="0" bIns="0" rtlCol="0" anchor="t">
            <a:spAutoFit/>
          </a:bodyPr>
          <a:lstStyle/>
          <a:p>
            <a:pPr algn="l">
              <a:lnSpc>
                <a:spcPts val="1638"/>
              </a:lnSpc>
            </a:pPr>
            <a:r>
              <a:rPr lang="en-US" sz="1706" b="1" spc="-1">
                <a:solidFill>
                  <a:srgbClr val="404040"/>
                </a:solidFill>
                <a:latin typeface="Arial"/>
              </a:rPr>
              <a:t>Return</a:t>
            </a:r>
          </a:p>
        </p:txBody>
      </p:sp>
      <p:sp>
        <p:nvSpPr>
          <p:cNvPr id="10" name="TextBox 10"/>
          <p:cNvSpPr txBox="1"/>
          <p:nvPr/>
        </p:nvSpPr>
        <p:spPr>
          <a:xfrm>
            <a:off x="7626947" y="4490175"/>
            <a:ext cx="975360" cy="205184"/>
          </a:xfrm>
          <a:prstGeom prst="rect">
            <a:avLst/>
          </a:prstGeom>
        </p:spPr>
        <p:txBody>
          <a:bodyPr lIns="0" tIns="0" rIns="0" bIns="0" rtlCol="0" anchor="t">
            <a:spAutoFit/>
          </a:bodyPr>
          <a:lstStyle/>
          <a:p>
            <a:pPr algn="l">
              <a:lnSpc>
                <a:spcPts val="1638"/>
              </a:lnSpc>
            </a:pPr>
            <a:r>
              <a:rPr lang="en-US" sz="1700" b="1" spc="-1" dirty="0">
                <a:solidFill>
                  <a:srgbClr val="404040"/>
                </a:solidFill>
                <a:latin typeface="Arial"/>
              </a:rPr>
              <a:t>Supply</a:t>
            </a:r>
          </a:p>
        </p:txBody>
      </p:sp>
      <p:sp>
        <p:nvSpPr>
          <p:cNvPr id="12" name="TextBox 12"/>
          <p:cNvSpPr txBox="1"/>
          <p:nvPr/>
        </p:nvSpPr>
        <p:spPr>
          <a:xfrm>
            <a:off x="5012932" y="5912251"/>
            <a:ext cx="4143217" cy="149143"/>
          </a:xfrm>
          <a:prstGeom prst="rect">
            <a:avLst/>
          </a:prstGeom>
        </p:spPr>
        <p:txBody>
          <a:bodyPr wrap="square" lIns="0" tIns="0" rIns="0" bIns="0" rtlCol="0" anchor="t">
            <a:spAutoFit/>
          </a:bodyPr>
          <a:lstStyle/>
          <a:p>
            <a:pPr algn="r">
              <a:lnSpc>
                <a:spcPts val="1152"/>
              </a:lnSpc>
            </a:pPr>
            <a:r>
              <a:rPr lang="en-US" sz="960" spc="-1">
                <a:solidFill>
                  <a:srgbClr val="000000"/>
                </a:solidFill>
                <a:latin typeface="Arial Italics"/>
              </a:rPr>
              <a:t>Graphic developed for the US DOE WAP Standardized Curricula</a:t>
            </a:r>
          </a:p>
        </p:txBody>
      </p:sp>
      <p:sp>
        <p:nvSpPr>
          <p:cNvPr id="15" name="Footer Placeholder 6">
            <a:extLst>
              <a:ext uri="{FF2B5EF4-FFF2-40B4-BE49-F238E27FC236}">
                <a16:creationId xmlns:a16="http://schemas.microsoft.com/office/drawing/2014/main" id="{21C35DFF-B83B-08DE-9A53-CB40FA8DBE79}"/>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17" name="Picture 16" descr="A red and white symbol of a person with a hard hat&#10;&#10;AI-generated content may be incorrect.">
            <a:extLst>
              <a:ext uri="{FF2B5EF4-FFF2-40B4-BE49-F238E27FC236}">
                <a16:creationId xmlns:a16="http://schemas.microsoft.com/office/drawing/2014/main" id="{B57572F9-9D56-3983-3C0F-4EB3A79AB8E9}"/>
              </a:ext>
            </a:extLst>
          </p:cNvPr>
          <p:cNvPicPr>
            <a:picLocks noChangeAspect="1"/>
          </p:cNvPicPr>
          <p:nvPr/>
        </p:nvPicPr>
        <p:blipFill>
          <a:blip r:embed="rId4"/>
          <a:stretch>
            <a:fillRect/>
          </a:stretch>
        </p:blipFill>
        <p:spPr>
          <a:xfrm>
            <a:off x="8036043" y="554142"/>
            <a:ext cx="803073" cy="803190"/>
          </a:xfrm>
          <a:prstGeom prst="rect">
            <a:avLst/>
          </a:prstGeom>
          <a:ln>
            <a:noFill/>
          </a:ln>
        </p:spPr>
      </p:pic>
      <p:pic>
        <p:nvPicPr>
          <p:cNvPr id="19" name="Picture 18" descr="A green text on a black background&#10;&#10;AI-generated content may be incorrect.">
            <a:extLst>
              <a:ext uri="{FF2B5EF4-FFF2-40B4-BE49-F238E27FC236}">
                <a16:creationId xmlns:a16="http://schemas.microsoft.com/office/drawing/2014/main" id="{DA0404B0-EF65-4659-77B2-3F72E156D729}"/>
              </a:ext>
            </a:extLst>
          </p:cNvPr>
          <p:cNvPicPr>
            <a:picLocks noChangeAspect="1"/>
          </p:cNvPicPr>
          <p:nvPr/>
        </p:nvPicPr>
        <p:blipFill>
          <a:blip r:embed="rId5"/>
          <a:stretch>
            <a:fillRect/>
          </a:stretch>
        </p:blipFill>
        <p:spPr>
          <a:xfrm>
            <a:off x="505057" y="551645"/>
            <a:ext cx="1680521" cy="519859"/>
          </a:xfrm>
          <a:prstGeom prst="rect">
            <a:avLst/>
          </a:prstGeom>
        </p:spPr>
      </p:pic>
      <p:sp>
        <p:nvSpPr>
          <p:cNvPr id="21" name="Rectangle 20">
            <a:extLst>
              <a:ext uri="{FF2B5EF4-FFF2-40B4-BE49-F238E27FC236}">
                <a16:creationId xmlns:a16="http://schemas.microsoft.com/office/drawing/2014/main" id="{4A686E47-21A1-BDFB-D708-BFAA21E5177A}"/>
              </a:ext>
            </a:extLst>
          </p:cNvPr>
          <p:cNvSpPr/>
          <p:nvPr/>
        </p:nvSpPr>
        <p:spPr>
          <a:xfrm>
            <a:off x="2447" y="6150994"/>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3" name="Slide Number Placeholder 2">
            <a:extLst>
              <a:ext uri="{FF2B5EF4-FFF2-40B4-BE49-F238E27FC236}">
                <a16:creationId xmlns:a16="http://schemas.microsoft.com/office/drawing/2014/main" id="{ABC4D638-BDF5-CE85-843F-62F58FFF416C}"/>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22</a:t>
            </a:fld>
            <a:endParaRPr lang="en-US" dirty="0">
              <a:solidFill>
                <a:schemeClr val="bg1"/>
              </a:solidFill>
              <a:latin typeface="Arial"/>
            </a:endParaRPr>
          </a:p>
        </p:txBody>
      </p:sp>
      <p:pic>
        <p:nvPicPr>
          <p:cNvPr id="25" name="Picture 24" descr="A black and white sign with black text&#10;&#10;AI-generated content may be incorrect.">
            <a:extLst>
              <a:ext uri="{FF2B5EF4-FFF2-40B4-BE49-F238E27FC236}">
                <a16:creationId xmlns:a16="http://schemas.microsoft.com/office/drawing/2014/main" id="{242C0B9C-6642-EE84-4C6C-4B7D4F7F7848}"/>
              </a:ext>
            </a:extLst>
          </p:cNvPr>
          <p:cNvPicPr>
            <a:picLocks noChangeAspect="1"/>
          </p:cNvPicPr>
          <p:nvPr/>
        </p:nvPicPr>
        <p:blipFill>
          <a:blip r:embed="rId6"/>
          <a:stretch>
            <a:fillRect/>
          </a:stretch>
        </p:blipFill>
        <p:spPr>
          <a:xfrm>
            <a:off x="7967272" y="6506594"/>
            <a:ext cx="422103" cy="418432"/>
          </a:xfrm>
          <a:prstGeom prst="rect">
            <a:avLst/>
          </a:prstGeom>
          <a:ln>
            <a:noFill/>
          </a:ln>
        </p:spPr>
      </p:pic>
      <p:pic>
        <p:nvPicPr>
          <p:cNvPr id="27" name="Picture 26" descr="A blue and grey logo&#10;&#10;AI-generated content may be incorrect.">
            <a:extLst>
              <a:ext uri="{FF2B5EF4-FFF2-40B4-BE49-F238E27FC236}">
                <a16:creationId xmlns:a16="http://schemas.microsoft.com/office/drawing/2014/main" id="{D16EB675-9812-51A8-9341-20AC9B154E94}"/>
              </a:ext>
            </a:extLst>
          </p:cNvPr>
          <p:cNvPicPr>
            <a:picLocks noChangeAspect="1"/>
          </p:cNvPicPr>
          <p:nvPr/>
        </p:nvPicPr>
        <p:blipFill>
          <a:blip r:embed="rId7"/>
          <a:stretch>
            <a:fillRect/>
          </a:stretch>
        </p:blipFill>
        <p:spPr>
          <a:xfrm>
            <a:off x="692236" y="6533251"/>
            <a:ext cx="1265702" cy="362022"/>
          </a:xfrm>
          <a:prstGeom prst="rect">
            <a:avLst/>
          </a:prstGeom>
          <a:ln>
            <a:noFill/>
          </a:ln>
        </p:spPr>
      </p:pic>
      <p:pic>
        <p:nvPicPr>
          <p:cNvPr id="29" name="Picture 28" descr="A green text on a white background&#10;&#10;AI-generated content may be incorrect.">
            <a:extLst>
              <a:ext uri="{FF2B5EF4-FFF2-40B4-BE49-F238E27FC236}">
                <a16:creationId xmlns:a16="http://schemas.microsoft.com/office/drawing/2014/main" id="{1505A691-E128-7E4C-9BE3-A58D3B3C942A}"/>
              </a:ext>
            </a:extLst>
          </p:cNvPr>
          <p:cNvPicPr>
            <a:picLocks noChangeAspect="1"/>
          </p:cNvPicPr>
          <p:nvPr/>
        </p:nvPicPr>
        <p:blipFill>
          <a:blip r:embed="rId8"/>
          <a:stretch>
            <a:fillRect/>
          </a:stretch>
        </p:blipFill>
        <p:spPr>
          <a:xfrm>
            <a:off x="4128621" y="6536871"/>
            <a:ext cx="1235674" cy="307486"/>
          </a:xfrm>
          <a:prstGeom prst="rect">
            <a:avLst/>
          </a:prstGeom>
          <a:ln>
            <a:noFill/>
          </a:ln>
        </p:spPr>
      </p:pic>
      <p:sp>
        <p:nvSpPr>
          <p:cNvPr id="31" name="Footer Placeholder 1">
            <a:extLst>
              <a:ext uri="{FF2B5EF4-FFF2-40B4-BE49-F238E27FC236}">
                <a16:creationId xmlns:a16="http://schemas.microsoft.com/office/drawing/2014/main" id="{CC5D51FE-34CE-77FB-6899-6E02EEF0A283}"/>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descr="Graphic showing room pressure imbalances"/>
          <p:cNvSpPr/>
          <p:nvPr/>
        </p:nvSpPr>
        <p:spPr>
          <a:xfrm>
            <a:off x="948999" y="1694249"/>
            <a:ext cx="7901184" cy="4045440"/>
          </a:xfrm>
          <a:custGeom>
            <a:avLst/>
            <a:gdLst/>
            <a:ahLst/>
            <a:cxnLst/>
            <a:rect l="l" t="t" r="r" b="b"/>
            <a:pathLst>
              <a:path w="7901184" h="4045440">
                <a:moveTo>
                  <a:pt x="0" y="0"/>
                </a:moveTo>
                <a:lnTo>
                  <a:pt x="7901184" y="0"/>
                </a:lnTo>
                <a:lnTo>
                  <a:pt x="7901184" y="4045440"/>
                </a:lnTo>
                <a:lnTo>
                  <a:pt x="0" y="4045440"/>
                </a:lnTo>
                <a:lnTo>
                  <a:pt x="0" y="0"/>
                </a:lnTo>
                <a:close/>
              </a:path>
            </a:pathLst>
          </a:custGeom>
          <a:blipFill>
            <a:blip r:embed="rId3"/>
            <a:stretch>
              <a:fillRect l="-42" r="-42"/>
            </a:stretch>
          </a:blipFill>
        </p:spPr>
      </p:sp>
      <p:sp>
        <p:nvSpPr>
          <p:cNvPr id="4" name="TextBox 4"/>
          <p:cNvSpPr txBox="1"/>
          <p:nvPr/>
        </p:nvSpPr>
        <p:spPr>
          <a:xfrm>
            <a:off x="2111426" y="207879"/>
            <a:ext cx="5574432"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Driving Forces: Imbalances</a:t>
            </a:r>
            <a:endParaRPr lang="en-US"/>
          </a:p>
        </p:txBody>
      </p:sp>
      <p:sp>
        <p:nvSpPr>
          <p:cNvPr id="5" name="TextBox 5"/>
          <p:cNvSpPr txBox="1"/>
          <p:nvPr/>
        </p:nvSpPr>
        <p:spPr>
          <a:xfrm>
            <a:off x="1842951" y="2010197"/>
            <a:ext cx="1463040" cy="549588"/>
          </a:xfrm>
          <a:prstGeom prst="rect">
            <a:avLst/>
          </a:prstGeom>
        </p:spPr>
        <p:txBody>
          <a:bodyPr lIns="0" tIns="0" rIns="0" bIns="0" rtlCol="0" anchor="t">
            <a:spAutoFit/>
          </a:bodyPr>
          <a:lstStyle/>
          <a:p>
            <a:pPr algn="ctr">
              <a:lnSpc>
                <a:spcPts val="2079"/>
              </a:lnSpc>
            </a:pPr>
            <a:r>
              <a:rPr lang="en-US" sz="1732" spc="-1">
                <a:solidFill>
                  <a:srgbClr val="000000"/>
                </a:solidFill>
                <a:latin typeface="Arial"/>
              </a:rPr>
              <a:t>Master</a:t>
            </a:r>
          </a:p>
          <a:p>
            <a:pPr algn="ctr">
              <a:lnSpc>
                <a:spcPts val="2079"/>
              </a:lnSpc>
            </a:pPr>
            <a:r>
              <a:rPr lang="en-US" sz="1732" spc="-1">
                <a:solidFill>
                  <a:srgbClr val="000000"/>
                </a:solidFill>
                <a:latin typeface="Arial"/>
              </a:rPr>
              <a:t>Bedroom</a:t>
            </a:r>
          </a:p>
        </p:txBody>
      </p:sp>
      <p:sp>
        <p:nvSpPr>
          <p:cNvPr id="6" name="TextBox 6"/>
          <p:cNvSpPr txBox="1"/>
          <p:nvPr/>
        </p:nvSpPr>
        <p:spPr>
          <a:xfrm>
            <a:off x="2005767" y="5055785"/>
            <a:ext cx="1463040" cy="292608"/>
          </a:xfrm>
          <a:prstGeom prst="rect">
            <a:avLst/>
          </a:prstGeom>
        </p:spPr>
        <p:txBody>
          <a:bodyPr lIns="0" tIns="0" rIns="0" bIns="0" rtlCol="0" anchor="t">
            <a:spAutoFit/>
          </a:bodyPr>
          <a:lstStyle/>
          <a:p>
            <a:pPr algn="l">
              <a:lnSpc>
                <a:spcPts val="2047"/>
              </a:lnSpc>
            </a:pPr>
            <a:r>
              <a:rPr lang="en-US" sz="2133" spc="-1">
                <a:solidFill>
                  <a:srgbClr val="000000"/>
                </a:solidFill>
                <a:latin typeface="Arial"/>
              </a:rPr>
              <a:t>Bedroom</a:t>
            </a:r>
          </a:p>
        </p:txBody>
      </p:sp>
      <p:sp>
        <p:nvSpPr>
          <p:cNvPr id="7" name="TextBox 7"/>
          <p:cNvSpPr txBox="1"/>
          <p:nvPr/>
        </p:nvSpPr>
        <p:spPr>
          <a:xfrm>
            <a:off x="4215303" y="5055785"/>
            <a:ext cx="894336" cy="292608"/>
          </a:xfrm>
          <a:prstGeom prst="rect">
            <a:avLst/>
          </a:prstGeom>
        </p:spPr>
        <p:txBody>
          <a:bodyPr lIns="0" tIns="0" rIns="0" bIns="0" rtlCol="0" anchor="t">
            <a:spAutoFit/>
          </a:bodyPr>
          <a:lstStyle/>
          <a:p>
            <a:pPr algn="l">
              <a:lnSpc>
                <a:spcPts val="2047"/>
              </a:lnSpc>
            </a:pPr>
            <a:r>
              <a:rPr lang="en-US" sz="2133" spc="-1">
                <a:solidFill>
                  <a:srgbClr val="000000"/>
                </a:solidFill>
                <a:latin typeface="Arial"/>
              </a:rPr>
              <a:t>Bath</a:t>
            </a:r>
          </a:p>
        </p:txBody>
      </p:sp>
      <p:sp>
        <p:nvSpPr>
          <p:cNvPr id="8" name="TextBox 8"/>
          <p:cNvSpPr txBox="1"/>
          <p:nvPr/>
        </p:nvSpPr>
        <p:spPr>
          <a:xfrm>
            <a:off x="4200327" y="2707934"/>
            <a:ext cx="1463040" cy="283467"/>
          </a:xfrm>
          <a:prstGeom prst="rect">
            <a:avLst/>
          </a:prstGeom>
        </p:spPr>
        <p:txBody>
          <a:bodyPr lIns="0" tIns="0" rIns="0" bIns="0" rtlCol="0" anchor="t">
            <a:spAutoFit/>
          </a:bodyPr>
          <a:lstStyle/>
          <a:p>
            <a:pPr algn="l">
              <a:lnSpc>
                <a:spcPts val="1791"/>
              </a:lnSpc>
            </a:pPr>
            <a:r>
              <a:rPr lang="en-US" sz="1865" spc="-1">
                <a:solidFill>
                  <a:srgbClr val="000000"/>
                </a:solidFill>
                <a:latin typeface="Arial"/>
              </a:rPr>
              <a:t>Utility Room</a:t>
            </a:r>
          </a:p>
        </p:txBody>
      </p:sp>
      <p:sp>
        <p:nvSpPr>
          <p:cNvPr id="9" name="TextBox 9"/>
          <p:cNvSpPr txBox="1"/>
          <p:nvPr/>
        </p:nvSpPr>
        <p:spPr>
          <a:xfrm>
            <a:off x="6557319" y="2727209"/>
            <a:ext cx="1463040" cy="292992"/>
          </a:xfrm>
          <a:prstGeom prst="rect">
            <a:avLst/>
          </a:prstGeom>
        </p:spPr>
        <p:txBody>
          <a:bodyPr lIns="0" tIns="0" rIns="0" bIns="0" rtlCol="0" anchor="t">
            <a:spAutoFit/>
          </a:bodyPr>
          <a:lstStyle/>
          <a:p>
            <a:pPr algn="l">
              <a:lnSpc>
                <a:spcPts val="2047"/>
              </a:lnSpc>
            </a:pPr>
            <a:r>
              <a:rPr lang="en-US" sz="2133" spc="-1">
                <a:solidFill>
                  <a:srgbClr val="000000"/>
                </a:solidFill>
                <a:latin typeface="Arial"/>
              </a:rPr>
              <a:t>Kitchen</a:t>
            </a:r>
          </a:p>
        </p:txBody>
      </p:sp>
      <p:sp>
        <p:nvSpPr>
          <p:cNvPr id="10" name="TextBox 10"/>
          <p:cNvSpPr txBox="1"/>
          <p:nvPr/>
        </p:nvSpPr>
        <p:spPr>
          <a:xfrm>
            <a:off x="6355719" y="3951392"/>
            <a:ext cx="1869696" cy="559113"/>
          </a:xfrm>
          <a:prstGeom prst="rect">
            <a:avLst/>
          </a:prstGeom>
        </p:spPr>
        <p:txBody>
          <a:bodyPr lIns="0" tIns="0" rIns="0" bIns="0" rtlCol="0" anchor="t">
            <a:spAutoFit/>
          </a:bodyPr>
          <a:lstStyle/>
          <a:p>
            <a:pPr algn="l">
              <a:lnSpc>
                <a:spcPts val="2560"/>
              </a:lnSpc>
            </a:pPr>
            <a:r>
              <a:rPr lang="en-US" sz="2133" spc="-1">
                <a:solidFill>
                  <a:srgbClr val="000000"/>
                </a:solidFill>
                <a:latin typeface="Arial"/>
              </a:rPr>
              <a:t>Living Room</a:t>
            </a:r>
          </a:p>
        </p:txBody>
      </p:sp>
      <p:sp>
        <p:nvSpPr>
          <p:cNvPr id="11" name="TextBox 11"/>
          <p:cNvSpPr txBox="1"/>
          <p:nvPr/>
        </p:nvSpPr>
        <p:spPr>
          <a:xfrm>
            <a:off x="965895" y="3592745"/>
            <a:ext cx="3657600" cy="292608"/>
          </a:xfrm>
          <a:prstGeom prst="rect">
            <a:avLst/>
          </a:prstGeom>
        </p:spPr>
        <p:txBody>
          <a:bodyPr lIns="0" tIns="0" rIns="0" bIns="0" rtlCol="0" anchor="t">
            <a:spAutoFit/>
          </a:bodyPr>
          <a:lstStyle/>
          <a:p>
            <a:pPr algn="ctr">
              <a:lnSpc>
                <a:spcPts val="1228"/>
              </a:lnSpc>
            </a:pPr>
            <a:r>
              <a:rPr lang="en-US" sz="1279" spc="-1">
                <a:solidFill>
                  <a:srgbClr val="000000"/>
                </a:solidFill>
                <a:latin typeface="Arial"/>
              </a:rPr>
              <a:t>Whole-house </a:t>
            </a:r>
          </a:p>
          <a:p>
            <a:pPr algn="ctr">
              <a:lnSpc>
                <a:spcPts val="1228"/>
              </a:lnSpc>
            </a:pPr>
            <a:r>
              <a:rPr lang="en-US" sz="1279" spc="-1">
                <a:solidFill>
                  <a:srgbClr val="000000"/>
                </a:solidFill>
                <a:latin typeface="Arial"/>
              </a:rPr>
              <a:t>return in hallway</a:t>
            </a:r>
          </a:p>
        </p:txBody>
      </p:sp>
      <p:sp>
        <p:nvSpPr>
          <p:cNvPr id="12" name="TextBox 12"/>
          <p:cNvSpPr txBox="1"/>
          <p:nvPr/>
        </p:nvSpPr>
        <p:spPr>
          <a:xfrm>
            <a:off x="473337" y="735327"/>
            <a:ext cx="8859648" cy="559563"/>
          </a:xfrm>
          <a:prstGeom prst="rect">
            <a:avLst/>
          </a:prstGeom>
        </p:spPr>
        <p:txBody>
          <a:bodyPr lIns="0" tIns="0" rIns="0" bIns="0" rtlCol="0" anchor="t">
            <a:spAutoFit/>
          </a:bodyPr>
          <a:lstStyle/>
          <a:p>
            <a:pPr algn="ctr">
              <a:lnSpc>
                <a:spcPts val="2662"/>
              </a:lnSpc>
            </a:pPr>
            <a:r>
              <a:rPr lang="en-US" sz="2773" spc="-1">
                <a:solidFill>
                  <a:srgbClr val="000066"/>
                </a:solidFill>
                <a:latin typeface="Arial Bold"/>
              </a:rPr>
              <a:t>Room Pressure Imbalances</a:t>
            </a:r>
          </a:p>
        </p:txBody>
      </p:sp>
      <p:sp>
        <p:nvSpPr>
          <p:cNvPr id="13" name="Freeform 13" descr="Pressure_PlusGreen.png"/>
          <p:cNvSpPr/>
          <p:nvPr/>
        </p:nvSpPr>
        <p:spPr>
          <a:xfrm>
            <a:off x="2412039" y="4356137"/>
            <a:ext cx="633216" cy="639360"/>
          </a:xfrm>
          <a:custGeom>
            <a:avLst/>
            <a:gdLst/>
            <a:ahLst/>
            <a:cxnLst/>
            <a:rect l="l" t="t" r="r" b="b"/>
            <a:pathLst>
              <a:path w="633216" h="639360">
                <a:moveTo>
                  <a:pt x="0" y="0"/>
                </a:moveTo>
                <a:lnTo>
                  <a:pt x="633216" y="0"/>
                </a:lnTo>
                <a:lnTo>
                  <a:pt x="633216" y="639360"/>
                </a:lnTo>
                <a:lnTo>
                  <a:pt x="0" y="639360"/>
                </a:lnTo>
                <a:lnTo>
                  <a:pt x="0" y="0"/>
                </a:lnTo>
                <a:close/>
              </a:path>
            </a:pathLst>
          </a:custGeom>
          <a:blipFill>
            <a:blip r:embed="rId4"/>
            <a:stretch>
              <a:fillRect t="-318" b="-318"/>
            </a:stretch>
          </a:blipFill>
        </p:spPr>
      </p:sp>
      <p:sp>
        <p:nvSpPr>
          <p:cNvPr id="14" name="Freeform 14" descr="PressureArrow_Green.png"/>
          <p:cNvSpPr/>
          <p:nvPr/>
        </p:nvSpPr>
        <p:spPr>
          <a:xfrm rot="16200000">
            <a:off x="2240007" y="5515049"/>
            <a:ext cx="904320" cy="471936"/>
          </a:xfrm>
          <a:custGeom>
            <a:avLst/>
            <a:gdLst/>
            <a:ahLst/>
            <a:cxnLst/>
            <a:rect l="l" t="t" r="r" b="b"/>
            <a:pathLst>
              <a:path w="904320" h="471936">
                <a:moveTo>
                  <a:pt x="0" y="0"/>
                </a:moveTo>
                <a:lnTo>
                  <a:pt x="904320" y="0"/>
                </a:lnTo>
                <a:lnTo>
                  <a:pt x="904320" y="471936"/>
                </a:lnTo>
                <a:lnTo>
                  <a:pt x="0" y="471936"/>
                </a:lnTo>
                <a:lnTo>
                  <a:pt x="0" y="0"/>
                </a:lnTo>
                <a:close/>
              </a:path>
            </a:pathLst>
          </a:custGeom>
          <a:blipFill>
            <a:blip r:embed="rId5"/>
            <a:stretch>
              <a:fillRect l="-485" r="-485"/>
            </a:stretch>
          </a:blipFill>
        </p:spPr>
      </p:sp>
      <p:sp>
        <p:nvSpPr>
          <p:cNvPr id="15" name="Freeform 15" descr="Pressure_MinusRed.png"/>
          <p:cNvSpPr/>
          <p:nvPr/>
        </p:nvSpPr>
        <p:spPr>
          <a:xfrm>
            <a:off x="6963591" y="1967273"/>
            <a:ext cx="662400" cy="661632"/>
          </a:xfrm>
          <a:custGeom>
            <a:avLst/>
            <a:gdLst/>
            <a:ahLst/>
            <a:cxnLst/>
            <a:rect l="l" t="t" r="r" b="b"/>
            <a:pathLst>
              <a:path w="662400" h="661632">
                <a:moveTo>
                  <a:pt x="0" y="0"/>
                </a:moveTo>
                <a:lnTo>
                  <a:pt x="662400" y="0"/>
                </a:lnTo>
                <a:lnTo>
                  <a:pt x="662400" y="661632"/>
                </a:lnTo>
                <a:lnTo>
                  <a:pt x="0" y="661632"/>
                </a:lnTo>
                <a:lnTo>
                  <a:pt x="0" y="0"/>
                </a:lnTo>
                <a:close/>
              </a:path>
            </a:pathLst>
          </a:custGeom>
          <a:blipFill>
            <a:blip r:embed="rId6"/>
            <a:stretch>
              <a:fillRect t="-58" b="-58"/>
            </a:stretch>
          </a:blipFill>
        </p:spPr>
      </p:sp>
      <p:sp>
        <p:nvSpPr>
          <p:cNvPr id="16" name="Freeform 16" descr="PressureArrow_Red.png"/>
          <p:cNvSpPr/>
          <p:nvPr/>
        </p:nvSpPr>
        <p:spPr>
          <a:xfrm rot="16200000">
            <a:off x="6842247" y="1369385"/>
            <a:ext cx="904320" cy="473088"/>
          </a:xfrm>
          <a:custGeom>
            <a:avLst/>
            <a:gdLst/>
            <a:ahLst/>
            <a:cxnLst/>
            <a:rect l="l" t="t" r="r" b="b"/>
            <a:pathLst>
              <a:path w="904320" h="473088">
                <a:moveTo>
                  <a:pt x="0" y="0"/>
                </a:moveTo>
                <a:lnTo>
                  <a:pt x="904320" y="0"/>
                </a:lnTo>
                <a:lnTo>
                  <a:pt x="904320" y="473088"/>
                </a:lnTo>
                <a:lnTo>
                  <a:pt x="0" y="473088"/>
                </a:lnTo>
                <a:lnTo>
                  <a:pt x="0" y="0"/>
                </a:lnTo>
                <a:close/>
              </a:path>
            </a:pathLst>
          </a:custGeom>
          <a:blipFill>
            <a:blip r:embed="rId7"/>
            <a:stretch>
              <a:fillRect t="-472" b="-472"/>
            </a:stretch>
          </a:blipFill>
        </p:spPr>
      </p:sp>
      <p:sp>
        <p:nvSpPr>
          <p:cNvPr id="17" name="Freeform 17" descr="Pressure_MinusRed.png"/>
          <p:cNvSpPr/>
          <p:nvPr/>
        </p:nvSpPr>
        <p:spPr>
          <a:xfrm>
            <a:off x="4919943" y="1937321"/>
            <a:ext cx="662016" cy="661248"/>
          </a:xfrm>
          <a:custGeom>
            <a:avLst/>
            <a:gdLst/>
            <a:ahLst/>
            <a:cxnLst/>
            <a:rect l="l" t="t" r="r" b="b"/>
            <a:pathLst>
              <a:path w="662016" h="661248">
                <a:moveTo>
                  <a:pt x="0" y="0"/>
                </a:moveTo>
                <a:lnTo>
                  <a:pt x="662016" y="0"/>
                </a:lnTo>
                <a:lnTo>
                  <a:pt x="662016" y="661248"/>
                </a:lnTo>
                <a:lnTo>
                  <a:pt x="0" y="661248"/>
                </a:lnTo>
                <a:lnTo>
                  <a:pt x="0" y="0"/>
                </a:lnTo>
                <a:close/>
              </a:path>
            </a:pathLst>
          </a:custGeom>
          <a:blipFill>
            <a:blip r:embed="rId6"/>
            <a:stretch>
              <a:fillRect t="-58" b="-58"/>
            </a:stretch>
          </a:blipFill>
        </p:spPr>
      </p:sp>
      <p:sp>
        <p:nvSpPr>
          <p:cNvPr id="18" name="Freeform 18" descr="PressureArrow_Red.png"/>
          <p:cNvSpPr/>
          <p:nvPr/>
        </p:nvSpPr>
        <p:spPr>
          <a:xfrm rot="16200000">
            <a:off x="4798599" y="1359401"/>
            <a:ext cx="903936" cy="472704"/>
          </a:xfrm>
          <a:custGeom>
            <a:avLst/>
            <a:gdLst/>
            <a:ahLst/>
            <a:cxnLst/>
            <a:rect l="l" t="t" r="r" b="b"/>
            <a:pathLst>
              <a:path w="903936" h="472704">
                <a:moveTo>
                  <a:pt x="0" y="0"/>
                </a:moveTo>
                <a:lnTo>
                  <a:pt x="903936" y="0"/>
                </a:lnTo>
                <a:lnTo>
                  <a:pt x="903936" y="472704"/>
                </a:lnTo>
                <a:lnTo>
                  <a:pt x="0" y="472704"/>
                </a:lnTo>
                <a:lnTo>
                  <a:pt x="0" y="0"/>
                </a:lnTo>
                <a:close/>
              </a:path>
            </a:pathLst>
          </a:custGeom>
          <a:blipFill>
            <a:blip r:embed="rId7"/>
            <a:stretch>
              <a:fillRect t="-492" b="-492"/>
            </a:stretch>
          </a:blipFill>
        </p:spPr>
      </p:sp>
      <p:sp>
        <p:nvSpPr>
          <p:cNvPr id="19" name="Freeform 19" descr="Pressure_PlusGreen.png"/>
          <p:cNvSpPr/>
          <p:nvPr/>
        </p:nvSpPr>
        <p:spPr>
          <a:xfrm>
            <a:off x="2249607" y="2616617"/>
            <a:ext cx="633216" cy="638976"/>
          </a:xfrm>
          <a:custGeom>
            <a:avLst/>
            <a:gdLst/>
            <a:ahLst/>
            <a:cxnLst/>
            <a:rect l="l" t="t" r="r" b="b"/>
            <a:pathLst>
              <a:path w="633216" h="638976">
                <a:moveTo>
                  <a:pt x="0" y="0"/>
                </a:moveTo>
                <a:lnTo>
                  <a:pt x="633216" y="0"/>
                </a:lnTo>
                <a:lnTo>
                  <a:pt x="633216" y="638976"/>
                </a:lnTo>
                <a:lnTo>
                  <a:pt x="0" y="638976"/>
                </a:lnTo>
                <a:lnTo>
                  <a:pt x="0" y="0"/>
                </a:lnTo>
                <a:close/>
              </a:path>
            </a:pathLst>
          </a:custGeom>
          <a:blipFill>
            <a:blip r:embed="rId4"/>
            <a:stretch>
              <a:fillRect t="-348" b="-348"/>
            </a:stretch>
          </a:blipFill>
        </p:spPr>
      </p:sp>
      <p:sp>
        <p:nvSpPr>
          <p:cNvPr id="20" name="Freeform 20" descr="PressureArrow_Green.png"/>
          <p:cNvSpPr/>
          <p:nvPr/>
        </p:nvSpPr>
        <p:spPr>
          <a:xfrm rot="5400000">
            <a:off x="2114055" y="1441193"/>
            <a:ext cx="903936" cy="471936"/>
          </a:xfrm>
          <a:custGeom>
            <a:avLst/>
            <a:gdLst/>
            <a:ahLst/>
            <a:cxnLst/>
            <a:rect l="l" t="t" r="r" b="b"/>
            <a:pathLst>
              <a:path w="903936" h="471936">
                <a:moveTo>
                  <a:pt x="0" y="0"/>
                </a:moveTo>
                <a:lnTo>
                  <a:pt x="903936" y="0"/>
                </a:lnTo>
                <a:lnTo>
                  <a:pt x="903936" y="471936"/>
                </a:lnTo>
                <a:lnTo>
                  <a:pt x="0" y="471936"/>
                </a:lnTo>
                <a:lnTo>
                  <a:pt x="0" y="0"/>
                </a:lnTo>
                <a:close/>
              </a:path>
            </a:pathLst>
          </a:custGeom>
          <a:blipFill>
            <a:blip r:embed="rId5"/>
            <a:stretch>
              <a:fillRect l="-506" r="-506"/>
            </a:stretch>
          </a:blipFill>
        </p:spPr>
      </p:sp>
      <p:sp>
        <p:nvSpPr>
          <p:cNvPr id="21" name="Freeform 21" descr="Pressure_PlusGreen.png"/>
          <p:cNvSpPr/>
          <p:nvPr/>
        </p:nvSpPr>
        <p:spPr>
          <a:xfrm>
            <a:off x="4200327" y="4356137"/>
            <a:ext cx="633216" cy="639360"/>
          </a:xfrm>
          <a:custGeom>
            <a:avLst/>
            <a:gdLst/>
            <a:ahLst/>
            <a:cxnLst/>
            <a:rect l="l" t="t" r="r" b="b"/>
            <a:pathLst>
              <a:path w="633216" h="639360">
                <a:moveTo>
                  <a:pt x="0" y="0"/>
                </a:moveTo>
                <a:lnTo>
                  <a:pt x="633216" y="0"/>
                </a:lnTo>
                <a:lnTo>
                  <a:pt x="633216" y="639360"/>
                </a:lnTo>
                <a:lnTo>
                  <a:pt x="0" y="639360"/>
                </a:lnTo>
                <a:lnTo>
                  <a:pt x="0" y="0"/>
                </a:lnTo>
                <a:close/>
              </a:path>
            </a:pathLst>
          </a:custGeom>
          <a:blipFill>
            <a:blip r:embed="rId4"/>
            <a:stretch>
              <a:fillRect t="-318" b="-318"/>
            </a:stretch>
          </a:blipFill>
        </p:spPr>
      </p:sp>
      <p:sp>
        <p:nvSpPr>
          <p:cNvPr id="22" name="Freeform 22" descr="PressureArrow_Green.png"/>
          <p:cNvSpPr/>
          <p:nvPr/>
        </p:nvSpPr>
        <p:spPr>
          <a:xfrm rot="16200000">
            <a:off x="4065159" y="5515049"/>
            <a:ext cx="904320" cy="471936"/>
          </a:xfrm>
          <a:custGeom>
            <a:avLst/>
            <a:gdLst/>
            <a:ahLst/>
            <a:cxnLst/>
            <a:rect l="l" t="t" r="r" b="b"/>
            <a:pathLst>
              <a:path w="904320" h="471936">
                <a:moveTo>
                  <a:pt x="0" y="0"/>
                </a:moveTo>
                <a:lnTo>
                  <a:pt x="904320" y="0"/>
                </a:lnTo>
                <a:lnTo>
                  <a:pt x="904320" y="471936"/>
                </a:lnTo>
                <a:lnTo>
                  <a:pt x="0" y="471936"/>
                </a:lnTo>
                <a:lnTo>
                  <a:pt x="0" y="0"/>
                </a:lnTo>
                <a:close/>
              </a:path>
            </a:pathLst>
          </a:custGeom>
          <a:blipFill>
            <a:blip r:embed="rId5"/>
            <a:stretch>
              <a:fillRect l="-485" r="-485"/>
            </a:stretch>
          </a:blipFill>
        </p:spPr>
      </p:sp>
      <p:sp>
        <p:nvSpPr>
          <p:cNvPr id="23" name="Freeform 23" descr="Pressure_MinusRed.png"/>
          <p:cNvSpPr/>
          <p:nvPr/>
        </p:nvSpPr>
        <p:spPr>
          <a:xfrm>
            <a:off x="6801159" y="4568105"/>
            <a:ext cx="662016" cy="661248"/>
          </a:xfrm>
          <a:custGeom>
            <a:avLst/>
            <a:gdLst/>
            <a:ahLst/>
            <a:cxnLst/>
            <a:rect l="l" t="t" r="r" b="b"/>
            <a:pathLst>
              <a:path w="662016" h="661248">
                <a:moveTo>
                  <a:pt x="0" y="0"/>
                </a:moveTo>
                <a:lnTo>
                  <a:pt x="662016" y="0"/>
                </a:lnTo>
                <a:lnTo>
                  <a:pt x="662016" y="661248"/>
                </a:lnTo>
                <a:lnTo>
                  <a:pt x="0" y="661248"/>
                </a:lnTo>
                <a:lnTo>
                  <a:pt x="0" y="0"/>
                </a:lnTo>
                <a:close/>
              </a:path>
            </a:pathLst>
          </a:custGeom>
          <a:blipFill>
            <a:blip r:embed="rId6"/>
            <a:stretch>
              <a:fillRect t="-58" b="-58"/>
            </a:stretch>
          </a:blipFill>
        </p:spPr>
      </p:sp>
      <p:sp>
        <p:nvSpPr>
          <p:cNvPr id="24" name="Freeform 24" descr="PressureArrow_Red.png"/>
          <p:cNvSpPr/>
          <p:nvPr/>
        </p:nvSpPr>
        <p:spPr>
          <a:xfrm rot="5400000">
            <a:off x="6665991" y="5434025"/>
            <a:ext cx="904320" cy="472704"/>
          </a:xfrm>
          <a:custGeom>
            <a:avLst/>
            <a:gdLst/>
            <a:ahLst/>
            <a:cxnLst/>
            <a:rect l="l" t="t" r="r" b="b"/>
            <a:pathLst>
              <a:path w="904320" h="472704">
                <a:moveTo>
                  <a:pt x="0" y="0"/>
                </a:moveTo>
                <a:lnTo>
                  <a:pt x="904320" y="0"/>
                </a:lnTo>
                <a:lnTo>
                  <a:pt x="904320" y="472704"/>
                </a:lnTo>
                <a:lnTo>
                  <a:pt x="0" y="472704"/>
                </a:lnTo>
                <a:lnTo>
                  <a:pt x="0" y="0"/>
                </a:lnTo>
                <a:close/>
              </a:path>
            </a:pathLst>
          </a:custGeom>
          <a:blipFill>
            <a:blip r:embed="rId7"/>
            <a:stretch>
              <a:fillRect t="-513" b="-513"/>
            </a:stretch>
          </a:blipFill>
        </p:spPr>
      </p:sp>
      <p:sp>
        <p:nvSpPr>
          <p:cNvPr id="25" name="TextBox 25"/>
          <p:cNvSpPr txBox="1"/>
          <p:nvPr/>
        </p:nvSpPr>
        <p:spPr>
          <a:xfrm>
            <a:off x="3683700" y="6005760"/>
            <a:ext cx="5152224" cy="181887"/>
          </a:xfrm>
          <a:prstGeom prst="rect">
            <a:avLst/>
          </a:prstGeom>
        </p:spPr>
        <p:txBody>
          <a:bodyPr lIns="0" tIns="0" rIns="0" bIns="0" rtlCol="0" anchor="t">
            <a:spAutoFit/>
          </a:bodyPr>
          <a:lstStyle/>
          <a:p>
            <a:pPr algn="r">
              <a:lnSpc>
                <a:spcPts val="1152"/>
              </a:lnSpc>
            </a:pPr>
            <a:r>
              <a:rPr lang="en-US" sz="960" spc="-1">
                <a:solidFill>
                  <a:srgbClr val="000000"/>
                </a:solidFill>
                <a:latin typeface="Arial Italics"/>
              </a:rPr>
              <a:t>Graphic developed for the US DOE WAP Standardized Curricula</a:t>
            </a:r>
          </a:p>
        </p:txBody>
      </p:sp>
      <p:sp>
        <p:nvSpPr>
          <p:cNvPr id="83" name="Footer Placeholder 6">
            <a:extLst>
              <a:ext uri="{FF2B5EF4-FFF2-40B4-BE49-F238E27FC236}">
                <a16:creationId xmlns:a16="http://schemas.microsoft.com/office/drawing/2014/main" id="{0A0959F5-070F-C655-AF60-80D1B19C148D}"/>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85" name="Picture 84" descr="A red and white symbol of a person with a hard hat&#10;&#10;AI-generated content may be incorrect.">
            <a:extLst>
              <a:ext uri="{FF2B5EF4-FFF2-40B4-BE49-F238E27FC236}">
                <a16:creationId xmlns:a16="http://schemas.microsoft.com/office/drawing/2014/main" id="{F0375161-4EA8-A17C-7421-0E0A649F6A78}"/>
              </a:ext>
            </a:extLst>
          </p:cNvPr>
          <p:cNvPicPr>
            <a:picLocks noChangeAspect="1"/>
          </p:cNvPicPr>
          <p:nvPr/>
        </p:nvPicPr>
        <p:blipFill>
          <a:blip r:embed="rId8"/>
          <a:stretch>
            <a:fillRect/>
          </a:stretch>
        </p:blipFill>
        <p:spPr>
          <a:xfrm>
            <a:off x="8036043" y="554142"/>
            <a:ext cx="803073" cy="803190"/>
          </a:xfrm>
          <a:prstGeom prst="rect">
            <a:avLst/>
          </a:prstGeom>
          <a:ln>
            <a:noFill/>
          </a:ln>
        </p:spPr>
      </p:pic>
      <p:pic>
        <p:nvPicPr>
          <p:cNvPr id="87" name="Picture 86" descr="A green text on a black background&#10;&#10;AI-generated content may be incorrect.">
            <a:extLst>
              <a:ext uri="{FF2B5EF4-FFF2-40B4-BE49-F238E27FC236}">
                <a16:creationId xmlns:a16="http://schemas.microsoft.com/office/drawing/2014/main" id="{5627A6C4-7546-C7E0-2E7A-635D9B052B25}"/>
              </a:ext>
            </a:extLst>
          </p:cNvPr>
          <p:cNvPicPr>
            <a:picLocks noChangeAspect="1"/>
          </p:cNvPicPr>
          <p:nvPr/>
        </p:nvPicPr>
        <p:blipFill>
          <a:blip r:embed="rId9"/>
          <a:stretch>
            <a:fillRect/>
          </a:stretch>
        </p:blipFill>
        <p:spPr>
          <a:xfrm>
            <a:off x="505057" y="551645"/>
            <a:ext cx="1680521" cy="519859"/>
          </a:xfrm>
          <a:prstGeom prst="rect">
            <a:avLst/>
          </a:prstGeom>
        </p:spPr>
      </p:pic>
      <p:sp>
        <p:nvSpPr>
          <p:cNvPr id="89" name="Rectangle 88">
            <a:extLst>
              <a:ext uri="{FF2B5EF4-FFF2-40B4-BE49-F238E27FC236}">
                <a16:creationId xmlns:a16="http://schemas.microsoft.com/office/drawing/2014/main" id="{9B90E187-E9BB-A3F5-8452-FD96650A513C}"/>
              </a:ext>
            </a:extLst>
          </p:cNvPr>
          <p:cNvSpPr/>
          <p:nvPr/>
        </p:nvSpPr>
        <p:spPr>
          <a:xfrm>
            <a:off x="2447" y="6150994"/>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91" name="Slide Number Placeholder 2">
            <a:extLst>
              <a:ext uri="{FF2B5EF4-FFF2-40B4-BE49-F238E27FC236}">
                <a16:creationId xmlns:a16="http://schemas.microsoft.com/office/drawing/2014/main" id="{E7A0FCCF-2299-0BCC-0D2B-8857FA28BC0A}"/>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23</a:t>
            </a:fld>
            <a:endParaRPr lang="en-US" dirty="0">
              <a:solidFill>
                <a:schemeClr val="bg1"/>
              </a:solidFill>
              <a:latin typeface="Arial"/>
            </a:endParaRPr>
          </a:p>
        </p:txBody>
      </p:sp>
      <p:pic>
        <p:nvPicPr>
          <p:cNvPr id="93" name="Picture 92" descr="A black and white sign with black text&#10;&#10;AI-generated content may be incorrect.">
            <a:extLst>
              <a:ext uri="{FF2B5EF4-FFF2-40B4-BE49-F238E27FC236}">
                <a16:creationId xmlns:a16="http://schemas.microsoft.com/office/drawing/2014/main" id="{1D27E946-7F6C-F6DF-3C1D-C513A81AEE88}"/>
              </a:ext>
            </a:extLst>
          </p:cNvPr>
          <p:cNvPicPr>
            <a:picLocks noChangeAspect="1"/>
          </p:cNvPicPr>
          <p:nvPr/>
        </p:nvPicPr>
        <p:blipFill>
          <a:blip r:embed="rId10"/>
          <a:stretch>
            <a:fillRect/>
          </a:stretch>
        </p:blipFill>
        <p:spPr>
          <a:xfrm>
            <a:off x="7967272" y="6506594"/>
            <a:ext cx="422103" cy="418432"/>
          </a:xfrm>
          <a:prstGeom prst="rect">
            <a:avLst/>
          </a:prstGeom>
          <a:ln>
            <a:noFill/>
          </a:ln>
        </p:spPr>
      </p:pic>
      <p:pic>
        <p:nvPicPr>
          <p:cNvPr id="95" name="Picture 94" descr="A blue and grey logo&#10;&#10;AI-generated content may be incorrect.">
            <a:extLst>
              <a:ext uri="{FF2B5EF4-FFF2-40B4-BE49-F238E27FC236}">
                <a16:creationId xmlns:a16="http://schemas.microsoft.com/office/drawing/2014/main" id="{8A8B29D5-A58D-77B5-AA49-BA9E6BDFCFF1}"/>
              </a:ext>
            </a:extLst>
          </p:cNvPr>
          <p:cNvPicPr>
            <a:picLocks noChangeAspect="1"/>
          </p:cNvPicPr>
          <p:nvPr/>
        </p:nvPicPr>
        <p:blipFill>
          <a:blip r:embed="rId11"/>
          <a:stretch>
            <a:fillRect/>
          </a:stretch>
        </p:blipFill>
        <p:spPr>
          <a:xfrm>
            <a:off x="692236" y="6533251"/>
            <a:ext cx="1265702" cy="362022"/>
          </a:xfrm>
          <a:prstGeom prst="rect">
            <a:avLst/>
          </a:prstGeom>
          <a:ln>
            <a:noFill/>
          </a:ln>
        </p:spPr>
      </p:pic>
      <p:pic>
        <p:nvPicPr>
          <p:cNvPr id="97" name="Picture 96" descr="A green text on a white background&#10;&#10;AI-generated content may be incorrect.">
            <a:extLst>
              <a:ext uri="{FF2B5EF4-FFF2-40B4-BE49-F238E27FC236}">
                <a16:creationId xmlns:a16="http://schemas.microsoft.com/office/drawing/2014/main" id="{128243CB-9C72-8B44-048A-FCE5682590C1}"/>
              </a:ext>
            </a:extLst>
          </p:cNvPr>
          <p:cNvPicPr>
            <a:picLocks noChangeAspect="1"/>
          </p:cNvPicPr>
          <p:nvPr/>
        </p:nvPicPr>
        <p:blipFill>
          <a:blip r:embed="rId12"/>
          <a:stretch>
            <a:fillRect/>
          </a:stretch>
        </p:blipFill>
        <p:spPr>
          <a:xfrm>
            <a:off x="4128621" y="6536871"/>
            <a:ext cx="1235674" cy="307486"/>
          </a:xfrm>
          <a:prstGeom prst="rect">
            <a:avLst/>
          </a:prstGeom>
          <a:ln>
            <a:noFill/>
          </a:ln>
        </p:spPr>
      </p:pic>
      <p:sp>
        <p:nvSpPr>
          <p:cNvPr id="99" name="Footer Placeholder 1">
            <a:extLst>
              <a:ext uri="{FF2B5EF4-FFF2-40B4-BE49-F238E27FC236}">
                <a16:creationId xmlns:a16="http://schemas.microsoft.com/office/drawing/2014/main" id="{3B71F9A3-EDC0-360E-F817-3768886BEFF1}"/>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descr="Image of how a blower door affects the pressure of a home"/>
          <p:cNvSpPr/>
          <p:nvPr/>
        </p:nvSpPr>
        <p:spPr>
          <a:xfrm>
            <a:off x="4727341" y="1441266"/>
            <a:ext cx="4808781" cy="4366444"/>
          </a:xfrm>
          <a:custGeom>
            <a:avLst/>
            <a:gdLst/>
            <a:ahLst/>
            <a:cxnLst/>
            <a:rect l="l" t="t" r="r" b="b"/>
            <a:pathLst>
              <a:path w="5342592" h="4775040">
                <a:moveTo>
                  <a:pt x="0" y="0"/>
                </a:moveTo>
                <a:lnTo>
                  <a:pt x="5342592" y="0"/>
                </a:lnTo>
                <a:lnTo>
                  <a:pt x="5342592" y="4775040"/>
                </a:lnTo>
                <a:lnTo>
                  <a:pt x="0" y="4775040"/>
                </a:lnTo>
                <a:lnTo>
                  <a:pt x="0" y="0"/>
                </a:lnTo>
                <a:close/>
              </a:path>
            </a:pathLst>
          </a:custGeom>
          <a:blipFill>
            <a:blip r:embed="rId3"/>
            <a:stretch>
              <a:fillRect l="-27803" t="-8645" b="-10516"/>
            </a:stretch>
          </a:blipFill>
        </p:spPr>
      </p:sp>
      <p:sp>
        <p:nvSpPr>
          <p:cNvPr id="4" name="TextBox 4"/>
          <p:cNvSpPr txBox="1"/>
          <p:nvPr/>
        </p:nvSpPr>
        <p:spPr>
          <a:xfrm>
            <a:off x="575436" y="601998"/>
            <a:ext cx="8595360" cy="410369"/>
          </a:xfrm>
          <a:prstGeom prst="rect">
            <a:avLst/>
          </a:prstGeom>
        </p:spPr>
        <p:txBody>
          <a:bodyPr lIns="0" tIns="0" rIns="0" bIns="0" rtlCol="0" anchor="t">
            <a:spAutoFit/>
          </a:bodyPr>
          <a:lstStyle/>
          <a:p>
            <a:pPr algn="ctr">
              <a:lnSpc>
                <a:spcPts val="3225"/>
              </a:lnSpc>
            </a:pPr>
            <a:r>
              <a:rPr lang="en-US" sz="2950" spc="-1" dirty="0">
                <a:solidFill>
                  <a:srgbClr val="0070C0"/>
                </a:solidFill>
                <a:latin typeface="Arial"/>
              </a:rPr>
              <a:t>Controlled Driving Force</a:t>
            </a:r>
            <a:endParaRPr lang="en-US" sz="2950" dirty="0"/>
          </a:p>
        </p:txBody>
      </p:sp>
      <p:sp>
        <p:nvSpPr>
          <p:cNvPr id="5" name="TextBox 5"/>
          <p:cNvSpPr txBox="1"/>
          <p:nvPr/>
        </p:nvSpPr>
        <p:spPr>
          <a:xfrm>
            <a:off x="392832" y="2924151"/>
            <a:ext cx="3467904" cy="2580873"/>
          </a:xfrm>
          <a:prstGeom prst="rect">
            <a:avLst/>
          </a:prstGeom>
        </p:spPr>
        <p:txBody>
          <a:bodyPr lIns="0" tIns="0" rIns="0" bIns="0" rtlCol="0" anchor="t">
            <a:spAutoFit/>
          </a:bodyPr>
          <a:lstStyle/>
          <a:p>
            <a:pPr algn="l">
              <a:lnSpc>
                <a:spcPts val="3071"/>
              </a:lnSpc>
            </a:pPr>
            <a:r>
              <a:rPr lang="en-US" sz="2559" spc="-1">
                <a:solidFill>
                  <a:srgbClr val="50565C"/>
                </a:solidFill>
                <a:latin typeface="Arial"/>
              </a:rPr>
              <a:t>Using the blower door depressurizes the house, drawing air through all the holes between inside and outside.</a:t>
            </a:r>
          </a:p>
        </p:txBody>
      </p:sp>
      <p:sp>
        <p:nvSpPr>
          <p:cNvPr id="6" name="TextBox 6"/>
          <p:cNvSpPr txBox="1"/>
          <p:nvPr/>
        </p:nvSpPr>
        <p:spPr>
          <a:xfrm>
            <a:off x="5779667" y="3167868"/>
            <a:ext cx="893952" cy="459105"/>
          </a:xfrm>
          <a:prstGeom prst="rect">
            <a:avLst/>
          </a:prstGeom>
        </p:spPr>
        <p:txBody>
          <a:bodyPr lIns="0" tIns="0" rIns="0" bIns="0" rtlCol="0" anchor="t">
            <a:spAutoFit/>
          </a:bodyPr>
          <a:lstStyle/>
          <a:p>
            <a:pPr algn="r">
              <a:lnSpc>
                <a:spcPts val="1228"/>
              </a:lnSpc>
            </a:pPr>
            <a:r>
              <a:rPr lang="en-US" sz="1599" spc="-1">
                <a:solidFill>
                  <a:srgbClr val="404040"/>
                </a:solidFill>
                <a:latin typeface="Arial"/>
              </a:rPr>
              <a:t>Negative Pressure</a:t>
            </a:r>
          </a:p>
        </p:txBody>
      </p:sp>
      <p:sp>
        <p:nvSpPr>
          <p:cNvPr id="7" name="TextBox 7"/>
          <p:cNvSpPr txBox="1"/>
          <p:nvPr/>
        </p:nvSpPr>
        <p:spPr>
          <a:xfrm>
            <a:off x="6699980" y="3836369"/>
            <a:ext cx="1077120" cy="616329"/>
          </a:xfrm>
          <a:prstGeom prst="rect">
            <a:avLst/>
          </a:prstGeom>
        </p:spPr>
        <p:txBody>
          <a:bodyPr lIns="0" tIns="0" rIns="0" bIns="0" rtlCol="0" anchor="t">
            <a:spAutoFit/>
          </a:bodyPr>
          <a:lstStyle/>
          <a:p>
            <a:pPr algn="r">
              <a:lnSpc>
                <a:spcPts val="2303"/>
              </a:lnSpc>
            </a:pPr>
            <a:r>
              <a:rPr lang="en-US" sz="1919" spc="-1">
                <a:solidFill>
                  <a:srgbClr val="404040"/>
                </a:solidFill>
                <a:latin typeface="Arial"/>
              </a:rPr>
              <a:t>Blower Door</a:t>
            </a:r>
          </a:p>
        </p:txBody>
      </p:sp>
      <p:sp>
        <p:nvSpPr>
          <p:cNvPr id="8" name="TextBox 8"/>
          <p:cNvSpPr txBox="1"/>
          <p:nvPr/>
        </p:nvSpPr>
        <p:spPr>
          <a:xfrm>
            <a:off x="114941" y="1384116"/>
            <a:ext cx="4876800" cy="1276350"/>
          </a:xfrm>
          <a:prstGeom prst="rect">
            <a:avLst/>
          </a:prstGeom>
        </p:spPr>
        <p:txBody>
          <a:bodyPr lIns="0" tIns="0" rIns="0" bIns="0" rtlCol="0" anchor="t">
            <a:spAutoFit/>
          </a:bodyPr>
          <a:lstStyle/>
          <a:p>
            <a:pPr algn="l">
              <a:lnSpc>
                <a:spcPts val="3327"/>
              </a:lnSpc>
            </a:pPr>
            <a:r>
              <a:rPr lang="en-US" sz="2773" spc="-1">
                <a:solidFill>
                  <a:srgbClr val="000066"/>
                </a:solidFill>
                <a:latin typeface="Arial Bold"/>
              </a:rPr>
              <a:t>Use a Blower Door as a Controlled Driving Force</a:t>
            </a:r>
          </a:p>
        </p:txBody>
      </p:sp>
      <p:sp>
        <p:nvSpPr>
          <p:cNvPr id="9" name="TextBox 9"/>
          <p:cNvSpPr txBox="1"/>
          <p:nvPr/>
        </p:nvSpPr>
        <p:spPr>
          <a:xfrm>
            <a:off x="487680" y="879201"/>
            <a:ext cx="6746112" cy="353439"/>
          </a:xfrm>
          <a:prstGeom prst="rect">
            <a:avLst/>
          </a:prstGeom>
        </p:spPr>
        <p:txBody>
          <a:bodyPr lIns="0" tIns="0" rIns="0" bIns="0" rtlCol="0" anchor="t">
            <a:spAutoFit/>
          </a:bodyPr>
          <a:lstStyle/>
          <a:p>
            <a:pPr algn="l">
              <a:lnSpc>
                <a:spcPts val="1535"/>
              </a:lnSpc>
            </a:pPr>
            <a:r>
              <a:rPr lang="en-US" sz="1279" spc="-1">
                <a:solidFill>
                  <a:srgbClr val="FFFFFF"/>
                </a:solidFill>
                <a:latin typeface="Arial"/>
              </a:rPr>
              <a:t>BUILDING SCIENCE BASICS</a:t>
            </a:r>
          </a:p>
        </p:txBody>
      </p:sp>
      <p:sp>
        <p:nvSpPr>
          <p:cNvPr id="10" name="TextBox 10"/>
          <p:cNvSpPr txBox="1"/>
          <p:nvPr/>
        </p:nvSpPr>
        <p:spPr>
          <a:xfrm>
            <a:off x="5255900" y="5801140"/>
            <a:ext cx="4286750" cy="149143"/>
          </a:xfrm>
          <a:prstGeom prst="rect">
            <a:avLst/>
          </a:prstGeom>
        </p:spPr>
        <p:txBody>
          <a:bodyPr wrap="square" lIns="0" tIns="0" rIns="0" bIns="0" rtlCol="0" anchor="t">
            <a:spAutoFit/>
          </a:bodyPr>
          <a:lstStyle/>
          <a:p>
            <a:pPr algn="r">
              <a:lnSpc>
                <a:spcPts val="1152"/>
              </a:lnSpc>
            </a:pPr>
            <a:r>
              <a:rPr lang="en-US" sz="960" spc="-1">
                <a:solidFill>
                  <a:srgbClr val="000000"/>
                </a:solidFill>
                <a:latin typeface="Arial Italics"/>
              </a:rPr>
              <a:t>Graphic developed for the US DOE WAP Standardized Curricula</a:t>
            </a:r>
          </a:p>
        </p:txBody>
      </p:sp>
      <p:sp>
        <p:nvSpPr>
          <p:cNvPr id="14" name="Footer Placeholder 6">
            <a:extLst>
              <a:ext uri="{FF2B5EF4-FFF2-40B4-BE49-F238E27FC236}">
                <a16:creationId xmlns:a16="http://schemas.microsoft.com/office/drawing/2014/main" id="{5E4691E9-1BA8-05DB-6773-A8C3E2F5683F}"/>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16" name="Picture 15" descr="A red and white symbol of a person with a hard hat&#10;&#10;AI-generated content may be incorrect.">
            <a:extLst>
              <a:ext uri="{FF2B5EF4-FFF2-40B4-BE49-F238E27FC236}">
                <a16:creationId xmlns:a16="http://schemas.microsoft.com/office/drawing/2014/main" id="{75F9E0C9-E34E-EC35-E1C4-0B0B53C35092}"/>
              </a:ext>
            </a:extLst>
          </p:cNvPr>
          <p:cNvPicPr>
            <a:picLocks noChangeAspect="1"/>
          </p:cNvPicPr>
          <p:nvPr/>
        </p:nvPicPr>
        <p:blipFill>
          <a:blip r:embed="rId4"/>
          <a:stretch>
            <a:fillRect/>
          </a:stretch>
        </p:blipFill>
        <p:spPr>
          <a:xfrm>
            <a:off x="8036043" y="554142"/>
            <a:ext cx="803073" cy="803190"/>
          </a:xfrm>
          <a:prstGeom prst="rect">
            <a:avLst/>
          </a:prstGeom>
          <a:ln>
            <a:noFill/>
          </a:ln>
        </p:spPr>
      </p:pic>
      <p:pic>
        <p:nvPicPr>
          <p:cNvPr id="18" name="Picture 17" descr="A green text on a black background&#10;&#10;AI-generated content may be incorrect.">
            <a:extLst>
              <a:ext uri="{FF2B5EF4-FFF2-40B4-BE49-F238E27FC236}">
                <a16:creationId xmlns:a16="http://schemas.microsoft.com/office/drawing/2014/main" id="{2D760DF3-A012-E9B7-C939-7108978F7E6C}"/>
              </a:ext>
            </a:extLst>
          </p:cNvPr>
          <p:cNvPicPr>
            <a:picLocks noChangeAspect="1"/>
          </p:cNvPicPr>
          <p:nvPr/>
        </p:nvPicPr>
        <p:blipFill>
          <a:blip r:embed="rId5"/>
          <a:stretch>
            <a:fillRect/>
          </a:stretch>
        </p:blipFill>
        <p:spPr>
          <a:xfrm>
            <a:off x="505057" y="551645"/>
            <a:ext cx="1680521" cy="519859"/>
          </a:xfrm>
          <a:prstGeom prst="rect">
            <a:avLst/>
          </a:prstGeom>
        </p:spPr>
      </p:pic>
      <p:sp>
        <p:nvSpPr>
          <p:cNvPr id="20" name="Rectangle 19">
            <a:extLst>
              <a:ext uri="{FF2B5EF4-FFF2-40B4-BE49-F238E27FC236}">
                <a16:creationId xmlns:a16="http://schemas.microsoft.com/office/drawing/2014/main" id="{517F2B05-A849-687C-EE41-B5E3B0845ABA}"/>
              </a:ext>
            </a:extLst>
          </p:cNvPr>
          <p:cNvSpPr/>
          <p:nvPr/>
        </p:nvSpPr>
        <p:spPr>
          <a:xfrm>
            <a:off x="2447" y="6150994"/>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2" name="Slide Number Placeholder 2">
            <a:extLst>
              <a:ext uri="{FF2B5EF4-FFF2-40B4-BE49-F238E27FC236}">
                <a16:creationId xmlns:a16="http://schemas.microsoft.com/office/drawing/2014/main" id="{4D493B31-A1AF-B884-2642-208C22C9E2FD}"/>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24</a:t>
            </a:fld>
            <a:endParaRPr lang="en-US" dirty="0">
              <a:solidFill>
                <a:schemeClr val="bg1"/>
              </a:solidFill>
              <a:latin typeface="Arial"/>
            </a:endParaRPr>
          </a:p>
        </p:txBody>
      </p:sp>
      <p:pic>
        <p:nvPicPr>
          <p:cNvPr id="24" name="Picture 23" descr="A black and white sign with black text&#10;&#10;AI-generated content may be incorrect.">
            <a:extLst>
              <a:ext uri="{FF2B5EF4-FFF2-40B4-BE49-F238E27FC236}">
                <a16:creationId xmlns:a16="http://schemas.microsoft.com/office/drawing/2014/main" id="{74705F1C-13C1-30B3-DC82-999836161B40}"/>
              </a:ext>
            </a:extLst>
          </p:cNvPr>
          <p:cNvPicPr>
            <a:picLocks noChangeAspect="1"/>
          </p:cNvPicPr>
          <p:nvPr/>
        </p:nvPicPr>
        <p:blipFill>
          <a:blip r:embed="rId6"/>
          <a:stretch>
            <a:fillRect/>
          </a:stretch>
        </p:blipFill>
        <p:spPr>
          <a:xfrm>
            <a:off x="7967272" y="6506594"/>
            <a:ext cx="422103" cy="418432"/>
          </a:xfrm>
          <a:prstGeom prst="rect">
            <a:avLst/>
          </a:prstGeom>
          <a:ln>
            <a:noFill/>
          </a:ln>
        </p:spPr>
      </p:pic>
      <p:pic>
        <p:nvPicPr>
          <p:cNvPr id="26" name="Picture 25" descr="A blue and grey logo&#10;&#10;AI-generated content may be incorrect.">
            <a:extLst>
              <a:ext uri="{FF2B5EF4-FFF2-40B4-BE49-F238E27FC236}">
                <a16:creationId xmlns:a16="http://schemas.microsoft.com/office/drawing/2014/main" id="{53DB5EF6-B91B-1ED1-7D78-90235E2E6C7E}"/>
              </a:ext>
            </a:extLst>
          </p:cNvPr>
          <p:cNvPicPr>
            <a:picLocks noChangeAspect="1"/>
          </p:cNvPicPr>
          <p:nvPr/>
        </p:nvPicPr>
        <p:blipFill>
          <a:blip r:embed="rId7"/>
          <a:stretch>
            <a:fillRect/>
          </a:stretch>
        </p:blipFill>
        <p:spPr>
          <a:xfrm>
            <a:off x="692236" y="6533251"/>
            <a:ext cx="1265702" cy="362022"/>
          </a:xfrm>
          <a:prstGeom prst="rect">
            <a:avLst/>
          </a:prstGeom>
          <a:ln>
            <a:noFill/>
          </a:ln>
        </p:spPr>
      </p:pic>
      <p:pic>
        <p:nvPicPr>
          <p:cNvPr id="28" name="Picture 27" descr="A green text on a white background&#10;&#10;AI-generated content may be incorrect.">
            <a:extLst>
              <a:ext uri="{FF2B5EF4-FFF2-40B4-BE49-F238E27FC236}">
                <a16:creationId xmlns:a16="http://schemas.microsoft.com/office/drawing/2014/main" id="{E4F91B1B-0F60-3F11-E100-6DD9FFAB1856}"/>
              </a:ext>
            </a:extLst>
          </p:cNvPr>
          <p:cNvPicPr>
            <a:picLocks noChangeAspect="1"/>
          </p:cNvPicPr>
          <p:nvPr/>
        </p:nvPicPr>
        <p:blipFill>
          <a:blip r:embed="rId8"/>
          <a:stretch>
            <a:fillRect/>
          </a:stretch>
        </p:blipFill>
        <p:spPr>
          <a:xfrm>
            <a:off x="4128621" y="6536871"/>
            <a:ext cx="1235674" cy="307486"/>
          </a:xfrm>
          <a:prstGeom prst="rect">
            <a:avLst/>
          </a:prstGeom>
          <a:ln>
            <a:noFill/>
          </a:ln>
        </p:spPr>
      </p:pic>
      <p:sp>
        <p:nvSpPr>
          <p:cNvPr id="30" name="Footer Placeholder 1">
            <a:extLst>
              <a:ext uri="{FF2B5EF4-FFF2-40B4-BE49-F238E27FC236}">
                <a16:creationId xmlns:a16="http://schemas.microsoft.com/office/drawing/2014/main" id="{4B2788FA-EC4E-5098-E146-78D425730E7E}"/>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83052" y="1831269"/>
            <a:ext cx="8595360" cy="4108817"/>
          </a:xfrm>
          <a:prstGeom prst="rect">
            <a:avLst/>
          </a:prstGeom>
        </p:spPr>
        <p:txBody>
          <a:bodyPr lIns="0" tIns="0" rIns="0" bIns="0" rtlCol="0" anchor="t">
            <a:spAutoFit/>
          </a:bodyPr>
          <a:lstStyle/>
          <a:p>
            <a:pPr marL="376555" lvl="1" indent="-187960" algn="l">
              <a:buFont typeface="Arial"/>
              <a:buChar char="•"/>
            </a:pPr>
            <a:r>
              <a:rPr lang="en-US" sz="2400" spc="-1" dirty="0">
                <a:solidFill>
                  <a:srgbClr val="0070C0"/>
                </a:solidFill>
                <a:latin typeface="Arial"/>
              </a:rPr>
              <a:t>Pressure and thermal boundaries should be continuous and in contact.</a:t>
            </a:r>
            <a:endParaRPr lang="en-US" sz="800">
              <a:ea typeface="Calibri"/>
              <a:cs typeface="Calibri"/>
            </a:endParaRPr>
          </a:p>
          <a:p>
            <a:pPr marL="188595" lvl="1"/>
            <a:endParaRPr lang="en-US" sz="1000" spc="-1" dirty="0">
              <a:solidFill>
                <a:srgbClr val="0070C0"/>
              </a:solidFill>
              <a:latin typeface="Arial"/>
              <a:cs typeface="Arial"/>
            </a:endParaRPr>
          </a:p>
          <a:p>
            <a:pPr marL="376555" lvl="1" indent="-187960" algn="l">
              <a:buFont typeface="Arial"/>
              <a:buChar char="•"/>
            </a:pPr>
            <a:r>
              <a:rPr lang="en-US" sz="2400" spc="-1" dirty="0">
                <a:solidFill>
                  <a:srgbClr val="0070C0"/>
                </a:solidFill>
                <a:latin typeface="Arial"/>
              </a:rPr>
              <a:t>Air carries heat and moisture.</a:t>
            </a:r>
            <a:endParaRPr lang="en-US" sz="2400" spc="-1" dirty="0">
              <a:solidFill>
                <a:srgbClr val="0070C0"/>
              </a:solidFill>
              <a:latin typeface="Arial"/>
              <a:cs typeface="Arial"/>
            </a:endParaRPr>
          </a:p>
          <a:p>
            <a:pPr marL="188595" lvl="1"/>
            <a:endParaRPr lang="en-US" sz="1000" spc="-1" dirty="0">
              <a:solidFill>
                <a:srgbClr val="0070C0"/>
              </a:solidFill>
              <a:latin typeface="Arial"/>
              <a:cs typeface="Arial"/>
            </a:endParaRPr>
          </a:p>
          <a:p>
            <a:pPr marL="376555" lvl="1" indent="-187960" algn="l">
              <a:buFont typeface="Arial"/>
              <a:buChar char="•"/>
            </a:pPr>
            <a:r>
              <a:rPr lang="en-US" sz="2400" spc="-1" dirty="0">
                <a:solidFill>
                  <a:srgbClr val="0070C0"/>
                </a:solidFill>
                <a:latin typeface="Arial"/>
              </a:rPr>
              <a:t>Air leakage requires a hole and pressure difference.</a:t>
            </a:r>
            <a:endParaRPr lang="en-US" sz="2400" spc="-1" dirty="0">
              <a:solidFill>
                <a:srgbClr val="0070C0"/>
              </a:solidFill>
              <a:latin typeface="Arial"/>
              <a:cs typeface="Arial"/>
            </a:endParaRPr>
          </a:p>
          <a:p>
            <a:pPr marL="188595" lvl="1"/>
            <a:endParaRPr lang="en-US" sz="1000" spc="-1" dirty="0">
              <a:solidFill>
                <a:srgbClr val="0070C0"/>
              </a:solidFill>
              <a:latin typeface="Arial"/>
              <a:cs typeface="Arial"/>
            </a:endParaRPr>
          </a:p>
          <a:p>
            <a:pPr marL="376555" lvl="1" indent="-187960" algn="l">
              <a:buFont typeface="Arial"/>
              <a:buChar char="•"/>
            </a:pPr>
            <a:r>
              <a:rPr lang="en-US" sz="2400" spc="-1" dirty="0">
                <a:solidFill>
                  <a:srgbClr val="0070C0"/>
                </a:solidFill>
                <a:latin typeface="Arial"/>
              </a:rPr>
              <a:t>Wind, heat, and fans drive pressure differences.</a:t>
            </a:r>
            <a:endParaRPr lang="en-US" sz="2400" spc="-1" dirty="0">
              <a:solidFill>
                <a:srgbClr val="0070C0"/>
              </a:solidFill>
              <a:latin typeface="Arial"/>
              <a:cs typeface="Arial"/>
            </a:endParaRPr>
          </a:p>
          <a:p>
            <a:pPr marL="188595" lvl="1"/>
            <a:endParaRPr lang="en-US" sz="1000" spc="-1" dirty="0">
              <a:solidFill>
                <a:srgbClr val="0070C0"/>
              </a:solidFill>
              <a:latin typeface="Arial"/>
              <a:cs typeface="Arial"/>
            </a:endParaRPr>
          </a:p>
          <a:p>
            <a:pPr marL="376555" lvl="1" indent="-187960">
              <a:buFont typeface="Arial"/>
              <a:buChar char="•"/>
            </a:pPr>
            <a:r>
              <a:rPr lang="en-US" sz="2400" spc="-1" dirty="0">
                <a:solidFill>
                  <a:srgbClr val="0070C0"/>
                </a:solidFill>
                <a:latin typeface="Arial"/>
              </a:rPr>
              <a:t>Duct location and condition can cause room pressure imbalances.</a:t>
            </a:r>
            <a:endParaRPr lang="en-US" sz="2400" spc="-1" dirty="0">
              <a:solidFill>
                <a:srgbClr val="0070C0"/>
              </a:solidFill>
              <a:latin typeface="Arial"/>
              <a:cs typeface="Arial"/>
            </a:endParaRPr>
          </a:p>
          <a:p>
            <a:pPr marL="188595" lvl="1"/>
            <a:endParaRPr lang="en-US" sz="1050" spc="-1" dirty="0">
              <a:solidFill>
                <a:srgbClr val="0070C0"/>
              </a:solidFill>
              <a:latin typeface="Arial"/>
              <a:cs typeface="Arial"/>
            </a:endParaRPr>
          </a:p>
          <a:p>
            <a:pPr marL="376555" lvl="1" indent="-187960" algn="l">
              <a:buFont typeface="Arial"/>
              <a:buChar char="•"/>
            </a:pPr>
            <a:r>
              <a:rPr lang="en-US" sz="2400" spc="-1" dirty="0">
                <a:solidFill>
                  <a:srgbClr val="0070C0"/>
                </a:solidFill>
                <a:latin typeface="Arial"/>
              </a:rPr>
              <a:t>Blower door is a controlled driving force for quantifying air leakage.</a:t>
            </a:r>
            <a:endParaRPr lang="en-US" sz="2400" spc="-1" dirty="0">
              <a:solidFill>
                <a:srgbClr val="0070C0"/>
              </a:solidFill>
              <a:latin typeface="Arial"/>
              <a:cs typeface="Arial"/>
            </a:endParaRPr>
          </a:p>
        </p:txBody>
      </p:sp>
      <p:sp>
        <p:nvSpPr>
          <p:cNvPr id="4" name="TextBox 4"/>
          <p:cNvSpPr txBox="1"/>
          <p:nvPr/>
        </p:nvSpPr>
        <p:spPr>
          <a:xfrm>
            <a:off x="583052" y="1244687"/>
            <a:ext cx="8595360" cy="410369"/>
          </a:xfrm>
          <a:prstGeom prst="rect">
            <a:avLst/>
          </a:prstGeom>
        </p:spPr>
        <p:txBody>
          <a:bodyPr lIns="0" tIns="0" rIns="0" bIns="0" rtlCol="0" anchor="t">
            <a:spAutoFit/>
          </a:bodyPr>
          <a:lstStyle/>
          <a:p>
            <a:pPr algn="ctr">
              <a:lnSpc>
                <a:spcPts val="3225"/>
              </a:lnSpc>
            </a:pPr>
            <a:r>
              <a:rPr lang="en-US" sz="3200" b="1" spc="-1" dirty="0">
                <a:solidFill>
                  <a:srgbClr val="0070C0"/>
                </a:solidFill>
                <a:latin typeface="Arial"/>
              </a:rPr>
              <a:t>Summary</a:t>
            </a:r>
            <a:endParaRPr lang="en-US" sz="3200" b="1" spc="-1">
              <a:solidFill>
                <a:srgbClr val="0070C0"/>
              </a:solidFill>
              <a:latin typeface="Arial"/>
              <a:cs typeface="Arial"/>
            </a:endParaRPr>
          </a:p>
        </p:txBody>
      </p:sp>
      <p:sp>
        <p:nvSpPr>
          <p:cNvPr id="8" name="Footer Placeholder 6">
            <a:extLst>
              <a:ext uri="{FF2B5EF4-FFF2-40B4-BE49-F238E27FC236}">
                <a16:creationId xmlns:a16="http://schemas.microsoft.com/office/drawing/2014/main" id="{408F77DF-4DEA-B0D0-AF8A-BDA26800ECC5}"/>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10" name="Picture 9" descr="A red and white symbol of a person with a hard hat&#10;&#10;AI-generated content may be incorrect.">
            <a:extLst>
              <a:ext uri="{FF2B5EF4-FFF2-40B4-BE49-F238E27FC236}">
                <a16:creationId xmlns:a16="http://schemas.microsoft.com/office/drawing/2014/main" id="{9C746EF8-60B3-56D2-F816-0637FE4B9FC6}"/>
              </a:ext>
            </a:extLst>
          </p:cNvPr>
          <p:cNvPicPr>
            <a:picLocks noChangeAspect="1"/>
          </p:cNvPicPr>
          <p:nvPr/>
        </p:nvPicPr>
        <p:blipFill>
          <a:blip r:embed="rId3"/>
          <a:stretch>
            <a:fillRect/>
          </a:stretch>
        </p:blipFill>
        <p:spPr>
          <a:xfrm>
            <a:off x="8036043" y="554142"/>
            <a:ext cx="803073" cy="803190"/>
          </a:xfrm>
          <a:prstGeom prst="rect">
            <a:avLst/>
          </a:prstGeom>
          <a:ln>
            <a:noFill/>
          </a:ln>
        </p:spPr>
      </p:pic>
      <p:pic>
        <p:nvPicPr>
          <p:cNvPr id="12" name="Picture 11" descr="A green text on a black background&#10;&#10;AI-generated content may be incorrect.">
            <a:extLst>
              <a:ext uri="{FF2B5EF4-FFF2-40B4-BE49-F238E27FC236}">
                <a16:creationId xmlns:a16="http://schemas.microsoft.com/office/drawing/2014/main" id="{5353F120-81C6-1B39-A0E0-49B2B9C59F19}"/>
              </a:ext>
            </a:extLst>
          </p:cNvPr>
          <p:cNvPicPr>
            <a:picLocks noChangeAspect="1"/>
          </p:cNvPicPr>
          <p:nvPr/>
        </p:nvPicPr>
        <p:blipFill>
          <a:blip r:embed="rId4"/>
          <a:stretch>
            <a:fillRect/>
          </a:stretch>
        </p:blipFill>
        <p:spPr>
          <a:xfrm>
            <a:off x="505057" y="551645"/>
            <a:ext cx="1680521" cy="519859"/>
          </a:xfrm>
          <a:prstGeom prst="rect">
            <a:avLst/>
          </a:prstGeom>
        </p:spPr>
      </p:pic>
      <p:sp>
        <p:nvSpPr>
          <p:cNvPr id="14" name="Rectangle 13">
            <a:extLst>
              <a:ext uri="{FF2B5EF4-FFF2-40B4-BE49-F238E27FC236}">
                <a16:creationId xmlns:a16="http://schemas.microsoft.com/office/drawing/2014/main" id="{41769309-7112-E144-8029-621C39105BFC}"/>
              </a:ext>
            </a:extLst>
          </p:cNvPr>
          <p:cNvSpPr/>
          <p:nvPr/>
        </p:nvSpPr>
        <p:spPr>
          <a:xfrm>
            <a:off x="2447" y="6150994"/>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6" name="Slide Number Placeholder 2">
            <a:extLst>
              <a:ext uri="{FF2B5EF4-FFF2-40B4-BE49-F238E27FC236}">
                <a16:creationId xmlns:a16="http://schemas.microsoft.com/office/drawing/2014/main" id="{7565945B-099C-4922-CE68-46C6FDF0AEE8}"/>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25</a:t>
            </a:fld>
            <a:endParaRPr lang="en-US" dirty="0">
              <a:solidFill>
                <a:schemeClr val="bg1"/>
              </a:solidFill>
              <a:latin typeface="Arial"/>
            </a:endParaRPr>
          </a:p>
        </p:txBody>
      </p:sp>
      <p:pic>
        <p:nvPicPr>
          <p:cNvPr id="18" name="Picture 17" descr="A black and white sign with black text&#10;&#10;AI-generated content may be incorrect.">
            <a:extLst>
              <a:ext uri="{FF2B5EF4-FFF2-40B4-BE49-F238E27FC236}">
                <a16:creationId xmlns:a16="http://schemas.microsoft.com/office/drawing/2014/main" id="{23809192-CAF8-C07F-67D0-4348B10690F1}"/>
              </a:ext>
            </a:extLst>
          </p:cNvPr>
          <p:cNvPicPr>
            <a:picLocks noChangeAspect="1"/>
          </p:cNvPicPr>
          <p:nvPr/>
        </p:nvPicPr>
        <p:blipFill>
          <a:blip r:embed="rId5"/>
          <a:stretch>
            <a:fillRect/>
          </a:stretch>
        </p:blipFill>
        <p:spPr>
          <a:xfrm>
            <a:off x="7967272" y="6506594"/>
            <a:ext cx="422103" cy="418432"/>
          </a:xfrm>
          <a:prstGeom prst="rect">
            <a:avLst/>
          </a:prstGeom>
          <a:ln>
            <a:noFill/>
          </a:ln>
        </p:spPr>
      </p:pic>
      <p:pic>
        <p:nvPicPr>
          <p:cNvPr id="20" name="Picture 19" descr="A blue and grey logo&#10;&#10;AI-generated content may be incorrect.">
            <a:extLst>
              <a:ext uri="{FF2B5EF4-FFF2-40B4-BE49-F238E27FC236}">
                <a16:creationId xmlns:a16="http://schemas.microsoft.com/office/drawing/2014/main" id="{D1081574-AC1D-50F2-45C0-996B828207D9}"/>
              </a:ext>
            </a:extLst>
          </p:cNvPr>
          <p:cNvPicPr>
            <a:picLocks noChangeAspect="1"/>
          </p:cNvPicPr>
          <p:nvPr/>
        </p:nvPicPr>
        <p:blipFill>
          <a:blip r:embed="rId6"/>
          <a:stretch>
            <a:fillRect/>
          </a:stretch>
        </p:blipFill>
        <p:spPr>
          <a:xfrm>
            <a:off x="692236" y="6533251"/>
            <a:ext cx="1265702" cy="362022"/>
          </a:xfrm>
          <a:prstGeom prst="rect">
            <a:avLst/>
          </a:prstGeom>
          <a:ln>
            <a:noFill/>
          </a:ln>
        </p:spPr>
      </p:pic>
      <p:pic>
        <p:nvPicPr>
          <p:cNvPr id="22" name="Picture 21" descr="A green text on a white background&#10;&#10;AI-generated content may be incorrect.">
            <a:extLst>
              <a:ext uri="{FF2B5EF4-FFF2-40B4-BE49-F238E27FC236}">
                <a16:creationId xmlns:a16="http://schemas.microsoft.com/office/drawing/2014/main" id="{E6973DFC-C5D3-D775-86C7-B47990ED9048}"/>
              </a:ext>
            </a:extLst>
          </p:cNvPr>
          <p:cNvPicPr>
            <a:picLocks noChangeAspect="1"/>
          </p:cNvPicPr>
          <p:nvPr/>
        </p:nvPicPr>
        <p:blipFill>
          <a:blip r:embed="rId7"/>
          <a:stretch>
            <a:fillRect/>
          </a:stretch>
        </p:blipFill>
        <p:spPr>
          <a:xfrm>
            <a:off x="4128621" y="6536871"/>
            <a:ext cx="1235674" cy="307486"/>
          </a:xfrm>
          <a:prstGeom prst="rect">
            <a:avLst/>
          </a:prstGeom>
          <a:ln>
            <a:noFill/>
          </a:ln>
        </p:spPr>
      </p:pic>
      <p:sp>
        <p:nvSpPr>
          <p:cNvPr id="24" name="Footer Placeholder 1">
            <a:extLst>
              <a:ext uri="{FF2B5EF4-FFF2-40B4-BE49-F238E27FC236}">
                <a16:creationId xmlns:a16="http://schemas.microsoft.com/office/drawing/2014/main" id="{294D56AE-95C0-D458-EAB3-4A152EAC30A8}"/>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76871" y="1900515"/>
            <a:ext cx="8595360" cy="3885679"/>
          </a:xfrm>
          <a:prstGeom prst="rect">
            <a:avLst/>
          </a:prstGeom>
        </p:spPr>
        <p:txBody>
          <a:bodyPr lIns="0" tIns="0" rIns="0" bIns="0" rtlCol="0" anchor="t">
            <a:spAutoFit/>
          </a:bodyPr>
          <a:lstStyle/>
          <a:p>
            <a:pPr algn="l">
              <a:lnSpc>
                <a:spcPts val="2894"/>
              </a:lnSpc>
            </a:pPr>
            <a:r>
              <a:rPr lang="en-US" sz="2650" b="1" spc="-1" dirty="0">
                <a:solidFill>
                  <a:srgbClr val="000066"/>
                </a:solidFill>
                <a:latin typeface="Arial Bold"/>
              </a:rPr>
              <a:t>A comfortable, safe, and energy-efficient home requires:</a:t>
            </a:r>
            <a:endParaRPr lang="en-US" sz="2650" b="1" spc="-1" dirty="0">
              <a:solidFill>
                <a:srgbClr val="000066"/>
              </a:solidFill>
              <a:latin typeface="Arial Bold"/>
              <a:cs typeface="Arial Bold"/>
            </a:endParaRPr>
          </a:p>
          <a:p>
            <a:pPr>
              <a:lnSpc>
                <a:spcPts val="2894"/>
              </a:lnSpc>
            </a:pPr>
            <a:endParaRPr lang="en-US" sz="2650" spc="-1" dirty="0">
              <a:solidFill>
                <a:srgbClr val="000066"/>
              </a:solidFill>
              <a:latin typeface="Arial Bold"/>
              <a:cs typeface="Arial Bold"/>
            </a:endParaRPr>
          </a:p>
          <a:p>
            <a:pPr marL="318135" lvl="1" indent="-158750" algn="l">
              <a:lnSpc>
                <a:spcPts val="2671"/>
              </a:lnSpc>
              <a:buFont typeface="Arial"/>
              <a:buChar char="•"/>
            </a:pPr>
            <a:r>
              <a:rPr lang="en-US" sz="2450" spc="-1" dirty="0">
                <a:solidFill>
                  <a:srgbClr val="0070C0"/>
                </a:solidFill>
                <a:latin typeface="Arial"/>
              </a:rPr>
              <a:t>A fully insulated thermal envelope.</a:t>
            </a:r>
            <a:endParaRPr lang="en-US" sz="600" spc="-1" dirty="0">
              <a:solidFill>
                <a:srgbClr val="0070C0"/>
              </a:solidFill>
              <a:latin typeface="Arial"/>
              <a:cs typeface="Arial"/>
            </a:endParaRPr>
          </a:p>
          <a:p>
            <a:pPr marL="318135" lvl="1" indent="-158750" algn="l">
              <a:lnSpc>
                <a:spcPts val="2671"/>
              </a:lnSpc>
              <a:buFont typeface="Arial"/>
              <a:buChar char="•"/>
            </a:pPr>
            <a:r>
              <a:rPr lang="en-US" sz="2450" spc="-1" dirty="0">
                <a:solidFill>
                  <a:srgbClr val="0070C0"/>
                </a:solidFill>
                <a:latin typeface="Arial"/>
              </a:rPr>
              <a:t>A well-sealed air barrier.</a:t>
            </a:r>
            <a:endParaRPr lang="en-US" sz="2450" spc="-1" dirty="0">
              <a:solidFill>
                <a:srgbClr val="0070C0"/>
              </a:solidFill>
              <a:latin typeface="Arial"/>
              <a:cs typeface="Arial"/>
            </a:endParaRPr>
          </a:p>
          <a:p>
            <a:pPr marL="318135" lvl="1" indent="-158750">
              <a:lnSpc>
                <a:spcPts val="2671"/>
              </a:lnSpc>
              <a:buFont typeface="Arial"/>
              <a:buChar char="•"/>
            </a:pPr>
            <a:r>
              <a:rPr lang="en-US" sz="2450" spc="-1" dirty="0">
                <a:solidFill>
                  <a:srgbClr val="0070C0"/>
                </a:solidFill>
                <a:latin typeface="Arial"/>
              </a:rPr>
              <a:t>The thermal and air boundaries to be continuous and in contact with one another.</a:t>
            </a:r>
            <a:endParaRPr lang="en-US" sz="2450" spc="-1" dirty="0">
              <a:solidFill>
                <a:srgbClr val="0070C0"/>
              </a:solidFill>
              <a:latin typeface="Arial"/>
              <a:cs typeface="Arial"/>
            </a:endParaRPr>
          </a:p>
          <a:p>
            <a:pPr marL="318135" lvl="1" indent="-158750">
              <a:lnSpc>
                <a:spcPts val="2671"/>
              </a:lnSpc>
              <a:buFont typeface="Arial"/>
              <a:buChar char="•"/>
            </a:pPr>
            <a:r>
              <a:rPr lang="en-US" sz="2450" spc="-1" dirty="0">
                <a:solidFill>
                  <a:srgbClr val="0070C0"/>
                </a:solidFill>
                <a:latin typeface="Arial"/>
              </a:rPr>
              <a:t>Efficient, properly sized equipment to condition the living space and heat water.</a:t>
            </a:r>
            <a:endParaRPr lang="en-US" sz="2450" spc="-1" dirty="0">
              <a:solidFill>
                <a:srgbClr val="0070C0"/>
              </a:solidFill>
              <a:latin typeface="Arial"/>
              <a:cs typeface="Arial"/>
            </a:endParaRPr>
          </a:p>
          <a:p>
            <a:pPr marL="318135" lvl="1" indent="-158750" algn="l">
              <a:lnSpc>
                <a:spcPts val="2671"/>
              </a:lnSpc>
              <a:buFont typeface="Arial"/>
              <a:buChar char="•"/>
            </a:pPr>
            <a:r>
              <a:rPr lang="en-US" sz="2473" spc="-1" dirty="0">
                <a:solidFill>
                  <a:srgbClr val="0070C0"/>
                </a:solidFill>
                <a:latin typeface="Arial"/>
              </a:rPr>
              <a:t>A well-designed and balanced distribution system.</a:t>
            </a:r>
            <a:endParaRPr lang="en-US" sz="2473" spc="-1" dirty="0">
              <a:solidFill>
                <a:srgbClr val="0070C0"/>
              </a:solidFill>
              <a:latin typeface="Arial"/>
              <a:cs typeface="Arial"/>
            </a:endParaRPr>
          </a:p>
          <a:p>
            <a:pPr marL="318135" lvl="1" indent="-158750" algn="l">
              <a:lnSpc>
                <a:spcPts val="2671"/>
              </a:lnSpc>
              <a:buFont typeface="Arial"/>
              <a:buChar char="•"/>
            </a:pPr>
            <a:r>
              <a:rPr lang="en-US" sz="2473" spc="-1" dirty="0">
                <a:solidFill>
                  <a:srgbClr val="0070C0"/>
                </a:solidFill>
                <a:latin typeface="Arial"/>
              </a:rPr>
              <a:t>Healthy indoor air quality.</a:t>
            </a:r>
            <a:endParaRPr lang="en-US" sz="2473" spc="-1" dirty="0">
              <a:solidFill>
                <a:srgbClr val="0070C0"/>
              </a:solidFill>
              <a:latin typeface="Arial"/>
              <a:cs typeface="Arial"/>
            </a:endParaRPr>
          </a:p>
        </p:txBody>
      </p:sp>
      <p:sp>
        <p:nvSpPr>
          <p:cNvPr id="4" name="TextBox 4"/>
          <p:cNvSpPr txBox="1"/>
          <p:nvPr/>
        </p:nvSpPr>
        <p:spPr>
          <a:xfrm>
            <a:off x="507756" y="1225127"/>
            <a:ext cx="8234784" cy="1351023"/>
          </a:xfrm>
          <a:prstGeom prst="rect">
            <a:avLst/>
          </a:prstGeom>
        </p:spPr>
        <p:txBody>
          <a:bodyPr lIns="0" tIns="0" rIns="0" bIns="0" rtlCol="0" anchor="t">
            <a:spAutoFit/>
          </a:bodyPr>
          <a:lstStyle/>
          <a:p>
            <a:pPr algn="l">
              <a:lnSpc>
                <a:spcPts val="3225"/>
              </a:lnSpc>
            </a:pPr>
            <a:r>
              <a:rPr lang="en-US" sz="2986" spc="-1">
                <a:solidFill>
                  <a:srgbClr val="0070C0"/>
                </a:solidFill>
                <a:latin typeface="Arial"/>
              </a:rPr>
              <a:t>Comfort, Safety, and Efficiency</a:t>
            </a:r>
          </a:p>
        </p:txBody>
      </p:sp>
      <p:sp>
        <p:nvSpPr>
          <p:cNvPr id="7" name="Footer Placeholder 6">
            <a:extLst>
              <a:ext uri="{FF2B5EF4-FFF2-40B4-BE49-F238E27FC236}">
                <a16:creationId xmlns:a16="http://schemas.microsoft.com/office/drawing/2014/main" id="{DFF7728C-B0A3-4250-1A4F-561999D769C0}"/>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8" name="Picture 7" descr="A red and white symbol of a person with a hard hat&#10;&#10;AI-generated content may be incorrect.">
            <a:extLst>
              <a:ext uri="{FF2B5EF4-FFF2-40B4-BE49-F238E27FC236}">
                <a16:creationId xmlns:a16="http://schemas.microsoft.com/office/drawing/2014/main" id="{43BF8A8D-8672-65F4-8A11-876D557899C4}"/>
              </a:ext>
            </a:extLst>
          </p:cNvPr>
          <p:cNvPicPr>
            <a:picLocks noChangeAspect="1"/>
          </p:cNvPicPr>
          <p:nvPr/>
        </p:nvPicPr>
        <p:blipFill>
          <a:blip r:embed="rId3"/>
          <a:stretch>
            <a:fillRect/>
          </a:stretch>
        </p:blipFill>
        <p:spPr>
          <a:xfrm>
            <a:off x="8036043" y="554142"/>
            <a:ext cx="803073" cy="803190"/>
          </a:xfrm>
          <a:prstGeom prst="rect">
            <a:avLst/>
          </a:prstGeom>
          <a:ln>
            <a:noFill/>
          </a:ln>
        </p:spPr>
      </p:pic>
      <p:pic>
        <p:nvPicPr>
          <p:cNvPr id="9" name="Picture 8" descr="A green text on a black background&#10;&#10;AI-generated content may be incorrect.">
            <a:extLst>
              <a:ext uri="{FF2B5EF4-FFF2-40B4-BE49-F238E27FC236}">
                <a16:creationId xmlns:a16="http://schemas.microsoft.com/office/drawing/2014/main" id="{89CB0C56-F9CB-AC15-E738-D975E8101DD9}"/>
              </a:ext>
            </a:extLst>
          </p:cNvPr>
          <p:cNvPicPr>
            <a:picLocks noChangeAspect="1"/>
          </p:cNvPicPr>
          <p:nvPr/>
        </p:nvPicPr>
        <p:blipFill>
          <a:blip r:embed="rId4"/>
          <a:stretch>
            <a:fillRect/>
          </a:stretch>
        </p:blipFill>
        <p:spPr>
          <a:xfrm>
            <a:off x="505057" y="551645"/>
            <a:ext cx="1680521" cy="519859"/>
          </a:xfrm>
          <a:prstGeom prst="rect">
            <a:avLst/>
          </a:prstGeom>
        </p:spPr>
      </p:pic>
      <p:sp>
        <p:nvSpPr>
          <p:cNvPr id="10" name="Rectangle 9">
            <a:extLst>
              <a:ext uri="{FF2B5EF4-FFF2-40B4-BE49-F238E27FC236}">
                <a16:creationId xmlns:a16="http://schemas.microsoft.com/office/drawing/2014/main" id="{DBB8C9CE-51B6-ECA9-A3DF-25A9FFE1485F}"/>
              </a:ext>
            </a:extLst>
          </p:cNvPr>
          <p:cNvSpPr/>
          <p:nvPr/>
        </p:nvSpPr>
        <p:spPr>
          <a:xfrm>
            <a:off x="0" y="615829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1" name="Slide Number Placeholder 2">
            <a:extLst>
              <a:ext uri="{FF2B5EF4-FFF2-40B4-BE49-F238E27FC236}">
                <a16:creationId xmlns:a16="http://schemas.microsoft.com/office/drawing/2014/main" id="{8BA07F03-555B-E669-0DB2-A764CB73AF79}"/>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a:t>
            </a:fld>
            <a:endParaRPr lang="en-US" dirty="0">
              <a:solidFill>
                <a:schemeClr val="bg1"/>
              </a:solidFill>
              <a:latin typeface="Arial"/>
            </a:endParaRPr>
          </a:p>
        </p:txBody>
      </p:sp>
      <p:pic>
        <p:nvPicPr>
          <p:cNvPr id="12" name="Picture 11" descr="A black and white sign with black text&#10;&#10;AI-generated content may be incorrect.">
            <a:extLst>
              <a:ext uri="{FF2B5EF4-FFF2-40B4-BE49-F238E27FC236}">
                <a16:creationId xmlns:a16="http://schemas.microsoft.com/office/drawing/2014/main" id="{3F8A3D5E-46BD-CEEA-61FB-B25196BA0B61}"/>
              </a:ext>
            </a:extLst>
          </p:cNvPr>
          <p:cNvPicPr>
            <a:picLocks noChangeAspect="1"/>
          </p:cNvPicPr>
          <p:nvPr/>
        </p:nvPicPr>
        <p:blipFill>
          <a:blip r:embed="rId5"/>
          <a:stretch>
            <a:fillRect/>
          </a:stretch>
        </p:blipFill>
        <p:spPr>
          <a:xfrm>
            <a:off x="7967272" y="6506594"/>
            <a:ext cx="422103" cy="418432"/>
          </a:xfrm>
          <a:prstGeom prst="rect">
            <a:avLst/>
          </a:prstGeom>
          <a:ln>
            <a:noFill/>
          </a:ln>
        </p:spPr>
      </p:pic>
      <p:pic>
        <p:nvPicPr>
          <p:cNvPr id="13" name="Picture 12" descr="A blue and grey logo&#10;&#10;AI-generated content may be incorrect.">
            <a:extLst>
              <a:ext uri="{FF2B5EF4-FFF2-40B4-BE49-F238E27FC236}">
                <a16:creationId xmlns:a16="http://schemas.microsoft.com/office/drawing/2014/main" id="{01082AD2-7A43-C0C2-C51A-7B2EFD3D2D5D}"/>
              </a:ext>
            </a:extLst>
          </p:cNvPr>
          <p:cNvPicPr>
            <a:picLocks noChangeAspect="1"/>
          </p:cNvPicPr>
          <p:nvPr/>
        </p:nvPicPr>
        <p:blipFill>
          <a:blip r:embed="rId6"/>
          <a:stretch>
            <a:fillRect/>
          </a:stretch>
        </p:blipFill>
        <p:spPr>
          <a:xfrm>
            <a:off x="692236" y="6533251"/>
            <a:ext cx="1265702" cy="362022"/>
          </a:xfrm>
          <a:prstGeom prst="rect">
            <a:avLst/>
          </a:prstGeom>
          <a:ln>
            <a:noFill/>
          </a:ln>
        </p:spPr>
      </p:pic>
      <p:pic>
        <p:nvPicPr>
          <p:cNvPr id="14" name="Picture 13" descr="A green text on a white background&#10;&#10;AI-generated content may be incorrect.">
            <a:extLst>
              <a:ext uri="{FF2B5EF4-FFF2-40B4-BE49-F238E27FC236}">
                <a16:creationId xmlns:a16="http://schemas.microsoft.com/office/drawing/2014/main" id="{FF7051E3-768F-1C18-9AD7-4B762B8DED17}"/>
              </a:ext>
            </a:extLst>
          </p:cNvPr>
          <p:cNvPicPr>
            <a:picLocks noChangeAspect="1"/>
          </p:cNvPicPr>
          <p:nvPr/>
        </p:nvPicPr>
        <p:blipFill>
          <a:blip r:embed="rId7"/>
          <a:stretch>
            <a:fillRect/>
          </a:stretch>
        </p:blipFill>
        <p:spPr>
          <a:xfrm>
            <a:off x="4128621" y="6536871"/>
            <a:ext cx="1235674" cy="307486"/>
          </a:xfrm>
          <a:prstGeom prst="rect">
            <a:avLst/>
          </a:prstGeom>
          <a:ln>
            <a:noFill/>
          </a:ln>
        </p:spPr>
      </p:pic>
      <p:sp>
        <p:nvSpPr>
          <p:cNvPr id="15" name="Footer Placeholder 1">
            <a:extLst>
              <a:ext uri="{FF2B5EF4-FFF2-40B4-BE49-F238E27FC236}">
                <a16:creationId xmlns:a16="http://schemas.microsoft.com/office/drawing/2014/main" id="{649E8CE0-6FB6-DBF7-322C-22C0D5FAC81F}"/>
              </a:ext>
            </a:extLst>
          </p:cNvPr>
          <p:cNvSpPr txBox="1">
            <a:spLocks/>
          </p:cNvSpPr>
          <p:nvPr/>
        </p:nvSpPr>
        <p:spPr>
          <a:xfrm>
            <a:off x="1461420" y="6812558"/>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dirty="0">
                <a:latin typeface="Arial"/>
              </a:rPr>
              <a:t>GJA 2025 Version III</a:t>
            </a:r>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46722" y="1287065"/>
            <a:ext cx="5669280" cy="899055"/>
          </a:xfrm>
          <a:prstGeom prst="rect">
            <a:avLst/>
          </a:prstGeom>
        </p:spPr>
        <p:txBody>
          <a:bodyPr lIns="0" tIns="0" rIns="0" bIns="0" rtlCol="0" anchor="t">
            <a:spAutoFit/>
          </a:bodyPr>
          <a:lstStyle/>
          <a:p>
            <a:pPr algn="l">
              <a:lnSpc>
                <a:spcPts val="3225"/>
              </a:lnSpc>
            </a:pPr>
            <a:r>
              <a:rPr lang="en-US" sz="2986" spc="-1">
                <a:solidFill>
                  <a:srgbClr val="0070C0"/>
                </a:solidFill>
                <a:latin typeface="Arial"/>
              </a:rPr>
              <a:t>Thermal Boundary</a:t>
            </a:r>
          </a:p>
        </p:txBody>
      </p:sp>
      <p:sp>
        <p:nvSpPr>
          <p:cNvPr id="4" name="Freeform 4" descr="Graphic of a thermal boundary of a home"/>
          <p:cNvSpPr/>
          <p:nvPr/>
        </p:nvSpPr>
        <p:spPr>
          <a:xfrm>
            <a:off x="4929245" y="1428025"/>
            <a:ext cx="4824356" cy="4672310"/>
          </a:xfrm>
          <a:custGeom>
            <a:avLst/>
            <a:gdLst/>
            <a:ahLst/>
            <a:cxnLst/>
            <a:rect l="l" t="t" r="r" b="b"/>
            <a:pathLst>
              <a:path w="5174784" h="4993536">
                <a:moveTo>
                  <a:pt x="0" y="0"/>
                </a:moveTo>
                <a:lnTo>
                  <a:pt x="5174784" y="0"/>
                </a:lnTo>
                <a:lnTo>
                  <a:pt x="5174784" y="4993536"/>
                </a:lnTo>
                <a:lnTo>
                  <a:pt x="0" y="4993536"/>
                </a:lnTo>
                <a:lnTo>
                  <a:pt x="0" y="0"/>
                </a:lnTo>
                <a:close/>
              </a:path>
            </a:pathLst>
          </a:custGeom>
          <a:blipFill>
            <a:blip r:embed="rId3"/>
            <a:stretch>
              <a:fillRect l="-833" r="-833"/>
            </a:stretch>
          </a:blipFill>
        </p:spPr>
      </p:sp>
      <p:sp>
        <p:nvSpPr>
          <p:cNvPr id="5" name="TextBox 5"/>
          <p:cNvSpPr txBox="1"/>
          <p:nvPr/>
        </p:nvSpPr>
        <p:spPr>
          <a:xfrm>
            <a:off x="481601" y="1825504"/>
            <a:ext cx="4885920" cy="3877985"/>
          </a:xfrm>
          <a:prstGeom prst="rect">
            <a:avLst/>
          </a:prstGeom>
        </p:spPr>
        <p:txBody>
          <a:bodyPr wrap="square" lIns="0" tIns="0" rIns="0" bIns="0" rtlCol="0" anchor="t">
            <a:spAutoFit/>
          </a:bodyPr>
          <a:lstStyle/>
          <a:p>
            <a:pPr algn="l"/>
            <a:r>
              <a:rPr lang="en-US" sz="2100" spc="-1" dirty="0">
                <a:solidFill>
                  <a:srgbClr val="000066"/>
                </a:solidFill>
                <a:latin typeface="Arial Bold"/>
              </a:rPr>
              <a:t>The Thermal Boundary:</a:t>
            </a:r>
            <a:endParaRPr lang="en-US">
              <a:ea typeface="Calibri"/>
              <a:cs typeface="Calibri"/>
            </a:endParaRPr>
          </a:p>
          <a:p>
            <a:pPr marL="274320" lvl="1" indent="-137160">
              <a:buFont typeface="Arial"/>
              <a:buChar char="•"/>
            </a:pPr>
            <a:r>
              <a:rPr lang="en-US" sz="2100" spc="-1" dirty="0">
                <a:solidFill>
                  <a:srgbClr val="000000"/>
                </a:solidFill>
                <a:latin typeface="Arial"/>
              </a:rPr>
              <a:t>Reduces heat flow between inside and outside.</a:t>
            </a:r>
            <a:endParaRPr lang="en-US" sz="2100" spc="-1" dirty="0">
              <a:solidFill>
                <a:srgbClr val="000000"/>
              </a:solidFill>
              <a:latin typeface="Arial"/>
              <a:cs typeface="Arial"/>
            </a:endParaRPr>
          </a:p>
          <a:p>
            <a:pPr marL="274320" lvl="1" indent="-137160" algn="l">
              <a:buFont typeface="Arial"/>
              <a:buChar char="•"/>
            </a:pPr>
            <a:r>
              <a:rPr lang="en-US" sz="2100" spc="-1" dirty="0">
                <a:solidFill>
                  <a:srgbClr val="000000"/>
                </a:solidFill>
                <a:latin typeface="Arial"/>
              </a:rPr>
              <a:t>Easy to identify by presence of insulation.</a:t>
            </a:r>
            <a:endParaRPr lang="en-US" sz="2100" spc="-1" dirty="0">
              <a:solidFill>
                <a:srgbClr val="000000"/>
              </a:solidFill>
              <a:latin typeface="Arial"/>
              <a:cs typeface="Arial"/>
            </a:endParaRPr>
          </a:p>
          <a:p>
            <a:pPr marL="274320" lvl="1" indent="-137160" algn="l">
              <a:buFont typeface="Arial"/>
              <a:buChar char="•"/>
            </a:pPr>
            <a:r>
              <a:rPr lang="en-US" sz="2100" spc="-1" dirty="0">
                <a:solidFill>
                  <a:srgbClr val="000000"/>
                </a:solidFill>
                <a:latin typeface="Arial"/>
              </a:rPr>
              <a:t>The location of insulation in relation to other building components is critical to its effectiveness.</a:t>
            </a:r>
            <a:endParaRPr lang="en-US" sz="2100" spc="-1" dirty="0">
              <a:solidFill>
                <a:srgbClr val="000000"/>
              </a:solidFill>
              <a:latin typeface="Arial"/>
              <a:cs typeface="Arial"/>
            </a:endParaRPr>
          </a:p>
          <a:p>
            <a:pPr marL="274320" lvl="1" indent="-137160">
              <a:buFont typeface="Arial"/>
              <a:buChar char="•"/>
            </a:pPr>
            <a:r>
              <a:rPr lang="en-US" sz="2100" spc="-1" dirty="0">
                <a:solidFill>
                  <a:srgbClr val="000000"/>
                </a:solidFill>
                <a:latin typeface="Arial"/>
              </a:rPr>
              <a:t>Even small areas </a:t>
            </a:r>
            <a:r>
              <a:rPr lang="en-US" sz="2100" spc="-1">
                <a:solidFill>
                  <a:srgbClr val="000000"/>
                </a:solidFill>
                <a:latin typeface="Arial"/>
              </a:rPr>
              <a:t>of missing</a:t>
            </a:r>
            <a:r>
              <a:rPr lang="en-US" sz="2100" spc="-1" dirty="0">
                <a:solidFill>
                  <a:srgbClr val="000000"/>
                </a:solidFill>
                <a:latin typeface="Arial"/>
              </a:rPr>
              <a:t> insulation are very important.</a:t>
            </a:r>
            <a:endParaRPr lang="en-US" sz="2100" spc="-1">
              <a:solidFill>
                <a:srgbClr val="000000"/>
              </a:solidFill>
              <a:latin typeface="Arial"/>
              <a:cs typeface="Arial"/>
            </a:endParaRPr>
          </a:p>
          <a:p>
            <a:pPr marL="274320" lvl="1" indent="-137160">
              <a:buFont typeface="Arial"/>
              <a:buChar char="•"/>
            </a:pPr>
            <a:r>
              <a:rPr lang="en-US" sz="2100" spc="-1" dirty="0">
                <a:solidFill>
                  <a:srgbClr val="000000"/>
                </a:solidFill>
                <a:latin typeface="Arial"/>
              </a:rPr>
              <a:t>Voids of 7% </a:t>
            </a:r>
            <a:r>
              <a:rPr lang="en-US" sz="2100" spc="-1">
                <a:solidFill>
                  <a:srgbClr val="000000"/>
                </a:solidFill>
                <a:latin typeface="Arial"/>
              </a:rPr>
              <a:t>can reduce effective R-value by almost 50%.</a:t>
            </a:r>
            <a:endParaRPr lang="en-US" sz="2100" spc="-1">
              <a:solidFill>
                <a:srgbClr val="000000"/>
              </a:solidFill>
              <a:latin typeface="Arial"/>
              <a:cs typeface="Arial"/>
            </a:endParaRPr>
          </a:p>
        </p:txBody>
      </p:sp>
      <p:sp>
        <p:nvSpPr>
          <p:cNvPr id="10" name="Footer Placeholder 6">
            <a:extLst>
              <a:ext uri="{FF2B5EF4-FFF2-40B4-BE49-F238E27FC236}">
                <a16:creationId xmlns:a16="http://schemas.microsoft.com/office/drawing/2014/main" id="{E238CD17-6080-800C-5C5E-2A771F3781BA}"/>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12" name="Picture 11" descr="A red and white symbol of a person with a hard hat&#10;&#10;AI-generated content may be incorrect.">
            <a:extLst>
              <a:ext uri="{FF2B5EF4-FFF2-40B4-BE49-F238E27FC236}">
                <a16:creationId xmlns:a16="http://schemas.microsoft.com/office/drawing/2014/main" id="{0F4DAFB7-8007-42BA-EF10-80F93DC70297}"/>
              </a:ext>
            </a:extLst>
          </p:cNvPr>
          <p:cNvPicPr>
            <a:picLocks noChangeAspect="1"/>
          </p:cNvPicPr>
          <p:nvPr/>
        </p:nvPicPr>
        <p:blipFill>
          <a:blip r:embed="rId4"/>
          <a:stretch>
            <a:fillRect/>
          </a:stretch>
        </p:blipFill>
        <p:spPr>
          <a:xfrm>
            <a:off x="8036043" y="554142"/>
            <a:ext cx="803073" cy="803190"/>
          </a:xfrm>
          <a:prstGeom prst="rect">
            <a:avLst/>
          </a:prstGeom>
          <a:ln>
            <a:noFill/>
          </a:ln>
        </p:spPr>
      </p:pic>
      <p:pic>
        <p:nvPicPr>
          <p:cNvPr id="14" name="Picture 13" descr="A green text on a black background&#10;&#10;AI-generated content may be incorrect.">
            <a:extLst>
              <a:ext uri="{FF2B5EF4-FFF2-40B4-BE49-F238E27FC236}">
                <a16:creationId xmlns:a16="http://schemas.microsoft.com/office/drawing/2014/main" id="{AF8FFA38-BC94-46E9-6BEE-BD326E4C560E}"/>
              </a:ext>
            </a:extLst>
          </p:cNvPr>
          <p:cNvPicPr>
            <a:picLocks noChangeAspect="1"/>
          </p:cNvPicPr>
          <p:nvPr/>
        </p:nvPicPr>
        <p:blipFill>
          <a:blip r:embed="rId5"/>
          <a:stretch>
            <a:fillRect/>
          </a:stretch>
        </p:blipFill>
        <p:spPr>
          <a:xfrm>
            <a:off x="505057" y="551645"/>
            <a:ext cx="1680521" cy="519859"/>
          </a:xfrm>
          <a:prstGeom prst="rect">
            <a:avLst/>
          </a:prstGeom>
        </p:spPr>
      </p:pic>
      <p:sp>
        <p:nvSpPr>
          <p:cNvPr id="16" name="Rectangle 15">
            <a:extLst>
              <a:ext uri="{FF2B5EF4-FFF2-40B4-BE49-F238E27FC236}">
                <a16:creationId xmlns:a16="http://schemas.microsoft.com/office/drawing/2014/main" id="{FA9D6E0F-967C-FB84-3303-A61AEE5DB1A3}"/>
              </a:ext>
            </a:extLst>
          </p:cNvPr>
          <p:cNvSpPr/>
          <p:nvPr/>
        </p:nvSpPr>
        <p:spPr>
          <a:xfrm>
            <a:off x="0" y="615829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8" name="Slide Number Placeholder 2">
            <a:extLst>
              <a:ext uri="{FF2B5EF4-FFF2-40B4-BE49-F238E27FC236}">
                <a16:creationId xmlns:a16="http://schemas.microsoft.com/office/drawing/2014/main" id="{380CF161-C013-9297-EDD5-FEC433FE8622}"/>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4</a:t>
            </a:fld>
            <a:endParaRPr lang="en-US" dirty="0">
              <a:solidFill>
                <a:schemeClr val="bg1"/>
              </a:solidFill>
              <a:latin typeface="Arial"/>
            </a:endParaRPr>
          </a:p>
        </p:txBody>
      </p:sp>
      <p:pic>
        <p:nvPicPr>
          <p:cNvPr id="20" name="Picture 19" descr="A black and white sign with black text&#10;&#10;AI-generated content may be incorrect.">
            <a:extLst>
              <a:ext uri="{FF2B5EF4-FFF2-40B4-BE49-F238E27FC236}">
                <a16:creationId xmlns:a16="http://schemas.microsoft.com/office/drawing/2014/main" id="{90FA0909-FCEF-DEB8-C062-53ADB80DBE52}"/>
              </a:ext>
            </a:extLst>
          </p:cNvPr>
          <p:cNvPicPr>
            <a:picLocks noChangeAspect="1"/>
          </p:cNvPicPr>
          <p:nvPr/>
        </p:nvPicPr>
        <p:blipFill>
          <a:blip r:embed="rId6"/>
          <a:stretch>
            <a:fillRect/>
          </a:stretch>
        </p:blipFill>
        <p:spPr>
          <a:xfrm>
            <a:off x="7967272" y="6506594"/>
            <a:ext cx="422103" cy="418432"/>
          </a:xfrm>
          <a:prstGeom prst="rect">
            <a:avLst/>
          </a:prstGeom>
          <a:ln>
            <a:noFill/>
          </a:ln>
        </p:spPr>
      </p:pic>
      <p:pic>
        <p:nvPicPr>
          <p:cNvPr id="22" name="Picture 21" descr="A blue and grey logo&#10;&#10;AI-generated content may be incorrect.">
            <a:extLst>
              <a:ext uri="{FF2B5EF4-FFF2-40B4-BE49-F238E27FC236}">
                <a16:creationId xmlns:a16="http://schemas.microsoft.com/office/drawing/2014/main" id="{6403FCC9-CFB9-8DF5-F84A-E209096E5AF0}"/>
              </a:ext>
            </a:extLst>
          </p:cNvPr>
          <p:cNvPicPr>
            <a:picLocks noChangeAspect="1"/>
          </p:cNvPicPr>
          <p:nvPr/>
        </p:nvPicPr>
        <p:blipFill>
          <a:blip r:embed="rId7"/>
          <a:stretch>
            <a:fillRect/>
          </a:stretch>
        </p:blipFill>
        <p:spPr>
          <a:xfrm>
            <a:off x="692236" y="6533251"/>
            <a:ext cx="1265702" cy="362022"/>
          </a:xfrm>
          <a:prstGeom prst="rect">
            <a:avLst/>
          </a:prstGeom>
          <a:ln>
            <a:noFill/>
          </a:ln>
        </p:spPr>
      </p:pic>
      <p:pic>
        <p:nvPicPr>
          <p:cNvPr id="24" name="Picture 23" descr="A green text on a white background&#10;&#10;AI-generated content may be incorrect.">
            <a:extLst>
              <a:ext uri="{FF2B5EF4-FFF2-40B4-BE49-F238E27FC236}">
                <a16:creationId xmlns:a16="http://schemas.microsoft.com/office/drawing/2014/main" id="{47621538-C5CE-EBD8-1959-93A2600ECF21}"/>
              </a:ext>
            </a:extLst>
          </p:cNvPr>
          <p:cNvPicPr>
            <a:picLocks noChangeAspect="1"/>
          </p:cNvPicPr>
          <p:nvPr/>
        </p:nvPicPr>
        <p:blipFill>
          <a:blip r:embed="rId8"/>
          <a:stretch>
            <a:fillRect/>
          </a:stretch>
        </p:blipFill>
        <p:spPr>
          <a:xfrm>
            <a:off x="4128621" y="6536871"/>
            <a:ext cx="1235674" cy="307486"/>
          </a:xfrm>
          <a:prstGeom prst="rect">
            <a:avLst/>
          </a:prstGeom>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descr="Image of an attic with cellulose blown inside"/>
          <p:cNvSpPr/>
          <p:nvPr/>
        </p:nvSpPr>
        <p:spPr>
          <a:xfrm>
            <a:off x="1649547" y="1343503"/>
            <a:ext cx="6457112" cy="4627911"/>
          </a:xfrm>
          <a:custGeom>
            <a:avLst/>
            <a:gdLst/>
            <a:ahLst/>
            <a:cxnLst/>
            <a:rect l="l" t="t" r="r" b="b"/>
            <a:pathLst>
              <a:path w="7435392" h="5328768">
                <a:moveTo>
                  <a:pt x="0" y="0"/>
                </a:moveTo>
                <a:lnTo>
                  <a:pt x="7435392" y="0"/>
                </a:lnTo>
                <a:lnTo>
                  <a:pt x="7435392" y="5328768"/>
                </a:lnTo>
                <a:lnTo>
                  <a:pt x="0" y="5328768"/>
                </a:lnTo>
                <a:lnTo>
                  <a:pt x="0" y="0"/>
                </a:lnTo>
                <a:close/>
              </a:path>
            </a:pathLst>
          </a:custGeom>
          <a:blipFill>
            <a:blip r:embed="rId3"/>
            <a:stretch>
              <a:fillRect t="131" r="-15" b="131"/>
            </a:stretch>
          </a:blipFill>
        </p:spPr>
      </p:sp>
      <p:sp>
        <p:nvSpPr>
          <p:cNvPr id="4" name="TextBox 4"/>
          <p:cNvSpPr txBox="1"/>
          <p:nvPr/>
        </p:nvSpPr>
        <p:spPr>
          <a:xfrm>
            <a:off x="6373134" y="5730006"/>
            <a:ext cx="1662432" cy="181887"/>
          </a:xfrm>
          <a:prstGeom prst="rect">
            <a:avLst/>
          </a:prstGeom>
        </p:spPr>
        <p:txBody>
          <a:bodyPr lIns="0" tIns="0" rIns="0" bIns="0" rtlCol="0" anchor="t">
            <a:spAutoFit/>
          </a:bodyPr>
          <a:lstStyle/>
          <a:p>
            <a:pPr algn="r">
              <a:lnSpc>
                <a:spcPts val="1152"/>
              </a:lnSpc>
            </a:pPr>
            <a:r>
              <a:rPr lang="en-US" sz="960" spc="-1">
                <a:solidFill>
                  <a:srgbClr val="44546A"/>
                </a:solidFill>
                <a:latin typeface="Arial Italics"/>
              </a:rPr>
              <a:t>Photo courtesy of NRCERT</a:t>
            </a:r>
          </a:p>
        </p:txBody>
      </p:sp>
      <p:sp>
        <p:nvSpPr>
          <p:cNvPr id="8" name="Footer Placeholder 6">
            <a:extLst>
              <a:ext uri="{FF2B5EF4-FFF2-40B4-BE49-F238E27FC236}">
                <a16:creationId xmlns:a16="http://schemas.microsoft.com/office/drawing/2014/main" id="{1E5566AA-1174-AAEE-4981-E5A88C51D1AD}"/>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10" name="Picture 9" descr="A red and white symbol of a person with a hard hat&#10;&#10;AI-generated content may be incorrect.">
            <a:extLst>
              <a:ext uri="{FF2B5EF4-FFF2-40B4-BE49-F238E27FC236}">
                <a16:creationId xmlns:a16="http://schemas.microsoft.com/office/drawing/2014/main" id="{2FE90274-406B-2217-1D8B-38F2418E6B6B}"/>
              </a:ext>
            </a:extLst>
          </p:cNvPr>
          <p:cNvPicPr>
            <a:picLocks noChangeAspect="1"/>
          </p:cNvPicPr>
          <p:nvPr/>
        </p:nvPicPr>
        <p:blipFill>
          <a:blip r:embed="rId4"/>
          <a:stretch>
            <a:fillRect/>
          </a:stretch>
        </p:blipFill>
        <p:spPr>
          <a:xfrm>
            <a:off x="8036043" y="554142"/>
            <a:ext cx="803073" cy="803190"/>
          </a:xfrm>
          <a:prstGeom prst="rect">
            <a:avLst/>
          </a:prstGeom>
          <a:ln>
            <a:noFill/>
          </a:ln>
        </p:spPr>
      </p:pic>
      <p:pic>
        <p:nvPicPr>
          <p:cNvPr id="12" name="Picture 11" descr="A green text on a black background&#10;&#10;AI-generated content may be incorrect.">
            <a:extLst>
              <a:ext uri="{FF2B5EF4-FFF2-40B4-BE49-F238E27FC236}">
                <a16:creationId xmlns:a16="http://schemas.microsoft.com/office/drawing/2014/main" id="{805EF846-E6CD-2A57-A81A-B530AC9D895B}"/>
              </a:ext>
            </a:extLst>
          </p:cNvPr>
          <p:cNvPicPr>
            <a:picLocks noChangeAspect="1"/>
          </p:cNvPicPr>
          <p:nvPr/>
        </p:nvPicPr>
        <p:blipFill>
          <a:blip r:embed="rId5"/>
          <a:stretch>
            <a:fillRect/>
          </a:stretch>
        </p:blipFill>
        <p:spPr>
          <a:xfrm>
            <a:off x="505057" y="551645"/>
            <a:ext cx="1680521" cy="519859"/>
          </a:xfrm>
          <a:prstGeom prst="rect">
            <a:avLst/>
          </a:prstGeom>
        </p:spPr>
      </p:pic>
      <p:sp>
        <p:nvSpPr>
          <p:cNvPr id="14" name="Rectangle 13">
            <a:extLst>
              <a:ext uri="{FF2B5EF4-FFF2-40B4-BE49-F238E27FC236}">
                <a16:creationId xmlns:a16="http://schemas.microsoft.com/office/drawing/2014/main" id="{802DE9E7-11B4-94B5-FFA9-F1BCF4283037}"/>
              </a:ext>
            </a:extLst>
          </p:cNvPr>
          <p:cNvSpPr/>
          <p:nvPr/>
        </p:nvSpPr>
        <p:spPr>
          <a:xfrm>
            <a:off x="0" y="615829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6" name="Slide Number Placeholder 2">
            <a:extLst>
              <a:ext uri="{FF2B5EF4-FFF2-40B4-BE49-F238E27FC236}">
                <a16:creationId xmlns:a16="http://schemas.microsoft.com/office/drawing/2014/main" id="{109ED983-E904-008D-F0B9-22CF2A42ACBA}"/>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5</a:t>
            </a:fld>
            <a:endParaRPr lang="en-US" dirty="0">
              <a:solidFill>
                <a:schemeClr val="bg1"/>
              </a:solidFill>
              <a:latin typeface="Arial"/>
            </a:endParaRPr>
          </a:p>
        </p:txBody>
      </p:sp>
      <p:pic>
        <p:nvPicPr>
          <p:cNvPr id="18" name="Picture 17" descr="A black and white sign with black text&#10;&#10;AI-generated content may be incorrect.">
            <a:extLst>
              <a:ext uri="{FF2B5EF4-FFF2-40B4-BE49-F238E27FC236}">
                <a16:creationId xmlns:a16="http://schemas.microsoft.com/office/drawing/2014/main" id="{98ACF651-771F-BD51-8354-3DF7D7AE1610}"/>
              </a:ext>
            </a:extLst>
          </p:cNvPr>
          <p:cNvPicPr>
            <a:picLocks noChangeAspect="1"/>
          </p:cNvPicPr>
          <p:nvPr/>
        </p:nvPicPr>
        <p:blipFill>
          <a:blip r:embed="rId6"/>
          <a:stretch>
            <a:fillRect/>
          </a:stretch>
        </p:blipFill>
        <p:spPr>
          <a:xfrm>
            <a:off x="7967272" y="6506594"/>
            <a:ext cx="422103" cy="418432"/>
          </a:xfrm>
          <a:prstGeom prst="rect">
            <a:avLst/>
          </a:prstGeom>
          <a:ln>
            <a:noFill/>
          </a:ln>
        </p:spPr>
      </p:pic>
      <p:pic>
        <p:nvPicPr>
          <p:cNvPr id="20" name="Picture 19" descr="A blue and grey logo&#10;&#10;AI-generated content may be incorrect.">
            <a:extLst>
              <a:ext uri="{FF2B5EF4-FFF2-40B4-BE49-F238E27FC236}">
                <a16:creationId xmlns:a16="http://schemas.microsoft.com/office/drawing/2014/main" id="{D326E5ED-9D17-FBEA-86FF-62C6A40458F0}"/>
              </a:ext>
            </a:extLst>
          </p:cNvPr>
          <p:cNvPicPr>
            <a:picLocks noChangeAspect="1"/>
          </p:cNvPicPr>
          <p:nvPr/>
        </p:nvPicPr>
        <p:blipFill>
          <a:blip r:embed="rId7"/>
          <a:stretch>
            <a:fillRect/>
          </a:stretch>
        </p:blipFill>
        <p:spPr>
          <a:xfrm>
            <a:off x="692236" y="6533251"/>
            <a:ext cx="1265702" cy="362022"/>
          </a:xfrm>
          <a:prstGeom prst="rect">
            <a:avLst/>
          </a:prstGeom>
          <a:ln>
            <a:noFill/>
          </a:ln>
        </p:spPr>
      </p:pic>
      <p:pic>
        <p:nvPicPr>
          <p:cNvPr id="22" name="Picture 21" descr="A green text on a white background&#10;&#10;AI-generated content may be incorrect.">
            <a:extLst>
              <a:ext uri="{FF2B5EF4-FFF2-40B4-BE49-F238E27FC236}">
                <a16:creationId xmlns:a16="http://schemas.microsoft.com/office/drawing/2014/main" id="{B7722531-53B1-1694-0DE4-B47DE614B5B0}"/>
              </a:ext>
            </a:extLst>
          </p:cNvPr>
          <p:cNvPicPr>
            <a:picLocks noChangeAspect="1"/>
          </p:cNvPicPr>
          <p:nvPr/>
        </p:nvPicPr>
        <p:blipFill>
          <a:blip r:embed="rId8"/>
          <a:stretch>
            <a:fillRect/>
          </a:stretch>
        </p:blipFill>
        <p:spPr>
          <a:xfrm>
            <a:off x="4128621" y="6536871"/>
            <a:ext cx="1235674" cy="307486"/>
          </a:xfrm>
          <a:prstGeom prst="rect">
            <a:avLst/>
          </a:prstGeom>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descr="Graphic of an air barrier of a home"/>
          <p:cNvSpPr/>
          <p:nvPr/>
        </p:nvSpPr>
        <p:spPr>
          <a:xfrm>
            <a:off x="4905600" y="1364736"/>
            <a:ext cx="4848000" cy="4585728"/>
          </a:xfrm>
          <a:custGeom>
            <a:avLst/>
            <a:gdLst/>
            <a:ahLst/>
            <a:cxnLst/>
            <a:rect l="l" t="t" r="r" b="b"/>
            <a:pathLst>
              <a:path w="4848000" h="4585728">
                <a:moveTo>
                  <a:pt x="0" y="0"/>
                </a:moveTo>
                <a:lnTo>
                  <a:pt x="4848000" y="0"/>
                </a:lnTo>
                <a:lnTo>
                  <a:pt x="4848000" y="4585728"/>
                </a:lnTo>
                <a:lnTo>
                  <a:pt x="0" y="4585728"/>
                </a:lnTo>
                <a:lnTo>
                  <a:pt x="0" y="0"/>
                </a:lnTo>
                <a:close/>
              </a:path>
            </a:pathLst>
          </a:custGeom>
          <a:blipFill>
            <a:blip r:embed="rId3"/>
            <a:stretch>
              <a:fillRect t="-2" b="-2"/>
            </a:stretch>
          </a:blipFill>
        </p:spPr>
      </p:sp>
      <p:sp>
        <p:nvSpPr>
          <p:cNvPr id="4" name="TextBox 4"/>
          <p:cNvSpPr txBox="1"/>
          <p:nvPr/>
        </p:nvSpPr>
        <p:spPr>
          <a:xfrm>
            <a:off x="512194" y="2163099"/>
            <a:ext cx="6730548" cy="1821011"/>
          </a:xfrm>
          <a:prstGeom prst="rect">
            <a:avLst/>
          </a:prstGeom>
        </p:spPr>
        <p:txBody>
          <a:bodyPr wrap="square" lIns="0" tIns="0" rIns="0" bIns="0" rtlCol="0" anchor="t">
            <a:spAutoFit/>
          </a:bodyPr>
          <a:lstStyle/>
          <a:p>
            <a:pPr algn="l">
              <a:lnSpc>
                <a:spcPts val="2995"/>
              </a:lnSpc>
            </a:pPr>
            <a:r>
              <a:rPr lang="en-US" sz="2773" spc="-1" dirty="0">
                <a:solidFill>
                  <a:srgbClr val="000066"/>
                </a:solidFill>
                <a:latin typeface="Arial Bold"/>
              </a:rPr>
              <a:t>The Air Barrier:</a:t>
            </a:r>
          </a:p>
          <a:p>
            <a:pPr marL="376555" lvl="1" indent="-187960" algn="l">
              <a:lnSpc>
                <a:spcPts val="2764"/>
              </a:lnSpc>
              <a:buFont typeface="Arial"/>
              <a:buChar char="•"/>
            </a:pPr>
            <a:r>
              <a:rPr lang="en-US" sz="2559" spc="-1" dirty="0">
                <a:solidFill>
                  <a:srgbClr val="0070C0"/>
                </a:solidFill>
                <a:latin typeface="Arial"/>
              </a:rPr>
              <a:t>Limits airflow between inside and outside.</a:t>
            </a:r>
            <a:endParaRPr lang="en-US" sz="2550" spc="-1" dirty="0">
              <a:solidFill>
                <a:srgbClr val="0070C0"/>
              </a:solidFill>
              <a:latin typeface="Arial"/>
              <a:cs typeface="Arial"/>
            </a:endParaRPr>
          </a:p>
          <a:p>
            <a:pPr marL="376555" lvl="1" indent="-187960" algn="l">
              <a:lnSpc>
                <a:spcPts val="2764"/>
              </a:lnSpc>
              <a:buFont typeface="Arial"/>
              <a:buChar char="•"/>
            </a:pPr>
            <a:r>
              <a:rPr lang="en-US" sz="2550" spc="-1" dirty="0">
                <a:solidFill>
                  <a:srgbClr val="0070C0"/>
                </a:solidFill>
                <a:latin typeface="Arial"/>
              </a:rPr>
              <a:t>More difficult to identify.</a:t>
            </a:r>
            <a:endParaRPr lang="en-US" sz="2550" spc="-1" dirty="0">
              <a:solidFill>
                <a:srgbClr val="0070C0"/>
              </a:solidFill>
              <a:latin typeface="Arial"/>
              <a:cs typeface="Arial"/>
            </a:endParaRPr>
          </a:p>
          <a:p>
            <a:pPr marL="376555" lvl="1" indent="-187960" algn="l">
              <a:lnSpc>
                <a:spcPts val="2764"/>
              </a:lnSpc>
              <a:buFont typeface="Arial"/>
              <a:buChar char="•"/>
            </a:pPr>
            <a:r>
              <a:rPr lang="en-US" sz="2550" spc="-1" dirty="0">
                <a:solidFill>
                  <a:srgbClr val="0070C0"/>
                </a:solidFill>
                <a:latin typeface="Arial"/>
              </a:rPr>
              <a:t>Not always where you think it is.</a:t>
            </a:r>
            <a:endParaRPr lang="en-US" sz="2550" spc="-1" dirty="0">
              <a:solidFill>
                <a:srgbClr val="0070C0"/>
              </a:solidFill>
              <a:latin typeface="Arial"/>
              <a:cs typeface="Arial"/>
            </a:endParaRPr>
          </a:p>
          <a:p>
            <a:pPr marL="376555" lvl="1" indent="-187960">
              <a:lnSpc>
                <a:spcPts val="2764"/>
              </a:lnSpc>
              <a:buFont typeface="Arial"/>
              <a:buChar char="•"/>
            </a:pPr>
            <a:r>
              <a:rPr lang="en-US" sz="2550" spc="-1" dirty="0">
                <a:solidFill>
                  <a:srgbClr val="0070C0"/>
                </a:solidFill>
                <a:latin typeface="Arial"/>
              </a:rPr>
              <a:t>Blower door is used to locate air barrier.</a:t>
            </a:r>
            <a:endParaRPr lang="en-US" sz="2550" spc="-1" dirty="0">
              <a:solidFill>
                <a:srgbClr val="0070C0"/>
              </a:solidFill>
              <a:latin typeface="Arial"/>
              <a:cs typeface="Arial"/>
            </a:endParaRPr>
          </a:p>
        </p:txBody>
      </p:sp>
      <p:sp>
        <p:nvSpPr>
          <p:cNvPr id="5" name="TextBox 5"/>
          <p:cNvSpPr txBox="1"/>
          <p:nvPr/>
        </p:nvSpPr>
        <p:spPr>
          <a:xfrm>
            <a:off x="489250" y="1454979"/>
            <a:ext cx="5574432" cy="899055"/>
          </a:xfrm>
          <a:prstGeom prst="rect">
            <a:avLst/>
          </a:prstGeom>
        </p:spPr>
        <p:txBody>
          <a:bodyPr lIns="0" tIns="0" rIns="0" bIns="0" rtlCol="0" anchor="t">
            <a:spAutoFit/>
          </a:bodyPr>
          <a:lstStyle/>
          <a:p>
            <a:pPr algn="l">
              <a:lnSpc>
                <a:spcPts val="3225"/>
              </a:lnSpc>
            </a:pPr>
            <a:r>
              <a:rPr lang="en-US" sz="2986" spc="-1" dirty="0">
                <a:solidFill>
                  <a:srgbClr val="0070C0"/>
                </a:solidFill>
                <a:latin typeface="Arial"/>
              </a:rPr>
              <a:t>Air Barrier</a:t>
            </a:r>
          </a:p>
        </p:txBody>
      </p:sp>
      <p:sp>
        <p:nvSpPr>
          <p:cNvPr id="10" name="Footer Placeholder 6">
            <a:extLst>
              <a:ext uri="{FF2B5EF4-FFF2-40B4-BE49-F238E27FC236}">
                <a16:creationId xmlns:a16="http://schemas.microsoft.com/office/drawing/2014/main" id="{AC1C01AD-A1C6-735E-09B3-6386A4C52A88}"/>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12" name="Picture 11" descr="A red and white symbol of a person with a hard hat&#10;&#10;AI-generated content may be incorrect.">
            <a:extLst>
              <a:ext uri="{FF2B5EF4-FFF2-40B4-BE49-F238E27FC236}">
                <a16:creationId xmlns:a16="http://schemas.microsoft.com/office/drawing/2014/main" id="{37F30D27-6D07-A751-8528-79F8874A04EE}"/>
              </a:ext>
            </a:extLst>
          </p:cNvPr>
          <p:cNvPicPr>
            <a:picLocks noChangeAspect="1"/>
          </p:cNvPicPr>
          <p:nvPr/>
        </p:nvPicPr>
        <p:blipFill>
          <a:blip r:embed="rId4"/>
          <a:stretch>
            <a:fillRect/>
          </a:stretch>
        </p:blipFill>
        <p:spPr>
          <a:xfrm>
            <a:off x="8036043" y="554142"/>
            <a:ext cx="803073" cy="803190"/>
          </a:xfrm>
          <a:prstGeom prst="rect">
            <a:avLst/>
          </a:prstGeom>
          <a:ln>
            <a:noFill/>
          </a:ln>
        </p:spPr>
      </p:pic>
      <p:pic>
        <p:nvPicPr>
          <p:cNvPr id="14" name="Picture 13" descr="A green text on a black background&#10;&#10;AI-generated content may be incorrect.">
            <a:extLst>
              <a:ext uri="{FF2B5EF4-FFF2-40B4-BE49-F238E27FC236}">
                <a16:creationId xmlns:a16="http://schemas.microsoft.com/office/drawing/2014/main" id="{773A0E0D-176F-D9B4-AA95-0145583307E1}"/>
              </a:ext>
            </a:extLst>
          </p:cNvPr>
          <p:cNvPicPr>
            <a:picLocks noChangeAspect="1"/>
          </p:cNvPicPr>
          <p:nvPr/>
        </p:nvPicPr>
        <p:blipFill>
          <a:blip r:embed="rId5"/>
          <a:stretch>
            <a:fillRect/>
          </a:stretch>
        </p:blipFill>
        <p:spPr>
          <a:xfrm>
            <a:off x="505057" y="551645"/>
            <a:ext cx="1680521" cy="519859"/>
          </a:xfrm>
          <a:prstGeom prst="rect">
            <a:avLst/>
          </a:prstGeom>
        </p:spPr>
      </p:pic>
      <p:sp>
        <p:nvSpPr>
          <p:cNvPr id="16" name="Rectangle 15">
            <a:extLst>
              <a:ext uri="{FF2B5EF4-FFF2-40B4-BE49-F238E27FC236}">
                <a16:creationId xmlns:a16="http://schemas.microsoft.com/office/drawing/2014/main" id="{E4EF1FBD-89DB-2008-4460-D7028D51FE19}"/>
              </a:ext>
            </a:extLst>
          </p:cNvPr>
          <p:cNvSpPr/>
          <p:nvPr/>
        </p:nvSpPr>
        <p:spPr>
          <a:xfrm>
            <a:off x="0" y="615829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8" name="Slide Number Placeholder 2">
            <a:extLst>
              <a:ext uri="{FF2B5EF4-FFF2-40B4-BE49-F238E27FC236}">
                <a16:creationId xmlns:a16="http://schemas.microsoft.com/office/drawing/2014/main" id="{6A949F57-5397-2505-FD44-5640761C3A13}"/>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6</a:t>
            </a:fld>
            <a:endParaRPr lang="en-US" dirty="0">
              <a:solidFill>
                <a:schemeClr val="bg1"/>
              </a:solidFill>
              <a:latin typeface="Arial"/>
            </a:endParaRPr>
          </a:p>
        </p:txBody>
      </p:sp>
      <p:pic>
        <p:nvPicPr>
          <p:cNvPr id="20" name="Picture 19" descr="A black and white sign with black text&#10;&#10;AI-generated content may be incorrect.">
            <a:extLst>
              <a:ext uri="{FF2B5EF4-FFF2-40B4-BE49-F238E27FC236}">
                <a16:creationId xmlns:a16="http://schemas.microsoft.com/office/drawing/2014/main" id="{13A36655-BD4C-CB62-927F-701D98CC0352}"/>
              </a:ext>
            </a:extLst>
          </p:cNvPr>
          <p:cNvPicPr>
            <a:picLocks noChangeAspect="1"/>
          </p:cNvPicPr>
          <p:nvPr/>
        </p:nvPicPr>
        <p:blipFill>
          <a:blip r:embed="rId6"/>
          <a:stretch>
            <a:fillRect/>
          </a:stretch>
        </p:blipFill>
        <p:spPr>
          <a:xfrm>
            <a:off x="7967272" y="6506594"/>
            <a:ext cx="422103" cy="418432"/>
          </a:xfrm>
          <a:prstGeom prst="rect">
            <a:avLst/>
          </a:prstGeom>
          <a:ln>
            <a:noFill/>
          </a:ln>
        </p:spPr>
      </p:pic>
      <p:pic>
        <p:nvPicPr>
          <p:cNvPr id="22" name="Picture 21" descr="A blue and grey logo&#10;&#10;AI-generated content may be incorrect.">
            <a:extLst>
              <a:ext uri="{FF2B5EF4-FFF2-40B4-BE49-F238E27FC236}">
                <a16:creationId xmlns:a16="http://schemas.microsoft.com/office/drawing/2014/main" id="{1AC05FE8-0DCF-D6E0-26B2-7EF6E56AD0AC}"/>
              </a:ext>
            </a:extLst>
          </p:cNvPr>
          <p:cNvPicPr>
            <a:picLocks noChangeAspect="1"/>
          </p:cNvPicPr>
          <p:nvPr/>
        </p:nvPicPr>
        <p:blipFill>
          <a:blip r:embed="rId7"/>
          <a:stretch>
            <a:fillRect/>
          </a:stretch>
        </p:blipFill>
        <p:spPr>
          <a:xfrm>
            <a:off x="692236" y="6533251"/>
            <a:ext cx="1265702" cy="362022"/>
          </a:xfrm>
          <a:prstGeom prst="rect">
            <a:avLst/>
          </a:prstGeom>
          <a:ln>
            <a:noFill/>
          </a:ln>
        </p:spPr>
      </p:pic>
      <p:pic>
        <p:nvPicPr>
          <p:cNvPr id="24" name="Picture 23" descr="A green text on a white background&#10;&#10;AI-generated content may be incorrect.">
            <a:extLst>
              <a:ext uri="{FF2B5EF4-FFF2-40B4-BE49-F238E27FC236}">
                <a16:creationId xmlns:a16="http://schemas.microsoft.com/office/drawing/2014/main" id="{5BD3B73D-9C08-A928-D4A5-BC70A59DD474}"/>
              </a:ext>
            </a:extLst>
          </p:cNvPr>
          <p:cNvPicPr>
            <a:picLocks noChangeAspect="1"/>
          </p:cNvPicPr>
          <p:nvPr/>
        </p:nvPicPr>
        <p:blipFill>
          <a:blip r:embed="rId8"/>
          <a:stretch>
            <a:fillRect/>
          </a:stretch>
        </p:blipFill>
        <p:spPr>
          <a:xfrm>
            <a:off x="4128621" y="6536871"/>
            <a:ext cx="1235674" cy="307486"/>
          </a:xfrm>
          <a:prstGeom prst="rect">
            <a:avLst/>
          </a:prstGeom>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descr="Graphic of a smaller hole in a wall"/>
          <p:cNvSpPr/>
          <p:nvPr/>
        </p:nvSpPr>
        <p:spPr>
          <a:xfrm>
            <a:off x="7577856" y="1705344"/>
            <a:ext cx="2175744" cy="4465152"/>
          </a:xfrm>
          <a:custGeom>
            <a:avLst/>
            <a:gdLst/>
            <a:ahLst/>
            <a:cxnLst/>
            <a:rect l="l" t="t" r="r" b="b"/>
            <a:pathLst>
              <a:path w="2175744" h="4465152">
                <a:moveTo>
                  <a:pt x="0" y="0"/>
                </a:moveTo>
                <a:lnTo>
                  <a:pt x="2175744" y="0"/>
                </a:lnTo>
                <a:lnTo>
                  <a:pt x="2175744" y="4465152"/>
                </a:lnTo>
                <a:lnTo>
                  <a:pt x="0" y="4465152"/>
                </a:lnTo>
                <a:lnTo>
                  <a:pt x="0" y="0"/>
                </a:lnTo>
                <a:close/>
              </a:path>
            </a:pathLst>
          </a:custGeom>
          <a:blipFill>
            <a:blip r:embed="rId3"/>
            <a:stretch>
              <a:fillRect l="-64425" t="-27416" b="-47"/>
            </a:stretch>
          </a:blipFill>
        </p:spPr>
      </p:sp>
      <p:sp>
        <p:nvSpPr>
          <p:cNvPr id="4" name="Freeform 4" descr="Graphic of a hole in a wall"/>
          <p:cNvSpPr/>
          <p:nvPr/>
        </p:nvSpPr>
        <p:spPr>
          <a:xfrm>
            <a:off x="0" y="1705344"/>
            <a:ext cx="2289408" cy="4465152"/>
          </a:xfrm>
          <a:custGeom>
            <a:avLst/>
            <a:gdLst/>
            <a:ahLst/>
            <a:cxnLst/>
            <a:rect l="l" t="t" r="r" b="b"/>
            <a:pathLst>
              <a:path w="2289408" h="4465152">
                <a:moveTo>
                  <a:pt x="0" y="0"/>
                </a:moveTo>
                <a:lnTo>
                  <a:pt x="2289408" y="0"/>
                </a:lnTo>
                <a:lnTo>
                  <a:pt x="2289408" y="4465152"/>
                </a:lnTo>
                <a:lnTo>
                  <a:pt x="0" y="4465152"/>
                </a:lnTo>
                <a:lnTo>
                  <a:pt x="0" y="0"/>
                </a:lnTo>
                <a:close/>
              </a:path>
            </a:pathLst>
          </a:custGeom>
          <a:blipFill>
            <a:blip r:embed="rId4"/>
            <a:stretch>
              <a:fillRect t="-27407" r="-81064" b="-15"/>
            </a:stretch>
          </a:blipFill>
        </p:spPr>
      </p:sp>
      <p:sp>
        <p:nvSpPr>
          <p:cNvPr id="5" name="TextBox 5"/>
          <p:cNvSpPr txBox="1"/>
          <p:nvPr/>
        </p:nvSpPr>
        <p:spPr>
          <a:xfrm>
            <a:off x="2380464" y="1772633"/>
            <a:ext cx="5476128" cy="4768698"/>
          </a:xfrm>
          <a:prstGeom prst="rect">
            <a:avLst/>
          </a:prstGeom>
        </p:spPr>
        <p:txBody>
          <a:bodyPr lIns="0" tIns="0" rIns="0" bIns="0" rtlCol="0" anchor="t">
            <a:spAutoFit/>
          </a:bodyPr>
          <a:lstStyle/>
          <a:p>
            <a:pPr algn="l">
              <a:lnSpc>
                <a:spcPts val="2995"/>
              </a:lnSpc>
            </a:pPr>
            <a:r>
              <a:rPr lang="en-US" sz="2773" spc="-1">
                <a:solidFill>
                  <a:srgbClr val="000066"/>
                </a:solidFill>
                <a:latin typeface="Arial Bold"/>
              </a:rPr>
              <a:t>Air Leakage requires:</a:t>
            </a:r>
          </a:p>
          <a:p>
            <a:pPr marL="349232" lvl="3" indent="-87308" algn="l">
              <a:lnSpc>
                <a:spcPts val="2534"/>
              </a:lnSpc>
              <a:buFont typeface="Arial"/>
              <a:buChar char="￭"/>
            </a:pPr>
            <a:r>
              <a:rPr lang="en-US" sz="2346" spc="-1">
                <a:solidFill>
                  <a:srgbClr val="0070C0"/>
                </a:solidFill>
                <a:latin typeface="Arial"/>
              </a:rPr>
              <a:t>A hole.</a:t>
            </a:r>
          </a:p>
          <a:p>
            <a:pPr marL="349232" lvl="3" indent="-87308" algn="l">
              <a:lnSpc>
                <a:spcPts val="2534"/>
              </a:lnSpc>
              <a:buFont typeface="Arial"/>
              <a:buChar char="￭"/>
            </a:pPr>
            <a:r>
              <a:rPr lang="en-US" sz="2346" spc="-1">
                <a:solidFill>
                  <a:srgbClr val="0070C0"/>
                </a:solidFill>
                <a:latin typeface="Arial"/>
              </a:rPr>
              <a:t>Pressure difference across that hole.</a:t>
            </a:r>
          </a:p>
          <a:p>
            <a:pPr marL="836912" lvl="4" indent="-167382" algn="l">
              <a:lnSpc>
                <a:spcPts val="2534"/>
              </a:lnSpc>
              <a:buFont typeface="Arial"/>
              <a:buChar char="•"/>
            </a:pPr>
            <a:r>
              <a:rPr lang="en-US" sz="2346" spc="-1">
                <a:solidFill>
                  <a:srgbClr val="ED7D31"/>
                </a:solidFill>
                <a:latin typeface="Arial"/>
              </a:rPr>
              <a:t>The bigger the hole or higher </a:t>
            </a:r>
          </a:p>
          <a:p>
            <a:pPr marL="836912" lvl="4" indent="-167382" algn="l">
              <a:lnSpc>
                <a:spcPts val="2534"/>
              </a:lnSpc>
            </a:pPr>
            <a:r>
              <a:rPr lang="en-US" sz="2346" spc="-1">
                <a:solidFill>
                  <a:srgbClr val="ED7D31"/>
                </a:solidFill>
                <a:latin typeface="Arial"/>
              </a:rPr>
              <a:t>the pressure difference, the </a:t>
            </a:r>
          </a:p>
          <a:p>
            <a:pPr marL="836912" lvl="4" indent="-167382" algn="l">
              <a:lnSpc>
                <a:spcPts val="2534"/>
              </a:lnSpc>
            </a:pPr>
            <a:r>
              <a:rPr lang="en-US" sz="2346" spc="-1">
                <a:solidFill>
                  <a:srgbClr val="ED7D31"/>
                </a:solidFill>
                <a:latin typeface="Arial"/>
              </a:rPr>
              <a:t>more airflow.</a:t>
            </a:r>
          </a:p>
          <a:p>
            <a:pPr marL="836912" lvl="4" indent="-167382" algn="l">
              <a:lnSpc>
                <a:spcPts val="2534"/>
              </a:lnSpc>
              <a:buFont typeface="Arial"/>
              <a:buChar char="•"/>
            </a:pPr>
            <a:r>
              <a:rPr lang="en-US" sz="2346" spc="-1">
                <a:solidFill>
                  <a:srgbClr val="ED7D31"/>
                </a:solidFill>
                <a:latin typeface="Arial"/>
              </a:rPr>
              <a:t>To reduce airflow, we can reduce the size of the hole or lower the pressure difference.</a:t>
            </a:r>
          </a:p>
        </p:txBody>
      </p:sp>
      <p:sp>
        <p:nvSpPr>
          <p:cNvPr id="6" name="TextBox 6"/>
          <p:cNvSpPr txBox="1"/>
          <p:nvPr/>
        </p:nvSpPr>
        <p:spPr>
          <a:xfrm>
            <a:off x="2094221" y="1192157"/>
            <a:ext cx="5574432"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Air Leakage</a:t>
            </a:r>
            <a:endParaRPr lang="en-US"/>
          </a:p>
        </p:txBody>
      </p:sp>
      <p:sp>
        <p:nvSpPr>
          <p:cNvPr id="8" name="TextBox 8"/>
          <p:cNvSpPr txBox="1"/>
          <p:nvPr/>
        </p:nvSpPr>
        <p:spPr>
          <a:xfrm>
            <a:off x="6924821" y="1375778"/>
            <a:ext cx="2746080" cy="328575"/>
          </a:xfrm>
          <a:prstGeom prst="rect">
            <a:avLst/>
          </a:prstGeom>
        </p:spPr>
        <p:txBody>
          <a:bodyPr lIns="0" tIns="0" rIns="0" bIns="0" rtlCol="0" anchor="t">
            <a:spAutoFit/>
          </a:bodyPr>
          <a:lstStyle/>
          <a:p>
            <a:pPr algn="r">
              <a:lnSpc>
                <a:spcPts val="1152"/>
              </a:lnSpc>
            </a:pPr>
            <a:r>
              <a:rPr lang="en-US" sz="960" spc="-1">
                <a:solidFill>
                  <a:srgbClr val="000000"/>
                </a:solidFill>
                <a:latin typeface="Arial Italics"/>
              </a:rPr>
              <a:t>Graphic developed for the US DOE WAP Standardized Curricula</a:t>
            </a:r>
          </a:p>
        </p:txBody>
      </p:sp>
      <p:sp>
        <p:nvSpPr>
          <p:cNvPr id="12" name="Footer Placeholder 6">
            <a:extLst>
              <a:ext uri="{FF2B5EF4-FFF2-40B4-BE49-F238E27FC236}">
                <a16:creationId xmlns:a16="http://schemas.microsoft.com/office/drawing/2014/main" id="{4F4FE20E-FAA8-14AE-023B-9C864F9BDA78}"/>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14" name="Picture 13" descr="A red and white symbol of a person with a hard hat&#10;&#10;AI-generated content may be incorrect.">
            <a:extLst>
              <a:ext uri="{FF2B5EF4-FFF2-40B4-BE49-F238E27FC236}">
                <a16:creationId xmlns:a16="http://schemas.microsoft.com/office/drawing/2014/main" id="{5E0B4377-CB26-D2F9-A99C-48C6D3527FAA}"/>
              </a:ext>
            </a:extLst>
          </p:cNvPr>
          <p:cNvPicPr>
            <a:picLocks noChangeAspect="1"/>
          </p:cNvPicPr>
          <p:nvPr/>
        </p:nvPicPr>
        <p:blipFill>
          <a:blip r:embed="rId5"/>
          <a:stretch>
            <a:fillRect/>
          </a:stretch>
        </p:blipFill>
        <p:spPr>
          <a:xfrm>
            <a:off x="8036043" y="554142"/>
            <a:ext cx="803073" cy="803190"/>
          </a:xfrm>
          <a:prstGeom prst="rect">
            <a:avLst/>
          </a:prstGeom>
          <a:ln>
            <a:noFill/>
          </a:ln>
        </p:spPr>
      </p:pic>
      <p:pic>
        <p:nvPicPr>
          <p:cNvPr id="16" name="Picture 15" descr="A green text on a black background&#10;&#10;AI-generated content may be incorrect.">
            <a:extLst>
              <a:ext uri="{FF2B5EF4-FFF2-40B4-BE49-F238E27FC236}">
                <a16:creationId xmlns:a16="http://schemas.microsoft.com/office/drawing/2014/main" id="{F03F37C6-4EB3-E495-0A9A-FE01414F52CC}"/>
              </a:ext>
            </a:extLst>
          </p:cNvPr>
          <p:cNvPicPr>
            <a:picLocks noChangeAspect="1"/>
          </p:cNvPicPr>
          <p:nvPr/>
        </p:nvPicPr>
        <p:blipFill>
          <a:blip r:embed="rId6"/>
          <a:stretch>
            <a:fillRect/>
          </a:stretch>
        </p:blipFill>
        <p:spPr>
          <a:xfrm>
            <a:off x="505057" y="551645"/>
            <a:ext cx="1680521" cy="519859"/>
          </a:xfrm>
          <a:prstGeom prst="rect">
            <a:avLst/>
          </a:prstGeom>
        </p:spPr>
      </p:pic>
      <p:sp>
        <p:nvSpPr>
          <p:cNvPr id="18" name="Rectangle 17">
            <a:extLst>
              <a:ext uri="{FF2B5EF4-FFF2-40B4-BE49-F238E27FC236}">
                <a16:creationId xmlns:a16="http://schemas.microsoft.com/office/drawing/2014/main" id="{5CCF5C94-D4C3-867D-35A5-079DB0074A04}"/>
              </a:ext>
            </a:extLst>
          </p:cNvPr>
          <p:cNvSpPr/>
          <p:nvPr/>
        </p:nvSpPr>
        <p:spPr>
          <a:xfrm>
            <a:off x="0" y="615829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0" name="Slide Number Placeholder 2">
            <a:extLst>
              <a:ext uri="{FF2B5EF4-FFF2-40B4-BE49-F238E27FC236}">
                <a16:creationId xmlns:a16="http://schemas.microsoft.com/office/drawing/2014/main" id="{85E40EA7-E55D-B260-853F-4EB820F31ECA}"/>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7</a:t>
            </a:fld>
            <a:endParaRPr lang="en-US" dirty="0">
              <a:solidFill>
                <a:schemeClr val="bg1"/>
              </a:solidFill>
              <a:latin typeface="Arial"/>
            </a:endParaRPr>
          </a:p>
        </p:txBody>
      </p:sp>
      <p:pic>
        <p:nvPicPr>
          <p:cNvPr id="22" name="Picture 21" descr="A black and white sign with black text&#10;&#10;AI-generated content may be incorrect.">
            <a:extLst>
              <a:ext uri="{FF2B5EF4-FFF2-40B4-BE49-F238E27FC236}">
                <a16:creationId xmlns:a16="http://schemas.microsoft.com/office/drawing/2014/main" id="{CD93D93A-6870-194D-685A-8CD00576B108}"/>
              </a:ext>
            </a:extLst>
          </p:cNvPr>
          <p:cNvPicPr>
            <a:picLocks noChangeAspect="1"/>
          </p:cNvPicPr>
          <p:nvPr/>
        </p:nvPicPr>
        <p:blipFill>
          <a:blip r:embed="rId7"/>
          <a:stretch>
            <a:fillRect/>
          </a:stretch>
        </p:blipFill>
        <p:spPr>
          <a:xfrm>
            <a:off x="7967272" y="6506594"/>
            <a:ext cx="422103" cy="418432"/>
          </a:xfrm>
          <a:prstGeom prst="rect">
            <a:avLst/>
          </a:prstGeom>
          <a:ln>
            <a:noFill/>
          </a:ln>
        </p:spPr>
      </p:pic>
      <p:pic>
        <p:nvPicPr>
          <p:cNvPr id="24" name="Picture 23" descr="A blue and grey logo&#10;&#10;AI-generated content may be incorrect.">
            <a:extLst>
              <a:ext uri="{FF2B5EF4-FFF2-40B4-BE49-F238E27FC236}">
                <a16:creationId xmlns:a16="http://schemas.microsoft.com/office/drawing/2014/main" id="{90339A05-A0C2-B86F-F36C-588481D664E8}"/>
              </a:ext>
            </a:extLst>
          </p:cNvPr>
          <p:cNvPicPr>
            <a:picLocks noChangeAspect="1"/>
          </p:cNvPicPr>
          <p:nvPr/>
        </p:nvPicPr>
        <p:blipFill>
          <a:blip r:embed="rId8"/>
          <a:stretch>
            <a:fillRect/>
          </a:stretch>
        </p:blipFill>
        <p:spPr>
          <a:xfrm>
            <a:off x="692236" y="6533251"/>
            <a:ext cx="1265702" cy="362022"/>
          </a:xfrm>
          <a:prstGeom prst="rect">
            <a:avLst/>
          </a:prstGeom>
          <a:ln>
            <a:noFill/>
          </a:ln>
        </p:spPr>
      </p:pic>
      <p:pic>
        <p:nvPicPr>
          <p:cNvPr id="26" name="Picture 25" descr="A green text on a white background&#10;&#10;AI-generated content may be incorrect.">
            <a:extLst>
              <a:ext uri="{FF2B5EF4-FFF2-40B4-BE49-F238E27FC236}">
                <a16:creationId xmlns:a16="http://schemas.microsoft.com/office/drawing/2014/main" id="{3FC4A9BA-FA84-2162-2E4A-EFE3D721FE7D}"/>
              </a:ext>
            </a:extLst>
          </p:cNvPr>
          <p:cNvPicPr>
            <a:picLocks noChangeAspect="1"/>
          </p:cNvPicPr>
          <p:nvPr/>
        </p:nvPicPr>
        <p:blipFill>
          <a:blip r:embed="rId9"/>
          <a:stretch>
            <a:fillRect/>
          </a:stretch>
        </p:blipFill>
        <p:spPr>
          <a:xfrm>
            <a:off x="4128621" y="6536871"/>
            <a:ext cx="1235674" cy="307486"/>
          </a:xfrm>
          <a:prstGeom prst="rect">
            <a:avLst/>
          </a:prstGeom>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79180" y="2233525"/>
            <a:ext cx="8595360" cy="3465116"/>
          </a:xfrm>
          <a:prstGeom prst="rect">
            <a:avLst/>
          </a:prstGeom>
        </p:spPr>
        <p:txBody>
          <a:bodyPr lIns="0" tIns="0" rIns="0" bIns="0" rtlCol="0" anchor="t">
            <a:spAutoFit/>
          </a:bodyPr>
          <a:lstStyle/>
          <a:p>
            <a:pPr marL="376555" lvl="1" indent="-187960">
              <a:lnSpc>
                <a:spcPct val="150000"/>
              </a:lnSpc>
              <a:buFont typeface="Arial"/>
              <a:buChar char="•"/>
            </a:pPr>
            <a:r>
              <a:rPr lang="en-US" sz="2550" spc="-1" dirty="0">
                <a:solidFill>
                  <a:srgbClr val="0070C0"/>
                </a:solidFill>
                <a:latin typeface="Arial"/>
              </a:rPr>
              <a:t>Airflow is measured in "cubic feet per minute" (</a:t>
            </a:r>
            <a:r>
              <a:rPr lang="en-US" sz="2550" b="1" spc="-1" dirty="0">
                <a:solidFill>
                  <a:srgbClr val="0070C0"/>
                </a:solidFill>
                <a:latin typeface="Arial"/>
              </a:rPr>
              <a:t>CFM</a:t>
            </a:r>
            <a:r>
              <a:rPr lang="en-US" sz="2550" spc="-1" dirty="0">
                <a:solidFill>
                  <a:srgbClr val="0070C0"/>
                </a:solidFill>
                <a:latin typeface="Arial"/>
              </a:rPr>
              <a:t>) or </a:t>
            </a:r>
            <a:r>
              <a:rPr lang="en-US" sz="2550" b="1" spc="-1" dirty="0">
                <a:solidFill>
                  <a:srgbClr val="0070C0"/>
                </a:solidFill>
                <a:latin typeface="Arial"/>
              </a:rPr>
              <a:t>ft³/min</a:t>
            </a:r>
            <a:endParaRPr lang="en-US" sz="2550" b="1" spc="-1" dirty="0">
              <a:solidFill>
                <a:srgbClr val="0070C0"/>
              </a:solidFill>
              <a:latin typeface="Arial"/>
              <a:ea typeface="Calibri"/>
              <a:cs typeface="Arial"/>
            </a:endParaRPr>
          </a:p>
          <a:p>
            <a:pPr marL="376555" lvl="1" indent="-187960" algn="l">
              <a:lnSpc>
                <a:spcPct val="150000"/>
              </a:lnSpc>
              <a:buFont typeface="Arial"/>
              <a:buChar char="•"/>
            </a:pPr>
            <a:r>
              <a:rPr lang="en-US" sz="2550" b="1" spc="-1">
                <a:latin typeface="Arial"/>
              </a:rPr>
              <a:t>1 CFM </a:t>
            </a:r>
            <a:r>
              <a:rPr lang="en-US" sz="2550" b="1" spc="-1">
                <a:latin typeface="Arial Bold"/>
              </a:rPr>
              <a:t>OUT</a:t>
            </a:r>
            <a:r>
              <a:rPr lang="en-US" sz="2550" b="1" spc="-1">
                <a:latin typeface="Arial"/>
              </a:rPr>
              <a:t> = 1 CFM </a:t>
            </a:r>
            <a:r>
              <a:rPr lang="en-US" sz="2550" b="1" spc="-1">
                <a:latin typeface="Arial Bold"/>
              </a:rPr>
              <a:t>IN.</a:t>
            </a:r>
            <a:endParaRPr lang="en-US" sz="2550" b="1" spc="-1">
              <a:latin typeface="Arial Bold"/>
              <a:cs typeface="Arial Bold"/>
            </a:endParaRPr>
          </a:p>
          <a:p>
            <a:pPr marL="376555" lvl="1" indent="-187960" algn="l">
              <a:lnSpc>
                <a:spcPct val="150000"/>
              </a:lnSpc>
              <a:buFont typeface="Arial"/>
              <a:buChar char="•"/>
            </a:pPr>
            <a:r>
              <a:rPr lang="en-US" sz="2550" spc="-1">
                <a:solidFill>
                  <a:srgbClr val="0070C0"/>
                </a:solidFill>
                <a:latin typeface="Arial"/>
              </a:rPr>
              <a:t>Airflow takes the path of least resistance.</a:t>
            </a:r>
            <a:endParaRPr lang="en-US" sz="2550" spc="-1">
              <a:solidFill>
                <a:srgbClr val="0070C0"/>
              </a:solidFill>
              <a:latin typeface="Arial"/>
              <a:cs typeface="Arial"/>
            </a:endParaRPr>
          </a:p>
          <a:p>
            <a:pPr marL="376555" lvl="1" indent="-187960" algn="l">
              <a:lnSpc>
                <a:spcPct val="150000"/>
              </a:lnSpc>
              <a:buFont typeface="Arial"/>
              <a:buChar char="•"/>
            </a:pPr>
            <a:r>
              <a:rPr lang="en-US" sz="2550" spc="-1">
                <a:solidFill>
                  <a:srgbClr val="0070C0"/>
                </a:solidFill>
                <a:latin typeface="Arial"/>
              </a:rPr>
              <a:t>Air moves from </a:t>
            </a:r>
            <a:r>
              <a:rPr lang="en-US" sz="2550" spc="-1">
                <a:solidFill>
                  <a:srgbClr val="B40000"/>
                </a:solidFill>
                <a:latin typeface="Arial Bold"/>
              </a:rPr>
              <a:t>high-</a:t>
            </a:r>
            <a:r>
              <a:rPr lang="en-US" sz="2550" spc="-1">
                <a:solidFill>
                  <a:srgbClr val="0070C0"/>
                </a:solidFill>
                <a:latin typeface="Arial"/>
              </a:rPr>
              <a:t> to </a:t>
            </a:r>
            <a:r>
              <a:rPr lang="en-US" sz="2550" spc="-1">
                <a:solidFill>
                  <a:srgbClr val="00A4E4"/>
                </a:solidFill>
                <a:latin typeface="Arial Bold"/>
              </a:rPr>
              <a:t>low-pressure </a:t>
            </a:r>
            <a:r>
              <a:rPr lang="en-US" sz="2550" spc="-1">
                <a:solidFill>
                  <a:srgbClr val="0070C0"/>
                </a:solidFill>
                <a:latin typeface="Arial"/>
              </a:rPr>
              <a:t>areas.</a:t>
            </a:r>
            <a:endParaRPr lang="en-US" sz="2550" spc="-1">
              <a:solidFill>
                <a:srgbClr val="0070C0"/>
              </a:solidFill>
              <a:latin typeface="Arial"/>
              <a:cs typeface="Arial"/>
            </a:endParaRPr>
          </a:p>
          <a:p>
            <a:pPr marL="376555" lvl="1" indent="-187960" algn="l">
              <a:lnSpc>
                <a:spcPct val="150000"/>
              </a:lnSpc>
              <a:buFont typeface="Arial"/>
              <a:buChar char="•"/>
            </a:pPr>
            <a:r>
              <a:rPr lang="en-US" sz="2550" spc="-1">
                <a:solidFill>
                  <a:srgbClr val="0070C0"/>
                </a:solidFill>
                <a:latin typeface="Arial"/>
              </a:rPr>
              <a:t>Air usually moves from </a:t>
            </a:r>
            <a:r>
              <a:rPr lang="en-US" sz="2550" spc="-1">
                <a:solidFill>
                  <a:srgbClr val="B40000"/>
                </a:solidFill>
                <a:latin typeface="Arial Bold"/>
              </a:rPr>
              <a:t>high-</a:t>
            </a:r>
            <a:r>
              <a:rPr lang="en-US" sz="2550" spc="-1" dirty="0">
                <a:solidFill>
                  <a:srgbClr val="800000"/>
                </a:solidFill>
                <a:latin typeface="Arial Bold"/>
              </a:rPr>
              <a:t> </a:t>
            </a:r>
            <a:r>
              <a:rPr lang="en-US" sz="2550" spc="-1">
                <a:solidFill>
                  <a:srgbClr val="0070C0"/>
                </a:solidFill>
                <a:latin typeface="Arial"/>
              </a:rPr>
              <a:t>to </a:t>
            </a:r>
            <a:r>
              <a:rPr lang="en-US" sz="2550" spc="-1">
                <a:solidFill>
                  <a:srgbClr val="00A4E4"/>
                </a:solidFill>
                <a:latin typeface="Arial Bold"/>
              </a:rPr>
              <a:t>low-temperature </a:t>
            </a:r>
            <a:r>
              <a:rPr lang="en-US" sz="2550" spc="-1">
                <a:solidFill>
                  <a:srgbClr val="0070C0"/>
                </a:solidFill>
                <a:latin typeface="Arial"/>
              </a:rPr>
              <a:t>areas.</a:t>
            </a:r>
            <a:endParaRPr lang="en-US" sz="2550" spc="-1">
              <a:solidFill>
                <a:srgbClr val="0070C0"/>
              </a:solidFill>
              <a:latin typeface="Arial"/>
              <a:cs typeface="Arial"/>
            </a:endParaRPr>
          </a:p>
        </p:txBody>
      </p:sp>
      <p:sp>
        <p:nvSpPr>
          <p:cNvPr id="4" name="TextBox 4"/>
          <p:cNvSpPr txBox="1"/>
          <p:nvPr/>
        </p:nvSpPr>
        <p:spPr>
          <a:xfrm>
            <a:off x="578796" y="1644795"/>
            <a:ext cx="5655840" cy="899055"/>
          </a:xfrm>
          <a:prstGeom prst="rect">
            <a:avLst/>
          </a:prstGeom>
        </p:spPr>
        <p:txBody>
          <a:bodyPr lIns="0" tIns="0" rIns="0" bIns="0" rtlCol="0" anchor="t">
            <a:spAutoFit/>
          </a:bodyPr>
          <a:lstStyle/>
          <a:p>
            <a:pPr algn="l">
              <a:lnSpc>
                <a:spcPts val="3225"/>
              </a:lnSpc>
            </a:pPr>
            <a:r>
              <a:rPr lang="en-US" sz="2986" spc="-1">
                <a:solidFill>
                  <a:srgbClr val="0070C0"/>
                </a:solidFill>
                <a:latin typeface="Arial"/>
              </a:rPr>
              <a:t>Air Leakage</a:t>
            </a:r>
          </a:p>
        </p:txBody>
      </p:sp>
      <p:sp>
        <p:nvSpPr>
          <p:cNvPr id="9" name="Footer Placeholder 6">
            <a:extLst>
              <a:ext uri="{FF2B5EF4-FFF2-40B4-BE49-F238E27FC236}">
                <a16:creationId xmlns:a16="http://schemas.microsoft.com/office/drawing/2014/main" id="{F6ECDA09-7ED4-A78D-A12C-3F6B956E70E7}"/>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11" name="Picture 10" descr="A red and white symbol of a person with a hard hat&#10;&#10;AI-generated content may be incorrect.">
            <a:extLst>
              <a:ext uri="{FF2B5EF4-FFF2-40B4-BE49-F238E27FC236}">
                <a16:creationId xmlns:a16="http://schemas.microsoft.com/office/drawing/2014/main" id="{9E01FAF2-71D3-20F6-844D-432F6411C067}"/>
              </a:ext>
            </a:extLst>
          </p:cNvPr>
          <p:cNvPicPr>
            <a:picLocks noChangeAspect="1"/>
          </p:cNvPicPr>
          <p:nvPr/>
        </p:nvPicPr>
        <p:blipFill>
          <a:blip r:embed="rId3"/>
          <a:stretch>
            <a:fillRect/>
          </a:stretch>
        </p:blipFill>
        <p:spPr>
          <a:xfrm>
            <a:off x="8036043" y="554142"/>
            <a:ext cx="803073" cy="803190"/>
          </a:xfrm>
          <a:prstGeom prst="rect">
            <a:avLst/>
          </a:prstGeom>
          <a:ln>
            <a:noFill/>
          </a:ln>
        </p:spPr>
      </p:pic>
      <p:pic>
        <p:nvPicPr>
          <p:cNvPr id="13" name="Picture 12" descr="A green text on a black background&#10;&#10;AI-generated content may be incorrect.">
            <a:extLst>
              <a:ext uri="{FF2B5EF4-FFF2-40B4-BE49-F238E27FC236}">
                <a16:creationId xmlns:a16="http://schemas.microsoft.com/office/drawing/2014/main" id="{B9E8FC53-109C-C14F-4758-0105CED1424C}"/>
              </a:ext>
            </a:extLst>
          </p:cNvPr>
          <p:cNvPicPr>
            <a:picLocks noChangeAspect="1"/>
          </p:cNvPicPr>
          <p:nvPr/>
        </p:nvPicPr>
        <p:blipFill>
          <a:blip r:embed="rId4"/>
          <a:stretch>
            <a:fillRect/>
          </a:stretch>
        </p:blipFill>
        <p:spPr>
          <a:xfrm>
            <a:off x="505057" y="551645"/>
            <a:ext cx="1680521" cy="519859"/>
          </a:xfrm>
          <a:prstGeom prst="rect">
            <a:avLst/>
          </a:prstGeom>
        </p:spPr>
      </p:pic>
      <p:sp>
        <p:nvSpPr>
          <p:cNvPr id="15" name="Rectangle 14">
            <a:extLst>
              <a:ext uri="{FF2B5EF4-FFF2-40B4-BE49-F238E27FC236}">
                <a16:creationId xmlns:a16="http://schemas.microsoft.com/office/drawing/2014/main" id="{C80F8516-0441-D7E5-52CB-C3006517AE2F}"/>
              </a:ext>
            </a:extLst>
          </p:cNvPr>
          <p:cNvSpPr/>
          <p:nvPr/>
        </p:nvSpPr>
        <p:spPr>
          <a:xfrm>
            <a:off x="0" y="615829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7" name="Slide Number Placeholder 2">
            <a:extLst>
              <a:ext uri="{FF2B5EF4-FFF2-40B4-BE49-F238E27FC236}">
                <a16:creationId xmlns:a16="http://schemas.microsoft.com/office/drawing/2014/main" id="{A225176B-66C8-A93C-3F20-0FA321581570}"/>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8</a:t>
            </a:fld>
            <a:endParaRPr lang="en-US" dirty="0">
              <a:solidFill>
                <a:schemeClr val="bg1"/>
              </a:solidFill>
              <a:latin typeface="Arial"/>
            </a:endParaRPr>
          </a:p>
        </p:txBody>
      </p:sp>
      <p:pic>
        <p:nvPicPr>
          <p:cNvPr id="19" name="Picture 18" descr="A black and white sign with black text&#10;&#10;AI-generated content may be incorrect.">
            <a:extLst>
              <a:ext uri="{FF2B5EF4-FFF2-40B4-BE49-F238E27FC236}">
                <a16:creationId xmlns:a16="http://schemas.microsoft.com/office/drawing/2014/main" id="{D9B40F2A-3543-F10B-9C08-C68659770CE6}"/>
              </a:ext>
            </a:extLst>
          </p:cNvPr>
          <p:cNvPicPr>
            <a:picLocks noChangeAspect="1"/>
          </p:cNvPicPr>
          <p:nvPr/>
        </p:nvPicPr>
        <p:blipFill>
          <a:blip r:embed="rId5"/>
          <a:stretch>
            <a:fillRect/>
          </a:stretch>
        </p:blipFill>
        <p:spPr>
          <a:xfrm>
            <a:off x="7967272" y="6506594"/>
            <a:ext cx="422103" cy="418432"/>
          </a:xfrm>
          <a:prstGeom prst="rect">
            <a:avLst/>
          </a:prstGeom>
          <a:ln>
            <a:noFill/>
          </a:ln>
        </p:spPr>
      </p:pic>
      <p:pic>
        <p:nvPicPr>
          <p:cNvPr id="21" name="Picture 20" descr="A blue and grey logo&#10;&#10;AI-generated content may be incorrect.">
            <a:extLst>
              <a:ext uri="{FF2B5EF4-FFF2-40B4-BE49-F238E27FC236}">
                <a16:creationId xmlns:a16="http://schemas.microsoft.com/office/drawing/2014/main" id="{09785447-1577-1FF0-5ED3-B8B72BCAD23B}"/>
              </a:ext>
            </a:extLst>
          </p:cNvPr>
          <p:cNvPicPr>
            <a:picLocks noChangeAspect="1"/>
          </p:cNvPicPr>
          <p:nvPr/>
        </p:nvPicPr>
        <p:blipFill>
          <a:blip r:embed="rId6"/>
          <a:stretch>
            <a:fillRect/>
          </a:stretch>
        </p:blipFill>
        <p:spPr>
          <a:xfrm>
            <a:off x="692236" y="6533251"/>
            <a:ext cx="1265702" cy="362022"/>
          </a:xfrm>
          <a:prstGeom prst="rect">
            <a:avLst/>
          </a:prstGeom>
          <a:ln>
            <a:noFill/>
          </a:ln>
        </p:spPr>
      </p:pic>
      <p:pic>
        <p:nvPicPr>
          <p:cNvPr id="23" name="Picture 22" descr="A green text on a white background&#10;&#10;AI-generated content may be incorrect.">
            <a:extLst>
              <a:ext uri="{FF2B5EF4-FFF2-40B4-BE49-F238E27FC236}">
                <a16:creationId xmlns:a16="http://schemas.microsoft.com/office/drawing/2014/main" id="{22AED1EE-6432-7F35-9C36-E87B96FAB087}"/>
              </a:ext>
            </a:extLst>
          </p:cNvPr>
          <p:cNvPicPr>
            <a:picLocks noChangeAspect="1"/>
          </p:cNvPicPr>
          <p:nvPr/>
        </p:nvPicPr>
        <p:blipFill>
          <a:blip r:embed="rId7"/>
          <a:stretch>
            <a:fillRect/>
          </a:stretch>
        </p:blipFill>
        <p:spPr>
          <a:xfrm>
            <a:off x="4128621" y="6536871"/>
            <a:ext cx="1235674" cy="307486"/>
          </a:xfrm>
          <a:prstGeom prst="rect">
            <a:avLst/>
          </a:prstGeom>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descr="Graphic showing direct and indirect duct leakage"/>
          <p:cNvSpPr/>
          <p:nvPr/>
        </p:nvSpPr>
        <p:spPr>
          <a:xfrm>
            <a:off x="-2697" y="1455905"/>
            <a:ext cx="2505984" cy="4607899"/>
          </a:xfrm>
          <a:custGeom>
            <a:avLst/>
            <a:gdLst/>
            <a:ahLst/>
            <a:cxnLst/>
            <a:rect l="l" t="t" r="r" b="b"/>
            <a:pathLst>
              <a:path w="2505984" h="4768512">
                <a:moveTo>
                  <a:pt x="0" y="0"/>
                </a:moveTo>
                <a:lnTo>
                  <a:pt x="2505984" y="0"/>
                </a:lnTo>
                <a:lnTo>
                  <a:pt x="2505984" y="4768512"/>
                </a:lnTo>
                <a:lnTo>
                  <a:pt x="0" y="4768512"/>
                </a:lnTo>
                <a:lnTo>
                  <a:pt x="0" y="0"/>
                </a:lnTo>
                <a:close/>
              </a:path>
            </a:pathLst>
          </a:custGeom>
          <a:blipFill>
            <a:blip r:embed="rId3"/>
            <a:stretch>
              <a:fillRect t="-19319" r="-88125"/>
            </a:stretch>
          </a:blipFill>
        </p:spPr>
      </p:sp>
      <p:sp>
        <p:nvSpPr>
          <p:cNvPr id="4" name="Freeform 4" descr="Graphic showing direct leakage in a home"/>
          <p:cNvSpPr/>
          <p:nvPr/>
        </p:nvSpPr>
        <p:spPr>
          <a:xfrm>
            <a:off x="7096704" y="1452819"/>
            <a:ext cx="2656896" cy="4612832"/>
          </a:xfrm>
          <a:custGeom>
            <a:avLst/>
            <a:gdLst/>
            <a:ahLst/>
            <a:cxnLst/>
            <a:rect l="l" t="t" r="r" b="b"/>
            <a:pathLst>
              <a:path w="2656896" h="4868352">
                <a:moveTo>
                  <a:pt x="0" y="0"/>
                </a:moveTo>
                <a:lnTo>
                  <a:pt x="2656896" y="0"/>
                </a:lnTo>
                <a:lnTo>
                  <a:pt x="2656896" y="4868352"/>
                </a:lnTo>
                <a:lnTo>
                  <a:pt x="0" y="4868352"/>
                </a:lnTo>
                <a:lnTo>
                  <a:pt x="0" y="0"/>
                </a:lnTo>
                <a:close/>
              </a:path>
            </a:pathLst>
          </a:custGeom>
          <a:blipFill>
            <a:blip r:embed="rId4"/>
            <a:stretch>
              <a:fillRect l="-92695" t="-16862" r="-22"/>
            </a:stretch>
          </a:blipFill>
        </p:spPr>
      </p:sp>
      <p:sp>
        <p:nvSpPr>
          <p:cNvPr id="5" name="TextBox 5"/>
          <p:cNvSpPr txBox="1"/>
          <p:nvPr/>
        </p:nvSpPr>
        <p:spPr>
          <a:xfrm>
            <a:off x="2922808" y="1975573"/>
            <a:ext cx="3878782" cy="1205458"/>
          </a:xfrm>
          <a:prstGeom prst="rect">
            <a:avLst/>
          </a:prstGeom>
        </p:spPr>
        <p:txBody>
          <a:bodyPr wrap="square" lIns="0" tIns="0" rIns="0" bIns="0" rtlCol="0" anchor="t">
            <a:spAutoFit/>
          </a:bodyPr>
          <a:lstStyle/>
          <a:p>
            <a:pPr algn="l">
              <a:lnSpc>
                <a:spcPts val="2495"/>
              </a:lnSpc>
            </a:pPr>
            <a:r>
              <a:rPr lang="en-US" sz="2550" spc="-1" dirty="0">
                <a:solidFill>
                  <a:srgbClr val="000066"/>
                </a:solidFill>
                <a:latin typeface="Arial Bold"/>
              </a:rPr>
              <a:t>Direct Leakage</a:t>
            </a:r>
          </a:p>
          <a:p>
            <a:pPr>
              <a:lnSpc>
                <a:spcPts val="2303"/>
              </a:lnSpc>
            </a:pPr>
            <a:r>
              <a:rPr lang="en-US" sz="2350" spc="-1" dirty="0">
                <a:solidFill>
                  <a:srgbClr val="0070C0"/>
                </a:solidFill>
                <a:latin typeface="Arial"/>
              </a:rPr>
              <a:t>Air enters and exits the thermal envelope at holes and cracks. </a:t>
            </a:r>
            <a:endParaRPr lang="en-US" sz="2350" spc="-1" dirty="0">
              <a:solidFill>
                <a:srgbClr val="0070C0"/>
              </a:solidFill>
              <a:latin typeface="Arial"/>
              <a:cs typeface="Arial"/>
            </a:endParaRPr>
          </a:p>
        </p:txBody>
      </p:sp>
      <p:sp>
        <p:nvSpPr>
          <p:cNvPr id="6" name="TextBox 6"/>
          <p:cNvSpPr txBox="1"/>
          <p:nvPr/>
        </p:nvSpPr>
        <p:spPr>
          <a:xfrm>
            <a:off x="2090020" y="1038845"/>
            <a:ext cx="5574432" cy="410369"/>
          </a:xfrm>
          <a:prstGeom prst="rect">
            <a:avLst/>
          </a:prstGeom>
        </p:spPr>
        <p:txBody>
          <a:bodyPr lIns="0" tIns="0" rIns="0" bIns="0" rtlCol="0" anchor="t">
            <a:spAutoFit/>
          </a:bodyPr>
          <a:lstStyle/>
          <a:p>
            <a:pPr algn="ctr">
              <a:lnSpc>
                <a:spcPts val="3225"/>
              </a:lnSpc>
            </a:pPr>
            <a:r>
              <a:rPr lang="en-US" sz="2986" spc="-1" dirty="0">
                <a:solidFill>
                  <a:srgbClr val="0070C0"/>
                </a:solidFill>
                <a:latin typeface="Arial"/>
              </a:rPr>
              <a:t>Air Leakage</a:t>
            </a:r>
            <a:endParaRPr lang="en-US" dirty="0"/>
          </a:p>
        </p:txBody>
      </p:sp>
      <p:sp>
        <p:nvSpPr>
          <p:cNvPr id="7" name="TextBox 7"/>
          <p:cNvSpPr txBox="1"/>
          <p:nvPr/>
        </p:nvSpPr>
        <p:spPr>
          <a:xfrm>
            <a:off x="2684930" y="4101238"/>
            <a:ext cx="4232160" cy="1590885"/>
          </a:xfrm>
          <a:prstGeom prst="rect">
            <a:avLst/>
          </a:prstGeom>
        </p:spPr>
        <p:txBody>
          <a:bodyPr wrap="square" lIns="0" tIns="0" rIns="0" bIns="0" rtlCol="0" anchor="t">
            <a:spAutoFit/>
          </a:bodyPr>
          <a:lstStyle/>
          <a:p>
            <a:pPr>
              <a:lnSpc>
                <a:spcPts val="3327"/>
              </a:lnSpc>
            </a:pPr>
            <a:r>
              <a:rPr lang="en-US" sz="2750" b="1" spc="-1" dirty="0">
                <a:solidFill>
                  <a:srgbClr val="000066"/>
                </a:solidFill>
                <a:latin typeface="Arial Bold"/>
              </a:rPr>
              <a:t>Indirect (hidden) Leaks</a:t>
            </a:r>
            <a:endParaRPr lang="en-US" sz="2750" b="1" spc="-1" dirty="0">
              <a:solidFill>
                <a:srgbClr val="000066"/>
              </a:solidFill>
              <a:latin typeface="Arial Bold"/>
              <a:cs typeface="Arial Bold"/>
            </a:endParaRPr>
          </a:p>
          <a:p>
            <a:pPr>
              <a:lnSpc>
                <a:spcPts val="3071"/>
              </a:lnSpc>
            </a:pPr>
            <a:r>
              <a:rPr lang="en-US" sz="2550" spc="-1" dirty="0">
                <a:solidFill>
                  <a:srgbClr val="404040"/>
                </a:solidFill>
                <a:latin typeface="Arial"/>
              </a:rPr>
              <a:t>Enters, moves through building cavities and exits at a different location. </a:t>
            </a:r>
            <a:endParaRPr lang="en-US" sz="2550" spc="-1" dirty="0">
              <a:solidFill>
                <a:srgbClr val="404040"/>
              </a:solidFill>
              <a:latin typeface="Arial"/>
              <a:cs typeface="Arial"/>
            </a:endParaRPr>
          </a:p>
        </p:txBody>
      </p:sp>
      <p:sp>
        <p:nvSpPr>
          <p:cNvPr id="8" name="TextBox 8"/>
          <p:cNvSpPr txBox="1"/>
          <p:nvPr/>
        </p:nvSpPr>
        <p:spPr>
          <a:xfrm>
            <a:off x="4230900" y="5770738"/>
            <a:ext cx="2746080" cy="328575"/>
          </a:xfrm>
          <a:prstGeom prst="rect">
            <a:avLst/>
          </a:prstGeom>
        </p:spPr>
        <p:txBody>
          <a:bodyPr lIns="0" tIns="0" rIns="0" bIns="0" rtlCol="0" anchor="t">
            <a:spAutoFit/>
          </a:bodyPr>
          <a:lstStyle/>
          <a:p>
            <a:pPr algn="r">
              <a:lnSpc>
                <a:spcPts val="1152"/>
              </a:lnSpc>
            </a:pPr>
            <a:r>
              <a:rPr lang="en-US" sz="960" spc="-1">
                <a:solidFill>
                  <a:srgbClr val="000000"/>
                </a:solidFill>
                <a:latin typeface="Arial Italics"/>
              </a:rPr>
              <a:t>Graphic developed for the US DOE WAP Standardized Curricula</a:t>
            </a:r>
          </a:p>
        </p:txBody>
      </p:sp>
      <p:sp>
        <p:nvSpPr>
          <p:cNvPr id="12" name="Footer Placeholder 6">
            <a:extLst>
              <a:ext uri="{FF2B5EF4-FFF2-40B4-BE49-F238E27FC236}">
                <a16:creationId xmlns:a16="http://schemas.microsoft.com/office/drawing/2014/main" id="{5DE20612-4302-3EEF-1456-63D9A4F1629C}"/>
              </a:ext>
            </a:extLst>
          </p:cNvPr>
          <p:cNvSpPr>
            <a:spLocks noGrp="1"/>
          </p:cNvSpPr>
          <p:nvPr/>
        </p:nvSpPr>
        <p:spPr>
          <a:xfrm>
            <a:off x="3284813" y="661187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GJA 2024 Version III</a:t>
            </a:r>
          </a:p>
        </p:txBody>
      </p:sp>
      <p:pic>
        <p:nvPicPr>
          <p:cNvPr id="14" name="Picture 13" descr="A red and white symbol of a person with a hard hat&#10;&#10;AI-generated content may be incorrect.">
            <a:extLst>
              <a:ext uri="{FF2B5EF4-FFF2-40B4-BE49-F238E27FC236}">
                <a16:creationId xmlns:a16="http://schemas.microsoft.com/office/drawing/2014/main" id="{ACC66370-20E8-6ADB-B41C-3C3E926B133A}"/>
              </a:ext>
            </a:extLst>
          </p:cNvPr>
          <p:cNvPicPr>
            <a:picLocks noChangeAspect="1"/>
          </p:cNvPicPr>
          <p:nvPr/>
        </p:nvPicPr>
        <p:blipFill>
          <a:blip r:embed="rId5"/>
          <a:stretch>
            <a:fillRect/>
          </a:stretch>
        </p:blipFill>
        <p:spPr>
          <a:xfrm>
            <a:off x="8036043" y="554142"/>
            <a:ext cx="803073" cy="803190"/>
          </a:xfrm>
          <a:prstGeom prst="rect">
            <a:avLst/>
          </a:prstGeom>
          <a:ln>
            <a:noFill/>
          </a:ln>
        </p:spPr>
      </p:pic>
      <p:pic>
        <p:nvPicPr>
          <p:cNvPr id="16" name="Picture 15" descr="A green text on a black background&#10;&#10;AI-generated content may be incorrect.">
            <a:extLst>
              <a:ext uri="{FF2B5EF4-FFF2-40B4-BE49-F238E27FC236}">
                <a16:creationId xmlns:a16="http://schemas.microsoft.com/office/drawing/2014/main" id="{8B49A5B7-B7C7-165D-AC37-5A4D640BA3A3}"/>
              </a:ext>
            </a:extLst>
          </p:cNvPr>
          <p:cNvPicPr>
            <a:picLocks noChangeAspect="1"/>
          </p:cNvPicPr>
          <p:nvPr/>
        </p:nvPicPr>
        <p:blipFill>
          <a:blip r:embed="rId6"/>
          <a:stretch>
            <a:fillRect/>
          </a:stretch>
        </p:blipFill>
        <p:spPr>
          <a:xfrm>
            <a:off x="505057" y="551645"/>
            <a:ext cx="1680521" cy="519859"/>
          </a:xfrm>
          <a:prstGeom prst="rect">
            <a:avLst/>
          </a:prstGeom>
        </p:spPr>
      </p:pic>
      <p:sp>
        <p:nvSpPr>
          <p:cNvPr id="18" name="Rectangle 17">
            <a:extLst>
              <a:ext uri="{FF2B5EF4-FFF2-40B4-BE49-F238E27FC236}">
                <a16:creationId xmlns:a16="http://schemas.microsoft.com/office/drawing/2014/main" id="{C4A8773B-C753-F42C-8124-B049CD646F64}"/>
              </a:ext>
            </a:extLst>
          </p:cNvPr>
          <p:cNvSpPr/>
          <p:nvPr/>
        </p:nvSpPr>
        <p:spPr>
          <a:xfrm>
            <a:off x="0" y="6158295"/>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0" name="Slide Number Placeholder 2">
            <a:extLst>
              <a:ext uri="{FF2B5EF4-FFF2-40B4-BE49-F238E27FC236}">
                <a16:creationId xmlns:a16="http://schemas.microsoft.com/office/drawing/2014/main" id="{B37265EF-0C76-9B34-0BB6-B5434EB09BCF}"/>
              </a:ext>
            </a:extLst>
          </p:cNvPr>
          <p:cNvSpPr>
            <a:spLocks noGrp="1"/>
          </p:cNvSpPr>
          <p:nvPr/>
        </p:nvSpPr>
        <p:spPr>
          <a:xfrm>
            <a:off x="7877305" y="6095727"/>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9</a:t>
            </a:fld>
            <a:endParaRPr lang="en-US" dirty="0">
              <a:solidFill>
                <a:schemeClr val="bg1"/>
              </a:solidFill>
              <a:latin typeface="Arial"/>
            </a:endParaRPr>
          </a:p>
        </p:txBody>
      </p:sp>
      <p:pic>
        <p:nvPicPr>
          <p:cNvPr id="22" name="Picture 21" descr="A black and white sign with black text&#10;&#10;AI-generated content may be incorrect.">
            <a:extLst>
              <a:ext uri="{FF2B5EF4-FFF2-40B4-BE49-F238E27FC236}">
                <a16:creationId xmlns:a16="http://schemas.microsoft.com/office/drawing/2014/main" id="{F486E35A-EBED-2FC2-9467-64C44A37C9E8}"/>
              </a:ext>
            </a:extLst>
          </p:cNvPr>
          <p:cNvPicPr>
            <a:picLocks noChangeAspect="1"/>
          </p:cNvPicPr>
          <p:nvPr/>
        </p:nvPicPr>
        <p:blipFill>
          <a:blip r:embed="rId7"/>
          <a:stretch>
            <a:fillRect/>
          </a:stretch>
        </p:blipFill>
        <p:spPr>
          <a:xfrm>
            <a:off x="7967272" y="6506594"/>
            <a:ext cx="422103" cy="418432"/>
          </a:xfrm>
          <a:prstGeom prst="rect">
            <a:avLst/>
          </a:prstGeom>
          <a:ln>
            <a:noFill/>
          </a:ln>
        </p:spPr>
      </p:pic>
      <p:pic>
        <p:nvPicPr>
          <p:cNvPr id="24" name="Picture 23" descr="A blue and grey logo&#10;&#10;AI-generated content may be incorrect.">
            <a:extLst>
              <a:ext uri="{FF2B5EF4-FFF2-40B4-BE49-F238E27FC236}">
                <a16:creationId xmlns:a16="http://schemas.microsoft.com/office/drawing/2014/main" id="{E8F04090-BF3E-A480-24B1-CEC77885DBC5}"/>
              </a:ext>
            </a:extLst>
          </p:cNvPr>
          <p:cNvPicPr>
            <a:picLocks noChangeAspect="1"/>
          </p:cNvPicPr>
          <p:nvPr/>
        </p:nvPicPr>
        <p:blipFill>
          <a:blip r:embed="rId8"/>
          <a:stretch>
            <a:fillRect/>
          </a:stretch>
        </p:blipFill>
        <p:spPr>
          <a:xfrm>
            <a:off x="692236" y="6533251"/>
            <a:ext cx="1265702" cy="362022"/>
          </a:xfrm>
          <a:prstGeom prst="rect">
            <a:avLst/>
          </a:prstGeom>
          <a:ln>
            <a:noFill/>
          </a:ln>
        </p:spPr>
      </p:pic>
      <p:pic>
        <p:nvPicPr>
          <p:cNvPr id="26" name="Picture 25" descr="A green text on a white background&#10;&#10;AI-generated content may be incorrect.">
            <a:extLst>
              <a:ext uri="{FF2B5EF4-FFF2-40B4-BE49-F238E27FC236}">
                <a16:creationId xmlns:a16="http://schemas.microsoft.com/office/drawing/2014/main" id="{172AFDBC-798F-4C18-7CA0-B9414280D30B}"/>
              </a:ext>
            </a:extLst>
          </p:cNvPr>
          <p:cNvPicPr>
            <a:picLocks noChangeAspect="1"/>
          </p:cNvPicPr>
          <p:nvPr/>
        </p:nvPicPr>
        <p:blipFill>
          <a:blip r:embed="rId9"/>
          <a:stretch>
            <a:fillRect/>
          </a:stretch>
        </p:blipFill>
        <p:spPr>
          <a:xfrm>
            <a:off x="4128621" y="6536871"/>
            <a:ext cx="1235674" cy="307486"/>
          </a:xfrm>
          <a:prstGeom prst="rect">
            <a:avLst/>
          </a:prstGeom>
          <a:ln>
            <a:noFill/>
          </a:ln>
        </p:spPr>
      </p:pic>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E097F20EB1CE4B90C0A6B2E35FA1C9" ma:contentTypeVersion="20" ma:contentTypeDescription="Create a new document." ma:contentTypeScope="" ma:versionID="52de5cd8974708ec3d6857e58874dbc8">
  <xsd:schema xmlns:xsd="http://www.w3.org/2001/XMLSchema" xmlns:xs="http://www.w3.org/2001/XMLSchema" xmlns:p="http://schemas.microsoft.com/office/2006/metadata/properties" xmlns:ns2="6bad041c-431a-48da-bc8b-7f3d4c40a49c" xmlns:ns3="2263413f-67d7-4b20-801a-fceee06b426e" targetNamespace="http://schemas.microsoft.com/office/2006/metadata/properties" ma:root="true" ma:fieldsID="b203ddc18fa07d755e09dfa843a02406" ns2:_="" ns3:_="">
    <xsd:import namespace="6bad041c-431a-48da-bc8b-7f3d4c40a49c"/>
    <xsd:import namespace="2263413f-67d7-4b20-801a-fceee06b42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ad041c-431a-48da-bc8b-7f3d4c40a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0a8d88-90b5-4e14-8f16-22ea2b72fc50"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63413f-67d7-4b20-801a-fceee06b42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cad8c0-aff1-4dcd-94c2-8621ceaed0a1}" ma:internalName="TaxCatchAll" ma:showField="CatchAllData" ma:web="2263413f-67d7-4b20-801a-fceee06b42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bad041c-431a-48da-bc8b-7f3d4c40a49c">
      <Terms xmlns="http://schemas.microsoft.com/office/infopath/2007/PartnerControls"/>
    </lcf76f155ced4ddcb4097134ff3c332f>
    <TaxCatchAll xmlns="2263413f-67d7-4b20-801a-fceee06b426e" xsi:nil="true"/>
    <_Flow_SignoffStatus xmlns="6bad041c-431a-48da-bc8b-7f3d4c40a49c" xsi:nil="true"/>
  </documentManagement>
</p:properties>
</file>

<file path=customXml/itemProps1.xml><?xml version="1.0" encoding="utf-8"?>
<ds:datastoreItem xmlns:ds="http://schemas.openxmlformats.org/officeDocument/2006/customXml" ds:itemID="{80C15608-B2C0-44D5-8688-34E2E32F8A8C}">
  <ds:schemaRefs>
    <ds:schemaRef ds:uri="http://schemas.microsoft.com/sharepoint/v3/contenttype/forms"/>
  </ds:schemaRefs>
</ds:datastoreItem>
</file>

<file path=customXml/itemProps2.xml><?xml version="1.0" encoding="utf-8"?>
<ds:datastoreItem xmlns:ds="http://schemas.openxmlformats.org/officeDocument/2006/customXml" ds:itemID="{D9F2C03E-4407-4CC3-BD4E-9C9A581260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ad041c-431a-48da-bc8b-7f3d4c40a49c"/>
    <ds:schemaRef ds:uri="2263413f-67d7-4b20-801a-fceee06b42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DCA0ED-7664-4C9D-9C56-F0D5382E67F5}">
  <ds:schemaRefs>
    <ds:schemaRef ds:uri="http://schemas.microsoft.com/office/2006/metadata/properties"/>
    <ds:schemaRef ds:uri="http://schemas.microsoft.com/office/infopath/2007/PartnerControls"/>
    <ds:schemaRef ds:uri="6bad041c-431a-48da-bc8b-7f3d4c40a49c"/>
    <ds:schemaRef ds:uri="2263413f-67d7-4b20-801a-fceee06b426e"/>
  </ds:schemaRefs>
</ds:datastoreItem>
</file>

<file path=docProps/app.xml><?xml version="1.0" encoding="utf-8"?>
<Properties xmlns="http://schemas.openxmlformats.org/officeDocument/2006/extended-properties" xmlns:vt="http://schemas.openxmlformats.org/officeDocument/2006/docPropsVTypes">
  <TotalTime>4</TotalTime>
  <Words>3761</Words>
  <Application>Microsoft Office PowerPoint</Application>
  <PresentationFormat>Custom</PresentationFormat>
  <Paragraphs>517</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Building Science Basics - sp - Conceptos básicos de la ciencia de la construcción</dc:title>
  <cp:lastModifiedBy>Angelica Gomes Ventura Moreira</cp:lastModifiedBy>
  <cp:revision>859</cp:revision>
  <cp:lastPrinted>2024-05-16T13:55:40Z</cp:lastPrinted>
  <dcterms:created xsi:type="dcterms:W3CDTF">2006-08-16T00:00:00Z</dcterms:created>
  <dcterms:modified xsi:type="dcterms:W3CDTF">2025-08-06T18:45:57Z</dcterms:modified>
  <dc:identifier>DAGFZaZD34Y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0x010100ABE097F20EB1CE4B90C0A6B2E35FA1C9</vt:lpwstr>
  </property>
  <property fmtid="{D5CDD505-2E9C-101B-9397-08002B2CF9AE}" pid="3" name="MediaServiceImageTags">
    <vt:lpwstr/>
  </property>
</Properties>
</file>