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1"/>
  </p:notesMasterIdLst>
  <p:sldIdLst>
    <p:sldId id="256" r:id="rId5"/>
    <p:sldId id="258" r:id="rId6"/>
    <p:sldId id="260" r:id="rId7"/>
    <p:sldId id="262" r:id="rId8"/>
    <p:sldId id="264" r:id="rId9"/>
    <p:sldId id="266" r:id="rId10"/>
    <p:sldId id="268" r:id="rId11"/>
    <p:sldId id="270" r:id="rId12"/>
    <p:sldId id="272" r:id="rId13"/>
    <p:sldId id="274" r:id="rId14"/>
    <p:sldId id="276" r:id="rId15"/>
    <p:sldId id="278" r:id="rId16"/>
    <p:sldId id="280" r:id="rId17"/>
    <p:sldId id="282" r:id="rId18"/>
    <p:sldId id="284" r:id="rId19"/>
    <p:sldId id="286" r:id="rId20"/>
    <p:sldId id="288" r:id="rId21"/>
    <p:sldId id="290" r:id="rId22"/>
    <p:sldId id="292" r:id="rId23"/>
    <p:sldId id="294" r:id="rId24"/>
    <p:sldId id="296" r:id="rId25"/>
    <p:sldId id="298" r:id="rId26"/>
    <p:sldId id="300" r:id="rId27"/>
    <p:sldId id="302" r:id="rId28"/>
    <p:sldId id="304" r:id="rId29"/>
    <p:sldId id="306" r:id="rId30"/>
    <p:sldId id="308" r:id="rId31"/>
    <p:sldId id="310" r:id="rId32"/>
    <p:sldId id="312" r:id="rId33"/>
    <p:sldId id="314" r:id="rId34"/>
    <p:sldId id="316" r:id="rId35"/>
    <p:sldId id="318" r:id="rId36"/>
    <p:sldId id="320" r:id="rId37"/>
    <p:sldId id="322" r:id="rId38"/>
    <p:sldId id="324" r:id="rId39"/>
    <p:sldId id="326" r:id="rId40"/>
  </p:sldIdLst>
  <p:sldSz cx="9753600" cy="7315200"/>
  <p:notesSz cx="6858000" cy="9144000"/>
  <p:embeddedFontLst>
    <p:embeddedFont>
      <p:font typeface="Arial Bold" panose="020B0704020202020204" pitchFamily="34" charset="0"/>
      <p:regular r:id="rId42"/>
      <p:bold r:id="rId43"/>
    </p:embeddedFont>
    <p:embeddedFont>
      <p:font typeface="Arial Bold Italics" panose="020B0604020202020204" charset="0"/>
      <p:regular r:id="rId44"/>
    </p:embeddedFont>
    <p:embeddedFont>
      <p:font typeface="Arial Italics" panose="020B0604020202020204" charset="0"/>
      <p:regular r:id="rId45"/>
    </p:embeddedFont>
    <p:embeddedFont>
      <p:font typeface="Arimo" panose="020B0604020202020204" charset="0"/>
      <p:regular r:id="rId46"/>
    </p:embeddedFont>
    <p:embeddedFont>
      <p:font typeface="Arimo Italics"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2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625F0-4523-83A1-073D-D0A5D9C95E33}" v="523" dt="2025-08-14T18:35:14.386"/>
    <p1510:client id="{42855F09-5DC3-2083-2472-0F638A951A28}" v="44" dt="2025-08-12T18:37:58.517"/>
    <p1510:client id="{4B761D2A-F5CF-8301-81AC-202F4E078F08}" v="200" dt="2025-08-13T15:23:58.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artineau" userId="S::mmartineau@smoc.org::073ce0ee-5d7d-468d-8982-2f6aa7a904ba" providerId="AD" clId="Web-{0C8625F0-4523-83A1-073D-D0A5D9C95E33}"/>
    <pc:docChg chg="modSld">
      <pc:chgData name="Matthew Martineau" userId="S::mmartineau@smoc.org::073ce0ee-5d7d-468d-8982-2f6aa7a904ba" providerId="AD" clId="Web-{0C8625F0-4523-83A1-073D-D0A5D9C95E33}" dt="2025-08-14T18:35:14.386" v="489"/>
      <pc:docMkLst>
        <pc:docMk/>
      </pc:docMkLst>
      <pc:sldChg chg="addSp delSp modSp">
        <pc:chgData name="Matthew Martineau" userId="S::mmartineau@smoc.org::073ce0ee-5d7d-468d-8982-2f6aa7a904ba" providerId="AD" clId="Web-{0C8625F0-4523-83A1-073D-D0A5D9C95E33}" dt="2025-08-14T13:05:04.321" v="16"/>
        <pc:sldMkLst>
          <pc:docMk/>
          <pc:sldMk cId="0" sldId="276"/>
        </pc:sldMkLst>
        <pc:spChg chg="del">
          <ac:chgData name="Matthew Martineau" userId="S::mmartineau@smoc.org::073ce0ee-5d7d-468d-8982-2f6aa7a904ba" providerId="AD" clId="Web-{0C8625F0-4523-83A1-073D-D0A5D9C95E33}" dt="2025-08-14T13:04:48.289" v="0"/>
          <ac:spMkLst>
            <pc:docMk/>
            <pc:sldMk cId="0" sldId="276"/>
            <ac:spMk id="2" creationId="{00000000-0000-0000-0000-000000000000}"/>
          </ac:spMkLst>
        </pc:spChg>
        <pc:spChg chg="del">
          <ac:chgData name="Matthew Martineau" userId="S::mmartineau@smoc.org::073ce0ee-5d7d-468d-8982-2f6aa7a904ba" providerId="AD" clId="Web-{0C8625F0-4523-83A1-073D-D0A5D9C95E33}" dt="2025-08-14T13:04:52.305" v="4"/>
          <ac:spMkLst>
            <pc:docMk/>
            <pc:sldMk cId="0" sldId="276"/>
            <ac:spMk id="3" creationId="{00000000-0000-0000-0000-000000000000}"/>
          </ac:spMkLst>
        </pc:spChg>
        <pc:spChg chg="del">
          <ac:chgData name="Matthew Martineau" userId="S::mmartineau@smoc.org::073ce0ee-5d7d-468d-8982-2f6aa7a904ba" providerId="AD" clId="Web-{0C8625F0-4523-83A1-073D-D0A5D9C95E33}" dt="2025-08-14T13:04:52.305" v="3"/>
          <ac:spMkLst>
            <pc:docMk/>
            <pc:sldMk cId="0" sldId="276"/>
            <ac:spMk id="4" creationId="{00000000-0000-0000-0000-000000000000}"/>
          </ac:spMkLst>
        </pc:spChg>
        <pc:spChg chg="mod">
          <ac:chgData name="Matthew Martineau" userId="S::mmartineau@smoc.org::073ce0ee-5d7d-468d-8982-2f6aa7a904ba" providerId="AD" clId="Web-{0C8625F0-4523-83A1-073D-D0A5D9C95E33}" dt="2025-08-14T13:05:02.461" v="7" actId="1076"/>
          <ac:spMkLst>
            <pc:docMk/>
            <pc:sldMk cId="0" sldId="276"/>
            <ac:spMk id="6" creationId="{00000000-0000-0000-0000-000000000000}"/>
          </ac:spMkLst>
        </pc:spChg>
        <pc:spChg chg="del">
          <ac:chgData name="Matthew Martineau" userId="S::mmartineau@smoc.org::073ce0ee-5d7d-468d-8982-2f6aa7a904ba" providerId="AD" clId="Web-{0C8625F0-4523-83A1-073D-D0A5D9C95E33}" dt="2025-08-14T13:04:52.305" v="1"/>
          <ac:spMkLst>
            <pc:docMk/>
            <pc:sldMk cId="0" sldId="276"/>
            <ac:spMk id="8" creationId="{9A5CCEF0-EAB0-5918-03F4-D6EDF699587E}"/>
          </ac:spMkLst>
        </pc:spChg>
        <pc:spChg chg="del">
          <ac:chgData name="Matthew Martineau" userId="S::mmartineau@smoc.org::073ce0ee-5d7d-468d-8982-2f6aa7a904ba" providerId="AD" clId="Web-{0C8625F0-4523-83A1-073D-D0A5D9C95E33}" dt="2025-08-14T13:04:52.305" v="2"/>
          <ac:spMkLst>
            <pc:docMk/>
            <pc:sldMk cId="0" sldId="276"/>
            <ac:spMk id="11" creationId="{F7207ACA-69E4-00B5-B9F1-FE6A56FE33CC}"/>
          </ac:spMkLst>
        </pc:spChg>
        <pc:spChg chg="add">
          <ac:chgData name="Matthew Martineau" userId="S::mmartineau@smoc.org::073ce0ee-5d7d-468d-8982-2f6aa7a904ba" providerId="AD" clId="Web-{0C8625F0-4523-83A1-073D-D0A5D9C95E33}" dt="2025-08-14T13:05:04.196" v="8"/>
          <ac:spMkLst>
            <pc:docMk/>
            <pc:sldMk cId="0" sldId="276"/>
            <ac:spMk id="13" creationId="{44030DA4-0976-F9C4-6B4F-D54FCA247947}"/>
          </ac:spMkLst>
        </pc:spChg>
        <pc:spChg chg="add">
          <ac:chgData name="Matthew Martineau" userId="S::mmartineau@smoc.org::073ce0ee-5d7d-468d-8982-2f6aa7a904ba" providerId="AD" clId="Web-{0C8625F0-4523-83A1-073D-D0A5D9C95E33}" dt="2025-08-14T13:05:04.258" v="11"/>
          <ac:spMkLst>
            <pc:docMk/>
            <pc:sldMk cId="0" sldId="276"/>
            <ac:spMk id="19" creationId="{5ABA2B08-7CE0-1DCE-9264-28C40F25BA08}"/>
          </ac:spMkLst>
        </pc:spChg>
        <pc:spChg chg="add">
          <ac:chgData name="Matthew Martineau" userId="S::mmartineau@smoc.org::073ce0ee-5d7d-468d-8982-2f6aa7a904ba" providerId="AD" clId="Web-{0C8625F0-4523-83A1-073D-D0A5D9C95E33}" dt="2025-08-14T13:05:04.274" v="12"/>
          <ac:spMkLst>
            <pc:docMk/>
            <pc:sldMk cId="0" sldId="276"/>
            <ac:spMk id="21" creationId="{CB227FB4-3F2D-1815-62C9-1F9911D500AD}"/>
          </ac:spMkLst>
        </pc:spChg>
        <pc:spChg chg="add">
          <ac:chgData name="Matthew Martineau" userId="S::mmartineau@smoc.org::073ce0ee-5d7d-468d-8982-2f6aa7a904ba" providerId="AD" clId="Web-{0C8625F0-4523-83A1-073D-D0A5D9C95E33}" dt="2025-08-14T13:05:04.321" v="16"/>
          <ac:spMkLst>
            <pc:docMk/>
            <pc:sldMk cId="0" sldId="276"/>
            <ac:spMk id="29" creationId="{05F29439-CF63-917A-F54A-4EE022950DE3}"/>
          </ac:spMkLst>
        </pc:spChg>
        <pc:picChg chg="add">
          <ac:chgData name="Matthew Martineau" userId="S::mmartineau@smoc.org::073ce0ee-5d7d-468d-8982-2f6aa7a904ba" providerId="AD" clId="Web-{0C8625F0-4523-83A1-073D-D0A5D9C95E33}" dt="2025-08-14T13:05:04.211" v="9"/>
          <ac:picMkLst>
            <pc:docMk/>
            <pc:sldMk cId="0" sldId="276"/>
            <ac:picMk id="15" creationId="{0A59EF45-502A-8B05-EA83-94CED655C5AB}"/>
          </ac:picMkLst>
        </pc:picChg>
        <pc:picChg chg="add">
          <ac:chgData name="Matthew Martineau" userId="S::mmartineau@smoc.org::073ce0ee-5d7d-468d-8982-2f6aa7a904ba" providerId="AD" clId="Web-{0C8625F0-4523-83A1-073D-D0A5D9C95E33}" dt="2025-08-14T13:05:04.243" v="10"/>
          <ac:picMkLst>
            <pc:docMk/>
            <pc:sldMk cId="0" sldId="276"/>
            <ac:picMk id="17" creationId="{E810F232-4788-1363-452F-A3C46A10DD50}"/>
          </ac:picMkLst>
        </pc:picChg>
        <pc:picChg chg="add">
          <ac:chgData name="Matthew Martineau" userId="S::mmartineau@smoc.org::073ce0ee-5d7d-468d-8982-2f6aa7a904ba" providerId="AD" clId="Web-{0C8625F0-4523-83A1-073D-D0A5D9C95E33}" dt="2025-08-14T13:05:04.274" v="13"/>
          <ac:picMkLst>
            <pc:docMk/>
            <pc:sldMk cId="0" sldId="276"/>
            <ac:picMk id="23" creationId="{0227D446-5665-EC5D-037A-81AE6E4B95CA}"/>
          </ac:picMkLst>
        </pc:picChg>
        <pc:picChg chg="add">
          <ac:chgData name="Matthew Martineau" userId="S::mmartineau@smoc.org::073ce0ee-5d7d-468d-8982-2f6aa7a904ba" providerId="AD" clId="Web-{0C8625F0-4523-83A1-073D-D0A5D9C95E33}" dt="2025-08-14T13:05:04.290" v="14"/>
          <ac:picMkLst>
            <pc:docMk/>
            <pc:sldMk cId="0" sldId="276"/>
            <ac:picMk id="25" creationId="{9F5B9E8A-57A6-D97D-2FD2-8691A9F341A6}"/>
          </ac:picMkLst>
        </pc:picChg>
        <pc:picChg chg="add">
          <ac:chgData name="Matthew Martineau" userId="S::mmartineau@smoc.org::073ce0ee-5d7d-468d-8982-2f6aa7a904ba" providerId="AD" clId="Web-{0C8625F0-4523-83A1-073D-D0A5D9C95E33}" dt="2025-08-14T13:05:04.305" v="15"/>
          <ac:picMkLst>
            <pc:docMk/>
            <pc:sldMk cId="0" sldId="276"/>
            <ac:picMk id="27" creationId="{7DD8CC18-58F1-25E1-506A-E06D5BB20159}"/>
          </ac:picMkLst>
        </pc:picChg>
      </pc:sldChg>
      <pc:sldChg chg="addSp delSp modSp">
        <pc:chgData name="Matthew Martineau" userId="S::mmartineau@smoc.org::073ce0ee-5d7d-468d-8982-2f6aa7a904ba" providerId="AD" clId="Web-{0C8625F0-4523-83A1-073D-D0A5D9C95E33}" dt="2025-08-14T13:17:18.858" v="37"/>
        <pc:sldMkLst>
          <pc:docMk/>
          <pc:sldMk cId="0" sldId="278"/>
        </pc:sldMkLst>
        <pc:spChg chg="del mod">
          <ac:chgData name="Matthew Martineau" userId="S::mmartineau@smoc.org::073ce0ee-5d7d-468d-8982-2f6aa7a904ba" providerId="AD" clId="Web-{0C8625F0-4523-83A1-073D-D0A5D9C95E33}" dt="2025-08-14T13:16:25.497" v="18"/>
          <ac:spMkLst>
            <pc:docMk/>
            <pc:sldMk cId="0" sldId="278"/>
            <ac:spMk id="2" creationId="{00000000-0000-0000-0000-000000000000}"/>
          </ac:spMkLst>
        </pc:spChg>
        <pc:spChg chg="del">
          <ac:chgData name="Matthew Martineau" userId="S::mmartineau@smoc.org::073ce0ee-5d7d-468d-8982-2f6aa7a904ba" providerId="AD" clId="Web-{0C8625F0-4523-83A1-073D-D0A5D9C95E33}" dt="2025-08-14T13:16:35.419" v="22"/>
          <ac:spMkLst>
            <pc:docMk/>
            <pc:sldMk cId="0" sldId="278"/>
            <ac:spMk id="3" creationId="{00000000-0000-0000-0000-000000000000}"/>
          </ac:spMkLst>
        </pc:spChg>
        <pc:spChg chg="del">
          <ac:chgData name="Matthew Martineau" userId="S::mmartineau@smoc.org::073ce0ee-5d7d-468d-8982-2f6aa7a904ba" providerId="AD" clId="Web-{0C8625F0-4523-83A1-073D-D0A5D9C95E33}" dt="2025-08-14T13:16:35.419" v="21"/>
          <ac:spMkLst>
            <pc:docMk/>
            <pc:sldMk cId="0" sldId="278"/>
            <ac:spMk id="4" creationId="{00000000-0000-0000-0000-000000000000}"/>
          </ac:spMkLst>
        </pc:spChg>
        <pc:spChg chg="mod">
          <ac:chgData name="Matthew Martineau" userId="S::mmartineau@smoc.org::073ce0ee-5d7d-468d-8982-2f6aa7a904ba" providerId="AD" clId="Web-{0C8625F0-4523-83A1-073D-D0A5D9C95E33}" dt="2025-08-14T13:16:41.232" v="23" actId="1076"/>
          <ac:spMkLst>
            <pc:docMk/>
            <pc:sldMk cId="0" sldId="278"/>
            <ac:spMk id="5" creationId="{00000000-0000-0000-0000-000000000000}"/>
          </ac:spMkLst>
        </pc:spChg>
        <pc:spChg chg="mod">
          <ac:chgData name="Matthew Martineau" userId="S::mmartineau@smoc.org::073ce0ee-5d7d-468d-8982-2f6aa7a904ba" providerId="AD" clId="Web-{0C8625F0-4523-83A1-073D-D0A5D9C95E33}" dt="2025-08-14T13:17:10.998" v="28" actId="20577"/>
          <ac:spMkLst>
            <pc:docMk/>
            <pc:sldMk cId="0" sldId="278"/>
            <ac:spMk id="6" creationId="{00000000-0000-0000-0000-000000000000}"/>
          </ac:spMkLst>
        </pc:spChg>
        <pc:spChg chg="del">
          <ac:chgData name="Matthew Martineau" userId="S::mmartineau@smoc.org::073ce0ee-5d7d-468d-8982-2f6aa7a904ba" providerId="AD" clId="Web-{0C8625F0-4523-83A1-073D-D0A5D9C95E33}" dt="2025-08-14T13:16:35.419" v="19"/>
          <ac:spMkLst>
            <pc:docMk/>
            <pc:sldMk cId="0" sldId="278"/>
            <ac:spMk id="7" creationId="{97F6CCE4-8608-5F41-30F2-2E52B9337C3F}"/>
          </ac:spMkLst>
        </pc:spChg>
        <pc:spChg chg="del">
          <ac:chgData name="Matthew Martineau" userId="S::mmartineau@smoc.org::073ce0ee-5d7d-468d-8982-2f6aa7a904ba" providerId="AD" clId="Web-{0C8625F0-4523-83A1-073D-D0A5D9C95E33}" dt="2025-08-14T13:16:35.419" v="20"/>
          <ac:spMkLst>
            <pc:docMk/>
            <pc:sldMk cId="0" sldId="278"/>
            <ac:spMk id="8" creationId="{143C3387-66A9-27B5-F20E-0F90CDE597FC}"/>
          </ac:spMkLst>
        </pc:spChg>
        <pc:spChg chg="add">
          <ac:chgData name="Matthew Martineau" userId="S::mmartineau@smoc.org::073ce0ee-5d7d-468d-8982-2f6aa7a904ba" providerId="AD" clId="Web-{0C8625F0-4523-83A1-073D-D0A5D9C95E33}" dt="2025-08-14T13:17:17.389" v="29"/>
          <ac:spMkLst>
            <pc:docMk/>
            <pc:sldMk cId="0" sldId="278"/>
            <ac:spMk id="10" creationId="{3B998696-4359-10EC-C4E6-1B63ED116713}"/>
          </ac:spMkLst>
        </pc:spChg>
        <pc:spChg chg="add">
          <ac:chgData name="Matthew Martineau" userId="S::mmartineau@smoc.org::073ce0ee-5d7d-468d-8982-2f6aa7a904ba" providerId="AD" clId="Web-{0C8625F0-4523-83A1-073D-D0A5D9C95E33}" dt="2025-08-14T13:17:18.561" v="32"/>
          <ac:spMkLst>
            <pc:docMk/>
            <pc:sldMk cId="0" sldId="278"/>
            <ac:spMk id="16" creationId="{B7E84F63-2090-6016-8199-C50C0791231B}"/>
          </ac:spMkLst>
        </pc:spChg>
        <pc:spChg chg="add">
          <ac:chgData name="Matthew Martineau" userId="S::mmartineau@smoc.org::073ce0ee-5d7d-468d-8982-2f6aa7a904ba" providerId="AD" clId="Web-{0C8625F0-4523-83A1-073D-D0A5D9C95E33}" dt="2025-08-14T13:17:18.592" v="33"/>
          <ac:spMkLst>
            <pc:docMk/>
            <pc:sldMk cId="0" sldId="278"/>
            <ac:spMk id="18" creationId="{0AF6126B-24D8-B4C6-52D4-6C72067A0AB8}"/>
          </ac:spMkLst>
        </pc:spChg>
        <pc:spChg chg="add">
          <ac:chgData name="Matthew Martineau" userId="S::mmartineau@smoc.org::073ce0ee-5d7d-468d-8982-2f6aa7a904ba" providerId="AD" clId="Web-{0C8625F0-4523-83A1-073D-D0A5D9C95E33}" dt="2025-08-14T13:17:18.858" v="37"/>
          <ac:spMkLst>
            <pc:docMk/>
            <pc:sldMk cId="0" sldId="278"/>
            <ac:spMk id="26" creationId="{BBFE6980-A9C2-CB37-0051-E3F3ED32EE4E}"/>
          </ac:spMkLst>
        </pc:spChg>
        <pc:picChg chg="add">
          <ac:chgData name="Matthew Martineau" userId="S::mmartineau@smoc.org::073ce0ee-5d7d-468d-8982-2f6aa7a904ba" providerId="AD" clId="Web-{0C8625F0-4523-83A1-073D-D0A5D9C95E33}" dt="2025-08-14T13:17:17.655" v="30"/>
          <ac:picMkLst>
            <pc:docMk/>
            <pc:sldMk cId="0" sldId="278"/>
            <ac:picMk id="12" creationId="{03E18390-1048-AF0E-C750-6BD542C289FF}"/>
          </ac:picMkLst>
        </pc:picChg>
        <pc:picChg chg="add">
          <ac:chgData name="Matthew Martineau" userId="S::mmartineau@smoc.org::073ce0ee-5d7d-468d-8982-2f6aa7a904ba" providerId="AD" clId="Web-{0C8625F0-4523-83A1-073D-D0A5D9C95E33}" dt="2025-08-14T13:17:18.546" v="31"/>
          <ac:picMkLst>
            <pc:docMk/>
            <pc:sldMk cId="0" sldId="278"/>
            <ac:picMk id="14" creationId="{D5326B94-E0E1-3739-C2BA-B48E390BA9B6}"/>
          </ac:picMkLst>
        </pc:picChg>
        <pc:picChg chg="add">
          <ac:chgData name="Matthew Martineau" userId="S::mmartineau@smoc.org::073ce0ee-5d7d-468d-8982-2f6aa7a904ba" providerId="AD" clId="Web-{0C8625F0-4523-83A1-073D-D0A5D9C95E33}" dt="2025-08-14T13:17:18.639" v="34"/>
          <ac:picMkLst>
            <pc:docMk/>
            <pc:sldMk cId="0" sldId="278"/>
            <ac:picMk id="20" creationId="{43AEEC54-03AF-2EF9-4857-22DB031F7BF6}"/>
          </ac:picMkLst>
        </pc:picChg>
        <pc:picChg chg="add">
          <ac:chgData name="Matthew Martineau" userId="S::mmartineau@smoc.org::073ce0ee-5d7d-468d-8982-2f6aa7a904ba" providerId="AD" clId="Web-{0C8625F0-4523-83A1-073D-D0A5D9C95E33}" dt="2025-08-14T13:17:18.780" v="35"/>
          <ac:picMkLst>
            <pc:docMk/>
            <pc:sldMk cId="0" sldId="278"/>
            <ac:picMk id="22" creationId="{7AC3AB60-36BF-CBC4-F5CD-51E78A9F8D7A}"/>
          </ac:picMkLst>
        </pc:picChg>
        <pc:picChg chg="add">
          <ac:chgData name="Matthew Martineau" userId="S::mmartineau@smoc.org::073ce0ee-5d7d-468d-8982-2f6aa7a904ba" providerId="AD" clId="Web-{0C8625F0-4523-83A1-073D-D0A5D9C95E33}" dt="2025-08-14T13:17:18.827" v="36"/>
          <ac:picMkLst>
            <pc:docMk/>
            <pc:sldMk cId="0" sldId="278"/>
            <ac:picMk id="24" creationId="{EFAB7164-A838-06F4-E221-5611276D5266}"/>
          </ac:picMkLst>
        </pc:picChg>
      </pc:sldChg>
      <pc:sldChg chg="addSp delSp modSp">
        <pc:chgData name="Matthew Martineau" userId="S::mmartineau@smoc.org::073ce0ee-5d7d-468d-8982-2f6aa7a904ba" providerId="AD" clId="Web-{0C8625F0-4523-83A1-073D-D0A5D9C95E33}" dt="2025-08-14T13:22:18.180" v="55"/>
        <pc:sldMkLst>
          <pc:docMk/>
          <pc:sldMk cId="0" sldId="280"/>
        </pc:sldMkLst>
        <pc:spChg chg="del">
          <ac:chgData name="Matthew Martineau" userId="S::mmartineau@smoc.org::073ce0ee-5d7d-468d-8982-2f6aa7a904ba" providerId="AD" clId="Web-{0C8625F0-4523-83A1-073D-D0A5D9C95E33}" dt="2025-08-14T13:21:44.742" v="38"/>
          <ac:spMkLst>
            <pc:docMk/>
            <pc:sldMk cId="0" sldId="280"/>
            <ac:spMk id="2" creationId="{00000000-0000-0000-0000-000000000000}"/>
          </ac:spMkLst>
        </pc:spChg>
        <pc:spChg chg="del">
          <ac:chgData name="Matthew Martineau" userId="S::mmartineau@smoc.org::073ce0ee-5d7d-468d-8982-2f6aa7a904ba" providerId="AD" clId="Web-{0C8625F0-4523-83A1-073D-D0A5D9C95E33}" dt="2025-08-14T13:21:47.242" v="42"/>
          <ac:spMkLst>
            <pc:docMk/>
            <pc:sldMk cId="0" sldId="280"/>
            <ac:spMk id="3" creationId="{00000000-0000-0000-0000-000000000000}"/>
          </ac:spMkLst>
        </pc:spChg>
        <pc:spChg chg="del">
          <ac:chgData name="Matthew Martineau" userId="S::mmartineau@smoc.org::073ce0ee-5d7d-468d-8982-2f6aa7a904ba" providerId="AD" clId="Web-{0C8625F0-4523-83A1-073D-D0A5D9C95E33}" dt="2025-08-14T13:21:47.242" v="41"/>
          <ac:spMkLst>
            <pc:docMk/>
            <pc:sldMk cId="0" sldId="280"/>
            <ac:spMk id="4" creationId="{00000000-0000-0000-0000-000000000000}"/>
          </ac:spMkLst>
        </pc:spChg>
        <pc:spChg chg="mod">
          <ac:chgData name="Matthew Martineau" userId="S::mmartineau@smoc.org::073ce0ee-5d7d-468d-8982-2f6aa7a904ba" providerId="AD" clId="Web-{0C8625F0-4523-83A1-073D-D0A5D9C95E33}" dt="2025-08-14T13:21:54.148" v="43" actId="1076"/>
          <ac:spMkLst>
            <pc:docMk/>
            <pc:sldMk cId="0" sldId="280"/>
            <ac:spMk id="5" creationId="{00000000-0000-0000-0000-000000000000}"/>
          </ac:spMkLst>
        </pc:spChg>
        <pc:spChg chg="mod">
          <ac:chgData name="Matthew Martineau" userId="S::mmartineau@smoc.org::073ce0ee-5d7d-468d-8982-2f6aa7a904ba" providerId="AD" clId="Web-{0C8625F0-4523-83A1-073D-D0A5D9C95E33}" dt="2025-08-14T13:22:14.571" v="46" actId="20577"/>
          <ac:spMkLst>
            <pc:docMk/>
            <pc:sldMk cId="0" sldId="280"/>
            <ac:spMk id="6" creationId="{00000000-0000-0000-0000-000000000000}"/>
          </ac:spMkLst>
        </pc:spChg>
        <pc:spChg chg="del">
          <ac:chgData name="Matthew Martineau" userId="S::mmartineau@smoc.org::073ce0ee-5d7d-468d-8982-2f6aa7a904ba" providerId="AD" clId="Web-{0C8625F0-4523-83A1-073D-D0A5D9C95E33}" dt="2025-08-14T13:21:47.242" v="39"/>
          <ac:spMkLst>
            <pc:docMk/>
            <pc:sldMk cId="0" sldId="280"/>
            <ac:spMk id="7" creationId="{30A6C98F-6DA0-7E1C-131D-F7EAF7056357}"/>
          </ac:spMkLst>
        </pc:spChg>
        <pc:spChg chg="del">
          <ac:chgData name="Matthew Martineau" userId="S::mmartineau@smoc.org::073ce0ee-5d7d-468d-8982-2f6aa7a904ba" providerId="AD" clId="Web-{0C8625F0-4523-83A1-073D-D0A5D9C95E33}" dt="2025-08-14T13:21:47.242" v="40"/>
          <ac:spMkLst>
            <pc:docMk/>
            <pc:sldMk cId="0" sldId="280"/>
            <ac:spMk id="8" creationId="{DD140F57-7944-9912-0A24-E07D7A8CCFB2}"/>
          </ac:spMkLst>
        </pc:spChg>
        <pc:spChg chg="add">
          <ac:chgData name="Matthew Martineau" userId="S::mmartineau@smoc.org::073ce0ee-5d7d-468d-8982-2f6aa7a904ba" providerId="AD" clId="Web-{0C8625F0-4523-83A1-073D-D0A5D9C95E33}" dt="2025-08-14T13:22:17.993" v="47"/>
          <ac:spMkLst>
            <pc:docMk/>
            <pc:sldMk cId="0" sldId="280"/>
            <ac:spMk id="10" creationId="{0588F74B-71E8-F1FF-A125-BFFD1C67B083}"/>
          </ac:spMkLst>
        </pc:spChg>
        <pc:spChg chg="add">
          <ac:chgData name="Matthew Martineau" userId="S::mmartineau@smoc.org::073ce0ee-5d7d-468d-8982-2f6aa7a904ba" providerId="AD" clId="Web-{0C8625F0-4523-83A1-073D-D0A5D9C95E33}" dt="2025-08-14T13:22:18.087" v="50"/>
          <ac:spMkLst>
            <pc:docMk/>
            <pc:sldMk cId="0" sldId="280"/>
            <ac:spMk id="16" creationId="{9374D1DC-67C4-A536-3ED8-479FC693F1E8}"/>
          </ac:spMkLst>
        </pc:spChg>
        <pc:spChg chg="add">
          <ac:chgData name="Matthew Martineau" userId="S::mmartineau@smoc.org::073ce0ee-5d7d-468d-8982-2f6aa7a904ba" providerId="AD" clId="Web-{0C8625F0-4523-83A1-073D-D0A5D9C95E33}" dt="2025-08-14T13:22:18.102" v="51"/>
          <ac:spMkLst>
            <pc:docMk/>
            <pc:sldMk cId="0" sldId="280"/>
            <ac:spMk id="18" creationId="{35312E60-E321-0CFF-8AA9-7FF4A9539BB4}"/>
          </ac:spMkLst>
        </pc:spChg>
        <pc:spChg chg="add">
          <ac:chgData name="Matthew Martineau" userId="S::mmartineau@smoc.org::073ce0ee-5d7d-468d-8982-2f6aa7a904ba" providerId="AD" clId="Web-{0C8625F0-4523-83A1-073D-D0A5D9C95E33}" dt="2025-08-14T13:22:18.180" v="55"/>
          <ac:spMkLst>
            <pc:docMk/>
            <pc:sldMk cId="0" sldId="280"/>
            <ac:spMk id="26" creationId="{A9C43EAB-8687-B2D2-2FF8-41E55CAD60F6}"/>
          </ac:spMkLst>
        </pc:spChg>
        <pc:picChg chg="add">
          <ac:chgData name="Matthew Martineau" userId="S::mmartineau@smoc.org::073ce0ee-5d7d-468d-8982-2f6aa7a904ba" providerId="AD" clId="Web-{0C8625F0-4523-83A1-073D-D0A5D9C95E33}" dt="2025-08-14T13:22:18.008" v="48"/>
          <ac:picMkLst>
            <pc:docMk/>
            <pc:sldMk cId="0" sldId="280"/>
            <ac:picMk id="12" creationId="{E53A52D0-001B-0E91-DD46-E46B95905E04}"/>
          </ac:picMkLst>
        </pc:picChg>
        <pc:picChg chg="add">
          <ac:chgData name="Matthew Martineau" userId="S::mmartineau@smoc.org::073ce0ee-5d7d-468d-8982-2f6aa7a904ba" providerId="AD" clId="Web-{0C8625F0-4523-83A1-073D-D0A5D9C95E33}" dt="2025-08-14T13:22:18.071" v="49"/>
          <ac:picMkLst>
            <pc:docMk/>
            <pc:sldMk cId="0" sldId="280"/>
            <ac:picMk id="14" creationId="{9F39C870-29EA-E841-0496-A356D7A35211}"/>
          </ac:picMkLst>
        </pc:picChg>
        <pc:picChg chg="add">
          <ac:chgData name="Matthew Martineau" userId="S::mmartineau@smoc.org::073ce0ee-5d7d-468d-8982-2f6aa7a904ba" providerId="AD" clId="Web-{0C8625F0-4523-83A1-073D-D0A5D9C95E33}" dt="2025-08-14T13:22:18.118" v="52"/>
          <ac:picMkLst>
            <pc:docMk/>
            <pc:sldMk cId="0" sldId="280"/>
            <ac:picMk id="20" creationId="{AFDDFE73-C121-2AC6-A903-CA5A16E41738}"/>
          </ac:picMkLst>
        </pc:picChg>
        <pc:picChg chg="add">
          <ac:chgData name="Matthew Martineau" userId="S::mmartineau@smoc.org::073ce0ee-5d7d-468d-8982-2f6aa7a904ba" providerId="AD" clId="Web-{0C8625F0-4523-83A1-073D-D0A5D9C95E33}" dt="2025-08-14T13:22:18.133" v="53"/>
          <ac:picMkLst>
            <pc:docMk/>
            <pc:sldMk cId="0" sldId="280"/>
            <ac:picMk id="22" creationId="{7AF96779-2E44-52BD-E2FA-7E9FF4813558}"/>
          </ac:picMkLst>
        </pc:picChg>
        <pc:picChg chg="add">
          <ac:chgData name="Matthew Martineau" userId="S::mmartineau@smoc.org::073ce0ee-5d7d-468d-8982-2f6aa7a904ba" providerId="AD" clId="Web-{0C8625F0-4523-83A1-073D-D0A5D9C95E33}" dt="2025-08-14T13:22:18.165" v="54"/>
          <ac:picMkLst>
            <pc:docMk/>
            <pc:sldMk cId="0" sldId="280"/>
            <ac:picMk id="24" creationId="{E8CBA794-97BA-D431-9D73-A7A7735255E4}"/>
          </ac:picMkLst>
        </pc:picChg>
      </pc:sldChg>
      <pc:sldChg chg="addSp delSp modSp">
        <pc:chgData name="Matthew Martineau" userId="S::mmartineau@smoc.org::073ce0ee-5d7d-468d-8982-2f6aa7a904ba" providerId="AD" clId="Web-{0C8625F0-4523-83A1-073D-D0A5D9C95E33}" dt="2025-08-14T13:22:57.182" v="72"/>
        <pc:sldMkLst>
          <pc:docMk/>
          <pc:sldMk cId="0" sldId="282"/>
        </pc:sldMkLst>
        <pc:spChg chg="del">
          <ac:chgData name="Matthew Martineau" userId="S::mmartineau@smoc.org::073ce0ee-5d7d-468d-8982-2f6aa7a904ba" providerId="AD" clId="Web-{0C8625F0-4523-83A1-073D-D0A5D9C95E33}" dt="2025-08-14T13:22:25.477" v="56"/>
          <ac:spMkLst>
            <pc:docMk/>
            <pc:sldMk cId="0" sldId="282"/>
            <ac:spMk id="2" creationId="{00000000-0000-0000-0000-000000000000}"/>
          </ac:spMkLst>
        </pc:spChg>
        <pc:spChg chg="del">
          <ac:chgData name="Matthew Martineau" userId="S::mmartineau@smoc.org::073ce0ee-5d7d-468d-8982-2f6aa7a904ba" providerId="AD" clId="Web-{0C8625F0-4523-83A1-073D-D0A5D9C95E33}" dt="2025-08-14T13:22:37.415" v="61"/>
          <ac:spMkLst>
            <pc:docMk/>
            <pc:sldMk cId="0" sldId="282"/>
            <ac:spMk id="3" creationId="{00000000-0000-0000-0000-000000000000}"/>
          </ac:spMkLst>
        </pc:spChg>
        <pc:spChg chg="del">
          <ac:chgData name="Matthew Martineau" userId="S::mmartineau@smoc.org::073ce0ee-5d7d-468d-8982-2f6aa7a904ba" providerId="AD" clId="Web-{0C8625F0-4523-83A1-073D-D0A5D9C95E33}" dt="2025-08-14T13:22:37.415" v="60"/>
          <ac:spMkLst>
            <pc:docMk/>
            <pc:sldMk cId="0" sldId="282"/>
            <ac:spMk id="4" creationId="{00000000-0000-0000-0000-000000000000}"/>
          </ac:spMkLst>
        </pc:spChg>
        <pc:spChg chg="mod">
          <ac:chgData name="Matthew Martineau" userId="S::mmartineau@smoc.org::073ce0ee-5d7d-468d-8982-2f6aa7a904ba" providerId="AD" clId="Web-{0C8625F0-4523-83A1-073D-D0A5D9C95E33}" dt="2025-08-14T13:22:50.884" v="62" actId="1076"/>
          <ac:spMkLst>
            <pc:docMk/>
            <pc:sldMk cId="0" sldId="282"/>
            <ac:spMk id="5" creationId="{00000000-0000-0000-0000-000000000000}"/>
          </ac:spMkLst>
        </pc:spChg>
        <pc:spChg chg="mod">
          <ac:chgData name="Matthew Martineau" userId="S::mmartineau@smoc.org::073ce0ee-5d7d-468d-8982-2f6aa7a904ba" providerId="AD" clId="Web-{0C8625F0-4523-83A1-073D-D0A5D9C95E33}" dt="2025-08-14T13:22:55.150" v="63" actId="1076"/>
          <ac:spMkLst>
            <pc:docMk/>
            <pc:sldMk cId="0" sldId="282"/>
            <ac:spMk id="7" creationId="{00000000-0000-0000-0000-000000000000}"/>
          </ac:spMkLst>
        </pc:spChg>
        <pc:spChg chg="mod">
          <ac:chgData name="Matthew Martineau" userId="S::mmartineau@smoc.org::073ce0ee-5d7d-468d-8982-2f6aa7a904ba" providerId="AD" clId="Web-{0C8625F0-4523-83A1-073D-D0A5D9C95E33}" dt="2025-08-14T13:22:33.915" v="57" actId="1076"/>
          <ac:spMkLst>
            <pc:docMk/>
            <pc:sldMk cId="0" sldId="282"/>
            <ac:spMk id="10" creationId="{00000000-0000-0000-0000-000000000000}"/>
          </ac:spMkLst>
        </pc:spChg>
        <pc:spChg chg="del">
          <ac:chgData name="Matthew Martineau" userId="S::mmartineau@smoc.org::073ce0ee-5d7d-468d-8982-2f6aa7a904ba" providerId="AD" clId="Web-{0C8625F0-4523-83A1-073D-D0A5D9C95E33}" dt="2025-08-14T13:22:37.415" v="58"/>
          <ac:spMkLst>
            <pc:docMk/>
            <pc:sldMk cId="0" sldId="282"/>
            <ac:spMk id="11" creationId="{0A2EC938-B42D-78B5-7002-BC10A7D97F89}"/>
          </ac:spMkLst>
        </pc:spChg>
        <pc:spChg chg="del">
          <ac:chgData name="Matthew Martineau" userId="S::mmartineau@smoc.org::073ce0ee-5d7d-468d-8982-2f6aa7a904ba" providerId="AD" clId="Web-{0C8625F0-4523-83A1-073D-D0A5D9C95E33}" dt="2025-08-14T13:22:37.415" v="59"/>
          <ac:spMkLst>
            <pc:docMk/>
            <pc:sldMk cId="0" sldId="282"/>
            <ac:spMk id="12" creationId="{C92E3323-9420-3913-8453-5EEE8082E2AF}"/>
          </ac:spMkLst>
        </pc:spChg>
        <pc:spChg chg="add">
          <ac:chgData name="Matthew Martineau" userId="S::mmartineau@smoc.org::073ce0ee-5d7d-468d-8982-2f6aa7a904ba" providerId="AD" clId="Web-{0C8625F0-4523-83A1-073D-D0A5D9C95E33}" dt="2025-08-14T13:22:57.041" v="64"/>
          <ac:spMkLst>
            <pc:docMk/>
            <pc:sldMk cId="0" sldId="282"/>
            <ac:spMk id="14" creationId="{E4BCCDBB-8AF8-F0A6-C275-8C2A95DBC965}"/>
          </ac:spMkLst>
        </pc:spChg>
        <pc:spChg chg="add">
          <ac:chgData name="Matthew Martineau" userId="S::mmartineau@smoc.org::073ce0ee-5d7d-468d-8982-2f6aa7a904ba" providerId="AD" clId="Web-{0C8625F0-4523-83A1-073D-D0A5D9C95E33}" dt="2025-08-14T13:22:57.119" v="67"/>
          <ac:spMkLst>
            <pc:docMk/>
            <pc:sldMk cId="0" sldId="282"/>
            <ac:spMk id="20" creationId="{8DAF4702-7F5F-2E15-F0C4-591A6DD52F81}"/>
          </ac:spMkLst>
        </pc:spChg>
        <pc:spChg chg="add">
          <ac:chgData name="Matthew Martineau" userId="S::mmartineau@smoc.org::073ce0ee-5d7d-468d-8982-2f6aa7a904ba" providerId="AD" clId="Web-{0C8625F0-4523-83A1-073D-D0A5D9C95E33}" dt="2025-08-14T13:22:57.135" v="68"/>
          <ac:spMkLst>
            <pc:docMk/>
            <pc:sldMk cId="0" sldId="282"/>
            <ac:spMk id="22" creationId="{88B896C1-51E5-2B4A-FAF3-CB54B45E2755}"/>
          </ac:spMkLst>
        </pc:spChg>
        <pc:spChg chg="add">
          <ac:chgData name="Matthew Martineau" userId="S::mmartineau@smoc.org::073ce0ee-5d7d-468d-8982-2f6aa7a904ba" providerId="AD" clId="Web-{0C8625F0-4523-83A1-073D-D0A5D9C95E33}" dt="2025-08-14T13:22:57.182" v="72"/>
          <ac:spMkLst>
            <pc:docMk/>
            <pc:sldMk cId="0" sldId="282"/>
            <ac:spMk id="30" creationId="{2FB67E4C-9D35-23E2-A0E0-A4EDFFCCF925}"/>
          </ac:spMkLst>
        </pc:spChg>
        <pc:picChg chg="add">
          <ac:chgData name="Matthew Martineau" userId="S::mmartineau@smoc.org::073ce0ee-5d7d-468d-8982-2f6aa7a904ba" providerId="AD" clId="Web-{0C8625F0-4523-83A1-073D-D0A5D9C95E33}" dt="2025-08-14T13:22:57.057" v="65"/>
          <ac:picMkLst>
            <pc:docMk/>
            <pc:sldMk cId="0" sldId="282"/>
            <ac:picMk id="16" creationId="{EBE26BEB-2FF1-E1A7-9453-D665B0FF5FAD}"/>
          </ac:picMkLst>
        </pc:picChg>
        <pc:picChg chg="add">
          <ac:chgData name="Matthew Martineau" userId="S::mmartineau@smoc.org::073ce0ee-5d7d-468d-8982-2f6aa7a904ba" providerId="AD" clId="Web-{0C8625F0-4523-83A1-073D-D0A5D9C95E33}" dt="2025-08-14T13:22:57.103" v="66"/>
          <ac:picMkLst>
            <pc:docMk/>
            <pc:sldMk cId="0" sldId="282"/>
            <ac:picMk id="18" creationId="{4A2134A4-D5C8-ADCD-485A-6D60625C0EE3}"/>
          </ac:picMkLst>
        </pc:picChg>
        <pc:picChg chg="add">
          <ac:chgData name="Matthew Martineau" userId="S::mmartineau@smoc.org::073ce0ee-5d7d-468d-8982-2f6aa7a904ba" providerId="AD" clId="Web-{0C8625F0-4523-83A1-073D-D0A5D9C95E33}" dt="2025-08-14T13:22:57.135" v="69"/>
          <ac:picMkLst>
            <pc:docMk/>
            <pc:sldMk cId="0" sldId="282"/>
            <ac:picMk id="24" creationId="{6D1C9AF7-1581-B5A3-1B2F-089BBC74BBD6}"/>
          </ac:picMkLst>
        </pc:picChg>
        <pc:picChg chg="add">
          <ac:chgData name="Matthew Martineau" userId="S::mmartineau@smoc.org::073ce0ee-5d7d-468d-8982-2f6aa7a904ba" providerId="AD" clId="Web-{0C8625F0-4523-83A1-073D-D0A5D9C95E33}" dt="2025-08-14T13:22:57.150" v="70"/>
          <ac:picMkLst>
            <pc:docMk/>
            <pc:sldMk cId="0" sldId="282"/>
            <ac:picMk id="26" creationId="{F49F6D60-8E9A-45CD-E5E4-695BEC12F158}"/>
          </ac:picMkLst>
        </pc:picChg>
        <pc:picChg chg="add">
          <ac:chgData name="Matthew Martineau" userId="S::mmartineau@smoc.org::073ce0ee-5d7d-468d-8982-2f6aa7a904ba" providerId="AD" clId="Web-{0C8625F0-4523-83A1-073D-D0A5D9C95E33}" dt="2025-08-14T13:22:57.166" v="71"/>
          <ac:picMkLst>
            <pc:docMk/>
            <pc:sldMk cId="0" sldId="282"/>
            <ac:picMk id="28" creationId="{DA626830-0F1B-579E-1027-BC6FE867EC96}"/>
          </ac:picMkLst>
        </pc:picChg>
      </pc:sldChg>
      <pc:sldChg chg="addSp delSp modSp">
        <pc:chgData name="Matthew Martineau" userId="S::mmartineau@smoc.org::073ce0ee-5d7d-468d-8982-2f6aa7a904ba" providerId="AD" clId="Web-{0C8625F0-4523-83A1-073D-D0A5D9C95E33}" dt="2025-08-14T13:23:37.558" v="89"/>
        <pc:sldMkLst>
          <pc:docMk/>
          <pc:sldMk cId="0" sldId="284"/>
        </pc:sldMkLst>
        <pc:spChg chg="del">
          <ac:chgData name="Matthew Martineau" userId="S::mmartineau@smoc.org::073ce0ee-5d7d-468d-8982-2f6aa7a904ba" providerId="AD" clId="Web-{0C8625F0-4523-83A1-073D-D0A5D9C95E33}" dt="2025-08-14T13:23:11.963" v="73"/>
          <ac:spMkLst>
            <pc:docMk/>
            <pc:sldMk cId="0" sldId="284"/>
            <ac:spMk id="2" creationId="{00000000-0000-0000-0000-000000000000}"/>
          </ac:spMkLst>
        </pc:spChg>
        <pc:spChg chg="del">
          <ac:chgData name="Matthew Martineau" userId="S::mmartineau@smoc.org::073ce0ee-5d7d-468d-8982-2f6aa7a904ba" providerId="AD" clId="Web-{0C8625F0-4523-83A1-073D-D0A5D9C95E33}" dt="2025-08-14T13:23:14.854" v="77"/>
          <ac:spMkLst>
            <pc:docMk/>
            <pc:sldMk cId="0" sldId="284"/>
            <ac:spMk id="3" creationId="{00000000-0000-0000-0000-000000000000}"/>
          </ac:spMkLst>
        </pc:spChg>
        <pc:spChg chg="del">
          <ac:chgData name="Matthew Martineau" userId="S::mmartineau@smoc.org::073ce0ee-5d7d-468d-8982-2f6aa7a904ba" providerId="AD" clId="Web-{0C8625F0-4523-83A1-073D-D0A5D9C95E33}" dt="2025-08-14T13:23:14.854" v="76"/>
          <ac:spMkLst>
            <pc:docMk/>
            <pc:sldMk cId="0" sldId="284"/>
            <ac:spMk id="4" creationId="{00000000-0000-0000-0000-000000000000}"/>
          </ac:spMkLst>
        </pc:spChg>
        <pc:spChg chg="mod">
          <ac:chgData name="Matthew Martineau" userId="S::mmartineau@smoc.org::073ce0ee-5d7d-468d-8982-2f6aa7a904ba" providerId="AD" clId="Web-{0C8625F0-4523-83A1-073D-D0A5D9C95E33}" dt="2025-08-14T13:23:35.401" v="80" actId="20577"/>
          <ac:spMkLst>
            <pc:docMk/>
            <pc:sldMk cId="0" sldId="284"/>
            <ac:spMk id="6" creationId="{00000000-0000-0000-0000-000000000000}"/>
          </ac:spMkLst>
        </pc:spChg>
        <pc:spChg chg="del">
          <ac:chgData name="Matthew Martineau" userId="S::mmartineau@smoc.org::073ce0ee-5d7d-468d-8982-2f6aa7a904ba" providerId="AD" clId="Web-{0C8625F0-4523-83A1-073D-D0A5D9C95E33}" dt="2025-08-14T13:23:14.838" v="74"/>
          <ac:spMkLst>
            <pc:docMk/>
            <pc:sldMk cId="0" sldId="284"/>
            <ac:spMk id="8" creationId="{604F1F0D-8968-8F30-6771-93C915ED7788}"/>
          </ac:spMkLst>
        </pc:spChg>
        <pc:spChg chg="del">
          <ac:chgData name="Matthew Martineau" userId="S::mmartineau@smoc.org::073ce0ee-5d7d-468d-8982-2f6aa7a904ba" providerId="AD" clId="Web-{0C8625F0-4523-83A1-073D-D0A5D9C95E33}" dt="2025-08-14T13:23:14.838" v="75"/>
          <ac:spMkLst>
            <pc:docMk/>
            <pc:sldMk cId="0" sldId="284"/>
            <ac:spMk id="9" creationId="{EFBAE9BD-DED4-9C6C-127D-336BF015CC52}"/>
          </ac:spMkLst>
        </pc:spChg>
        <pc:spChg chg="add">
          <ac:chgData name="Matthew Martineau" userId="S::mmartineau@smoc.org::073ce0ee-5d7d-468d-8982-2f6aa7a904ba" providerId="AD" clId="Web-{0C8625F0-4523-83A1-073D-D0A5D9C95E33}" dt="2025-08-14T13:23:37.417" v="81"/>
          <ac:spMkLst>
            <pc:docMk/>
            <pc:sldMk cId="0" sldId="284"/>
            <ac:spMk id="11" creationId="{A73D2582-1B97-54B7-D13C-FE7E41BC57B5}"/>
          </ac:spMkLst>
        </pc:spChg>
        <pc:spChg chg="add">
          <ac:chgData name="Matthew Martineau" userId="S::mmartineau@smoc.org::073ce0ee-5d7d-468d-8982-2f6aa7a904ba" providerId="AD" clId="Web-{0C8625F0-4523-83A1-073D-D0A5D9C95E33}" dt="2025-08-14T13:23:37.495" v="84"/>
          <ac:spMkLst>
            <pc:docMk/>
            <pc:sldMk cId="0" sldId="284"/>
            <ac:spMk id="17" creationId="{F9E516AA-9D68-5B61-32E0-4EE99C3E1731}"/>
          </ac:spMkLst>
        </pc:spChg>
        <pc:spChg chg="add">
          <ac:chgData name="Matthew Martineau" userId="S::mmartineau@smoc.org::073ce0ee-5d7d-468d-8982-2f6aa7a904ba" providerId="AD" clId="Web-{0C8625F0-4523-83A1-073D-D0A5D9C95E33}" dt="2025-08-14T13:23:37.511" v="85"/>
          <ac:spMkLst>
            <pc:docMk/>
            <pc:sldMk cId="0" sldId="284"/>
            <ac:spMk id="19" creationId="{8051CEB2-BE6E-60FF-F228-138E3EFA27CD}"/>
          </ac:spMkLst>
        </pc:spChg>
        <pc:spChg chg="add">
          <ac:chgData name="Matthew Martineau" userId="S::mmartineau@smoc.org::073ce0ee-5d7d-468d-8982-2f6aa7a904ba" providerId="AD" clId="Web-{0C8625F0-4523-83A1-073D-D0A5D9C95E33}" dt="2025-08-14T13:23:37.558" v="89"/>
          <ac:spMkLst>
            <pc:docMk/>
            <pc:sldMk cId="0" sldId="284"/>
            <ac:spMk id="27" creationId="{1490E21E-53A1-0916-8E2C-AA2731C241D7}"/>
          </ac:spMkLst>
        </pc:spChg>
        <pc:picChg chg="add">
          <ac:chgData name="Matthew Martineau" userId="S::mmartineau@smoc.org::073ce0ee-5d7d-468d-8982-2f6aa7a904ba" providerId="AD" clId="Web-{0C8625F0-4523-83A1-073D-D0A5D9C95E33}" dt="2025-08-14T13:23:37.433" v="82"/>
          <ac:picMkLst>
            <pc:docMk/>
            <pc:sldMk cId="0" sldId="284"/>
            <ac:picMk id="13" creationId="{30AA1FB0-56D4-0F5F-C6C9-5B48A15A471E}"/>
          </ac:picMkLst>
        </pc:picChg>
        <pc:picChg chg="add">
          <ac:chgData name="Matthew Martineau" userId="S::mmartineau@smoc.org::073ce0ee-5d7d-468d-8982-2f6aa7a904ba" providerId="AD" clId="Web-{0C8625F0-4523-83A1-073D-D0A5D9C95E33}" dt="2025-08-14T13:23:37.480" v="83"/>
          <ac:picMkLst>
            <pc:docMk/>
            <pc:sldMk cId="0" sldId="284"/>
            <ac:picMk id="15" creationId="{E9EE2738-67A4-414D-B078-993BF48EC3FE}"/>
          </ac:picMkLst>
        </pc:picChg>
        <pc:picChg chg="add">
          <ac:chgData name="Matthew Martineau" userId="S::mmartineau@smoc.org::073ce0ee-5d7d-468d-8982-2f6aa7a904ba" providerId="AD" clId="Web-{0C8625F0-4523-83A1-073D-D0A5D9C95E33}" dt="2025-08-14T13:23:37.511" v="86"/>
          <ac:picMkLst>
            <pc:docMk/>
            <pc:sldMk cId="0" sldId="284"/>
            <ac:picMk id="21" creationId="{07D716EC-12B6-06EA-B01C-D3D042552583}"/>
          </ac:picMkLst>
        </pc:picChg>
        <pc:picChg chg="add">
          <ac:chgData name="Matthew Martineau" userId="S::mmartineau@smoc.org::073ce0ee-5d7d-468d-8982-2f6aa7a904ba" providerId="AD" clId="Web-{0C8625F0-4523-83A1-073D-D0A5D9C95E33}" dt="2025-08-14T13:23:37.526" v="87"/>
          <ac:picMkLst>
            <pc:docMk/>
            <pc:sldMk cId="0" sldId="284"/>
            <ac:picMk id="23" creationId="{4D0DE1E6-D2BC-C528-79F8-5F312C4156EC}"/>
          </ac:picMkLst>
        </pc:picChg>
        <pc:picChg chg="add">
          <ac:chgData name="Matthew Martineau" userId="S::mmartineau@smoc.org::073ce0ee-5d7d-468d-8982-2f6aa7a904ba" providerId="AD" clId="Web-{0C8625F0-4523-83A1-073D-D0A5D9C95E33}" dt="2025-08-14T13:23:37.542" v="88"/>
          <ac:picMkLst>
            <pc:docMk/>
            <pc:sldMk cId="0" sldId="284"/>
            <ac:picMk id="25" creationId="{270664D6-BBD8-BBED-5DCD-86FA63C606DE}"/>
          </ac:picMkLst>
        </pc:picChg>
      </pc:sldChg>
      <pc:sldChg chg="addSp delSp modSp">
        <pc:chgData name="Matthew Martineau" userId="S::mmartineau@smoc.org::073ce0ee-5d7d-468d-8982-2f6aa7a904ba" providerId="AD" clId="Web-{0C8625F0-4523-83A1-073D-D0A5D9C95E33}" dt="2025-08-14T13:24:20.012" v="105"/>
        <pc:sldMkLst>
          <pc:docMk/>
          <pc:sldMk cId="0" sldId="286"/>
        </pc:sldMkLst>
        <pc:spChg chg="del">
          <ac:chgData name="Matthew Martineau" userId="S::mmartineau@smoc.org::073ce0ee-5d7d-468d-8982-2f6aa7a904ba" providerId="AD" clId="Web-{0C8625F0-4523-83A1-073D-D0A5D9C95E33}" dt="2025-08-14T13:23:46.464" v="90"/>
          <ac:spMkLst>
            <pc:docMk/>
            <pc:sldMk cId="0" sldId="286"/>
            <ac:spMk id="2" creationId="{00000000-0000-0000-0000-000000000000}"/>
          </ac:spMkLst>
        </pc:spChg>
        <pc:spChg chg="del">
          <ac:chgData name="Matthew Martineau" userId="S::mmartineau@smoc.org::073ce0ee-5d7d-468d-8982-2f6aa7a904ba" providerId="AD" clId="Web-{0C8625F0-4523-83A1-073D-D0A5D9C95E33}" dt="2025-08-14T13:24:18.418" v="96"/>
          <ac:spMkLst>
            <pc:docMk/>
            <pc:sldMk cId="0" sldId="286"/>
            <ac:spMk id="3" creationId="{00000000-0000-0000-0000-000000000000}"/>
          </ac:spMkLst>
        </pc:spChg>
        <pc:spChg chg="del">
          <ac:chgData name="Matthew Martineau" userId="S::mmartineau@smoc.org::073ce0ee-5d7d-468d-8982-2f6aa7a904ba" providerId="AD" clId="Web-{0C8625F0-4523-83A1-073D-D0A5D9C95E33}" dt="2025-08-14T13:24:18.418" v="95"/>
          <ac:spMkLst>
            <pc:docMk/>
            <pc:sldMk cId="0" sldId="286"/>
            <ac:spMk id="4" creationId="{00000000-0000-0000-0000-000000000000}"/>
          </ac:spMkLst>
        </pc:spChg>
        <pc:spChg chg="mod">
          <ac:chgData name="Matthew Martineau" userId="S::mmartineau@smoc.org::073ce0ee-5d7d-468d-8982-2f6aa7a904ba" providerId="AD" clId="Web-{0C8625F0-4523-83A1-073D-D0A5D9C95E33}" dt="2025-08-14T13:23:56.058" v="91" actId="1076"/>
          <ac:spMkLst>
            <pc:docMk/>
            <pc:sldMk cId="0" sldId="286"/>
            <ac:spMk id="6" creationId="{00000000-0000-0000-0000-000000000000}"/>
          </ac:spMkLst>
        </pc:spChg>
        <pc:spChg chg="del">
          <ac:chgData name="Matthew Martineau" userId="S::mmartineau@smoc.org::073ce0ee-5d7d-468d-8982-2f6aa7a904ba" providerId="AD" clId="Web-{0C8625F0-4523-83A1-073D-D0A5D9C95E33}" dt="2025-08-14T13:24:18.418" v="93"/>
          <ac:spMkLst>
            <pc:docMk/>
            <pc:sldMk cId="0" sldId="286"/>
            <ac:spMk id="8" creationId="{BA4FBB71-E9AD-5978-B5D9-6B9439ECB6F0}"/>
          </ac:spMkLst>
        </pc:spChg>
        <pc:spChg chg="mod">
          <ac:chgData name="Matthew Martineau" userId="S::mmartineau@smoc.org::073ce0ee-5d7d-468d-8982-2f6aa7a904ba" providerId="AD" clId="Web-{0C8625F0-4523-83A1-073D-D0A5D9C95E33}" dt="2025-08-14T13:24:05.184" v="92" actId="1076"/>
          <ac:spMkLst>
            <pc:docMk/>
            <pc:sldMk cId="0" sldId="286"/>
            <ac:spMk id="9" creationId="{00000000-0000-0000-0000-000000000000}"/>
          </ac:spMkLst>
        </pc:spChg>
        <pc:spChg chg="del">
          <ac:chgData name="Matthew Martineau" userId="S::mmartineau@smoc.org::073ce0ee-5d7d-468d-8982-2f6aa7a904ba" providerId="AD" clId="Web-{0C8625F0-4523-83A1-073D-D0A5D9C95E33}" dt="2025-08-14T13:24:18.418" v="94"/>
          <ac:spMkLst>
            <pc:docMk/>
            <pc:sldMk cId="0" sldId="286"/>
            <ac:spMk id="10" creationId="{970C9781-9884-BFD4-188A-88556AD0A5E1}"/>
          </ac:spMkLst>
        </pc:spChg>
        <pc:spChg chg="add">
          <ac:chgData name="Matthew Martineau" userId="S::mmartineau@smoc.org::073ce0ee-5d7d-468d-8982-2f6aa7a904ba" providerId="AD" clId="Web-{0C8625F0-4523-83A1-073D-D0A5D9C95E33}" dt="2025-08-14T13:24:19.793" v="97"/>
          <ac:spMkLst>
            <pc:docMk/>
            <pc:sldMk cId="0" sldId="286"/>
            <ac:spMk id="12" creationId="{C185669F-6544-B3F4-FC18-A2267E10ADA0}"/>
          </ac:spMkLst>
        </pc:spChg>
        <pc:spChg chg="add">
          <ac:chgData name="Matthew Martineau" userId="S::mmartineau@smoc.org::073ce0ee-5d7d-468d-8982-2f6aa7a904ba" providerId="AD" clId="Web-{0C8625F0-4523-83A1-073D-D0A5D9C95E33}" dt="2025-08-14T13:24:19.887" v="100"/>
          <ac:spMkLst>
            <pc:docMk/>
            <pc:sldMk cId="0" sldId="286"/>
            <ac:spMk id="18" creationId="{E61F83E4-E365-389A-55D9-A1BB2370B199}"/>
          </ac:spMkLst>
        </pc:spChg>
        <pc:spChg chg="add">
          <ac:chgData name="Matthew Martineau" userId="S::mmartineau@smoc.org::073ce0ee-5d7d-468d-8982-2f6aa7a904ba" providerId="AD" clId="Web-{0C8625F0-4523-83A1-073D-D0A5D9C95E33}" dt="2025-08-14T13:24:19.918" v="101"/>
          <ac:spMkLst>
            <pc:docMk/>
            <pc:sldMk cId="0" sldId="286"/>
            <ac:spMk id="20" creationId="{6A95BA21-FEE1-7B40-C8AC-6974D150EE22}"/>
          </ac:spMkLst>
        </pc:spChg>
        <pc:spChg chg="add">
          <ac:chgData name="Matthew Martineau" userId="S::mmartineau@smoc.org::073ce0ee-5d7d-468d-8982-2f6aa7a904ba" providerId="AD" clId="Web-{0C8625F0-4523-83A1-073D-D0A5D9C95E33}" dt="2025-08-14T13:24:20.012" v="105"/>
          <ac:spMkLst>
            <pc:docMk/>
            <pc:sldMk cId="0" sldId="286"/>
            <ac:spMk id="28" creationId="{AD0AF965-7AF5-BFE7-7D16-3AF403DFC124}"/>
          </ac:spMkLst>
        </pc:spChg>
        <pc:picChg chg="add">
          <ac:chgData name="Matthew Martineau" userId="S::mmartineau@smoc.org::073ce0ee-5d7d-468d-8982-2f6aa7a904ba" providerId="AD" clId="Web-{0C8625F0-4523-83A1-073D-D0A5D9C95E33}" dt="2025-08-14T13:24:19.825" v="98"/>
          <ac:picMkLst>
            <pc:docMk/>
            <pc:sldMk cId="0" sldId="286"/>
            <ac:picMk id="14" creationId="{90CA2AD8-B4F7-3BBD-7483-25FE9FD0AF39}"/>
          </ac:picMkLst>
        </pc:picChg>
        <pc:picChg chg="add">
          <ac:chgData name="Matthew Martineau" userId="S::mmartineau@smoc.org::073ce0ee-5d7d-468d-8982-2f6aa7a904ba" providerId="AD" clId="Web-{0C8625F0-4523-83A1-073D-D0A5D9C95E33}" dt="2025-08-14T13:24:19.871" v="99"/>
          <ac:picMkLst>
            <pc:docMk/>
            <pc:sldMk cId="0" sldId="286"/>
            <ac:picMk id="16" creationId="{AD5B7245-8ABE-A443-E391-6236893F9083}"/>
          </ac:picMkLst>
        </pc:picChg>
        <pc:picChg chg="add">
          <ac:chgData name="Matthew Martineau" userId="S::mmartineau@smoc.org::073ce0ee-5d7d-468d-8982-2f6aa7a904ba" providerId="AD" clId="Web-{0C8625F0-4523-83A1-073D-D0A5D9C95E33}" dt="2025-08-14T13:24:19.934" v="102"/>
          <ac:picMkLst>
            <pc:docMk/>
            <pc:sldMk cId="0" sldId="286"/>
            <ac:picMk id="22" creationId="{E094DC03-9853-2643-7387-C8D5549EAE94}"/>
          </ac:picMkLst>
        </pc:picChg>
        <pc:picChg chg="add">
          <ac:chgData name="Matthew Martineau" userId="S::mmartineau@smoc.org::073ce0ee-5d7d-468d-8982-2f6aa7a904ba" providerId="AD" clId="Web-{0C8625F0-4523-83A1-073D-D0A5D9C95E33}" dt="2025-08-14T13:24:19.965" v="103"/>
          <ac:picMkLst>
            <pc:docMk/>
            <pc:sldMk cId="0" sldId="286"/>
            <ac:picMk id="24" creationId="{B82F4DC2-4D5E-F23E-D8B7-38F7D489AC8D}"/>
          </ac:picMkLst>
        </pc:picChg>
        <pc:picChg chg="add">
          <ac:chgData name="Matthew Martineau" userId="S::mmartineau@smoc.org::073ce0ee-5d7d-468d-8982-2f6aa7a904ba" providerId="AD" clId="Web-{0C8625F0-4523-83A1-073D-D0A5D9C95E33}" dt="2025-08-14T13:24:19.996" v="104"/>
          <ac:picMkLst>
            <pc:docMk/>
            <pc:sldMk cId="0" sldId="286"/>
            <ac:picMk id="26" creationId="{6A8ADAF2-C927-CF1C-EC5F-FA259E7AE3A6}"/>
          </ac:picMkLst>
        </pc:picChg>
      </pc:sldChg>
      <pc:sldChg chg="addSp delSp modSp">
        <pc:chgData name="Matthew Martineau" userId="S::mmartineau@smoc.org::073ce0ee-5d7d-468d-8982-2f6aa7a904ba" providerId="AD" clId="Web-{0C8625F0-4523-83A1-073D-D0A5D9C95E33}" dt="2025-08-14T15:08:11.793" v="124"/>
        <pc:sldMkLst>
          <pc:docMk/>
          <pc:sldMk cId="0" sldId="288"/>
        </pc:sldMkLst>
        <pc:spChg chg="del">
          <ac:chgData name="Matthew Martineau" userId="S::mmartineau@smoc.org::073ce0ee-5d7d-468d-8982-2f6aa7a904ba" providerId="AD" clId="Web-{0C8625F0-4523-83A1-073D-D0A5D9C95E33}" dt="2025-08-14T15:07:36.355" v="106"/>
          <ac:spMkLst>
            <pc:docMk/>
            <pc:sldMk cId="0" sldId="288"/>
            <ac:spMk id="2" creationId="{00000000-0000-0000-0000-000000000000}"/>
          </ac:spMkLst>
        </pc:spChg>
        <pc:spChg chg="del">
          <ac:chgData name="Matthew Martineau" userId="S::mmartineau@smoc.org::073ce0ee-5d7d-468d-8982-2f6aa7a904ba" providerId="AD" clId="Web-{0C8625F0-4523-83A1-073D-D0A5D9C95E33}" dt="2025-08-14T15:07:39.823" v="111"/>
          <ac:spMkLst>
            <pc:docMk/>
            <pc:sldMk cId="0" sldId="288"/>
            <ac:spMk id="3" creationId="{00000000-0000-0000-0000-000000000000}"/>
          </ac:spMkLst>
        </pc:spChg>
        <pc:spChg chg="del">
          <ac:chgData name="Matthew Martineau" userId="S::mmartineau@smoc.org::073ce0ee-5d7d-468d-8982-2f6aa7a904ba" providerId="AD" clId="Web-{0C8625F0-4523-83A1-073D-D0A5D9C95E33}" dt="2025-08-14T15:07:39.823" v="110"/>
          <ac:spMkLst>
            <pc:docMk/>
            <pc:sldMk cId="0" sldId="288"/>
            <ac:spMk id="4" creationId="{00000000-0000-0000-0000-000000000000}"/>
          </ac:spMkLst>
        </pc:spChg>
        <pc:spChg chg="mod">
          <ac:chgData name="Matthew Martineau" userId="S::mmartineau@smoc.org::073ce0ee-5d7d-468d-8982-2f6aa7a904ba" providerId="AD" clId="Web-{0C8625F0-4523-83A1-073D-D0A5D9C95E33}" dt="2025-08-14T15:07:57.715" v="115" actId="1076"/>
          <ac:spMkLst>
            <pc:docMk/>
            <pc:sldMk cId="0" sldId="288"/>
            <ac:spMk id="5" creationId="{00000000-0000-0000-0000-000000000000}"/>
          </ac:spMkLst>
        </pc:spChg>
        <pc:spChg chg="mod">
          <ac:chgData name="Matthew Martineau" userId="S::mmartineau@smoc.org::073ce0ee-5d7d-468d-8982-2f6aa7a904ba" providerId="AD" clId="Web-{0C8625F0-4523-83A1-073D-D0A5D9C95E33}" dt="2025-08-14T15:07:44.199" v="112" actId="1076"/>
          <ac:spMkLst>
            <pc:docMk/>
            <pc:sldMk cId="0" sldId="288"/>
            <ac:spMk id="6" creationId="{00000000-0000-0000-0000-000000000000}"/>
          </ac:spMkLst>
        </pc:spChg>
        <pc:spChg chg="del">
          <ac:chgData name="Matthew Martineau" userId="S::mmartineau@smoc.org::073ce0ee-5d7d-468d-8982-2f6aa7a904ba" providerId="AD" clId="Web-{0C8625F0-4523-83A1-073D-D0A5D9C95E33}" dt="2025-08-14T15:07:39.823" v="107"/>
          <ac:spMkLst>
            <pc:docMk/>
            <pc:sldMk cId="0" sldId="288"/>
            <ac:spMk id="8" creationId="{D052A721-0B18-7563-AC43-DF5998D54EFD}"/>
          </ac:spMkLst>
        </pc:spChg>
        <pc:spChg chg="del">
          <ac:chgData name="Matthew Martineau" userId="S::mmartineau@smoc.org::073ce0ee-5d7d-468d-8982-2f6aa7a904ba" providerId="AD" clId="Web-{0C8625F0-4523-83A1-073D-D0A5D9C95E33}" dt="2025-08-14T15:07:39.823" v="109"/>
          <ac:spMkLst>
            <pc:docMk/>
            <pc:sldMk cId="0" sldId="288"/>
            <ac:spMk id="9" creationId="{00000000-0000-0000-0000-000000000000}"/>
          </ac:spMkLst>
        </pc:spChg>
        <pc:spChg chg="del">
          <ac:chgData name="Matthew Martineau" userId="S::mmartineau@smoc.org::073ce0ee-5d7d-468d-8982-2f6aa7a904ba" providerId="AD" clId="Web-{0C8625F0-4523-83A1-073D-D0A5D9C95E33}" dt="2025-08-14T15:07:39.823" v="108"/>
          <ac:spMkLst>
            <pc:docMk/>
            <pc:sldMk cId="0" sldId="288"/>
            <ac:spMk id="10" creationId="{0DC98296-7344-B1A7-8492-B2470E0ADA8A}"/>
          </ac:spMkLst>
        </pc:spChg>
        <pc:spChg chg="add">
          <ac:chgData name="Matthew Martineau" userId="S::mmartineau@smoc.org::073ce0ee-5d7d-468d-8982-2f6aa7a904ba" providerId="AD" clId="Web-{0C8625F0-4523-83A1-073D-D0A5D9C95E33}" dt="2025-08-14T15:08:11.653" v="116"/>
          <ac:spMkLst>
            <pc:docMk/>
            <pc:sldMk cId="0" sldId="288"/>
            <ac:spMk id="12" creationId="{744E17F7-B877-7DB4-35C5-6A679374B989}"/>
          </ac:spMkLst>
        </pc:spChg>
        <pc:spChg chg="add">
          <ac:chgData name="Matthew Martineau" userId="S::mmartineau@smoc.org::073ce0ee-5d7d-468d-8982-2f6aa7a904ba" providerId="AD" clId="Web-{0C8625F0-4523-83A1-073D-D0A5D9C95E33}" dt="2025-08-14T15:08:11.715" v="119"/>
          <ac:spMkLst>
            <pc:docMk/>
            <pc:sldMk cId="0" sldId="288"/>
            <ac:spMk id="18" creationId="{92CBA747-E4A0-64B7-89CA-D19B971760C8}"/>
          </ac:spMkLst>
        </pc:spChg>
        <pc:spChg chg="add">
          <ac:chgData name="Matthew Martineau" userId="S::mmartineau@smoc.org::073ce0ee-5d7d-468d-8982-2f6aa7a904ba" providerId="AD" clId="Web-{0C8625F0-4523-83A1-073D-D0A5D9C95E33}" dt="2025-08-14T15:08:11.731" v="120"/>
          <ac:spMkLst>
            <pc:docMk/>
            <pc:sldMk cId="0" sldId="288"/>
            <ac:spMk id="20" creationId="{0FB86E4E-5CA4-B1B4-F888-B5F0DBD893C8}"/>
          </ac:spMkLst>
        </pc:spChg>
        <pc:spChg chg="add">
          <ac:chgData name="Matthew Martineau" userId="S::mmartineau@smoc.org::073ce0ee-5d7d-468d-8982-2f6aa7a904ba" providerId="AD" clId="Web-{0C8625F0-4523-83A1-073D-D0A5D9C95E33}" dt="2025-08-14T15:08:11.793" v="124"/>
          <ac:spMkLst>
            <pc:docMk/>
            <pc:sldMk cId="0" sldId="288"/>
            <ac:spMk id="28" creationId="{FF70BE47-8ACC-082C-A403-366154B52733}"/>
          </ac:spMkLst>
        </pc:spChg>
        <pc:picChg chg="add">
          <ac:chgData name="Matthew Martineau" userId="S::mmartineau@smoc.org::073ce0ee-5d7d-468d-8982-2f6aa7a904ba" providerId="AD" clId="Web-{0C8625F0-4523-83A1-073D-D0A5D9C95E33}" dt="2025-08-14T15:08:11.668" v="117"/>
          <ac:picMkLst>
            <pc:docMk/>
            <pc:sldMk cId="0" sldId="288"/>
            <ac:picMk id="14" creationId="{F5AA97B2-3764-4B9F-3F73-A8C421A43ACF}"/>
          </ac:picMkLst>
        </pc:picChg>
        <pc:picChg chg="add">
          <ac:chgData name="Matthew Martineau" userId="S::mmartineau@smoc.org::073ce0ee-5d7d-468d-8982-2f6aa7a904ba" providerId="AD" clId="Web-{0C8625F0-4523-83A1-073D-D0A5D9C95E33}" dt="2025-08-14T15:08:11.715" v="118"/>
          <ac:picMkLst>
            <pc:docMk/>
            <pc:sldMk cId="0" sldId="288"/>
            <ac:picMk id="16" creationId="{CAF653CC-A75A-522A-E236-2FA96FBA24B9}"/>
          </ac:picMkLst>
        </pc:picChg>
        <pc:picChg chg="add">
          <ac:chgData name="Matthew Martineau" userId="S::mmartineau@smoc.org::073ce0ee-5d7d-468d-8982-2f6aa7a904ba" providerId="AD" clId="Web-{0C8625F0-4523-83A1-073D-D0A5D9C95E33}" dt="2025-08-14T15:08:11.747" v="121"/>
          <ac:picMkLst>
            <pc:docMk/>
            <pc:sldMk cId="0" sldId="288"/>
            <ac:picMk id="22" creationId="{BDB20D8F-6A62-BE55-29C1-E1C565E2E660}"/>
          </ac:picMkLst>
        </pc:picChg>
        <pc:picChg chg="add">
          <ac:chgData name="Matthew Martineau" userId="S::mmartineau@smoc.org::073ce0ee-5d7d-468d-8982-2f6aa7a904ba" providerId="AD" clId="Web-{0C8625F0-4523-83A1-073D-D0A5D9C95E33}" dt="2025-08-14T15:08:11.762" v="122"/>
          <ac:picMkLst>
            <pc:docMk/>
            <pc:sldMk cId="0" sldId="288"/>
            <ac:picMk id="24" creationId="{763D547E-C4B3-47C9-BAB7-B4ED21CB8821}"/>
          </ac:picMkLst>
        </pc:picChg>
        <pc:picChg chg="add">
          <ac:chgData name="Matthew Martineau" userId="S::mmartineau@smoc.org::073ce0ee-5d7d-468d-8982-2f6aa7a904ba" providerId="AD" clId="Web-{0C8625F0-4523-83A1-073D-D0A5D9C95E33}" dt="2025-08-14T15:08:11.778" v="123"/>
          <ac:picMkLst>
            <pc:docMk/>
            <pc:sldMk cId="0" sldId="288"/>
            <ac:picMk id="26" creationId="{91DAB199-29D6-DB83-F1E6-DA78163C52AA}"/>
          </ac:picMkLst>
        </pc:picChg>
      </pc:sldChg>
      <pc:sldChg chg="addSp delSp modSp">
        <pc:chgData name="Matthew Martineau" userId="S::mmartineau@smoc.org::073ce0ee-5d7d-468d-8982-2f6aa7a904ba" providerId="AD" clId="Web-{0C8625F0-4523-83A1-073D-D0A5D9C95E33}" dt="2025-08-14T15:16:24.409" v="142"/>
        <pc:sldMkLst>
          <pc:docMk/>
          <pc:sldMk cId="0" sldId="290"/>
        </pc:sldMkLst>
        <pc:spChg chg="del">
          <ac:chgData name="Matthew Martineau" userId="S::mmartineau@smoc.org::073ce0ee-5d7d-468d-8982-2f6aa7a904ba" providerId="AD" clId="Web-{0C8625F0-4523-83A1-073D-D0A5D9C95E33}" dt="2025-08-14T15:11:04.832" v="125"/>
          <ac:spMkLst>
            <pc:docMk/>
            <pc:sldMk cId="0" sldId="290"/>
            <ac:spMk id="2" creationId="{00000000-0000-0000-0000-000000000000}"/>
          </ac:spMkLst>
        </pc:spChg>
        <pc:spChg chg="del">
          <ac:chgData name="Matthew Martineau" userId="S::mmartineau@smoc.org::073ce0ee-5d7d-468d-8982-2f6aa7a904ba" providerId="AD" clId="Web-{0C8625F0-4523-83A1-073D-D0A5D9C95E33}" dt="2025-08-14T15:11:10.770" v="129"/>
          <ac:spMkLst>
            <pc:docMk/>
            <pc:sldMk cId="0" sldId="290"/>
            <ac:spMk id="3" creationId="{00000000-0000-0000-0000-000000000000}"/>
          </ac:spMkLst>
        </pc:spChg>
        <pc:spChg chg="del">
          <ac:chgData name="Matthew Martineau" userId="S::mmartineau@smoc.org::073ce0ee-5d7d-468d-8982-2f6aa7a904ba" providerId="AD" clId="Web-{0C8625F0-4523-83A1-073D-D0A5D9C95E33}" dt="2025-08-14T15:11:10.770" v="128"/>
          <ac:spMkLst>
            <pc:docMk/>
            <pc:sldMk cId="0" sldId="290"/>
            <ac:spMk id="4" creationId="{00000000-0000-0000-0000-000000000000}"/>
          </ac:spMkLst>
        </pc:spChg>
        <pc:spChg chg="mod">
          <ac:chgData name="Matthew Martineau" userId="S::mmartineau@smoc.org::073ce0ee-5d7d-468d-8982-2f6aa7a904ba" providerId="AD" clId="Web-{0C8625F0-4523-83A1-073D-D0A5D9C95E33}" dt="2025-08-14T15:16:13.799" v="130" actId="1076"/>
          <ac:spMkLst>
            <pc:docMk/>
            <pc:sldMk cId="0" sldId="290"/>
            <ac:spMk id="5" creationId="{00000000-0000-0000-0000-000000000000}"/>
          </ac:spMkLst>
        </pc:spChg>
        <pc:spChg chg="mod">
          <ac:chgData name="Matthew Martineau" userId="S::mmartineau@smoc.org::073ce0ee-5d7d-468d-8982-2f6aa7a904ba" providerId="AD" clId="Web-{0C8625F0-4523-83A1-073D-D0A5D9C95E33}" dt="2025-08-14T15:16:21.674" v="133" actId="20577"/>
          <ac:spMkLst>
            <pc:docMk/>
            <pc:sldMk cId="0" sldId="290"/>
            <ac:spMk id="6" creationId="{00000000-0000-0000-0000-000000000000}"/>
          </ac:spMkLst>
        </pc:spChg>
        <pc:spChg chg="del">
          <ac:chgData name="Matthew Martineau" userId="S::mmartineau@smoc.org::073ce0ee-5d7d-468d-8982-2f6aa7a904ba" providerId="AD" clId="Web-{0C8625F0-4523-83A1-073D-D0A5D9C95E33}" dt="2025-08-14T15:11:10.770" v="126"/>
          <ac:spMkLst>
            <pc:docMk/>
            <pc:sldMk cId="0" sldId="290"/>
            <ac:spMk id="7" creationId="{5B91F2A7-E134-A8BC-CB06-B30DE8AF11D7}"/>
          </ac:spMkLst>
        </pc:spChg>
        <pc:spChg chg="del">
          <ac:chgData name="Matthew Martineau" userId="S::mmartineau@smoc.org::073ce0ee-5d7d-468d-8982-2f6aa7a904ba" providerId="AD" clId="Web-{0C8625F0-4523-83A1-073D-D0A5D9C95E33}" dt="2025-08-14T15:11:10.770" v="127"/>
          <ac:spMkLst>
            <pc:docMk/>
            <pc:sldMk cId="0" sldId="290"/>
            <ac:spMk id="8" creationId="{E7ED3048-8498-A96E-CEC7-A82EAB59EA7F}"/>
          </ac:spMkLst>
        </pc:spChg>
        <pc:spChg chg="add">
          <ac:chgData name="Matthew Martineau" userId="S::mmartineau@smoc.org::073ce0ee-5d7d-468d-8982-2f6aa7a904ba" providerId="AD" clId="Web-{0C8625F0-4523-83A1-073D-D0A5D9C95E33}" dt="2025-08-14T15:16:24.221" v="134"/>
          <ac:spMkLst>
            <pc:docMk/>
            <pc:sldMk cId="0" sldId="290"/>
            <ac:spMk id="10" creationId="{E8CE6E1B-E4C0-A64B-1657-01C75B759232}"/>
          </ac:spMkLst>
        </pc:spChg>
        <pc:spChg chg="add">
          <ac:chgData name="Matthew Martineau" userId="S::mmartineau@smoc.org::073ce0ee-5d7d-468d-8982-2f6aa7a904ba" providerId="AD" clId="Web-{0C8625F0-4523-83A1-073D-D0A5D9C95E33}" dt="2025-08-14T15:16:24.315" v="137"/>
          <ac:spMkLst>
            <pc:docMk/>
            <pc:sldMk cId="0" sldId="290"/>
            <ac:spMk id="16" creationId="{2B0CEF32-2C39-F1C8-01D7-784FAA26D8BB}"/>
          </ac:spMkLst>
        </pc:spChg>
        <pc:spChg chg="add">
          <ac:chgData name="Matthew Martineau" userId="S::mmartineau@smoc.org::073ce0ee-5d7d-468d-8982-2f6aa7a904ba" providerId="AD" clId="Web-{0C8625F0-4523-83A1-073D-D0A5D9C95E33}" dt="2025-08-14T15:16:24.330" v="138"/>
          <ac:spMkLst>
            <pc:docMk/>
            <pc:sldMk cId="0" sldId="290"/>
            <ac:spMk id="18" creationId="{74E837FB-8D38-D97E-20B2-3A8990660F23}"/>
          </ac:spMkLst>
        </pc:spChg>
        <pc:spChg chg="add">
          <ac:chgData name="Matthew Martineau" userId="S::mmartineau@smoc.org::073ce0ee-5d7d-468d-8982-2f6aa7a904ba" providerId="AD" clId="Web-{0C8625F0-4523-83A1-073D-D0A5D9C95E33}" dt="2025-08-14T15:16:24.409" v="142"/>
          <ac:spMkLst>
            <pc:docMk/>
            <pc:sldMk cId="0" sldId="290"/>
            <ac:spMk id="26" creationId="{67D02E64-82F5-BE5A-B4E2-C41CDDB02645}"/>
          </ac:spMkLst>
        </pc:spChg>
        <pc:picChg chg="add">
          <ac:chgData name="Matthew Martineau" userId="S::mmartineau@smoc.org::073ce0ee-5d7d-468d-8982-2f6aa7a904ba" providerId="AD" clId="Web-{0C8625F0-4523-83A1-073D-D0A5D9C95E33}" dt="2025-08-14T15:16:24.237" v="135"/>
          <ac:picMkLst>
            <pc:docMk/>
            <pc:sldMk cId="0" sldId="290"/>
            <ac:picMk id="12" creationId="{D8CA134A-DF9B-9516-3B76-3FAF20D6C803}"/>
          </ac:picMkLst>
        </pc:picChg>
        <pc:picChg chg="add">
          <ac:chgData name="Matthew Martineau" userId="S::mmartineau@smoc.org::073ce0ee-5d7d-468d-8982-2f6aa7a904ba" providerId="AD" clId="Web-{0C8625F0-4523-83A1-073D-D0A5D9C95E33}" dt="2025-08-14T15:16:24.299" v="136"/>
          <ac:picMkLst>
            <pc:docMk/>
            <pc:sldMk cId="0" sldId="290"/>
            <ac:picMk id="14" creationId="{8D988E24-A07F-86BC-EB64-198DC81CD03D}"/>
          </ac:picMkLst>
        </pc:picChg>
        <pc:picChg chg="add">
          <ac:chgData name="Matthew Martineau" userId="S::mmartineau@smoc.org::073ce0ee-5d7d-468d-8982-2f6aa7a904ba" providerId="AD" clId="Web-{0C8625F0-4523-83A1-073D-D0A5D9C95E33}" dt="2025-08-14T15:16:24.346" v="139"/>
          <ac:picMkLst>
            <pc:docMk/>
            <pc:sldMk cId="0" sldId="290"/>
            <ac:picMk id="20" creationId="{2D971685-62D8-3646-5528-C638C5AEFAAB}"/>
          </ac:picMkLst>
        </pc:picChg>
        <pc:picChg chg="add">
          <ac:chgData name="Matthew Martineau" userId="S::mmartineau@smoc.org::073ce0ee-5d7d-468d-8982-2f6aa7a904ba" providerId="AD" clId="Web-{0C8625F0-4523-83A1-073D-D0A5D9C95E33}" dt="2025-08-14T15:16:24.377" v="140"/>
          <ac:picMkLst>
            <pc:docMk/>
            <pc:sldMk cId="0" sldId="290"/>
            <ac:picMk id="22" creationId="{9CAEC07F-C05A-FA5B-E16F-47E49C7880C6}"/>
          </ac:picMkLst>
        </pc:picChg>
        <pc:picChg chg="add">
          <ac:chgData name="Matthew Martineau" userId="S::mmartineau@smoc.org::073ce0ee-5d7d-468d-8982-2f6aa7a904ba" providerId="AD" clId="Web-{0C8625F0-4523-83A1-073D-D0A5D9C95E33}" dt="2025-08-14T15:16:24.393" v="141"/>
          <ac:picMkLst>
            <pc:docMk/>
            <pc:sldMk cId="0" sldId="290"/>
            <ac:picMk id="24" creationId="{4205077C-21B1-2BA2-6573-A795B3093E07}"/>
          </ac:picMkLst>
        </pc:picChg>
      </pc:sldChg>
      <pc:sldChg chg="addSp delSp modSp">
        <pc:chgData name="Matthew Martineau" userId="S::mmartineau@smoc.org::073ce0ee-5d7d-468d-8982-2f6aa7a904ba" providerId="AD" clId="Web-{0C8625F0-4523-83A1-073D-D0A5D9C95E33}" dt="2025-08-14T15:17:31.943" v="160"/>
        <pc:sldMkLst>
          <pc:docMk/>
          <pc:sldMk cId="0" sldId="294"/>
        </pc:sldMkLst>
        <pc:spChg chg="del">
          <ac:chgData name="Matthew Martineau" userId="S::mmartineau@smoc.org::073ce0ee-5d7d-468d-8982-2f6aa7a904ba" providerId="AD" clId="Web-{0C8625F0-4523-83A1-073D-D0A5D9C95E33}" dt="2025-08-14T15:17:03.317" v="143"/>
          <ac:spMkLst>
            <pc:docMk/>
            <pc:sldMk cId="0" sldId="294"/>
            <ac:spMk id="2" creationId="{00000000-0000-0000-0000-000000000000}"/>
          </ac:spMkLst>
        </pc:spChg>
        <pc:spChg chg="del">
          <ac:chgData name="Matthew Martineau" userId="S::mmartineau@smoc.org::073ce0ee-5d7d-468d-8982-2f6aa7a904ba" providerId="AD" clId="Web-{0C8625F0-4523-83A1-073D-D0A5D9C95E33}" dt="2025-08-14T15:17:08.598" v="146"/>
          <ac:spMkLst>
            <pc:docMk/>
            <pc:sldMk cId="0" sldId="294"/>
            <ac:spMk id="3" creationId="{00000000-0000-0000-0000-000000000000}"/>
          </ac:spMkLst>
        </pc:spChg>
        <pc:spChg chg="mod">
          <ac:chgData name="Matthew Martineau" userId="S::mmartineau@smoc.org::073ce0ee-5d7d-468d-8982-2f6aa7a904ba" providerId="AD" clId="Web-{0C8625F0-4523-83A1-073D-D0A5D9C95E33}" dt="2025-08-14T15:17:29.959" v="151" actId="1076"/>
          <ac:spMkLst>
            <pc:docMk/>
            <pc:sldMk cId="0" sldId="294"/>
            <ac:spMk id="5" creationId="{00000000-0000-0000-0000-000000000000}"/>
          </ac:spMkLst>
        </pc:spChg>
        <pc:spChg chg="mod">
          <ac:chgData name="Matthew Martineau" userId="S::mmartineau@smoc.org::073ce0ee-5d7d-468d-8982-2f6aa7a904ba" providerId="AD" clId="Web-{0C8625F0-4523-83A1-073D-D0A5D9C95E33}" dt="2025-08-14T15:17:18.489" v="148" actId="1076"/>
          <ac:spMkLst>
            <pc:docMk/>
            <pc:sldMk cId="0" sldId="294"/>
            <ac:spMk id="9" creationId="{00000000-0000-0000-0000-000000000000}"/>
          </ac:spMkLst>
        </pc:spChg>
        <pc:spChg chg="mod">
          <ac:chgData name="Matthew Martineau" userId="S::mmartineau@smoc.org::073ce0ee-5d7d-468d-8982-2f6aa7a904ba" providerId="AD" clId="Web-{0C8625F0-4523-83A1-073D-D0A5D9C95E33}" dt="2025-08-14T15:17:13.505" v="147" actId="1076"/>
          <ac:spMkLst>
            <pc:docMk/>
            <pc:sldMk cId="0" sldId="294"/>
            <ac:spMk id="10" creationId="{00000000-0000-0000-0000-000000000000}"/>
          </ac:spMkLst>
        </pc:spChg>
        <pc:spChg chg="del">
          <ac:chgData name="Matthew Martineau" userId="S::mmartineau@smoc.org::073ce0ee-5d7d-468d-8982-2f6aa7a904ba" providerId="AD" clId="Web-{0C8625F0-4523-83A1-073D-D0A5D9C95E33}" dt="2025-08-14T15:17:05.989" v="144"/>
          <ac:spMkLst>
            <pc:docMk/>
            <pc:sldMk cId="0" sldId="294"/>
            <ac:spMk id="11" creationId="{970573F4-7600-19C3-6CE0-FFF37FE74F1B}"/>
          </ac:spMkLst>
        </pc:spChg>
        <pc:spChg chg="del">
          <ac:chgData name="Matthew Martineau" userId="S::mmartineau@smoc.org::073ce0ee-5d7d-468d-8982-2f6aa7a904ba" providerId="AD" clId="Web-{0C8625F0-4523-83A1-073D-D0A5D9C95E33}" dt="2025-08-14T15:17:05.989" v="145"/>
          <ac:spMkLst>
            <pc:docMk/>
            <pc:sldMk cId="0" sldId="294"/>
            <ac:spMk id="12" creationId="{AEA0EA42-3BF9-5B63-9DF6-79E4FFCC1B4C}"/>
          </ac:spMkLst>
        </pc:spChg>
        <pc:spChg chg="add">
          <ac:chgData name="Matthew Martineau" userId="S::mmartineau@smoc.org::073ce0ee-5d7d-468d-8982-2f6aa7a904ba" providerId="AD" clId="Web-{0C8625F0-4523-83A1-073D-D0A5D9C95E33}" dt="2025-08-14T15:17:31.803" v="152"/>
          <ac:spMkLst>
            <pc:docMk/>
            <pc:sldMk cId="0" sldId="294"/>
            <ac:spMk id="14" creationId="{3C07732D-5C20-63C1-5E33-B4A3CA14D7CA}"/>
          </ac:spMkLst>
        </pc:spChg>
        <pc:spChg chg="add">
          <ac:chgData name="Matthew Martineau" userId="S::mmartineau@smoc.org::073ce0ee-5d7d-468d-8982-2f6aa7a904ba" providerId="AD" clId="Web-{0C8625F0-4523-83A1-073D-D0A5D9C95E33}" dt="2025-08-14T15:17:31.881" v="155"/>
          <ac:spMkLst>
            <pc:docMk/>
            <pc:sldMk cId="0" sldId="294"/>
            <ac:spMk id="20" creationId="{10465A26-0918-6CBE-4670-7B7E62F2BA95}"/>
          </ac:spMkLst>
        </pc:spChg>
        <pc:spChg chg="add">
          <ac:chgData name="Matthew Martineau" userId="S::mmartineau@smoc.org::073ce0ee-5d7d-468d-8982-2f6aa7a904ba" providerId="AD" clId="Web-{0C8625F0-4523-83A1-073D-D0A5D9C95E33}" dt="2025-08-14T15:17:31.896" v="156"/>
          <ac:spMkLst>
            <pc:docMk/>
            <pc:sldMk cId="0" sldId="294"/>
            <ac:spMk id="22" creationId="{84B5E186-C356-036F-4844-A3090D3755F0}"/>
          </ac:spMkLst>
        </pc:spChg>
        <pc:spChg chg="add">
          <ac:chgData name="Matthew Martineau" userId="S::mmartineau@smoc.org::073ce0ee-5d7d-468d-8982-2f6aa7a904ba" providerId="AD" clId="Web-{0C8625F0-4523-83A1-073D-D0A5D9C95E33}" dt="2025-08-14T15:17:31.943" v="160"/>
          <ac:spMkLst>
            <pc:docMk/>
            <pc:sldMk cId="0" sldId="294"/>
            <ac:spMk id="30" creationId="{DFE009BB-0A18-8502-25CC-F09C3FA8A4D3}"/>
          </ac:spMkLst>
        </pc:spChg>
        <pc:picChg chg="add">
          <ac:chgData name="Matthew Martineau" userId="S::mmartineau@smoc.org::073ce0ee-5d7d-468d-8982-2f6aa7a904ba" providerId="AD" clId="Web-{0C8625F0-4523-83A1-073D-D0A5D9C95E33}" dt="2025-08-14T15:17:31.818" v="153"/>
          <ac:picMkLst>
            <pc:docMk/>
            <pc:sldMk cId="0" sldId="294"/>
            <ac:picMk id="16" creationId="{952C9DF9-8D9C-D804-D3AB-467D55527EC6}"/>
          </ac:picMkLst>
        </pc:picChg>
        <pc:picChg chg="add">
          <ac:chgData name="Matthew Martineau" userId="S::mmartineau@smoc.org::073ce0ee-5d7d-468d-8982-2f6aa7a904ba" providerId="AD" clId="Web-{0C8625F0-4523-83A1-073D-D0A5D9C95E33}" dt="2025-08-14T15:17:31.865" v="154"/>
          <ac:picMkLst>
            <pc:docMk/>
            <pc:sldMk cId="0" sldId="294"/>
            <ac:picMk id="18" creationId="{D9DE0842-991F-79C2-F6E9-E76C9499CFED}"/>
          </ac:picMkLst>
        </pc:picChg>
        <pc:picChg chg="add">
          <ac:chgData name="Matthew Martineau" userId="S::mmartineau@smoc.org::073ce0ee-5d7d-468d-8982-2f6aa7a904ba" providerId="AD" clId="Web-{0C8625F0-4523-83A1-073D-D0A5D9C95E33}" dt="2025-08-14T15:17:31.912" v="157"/>
          <ac:picMkLst>
            <pc:docMk/>
            <pc:sldMk cId="0" sldId="294"/>
            <ac:picMk id="24" creationId="{77273E08-916C-7007-DD64-03D6BA8EB100}"/>
          </ac:picMkLst>
        </pc:picChg>
        <pc:picChg chg="add">
          <ac:chgData name="Matthew Martineau" userId="S::mmartineau@smoc.org::073ce0ee-5d7d-468d-8982-2f6aa7a904ba" providerId="AD" clId="Web-{0C8625F0-4523-83A1-073D-D0A5D9C95E33}" dt="2025-08-14T15:17:31.928" v="158"/>
          <ac:picMkLst>
            <pc:docMk/>
            <pc:sldMk cId="0" sldId="294"/>
            <ac:picMk id="26" creationId="{B4956F21-81DF-137D-2867-DE7DA8A117F0}"/>
          </ac:picMkLst>
        </pc:picChg>
        <pc:picChg chg="add">
          <ac:chgData name="Matthew Martineau" userId="S::mmartineau@smoc.org::073ce0ee-5d7d-468d-8982-2f6aa7a904ba" providerId="AD" clId="Web-{0C8625F0-4523-83A1-073D-D0A5D9C95E33}" dt="2025-08-14T15:17:31.943" v="159"/>
          <ac:picMkLst>
            <pc:docMk/>
            <pc:sldMk cId="0" sldId="294"/>
            <ac:picMk id="28" creationId="{736DA86E-36B4-3821-DC86-BE6D2E7C36AE}"/>
          </ac:picMkLst>
        </pc:picChg>
      </pc:sldChg>
      <pc:sldChg chg="addSp delSp modSp">
        <pc:chgData name="Matthew Martineau" userId="S::mmartineau@smoc.org::073ce0ee-5d7d-468d-8982-2f6aa7a904ba" providerId="AD" clId="Web-{0C8625F0-4523-83A1-073D-D0A5D9C95E33}" dt="2025-08-14T15:18:19.055" v="183"/>
        <pc:sldMkLst>
          <pc:docMk/>
          <pc:sldMk cId="0" sldId="296"/>
        </pc:sldMkLst>
        <pc:spChg chg="del mod">
          <ac:chgData name="Matthew Martineau" userId="S::mmartineau@smoc.org::073ce0ee-5d7d-468d-8982-2f6aa7a904ba" providerId="AD" clId="Web-{0C8625F0-4523-83A1-073D-D0A5D9C95E33}" dt="2025-08-14T15:17:48.038" v="163"/>
          <ac:spMkLst>
            <pc:docMk/>
            <pc:sldMk cId="0" sldId="296"/>
            <ac:spMk id="2" creationId="{00000000-0000-0000-0000-000000000000}"/>
          </ac:spMkLst>
        </pc:spChg>
        <pc:spChg chg="del">
          <ac:chgData name="Matthew Martineau" userId="S::mmartineau@smoc.org::073ce0ee-5d7d-468d-8982-2f6aa7a904ba" providerId="AD" clId="Web-{0C8625F0-4523-83A1-073D-D0A5D9C95E33}" dt="2025-08-14T15:17:52.538" v="167"/>
          <ac:spMkLst>
            <pc:docMk/>
            <pc:sldMk cId="0" sldId="296"/>
            <ac:spMk id="3" creationId="{00000000-0000-0000-0000-000000000000}"/>
          </ac:spMkLst>
        </pc:spChg>
        <pc:spChg chg="del">
          <ac:chgData name="Matthew Martineau" userId="S::mmartineau@smoc.org::073ce0ee-5d7d-468d-8982-2f6aa7a904ba" providerId="AD" clId="Web-{0C8625F0-4523-83A1-073D-D0A5D9C95E33}" dt="2025-08-14T15:17:52.538" v="166"/>
          <ac:spMkLst>
            <pc:docMk/>
            <pc:sldMk cId="0" sldId="296"/>
            <ac:spMk id="4" creationId="{00000000-0000-0000-0000-000000000000}"/>
          </ac:spMkLst>
        </pc:spChg>
        <pc:spChg chg="mod">
          <ac:chgData name="Matthew Martineau" userId="S::mmartineau@smoc.org::073ce0ee-5d7d-468d-8982-2f6aa7a904ba" providerId="AD" clId="Web-{0C8625F0-4523-83A1-073D-D0A5D9C95E33}" dt="2025-08-14T15:18:02.476" v="168" actId="1076"/>
          <ac:spMkLst>
            <pc:docMk/>
            <pc:sldMk cId="0" sldId="296"/>
            <ac:spMk id="5" creationId="{00000000-0000-0000-0000-000000000000}"/>
          </ac:spMkLst>
        </pc:spChg>
        <pc:spChg chg="mod">
          <ac:chgData name="Matthew Martineau" userId="S::mmartineau@smoc.org::073ce0ee-5d7d-468d-8982-2f6aa7a904ba" providerId="AD" clId="Web-{0C8625F0-4523-83A1-073D-D0A5D9C95E33}" dt="2025-08-14T15:18:02.538" v="169" actId="1076"/>
          <ac:spMkLst>
            <pc:docMk/>
            <pc:sldMk cId="0" sldId="296"/>
            <ac:spMk id="6" creationId="{00000000-0000-0000-0000-000000000000}"/>
          </ac:spMkLst>
        </pc:spChg>
        <pc:spChg chg="mod">
          <ac:chgData name="Matthew Martineau" userId="S::mmartineau@smoc.org::073ce0ee-5d7d-468d-8982-2f6aa7a904ba" providerId="AD" clId="Web-{0C8625F0-4523-83A1-073D-D0A5D9C95E33}" dt="2025-08-14T15:18:17.664" v="174" actId="1076"/>
          <ac:spMkLst>
            <pc:docMk/>
            <pc:sldMk cId="0" sldId="296"/>
            <ac:spMk id="7" creationId="{00000000-0000-0000-0000-000000000000}"/>
          </ac:spMkLst>
        </pc:spChg>
        <pc:spChg chg="mod">
          <ac:chgData name="Matthew Martineau" userId="S::mmartineau@smoc.org::073ce0ee-5d7d-468d-8982-2f6aa7a904ba" providerId="AD" clId="Web-{0C8625F0-4523-83A1-073D-D0A5D9C95E33}" dt="2025-08-14T15:18:02.538" v="170" actId="1076"/>
          <ac:spMkLst>
            <pc:docMk/>
            <pc:sldMk cId="0" sldId="296"/>
            <ac:spMk id="8" creationId="{00000000-0000-0000-0000-000000000000}"/>
          </ac:spMkLst>
        </pc:spChg>
        <pc:spChg chg="mod">
          <ac:chgData name="Matthew Martineau" userId="S::mmartineau@smoc.org::073ce0ee-5d7d-468d-8982-2f6aa7a904ba" providerId="AD" clId="Web-{0C8625F0-4523-83A1-073D-D0A5D9C95E33}" dt="2025-08-14T15:18:02.554" v="171" actId="1076"/>
          <ac:spMkLst>
            <pc:docMk/>
            <pc:sldMk cId="0" sldId="296"/>
            <ac:spMk id="9" creationId="{00000000-0000-0000-0000-000000000000}"/>
          </ac:spMkLst>
        </pc:spChg>
        <pc:spChg chg="del">
          <ac:chgData name="Matthew Martineau" userId="S::mmartineau@smoc.org::073ce0ee-5d7d-468d-8982-2f6aa7a904ba" providerId="AD" clId="Web-{0C8625F0-4523-83A1-073D-D0A5D9C95E33}" dt="2025-08-14T15:17:52.538" v="164"/>
          <ac:spMkLst>
            <pc:docMk/>
            <pc:sldMk cId="0" sldId="296"/>
            <ac:spMk id="10" creationId="{EA6E7008-2073-F1B7-3E7A-1C51556620A1}"/>
          </ac:spMkLst>
        </pc:spChg>
        <pc:spChg chg="del">
          <ac:chgData name="Matthew Martineau" userId="S::mmartineau@smoc.org::073ce0ee-5d7d-468d-8982-2f6aa7a904ba" providerId="AD" clId="Web-{0C8625F0-4523-83A1-073D-D0A5D9C95E33}" dt="2025-08-14T15:17:52.538" v="165"/>
          <ac:spMkLst>
            <pc:docMk/>
            <pc:sldMk cId="0" sldId="296"/>
            <ac:spMk id="11" creationId="{99C60113-CF17-AD69-FC27-DE98E0CABFB0}"/>
          </ac:spMkLst>
        </pc:spChg>
        <pc:spChg chg="add">
          <ac:chgData name="Matthew Martineau" userId="S::mmartineau@smoc.org::073ce0ee-5d7d-468d-8982-2f6aa7a904ba" providerId="AD" clId="Web-{0C8625F0-4523-83A1-073D-D0A5D9C95E33}" dt="2025-08-14T15:18:18.930" v="175"/>
          <ac:spMkLst>
            <pc:docMk/>
            <pc:sldMk cId="0" sldId="296"/>
            <ac:spMk id="13" creationId="{D2511755-27D7-1492-893F-72EF29E45276}"/>
          </ac:spMkLst>
        </pc:spChg>
        <pc:spChg chg="add">
          <ac:chgData name="Matthew Martineau" userId="S::mmartineau@smoc.org::073ce0ee-5d7d-468d-8982-2f6aa7a904ba" providerId="AD" clId="Web-{0C8625F0-4523-83A1-073D-D0A5D9C95E33}" dt="2025-08-14T15:18:18.992" v="178"/>
          <ac:spMkLst>
            <pc:docMk/>
            <pc:sldMk cId="0" sldId="296"/>
            <ac:spMk id="19" creationId="{0BC51105-F2AF-857B-164A-66D5645226B7}"/>
          </ac:spMkLst>
        </pc:spChg>
        <pc:spChg chg="add">
          <ac:chgData name="Matthew Martineau" userId="S::mmartineau@smoc.org::073ce0ee-5d7d-468d-8982-2f6aa7a904ba" providerId="AD" clId="Web-{0C8625F0-4523-83A1-073D-D0A5D9C95E33}" dt="2025-08-14T15:18:19.008" v="179"/>
          <ac:spMkLst>
            <pc:docMk/>
            <pc:sldMk cId="0" sldId="296"/>
            <ac:spMk id="21" creationId="{42DECB64-1936-74B3-7002-2C6732A05B54}"/>
          </ac:spMkLst>
        </pc:spChg>
        <pc:spChg chg="add">
          <ac:chgData name="Matthew Martineau" userId="S::mmartineau@smoc.org::073ce0ee-5d7d-468d-8982-2f6aa7a904ba" providerId="AD" clId="Web-{0C8625F0-4523-83A1-073D-D0A5D9C95E33}" dt="2025-08-14T15:18:19.055" v="183"/>
          <ac:spMkLst>
            <pc:docMk/>
            <pc:sldMk cId="0" sldId="296"/>
            <ac:spMk id="29" creationId="{03B93974-5A54-7A3F-2856-29BDD5BB114F}"/>
          </ac:spMkLst>
        </pc:spChg>
        <pc:picChg chg="add">
          <ac:chgData name="Matthew Martineau" userId="S::mmartineau@smoc.org::073ce0ee-5d7d-468d-8982-2f6aa7a904ba" providerId="AD" clId="Web-{0C8625F0-4523-83A1-073D-D0A5D9C95E33}" dt="2025-08-14T15:18:18.945" v="176"/>
          <ac:picMkLst>
            <pc:docMk/>
            <pc:sldMk cId="0" sldId="296"/>
            <ac:picMk id="15" creationId="{ACBC8CBF-8556-3440-D686-625D163AE5DE}"/>
          </ac:picMkLst>
        </pc:picChg>
        <pc:picChg chg="add">
          <ac:chgData name="Matthew Martineau" userId="S::mmartineau@smoc.org::073ce0ee-5d7d-468d-8982-2f6aa7a904ba" providerId="AD" clId="Web-{0C8625F0-4523-83A1-073D-D0A5D9C95E33}" dt="2025-08-14T15:18:18.977" v="177"/>
          <ac:picMkLst>
            <pc:docMk/>
            <pc:sldMk cId="0" sldId="296"/>
            <ac:picMk id="17" creationId="{9815D9D3-2552-79E6-B4D0-25FA1F440869}"/>
          </ac:picMkLst>
        </pc:picChg>
        <pc:picChg chg="add">
          <ac:chgData name="Matthew Martineau" userId="S::mmartineau@smoc.org::073ce0ee-5d7d-468d-8982-2f6aa7a904ba" providerId="AD" clId="Web-{0C8625F0-4523-83A1-073D-D0A5D9C95E33}" dt="2025-08-14T15:18:19.008" v="180"/>
          <ac:picMkLst>
            <pc:docMk/>
            <pc:sldMk cId="0" sldId="296"/>
            <ac:picMk id="23" creationId="{CF9D93AC-0176-3CE5-3BB8-937CAF4E95A4}"/>
          </ac:picMkLst>
        </pc:picChg>
        <pc:picChg chg="add">
          <ac:chgData name="Matthew Martineau" userId="S::mmartineau@smoc.org::073ce0ee-5d7d-468d-8982-2f6aa7a904ba" providerId="AD" clId="Web-{0C8625F0-4523-83A1-073D-D0A5D9C95E33}" dt="2025-08-14T15:18:19.023" v="181"/>
          <ac:picMkLst>
            <pc:docMk/>
            <pc:sldMk cId="0" sldId="296"/>
            <ac:picMk id="25" creationId="{39BFE72F-ED65-1F5F-B123-64CF5F8ECAF0}"/>
          </ac:picMkLst>
        </pc:picChg>
        <pc:picChg chg="add">
          <ac:chgData name="Matthew Martineau" userId="S::mmartineau@smoc.org::073ce0ee-5d7d-468d-8982-2f6aa7a904ba" providerId="AD" clId="Web-{0C8625F0-4523-83A1-073D-D0A5D9C95E33}" dt="2025-08-14T15:18:19.039" v="182"/>
          <ac:picMkLst>
            <pc:docMk/>
            <pc:sldMk cId="0" sldId="296"/>
            <ac:picMk id="27" creationId="{C92A88A8-32BC-69D9-0AB1-609C61B788E2}"/>
          </ac:picMkLst>
        </pc:picChg>
      </pc:sldChg>
      <pc:sldChg chg="addSp delSp modSp">
        <pc:chgData name="Matthew Martineau" userId="S::mmartineau@smoc.org::073ce0ee-5d7d-468d-8982-2f6aa7a904ba" providerId="AD" clId="Web-{0C8625F0-4523-83A1-073D-D0A5D9C95E33}" dt="2025-08-14T15:18:45.134" v="201"/>
        <pc:sldMkLst>
          <pc:docMk/>
          <pc:sldMk cId="0" sldId="298"/>
        </pc:sldMkLst>
        <pc:spChg chg="del">
          <ac:chgData name="Matthew Martineau" userId="S::mmartineau@smoc.org::073ce0ee-5d7d-468d-8982-2f6aa7a904ba" providerId="AD" clId="Web-{0C8625F0-4523-83A1-073D-D0A5D9C95E33}" dt="2025-08-14T15:18:26.008" v="184"/>
          <ac:spMkLst>
            <pc:docMk/>
            <pc:sldMk cId="0" sldId="298"/>
            <ac:spMk id="2" creationId="{00000000-0000-0000-0000-000000000000}"/>
          </ac:spMkLst>
        </pc:spChg>
        <pc:spChg chg="del">
          <ac:chgData name="Matthew Martineau" userId="S::mmartineau@smoc.org::073ce0ee-5d7d-468d-8982-2f6aa7a904ba" providerId="AD" clId="Web-{0C8625F0-4523-83A1-073D-D0A5D9C95E33}" dt="2025-08-14T15:18:28.790" v="188"/>
          <ac:spMkLst>
            <pc:docMk/>
            <pc:sldMk cId="0" sldId="298"/>
            <ac:spMk id="3" creationId="{00000000-0000-0000-0000-000000000000}"/>
          </ac:spMkLst>
        </pc:spChg>
        <pc:spChg chg="del">
          <ac:chgData name="Matthew Martineau" userId="S::mmartineau@smoc.org::073ce0ee-5d7d-468d-8982-2f6aa7a904ba" providerId="AD" clId="Web-{0C8625F0-4523-83A1-073D-D0A5D9C95E33}" dt="2025-08-14T15:18:28.790" v="187"/>
          <ac:spMkLst>
            <pc:docMk/>
            <pc:sldMk cId="0" sldId="298"/>
            <ac:spMk id="4" creationId="{00000000-0000-0000-0000-000000000000}"/>
          </ac:spMkLst>
        </pc:spChg>
        <pc:spChg chg="mod">
          <ac:chgData name="Matthew Martineau" userId="S::mmartineau@smoc.org::073ce0ee-5d7d-468d-8982-2f6aa7a904ba" providerId="AD" clId="Web-{0C8625F0-4523-83A1-073D-D0A5D9C95E33}" dt="2025-08-14T15:18:43.290" v="192" actId="1076"/>
          <ac:spMkLst>
            <pc:docMk/>
            <pc:sldMk cId="0" sldId="298"/>
            <ac:spMk id="7" creationId="{00000000-0000-0000-0000-000000000000}"/>
          </ac:spMkLst>
        </pc:spChg>
        <pc:spChg chg="del">
          <ac:chgData name="Matthew Martineau" userId="S::mmartineau@smoc.org::073ce0ee-5d7d-468d-8982-2f6aa7a904ba" providerId="AD" clId="Web-{0C8625F0-4523-83A1-073D-D0A5D9C95E33}" dt="2025-08-14T15:18:28.774" v="185"/>
          <ac:spMkLst>
            <pc:docMk/>
            <pc:sldMk cId="0" sldId="298"/>
            <ac:spMk id="9" creationId="{4BE0701A-8F98-44B9-4FF5-BBA933462E0F}"/>
          </ac:spMkLst>
        </pc:spChg>
        <pc:spChg chg="del">
          <ac:chgData name="Matthew Martineau" userId="S::mmartineau@smoc.org::073ce0ee-5d7d-468d-8982-2f6aa7a904ba" providerId="AD" clId="Web-{0C8625F0-4523-83A1-073D-D0A5D9C95E33}" dt="2025-08-14T15:18:28.790" v="186"/>
          <ac:spMkLst>
            <pc:docMk/>
            <pc:sldMk cId="0" sldId="298"/>
            <ac:spMk id="10" creationId="{30DAFCFA-EDB8-B3B1-E916-80FEECC4995D}"/>
          </ac:spMkLst>
        </pc:spChg>
        <pc:spChg chg="add">
          <ac:chgData name="Matthew Martineau" userId="S::mmartineau@smoc.org::073ce0ee-5d7d-468d-8982-2f6aa7a904ba" providerId="AD" clId="Web-{0C8625F0-4523-83A1-073D-D0A5D9C95E33}" dt="2025-08-14T15:18:44.978" v="193"/>
          <ac:spMkLst>
            <pc:docMk/>
            <pc:sldMk cId="0" sldId="298"/>
            <ac:spMk id="12" creationId="{519369D6-59F9-E5F5-67E8-D4DEB5F0A75B}"/>
          </ac:spMkLst>
        </pc:spChg>
        <pc:spChg chg="add">
          <ac:chgData name="Matthew Martineau" userId="S::mmartineau@smoc.org::073ce0ee-5d7d-468d-8982-2f6aa7a904ba" providerId="AD" clId="Web-{0C8625F0-4523-83A1-073D-D0A5D9C95E33}" dt="2025-08-14T15:18:45.056" v="196"/>
          <ac:spMkLst>
            <pc:docMk/>
            <pc:sldMk cId="0" sldId="298"/>
            <ac:spMk id="18" creationId="{C82A1EA8-0383-F66B-2F07-24D05F83EA51}"/>
          </ac:spMkLst>
        </pc:spChg>
        <pc:spChg chg="add">
          <ac:chgData name="Matthew Martineau" userId="S::mmartineau@smoc.org::073ce0ee-5d7d-468d-8982-2f6aa7a904ba" providerId="AD" clId="Web-{0C8625F0-4523-83A1-073D-D0A5D9C95E33}" dt="2025-08-14T15:18:45.072" v="197"/>
          <ac:spMkLst>
            <pc:docMk/>
            <pc:sldMk cId="0" sldId="298"/>
            <ac:spMk id="20" creationId="{80A20F99-8A5A-E896-0782-5B24523A8875}"/>
          </ac:spMkLst>
        </pc:spChg>
        <pc:spChg chg="add">
          <ac:chgData name="Matthew Martineau" userId="S::mmartineau@smoc.org::073ce0ee-5d7d-468d-8982-2f6aa7a904ba" providerId="AD" clId="Web-{0C8625F0-4523-83A1-073D-D0A5D9C95E33}" dt="2025-08-14T15:18:45.134" v="201"/>
          <ac:spMkLst>
            <pc:docMk/>
            <pc:sldMk cId="0" sldId="298"/>
            <ac:spMk id="28" creationId="{CD968D13-2D0D-1A65-8510-17D72E0E4891}"/>
          </ac:spMkLst>
        </pc:spChg>
        <pc:picChg chg="add">
          <ac:chgData name="Matthew Martineau" userId="S::mmartineau@smoc.org::073ce0ee-5d7d-468d-8982-2f6aa7a904ba" providerId="AD" clId="Web-{0C8625F0-4523-83A1-073D-D0A5D9C95E33}" dt="2025-08-14T15:18:44.993" v="194"/>
          <ac:picMkLst>
            <pc:docMk/>
            <pc:sldMk cId="0" sldId="298"/>
            <ac:picMk id="14" creationId="{C40145E9-E467-3999-5D84-FE8920215F0B}"/>
          </ac:picMkLst>
        </pc:picChg>
        <pc:picChg chg="add">
          <ac:chgData name="Matthew Martineau" userId="S::mmartineau@smoc.org::073ce0ee-5d7d-468d-8982-2f6aa7a904ba" providerId="AD" clId="Web-{0C8625F0-4523-83A1-073D-D0A5D9C95E33}" dt="2025-08-14T15:18:45.040" v="195"/>
          <ac:picMkLst>
            <pc:docMk/>
            <pc:sldMk cId="0" sldId="298"/>
            <ac:picMk id="16" creationId="{47926F2C-4516-BFEB-F3DE-5A599D0FB3D9}"/>
          </ac:picMkLst>
        </pc:picChg>
        <pc:picChg chg="add">
          <ac:chgData name="Matthew Martineau" userId="S::mmartineau@smoc.org::073ce0ee-5d7d-468d-8982-2f6aa7a904ba" providerId="AD" clId="Web-{0C8625F0-4523-83A1-073D-D0A5D9C95E33}" dt="2025-08-14T15:18:45.087" v="198"/>
          <ac:picMkLst>
            <pc:docMk/>
            <pc:sldMk cId="0" sldId="298"/>
            <ac:picMk id="22" creationId="{838B7D5C-14F6-7F2A-49AA-673FDAF0AFBA}"/>
          </ac:picMkLst>
        </pc:picChg>
        <pc:picChg chg="add">
          <ac:chgData name="Matthew Martineau" userId="S::mmartineau@smoc.org::073ce0ee-5d7d-468d-8982-2f6aa7a904ba" providerId="AD" clId="Web-{0C8625F0-4523-83A1-073D-D0A5D9C95E33}" dt="2025-08-14T15:18:45.103" v="199"/>
          <ac:picMkLst>
            <pc:docMk/>
            <pc:sldMk cId="0" sldId="298"/>
            <ac:picMk id="24" creationId="{E02B957A-7D12-94DF-CD83-40509DE0D0B7}"/>
          </ac:picMkLst>
        </pc:picChg>
        <pc:picChg chg="add">
          <ac:chgData name="Matthew Martineau" userId="S::mmartineau@smoc.org::073ce0ee-5d7d-468d-8982-2f6aa7a904ba" providerId="AD" clId="Web-{0C8625F0-4523-83A1-073D-D0A5D9C95E33}" dt="2025-08-14T15:18:45.118" v="200"/>
          <ac:picMkLst>
            <pc:docMk/>
            <pc:sldMk cId="0" sldId="298"/>
            <ac:picMk id="26" creationId="{7E12A573-31B7-6B2E-FCA0-0142BE8A6075}"/>
          </ac:picMkLst>
        </pc:picChg>
      </pc:sldChg>
      <pc:sldChg chg="addSp delSp modSp">
        <pc:chgData name="Matthew Martineau" userId="S::mmartineau@smoc.org::073ce0ee-5d7d-468d-8982-2f6aa7a904ba" providerId="AD" clId="Web-{0C8625F0-4523-83A1-073D-D0A5D9C95E33}" dt="2025-08-14T16:52:15.240" v="223"/>
        <pc:sldMkLst>
          <pc:docMk/>
          <pc:sldMk cId="0" sldId="300"/>
        </pc:sldMkLst>
        <pc:spChg chg="del">
          <ac:chgData name="Matthew Martineau" userId="S::mmartineau@smoc.org::073ce0ee-5d7d-468d-8982-2f6aa7a904ba" providerId="AD" clId="Web-{0C8625F0-4523-83A1-073D-D0A5D9C95E33}" dt="2025-08-14T16:51:32.424" v="202"/>
          <ac:spMkLst>
            <pc:docMk/>
            <pc:sldMk cId="0" sldId="300"/>
            <ac:spMk id="2" creationId="{00000000-0000-0000-0000-000000000000}"/>
          </ac:spMkLst>
        </pc:spChg>
        <pc:spChg chg="del">
          <ac:chgData name="Matthew Martineau" userId="S::mmartineau@smoc.org::073ce0ee-5d7d-468d-8982-2f6aa7a904ba" providerId="AD" clId="Web-{0C8625F0-4523-83A1-073D-D0A5D9C95E33}" dt="2025-08-14T16:51:34.659" v="206"/>
          <ac:spMkLst>
            <pc:docMk/>
            <pc:sldMk cId="0" sldId="300"/>
            <ac:spMk id="3" creationId="{00000000-0000-0000-0000-000000000000}"/>
          </ac:spMkLst>
        </pc:spChg>
        <pc:spChg chg="del">
          <ac:chgData name="Matthew Martineau" userId="S::mmartineau@smoc.org::073ce0ee-5d7d-468d-8982-2f6aa7a904ba" providerId="AD" clId="Web-{0C8625F0-4523-83A1-073D-D0A5D9C95E33}" dt="2025-08-14T16:51:34.659" v="205"/>
          <ac:spMkLst>
            <pc:docMk/>
            <pc:sldMk cId="0" sldId="300"/>
            <ac:spMk id="4" creationId="{00000000-0000-0000-0000-000000000000}"/>
          </ac:spMkLst>
        </pc:spChg>
        <pc:spChg chg="mod">
          <ac:chgData name="Matthew Martineau" userId="S::mmartineau@smoc.org::073ce0ee-5d7d-468d-8982-2f6aa7a904ba" providerId="AD" clId="Web-{0C8625F0-4523-83A1-073D-D0A5D9C95E33}" dt="2025-08-14T16:51:44.831" v="210" actId="1076"/>
          <ac:spMkLst>
            <pc:docMk/>
            <pc:sldMk cId="0" sldId="300"/>
            <ac:spMk id="5" creationId="{00000000-0000-0000-0000-000000000000}"/>
          </ac:spMkLst>
        </pc:spChg>
        <pc:spChg chg="mod">
          <ac:chgData name="Matthew Martineau" userId="S::mmartineau@smoc.org::073ce0ee-5d7d-468d-8982-2f6aa7a904ba" providerId="AD" clId="Web-{0C8625F0-4523-83A1-073D-D0A5D9C95E33}" dt="2025-08-14T16:51:44.847" v="211" actId="1076"/>
          <ac:spMkLst>
            <pc:docMk/>
            <pc:sldMk cId="0" sldId="300"/>
            <ac:spMk id="6" creationId="{00000000-0000-0000-0000-000000000000}"/>
          </ac:spMkLst>
        </pc:spChg>
        <pc:spChg chg="mod">
          <ac:chgData name="Matthew Martineau" userId="S::mmartineau@smoc.org::073ce0ee-5d7d-468d-8982-2f6aa7a904ba" providerId="AD" clId="Web-{0C8625F0-4523-83A1-073D-D0A5D9C95E33}" dt="2025-08-14T16:51:57.614" v="214" actId="1076"/>
          <ac:spMkLst>
            <pc:docMk/>
            <pc:sldMk cId="0" sldId="300"/>
            <ac:spMk id="7" creationId="{00000000-0000-0000-0000-000000000000}"/>
          </ac:spMkLst>
        </pc:spChg>
        <pc:spChg chg="del">
          <ac:chgData name="Matthew Martineau" userId="S::mmartineau@smoc.org::073ce0ee-5d7d-468d-8982-2f6aa7a904ba" providerId="AD" clId="Web-{0C8625F0-4523-83A1-073D-D0A5D9C95E33}" dt="2025-08-14T16:51:34.659" v="203"/>
          <ac:spMkLst>
            <pc:docMk/>
            <pc:sldMk cId="0" sldId="300"/>
            <ac:spMk id="8" creationId="{6A0A5907-6116-56B4-456D-244D6075FBD5}"/>
          </ac:spMkLst>
        </pc:spChg>
        <pc:spChg chg="del">
          <ac:chgData name="Matthew Martineau" userId="S::mmartineau@smoc.org::073ce0ee-5d7d-468d-8982-2f6aa7a904ba" providerId="AD" clId="Web-{0C8625F0-4523-83A1-073D-D0A5D9C95E33}" dt="2025-08-14T16:51:34.659" v="204"/>
          <ac:spMkLst>
            <pc:docMk/>
            <pc:sldMk cId="0" sldId="300"/>
            <ac:spMk id="9" creationId="{F830EB8A-5473-E238-9357-3A1D6EFB1EA7}"/>
          </ac:spMkLst>
        </pc:spChg>
        <pc:spChg chg="add">
          <ac:chgData name="Matthew Martineau" userId="S::mmartineau@smoc.org::073ce0ee-5d7d-468d-8982-2f6aa7a904ba" providerId="AD" clId="Web-{0C8625F0-4523-83A1-073D-D0A5D9C95E33}" dt="2025-08-14T16:52:15.099" v="215"/>
          <ac:spMkLst>
            <pc:docMk/>
            <pc:sldMk cId="0" sldId="300"/>
            <ac:spMk id="11" creationId="{9F1A2421-EC7C-4198-1E73-73A1071010A9}"/>
          </ac:spMkLst>
        </pc:spChg>
        <pc:spChg chg="add">
          <ac:chgData name="Matthew Martineau" userId="S::mmartineau@smoc.org::073ce0ee-5d7d-468d-8982-2f6aa7a904ba" providerId="AD" clId="Web-{0C8625F0-4523-83A1-073D-D0A5D9C95E33}" dt="2025-08-14T16:52:15.178" v="218"/>
          <ac:spMkLst>
            <pc:docMk/>
            <pc:sldMk cId="0" sldId="300"/>
            <ac:spMk id="17" creationId="{BBE2A5D8-2689-BE06-8FB6-04D9AD61B69E}"/>
          </ac:spMkLst>
        </pc:spChg>
        <pc:spChg chg="add">
          <ac:chgData name="Matthew Martineau" userId="S::mmartineau@smoc.org::073ce0ee-5d7d-468d-8982-2f6aa7a904ba" providerId="AD" clId="Web-{0C8625F0-4523-83A1-073D-D0A5D9C95E33}" dt="2025-08-14T16:52:15.193" v="219"/>
          <ac:spMkLst>
            <pc:docMk/>
            <pc:sldMk cId="0" sldId="300"/>
            <ac:spMk id="19" creationId="{0AA1A334-D315-5945-A8ED-1A142D9E8182}"/>
          </ac:spMkLst>
        </pc:spChg>
        <pc:spChg chg="add">
          <ac:chgData name="Matthew Martineau" userId="S::mmartineau@smoc.org::073ce0ee-5d7d-468d-8982-2f6aa7a904ba" providerId="AD" clId="Web-{0C8625F0-4523-83A1-073D-D0A5D9C95E33}" dt="2025-08-14T16:52:15.240" v="223"/>
          <ac:spMkLst>
            <pc:docMk/>
            <pc:sldMk cId="0" sldId="300"/>
            <ac:spMk id="27" creationId="{A7210215-F506-4AD6-EDF5-F808018038C4}"/>
          </ac:spMkLst>
        </pc:spChg>
        <pc:picChg chg="add">
          <ac:chgData name="Matthew Martineau" userId="S::mmartineau@smoc.org::073ce0ee-5d7d-468d-8982-2f6aa7a904ba" providerId="AD" clId="Web-{0C8625F0-4523-83A1-073D-D0A5D9C95E33}" dt="2025-08-14T16:52:15.115" v="216"/>
          <ac:picMkLst>
            <pc:docMk/>
            <pc:sldMk cId="0" sldId="300"/>
            <ac:picMk id="13" creationId="{217B36BE-856B-7CAD-4A75-B628BC4F3E07}"/>
          </ac:picMkLst>
        </pc:picChg>
        <pc:picChg chg="add">
          <ac:chgData name="Matthew Martineau" userId="S::mmartineau@smoc.org::073ce0ee-5d7d-468d-8982-2f6aa7a904ba" providerId="AD" clId="Web-{0C8625F0-4523-83A1-073D-D0A5D9C95E33}" dt="2025-08-14T16:52:15.162" v="217"/>
          <ac:picMkLst>
            <pc:docMk/>
            <pc:sldMk cId="0" sldId="300"/>
            <ac:picMk id="15" creationId="{92EA4177-8613-CE4F-BCD4-CFB1558F2243}"/>
          </ac:picMkLst>
        </pc:picChg>
        <pc:picChg chg="add">
          <ac:chgData name="Matthew Martineau" userId="S::mmartineau@smoc.org::073ce0ee-5d7d-468d-8982-2f6aa7a904ba" providerId="AD" clId="Web-{0C8625F0-4523-83A1-073D-D0A5D9C95E33}" dt="2025-08-14T16:52:15.193" v="220"/>
          <ac:picMkLst>
            <pc:docMk/>
            <pc:sldMk cId="0" sldId="300"/>
            <ac:picMk id="21" creationId="{49FC2B27-17E2-CD1D-CB2E-40D7D1362F90}"/>
          </ac:picMkLst>
        </pc:picChg>
        <pc:picChg chg="add">
          <ac:chgData name="Matthew Martineau" userId="S::mmartineau@smoc.org::073ce0ee-5d7d-468d-8982-2f6aa7a904ba" providerId="AD" clId="Web-{0C8625F0-4523-83A1-073D-D0A5D9C95E33}" dt="2025-08-14T16:52:15.209" v="221"/>
          <ac:picMkLst>
            <pc:docMk/>
            <pc:sldMk cId="0" sldId="300"/>
            <ac:picMk id="23" creationId="{6BA2B62E-15BA-C4F8-7D65-24901D1A39D6}"/>
          </ac:picMkLst>
        </pc:picChg>
        <pc:picChg chg="add">
          <ac:chgData name="Matthew Martineau" userId="S::mmartineau@smoc.org::073ce0ee-5d7d-468d-8982-2f6aa7a904ba" providerId="AD" clId="Web-{0C8625F0-4523-83A1-073D-D0A5D9C95E33}" dt="2025-08-14T16:52:15.224" v="222"/>
          <ac:picMkLst>
            <pc:docMk/>
            <pc:sldMk cId="0" sldId="300"/>
            <ac:picMk id="25" creationId="{81F20D7E-FDA1-AAEF-B547-E1077FEB75D0}"/>
          </ac:picMkLst>
        </pc:picChg>
      </pc:sldChg>
      <pc:sldChg chg="addSp delSp modSp">
        <pc:chgData name="Matthew Martineau" userId="S::mmartineau@smoc.org::073ce0ee-5d7d-468d-8982-2f6aa7a904ba" providerId="AD" clId="Web-{0C8625F0-4523-83A1-073D-D0A5D9C95E33}" dt="2025-08-14T16:57:09.561" v="244"/>
        <pc:sldMkLst>
          <pc:docMk/>
          <pc:sldMk cId="0" sldId="302"/>
        </pc:sldMkLst>
        <pc:spChg chg="del">
          <ac:chgData name="Matthew Martineau" userId="S::mmartineau@smoc.org::073ce0ee-5d7d-468d-8982-2f6aa7a904ba" providerId="AD" clId="Web-{0C8625F0-4523-83A1-073D-D0A5D9C95E33}" dt="2025-08-14T16:55:36.569" v="224"/>
          <ac:spMkLst>
            <pc:docMk/>
            <pc:sldMk cId="0" sldId="302"/>
            <ac:spMk id="2" creationId="{00000000-0000-0000-0000-000000000000}"/>
          </ac:spMkLst>
        </pc:spChg>
        <pc:spChg chg="del">
          <ac:chgData name="Matthew Martineau" userId="S::mmartineau@smoc.org::073ce0ee-5d7d-468d-8982-2f6aa7a904ba" providerId="AD" clId="Web-{0C8625F0-4523-83A1-073D-D0A5D9C95E33}" dt="2025-08-14T16:55:42.538" v="228"/>
          <ac:spMkLst>
            <pc:docMk/>
            <pc:sldMk cId="0" sldId="302"/>
            <ac:spMk id="3" creationId="{00000000-0000-0000-0000-000000000000}"/>
          </ac:spMkLst>
        </pc:spChg>
        <pc:spChg chg="del">
          <ac:chgData name="Matthew Martineau" userId="S::mmartineau@smoc.org::073ce0ee-5d7d-468d-8982-2f6aa7a904ba" providerId="AD" clId="Web-{0C8625F0-4523-83A1-073D-D0A5D9C95E33}" dt="2025-08-14T16:55:42.538" v="227"/>
          <ac:spMkLst>
            <pc:docMk/>
            <pc:sldMk cId="0" sldId="302"/>
            <ac:spMk id="4" creationId="{00000000-0000-0000-0000-000000000000}"/>
          </ac:spMkLst>
        </pc:spChg>
        <pc:spChg chg="mod">
          <ac:chgData name="Matthew Martineau" userId="S::mmartineau@smoc.org::073ce0ee-5d7d-468d-8982-2f6aa7a904ba" providerId="AD" clId="Web-{0C8625F0-4523-83A1-073D-D0A5D9C95E33}" dt="2025-08-14T16:56:49.231" v="229" actId="1076"/>
          <ac:spMkLst>
            <pc:docMk/>
            <pc:sldMk cId="0" sldId="302"/>
            <ac:spMk id="5" creationId="{00000000-0000-0000-0000-000000000000}"/>
          </ac:spMkLst>
        </pc:spChg>
        <pc:spChg chg="mod">
          <ac:chgData name="Matthew Martineau" userId="S::mmartineau@smoc.org::073ce0ee-5d7d-468d-8982-2f6aa7a904ba" providerId="AD" clId="Web-{0C8625F0-4523-83A1-073D-D0A5D9C95E33}" dt="2025-08-14T16:56:49.278" v="230" actId="1076"/>
          <ac:spMkLst>
            <pc:docMk/>
            <pc:sldMk cId="0" sldId="302"/>
            <ac:spMk id="6" creationId="{00000000-0000-0000-0000-000000000000}"/>
          </ac:spMkLst>
        </pc:spChg>
        <pc:spChg chg="mod">
          <ac:chgData name="Matthew Martineau" userId="S::mmartineau@smoc.org::073ce0ee-5d7d-468d-8982-2f6aa7a904ba" providerId="AD" clId="Web-{0C8625F0-4523-83A1-073D-D0A5D9C95E33}" dt="2025-08-14T16:57:07.420" v="235" actId="1076"/>
          <ac:spMkLst>
            <pc:docMk/>
            <pc:sldMk cId="0" sldId="302"/>
            <ac:spMk id="7" creationId="{00000000-0000-0000-0000-000000000000}"/>
          </ac:spMkLst>
        </pc:spChg>
        <pc:spChg chg="mod">
          <ac:chgData name="Matthew Martineau" userId="S::mmartineau@smoc.org::073ce0ee-5d7d-468d-8982-2f6aa7a904ba" providerId="AD" clId="Web-{0C8625F0-4523-83A1-073D-D0A5D9C95E33}" dt="2025-08-14T16:56:49.294" v="231" actId="1076"/>
          <ac:spMkLst>
            <pc:docMk/>
            <pc:sldMk cId="0" sldId="302"/>
            <ac:spMk id="8" creationId="{00000000-0000-0000-0000-000000000000}"/>
          </ac:spMkLst>
        </pc:spChg>
        <pc:spChg chg="mod">
          <ac:chgData name="Matthew Martineau" userId="S::mmartineau@smoc.org::073ce0ee-5d7d-468d-8982-2f6aa7a904ba" providerId="AD" clId="Web-{0C8625F0-4523-83A1-073D-D0A5D9C95E33}" dt="2025-08-14T16:56:49.294" v="232" actId="1076"/>
          <ac:spMkLst>
            <pc:docMk/>
            <pc:sldMk cId="0" sldId="302"/>
            <ac:spMk id="9" creationId="{00000000-0000-0000-0000-000000000000}"/>
          </ac:spMkLst>
        </pc:spChg>
        <pc:spChg chg="del">
          <ac:chgData name="Matthew Martineau" userId="S::mmartineau@smoc.org::073ce0ee-5d7d-468d-8982-2f6aa7a904ba" providerId="AD" clId="Web-{0C8625F0-4523-83A1-073D-D0A5D9C95E33}" dt="2025-08-14T16:55:42.538" v="225"/>
          <ac:spMkLst>
            <pc:docMk/>
            <pc:sldMk cId="0" sldId="302"/>
            <ac:spMk id="10" creationId="{ACB07C3C-5D41-4291-013F-06DEA35AE0EC}"/>
          </ac:spMkLst>
        </pc:spChg>
        <pc:spChg chg="del">
          <ac:chgData name="Matthew Martineau" userId="S::mmartineau@smoc.org::073ce0ee-5d7d-468d-8982-2f6aa7a904ba" providerId="AD" clId="Web-{0C8625F0-4523-83A1-073D-D0A5D9C95E33}" dt="2025-08-14T16:55:42.538" v="226"/>
          <ac:spMkLst>
            <pc:docMk/>
            <pc:sldMk cId="0" sldId="302"/>
            <ac:spMk id="11" creationId="{39876677-14D1-6227-3645-0F0052D07A25}"/>
          </ac:spMkLst>
        </pc:spChg>
        <pc:spChg chg="add">
          <ac:chgData name="Matthew Martineau" userId="S::mmartineau@smoc.org::073ce0ee-5d7d-468d-8982-2f6aa7a904ba" providerId="AD" clId="Web-{0C8625F0-4523-83A1-073D-D0A5D9C95E33}" dt="2025-08-14T16:57:09.436" v="236"/>
          <ac:spMkLst>
            <pc:docMk/>
            <pc:sldMk cId="0" sldId="302"/>
            <ac:spMk id="13" creationId="{7E561785-B5B0-2025-F036-791593CB02BE}"/>
          </ac:spMkLst>
        </pc:spChg>
        <pc:spChg chg="add">
          <ac:chgData name="Matthew Martineau" userId="S::mmartineau@smoc.org::073ce0ee-5d7d-468d-8982-2f6aa7a904ba" providerId="AD" clId="Web-{0C8625F0-4523-83A1-073D-D0A5D9C95E33}" dt="2025-08-14T16:57:09.499" v="239"/>
          <ac:spMkLst>
            <pc:docMk/>
            <pc:sldMk cId="0" sldId="302"/>
            <ac:spMk id="19" creationId="{D2736A9B-A94B-BFD8-562D-98F1EC78953A}"/>
          </ac:spMkLst>
        </pc:spChg>
        <pc:spChg chg="add">
          <ac:chgData name="Matthew Martineau" userId="S::mmartineau@smoc.org::073ce0ee-5d7d-468d-8982-2f6aa7a904ba" providerId="AD" clId="Web-{0C8625F0-4523-83A1-073D-D0A5D9C95E33}" dt="2025-08-14T16:57:09.514" v="240"/>
          <ac:spMkLst>
            <pc:docMk/>
            <pc:sldMk cId="0" sldId="302"/>
            <ac:spMk id="21" creationId="{78CDDB1A-BE43-4659-9FD6-827BAFCE5AE2}"/>
          </ac:spMkLst>
        </pc:spChg>
        <pc:spChg chg="add">
          <ac:chgData name="Matthew Martineau" userId="S::mmartineau@smoc.org::073ce0ee-5d7d-468d-8982-2f6aa7a904ba" providerId="AD" clId="Web-{0C8625F0-4523-83A1-073D-D0A5D9C95E33}" dt="2025-08-14T16:57:09.561" v="244"/>
          <ac:spMkLst>
            <pc:docMk/>
            <pc:sldMk cId="0" sldId="302"/>
            <ac:spMk id="29" creationId="{ABA3297D-B155-A375-998B-93D9E41D9081}"/>
          </ac:spMkLst>
        </pc:spChg>
        <pc:picChg chg="add">
          <ac:chgData name="Matthew Martineau" userId="S::mmartineau@smoc.org::073ce0ee-5d7d-468d-8982-2f6aa7a904ba" providerId="AD" clId="Web-{0C8625F0-4523-83A1-073D-D0A5D9C95E33}" dt="2025-08-14T16:57:09.452" v="237"/>
          <ac:picMkLst>
            <pc:docMk/>
            <pc:sldMk cId="0" sldId="302"/>
            <ac:picMk id="15" creationId="{CF0EB444-1C2A-8842-3818-841C1606AED8}"/>
          </ac:picMkLst>
        </pc:picChg>
        <pc:picChg chg="add">
          <ac:chgData name="Matthew Martineau" userId="S::mmartineau@smoc.org::073ce0ee-5d7d-468d-8982-2f6aa7a904ba" providerId="AD" clId="Web-{0C8625F0-4523-83A1-073D-D0A5D9C95E33}" dt="2025-08-14T16:57:09.483" v="238"/>
          <ac:picMkLst>
            <pc:docMk/>
            <pc:sldMk cId="0" sldId="302"/>
            <ac:picMk id="17" creationId="{19F62F4A-6937-2798-DF6F-4FAC1130D409}"/>
          </ac:picMkLst>
        </pc:picChg>
        <pc:picChg chg="add">
          <ac:chgData name="Matthew Martineau" userId="S::mmartineau@smoc.org::073ce0ee-5d7d-468d-8982-2f6aa7a904ba" providerId="AD" clId="Web-{0C8625F0-4523-83A1-073D-D0A5D9C95E33}" dt="2025-08-14T16:57:09.530" v="241"/>
          <ac:picMkLst>
            <pc:docMk/>
            <pc:sldMk cId="0" sldId="302"/>
            <ac:picMk id="23" creationId="{93FF0207-4D52-C84F-71A7-51CC201D230D}"/>
          </ac:picMkLst>
        </pc:picChg>
        <pc:picChg chg="add">
          <ac:chgData name="Matthew Martineau" userId="S::mmartineau@smoc.org::073ce0ee-5d7d-468d-8982-2f6aa7a904ba" providerId="AD" clId="Web-{0C8625F0-4523-83A1-073D-D0A5D9C95E33}" dt="2025-08-14T16:57:09.530" v="242"/>
          <ac:picMkLst>
            <pc:docMk/>
            <pc:sldMk cId="0" sldId="302"/>
            <ac:picMk id="25" creationId="{58899CBD-CDB9-467E-CD23-D0553882E420}"/>
          </ac:picMkLst>
        </pc:picChg>
        <pc:picChg chg="add">
          <ac:chgData name="Matthew Martineau" userId="S::mmartineau@smoc.org::073ce0ee-5d7d-468d-8982-2f6aa7a904ba" providerId="AD" clId="Web-{0C8625F0-4523-83A1-073D-D0A5D9C95E33}" dt="2025-08-14T16:57:09.546" v="243"/>
          <ac:picMkLst>
            <pc:docMk/>
            <pc:sldMk cId="0" sldId="302"/>
            <ac:picMk id="27" creationId="{01DA2D03-E077-4964-873D-A730F87ADB6D}"/>
          </ac:picMkLst>
        </pc:picChg>
      </pc:sldChg>
      <pc:sldChg chg="addSp delSp modSp">
        <pc:chgData name="Matthew Martineau" userId="S::mmartineau@smoc.org::073ce0ee-5d7d-468d-8982-2f6aa7a904ba" providerId="AD" clId="Web-{0C8625F0-4523-83A1-073D-D0A5D9C95E33}" dt="2025-08-14T16:57:50.721" v="262"/>
        <pc:sldMkLst>
          <pc:docMk/>
          <pc:sldMk cId="0" sldId="304"/>
        </pc:sldMkLst>
        <pc:spChg chg="del">
          <ac:chgData name="Matthew Martineau" userId="S::mmartineau@smoc.org::073ce0ee-5d7d-468d-8982-2f6aa7a904ba" providerId="AD" clId="Web-{0C8625F0-4523-83A1-073D-D0A5D9C95E33}" dt="2025-08-14T16:57:16.718" v="245"/>
          <ac:spMkLst>
            <pc:docMk/>
            <pc:sldMk cId="0" sldId="304"/>
            <ac:spMk id="2" creationId="{00000000-0000-0000-0000-000000000000}"/>
          </ac:spMkLst>
        </pc:spChg>
        <pc:spChg chg="mod">
          <ac:chgData name="Matthew Martineau" userId="S::mmartineau@smoc.org::073ce0ee-5d7d-468d-8982-2f6aa7a904ba" providerId="AD" clId="Web-{0C8625F0-4523-83A1-073D-D0A5D9C95E33}" dt="2025-08-14T16:57:49.112" v="253" actId="1076"/>
          <ac:spMkLst>
            <pc:docMk/>
            <pc:sldMk cId="0" sldId="304"/>
            <ac:spMk id="5" creationId="{00000000-0000-0000-0000-000000000000}"/>
          </ac:spMkLst>
        </pc:spChg>
        <pc:spChg chg="mod">
          <ac:chgData name="Matthew Martineau" userId="S::mmartineau@smoc.org::073ce0ee-5d7d-468d-8982-2f6aa7a904ba" providerId="AD" clId="Web-{0C8625F0-4523-83A1-073D-D0A5D9C95E33}" dt="2025-08-14T16:57:32.923" v="248" actId="1076"/>
          <ac:spMkLst>
            <pc:docMk/>
            <pc:sldMk cId="0" sldId="304"/>
            <ac:spMk id="6" creationId="{00000000-0000-0000-0000-000000000000}"/>
          </ac:spMkLst>
        </pc:spChg>
        <pc:spChg chg="mod">
          <ac:chgData name="Matthew Martineau" userId="S::mmartineau@smoc.org::073ce0ee-5d7d-468d-8982-2f6aa7a904ba" providerId="AD" clId="Web-{0C8625F0-4523-83A1-073D-D0A5D9C95E33}" dt="2025-08-14T16:57:32.954" v="249" actId="1076"/>
          <ac:spMkLst>
            <pc:docMk/>
            <pc:sldMk cId="0" sldId="304"/>
            <ac:spMk id="7" creationId="{00000000-0000-0000-0000-000000000000}"/>
          </ac:spMkLst>
        </pc:spChg>
        <pc:spChg chg="del">
          <ac:chgData name="Matthew Martineau" userId="S::mmartineau@smoc.org::073ce0ee-5d7d-468d-8982-2f6aa7a904ba" providerId="AD" clId="Web-{0C8625F0-4523-83A1-073D-D0A5D9C95E33}" dt="2025-08-14T16:57:19.390" v="246"/>
          <ac:spMkLst>
            <pc:docMk/>
            <pc:sldMk cId="0" sldId="304"/>
            <ac:spMk id="8" creationId="{6ADC3097-2594-1054-6753-96A8B98E6C40}"/>
          </ac:spMkLst>
        </pc:spChg>
        <pc:spChg chg="del">
          <ac:chgData name="Matthew Martineau" userId="S::mmartineau@smoc.org::073ce0ee-5d7d-468d-8982-2f6aa7a904ba" providerId="AD" clId="Web-{0C8625F0-4523-83A1-073D-D0A5D9C95E33}" dt="2025-08-14T16:57:19.390" v="247"/>
          <ac:spMkLst>
            <pc:docMk/>
            <pc:sldMk cId="0" sldId="304"/>
            <ac:spMk id="9" creationId="{222FD69A-6604-F55A-9883-82CC1CB8A693}"/>
          </ac:spMkLst>
        </pc:spChg>
        <pc:spChg chg="add">
          <ac:chgData name="Matthew Martineau" userId="S::mmartineau@smoc.org::073ce0ee-5d7d-468d-8982-2f6aa7a904ba" providerId="AD" clId="Web-{0C8625F0-4523-83A1-073D-D0A5D9C95E33}" dt="2025-08-14T16:57:50.534" v="254"/>
          <ac:spMkLst>
            <pc:docMk/>
            <pc:sldMk cId="0" sldId="304"/>
            <ac:spMk id="11" creationId="{8A5C77B1-E979-CFCD-7451-457FBC9F7A19}"/>
          </ac:spMkLst>
        </pc:spChg>
        <pc:spChg chg="add">
          <ac:chgData name="Matthew Martineau" userId="S::mmartineau@smoc.org::073ce0ee-5d7d-468d-8982-2f6aa7a904ba" providerId="AD" clId="Web-{0C8625F0-4523-83A1-073D-D0A5D9C95E33}" dt="2025-08-14T16:57:50.643" v="257"/>
          <ac:spMkLst>
            <pc:docMk/>
            <pc:sldMk cId="0" sldId="304"/>
            <ac:spMk id="17" creationId="{4E195AF5-53F3-CB1E-9E4B-F2FB3E772874}"/>
          </ac:spMkLst>
        </pc:spChg>
        <pc:spChg chg="add">
          <ac:chgData name="Matthew Martineau" userId="S::mmartineau@smoc.org::073ce0ee-5d7d-468d-8982-2f6aa7a904ba" providerId="AD" clId="Web-{0C8625F0-4523-83A1-073D-D0A5D9C95E33}" dt="2025-08-14T16:57:50.659" v="258"/>
          <ac:spMkLst>
            <pc:docMk/>
            <pc:sldMk cId="0" sldId="304"/>
            <ac:spMk id="19" creationId="{595EEE69-8679-F9ED-C54B-5A7D3EE4344F}"/>
          </ac:spMkLst>
        </pc:spChg>
        <pc:spChg chg="add">
          <ac:chgData name="Matthew Martineau" userId="S::mmartineau@smoc.org::073ce0ee-5d7d-468d-8982-2f6aa7a904ba" providerId="AD" clId="Web-{0C8625F0-4523-83A1-073D-D0A5D9C95E33}" dt="2025-08-14T16:57:50.721" v="262"/>
          <ac:spMkLst>
            <pc:docMk/>
            <pc:sldMk cId="0" sldId="304"/>
            <ac:spMk id="27" creationId="{BC365C8E-BE2C-05C7-19FC-7FAF76EEDE7E}"/>
          </ac:spMkLst>
        </pc:spChg>
        <pc:picChg chg="add">
          <ac:chgData name="Matthew Martineau" userId="S::mmartineau@smoc.org::073ce0ee-5d7d-468d-8982-2f6aa7a904ba" providerId="AD" clId="Web-{0C8625F0-4523-83A1-073D-D0A5D9C95E33}" dt="2025-08-14T16:57:50.549" v="255"/>
          <ac:picMkLst>
            <pc:docMk/>
            <pc:sldMk cId="0" sldId="304"/>
            <ac:picMk id="13" creationId="{7ED80115-A3AC-84AA-42D5-0DEE89164FEC}"/>
          </ac:picMkLst>
        </pc:picChg>
        <pc:picChg chg="add">
          <ac:chgData name="Matthew Martineau" userId="S::mmartineau@smoc.org::073ce0ee-5d7d-468d-8982-2f6aa7a904ba" providerId="AD" clId="Web-{0C8625F0-4523-83A1-073D-D0A5D9C95E33}" dt="2025-08-14T16:57:50.627" v="256"/>
          <ac:picMkLst>
            <pc:docMk/>
            <pc:sldMk cId="0" sldId="304"/>
            <ac:picMk id="15" creationId="{FC5934E6-3D86-1EB1-C3D9-0A5196732C0A}"/>
          </ac:picMkLst>
        </pc:picChg>
        <pc:picChg chg="add">
          <ac:chgData name="Matthew Martineau" userId="S::mmartineau@smoc.org::073ce0ee-5d7d-468d-8982-2f6aa7a904ba" providerId="AD" clId="Web-{0C8625F0-4523-83A1-073D-D0A5D9C95E33}" dt="2025-08-14T16:57:50.674" v="259"/>
          <ac:picMkLst>
            <pc:docMk/>
            <pc:sldMk cId="0" sldId="304"/>
            <ac:picMk id="21" creationId="{BF4A97CF-B434-3077-63F8-D10E182AB018}"/>
          </ac:picMkLst>
        </pc:picChg>
        <pc:picChg chg="add">
          <ac:chgData name="Matthew Martineau" userId="S::mmartineau@smoc.org::073ce0ee-5d7d-468d-8982-2f6aa7a904ba" providerId="AD" clId="Web-{0C8625F0-4523-83A1-073D-D0A5D9C95E33}" dt="2025-08-14T16:57:50.690" v="260"/>
          <ac:picMkLst>
            <pc:docMk/>
            <pc:sldMk cId="0" sldId="304"/>
            <ac:picMk id="23" creationId="{EB4E6F57-6297-95B1-60E0-B2DE4CD423B4}"/>
          </ac:picMkLst>
        </pc:picChg>
        <pc:picChg chg="add">
          <ac:chgData name="Matthew Martineau" userId="S::mmartineau@smoc.org::073ce0ee-5d7d-468d-8982-2f6aa7a904ba" providerId="AD" clId="Web-{0C8625F0-4523-83A1-073D-D0A5D9C95E33}" dt="2025-08-14T16:57:50.705" v="261"/>
          <ac:picMkLst>
            <pc:docMk/>
            <pc:sldMk cId="0" sldId="304"/>
            <ac:picMk id="25" creationId="{1B0D55B0-3819-C2E9-2D40-830636DAC6DA}"/>
          </ac:picMkLst>
        </pc:picChg>
      </pc:sldChg>
      <pc:sldChg chg="addSp delSp modSp">
        <pc:chgData name="Matthew Martineau" userId="S::mmartineau@smoc.org::073ce0ee-5d7d-468d-8982-2f6aa7a904ba" providerId="AD" clId="Web-{0C8625F0-4523-83A1-073D-D0A5D9C95E33}" dt="2025-08-14T16:58:52.101" v="283"/>
        <pc:sldMkLst>
          <pc:docMk/>
          <pc:sldMk cId="0" sldId="306"/>
        </pc:sldMkLst>
        <pc:spChg chg="del">
          <ac:chgData name="Matthew Martineau" userId="S::mmartineau@smoc.org::073ce0ee-5d7d-468d-8982-2f6aa7a904ba" providerId="AD" clId="Web-{0C8625F0-4523-83A1-073D-D0A5D9C95E33}" dt="2025-08-14T16:57:57.847" v="263"/>
          <ac:spMkLst>
            <pc:docMk/>
            <pc:sldMk cId="0" sldId="306"/>
            <ac:spMk id="2" creationId="{00000000-0000-0000-0000-000000000000}"/>
          </ac:spMkLst>
        </pc:spChg>
        <pc:spChg chg="del">
          <ac:chgData name="Matthew Martineau" userId="S::mmartineau@smoc.org::073ce0ee-5d7d-468d-8982-2f6aa7a904ba" providerId="AD" clId="Web-{0C8625F0-4523-83A1-073D-D0A5D9C95E33}" dt="2025-08-14T16:58:00.816" v="267"/>
          <ac:spMkLst>
            <pc:docMk/>
            <pc:sldMk cId="0" sldId="306"/>
            <ac:spMk id="3" creationId="{00000000-0000-0000-0000-000000000000}"/>
          </ac:spMkLst>
        </pc:spChg>
        <pc:spChg chg="del">
          <ac:chgData name="Matthew Martineau" userId="S::mmartineau@smoc.org::073ce0ee-5d7d-468d-8982-2f6aa7a904ba" providerId="AD" clId="Web-{0C8625F0-4523-83A1-073D-D0A5D9C95E33}" dt="2025-08-14T16:58:00.816" v="266"/>
          <ac:spMkLst>
            <pc:docMk/>
            <pc:sldMk cId="0" sldId="306"/>
            <ac:spMk id="4" creationId="{00000000-0000-0000-0000-000000000000}"/>
          </ac:spMkLst>
        </pc:spChg>
        <pc:spChg chg="mod">
          <ac:chgData name="Matthew Martineau" userId="S::mmartineau@smoc.org::073ce0ee-5d7d-468d-8982-2f6aa7a904ba" providerId="AD" clId="Web-{0C8625F0-4523-83A1-073D-D0A5D9C95E33}" dt="2025-08-14T16:58:11.645" v="269" actId="1076"/>
          <ac:spMkLst>
            <pc:docMk/>
            <pc:sldMk cId="0" sldId="306"/>
            <ac:spMk id="5" creationId="{00000000-0000-0000-0000-000000000000}"/>
          </ac:spMkLst>
        </pc:spChg>
        <pc:spChg chg="mod">
          <ac:chgData name="Matthew Martineau" userId="S::mmartineau@smoc.org::073ce0ee-5d7d-468d-8982-2f6aa7a904ba" providerId="AD" clId="Web-{0C8625F0-4523-83A1-073D-D0A5D9C95E33}" dt="2025-08-14T16:58:50.554" v="274" actId="1076"/>
          <ac:spMkLst>
            <pc:docMk/>
            <pc:sldMk cId="0" sldId="306"/>
            <ac:spMk id="6" creationId="{00000000-0000-0000-0000-000000000000}"/>
          </ac:spMkLst>
        </pc:spChg>
        <pc:spChg chg="mod">
          <ac:chgData name="Matthew Martineau" userId="S::mmartineau@smoc.org::073ce0ee-5d7d-468d-8982-2f6aa7a904ba" providerId="AD" clId="Web-{0C8625F0-4523-83A1-073D-D0A5D9C95E33}" dt="2025-08-14T16:58:11.660" v="270" actId="1076"/>
          <ac:spMkLst>
            <pc:docMk/>
            <pc:sldMk cId="0" sldId="306"/>
            <ac:spMk id="7" creationId="{00000000-0000-0000-0000-000000000000}"/>
          </ac:spMkLst>
        </pc:spChg>
        <pc:spChg chg="mod">
          <ac:chgData name="Matthew Martineau" userId="S::mmartineau@smoc.org::073ce0ee-5d7d-468d-8982-2f6aa7a904ba" providerId="AD" clId="Web-{0C8625F0-4523-83A1-073D-D0A5D9C95E33}" dt="2025-08-14T16:58:11.676" v="271" actId="1076"/>
          <ac:spMkLst>
            <pc:docMk/>
            <pc:sldMk cId="0" sldId="306"/>
            <ac:spMk id="8" creationId="{00000000-0000-0000-0000-000000000000}"/>
          </ac:spMkLst>
        </pc:spChg>
        <pc:spChg chg="del">
          <ac:chgData name="Matthew Martineau" userId="S::mmartineau@smoc.org::073ce0ee-5d7d-468d-8982-2f6aa7a904ba" providerId="AD" clId="Web-{0C8625F0-4523-83A1-073D-D0A5D9C95E33}" dt="2025-08-14T16:58:00.816" v="264"/>
          <ac:spMkLst>
            <pc:docMk/>
            <pc:sldMk cId="0" sldId="306"/>
            <ac:spMk id="9" creationId="{CBB73884-9E15-1404-E684-3F0DEC8C6AD0}"/>
          </ac:spMkLst>
        </pc:spChg>
        <pc:spChg chg="del">
          <ac:chgData name="Matthew Martineau" userId="S::mmartineau@smoc.org::073ce0ee-5d7d-468d-8982-2f6aa7a904ba" providerId="AD" clId="Web-{0C8625F0-4523-83A1-073D-D0A5D9C95E33}" dt="2025-08-14T16:58:00.816" v="265"/>
          <ac:spMkLst>
            <pc:docMk/>
            <pc:sldMk cId="0" sldId="306"/>
            <ac:spMk id="10" creationId="{93C5B5F1-64FA-296C-6307-CDD7325FF4E0}"/>
          </ac:spMkLst>
        </pc:spChg>
        <pc:spChg chg="add">
          <ac:chgData name="Matthew Martineau" userId="S::mmartineau@smoc.org::073ce0ee-5d7d-468d-8982-2f6aa7a904ba" providerId="AD" clId="Web-{0C8625F0-4523-83A1-073D-D0A5D9C95E33}" dt="2025-08-14T16:58:51.992" v="275"/>
          <ac:spMkLst>
            <pc:docMk/>
            <pc:sldMk cId="0" sldId="306"/>
            <ac:spMk id="12" creationId="{4C6AFD5B-A0B5-81FC-B8E6-49980FDD14F5}"/>
          </ac:spMkLst>
        </pc:spChg>
        <pc:spChg chg="add">
          <ac:chgData name="Matthew Martineau" userId="S::mmartineau@smoc.org::073ce0ee-5d7d-468d-8982-2f6aa7a904ba" providerId="AD" clId="Web-{0C8625F0-4523-83A1-073D-D0A5D9C95E33}" dt="2025-08-14T16:58:52.054" v="278"/>
          <ac:spMkLst>
            <pc:docMk/>
            <pc:sldMk cId="0" sldId="306"/>
            <ac:spMk id="18" creationId="{3E3EE3BD-A537-A157-E030-946819B2C27E}"/>
          </ac:spMkLst>
        </pc:spChg>
        <pc:spChg chg="add">
          <ac:chgData name="Matthew Martineau" userId="S::mmartineau@smoc.org::073ce0ee-5d7d-468d-8982-2f6aa7a904ba" providerId="AD" clId="Web-{0C8625F0-4523-83A1-073D-D0A5D9C95E33}" dt="2025-08-14T16:58:52.070" v="279"/>
          <ac:spMkLst>
            <pc:docMk/>
            <pc:sldMk cId="0" sldId="306"/>
            <ac:spMk id="20" creationId="{A429A34B-A6A3-CCD1-5F6B-7CFC88C4C3D2}"/>
          </ac:spMkLst>
        </pc:spChg>
        <pc:spChg chg="add">
          <ac:chgData name="Matthew Martineau" userId="S::mmartineau@smoc.org::073ce0ee-5d7d-468d-8982-2f6aa7a904ba" providerId="AD" clId="Web-{0C8625F0-4523-83A1-073D-D0A5D9C95E33}" dt="2025-08-14T16:58:52.101" v="283"/>
          <ac:spMkLst>
            <pc:docMk/>
            <pc:sldMk cId="0" sldId="306"/>
            <ac:spMk id="28" creationId="{C573352C-2719-C876-6CB8-7EDE2E62B4B6}"/>
          </ac:spMkLst>
        </pc:spChg>
        <pc:picChg chg="add">
          <ac:chgData name="Matthew Martineau" userId="S::mmartineau@smoc.org::073ce0ee-5d7d-468d-8982-2f6aa7a904ba" providerId="AD" clId="Web-{0C8625F0-4523-83A1-073D-D0A5D9C95E33}" dt="2025-08-14T16:58:52.008" v="276"/>
          <ac:picMkLst>
            <pc:docMk/>
            <pc:sldMk cId="0" sldId="306"/>
            <ac:picMk id="14" creationId="{AC0BA536-E5BD-988A-DDD8-D69746CEFA69}"/>
          </ac:picMkLst>
        </pc:picChg>
        <pc:picChg chg="add">
          <ac:chgData name="Matthew Martineau" userId="S::mmartineau@smoc.org::073ce0ee-5d7d-468d-8982-2f6aa7a904ba" providerId="AD" clId="Web-{0C8625F0-4523-83A1-073D-D0A5D9C95E33}" dt="2025-08-14T16:58:52.039" v="277"/>
          <ac:picMkLst>
            <pc:docMk/>
            <pc:sldMk cId="0" sldId="306"/>
            <ac:picMk id="16" creationId="{0C4863F4-89E7-D494-9C2B-B7C8D7E124BD}"/>
          </ac:picMkLst>
        </pc:picChg>
        <pc:picChg chg="add">
          <ac:chgData name="Matthew Martineau" userId="S::mmartineau@smoc.org::073ce0ee-5d7d-468d-8982-2f6aa7a904ba" providerId="AD" clId="Web-{0C8625F0-4523-83A1-073D-D0A5D9C95E33}" dt="2025-08-14T16:58:52.070" v="280"/>
          <ac:picMkLst>
            <pc:docMk/>
            <pc:sldMk cId="0" sldId="306"/>
            <ac:picMk id="22" creationId="{FC72F672-BD3A-2F6E-9911-6C2649A92D91}"/>
          </ac:picMkLst>
        </pc:picChg>
        <pc:picChg chg="add">
          <ac:chgData name="Matthew Martineau" userId="S::mmartineau@smoc.org::073ce0ee-5d7d-468d-8982-2f6aa7a904ba" providerId="AD" clId="Web-{0C8625F0-4523-83A1-073D-D0A5D9C95E33}" dt="2025-08-14T16:58:52.086" v="281"/>
          <ac:picMkLst>
            <pc:docMk/>
            <pc:sldMk cId="0" sldId="306"/>
            <ac:picMk id="24" creationId="{38C7D3F1-9FCE-5299-A8FD-B859F80FD75B}"/>
          </ac:picMkLst>
        </pc:picChg>
        <pc:picChg chg="add">
          <ac:chgData name="Matthew Martineau" userId="S::mmartineau@smoc.org::073ce0ee-5d7d-468d-8982-2f6aa7a904ba" providerId="AD" clId="Web-{0C8625F0-4523-83A1-073D-D0A5D9C95E33}" dt="2025-08-14T16:58:52.101" v="282"/>
          <ac:picMkLst>
            <pc:docMk/>
            <pc:sldMk cId="0" sldId="306"/>
            <ac:picMk id="26" creationId="{629A488F-7FDB-11C3-AD1B-F920CB6544EE}"/>
          </ac:picMkLst>
        </pc:picChg>
      </pc:sldChg>
      <pc:sldChg chg="addSp delSp modSp">
        <pc:chgData name="Matthew Martineau" userId="S::mmartineau@smoc.org::073ce0ee-5d7d-468d-8982-2f6aa7a904ba" providerId="AD" clId="Web-{0C8625F0-4523-83A1-073D-D0A5D9C95E33}" dt="2025-08-14T16:59:41.746" v="306" actId="1076"/>
        <pc:sldMkLst>
          <pc:docMk/>
          <pc:sldMk cId="0" sldId="308"/>
        </pc:sldMkLst>
        <pc:spChg chg="del">
          <ac:chgData name="Matthew Martineau" userId="S::mmartineau@smoc.org::073ce0ee-5d7d-468d-8982-2f6aa7a904ba" providerId="AD" clId="Web-{0C8625F0-4523-83A1-073D-D0A5D9C95E33}" dt="2025-08-14T16:58:59.946" v="284"/>
          <ac:spMkLst>
            <pc:docMk/>
            <pc:sldMk cId="0" sldId="308"/>
            <ac:spMk id="2" creationId="{00000000-0000-0000-0000-000000000000}"/>
          </ac:spMkLst>
        </pc:spChg>
        <pc:spChg chg="mod">
          <ac:chgData name="Matthew Martineau" userId="S::mmartineau@smoc.org::073ce0ee-5d7d-468d-8982-2f6aa7a904ba" providerId="AD" clId="Web-{0C8625F0-4523-83A1-073D-D0A5D9C95E33}" dt="2025-08-14T16:59:41.668" v="303" actId="1076"/>
          <ac:spMkLst>
            <pc:docMk/>
            <pc:sldMk cId="0" sldId="308"/>
            <ac:spMk id="5" creationId="{00000000-0000-0000-0000-000000000000}"/>
          </ac:spMkLst>
        </pc:spChg>
        <pc:spChg chg="mod">
          <ac:chgData name="Matthew Martineau" userId="S::mmartineau@smoc.org::073ce0ee-5d7d-468d-8982-2f6aa7a904ba" providerId="AD" clId="Web-{0C8625F0-4523-83A1-073D-D0A5D9C95E33}" dt="2025-08-14T16:59:41.684" v="304" actId="1076"/>
          <ac:spMkLst>
            <pc:docMk/>
            <pc:sldMk cId="0" sldId="308"/>
            <ac:spMk id="6" creationId="{00000000-0000-0000-0000-000000000000}"/>
          </ac:spMkLst>
        </pc:spChg>
        <pc:spChg chg="mod">
          <ac:chgData name="Matthew Martineau" userId="S::mmartineau@smoc.org::073ce0ee-5d7d-468d-8982-2f6aa7a904ba" providerId="AD" clId="Web-{0C8625F0-4523-83A1-073D-D0A5D9C95E33}" dt="2025-08-14T16:59:41.730" v="305" actId="1076"/>
          <ac:spMkLst>
            <pc:docMk/>
            <pc:sldMk cId="0" sldId="308"/>
            <ac:spMk id="7" creationId="{00000000-0000-0000-0000-000000000000}"/>
          </ac:spMkLst>
        </pc:spChg>
        <pc:spChg chg="mod">
          <ac:chgData name="Matthew Martineau" userId="S::mmartineau@smoc.org::073ce0ee-5d7d-468d-8982-2f6aa7a904ba" providerId="AD" clId="Web-{0C8625F0-4523-83A1-073D-D0A5D9C95E33}" dt="2025-08-14T16:59:41.746" v="306" actId="1076"/>
          <ac:spMkLst>
            <pc:docMk/>
            <pc:sldMk cId="0" sldId="308"/>
            <ac:spMk id="8" creationId="{00000000-0000-0000-0000-000000000000}"/>
          </ac:spMkLst>
        </pc:spChg>
        <pc:spChg chg="del">
          <ac:chgData name="Matthew Martineau" userId="S::mmartineau@smoc.org::073ce0ee-5d7d-468d-8982-2f6aa7a904ba" providerId="AD" clId="Web-{0C8625F0-4523-83A1-073D-D0A5D9C95E33}" dt="2025-08-14T16:59:01.836" v="285"/>
          <ac:spMkLst>
            <pc:docMk/>
            <pc:sldMk cId="0" sldId="308"/>
            <ac:spMk id="9" creationId="{BE4725A0-A1F1-2979-027D-52B2B0099765}"/>
          </ac:spMkLst>
        </pc:spChg>
        <pc:spChg chg="del">
          <ac:chgData name="Matthew Martineau" userId="S::mmartineau@smoc.org::073ce0ee-5d7d-468d-8982-2f6aa7a904ba" providerId="AD" clId="Web-{0C8625F0-4523-83A1-073D-D0A5D9C95E33}" dt="2025-08-14T16:59:01.836" v="286"/>
          <ac:spMkLst>
            <pc:docMk/>
            <pc:sldMk cId="0" sldId="308"/>
            <ac:spMk id="10" creationId="{42F6313C-B042-F8F9-FB94-0DFA51F7F5AC}"/>
          </ac:spMkLst>
        </pc:spChg>
        <pc:spChg chg="add">
          <ac:chgData name="Matthew Martineau" userId="S::mmartineau@smoc.org::073ce0ee-5d7d-468d-8982-2f6aa7a904ba" providerId="AD" clId="Web-{0C8625F0-4523-83A1-073D-D0A5D9C95E33}" dt="2025-08-14T16:59:31.417" v="294"/>
          <ac:spMkLst>
            <pc:docMk/>
            <pc:sldMk cId="0" sldId="308"/>
            <ac:spMk id="12" creationId="{BFCC3CE6-EDB2-33A5-40C2-F3024219FADF}"/>
          </ac:spMkLst>
        </pc:spChg>
        <pc:spChg chg="add">
          <ac:chgData name="Matthew Martineau" userId="S::mmartineau@smoc.org::073ce0ee-5d7d-468d-8982-2f6aa7a904ba" providerId="AD" clId="Web-{0C8625F0-4523-83A1-073D-D0A5D9C95E33}" dt="2025-08-14T16:59:31.495" v="297"/>
          <ac:spMkLst>
            <pc:docMk/>
            <pc:sldMk cId="0" sldId="308"/>
            <ac:spMk id="18" creationId="{BAF60524-452C-4350-DCF1-8BADF5F630F4}"/>
          </ac:spMkLst>
        </pc:spChg>
        <pc:spChg chg="add">
          <ac:chgData name="Matthew Martineau" userId="S::mmartineau@smoc.org::073ce0ee-5d7d-468d-8982-2f6aa7a904ba" providerId="AD" clId="Web-{0C8625F0-4523-83A1-073D-D0A5D9C95E33}" dt="2025-08-14T16:59:31.511" v="298"/>
          <ac:spMkLst>
            <pc:docMk/>
            <pc:sldMk cId="0" sldId="308"/>
            <ac:spMk id="20" creationId="{132AD698-FE8C-EF70-39EA-D4AFD59C71E4}"/>
          </ac:spMkLst>
        </pc:spChg>
        <pc:spChg chg="add">
          <ac:chgData name="Matthew Martineau" userId="S::mmartineau@smoc.org::073ce0ee-5d7d-468d-8982-2f6aa7a904ba" providerId="AD" clId="Web-{0C8625F0-4523-83A1-073D-D0A5D9C95E33}" dt="2025-08-14T16:59:31.573" v="302"/>
          <ac:spMkLst>
            <pc:docMk/>
            <pc:sldMk cId="0" sldId="308"/>
            <ac:spMk id="28" creationId="{AC81277C-E9AE-97BF-1646-4110A58C81C0}"/>
          </ac:spMkLst>
        </pc:spChg>
        <pc:picChg chg="add">
          <ac:chgData name="Matthew Martineau" userId="S::mmartineau@smoc.org::073ce0ee-5d7d-468d-8982-2f6aa7a904ba" providerId="AD" clId="Web-{0C8625F0-4523-83A1-073D-D0A5D9C95E33}" dt="2025-08-14T16:59:31.433" v="295"/>
          <ac:picMkLst>
            <pc:docMk/>
            <pc:sldMk cId="0" sldId="308"/>
            <ac:picMk id="14" creationId="{9F4B27DF-929D-483D-776A-2DA3437EDF2B}"/>
          </ac:picMkLst>
        </pc:picChg>
        <pc:picChg chg="add">
          <ac:chgData name="Matthew Martineau" userId="S::mmartineau@smoc.org::073ce0ee-5d7d-468d-8982-2f6aa7a904ba" providerId="AD" clId="Web-{0C8625F0-4523-83A1-073D-D0A5D9C95E33}" dt="2025-08-14T16:59:31.480" v="296"/>
          <ac:picMkLst>
            <pc:docMk/>
            <pc:sldMk cId="0" sldId="308"/>
            <ac:picMk id="16" creationId="{7D86E9EC-64A0-E6F5-9C02-CC8828E77269}"/>
          </ac:picMkLst>
        </pc:picChg>
        <pc:picChg chg="add">
          <ac:chgData name="Matthew Martineau" userId="S::mmartineau@smoc.org::073ce0ee-5d7d-468d-8982-2f6aa7a904ba" providerId="AD" clId="Web-{0C8625F0-4523-83A1-073D-D0A5D9C95E33}" dt="2025-08-14T16:59:31.526" v="299"/>
          <ac:picMkLst>
            <pc:docMk/>
            <pc:sldMk cId="0" sldId="308"/>
            <ac:picMk id="22" creationId="{74ED3D00-FD93-759A-E8BC-DC5969C4F0BF}"/>
          </ac:picMkLst>
        </pc:picChg>
        <pc:picChg chg="add">
          <ac:chgData name="Matthew Martineau" userId="S::mmartineau@smoc.org::073ce0ee-5d7d-468d-8982-2f6aa7a904ba" providerId="AD" clId="Web-{0C8625F0-4523-83A1-073D-D0A5D9C95E33}" dt="2025-08-14T16:59:31.558" v="300"/>
          <ac:picMkLst>
            <pc:docMk/>
            <pc:sldMk cId="0" sldId="308"/>
            <ac:picMk id="24" creationId="{3A5D8138-F4C3-DA0E-9E93-C54085A668B2}"/>
          </ac:picMkLst>
        </pc:picChg>
        <pc:picChg chg="add">
          <ac:chgData name="Matthew Martineau" userId="S::mmartineau@smoc.org::073ce0ee-5d7d-468d-8982-2f6aa7a904ba" providerId="AD" clId="Web-{0C8625F0-4523-83A1-073D-D0A5D9C95E33}" dt="2025-08-14T16:59:31.573" v="301"/>
          <ac:picMkLst>
            <pc:docMk/>
            <pc:sldMk cId="0" sldId="308"/>
            <ac:picMk id="26" creationId="{FFF0ABB7-B92A-D6E7-C353-E2B9C202A4CC}"/>
          </ac:picMkLst>
        </pc:picChg>
      </pc:sldChg>
      <pc:sldChg chg="addSp delSp modSp">
        <pc:chgData name="Matthew Martineau" userId="S::mmartineau@smoc.org::073ce0ee-5d7d-468d-8982-2f6aa7a904ba" providerId="AD" clId="Web-{0C8625F0-4523-83A1-073D-D0A5D9C95E33}" dt="2025-08-14T17:14:56.414" v="331" actId="1076"/>
        <pc:sldMkLst>
          <pc:docMk/>
          <pc:sldMk cId="0" sldId="310"/>
        </pc:sldMkLst>
        <pc:spChg chg="del">
          <ac:chgData name="Matthew Martineau" userId="S::mmartineau@smoc.org::073ce0ee-5d7d-468d-8982-2f6aa7a904ba" providerId="AD" clId="Web-{0C8625F0-4523-83A1-073D-D0A5D9C95E33}" dt="2025-08-14T17:08:38.851" v="307"/>
          <ac:spMkLst>
            <pc:docMk/>
            <pc:sldMk cId="0" sldId="310"/>
            <ac:spMk id="2" creationId="{00000000-0000-0000-0000-000000000000}"/>
          </ac:spMkLst>
        </pc:spChg>
        <pc:spChg chg="del">
          <ac:chgData name="Matthew Martineau" userId="S::mmartineau@smoc.org::073ce0ee-5d7d-468d-8982-2f6aa7a904ba" providerId="AD" clId="Web-{0C8625F0-4523-83A1-073D-D0A5D9C95E33}" dt="2025-08-14T17:08:50.837" v="312"/>
          <ac:spMkLst>
            <pc:docMk/>
            <pc:sldMk cId="0" sldId="310"/>
            <ac:spMk id="3" creationId="{00000000-0000-0000-0000-000000000000}"/>
          </ac:spMkLst>
        </pc:spChg>
        <pc:spChg chg="del">
          <ac:chgData name="Matthew Martineau" userId="S::mmartineau@smoc.org::073ce0ee-5d7d-468d-8982-2f6aa7a904ba" providerId="AD" clId="Web-{0C8625F0-4523-83A1-073D-D0A5D9C95E33}" dt="2025-08-14T17:08:50.837" v="311"/>
          <ac:spMkLst>
            <pc:docMk/>
            <pc:sldMk cId="0" sldId="310"/>
            <ac:spMk id="4" creationId="{00000000-0000-0000-0000-000000000000}"/>
          </ac:spMkLst>
        </pc:spChg>
        <pc:spChg chg="mod">
          <ac:chgData name="Matthew Martineau" userId="S::mmartineau@smoc.org::073ce0ee-5d7d-468d-8982-2f6aa7a904ba" providerId="AD" clId="Web-{0C8625F0-4523-83A1-073D-D0A5D9C95E33}" dt="2025-08-14T17:14:56.320" v="327" actId="1076"/>
          <ac:spMkLst>
            <pc:docMk/>
            <pc:sldMk cId="0" sldId="310"/>
            <ac:spMk id="5" creationId="{00000000-0000-0000-0000-000000000000}"/>
          </ac:spMkLst>
        </pc:spChg>
        <pc:spChg chg="mod">
          <ac:chgData name="Matthew Martineau" userId="S::mmartineau@smoc.org::073ce0ee-5d7d-468d-8982-2f6aa7a904ba" providerId="AD" clId="Web-{0C8625F0-4523-83A1-073D-D0A5D9C95E33}" dt="2025-08-14T17:14:56.382" v="328" actId="1076"/>
          <ac:spMkLst>
            <pc:docMk/>
            <pc:sldMk cId="0" sldId="310"/>
            <ac:spMk id="6" creationId="{00000000-0000-0000-0000-000000000000}"/>
          </ac:spMkLst>
        </pc:spChg>
        <pc:spChg chg="mod">
          <ac:chgData name="Matthew Martineau" userId="S::mmartineau@smoc.org::073ce0ee-5d7d-468d-8982-2f6aa7a904ba" providerId="AD" clId="Web-{0C8625F0-4523-83A1-073D-D0A5D9C95E33}" dt="2025-08-14T17:14:56.398" v="329" actId="1076"/>
          <ac:spMkLst>
            <pc:docMk/>
            <pc:sldMk cId="0" sldId="310"/>
            <ac:spMk id="7" creationId="{00000000-0000-0000-0000-000000000000}"/>
          </ac:spMkLst>
        </pc:spChg>
        <pc:spChg chg="mod">
          <ac:chgData name="Matthew Martineau" userId="S::mmartineau@smoc.org::073ce0ee-5d7d-468d-8982-2f6aa7a904ba" providerId="AD" clId="Web-{0C8625F0-4523-83A1-073D-D0A5D9C95E33}" dt="2025-08-14T17:14:56.414" v="330" actId="1076"/>
          <ac:spMkLst>
            <pc:docMk/>
            <pc:sldMk cId="0" sldId="310"/>
            <ac:spMk id="8" creationId="{00000000-0000-0000-0000-000000000000}"/>
          </ac:spMkLst>
        </pc:spChg>
        <pc:spChg chg="mod">
          <ac:chgData name="Matthew Martineau" userId="S::mmartineau@smoc.org::073ce0ee-5d7d-468d-8982-2f6aa7a904ba" providerId="AD" clId="Web-{0C8625F0-4523-83A1-073D-D0A5D9C95E33}" dt="2025-08-14T17:14:56.414" v="331" actId="1076"/>
          <ac:spMkLst>
            <pc:docMk/>
            <pc:sldMk cId="0" sldId="310"/>
            <ac:spMk id="9" creationId="{00000000-0000-0000-0000-000000000000}"/>
          </ac:spMkLst>
        </pc:spChg>
        <pc:spChg chg="del">
          <ac:chgData name="Matthew Martineau" userId="S::mmartineau@smoc.org::073ce0ee-5d7d-468d-8982-2f6aa7a904ba" providerId="AD" clId="Web-{0C8625F0-4523-83A1-073D-D0A5D9C95E33}" dt="2025-08-14T17:08:43.758" v="308"/>
          <ac:spMkLst>
            <pc:docMk/>
            <pc:sldMk cId="0" sldId="310"/>
            <ac:spMk id="10" creationId="{129E573E-E0FF-A7D0-DB2E-3AAD9B39D714}"/>
          </ac:spMkLst>
        </pc:spChg>
        <pc:spChg chg="del">
          <ac:chgData name="Matthew Martineau" userId="S::mmartineau@smoc.org::073ce0ee-5d7d-468d-8982-2f6aa7a904ba" providerId="AD" clId="Web-{0C8625F0-4523-83A1-073D-D0A5D9C95E33}" dt="2025-08-14T17:08:43.758" v="309"/>
          <ac:spMkLst>
            <pc:docMk/>
            <pc:sldMk cId="0" sldId="310"/>
            <ac:spMk id="11" creationId="{13DF8D4F-6ED1-0403-6206-F81189D826CE}"/>
          </ac:spMkLst>
        </pc:spChg>
        <pc:spChg chg="add">
          <ac:chgData name="Matthew Martineau" userId="S::mmartineau@smoc.org::073ce0ee-5d7d-468d-8982-2f6aa7a904ba" providerId="AD" clId="Web-{0C8625F0-4523-83A1-073D-D0A5D9C95E33}" dt="2025-08-14T17:09:09.260" v="318"/>
          <ac:spMkLst>
            <pc:docMk/>
            <pc:sldMk cId="0" sldId="310"/>
            <ac:spMk id="13" creationId="{CEA39057-8B6A-438B-36C8-D1C47C913BBB}"/>
          </ac:spMkLst>
        </pc:spChg>
        <pc:spChg chg="add">
          <ac:chgData name="Matthew Martineau" userId="S::mmartineau@smoc.org::073ce0ee-5d7d-468d-8982-2f6aa7a904ba" providerId="AD" clId="Web-{0C8625F0-4523-83A1-073D-D0A5D9C95E33}" dt="2025-08-14T17:09:09.354" v="321"/>
          <ac:spMkLst>
            <pc:docMk/>
            <pc:sldMk cId="0" sldId="310"/>
            <ac:spMk id="19" creationId="{E4D2A944-3B86-7018-5F7C-507E170012DD}"/>
          </ac:spMkLst>
        </pc:spChg>
        <pc:spChg chg="add">
          <ac:chgData name="Matthew Martineau" userId="S::mmartineau@smoc.org::073ce0ee-5d7d-468d-8982-2f6aa7a904ba" providerId="AD" clId="Web-{0C8625F0-4523-83A1-073D-D0A5D9C95E33}" dt="2025-08-14T17:09:09.369" v="322"/>
          <ac:spMkLst>
            <pc:docMk/>
            <pc:sldMk cId="0" sldId="310"/>
            <ac:spMk id="21" creationId="{B48BA082-4D6F-98ED-2D94-9AD586A267C2}"/>
          </ac:spMkLst>
        </pc:spChg>
        <pc:spChg chg="add">
          <ac:chgData name="Matthew Martineau" userId="S::mmartineau@smoc.org::073ce0ee-5d7d-468d-8982-2f6aa7a904ba" providerId="AD" clId="Web-{0C8625F0-4523-83A1-073D-D0A5D9C95E33}" dt="2025-08-14T17:09:09.416" v="326"/>
          <ac:spMkLst>
            <pc:docMk/>
            <pc:sldMk cId="0" sldId="310"/>
            <ac:spMk id="29" creationId="{917FEB3C-AC17-1C16-0ABC-67AEA4DB614A}"/>
          </ac:spMkLst>
        </pc:spChg>
        <pc:picChg chg="add">
          <ac:chgData name="Matthew Martineau" userId="S::mmartineau@smoc.org::073ce0ee-5d7d-468d-8982-2f6aa7a904ba" providerId="AD" clId="Web-{0C8625F0-4523-83A1-073D-D0A5D9C95E33}" dt="2025-08-14T17:09:09.291" v="319"/>
          <ac:picMkLst>
            <pc:docMk/>
            <pc:sldMk cId="0" sldId="310"/>
            <ac:picMk id="15" creationId="{706D9E72-5D6F-EFA5-9ED7-687BCAC50412}"/>
          </ac:picMkLst>
        </pc:picChg>
        <pc:picChg chg="add">
          <ac:chgData name="Matthew Martineau" userId="S::mmartineau@smoc.org::073ce0ee-5d7d-468d-8982-2f6aa7a904ba" providerId="AD" clId="Web-{0C8625F0-4523-83A1-073D-D0A5D9C95E33}" dt="2025-08-14T17:09:09.338" v="320"/>
          <ac:picMkLst>
            <pc:docMk/>
            <pc:sldMk cId="0" sldId="310"/>
            <ac:picMk id="17" creationId="{6DD4AA8C-BCFF-0915-E70D-482A6324123F}"/>
          </ac:picMkLst>
        </pc:picChg>
        <pc:picChg chg="add">
          <ac:chgData name="Matthew Martineau" userId="S::mmartineau@smoc.org::073ce0ee-5d7d-468d-8982-2f6aa7a904ba" providerId="AD" clId="Web-{0C8625F0-4523-83A1-073D-D0A5D9C95E33}" dt="2025-08-14T17:09:09.385" v="323"/>
          <ac:picMkLst>
            <pc:docMk/>
            <pc:sldMk cId="0" sldId="310"/>
            <ac:picMk id="23" creationId="{E56864FB-5F27-5EB8-C86B-B6788F7FFE0C}"/>
          </ac:picMkLst>
        </pc:picChg>
        <pc:picChg chg="add">
          <ac:chgData name="Matthew Martineau" userId="S::mmartineau@smoc.org::073ce0ee-5d7d-468d-8982-2f6aa7a904ba" providerId="AD" clId="Web-{0C8625F0-4523-83A1-073D-D0A5D9C95E33}" dt="2025-08-14T17:09:09.401" v="324"/>
          <ac:picMkLst>
            <pc:docMk/>
            <pc:sldMk cId="0" sldId="310"/>
            <ac:picMk id="25" creationId="{D8A68298-5C5E-010C-CB87-22FE89DC4AA9}"/>
          </ac:picMkLst>
        </pc:picChg>
        <pc:picChg chg="add">
          <ac:chgData name="Matthew Martineau" userId="S::mmartineau@smoc.org::073ce0ee-5d7d-468d-8982-2f6aa7a904ba" providerId="AD" clId="Web-{0C8625F0-4523-83A1-073D-D0A5D9C95E33}" dt="2025-08-14T17:09:09.401" v="325"/>
          <ac:picMkLst>
            <pc:docMk/>
            <pc:sldMk cId="0" sldId="310"/>
            <ac:picMk id="27" creationId="{AFBA78EC-7957-070E-8DF7-D8E316EA4DCC}"/>
          </ac:picMkLst>
        </pc:picChg>
      </pc:sldChg>
      <pc:sldChg chg="addSp delSp modSp">
        <pc:chgData name="Matthew Martineau" userId="S::mmartineau@smoc.org::073ce0ee-5d7d-468d-8982-2f6aa7a904ba" providerId="AD" clId="Web-{0C8625F0-4523-83A1-073D-D0A5D9C95E33}" dt="2025-08-14T17:15:51.684" v="354" actId="20577"/>
        <pc:sldMkLst>
          <pc:docMk/>
          <pc:sldMk cId="0" sldId="312"/>
        </pc:sldMkLst>
        <pc:spChg chg="del">
          <ac:chgData name="Matthew Martineau" userId="S::mmartineau@smoc.org::073ce0ee-5d7d-468d-8982-2f6aa7a904ba" providerId="AD" clId="Web-{0C8625F0-4523-83A1-073D-D0A5D9C95E33}" dt="2025-08-14T17:15:01.977" v="332"/>
          <ac:spMkLst>
            <pc:docMk/>
            <pc:sldMk cId="0" sldId="312"/>
            <ac:spMk id="2" creationId="{00000000-0000-0000-0000-000000000000}"/>
          </ac:spMkLst>
        </pc:spChg>
        <pc:spChg chg="del">
          <ac:chgData name="Matthew Martineau" userId="S::mmartineau@smoc.org::073ce0ee-5d7d-468d-8982-2f6aa7a904ba" providerId="AD" clId="Web-{0C8625F0-4523-83A1-073D-D0A5D9C95E33}" dt="2025-08-14T17:15:16.509" v="337"/>
          <ac:spMkLst>
            <pc:docMk/>
            <pc:sldMk cId="0" sldId="312"/>
            <ac:spMk id="3" creationId="{00000000-0000-0000-0000-000000000000}"/>
          </ac:spMkLst>
        </pc:spChg>
        <pc:spChg chg="del">
          <ac:chgData name="Matthew Martineau" userId="S::mmartineau@smoc.org::073ce0ee-5d7d-468d-8982-2f6aa7a904ba" providerId="AD" clId="Web-{0C8625F0-4523-83A1-073D-D0A5D9C95E33}" dt="2025-08-14T17:15:16.509" v="336"/>
          <ac:spMkLst>
            <pc:docMk/>
            <pc:sldMk cId="0" sldId="312"/>
            <ac:spMk id="4" creationId="{00000000-0000-0000-0000-000000000000}"/>
          </ac:spMkLst>
        </pc:spChg>
        <pc:spChg chg="mod">
          <ac:chgData name="Matthew Martineau" userId="S::mmartineau@smoc.org::073ce0ee-5d7d-468d-8982-2f6aa7a904ba" providerId="AD" clId="Web-{0C8625F0-4523-83A1-073D-D0A5D9C95E33}" dt="2025-08-14T17:15:35.183" v="352" actId="1076"/>
          <ac:spMkLst>
            <pc:docMk/>
            <pc:sldMk cId="0" sldId="312"/>
            <ac:spMk id="5" creationId="{00000000-0000-0000-0000-000000000000}"/>
          </ac:spMkLst>
        </pc:spChg>
        <pc:spChg chg="mod">
          <ac:chgData name="Matthew Martineau" userId="S::mmartineau@smoc.org::073ce0ee-5d7d-468d-8982-2f6aa7a904ba" providerId="AD" clId="Web-{0C8625F0-4523-83A1-073D-D0A5D9C95E33}" dt="2025-08-14T17:15:22.181" v="339" actId="1076"/>
          <ac:spMkLst>
            <pc:docMk/>
            <pc:sldMk cId="0" sldId="312"/>
            <ac:spMk id="6" creationId="{00000000-0000-0000-0000-000000000000}"/>
          </ac:spMkLst>
        </pc:spChg>
        <pc:spChg chg="mod">
          <ac:chgData name="Matthew Martineau" userId="S::mmartineau@smoc.org::073ce0ee-5d7d-468d-8982-2f6aa7a904ba" providerId="AD" clId="Web-{0C8625F0-4523-83A1-073D-D0A5D9C95E33}" dt="2025-08-14T17:15:51.684" v="354" actId="20577"/>
          <ac:spMkLst>
            <pc:docMk/>
            <pc:sldMk cId="0" sldId="312"/>
            <ac:spMk id="7" creationId="{00000000-0000-0000-0000-000000000000}"/>
          </ac:spMkLst>
        </pc:spChg>
        <pc:spChg chg="mod">
          <ac:chgData name="Matthew Martineau" userId="S::mmartineau@smoc.org::073ce0ee-5d7d-468d-8982-2f6aa7a904ba" providerId="AD" clId="Web-{0C8625F0-4523-83A1-073D-D0A5D9C95E33}" dt="2025-08-14T17:15:22.213" v="340" actId="1076"/>
          <ac:spMkLst>
            <pc:docMk/>
            <pc:sldMk cId="0" sldId="312"/>
            <ac:spMk id="8" creationId="{00000000-0000-0000-0000-000000000000}"/>
          </ac:spMkLst>
        </pc:spChg>
        <pc:spChg chg="mod">
          <ac:chgData name="Matthew Martineau" userId="S::mmartineau@smoc.org::073ce0ee-5d7d-468d-8982-2f6aa7a904ba" providerId="AD" clId="Web-{0C8625F0-4523-83A1-073D-D0A5D9C95E33}" dt="2025-08-14T17:15:22.228" v="341" actId="1076"/>
          <ac:spMkLst>
            <pc:docMk/>
            <pc:sldMk cId="0" sldId="312"/>
            <ac:spMk id="9" creationId="{00000000-0000-0000-0000-000000000000}"/>
          </ac:spMkLst>
        </pc:spChg>
        <pc:spChg chg="mod">
          <ac:chgData name="Matthew Martineau" userId="S::mmartineau@smoc.org::073ce0ee-5d7d-468d-8982-2f6aa7a904ba" providerId="AD" clId="Web-{0C8625F0-4523-83A1-073D-D0A5D9C95E33}" dt="2025-08-14T17:15:22.244" v="342" actId="1076"/>
          <ac:spMkLst>
            <pc:docMk/>
            <pc:sldMk cId="0" sldId="312"/>
            <ac:spMk id="10" creationId="{00000000-0000-0000-0000-000000000000}"/>
          </ac:spMkLst>
        </pc:spChg>
        <pc:spChg chg="del">
          <ac:chgData name="Matthew Martineau" userId="S::mmartineau@smoc.org::073ce0ee-5d7d-468d-8982-2f6aa7a904ba" providerId="AD" clId="Web-{0C8625F0-4523-83A1-073D-D0A5D9C95E33}" dt="2025-08-14T17:15:16.509" v="334"/>
          <ac:spMkLst>
            <pc:docMk/>
            <pc:sldMk cId="0" sldId="312"/>
            <ac:spMk id="11" creationId="{D91B3869-85CD-0F6C-7A01-39F7FA828243}"/>
          </ac:spMkLst>
        </pc:spChg>
        <pc:spChg chg="del">
          <ac:chgData name="Matthew Martineau" userId="S::mmartineau@smoc.org::073ce0ee-5d7d-468d-8982-2f6aa7a904ba" providerId="AD" clId="Web-{0C8625F0-4523-83A1-073D-D0A5D9C95E33}" dt="2025-08-14T17:15:16.509" v="335"/>
          <ac:spMkLst>
            <pc:docMk/>
            <pc:sldMk cId="0" sldId="312"/>
            <ac:spMk id="12" creationId="{9AE67EC1-C21E-CB71-BB0E-5881115450F6}"/>
          </ac:spMkLst>
        </pc:spChg>
        <pc:spChg chg="add">
          <ac:chgData name="Matthew Martineau" userId="S::mmartineau@smoc.org::073ce0ee-5d7d-468d-8982-2f6aa7a904ba" providerId="AD" clId="Web-{0C8625F0-4523-83A1-073D-D0A5D9C95E33}" dt="2025-08-14T17:15:25.635" v="343"/>
          <ac:spMkLst>
            <pc:docMk/>
            <pc:sldMk cId="0" sldId="312"/>
            <ac:spMk id="14" creationId="{145A8DA8-F49C-B14B-2E05-EFC4AD71EDAC}"/>
          </ac:spMkLst>
        </pc:spChg>
        <pc:spChg chg="add">
          <ac:chgData name="Matthew Martineau" userId="S::mmartineau@smoc.org::073ce0ee-5d7d-468d-8982-2f6aa7a904ba" providerId="AD" clId="Web-{0C8625F0-4523-83A1-073D-D0A5D9C95E33}" dt="2025-08-14T17:15:25.775" v="346"/>
          <ac:spMkLst>
            <pc:docMk/>
            <pc:sldMk cId="0" sldId="312"/>
            <ac:spMk id="20" creationId="{8F266967-50CE-7B58-B0DE-17BEE4C48E22}"/>
          </ac:spMkLst>
        </pc:spChg>
        <pc:spChg chg="add">
          <ac:chgData name="Matthew Martineau" userId="S::mmartineau@smoc.org::073ce0ee-5d7d-468d-8982-2f6aa7a904ba" providerId="AD" clId="Web-{0C8625F0-4523-83A1-073D-D0A5D9C95E33}" dt="2025-08-14T17:15:25.791" v="347"/>
          <ac:spMkLst>
            <pc:docMk/>
            <pc:sldMk cId="0" sldId="312"/>
            <ac:spMk id="22" creationId="{0FB2B1EE-99BB-8693-7FC0-3E080E9014FE}"/>
          </ac:spMkLst>
        </pc:spChg>
        <pc:spChg chg="add">
          <ac:chgData name="Matthew Martineau" userId="S::mmartineau@smoc.org::073ce0ee-5d7d-468d-8982-2f6aa7a904ba" providerId="AD" clId="Web-{0C8625F0-4523-83A1-073D-D0A5D9C95E33}" dt="2025-08-14T17:15:25.854" v="351"/>
          <ac:spMkLst>
            <pc:docMk/>
            <pc:sldMk cId="0" sldId="312"/>
            <ac:spMk id="30" creationId="{A8CB94D2-2A25-C350-DCEA-F1C85E73B178}"/>
          </ac:spMkLst>
        </pc:spChg>
        <pc:picChg chg="add">
          <ac:chgData name="Matthew Martineau" userId="S::mmartineau@smoc.org::073ce0ee-5d7d-468d-8982-2f6aa7a904ba" providerId="AD" clId="Web-{0C8625F0-4523-83A1-073D-D0A5D9C95E33}" dt="2025-08-14T17:15:25.650" v="344"/>
          <ac:picMkLst>
            <pc:docMk/>
            <pc:sldMk cId="0" sldId="312"/>
            <ac:picMk id="16" creationId="{DD025235-BDB9-DE68-9302-9AA2263976C4}"/>
          </ac:picMkLst>
        </pc:picChg>
        <pc:picChg chg="add">
          <ac:chgData name="Matthew Martineau" userId="S::mmartineau@smoc.org::073ce0ee-5d7d-468d-8982-2f6aa7a904ba" providerId="AD" clId="Web-{0C8625F0-4523-83A1-073D-D0A5D9C95E33}" dt="2025-08-14T17:15:25.760" v="345"/>
          <ac:picMkLst>
            <pc:docMk/>
            <pc:sldMk cId="0" sldId="312"/>
            <ac:picMk id="18" creationId="{1FBBCC4A-E677-8E92-33A5-CA66F11B9538}"/>
          </ac:picMkLst>
        </pc:picChg>
        <pc:picChg chg="add">
          <ac:chgData name="Matthew Martineau" userId="S::mmartineau@smoc.org::073ce0ee-5d7d-468d-8982-2f6aa7a904ba" providerId="AD" clId="Web-{0C8625F0-4523-83A1-073D-D0A5D9C95E33}" dt="2025-08-14T17:15:25.807" v="348"/>
          <ac:picMkLst>
            <pc:docMk/>
            <pc:sldMk cId="0" sldId="312"/>
            <ac:picMk id="24" creationId="{0B52B571-B0CA-A847-07D0-E3A5A8DA231B}"/>
          </ac:picMkLst>
        </pc:picChg>
        <pc:picChg chg="add">
          <ac:chgData name="Matthew Martineau" userId="S::mmartineau@smoc.org::073ce0ee-5d7d-468d-8982-2f6aa7a904ba" providerId="AD" clId="Web-{0C8625F0-4523-83A1-073D-D0A5D9C95E33}" dt="2025-08-14T17:15:25.822" v="349"/>
          <ac:picMkLst>
            <pc:docMk/>
            <pc:sldMk cId="0" sldId="312"/>
            <ac:picMk id="26" creationId="{D8413C83-8116-DB08-1132-D8CFA7B72FE8}"/>
          </ac:picMkLst>
        </pc:picChg>
        <pc:picChg chg="add">
          <ac:chgData name="Matthew Martineau" userId="S::mmartineau@smoc.org::073ce0ee-5d7d-468d-8982-2f6aa7a904ba" providerId="AD" clId="Web-{0C8625F0-4523-83A1-073D-D0A5D9C95E33}" dt="2025-08-14T17:15:25.838" v="350"/>
          <ac:picMkLst>
            <pc:docMk/>
            <pc:sldMk cId="0" sldId="312"/>
            <ac:picMk id="28" creationId="{B8C6CF9B-C362-03A0-C088-F8618AA16F6A}"/>
          </ac:picMkLst>
        </pc:picChg>
      </pc:sldChg>
      <pc:sldChg chg="addSp delSp modSp">
        <pc:chgData name="Matthew Martineau" userId="S::mmartineau@smoc.org::073ce0ee-5d7d-468d-8982-2f6aa7a904ba" providerId="AD" clId="Web-{0C8625F0-4523-83A1-073D-D0A5D9C95E33}" dt="2025-08-14T17:19:19.701" v="381"/>
        <pc:sldMkLst>
          <pc:docMk/>
          <pc:sldMk cId="0" sldId="314"/>
        </pc:sldMkLst>
        <pc:spChg chg="del">
          <ac:chgData name="Matthew Martineau" userId="S::mmartineau@smoc.org::073ce0ee-5d7d-468d-8982-2f6aa7a904ba" providerId="AD" clId="Web-{0C8625F0-4523-83A1-073D-D0A5D9C95E33}" dt="2025-08-14T17:18:15.821" v="355"/>
          <ac:spMkLst>
            <pc:docMk/>
            <pc:sldMk cId="0" sldId="314"/>
            <ac:spMk id="2" creationId="{00000000-0000-0000-0000-000000000000}"/>
          </ac:spMkLst>
        </pc:spChg>
        <pc:spChg chg="del">
          <ac:chgData name="Matthew Martineau" userId="S::mmartineau@smoc.org::073ce0ee-5d7d-468d-8982-2f6aa7a904ba" providerId="AD" clId="Web-{0C8625F0-4523-83A1-073D-D0A5D9C95E33}" dt="2025-08-14T17:18:20.587" v="359"/>
          <ac:spMkLst>
            <pc:docMk/>
            <pc:sldMk cId="0" sldId="314"/>
            <ac:spMk id="3" creationId="{00000000-0000-0000-0000-000000000000}"/>
          </ac:spMkLst>
        </pc:spChg>
        <pc:spChg chg="del">
          <ac:chgData name="Matthew Martineau" userId="S::mmartineau@smoc.org::073ce0ee-5d7d-468d-8982-2f6aa7a904ba" providerId="AD" clId="Web-{0C8625F0-4523-83A1-073D-D0A5D9C95E33}" dt="2025-08-14T17:18:20.587" v="358"/>
          <ac:spMkLst>
            <pc:docMk/>
            <pc:sldMk cId="0" sldId="314"/>
            <ac:spMk id="4" creationId="{00000000-0000-0000-0000-000000000000}"/>
          </ac:spMkLst>
        </pc:spChg>
        <pc:spChg chg="mod">
          <ac:chgData name="Matthew Martineau" userId="S::mmartineau@smoc.org::073ce0ee-5d7d-468d-8982-2f6aa7a904ba" providerId="AD" clId="Web-{0C8625F0-4523-83A1-073D-D0A5D9C95E33}" dt="2025-08-14T17:18:58.262" v="365" actId="1076"/>
          <ac:spMkLst>
            <pc:docMk/>
            <pc:sldMk cId="0" sldId="314"/>
            <ac:spMk id="5" creationId="{00000000-0000-0000-0000-000000000000}"/>
          </ac:spMkLst>
        </pc:spChg>
        <pc:spChg chg="mod">
          <ac:chgData name="Matthew Martineau" userId="S::mmartineau@smoc.org::073ce0ee-5d7d-468d-8982-2f6aa7a904ba" providerId="AD" clId="Web-{0C8625F0-4523-83A1-073D-D0A5D9C95E33}" dt="2025-08-14T17:18:58.293" v="366" actId="1076"/>
          <ac:spMkLst>
            <pc:docMk/>
            <pc:sldMk cId="0" sldId="314"/>
            <ac:spMk id="6" creationId="{00000000-0000-0000-0000-000000000000}"/>
          </ac:spMkLst>
        </pc:spChg>
        <pc:spChg chg="mod">
          <ac:chgData name="Matthew Martineau" userId="S::mmartineau@smoc.org::073ce0ee-5d7d-468d-8982-2f6aa7a904ba" providerId="AD" clId="Web-{0C8625F0-4523-83A1-073D-D0A5D9C95E33}" dt="2025-08-14T17:19:16.904" v="372" actId="1076"/>
          <ac:spMkLst>
            <pc:docMk/>
            <pc:sldMk cId="0" sldId="314"/>
            <ac:spMk id="7" creationId="{00000000-0000-0000-0000-000000000000}"/>
          </ac:spMkLst>
        </pc:spChg>
        <pc:spChg chg="mod">
          <ac:chgData name="Matthew Martineau" userId="S::mmartineau@smoc.org::073ce0ee-5d7d-468d-8982-2f6aa7a904ba" providerId="AD" clId="Web-{0C8625F0-4523-83A1-073D-D0A5D9C95E33}" dt="2025-08-14T17:18:58.293" v="367" actId="1076"/>
          <ac:spMkLst>
            <pc:docMk/>
            <pc:sldMk cId="0" sldId="314"/>
            <ac:spMk id="8" creationId="{00000000-0000-0000-0000-000000000000}"/>
          </ac:spMkLst>
        </pc:spChg>
        <pc:spChg chg="mod">
          <ac:chgData name="Matthew Martineau" userId="S::mmartineau@smoc.org::073ce0ee-5d7d-468d-8982-2f6aa7a904ba" providerId="AD" clId="Web-{0C8625F0-4523-83A1-073D-D0A5D9C95E33}" dt="2025-08-14T17:18:58.309" v="368" actId="1076"/>
          <ac:spMkLst>
            <pc:docMk/>
            <pc:sldMk cId="0" sldId="314"/>
            <ac:spMk id="9" creationId="{00000000-0000-0000-0000-000000000000}"/>
          </ac:spMkLst>
        </pc:spChg>
        <pc:spChg chg="del">
          <ac:chgData name="Matthew Martineau" userId="S::mmartineau@smoc.org::073ce0ee-5d7d-468d-8982-2f6aa7a904ba" providerId="AD" clId="Web-{0C8625F0-4523-83A1-073D-D0A5D9C95E33}" dt="2025-08-14T17:18:20.587" v="356"/>
          <ac:spMkLst>
            <pc:docMk/>
            <pc:sldMk cId="0" sldId="314"/>
            <ac:spMk id="10" creationId="{91BD5107-87BC-3CAD-5EE8-D2BF9AB9C045}"/>
          </ac:spMkLst>
        </pc:spChg>
        <pc:spChg chg="del">
          <ac:chgData name="Matthew Martineau" userId="S::mmartineau@smoc.org::073ce0ee-5d7d-468d-8982-2f6aa7a904ba" providerId="AD" clId="Web-{0C8625F0-4523-83A1-073D-D0A5D9C95E33}" dt="2025-08-14T17:18:20.587" v="357"/>
          <ac:spMkLst>
            <pc:docMk/>
            <pc:sldMk cId="0" sldId="314"/>
            <ac:spMk id="11" creationId="{D6465E15-F739-AA62-CF47-1F79E29853C1}"/>
          </ac:spMkLst>
        </pc:spChg>
        <pc:spChg chg="add">
          <ac:chgData name="Matthew Martineau" userId="S::mmartineau@smoc.org::073ce0ee-5d7d-468d-8982-2f6aa7a904ba" providerId="AD" clId="Web-{0C8625F0-4523-83A1-073D-D0A5D9C95E33}" dt="2025-08-14T17:19:19.560" v="373"/>
          <ac:spMkLst>
            <pc:docMk/>
            <pc:sldMk cId="0" sldId="314"/>
            <ac:spMk id="13" creationId="{C0E83D50-52C6-80D1-1CCA-9F8D20B7CE7C}"/>
          </ac:spMkLst>
        </pc:spChg>
        <pc:spChg chg="add">
          <ac:chgData name="Matthew Martineau" userId="S::mmartineau@smoc.org::073ce0ee-5d7d-468d-8982-2f6aa7a904ba" providerId="AD" clId="Web-{0C8625F0-4523-83A1-073D-D0A5D9C95E33}" dt="2025-08-14T17:19:19.638" v="376"/>
          <ac:spMkLst>
            <pc:docMk/>
            <pc:sldMk cId="0" sldId="314"/>
            <ac:spMk id="19" creationId="{39C811E8-D05D-F5A0-F75E-A205EDEB725F}"/>
          </ac:spMkLst>
        </pc:spChg>
        <pc:spChg chg="add">
          <ac:chgData name="Matthew Martineau" userId="S::mmartineau@smoc.org::073ce0ee-5d7d-468d-8982-2f6aa7a904ba" providerId="AD" clId="Web-{0C8625F0-4523-83A1-073D-D0A5D9C95E33}" dt="2025-08-14T17:19:19.654" v="377"/>
          <ac:spMkLst>
            <pc:docMk/>
            <pc:sldMk cId="0" sldId="314"/>
            <ac:spMk id="21" creationId="{BC44FC9F-31CD-38B8-3F2E-BEBD99E12694}"/>
          </ac:spMkLst>
        </pc:spChg>
        <pc:spChg chg="add">
          <ac:chgData name="Matthew Martineau" userId="S::mmartineau@smoc.org::073ce0ee-5d7d-468d-8982-2f6aa7a904ba" providerId="AD" clId="Web-{0C8625F0-4523-83A1-073D-D0A5D9C95E33}" dt="2025-08-14T17:19:19.701" v="381"/>
          <ac:spMkLst>
            <pc:docMk/>
            <pc:sldMk cId="0" sldId="314"/>
            <ac:spMk id="29" creationId="{8666B41B-6EC5-E197-4191-355FEBAD90BC}"/>
          </ac:spMkLst>
        </pc:spChg>
        <pc:picChg chg="add">
          <ac:chgData name="Matthew Martineau" userId="S::mmartineau@smoc.org::073ce0ee-5d7d-468d-8982-2f6aa7a904ba" providerId="AD" clId="Web-{0C8625F0-4523-83A1-073D-D0A5D9C95E33}" dt="2025-08-14T17:19:19.576" v="374"/>
          <ac:picMkLst>
            <pc:docMk/>
            <pc:sldMk cId="0" sldId="314"/>
            <ac:picMk id="15" creationId="{2B3F5301-0E56-D33B-DD24-097B155A1326}"/>
          </ac:picMkLst>
        </pc:picChg>
        <pc:picChg chg="add">
          <ac:chgData name="Matthew Martineau" userId="S::mmartineau@smoc.org::073ce0ee-5d7d-468d-8982-2f6aa7a904ba" providerId="AD" clId="Web-{0C8625F0-4523-83A1-073D-D0A5D9C95E33}" dt="2025-08-14T17:19:19.623" v="375"/>
          <ac:picMkLst>
            <pc:docMk/>
            <pc:sldMk cId="0" sldId="314"/>
            <ac:picMk id="17" creationId="{66A81FBE-A40C-8447-4FF0-4DB975AE3248}"/>
          </ac:picMkLst>
        </pc:picChg>
        <pc:picChg chg="add">
          <ac:chgData name="Matthew Martineau" userId="S::mmartineau@smoc.org::073ce0ee-5d7d-468d-8982-2f6aa7a904ba" providerId="AD" clId="Web-{0C8625F0-4523-83A1-073D-D0A5D9C95E33}" dt="2025-08-14T17:19:19.670" v="378"/>
          <ac:picMkLst>
            <pc:docMk/>
            <pc:sldMk cId="0" sldId="314"/>
            <ac:picMk id="23" creationId="{E4188EC9-1739-F2D2-38A2-6F3EAE79C851}"/>
          </ac:picMkLst>
        </pc:picChg>
        <pc:picChg chg="add">
          <ac:chgData name="Matthew Martineau" userId="S::mmartineau@smoc.org::073ce0ee-5d7d-468d-8982-2f6aa7a904ba" providerId="AD" clId="Web-{0C8625F0-4523-83A1-073D-D0A5D9C95E33}" dt="2025-08-14T17:19:19.670" v="379"/>
          <ac:picMkLst>
            <pc:docMk/>
            <pc:sldMk cId="0" sldId="314"/>
            <ac:picMk id="25" creationId="{724E0AC1-1DD4-5A39-6E34-C5D07E91E596}"/>
          </ac:picMkLst>
        </pc:picChg>
        <pc:picChg chg="add">
          <ac:chgData name="Matthew Martineau" userId="S::mmartineau@smoc.org::073ce0ee-5d7d-468d-8982-2f6aa7a904ba" providerId="AD" clId="Web-{0C8625F0-4523-83A1-073D-D0A5D9C95E33}" dt="2025-08-14T17:19:19.685" v="380"/>
          <ac:picMkLst>
            <pc:docMk/>
            <pc:sldMk cId="0" sldId="314"/>
            <ac:picMk id="27" creationId="{45E55FFF-FC7C-DD5F-0DD2-03ABCE916371}"/>
          </ac:picMkLst>
        </pc:picChg>
      </pc:sldChg>
      <pc:sldChg chg="addSp delSp modSp">
        <pc:chgData name="Matthew Martineau" userId="S::mmartineau@smoc.org::073ce0ee-5d7d-468d-8982-2f6aa7a904ba" providerId="AD" clId="Web-{0C8625F0-4523-83A1-073D-D0A5D9C95E33}" dt="2025-08-14T18:11:13.003" v="404"/>
        <pc:sldMkLst>
          <pc:docMk/>
          <pc:sldMk cId="0" sldId="316"/>
        </pc:sldMkLst>
        <pc:spChg chg="del">
          <ac:chgData name="Matthew Martineau" userId="S::mmartineau@smoc.org::073ce0ee-5d7d-468d-8982-2f6aa7a904ba" providerId="AD" clId="Web-{0C8625F0-4523-83A1-073D-D0A5D9C95E33}" dt="2025-08-14T18:10:21.251" v="382"/>
          <ac:spMkLst>
            <pc:docMk/>
            <pc:sldMk cId="0" sldId="316"/>
            <ac:spMk id="2" creationId="{00000000-0000-0000-0000-000000000000}"/>
          </ac:spMkLst>
        </pc:spChg>
        <pc:spChg chg="mod">
          <ac:chgData name="Matthew Martineau" userId="S::mmartineau@smoc.org::073ce0ee-5d7d-468d-8982-2f6aa7a904ba" providerId="AD" clId="Web-{0C8625F0-4523-83A1-073D-D0A5D9C95E33}" dt="2025-08-14T18:10:51.331" v="391" actId="1076"/>
          <ac:spMkLst>
            <pc:docMk/>
            <pc:sldMk cId="0" sldId="316"/>
            <ac:spMk id="5" creationId="{00000000-0000-0000-0000-000000000000}"/>
          </ac:spMkLst>
        </pc:spChg>
        <pc:spChg chg="mod">
          <ac:chgData name="Matthew Martineau" userId="S::mmartineau@smoc.org::073ce0ee-5d7d-468d-8982-2f6aa7a904ba" providerId="AD" clId="Web-{0C8625F0-4523-83A1-073D-D0A5D9C95E33}" dt="2025-08-14T18:11:10.706" v="395" actId="1076"/>
          <ac:spMkLst>
            <pc:docMk/>
            <pc:sldMk cId="0" sldId="316"/>
            <ac:spMk id="6" creationId="{00000000-0000-0000-0000-000000000000}"/>
          </ac:spMkLst>
        </pc:spChg>
        <pc:spChg chg="mod">
          <ac:chgData name="Matthew Martineau" userId="S::mmartineau@smoc.org::073ce0ee-5d7d-468d-8982-2f6aa7a904ba" providerId="AD" clId="Web-{0C8625F0-4523-83A1-073D-D0A5D9C95E33}" dt="2025-08-14T18:10:51.081" v="388" actId="1076"/>
          <ac:spMkLst>
            <pc:docMk/>
            <pc:sldMk cId="0" sldId="316"/>
            <ac:spMk id="7" creationId="{00000000-0000-0000-0000-000000000000}"/>
          </ac:spMkLst>
        </pc:spChg>
        <pc:spChg chg="mod">
          <ac:chgData name="Matthew Martineau" userId="S::mmartineau@smoc.org::073ce0ee-5d7d-468d-8982-2f6aa7a904ba" providerId="AD" clId="Web-{0C8625F0-4523-83A1-073D-D0A5D9C95E33}" dt="2025-08-14T18:10:59.190" v="392" actId="1076"/>
          <ac:spMkLst>
            <pc:docMk/>
            <pc:sldMk cId="0" sldId="316"/>
            <ac:spMk id="8" creationId="{00000000-0000-0000-0000-000000000000}"/>
          </ac:spMkLst>
        </pc:spChg>
        <pc:spChg chg="mod">
          <ac:chgData name="Matthew Martineau" userId="S::mmartineau@smoc.org::073ce0ee-5d7d-468d-8982-2f6aa7a904ba" providerId="AD" clId="Web-{0C8625F0-4523-83A1-073D-D0A5D9C95E33}" dt="2025-08-14T18:10:51.127" v="390" actId="1076"/>
          <ac:spMkLst>
            <pc:docMk/>
            <pc:sldMk cId="0" sldId="316"/>
            <ac:spMk id="9" creationId="{00000000-0000-0000-0000-000000000000}"/>
          </ac:spMkLst>
        </pc:spChg>
        <pc:spChg chg="del">
          <ac:chgData name="Matthew Martineau" userId="S::mmartineau@smoc.org::073ce0ee-5d7d-468d-8982-2f6aa7a904ba" providerId="AD" clId="Web-{0C8625F0-4523-83A1-073D-D0A5D9C95E33}" dt="2025-08-14T18:10:24.939" v="383"/>
          <ac:spMkLst>
            <pc:docMk/>
            <pc:sldMk cId="0" sldId="316"/>
            <ac:spMk id="10" creationId="{BA426EBB-F6D5-9BF3-DDC3-A95B9D7F2A1B}"/>
          </ac:spMkLst>
        </pc:spChg>
        <pc:spChg chg="del">
          <ac:chgData name="Matthew Martineau" userId="S::mmartineau@smoc.org::073ce0ee-5d7d-468d-8982-2f6aa7a904ba" providerId="AD" clId="Web-{0C8625F0-4523-83A1-073D-D0A5D9C95E33}" dt="2025-08-14T18:10:24.939" v="384"/>
          <ac:spMkLst>
            <pc:docMk/>
            <pc:sldMk cId="0" sldId="316"/>
            <ac:spMk id="11" creationId="{6E012F3B-5430-F3DA-0CBC-5CE3E25A44A9}"/>
          </ac:spMkLst>
        </pc:spChg>
        <pc:spChg chg="add">
          <ac:chgData name="Matthew Martineau" userId="S::mmartineau@smoc.org::073ce0ee-5d7d-468d-8982-2f6aa7a904ba" providerId="AD" clId="Web-{0C8625F0-4523-83A1-073D-D0A5D9C95E33}" dt="2025-08-14T18:11:12.816" v="396"/>
          <ac:spMkLst>
            <pc:docMk/>
            <pc:sldMk cId="0" sldId="316"/>
            <ac:spMk id="13" creationId="{9584CBE4-064F-41FB-A93B-D470E7FC67C0}"/>
          </ac:spMkLst>
        </pc:spChg>
        <pc:spChg chg="add">
          <ac:chgData name="Matthew Martineau" userId="S::mmartineau@smoc.org::073ce0ee-5d7d-468d-8982-2f6aa7a904ba" providerId="AD" clId="Web-{0C8625F0-4523-83A1-073D-D0A5D9C95E33}" dt="2025-08-14T18:11:12.909" v="399"/>
          <ac:spMkLst>
            <pc:docMk/>
            <pc:sldMk cId="0" sldId="316"/>
            <ac:spMk id="19" creationId="{DF3040F4-6CF1-10C4-7F1D-AF0D8EE0BDBC}"/>
          </ac:spMkLst>
        </pc:spChg>
        <pc:spChg chg="add">
          <ac:chgData name="Matthew Martineau" userId="S::mmartineau@smoc.org::073ce0ee-5d7d-468d-8982-2f6aa7a904ba" providerId="AD" clId="Web-{0C8625F0-4523-83A1-073D-D0A5D9C95E33}" dt="2025-08-14T18:11:12.925" v="400"/>
          <ac:spMkLst>
            <pc:docMk/>
            <pc:sldMk cId="0" sldId="316"/>
            <ac:spMk id="21" creationId="{66825DA6-03D9-678C-E60D-2185F9A46269}"/>
          </ac:spMkLst>
        </pc:spChg>
        <pc:spChg chg="add">
          <ac:chgData name="Matthew Martineau" userId="S::mmartineau@smoc.org::073ce0ee-5d7d-468d-8982-2f6aa7a904ba" providerId="AD" clId="Web-{0C8625F0-4523-83A1-073D-D0A5D9C95E33}" dt="2025-08-14T18:11:13.003" v="404"/>
          <ac:spMkLst>
            <pc:docMk/>
            <pc:sldMk cId="0" sldId="316"/>
            <ac:spMk id="29" creationId="{65E7A375-0D51-F1A1-1D7C-7C9F6892171D}"/>
          </ac:spMkLst>
        </pc:spChg>
        <pc:picChg chg="add">
          <ac:chgData name="Matthew Martineau" userId="S::mmartineau@smoc.org::073ce0ee-5d7d-468d-8982-2f6aa7a904ba" providerId="AD" clId="Web-{0C8625F0-4523-83A1-073D-D0A5D9C95E33}" dt="2025-08-14T18:11:12.863" v="397"/>
          <ac:picMkLst>
            <pc:docMk/>
            <pc:sldMk cId="0" sldId="316"/>
            <ac:picMk id="15" creationId="{0BEA4310-3E91-DFBA-13AD-60B30F73B7C7}"/>
          </ac:picMkLst>
        </pc:picChg>
        <pc:picChg chg="add">
          <ac:chgData name="Matthew Martineau" userId="S::mmartineau@smoc.org::073ce0ee-5d7d-468d-8982-2f6aa7a904ba" providerId="AD" clId="Web-{0C8625F0-4523-83A1-073D-D0A5D9C95E33}" dt="2025-08-14T18:11:12.909" v="398"/>
          <ac:picMkLst>
            <pc:docMk/>
            <pc:sldMk cId="0" sldId="316"/>
            <ac:picMk id="17" creationId="{F0D74311-57E5-E493-B5AC-7B2535FDCEB5}"/>
          </ac:picMkLst>
        </pc:picChg>
        <pc:picChg chg="add">
          <ac:chgData name="Matthew Martineau" userId="S::mmartineau@smoc.org::073ce0ee-5d7d-468d-8982-2f6aa7a904ba" providerId="AD" clId="Web-{0C8625F0-4523-83A1-073D-D0A5D9C95E33}" dt="2025-08-14T18:11:12.941" v="401"/>
          <ac:picMkLst>
            <pc:docMk/>
            <pc:sldMk cId="0" sldId="316"/>
            <ac:picMk id="23" creationId="{1799CDEB-9850-B0C6-202F-35B47B4C2D35}"/>
          </ac:picMkLst>
        </pc:picChg>
        <pc:picChg chg="add">
          <ac:chgData name="Matthew Martineau" userId="S::mmartineau@smoc.org::073ce0ee-5d7d-468d-8982-2f6aa7a904ba" providerId="AD" clId="Web-{0C8625F0-4523-83A1-073D-D0A5D9C95E33}" dt="2025-08-14T18:11:12.956" v="402"/>
          <ac:picMkLst>
            <pc:docMk/>
            <pc:sldMk cId="0" sldId="316"/>
            <ac:picMk id="25" creationId="{C9D2AD46-3B07-000B-561B-E2F9E0779C10}"/>
          </ac:picMkLst>
        </pc:picChg>
        <pc:picChg chg="add">
          <ac:chgData name="Matthew Martineau" userId="S::mmartineau@smoc.org::073ce0ee-5d7d-468d-8982-2f6aa7a904ba" providerId="AD" clId="Web-{0C8625F0-4523-83A1-073D-D0A5D9C95E33}" dt="2025-08-14T18:11:12.988" v="403"/>
          <ac:picMkLst>
            <pc:docMk/>
            <pc:sldMk cId="0" sldId="316"/>
            <ac:picMk id="27" creationId="{30BAB5FA-D76E-147E-2A5B-5AFDD8B9E1E4}"/>
          </ac:picMkLst>
        </pc:picChg>
      </pc:sldChg>
      <pc:sldChg chg="addSp delSp modSp">
        <pc:chgData name="Matthew Martineau" userId="S::mmartineau@smoc.org::073ce0ee-5d7d-468d-8982-2f6aa7a904ba" providerId="AD" clId="Web-{0C8625F0-4523-83A1-073D-D0A5D9C95E33}" dt="2025-08-14T18:13:15.305" v="441"/>
        <pc:sldMkLst>
          <pc:docMk/>
          <pc:sldMk cId="0" sldId="318"/>
        </pc:sldMkLst>
        <pc:spChg chg="del">
          <ac:chgData name="Matthew Martineau" userId="S::mmartineau@smoc.org::073ce0ee-5d7d-468d-8982-2f6aa7a904ba" providerId="AD" clId="Web-{0C8625F0-4523-83A1-073D-D0A5D9C95E33}" dt="2025-08-14T18:11:25.832" v="405"/>
          <ac:spMkLst>
            <pc:docMk/>
            <pc:sldMk cId="0" sldId="318"/>
            <ac:spMk id="2" creationId="{00000000-0000-0000-0000-000000000000}"/>
          </ac:spMkLst>
        </pc:spChg>
        <pc:spChg chg="del">
          <ac:chgData name="Matthew Martineau" userId="S::mmartineau@smoc.org::073ce0ee-5d7d-468d-8982-2f6aa7a904ba" providerId="AD" clId="Web-{0C8625F0-4523-83A1-073D-D0A5D9C95E33}" dt="2025-08-14T18:11:28.957" v="409"/>
          <ac:spMkLst>
            <pc:docMk/>
            <pc:sldMk cId="0" sldId="318"/>
            <ac:spMk id="3" creationId="{00000000-0000-0000-0000-000000000000}"/>
          </ac:spMkLst>
        </pc:spChg>
        <pc:spChg chg="del">
          <ac:chgData name="Matthew Martineau" userId="S::mmartineau@smoc.org::073ce0ee-5d7d-468d-8982-2f6aa7a904ba" providerId="AD" clId="Web-{0C8625F0-4523-83A1-073D-D0A5D9C95E33}" dt="2025-08-14T18:11:28.957" v="408"/>
          <ac:spMkLst>
            <pc:docMk/>
            <pc:sldMk cId="0" sldId="318"/>
            <ac:spMk id="4" creationId="{00000000-0000-0000-0000-000000000000}"/>
          </ac:spMkLst>
        </pc:spChg>
        <pc:spChg chg="mod">
          <ac:chgData name="Matthew Martineau" userId="S::mmartineau@smoc.org::073ce0ee-5d7d-468d-8982-2f6aa7a904ba" providerId="AD" clId="Web-{0C8625F0-4523-83A1-073D-D0A5D9C95E33}" dt="2025-08-14T18:13:11.742" v="429" actId="1076"/>
          <ac:spMkLst>
            <pc:docMk/>
            <pc:sldMk cId="0" sldId="318"/>
            <ac:spMk id="5" creationId="{00000000-0000-0000-0000-000000000000}"/>
          </ac:spMkLst>
        </pc:spChg>
        <pc:spChg chg="mod">
          <ac:chgData name="Matthew Martineau" userId="S::mmartineau@smoc.org::073ce0ee-5d7d-468d-8982-2f6aa7a904ba" providerId="AD" clId="Web-{0C8625F0-4523-83A1-073D-D0A5D9C95E33}" dt="2025-08-14T18:13:11.820" v="430" actId="1076"/>
          <ac:spMkLst>
            <pc:docMk/>
            <pc:sldMk cId="0" sldId="318"/>
            <ac:spMk id="6" creationId="{00000000-0000-0000-0000-000000000000}"/>
          </ac:spMkLst>
        </pc:spChg>
        <pc:spChg chg="mod">
          <ac:chgData name="Matthew Martineau" userId="S::mmartineau@smoc.org::073ce0ee-5d7d-468d-8982-2f6aa7a904ba" providerId="AD" clId="Web-{0C8625F0-4523-83A1-073D-D0A5D9C95E33}" dt="2025-08-14T18:13:11.836" v="431" actId="1076"/>
          <ac:spMkLst>
            <pc:docMk/>
            <pc:sldMk cId="0" sldId="318"/>
            <ac:spMk id="7" creationId="{00000000-0000-0000-0000-000000000000}"/>
          </ac:spMkLst>
        </pc:spChg>
        <pc:spChg chg="mod">
          <ac:chgData name="Matthew Martineau" userId="S::mmartineau@smoc.org::073ce0ee-5d7d-468d-8982-2f6aa7a904ba" providerId="AD" clId="Web-{0C8625F0-4523-83A1-073D-D0A5D9C95E33}" dt="2025-08-14T18:13:11.852" v="432" actId="1076"/>
          <ac:spMkLst>
            <pc:docMk/>
            <pc:sldMk cId="0" sldId="318"/>
            <ac:spMk id="8" creationId="{00000000-0000-0000-0000-000000000000}"/>
          </ac:spMkLst>
        </pc:spChg>
        <pc:spChg chg="del">
          <ac:chgData name="Matthew Martineau" userId="S::mmartineau@smoc.org::073ce0ee-5d7d-468d-8982-2f6aa7a904ba" providerId="AD" clId="Web-{0C8625F0-4523-83A1-073D-D0A5D9C95E33}" dt="2025-08-14T18:11:28.957" v="406"/>
          <ac:spMkLst>
            <pc:docMk/>
            <pc:sldMk cId="0" sldId="318"/>
            <ac:spMk id="9" creationId="{8B797DD5-F035-0D3B-8A9E-9930F02A08CD}"/>
          </ac:spMkLst>
        </pc:spChg>
        <pc:spChg chg="del">
          <ac:chgData name="Matthew Martineau" userId="S::mmartineau@smoc.org::073ce0ee-5d7d-468d-8982-2f6aa7a904ba" providerId="AD" clId="Web-{0C8625F0-4523-83A1-073D-D0A5D9C95E33}" dt="2025-08-14T18:11:28.957" v="407"/>
          <ac:spMkLst>
            <pc:docMk/>
            <pc:sldMk cId="0" sldId="318"/>
            <ac:spMk id="10" creationId="{E84DA3C9-5EA3-D6D9-5B77-125096D83F66}"/>
          </ac:spMkLst>
        </pc:spChg>
        <pc:spChg chg="add">
          <ac:chgData name="Matthew Martineau" userId="S::mmartineau@smoc.org::073ce0ee-5d7d-468d-8982-2f6aa7a904ba" providerId="AD" clId="Web-{0C8625F0-4523-83A1-073D-D0A5D9C95E33}" dt="2025-08-14T18:13:15.149" v="433"/>
          <ac:spMkLst>
            <pc:docMk/>
            <pc:sldMk cId="0" sldId="318"/>
            <ac:spMk id="12" creationId="{E0F9F1A2-9523-7558-AE84-FF4C58B0E6D3}"/>
          </ac:spMkLst>
        </pc:spChg>
        <pc:spChg chg="add">
          <ac:chgData name="Matthew Martineau" userId="S::mmartineau@smoc.org::073ce0ee-5d7d-468d-8982-2f6aa7a904ba" providerId="AD" clId="Web-{0C8625F0-4523-83A1-073D-D0A5D9C95E33}" dt="2025-08-14T18:13:15.227" v="436"/>
          <ac:spMkLst>
            <pc:docMk/>
            <pc:sldMk cId="0" sldId="318"/>
            <ac:spMk id="18" creationId="{5E795C3D-C322-FB7F-D934-363BF697934B}"/>
          </ac:spMkLst>
        </pc:spChg>
        <pc:spChg chg="add">
          <ac:chgData name="Matthew Martineau" userId="S::mmartineau@smoc.org::073ce0ee-5d7d-468d-8982-2f6aa7a904ba" providerId="AD" clId="Web-{0C8625F0-4523-83A1-073D-D0A5D9C95E33}" dt="2025-08-14T18:13:15.242" v="437"/>
          <ac:spMkLst>
            <pc:docMk/>
            <pc:sldMk cId="0" sldId="318"/>
            <ac:spMk id="20" creationId="{E02FB138-379B-0354-5628-6194C9FA69EF}"/>
          </ac:spMkLst>
        </pc:spChg>
        <pc:spChg chg="add">
          <ac:chgData name="Matthew Martineau" userId="S::mmartineau@smoc.org::073ce0ee-5d7d-468d-8982-2f6aa7a904ba" providerId="AD" clId="Web-{0C8625F0-4523-83A1-073D-D0A5D9C95E33}" dt="2025-08-14T18:13:15.305" v="441"/>
          <ac:spMkLst>
            <pc:docMk/>
            <pc:sldMk cId="0" sldId="318"/>
            <ac:spMk id="28" creationId="{09F3F530-2FFD-E501-AAAC-B51D99A29349}"/>
          </ac:spMkLst>
        </pc:spChg>
        <pc:picChg chg="add">
          <ac:chgData name="Matthew Martineau" userId="S::mmartineau@smoc.org::073ce0ee-5d7d-468d-8982-2f6aa7a904ba" providerId="AD" clId="Web-{0C8625F0-4523-83A1-073D-D0A5D9C95E33}" dt="2025-08-14T18:13:15.164" v="434"/>
          <ac:picMkLst>
            <pc:docMk/>
            <pc:sldMk cId="0" sldId="318"/>
            <ac:picMk id="14" creationId="{DB0CB87C-AA86-24EC-B3F8-81792C747C0B}"/>
          </ac:picMkLst>
        </pc:picChg>
        <pc:picChg chg="add">
          <ac:chgData name="Matthew Martineau" userId="S::mmartineau@smoc.org::073ce0ee-5d7d-468d-8982-2f6aa7a904ba" providerId="AD" clId="Web-{0C8625F0-4523-83A1-073D-D0A5D9C95E33}" dt="2025-08-14T18:13:15.211" v="435"/>
          <ac:picMkLst>
            <pc:docMk/>
            <pc:sldMk cId="0" sldId="318"/>
            <ac:picMk id="16" creationId="{E46F96F1-C722-D513-E25B-83986D94A670}"/>
          </ac:picMkLst>
        </pc:picChg>
        <pc:picChg chg="add">
          <ac:chgData name="Matthew Martineau" userId="S::mmartineau@smoc.org::073ce0ee-5d7d-468d-8982-2f6aa7a904ba" providerId="AD" clId="Web-{0C8625F0-4523-83A1-073D-D0A5D9C95E33}" dt="2025-08-14T18:13:15.258" v="438"/>
          <ac:picMkLst>
            <pc:docMk/>
            <pc:sldMk cId="0" sldId="318"/>
            <ac:picMk id="22" creationId="{1CC2ADA0-F349-E134-6118-4402E7E9DDEC}"/>
          </ac:picMkLst>
        </pc:picChg>
        <pc:picChg chg="add">
          <ac:chgData name="Matthew Martineau" userId="S::mmartineau@smoc.org::073ce0ee-5d7d-468d-8982-2f6aa7a904ba" providerId="AD" clId="Web-{0C8625F0-4523-83A1-073D-D0A5D9C95E33}" dt="2025-08-14T18:13:15.274" v="439"/>
          <ac:picMkLst>
            <pc:docMk/>
            <pc:sldMk cId="0" sldId="318"/>
            <ac:picMk id="24" creationId="{86CC82EB-A5CE-8288-702D-F22D71EF339A}"/>
          </ac:picMkLst>
        </pc:picChg>
        <pc:picChg chg="add">
          <ac:chgData name="Matthew Martineau" userId="S::mmartineau@smoc.org::073ce0ee-5d7d-468d-8982-2f6aa7a904ba" providerId="AD" clId="Web-{0C8625F0-4523-83A1-073D-D0A5D9C95E33}" dt="2025-08-14T18:13:15.289" v="440"/>
          <ac:picMkLst>
            <pc:docMk/>
            <pc:sldMk cId="0" sldId="318"/>
            <ac:picMk id="26" creationId="{C5852BF5-6262-CAD7-0D6A-B397EAC1A7B3}"/>
          </ac:picMkLst>
        </pc:picChg>
      </pc:sldChg>
      <pc:sldChg chg="addSp delSp modSp">
        <pc:chgData name="Matthew Martineau" userId="S::mmartineau@smoc.org::073ce0ee-5d7d-468d-8982-2f6aa7a904ba" providerId="AD" clId="Web-{0C8625F0-4523-83A1-073D-D0A5D9C95E33}" dt="2025-08-14T18:33:30.257" v="455"/>
        <pc:sldMkLst>
          <pc:docMk/>
          <pc:sldMk cId="0" sldId="320"/>
        </pc:sldMkLst>
        <pc:spChg chg="del">
          <ac:chgData name="Matthew Martineau" userId="S::mmartineau@smoc.org::073ce0ee-5d7d-468d-8982-2f6aa7a904ba" providerId="AD" clId="Web-{0C8625F0-4523-83A1-073D-D0A5D9C95E33}" dt="2025-08-14T18:32:57.287" v="442"/>
          <ac:spMkLst>
            <pc:docMk/>
            <pc:sldMk cId="0" sldId="320"/>
            <ac:spMk id="2" creationId="{00000000-0000-0000-0000-000000000000}"/>
          </ac:spMkLst>
        </pc:spChg>
        <pc:spChg chg="del">
          <ac:chgData name="Matthew Martineau" userId="S::mmartineau@smoc.org::073ce0ee-5d7d-468d-8982-2f6aa7a904ba" providerId="AD" clId="Web-{0C8625F0-4523-83A1-073D-D0A5D9C95E33}" dt="2025-08-14T18:32:59.084" v="446"/>
          <ac:spMkLst>
            <pc:docMk/>
            <pc:sldMk cId="0" sldId="320"/>
            <ac:spMk id="3" creationId="{00000000-0000-0000-0000-000000000000}"/>
          </ac:spMkLst>
        </pc:spChg>
        <pc:spChg chg="del">
          <ac:chgData name="Matthew Martineau" userId="S::mmartineau@smoc.org::073ce0ee-5d7d-468d-8982-2f6aa7a904ba" providerId="AD" clId="Web-{0C8625F0-4523-83A1-073D-D0A5D9C95E33}" dt="2025-08-14T18:32:59.084" v="445"/>
          <ac:spMkLst>
            <pc:docMk/>
            <pc:sldMk cId="0" sldId="320"/>
            <ac:spMk id="4" creationId="{00000000-0000-0000-0000-000000000000}"/>
          </ac:spMkLst>
        </pc:spChg>
        <pc:spChg chg="mod">
          <ac:chgData name="Matthew Martineau" userId="S::mmartineau@smoc.org::073ce0ee-5d7d-468d-8982-2f6aa7a904ba" providerId="AD" clId="Web-{0C8625F0-4523-83A1-073D-D0A5D9C95E33}" dt="2025-08-14T18:33:20.882" v="448" actId="1076"/>
          <ac:spMkLst>
            <pc:docMk/>
            <pc:sldMk cId="0" sldId="320"/>
            <ac:spMk id="5" creationId="{00000000-0000-0000-0000-000000000000}"/>
          </ac:spMkLst>
        </pc:spChg>
        <pc:spChg chg="mod">
          <ac:chgData name="Matthew Martineau" userId="S::mmartineau@smoc.org::073ce0ee-5d7d-468d-8982-2f6aa7a904ba" providerId="AD" clId="Web-{0C8625F0-4523-83A1-073D-D0A5D9C95E33}" dt="2025-08-14T18:33:20.897" v="449" actId="1076"/>
          <ac:spMkLst>
            <pc:docMk/>
            <pc:sldMk cId="0" sldId="320"/>
            <ac:spMk id="6" creationId="{00000000-0000-0000-0000-000000000000}"/>
          </ac:spMkLst>
        </pc:spChg>
        <pc:spChg chg="mod">
          <ac:chgData name="Matthew Martineau" userId="S::mmartineau@smoc.org::073ce0ee-5d7d-468d-8982-2f6aa7a904ba" providerId="AD" clId="Web-{0C8625F0-4523-83A1-073D-D0A5D9C95E33}" dt="2025-08-14T18:33:28.273" v="454" actId="1076"/>
          <ac:spMkLst>
            <pc:docMk/>
            <pc:sldMk cId="0" sldId="320"/>
            <ac:spMk id="7" creationId="{00000000-0000-0000-0000-000000000000}"/>
          </ac:spMkLst>
        </pc:spChg>
        <pc:spChg chg="mod">
          <ac:chgData name="Matthew Martineau" userId="S::mmartineau@smoc.org::073ce0ee-5d7d-468d-8982-2f6aa7a904ba" providerId="AD" clId="Web-{0C8625F0-4523-83A1-073D-D0A5D9C95E33}" dt="2025-08-14T18:33:20.913" v="450" actId="1076"/>
          <ac:spMkLst>
            <pc:docMk/>
            <pc:sldMk cId="0" sldId="320"/>
            <ac:spMk id="8" creationId="{00000000-0000-0000-0000-000000000000}"/>
          </ac:spMkLst>
        </pc:spChg>
        <pc:spChg chg="mod">
          <ac:chgData name="Matthew Martineau" userId="S::mmartineau@smoc.org::073ce0ee-5d7d-468d-8982-2f6aa7a904ba" providerId="AD" clId="Web-{0C8625F0-4523-83A1-073D-D0A5D9C95E33}" dt="2025-08-14T18:33:20.913" v="451" actId="1076"/>
          <ac:spMkLst>
            <pc:docMk/>
            <pc:sldMk cId="0" sldId="320"/>
            <ac:spMk id="9" creationId="{00000000-0000-0000-0000-000000000000}"/>
          </ac:spMkLst>
        </pc:spChg>
        <pc:spChg chg="del">
          <ac:chgData name="Matthew Martineau" userId="S::mmartineau@smoc.org::073ce0ee-5d7d-468d-8982-2f6aa7a904ba" providerId="AD" clId="Web-{0C8625F0-4523-83A1-073D-D0A5D9C95E33}" dt="2025-08-14T18:32:59.084" v="443"/>
          <ac:spMkLst>
            <pc:docMk/>
            <pc:sldMk cId="0" sldId="320"/>
            <ac:spMk id="10" creationId="{39D459E0-C745-0C24-3D9D-2C4ABEF5BE2C}"/>
          </ac:spMkLst>
        </pc:spChg>
        <pc:spChg chg="del">
          <ac:chgData name="Matthew Martineau" userId="S::mmartineau@smoc.org::073ce0ee-5d7d-468d-8982-2f6aa7a904ba" providerId="AD" clId="Web-{0C8625F0-4523-83A1-073D-D0A5D9C95E33}" dt="2025-08-14T18:32:59.084" v="444"/>
          <ac:spMkLst>
            <pc:docMk/>
            <pc:sldMk cId="0" sldId="320"/>
            <ac:spMk id="11" creationId="{1DE98317-D8BA-9BF2-DD8D-3A2A8BA743B5}"/>
          </ac:spMkLst>
        </pc:spChg>
        <pc:spChg chg="add">
          <ac:chgData name="Matthew Martineau" userId="S::mmartineau@smoc.org::073ce0ee-5d7d-468d-8982-2f6aa7a904ba" providerId="AD" clId="Web-{0C8625F0-4523-83A1-073D-D0A5D9C95E33}" dt="2025-08-14T18:33:30.257" v="455"/>
          <ac:spMkLst>
            <pc:docMk/>
            <pc:sldMk cId="0" sldId="320"/>
            <ac:spMk id="12" creationId="{C0E83D50-52C6-80D1-1CCA-9F8D20B7CE7C}"/>
          </ac:spMkLst>
        </pc:spChg>
        <pc:spChg chg="add">
          <ac:chgData name="Matthew Martineau" userId="S::mmartineau@smoc.org::073ce0ee-5d7d-468d-8982-2f6aa7a904ba" providerId="AD" clId="Web-{0C8625F0-4523-83A1-073D-D0A5D9C95E33}" dt="2025-08-14T18:33:30.257" v="455"/>
          <ac:spMkLst>
            <pc:docMk/>
            <pc:sldMk cId="0" sldId="320"/>
            <ac:spMk id="15" creationId="{39C811E8-D05D-F5A0-F75E-A205EDEB725F}"/>
          </ac:spMkLst>
        </pc:spChg>
        <pc:spChg chg="add">
          <ac:chgData name="Matthew Martineau" userId="S::mmartineau@smoc.org::073ce0ee-5d7d-468d-8982-2f6aa7a904ba" providerId="AD" clId="Web-{0C8625F0-4523-83A1-073D-D0A5D9C95E33}" dt="2025-08-14T18:33:30.257" v="455"/>
          <ac:spMkLst>
            <pc:docMk/>
            <pc:sldMk cId="0" sldId="320"/>
            <ac:spMk id="16" creationId="{BC44FC9F-31CD-38B8-3F2E-BEBD99E12694}"/>
          </ac:spMkLst>
        </pc:spChg>
        <pc:spChg chg="add">
          <ac:chgData name="Matthew Martineau" userId="S::mmartineau@smoc.org::073ce0ee-5d7d-468d-8982-2f6aa7a904ba" providerId="AD" clId="Web-{0C8625F0-4523-83A1-073D-D0A5D9C95E33}" dt="2025-08-14T18:33:30.257" v="455"/>
          <ac:spMkLst>
            <pc:docMk/>
            <pc:sldMk cId="0" sldId="320"/>
            <ac:spMk id="20" creationId="{8666B41B-6EC5-E197-4191-355FEBAD90BC}"/>
          </ac:spMkLst>
        </pc:spChg>
        <pc:picChg chg="add">
          <ac:chgData name="Matthew Martineau" userId="S::mmartineau@smoc.org::073ce0ee-5d7d-468d-8982-2f6aa7a904ba" providerId="AD" clId="Web-{0C8625F0-4523-83A1-073D-D0A5D9C95E33}" dt="2025-08-14T18:33:30.257" v="455"/>
          <ac:picMkLst>
            <pc:docMk/>
            <pc:sldMk cId="0" sldId="320"/>
            <ac:picMk id="13" creationId="{2B3F5301-0E56-D33B-DD24-097B155A1326}"/>
          </ac:picMkLst>
        </pc:picChg>
        <pc:picChg chg="add">
          <ac:chgData name="Matthew Martineau" userId="S::mmartineau@smoc.org::073ce0ee-5d7d-468d-8982-2f6aa7a904ba" providerId="AD" clId="Web-{0C8625F0-4523-83A1-073D-D0A5D9C95E33}" dt="2025-08-14T18:33:30.257" v="455"/>
          <ac:picMkLst>
            <pc:docMk/>
            <pc:sldMk cId="0" sldId="320"/>
            <ac:picMk id="14" creationId="{66A81FBE-A40C-8447-4FF0-4DB975AE3248}"/>
          </ac:picMkLst>
        </pc:picChg>
        <pc:picChg chg="add">
          <ac:chgData name="Matthew Martineau" userId="S::mmartineau@smoc.org::073ce0ee-5d7d-468d-8982-2f6aa7a904ba" providerId="AD" clId="Web-{0C8625F0-4523-83A1-073D-D0A5D9C95E33}" dt="2025-08-14T18:33:30.257" v="455"/>
          <ac:picMkLst>
            <pc:docMk/>
            <pc:sldMk cId="0" sldId="320"/>
            <ac:picMk id="17" creationId="{E4188EC9-1739-F2D2-38A2-6F3EAE79C851}"/>
          </ac:picMkLst>
        </pc:picChg>
        <pc:picChg chg="add">
          <ac:chgData name="Matthew Martineau" userId="S::mmartineau@smoc.org::073ce0ee-5d7d-468d-8982-2f6aa7a904ba" providerId="AD" clId="Web-{0C8625F0-4523-83A1-073D-D0A5D9C95E33}" dt="2025-08-14T18:33:30.257" v="455"/>
          <ac:picMkLst>
            <pc:docMk/>
            <pc:sldMk cId="0" sldId="320"/>
            <ac:picMk id="18" creationId="{724E0AC1-1DD4-5A39-6E34-C5D07E91E596}"/>
          </ac:picMkLst>
        </pc:picChg>
        <pc:picChg chg="add">
          <ac:chgData name="Matthew Martineau" userId="S::mmartineau@smoc.org::073ce0ee-5d7d-468d-8982-2f6aa7a904ba" providerId="AD" clId="Web-{0C8625F0-4523-83A1-073D-D0A5D9C95E33}" dt="2025-08-14T18:33:30.257" v="455"/>
          <ac:picMkLst>
            <pc:docMk/>
            <pc:sldMk cId="0" sldId="320"/>
            <ac:picMk id="19" creationId="{45E55FFF-FC7C-DD5F-0DD2-03ABCE916371}"/>
          </ac:picMkLst>
        </pc:picChg>
      </pc:sldChg>
      <pc:sldChg chg="addSp delSp modSp">
        <pc:chgData name="Matthew Martineau" userId="S::mmartineau@smoc.org::073ce0ee-5d7d-468d-8982-2f6aa7a904ba" providerId="AD" clId="Web-{0C8625F0-4523-83A1-073D-D0A5D9C95E33}" dt="2025-08-14T18:34:10.899" v="470" actId="1076"/>
        <pc:sldMkLst>
          <pc:docMk/>
          <pc:sldMk cId="0" sldId="322"/>
        </pc:sldMkLst>
        <pc:spChg chg="del">
          <ac:chgData name="Matthew Martineau" userId="S::mmartineau@smoc.org::073ce0ee-5d7d-468d-8982-2f6aa7a904ba" providerId="AD" clId="Web-{0C8625F0-4523-83A1-073D-D0A5D9C95E33}" dt="2025-08-14T18:33:37.320" v="456"/>
          <ac:spMkLst>
            <pc:docMk/>
            <pc:sldMk cId="0" sldId="322"/>
            <ac:spMk id="2" creationId="{00000000-0000-0000-0000-000000000000}"/>
          </ac:spMkLst>
        </pc:spChg>
        <pc:spChg chg="del">
          <ac:chgData name="Matthew Martineau" userId="S::mmartineau@smoc.org::073ce0ee-5d7d-468d-8982-2f6aa7a904ba" providerId="AD" clId="Web-{0C8625F0-4523-83A1-073D-D0A5D9C95E33}" dt="2025-08-14T18:33:39.992" v="460"/>
          <ac:spMkLst>
            <pc:docMk/>
            <pc:sldMk cId="0" sldId="322"/>
            <ac:spMk id="3" creationId="{00000000-0000-0000-0000-000000000000}"/>
          </ac:spMkLst>
        </pc:spChg>
        <pc:spChg chg="del">
          <ac:chgData name="Matthew Martineau" userId="S::mmartineau@smoc.org::073ce0ee-5d7d-468d-8982-2f6aa7a904ba" providerId="AD" clId="Web-{0C8625F0-4523-83A1-073D-D0A5D9C95E33}" dt="2025-08-14T18:33:39.992" v="459"/>
          <ac:spMkLst>
            <pc:docMk/>
            <pc:sldMk cId="0" sldId="322"/>
            <ac:spMk id="4" creationId="{00000000-0000-0000-0000-000000000000}"/>
          </ac:spMkLst>
        </pc:spChg>
        <pc:spChg chg="mod">
          <ac:chgData name="Matthew Martineau" userId="S::mmartineau@smoc.org::073ce0ee-5d7d-468d-8982-2f6aa7a904ba" providerId="AD" clId="Web-{0C8625F0-4523-83A1-073D-D0A5D9C95E33}" dt="2025-08-14T18:34:10.837" v="467" actId="1076"/>
          <ac:spMkLst>
            <pc:docMk/>
            <pc:sldMk cId="0" sldId="322"/>
            <ac:spMk id="5" creationId="{00000000-0000-0000-0000-000000000000}"/>
          </ac:spMkLst>
        </pc:spChg>
        <pc:spChg chg="mod">
          <ac:chgData name="Matthew Martineau" userId="S::mmartineau@smoc.org::073ce0ee-5d7d-468d-8982-2f6aa7a904ba" providerId="AD" clId="Web-{0C8625F0-4523-83A1-073D-D0A5D9C95E33}" dt="2025-08-14T18:33:59.227" v="465" actId="1076"/>
          <ac:spMkLst>
            <pc:docMk/>
            <pc:sldMk cId="0" sldId="322"/>
            <ac:spMk id="6" creationId="{00000000-0000-0000-0000-000000000000}"/>
          </ac:spMkLst>
        </pc:spChg>
        <pc:spChg chg="mod">
          <ac:chgData name="Matthew Martineau" userId="S::mmartineau@smoc.org::073ce0ee-5d7d-468d-8982-2f6aa7a904ba" providerId="AD" clId="Web-{0C8625F0-4523-83A1-073D-D0A5D9C95E33}" dt="2025-08-14T18:34:10.868" v="468" actId="1076"/>
          <ac:spMkLst>
            <pc:docMk/>
            <pc:sldMk cId="0" sldId="322"/>
            <ac:spMk id="7" creationId="{00000000-0000-0000-0000-000000000000}"/>
          </ac:spMkLst>
        </pc:spChg>
        <pc:spChg chg="mod">
          <ac:chgData name="Matthew Martineau" userId="S::mmartineau@smoc.org::073ce0ee-5d7d-468d-8982-2f6aa7a904ba" providerId="AD" clId="Web-{0C8625F0-4523-83A1-073D-D0A5D9C95E33}" dt="2025-08-14T18:34:10.884" v="469" actId="1076"/>
          <ac:spMkLst>
            <pc:docMk/>
            <pc:sldMk cId="0" sldId="322"/>
            <ac:spMk id="8" creationId="{00000000-0000-0000-0000-000000000000}"/>
          </ac:spMkLst>
        </pc:spChg>
        <pc:spChg chg="mod">
          <ac:chgData name="Matthew Martineau" userId="S::mmartineau@smoc.org::073ce0ee-5d7d-468d-8982-2f6aa7a904ba" providerId="AD" clId="Web-{0C8625F0-4523-83A1-073D-D0A5D9C95E33}" dt="2025-08-14T18:34:10.899" v="470" actId="1076"/>
          <ac:spMkLst>
            <pc:docMk/>
            <pc:sldMk cId="0" sldId="322"/>
            <ac:spMk id="9" creationId="{00000000-0000-0000-0000-000000000000}"/>
          </ac:spMkLst>
        </pc:spChg>
        <pc:spChg chg="del">
          <ac:chgData name="Matthew Martineau" userId="S::mmartineau@smoc.org::073ce0ee-5d7d-468d-8982-2f6aa7a904ba" providerId="AD" clId="Web-{0C8625F0-4523-83A1-073D-D0A5D9C95E33}" dt="2025-08-14T18:33:39.992" v="457"/>
          <ac:spMkLst>
            <pc:docMk/>
            <pc:sldMk cId="0" sldId="322"/>
            <ac:spMk id="10" creationId="{6C52B48F-7D44-C62B-CA79-134BAF95BD82}"/>
          </ac:spMkLst>
        </pc:spChg>
        <pc:spChg chg="del">
          <ac:chgData name="Matthew Martineau" userId="S::mmartineau@smoc.org::073ce0ee-5d7d-468d-8982-2f6aa7a904ba" providerId="AD" clId="Web-{0C8625F0-4523-83A1-073D-D0A5D9C95E33}" dt="2025-08-14T18:33:39.992" v="458"/>
          <ac:spMkLst>
            <pc:docMk/>
            <pc:sldMk cId="0" sldId="322"/>
            <ac:spMk id="11" creationId="{1B2B06FB-35C8-9E39-BEF3-A8F00E71D3A1}"/>
          </ac:spMkLst>
        </pc:spChg>
        <pc:spChg chg="add">
          <ac:chgData name="Matthew Martineau" userId="S::mmartineau@smoc.org::073ce0ee-5d7d-468d-8982-2f6aa7a904ba" providerId="AD" clId="Web-{0C8625F0-4523-83A1-073D-D0A5D9C95E33}" dt="2025-08-14T18:34:01.039" v="466"/>
          <ac:spMkLst>
            <pc:docMk/>
            <pc:sldMk cId="0" sldId="322"/>
            <ac:spMk id="12" creationId="{BCAF7595-6846-B9C3-4E88-6E78422B1E0B}"/>
          </ac:spMkLst>
        </pc:spChg>
        <pc:spChg chg="add">
          <ac:chgData name="Matthew Martineau" userId="S::mmartineau@smoc.org::073ce0ee-5d7d-468d-8982-2f6aa7a904ba" providerId="AD" clId="Web-{0C8625F0-4523-83A1-073D-D0A5D9C95E33}" dt="2025-08-14T18:34:01.039" v="466"/>
          <ac:spMkLst>
            <pc:docMk/>
            <pc:sldMk cId="0" sldId="322"/>
            <ac:spMk id="15" creationId="{3FE1DB65-6775-E921-1AD7-084D4B93A10D}"/>
          </ac:spMkLst>
        </pc:spChg>
        <pc:spChg chg="add">
          <ac:chgData name="Matthew Martineau" userId="S::mmartineau@smoc.org::073ce0ee-5d7d-468d-8982-2f6aa7a904ba" providerId="AD" clId="Web-{0C8625F0-4523-83A1-073D-D0A5D9C95E33}" dt="2025-08-14T18:34:01.039" v="466"/>
          <ac:spMkLst>
            <pc:docMk/>
            <pc:sldMk cId="0" sldId="322"/>
            <ac:spMk id="16" creationId="{AC8BFCB3-9CD9-E3B0-4CB4-FF96582614A4}"/>
          </ac:spMkLst>
        </pc:spChg>
        <pc:spChg chg="add">
          <ac:chgData name="Matthew Martineau" userId="S::mmartineau@smoc.org::073ce0ee-5d7d-468d-8982-2f6aa7a904ba" providerId="AD" clId="Web-{0C8625F0-4523-83A1-073D-D0A5D9C95E33}" dt="2025-08-14T18:34:01.039" v="466"/>
          <ac:spMkLst>
            <pc:docMk/>
            <pc:sldMk cId="0" sldId="322"/>
            <ac:spMk id="20" creationId="{AF48EE2D-7486-6AF4-A6B1-652653828BE2}"/>
          </ac:spMkLst>
        </pc:spChg>
        <pc:picChg chg="add">
          <ac:chgData name="Matthew Martineau" userId="S::mmartineau@smoc.org::073ce0ee-5d7d-468d-8982-2f6aa7a904ba" providerId="AD" clId="Web-{0C8625F0-4523-83A1-073D-D0A5D9C95E33}" dt="2025-08-14T18:34:01.039" v="466"/>
          <ac:picMkLst>
            <pc:docMk/>
            <pc:sldMk cId="0" sldId="322"/>
            <ac:picMk id="13" creationId="{62DD5B80-2037-B778-78AE-1C6820D9DC24}"/>
          </ac:picMkLst>
        </pc:picChg>
        <pc:picChg chg="add">
          <ac:chgData name="Matthew Martineau" userId="S::mmartineau@smoc.org::073ce0ee-5d7d-468d-8982-2f6aa7a904ba" providerId="AD" clId="Web-{0C8625F0-4523-83A1-073D-D0A5D9C95E33}" dt="2025-08-14T18:34:01.039" v="466"/>
          <ac:picMkLst>
            <pc:docMk/>
            <pc:sldMk cId="0" sldId="322"/>
            <ac:picMk id="14" creationId="{8A6B34B9-6383-6BCA-9AB3-83CF89601D09}"/>
          </ac:picMkLst>
        </pc:picChg>
        <pc:picChg chg="add">
          <ac:chgData name="Matthew Martineau" userId="S::mmartineau@smoc.org::073ce0ee-5d7d-468d-8982-2f6aa7a904ba" providerId="AD" clId="Web-{0C8625F0-4523-83A1-073D-D0A5D9C95E33}" dt="2025-08-14T18:34:01.039" v="466"/>
          <ac:picMkLst>
            <pc:docMk/>
            <pc:sldMk cId="0" sldId="322"/>
            <ac:picMk id="17" creationId="{578D8C6D-65AF-9910-B073-9206C28BB93D}"/>
          </ac:picMkLst>
        </pc:picChg>
        <pc:picChg chg="add">
          <ac:chgData name="Matthew Martineau" userId="S::mmartineau@smoc.org::073ce0ee-5d7d-468d-8982-2f6aa7a904ba" providerId="AD" clId="Web-{0C8625F0-4523-83A1-073D-D0A5D9C95E33}" dt="2025-08-14T18:34:01.039" v="466"/>
          <ac:picMkLst>
            <pc:docMk/>
            <pc:sldMk cId="0" sldId="322"/>
            <ac:picMk id="18" creationId="{5E6AE4F6-9825-FF4C-11E9-506DA0713D1C}"/>
          </ac:picMkLst>
        </pc:picChg>
        <pc:picChg chg="add">
          <ac:chgData name="Matthew Martineau" userId="S::mmartineau@smoc.org::073ce0ee-5d7d-468d-8982-2f6aa7a904ba" providerId="AD" clId="Web-{0C8625F0-4523-83A1-073D-D0A5D9C95E33}" dt="2025-08-14T18:34:01.039" v="466"/>
          <ac:picMkLst>
            <pc:docMk/>
            <pc:sldMk cId="0" sldId="322"/>
            <ac:picMk id="19" creationId="{67DDB9E2-D58B-F236-58A7-7288B9229D13}"/>
          </ac:picMkLst>
        </pc:picChg>
      </pc:sldChg>
      <pc:sldChg chg="addSp delSp modSp">
        <pc:chgData name="Matthew Martineau" userId="S::mmartineau@smoc.org::073ce0ee-5d7d-468d-8982-2f6aa7a904ba" providerId="AD" clId="Web-{0C8625F0-4523-83A1-073D-D0A5D9C95E33}" dt="2025-08-14T18:35:03.807" v="483" actId="1076"/>
        <pc:sldMkLst>
          <pc:docMk/>
          <pc:sldMk cId="0" sldId="324"/>
        </pc:sldMkLst>
        <pc:spChg chg="del">
          <ac:chgData name="Matthew Martineau" userId="S::mmartineau@smoc.org::073ce0ee-5d7d-468d-8982-2f6aa7a904ba" providerId="AD" clId="Web-{0C8625F0-4523-83A1-073D-D0A5D9C95E33}" dt="2025-08-14T18:34:17.353" v="471"/>
          <ac:spMkLst>
            <pc:docMk/>
            <pc:sldMk cId="0" sldId="324"/>
            <ac:spMk id="2" creationId="{00000000-0000-0000-0000-000000000000}"/>
          </ac:spMkLst>
        </pc:spChg>
        <pc:spChg chg="del">
          <ac:chgData name="Matthew Martineau" userId="S::mmartineau@smoc.org::073ce0ee-5d7d-468d-8982-2f6aa7a904ba" providerId="AD" clId="Web-{0C8625F0-4523-83A1-073D-D0A5D9C95E33}" dt="2025-08-14T18:34:18.649" v="475"/>
          <ac:spMkLst>
            <pc:docMk/>
            <pc:sldMk cId="0" sldId="324"/>
            <ac:spMk id="3" creationId="{00000000-0000-0000-0000-000000000000}"/>
          </ac:spMkLst>
        </pc:spChg>
        <pc:spChg chg="del">
          <ac:chgData name="Matthew Martineau" userId="S::mmartineau@smoc.org::073ce0ee-5d7d-468d-8982-2f6aa7a904ba" providerId="AD" clId="Web-{0C8625F0-4523-83A1-073D-D0A5D9C95E33}" dt="2025-08-14T18:34:18.649" v="474"/>
          <ac:spMkLst>
            <pc:docMk/>
            <pc:sldMk cId="0" sldId="324"/>
            <ac:spMk id="4" creationId="{00000000-0000-0000-0000-000000000000}"/>
          </ac:spMkLst>
        </pc:spChg>
        <pc:spChg chg="mod">
          <ac:chgData name="Matthew Martineau" userId="S::mmartineau@smoc.org::073ce0ee-5d7d-468d-8982-2f6aa7a904ba" providerId="AD" clId="Web-{0C8625F0-4523-83A1-073D-D0A5D9C95E33}" dt="2025-08-14T18:35:03.807" v="483" actId="1076"/>
          <ac:spMkLst>
            <pc:docMk/>
            <pc:sldMk cId="0" sldId="324"/>
            <ac:spMk id="5" creationId="{00000000-0000-0000-0000-000000000000}"/>
          </ac:spMkLst>
        </pc:spChg>
        <pc:spChg chg="mod">
          <ac:chgData name="Matthew Martineau" userId="S::mmartineau@smoc.org::073ce0ee-5d7d-468d-8982-2f6aa7a904ba" providerId="AD" clId="Web-{0C8625F0-4523-83A1-073D-D0A5D9C95E33}" dt="2025-08-14T18:34:58.307" v="481" actId="1076"/>
          <ac:spMkLst>
            <pc:docMk/>
            <pc:sldMk cId="0" sldId="324"/>
            <ac:spMk id="6" creationId="{00000000-0000-0000-0000-000000000000}"/>
          </ac:spMkLst>
        </pc:spChg>
        <pc:spChg chg="del">
          <ac:chgData name="Matthew Martineau" userId="S::mmartineau@smoc.org::073ce0ee-5d7d-468d-8982-2f6aa7a904ba" providerId="AD" clId="Web-{0C8625F0-4523-83A1-073D-D0A5D9C95E33}" dt="2025-08-14T18:34:18.649" v="472"/>
          <ac:spMkLst>
            <pc:docMk/>
            <pc:sldMk cId="0" sldId="324"/>
            <ac:spMk id="7" creationId="{93C44B29-FD86-B354-AA2E-25D835AFBBD9}"/>
          </ac:spMkLst>
        </pc:spChg>
        <pc:spChg chg="del">
          <ac:chgData name="Matthew Martineau" userId="S::mmartineau@smoc.org::073ce0ee-5d7d-468d-8982-2f6aa7a904ba" providerId="AD" clId="Web-{0C8625F0-4523-83A1-073D-D0A5D9C95E33}" dt="2025-08-14T18:34:18.649" v="473"/>
          <ac:spMkLst>
            <pc:docMk/>
            <pc:sldMk cId="0" sldId="324"/>
            <ac:spMk id="8" creationId="{7BCD90CB-E814-5B1B-FAA6-77ECB33BDD76}"/>
          </ac:spMkLst>
        </pc:spChg>
        <pc:spChg chg="add">
          <ac:chgData name="Matthew Martineau" userId="S::mmartineau@smoc.org::073ce0ee-5d7d-468d-8982-2f6aa7a904ba" providerId="AD" clId="Web-{0C8625F0-4523-83A1-073D-D0A5D9C95E33}" dt="2025-08-14T18:34:59.917" v="482"/>
          <ac:spMkLst>
            <pc:docMk/>
            <pc:sldMk cId="0" sldId="324"/>
            <ac:spMk id="9" creationId="{C89A6637-11DE-B331-126C-9D5911A9ECFD}"/>
          </ac:spMkLst>
        </pc:spChg>
        <pc:spChg chg="add">
          <ac:chgData name="Matthew Martineau" userId="S::mmartineau@smoc.org::073ce0ee-5d7d-468d-8982-2f6aa7a904ba" providerId="AD" clId="Web-{0C8625F0-4523-83A1-073D-D0A5D9C95E33}" dt="2025-08-14T18:34:59.917" v="482"/>
          <ac:spMkLst>
            <pc:docMk/>
            <pc:sldMk cId="0" sldId="324"/>
            <ac:spMk id="12" creationId="{5C6F3443-4DA3-C189-B9CE-1C1B146DC346}"/>
          </ac:spMkLst>
        </pc:spChg>
        <pc:spChg chg="add">
          <ac:chgData name="Matthew Martineau" userId="S::mmartineau@smoc.org::073ce0ee-5d7d-468d-8982-2f6aa7a904ba" providerId="AD" clId="Web-{0C8625F0-4523-83A1-073D-D0A5D9C95E33}" dt="2025-08-14T18:34:59.917" v="482"/>
          <ac:spMkLst>
            <pc:docMk/>
            <pc:sldMk cId="0" sldId="324"/>
            <ac:spMk id="13" creationId="{DD388611-598A-54D0-75DD-CBEECF611C94}"/>
          </ac:spMkLst>
        </pc:spChg>
        <pc:spChg chg="add">
          <ac:chgData name="Matthew Martineau" userId="S::mmartineau@smoc.org::073ce0ee-5d7d-468d-8982-2f6aa7a904ba" providerId="AD" clId="Web-{0C8625F0-4523-83A1-073D-D0A5D9C95E33}" dt="2025-08-14T18:34:59.917" v="482"/>
          <ac:spMkLst>
            <pc:docMk/>
            <pc:sldMk cId="0" sldId="324"/>
            <ac:spMk id="17" creationId="{EC6E886F-167C-44A3-1571-D9071EFBD911}"/>
          </ac:spMkLst>
        </pc:spChg>
        <pc:picChg chg="add">
          <ac:chgData name="Matthew Martineau" userId="S::mmartineau@smoc.org::073ce0ee-5d7d-468d-8982-2f6aa7a904ba" providerId="AD" clId="Web-{0C8625F0-4523-83A1-073D-D0A5D9C95E33}" dt="2025-08-14T18:34:59.917" v="482"/>
          <ac:picMkLst>
            <pc:docMk/>
            <pc:sldMk cId="0" sldId="324"/>
            <ac:picMk id="10" creationId="{B9C3B66F-8426-8B67-CBDB-BA1E3DCE37D8}"/>
          </ac:picMkLst>
        </pc:picChg>
        <pc:picChg chg="add">
          <ac:chgData name="Matthew Martineau" userId="S::mmartineau@smoc.org::073ce0ee-5d7d-468d-8982-2f6aa7a904ba" providerId="AD" clId="Web-{0C8625F0-4523-83A1-073D-D0A5D9C95E33}" dt="2025-08-14T18:34:59.917" v="482"/>
          <ac:picMkLst>
            <pc:docMk/>
            <pc:sldMk cId="0" sldId="324"/>
            <ac:picMk id="11" creationId="{9A4C2843-BD04-C5C2-C01F-E74CE131122F}"/>
          </ac:picMkLst>
        </pc:picChg>
        <pc:picChg chg="add">
          <ac:chgData name="Matthew Martineau" userId="S::mmartineau@smoc.org::073ce0ee-5d7d-468d-8982-2f6aa7a904ba" providerId="AD" clId="Web-{0C8625F0-4523-83A1-073D-D0A5D9C95E33}" dt="2025-08-14T18:34:59.917" v="482"/>
          <ac:picMkLst>
            <pc:docMk/>
            <pc:sldMk cId="0" sldId="324"/>
            <ac:picMk id="14" creationId="{B4C101E3-0D5D-1778-0158-4C4BD5A64AA1}"/>
          </ac:picMkLst>
        </pc:picChg>
        <pc:picChg chg="add">
          <ac:chgData name="Matthew Martineau" userId="S::mmartineau@smoc.org::073ce0ee-5d7d-468d-8982-2f6aa7a904ba" providerId="AD" clId="Web-{0C8625F0-4523-83A1-073D-D0A5D9C95E33}" dt="2025-08-14T18:34:59.917" v="482"/>
          <ac:picMkLst>
            <pc:docMk/>
            <pc:sldMk cId="0" sldId="324"/>
            <ac:picMk id="15" creationId="{AE8D4EA6-F6E9-693C-A66B-C003C20DE833}"/>
          </ac:picMkLst>
        </pc:picChg>
        <pc:picChg chg="add">
          <ac:chgData name="Matthew Martineau" userId="S::mmartineau@smoc.org::073ce0ee-5d7d-468d-8982-2f6aa7a904ba" providerId="AD" clId="Web-{0C8625F0-4523-83A1-073D-D0A5D9C95E33}" dt="2025-08-14T18:34:59.917" v="482"/>
          <ac:picMkLst>
            <pc:docMk/>
            <pc:sldMk cId="0" sldId="324"/>
            <ac:picMk id="16" creationId="{E1AFDC0C-FB0C-6494-1F52-31A67B21428E}"/>
          </ac:picMkLst>
        </pc:picChg>
      </pc:sldChg>
      <pc:sldChg chg="addSp delSp">
        <pc:chgData name="Matthew Martineau" userId="S::mmartineau@smoc.org::073ce0ee-5d7d-468d-8982-2f6aa7a904ba" providerId="AD" clId="Web-{0C8625F0-4523-83A1-073D-D0A5D9C95E33}" dt="2025-08-14T18:35:14.386" v="489"/>
        <pc:sldMkLst>
          <pc:docMk/>
          <pc:sldMk cId="0" sldId="326"/>
        </pc:sldMkLst>
        <pc:spChg chg="del">
          <ac:chgData name="Matthew Martineau" userId="S::mmartineau@smoc.org::073ce0ee-5d7d-468d-8982-2f6aa7a904ba" providerId="AD" clId="Web-{0C8625F0-4523-83A1-073D-D0A5D9C95E33}" dt="2025-08-14T18:35:06.745" v="484"/>
          <ac:spMkLst>
            <pc:docMk/>
            <pc:sldMk cId="0" sldId="326"/>
            <ac:spMk id="2" creationId="{00000000-0000-0000-0000-000000000000}"/>
          </ac:spMkLst>
        </pc:spChg>
        <pc:spChg chg="del">
          <ac:chgData name="Matthew Martineau" userId="S::mmartineau@smoc.org::073ce0ee-5d7d-468d-8982-2f6aa7a904ba" providerId="AD" clId="Web-{0C8625F0-4523-83A1-073D-D0A5D9C95E33}" dt="2025-08-14T18:35:10.886" v="488"/>
          <ac:spMkLst>
            <pc:docMk/>
            <pc:sldMk cId="0" sldId="326"/>
            <ac:spMk id="3" creationId="{00000000-0000-0000-0000-000000000000}"/>
          </ac:spMkLst>
        </pc:spChg>
        <pc:spChg chg="del">
          <ac:chgData name="Matthew Martineau" userId="S::mmartineau@smoc.org::073ce0ee-5d7d-468d-8982-2f6aa7a904ba" providerId="AD" clId="Web-{0C8625F0-4523-83A1-073D-D0A5D9C95E33}" dt="2025-08-14T18:35:10.886" v="487"/>
          <ac:spMkLst>
            <pc:docMk/>
            <pc:sldMk cId="0" sldId="326"/>
            <ac:spMk id="4" creationId="{00000000-0000-0000-0000-000000000000}"/>
          </ac:spMkLst>
        </pc:spChg>
        <pc:spChg chg="del">
          <ac:chgData name="Matthew Martineau" userId="S::mmartineau@smoc.org::073ce0ee-5d7d-468d-8982-2f6aa7a904ba" providerId="AD" clId="Web-{0C8625F0-4523-83A1-073D-D0A5D9C95E33}" dt="2025-08-14T18:35:10.870" v="485"/>
          <ac:spMkLst>
            <pc:docMk/>
            <pc:sldMk cId="0" sldId="326"/>
            <ac:spMk id="6" creationId="{F4F7E6CE-CACE-83C9-4BAF-FDD80EF0EB4D}"/>
          </ac:spMkLst>
        </pc:spChg>
        <pc:spChg chg="del">
          <ac:chgData name="Matthew Martineau" userId="S::mmartineau@smoc.org::073ce0ee-5d7d-468d-8982-2f6aa7a904ba" providerId="AD" clId="Web-{0C8625F0-4523-83A1-073D-D0A5D9C95E33}" dt="2025-08-14T18:35:10.886" v="486"/>
          <ac:spMkLst>
            <pc:docMk/>
            <pc:sldMk cId="0" sldId="326"/>
            <ac:spMk id="7" creationId="{9AE0EA3B-8A11-F74D-0D14-7580DADB65B2}"/>
          </ac:spMkLst>
        </pc:spChg>
        <pc:spChg chg="add">
          <ac:chgData name="Matthew Martineau" userId="S::mmartineau@smoc.org::073ce0ee-5d7d-468d-8982-2f6aa7a904ba" providerId="AD" clId="Web-{0C8625F0-4523-83A1-073D-D0A5D9C95E33}" dt="2025-08-14T18:35:14.386" v="489"/>
          <ac:spMkLst>
            <pc:docMk/>
            <pc:sldMk cId="0" sldId="326"/>
            <ac:spMk id="8" creationId="{E83E4882-57B0-0E10-829F-EFBBAFD7F147}"/>
          </ac:spMkLst>
        </pc:spChg>
        <pc:spChg chg="add">
          <ac:chgData name="Matthew Martineau" userId="S::mmartineau@smoc.org::073ce0ee-5d7d-468d-8982-2f6aa7a904ba" providerId="AD" clId="Web-{0C8625F0-4523-83A1-073D-D0A5D9C95E33}" dt="2025-08-14T18:35:14.386" v="489"/>
          <ac:spMkLst>
            <pc:docMk/>
            <pc:sldMk cId="0" sldId="326"/>
            <ac:spMk id="11" creationId="{9E568326-A9A0-AE13-C55F-92DFA62C795F}"/>
          </ac:spMkLst>
        </pc:spChg>
        <pc:spChg chg="add">
          <ac:chgData name="Matthew Martineau" userId="S::mmartineau@smoc.org::073ce0ee-5d7d-468d-8982-2f6aa7a904ba" providerId="AD" clId="Web-{0C8625F0-4523-83A1-073D-D0A5D9C95E33}" dt="2025-08-14T18:35:14.386" v="489"/>
          <ac:spMkLst>
            <pc:docMk/>
            <pc:sldMk cId="0" sldId="326"/>
            <ac:spMk id="12" creationId="{283019B2-EA65-424E-A2F1-DE81BC4EFBBF}"/>
          </ac:spMkLst>
        </pc:spChg>
        <pc:spChg chg="add">
          <ac:chgData name="Matthew Martineau" userId="S::mmartineau@smoc.org::073ce0ee-5d7d-468d-8982-2f6aa7a904ba" providerId="AD" clId="Web-{0C8625F0-4523-83A1-073D-D0A5D9C95E33}" dt="2025-08-14T18:35:14.386" v="489"/>
          <ac:spMkLst>
            <pc:docMk/>
            <pc:sldMk cId="0" sldId="326"/>
            <ac:spMk id="16" creationId="{79E9F5F5-ED05-2AD9-3AF1-96D08A13746C}"/>
          </ac:spMkLst>
        </pc:spChg>
        <pc:picChg chg="add">
          <ac:chgData name="Matthew Martineau" userId="S::mmartineau@smoc.org::073ce0ee-5d7d-468d-8982-2f6aa7a904ba" providerId="AD" clId="Web-{0C8625F0-4523-83A1-073D-D0A5D9C95E33}" dt="2025-08-14T18:35:14.386" v="489"/>
          <ac:picMkLst>
            <pc:docMk/>
            <pc:sldMk cId="0" sldId="326"/>
            <ac:picMk id="9" creationId="{04AD4D1D-22B2-A6F7-FC90-7011D56FCC3D}"/>
          </ac:picMkLst>
        </pc:picChg>
        <pc:picChg chg="add">
          <ac:chgData name="Matthew Martineau" userId="S::mmartineau@smoc.org::073ce0ee-5d7d-468d-8982-2f6aa7a904ba" providerId="AD" clId="Web-{0C8625F0-4523-83A1-073D-D0A5D9C95E33}" dt="2025-08-14T18:35:14.386" v="489"/>
          <ac:picMkLst>
            <pc:docMk/>
            <pc:sldMk cId="0" sldId="326"/>
            <ac:picMk id="10" creationId="{C16BF6EA-D285-DD97-AE51-092F8B4BDD19}"/>
          </ac:picMkLst>
        </pc:picChg>
        <pc:picChg chg="add">
          <ac:chgData name="Matthew Martineau" userId="S::mmartineau@smoc.org::073ce0ee-5d7d-468d-8982-2f6aa7a904ba" providerId="AD" clId="Web-{0C8625F0-4523-83A1-073D-D0A5D9C95E33}" dt="2025-08-14T18:35:14.386" v="489"/>
          <ac:picMkLst>
            <pc:docMk/>
            <pc:sldMk cId="0" sldId="326"/>
            <ac:picMk id="13" creationId="{0CD1871D-027D-CDE4-14DE-5B3B7442E01B}"/>
          </ac:picMkLst>
        </pc:picChg>
        <pc:picChg chg="add">
          <ac:chgData name="Matthew Martineau" userId="S::mmartineau@smoc.org::073ce0ee-5d7d-468d-8982-2f6aa7a904ba" providerId="AD" clId="Web-{0C8625F0-4523-83A1-073D-D0A5D9C95E33}" dt="2025-08-14T18:35:14.386" v="489"/>
          <ac:picMkLst>
            <pc:docMk/>
            <pc:sldMk cId="0" sldId="326"/>
            <ac:picMk id="14" creationId="{6CE8424A-B7C0-3103-E03C-5E0C22257AED}"/>
          </ac:picMkLst>
        </pc:picChg>
        <pc:picChg chg="add">
          <ac:chgData name="Matthew Martineau" userId="S::mmartineau@smoc.org::073ce0ee-5d7d-468d-8982-2f6aa7a904ba" providerId="AD" clId="Web-{0C8625F0-4523-83A1-073D-D0A5D9C95E33}" dt="2025-08-14T18:35:14.386" v="489"/>
          <ac:picMkLst>
            <pc:docMk/>
            <pc:sldMk cId="0" sldId="326"/>
            <ac:picMk id="15" creationId="{FC37ED59-6D41-162F-9EA9-4B33741D3B01}"/>
          </ac:picMkLst>
        </pc:picChg>
      </pc:sldChg>
    </pc:docChg>
  </pc:docChgLst>
  <pc:docChgLst>
    <pc:chgData name="Angelica Gomes Ventura Moreira" userId="S::agomesventuramoreira@smoc.org::8cb1d207-7df7-457f-837b-526650734cdd" providerId="AD" clId="Web-{0AF290AA-B1B8-AECF-EE46-8FD2216DFEE9}"/>
    <pc:docChg chg="modSld modMainMaster">
      <pc:chgData name="Angelica Gomes Ventura Moreira" userId="S::agomesventuramoreira@smoc.org::8cb1d207-7df7-457f-837b-526650734cdd" providerId="AD" clId="Web-{0AF290AA-B1B8-AECF-EE46-8FD2216DFEE9}" dt="2024-11-12T20:29:22.015" v="34"/>
      <pc:docMkLst>
        <pc:docMk/>
      </pc:docMkLst>
      <pc:sldChg chg="addSp modSp">
        <pc:chgData name="Angelica Gomes Ventura Moreira" userId="S::agomesventuramoreira@smoc.org::8cb1d207-7df7-457f-837b-526650734cdd" providerId="AD" clId="Web-{0AF290AA-B1B8-AECF-EE46-8FD2216DFEE9}" dt="2024-11-12T20:29:08.514" v="33"/>
        <pc:sldMkLst>
          <pc:docMk/>
          <pc:sldMk cId="0" sldId="256"/>
        </pc:sldMkLst>
      </pc:sldChg>
      <pc:sldChg chg="addSp modSp">
        <pc:chgData name="Angelica Gomes Ventura Moreira" userId="S::agomesventuramoreira@smoc.org::8cb1d207-7df7-457f-837b-526650734cdd" providerId="AD" clId="Web-{0AF290AA-B1B8-AECF-EE46-8FD2216DFEE9}" dt="2024-11-12T20:29:22.015" v="34"/>
        <pc:sldMkLst>
          <pc:docMk/>
          <pc:sldMk cId="0" sldId="257"/>
        </pc:sldMkLst>
      </pc:sldChg>
      <pc:sldChg chg="addSp modSp">
        <pc:chgData name="Angelica Gomes Ventura Moreira" userId="S::agomesventuramoreira@smoc.org::8cb1d207-7df7-457f-837b-526650734cdd" providerId="AD" clId="Web-{0AF290AA-B1B8-AECF-EE46-8FD2216DFEE9}" dt="2024-11-12T20:29:22.015" v="34"/>
        <pc:sldMkLst>
          <pc:docMk/>
          <pc:sldMk cId="0" sldId="258"/>
        </pc:sldMkLst>
      </pc:sldChg>
      <pc:sldChg chg="addSp modSp">
        <pc:chgData name="Angelica Gomes Ventura Moreira" userId="S::agomesventuramoreira@smoc.org::8cb1d207-7df7-457f-837b-526650734cdd" providerId="AD" clId="Web-{0AF290AA-B1B8-AECF-EE46-8FD2216DFEE9}" dt="2024-11-12T20:29:22.015" v="34"/>
        <pc:sldMkLst>
          <pc:docMk/>
          <pc:sldMk cId="0" sldId="259"/>
        </pc:sldMkLst>
      </pc:sldChg>
      <pc:sldChg chg="addSp modSp">
        <pc:chgData name="Angelica Gomes Ventura Moreira" userId="S::agomesventuramoreira@smoc.org::8cb1d207-7df7-457f-837b-526650734cdd" providerId="AD" clId="Web-{0AF290AA-B1B8-AECF-EE46-8FD2216DFEE9}" dt="2024-11-12T20:29:22.015" v="34"/>
        <pc:sldMkLst>
          <pc:docMk/>
          <pc:sldMk cId="0" sldId="260"/>
        </pc:sldMkLst>
      </pc:sldChg>
      <pc:sldChg chg="addSp modSp">
        <pc:chgData name="Angelica Gomes Ventura Moreira" userId="S::agomesventuramoreira@smoc.org::8cb1d207-7df7-457f-837b-526650734cdd" providerId="AD" clId="Web-{0AF290AA-B1B8-AECF-EE46-8FD2216DFEE9}" dt="2024-11-12T20:29:22.015" v="34"/>
        <pc:sldMkLst>
          <pc:docMk/>
          <pc:sldMk cId="0" sldId="261"/>
        </pc:sldMkLst>
      </pc:sldChg>
      <pc:sldChg chg="addSp modSp">
        <pc:chgData name="Angelica Gomes Ventura Moreira" userId="S::agomesventuramoreira@smoc.org::8cb1d207-7df7-457f-837b-526650734cdd" providerId="AD" clId="Web-{0AF290AA-B1B8-AECF-EE46-8FD2216DFEE9}" dt="2024-11-12T20:29:22.015" v="34"/>
        <pc:sldMkLst>
          <pc:docMk/>
          <pc:sldMk cId="0" sldId="262"/>
        </pc:sldMkLst>
      </pc:sldChg>
      <pc:sldChg chg="addSp modSp">
        <pc:chgData name="Angelica Gomes Ventura Moreira" userId="S::agomesventuramoreira@smoc.org::8cb1d207-7df7-457f-837b-526650734cdd" providerId="AD" clId="Web-{0AF290AA-B1B8-AECF-EE46-8FD2216DFEE9}" dt="2024-11-12T20:29:22.015" v="34"/>
        <pc:sldMkLst>
          <pc:docMk/>
          <pc:sldMk cId="0" sldId="263"/>
        </pc:sldMkLst>
      </pc:sldChg>
      <pc:sldChg chg="addSp modSp">
        <pc:chgData name="Angelica Gomes Ventura Moreira" userId="S::agomesventuramoreira@smoc.org::8cb1d207-7df7-457f-837b-526650734cdd" providerId="AD" clId="Web-{0AF290AA-B1B8-AECF-EE46-8FD2216DFEE9}" dt="2024-11-12T20:29:22.015" v="34"/>
        <pc:sldMkLst>
          <pc:docMk/>
          <pc:sldMk cId="0" sldId="264"/>
        </pc:sldMkLst>
      </pc:sldChg>
      <pc:sldChg chg="addSp modSp">
        <pc:chgData name="Angelica Gomes Ventura Moreira" userId="S::agomesventuramoreira@smoc.org::8cb1d207-7df7-457f-837b-526650734cdd" providerId="AD" clId="Web-{0AF290AA-B1B8-AECF-EE46-8FD2216DFEE9}" dt="2024-11-12T20:29:22.015" v="34"/>
        <pc:sldMkLst>
          <pc:docMk/>
          <pc:sldMk cId="0" sldId="265"/>
        </pc:sldMkLst>
      </pc:sldChg>
      <pc:sldChg chg="addSp modSp">
        <pc:chgData name="Angelica Gomes Ventura Moreira" userId="S::agomesventuramoreira@smoc.org::8cb1d207-7df7-457f-837b-526650734cdd" providerId="AD" clId="Web-{0AF290AA-B1B8-AECF-EE46-8FD2216DFEE9}" dt="2024-11-12T20:29:22.015" v="34"/>
        <pc:sldMkLst>
          <pc:docMk/>
          <pc:sldMk cId="0" sldId="266"/>
        </pc:sldMkLst>
      </pc:sldChg>
      <pc:sldChg chg="addSp modSp">
        <pc:chgData name="Angelica Gomes Ventura Moreira" userId="S::agomesventuramoreira@smoc.org::8cb1d207-7df7-457f-837b-526650734cdd" providerId="AD" clId="Web-{0AF290AA-B1B8-AECF-EE46-8FD2216DFEE9}" dt="2024-11-12T20:29:22.015" v="34"/>
        <pc:sldMkLst>
          <pc:docMk/>
          <pc:sldMk cId="0" sldId="267"/>
        </pc:sldMkLst>
      </pc:sldChg>
      <pc:sldChg chg="addSp modSp">
        <pc:chgData name="Angelica Gomes Ventura Moreira" userId="S::agomesventuramoreira@smoc.org::8cb1d207-7df7-457f-837b-526650734cdd" providerId="AD" clId="Web-{0AF290AA-B1B8-AECF-EE46-8FD2216DFEE9}" dt="2024-11-12T20:29:22.015" v="34"/>
        <pc:sldMkLst>
          <pc:docMk/>
          <pc:sldMk cId="0" sldId="268"/>
        </pc:sldMkLst>
      </pc:sldChg>
      <pc:sldChg chg="addSp modSp">
        <pc:chgData name="Angelica Gomes Ventura Moreira" userId="S::agomesventuramoreira@smoc.org::8cb1d207-7df7-457f-837b-526650734cdd" providerId="AD" clId="Web-{0AF290AA-B1B8-AECF-EE46-8FD2216DFEE9}" dt="2024-11-12T20:29:22.015" v="34"/>
        <pc:sldMkLst>
          <pc:docMk/>
          <pc:sldMk cId="0" sldId="269"/>
        </pc:sldMkLst>
      </pc:sldChg>
      <pc:sldChg chg="addSp modSp">
        <pc:chgData name="Angelica Gomes Ventura Moreira" userId="S::agomesventuramoreira@smoc.org::8cb1d207-7df7-457f-837b-526650734cdd" providerId="AD" clId="Web-{0AF290AA-B1B8-AECF-EE46-8FD2216DFEE9}" dt="2024-11-12T20:29:22.015" v="34"/>
        <pc:sldMkLst>
          <pc:docMk/>
          <pc:sldMk cId="0" sldId="270"/>
        </pc:sldMkLst>
      </pc:sldChg>
      <pc:sldChg chg="addSp modSp">
        <pc:chgData name="Angelica Gomes Ventura Moreira" userId="S::agomesventuramoreira@smoc.org::8cb1d207-7df7-457f-837b-526650734cdd" providerId="AD" clId="Web-{0AF290AA-B1B8-AECF-EE46-8FD2216DFEE9}" dt="2024-11-12T20:29:22.015" v="34"/>
        <pc:sldMkLst>
          <pc:docMk/>
          <pc:sldMk cId="0" sldId="271"/>
        </pc:sldMkLst>
      </pc:sldChg>
      <pc:sldChg chg="addSp modSp">
        <pc:chgData name="Angelica Gomes Ventura Moreira" userId="S::agomesventuramoreira@smoc.org::8cb1d207-7df7-457f-837b-526650734cdd" providerId="AD" clId="Web-{0AF290AA-B1B8-AECF-EE46-8FD2216DFEE9}" dt="2024-11-12T20:29:22.015" v="34"/>
        <pc:sldMkLst>
          <pc:docMk/>
          <pc:sldMk cId="0" sldId="272"/>
        </pc:sldMkLst>
      </pc:sldChg>
      <pc:sldChg chg="addSp modSp">
        <pc:chgData name="Angelica Gomes Ventura Moreira" userId="S::agomesventuramoreira@smoc.org::8cb1d207-7df7-457f-837b-526650734cdd" providerId="AD" clId="Web-{0AF290AA-B1B8-AECF-EE46-8FD2216DFEE9}" dt="2024-11-12T20:29:22.015" v="34"/>
        <pc:sldMkLst>
          <pc:docMk/>
          <pc:sldMk cId="0" sldId="273"/>
        </pc:sldMkLst>
      </pc:sldChg>
      <pc:sldChg chg="addSp modSp">
        <pc:chgData name="Angelica Gomes Ventura Moreira" userId="S::agomesventuramoreira@smoc.org::8cb1d207-7df7-457f-837b-526650734cdd" providerId="AD" clId="Web-{0AF290AA-B1B8-AECF-EE46-8FD2216DFEE9}" dt="2024-11-12T20:29:22.015" v="34"/>
        <pc:sldMkLst>
          <pc:docMk/>
          <pc:sldMk cId="0" sldId="274"/>
        </pc:sldMkLst>
      </pc:sldChg>
      <pc:sldChg chg="addSp modSp">
        <pc:chgData name="Angelica Gomes Ventura Moreira" userId="S::agomesventuramoreira@smoc.org::8cb1d207-7df7-457f-837b-526650734cdd" providerId="AD" clId="Web-{0AF290AA-B1B8-AECF-EE46-8FD2216DFEE9}" dt="2024-11-12T20:29:22.015" v="34"/>
        <pc:sldMkLst>
          <pc:docMk/>
          <pc:sldMk cId="0" sldId="275"/>
        </pc:sldMkLst>
      </pc:sldChg>
      <pc:sldChg chg="addSp modSp">
        <pc:chgData name="Angelica Gomes Ventura Moreira" userId="S::agomesventuramoreira@smoc.org::8cb1d207-7df7-457f-837b-526650734cdd" providerId="AD" clId="Web-{0AF290AA-B1B8-AECF-EE46-8FD2216DFEE9}" dt="2024-11-12T20:29:22.015" v="34"/>
        <pc:sldMkLst>
          <pc:docMk/>
          <pc:sldMk cId="0" sldId="276"/>
        </pc:sldMkLst>
      </pc:sldChg>
      <pc:sldChg chg="addSp modSp">
        <pc:chgData name="Angelica Gomes Ventura Moreira" userId="S::agomesventuramoreira@smoc.org::8cb1d207-7df7-457f-837b-526650734cdd" providerId="AD" clId="Web-{0AF290AA-B1B8-AECF-EE46-8FD2216DFEE9}" dt="2024-11-12T20:29:22.015" v="34"/>
        <pc:sldMkLst>
          <pc:docMk/>
          <pc:sldMk cId="0" sldId="277"/>
        </pc:sldMkLst>
      </pc:sldChg>
      <pc:sldChg chg="addSp modSp">
        <pc:chgData name="Angelica Gomes Ventura Moreira" userId="S::agomesventuramoreira@smoc.org::8cb1d207-7df7-457f-837b-526650734cdd" providerId="AD" clId="Web-{0AF290AA-B1B8-AECF-EE46-8FD2216DFEE9}" dt="2024-11-12T20:29:22.015" v="34"/>
        <pc:sldMkLst>
          <pc:docMk/>
          <pc:sldMk cId="0" sldId="278"/>
        </pc:sldMkLst>
      </pc:sldChg>
      <pc:sldChg chg="addSp modSp">
        <pc:chgData name="Angelica Gomes Ventura Moreira" userId="S::agomesventuramoreira@smoc.org::8cb1d207-7df7-457f-837b-526650734cdd" providerId="AD" clId="Web-{0AF290AA-B1B8-AECF-EE46-8FD2216DFEE9}" dt="2024-11-12T20:29:22.015" v="34"/>
        <pc:sldMkLst>
          <pc:docMk/>
          <pc:sldMk cId="0" sldId="279"/>
        </pc:sldMkLst>
      </pc:sldChg>
      <pc:sldChg chg="addSp modSp">
        <pc:chgData name="Angelica Gomes Ventura Moreira" userId="S::agomesventuramoreira@smoc.org::8cb1d207-7df7-457f-837b-526650734cdd" providerId="AD" clId="Web-{0AF290AA-B1B8-AECF-EE46-8FD2216DFEE9}" dt="2024-11-12T20:29:22.015" v="34"/>
        <pc:sldMkLst>
          <pc:docMk/>
          <pc:sldMk cId="0" sldId="280"/>
        </pc:sldMkLst>
      </pc:sldChg>
      <pc:sldChg chg="addSp modSp">
        <pc:chgData name="Angelica Gomes Ventura Moreira" userId="S::agomesventuramoreira@smoc.org::8cb1d207-7df7-457f-837b-526650734cdd" providerId="AD" clId="Web-{0AF290AA-B1B8-AECF-EE46-8FD2216DFEE9}" dt="2024-11-12T20:29:22.015" v="34"/>
        <pc:sldMkLst>
          <pc:docMk/>
          <pc:sldMk cId="0" sldId="281"/>
        </pc:sldMkLst>
      </pc:sldChg>
      <pc:sldChg chg="addSp modSp">
        <pc:chgData name="Angelica Gomes Ventura Moreira" userId="S::agomesventuramoreira@smoc.org::8cb1d207-7df7-457f-837b-526650734cdd" providerId="AD" clId="Web-{0AF290AA-B1B8-AECF-EE46-8FD2216DFEE9}" dt="2024-11-12T20:29:22.015" v="34"/>
        <pc:sldMkLst>
          <pc:docMk/>
          <pc:sldMk cId="0" sldId="282"/>
        </pc:sldMkLst>
      </pc:sldChg>
      <pc:sldChg chg="addSp modSp">
        <pc:chgData name="Angelica Gomes Ventura Moreira" userId="S::agomesventuramoreira@smoc.org::8cb1d207-7df7-457f-837b-526650734cdd" providerId="AD" clId="Web-{0AF290AA-B1B8-AECF-EE46-8FD2216DFEE9}" dt="2024-11-12T20:29:22.015" v="34"/>
        <pc:sldMkLst>
          <pc:docMk/>
          <pc:sldMk cId="0" sldId="283"/>
        </pc:sldMkLst>
      </pc:sldChg>
      <pc:sldChg chg="addSp modSp">
        <pc:chgData name="Angelica Gomes Ventura Moreira" userId="S::agomesventuramoreira@smoc.org::8cb1d207-7df7-457f-837b-526650734cdd" providerId="AD" clId="Web-{0AF290AA-B1B8-AECF-EE46-8FD2216DFEE9}" dt="2024-11-12T20:29:22.015" v="34"/>
        <pc:sldMkLst>
          <pc:docMk/>
          <pc:sldMk cId="0" sldId="284"/>
        </pc:sldMkLst>
      </pc:sldChg>
      <pc:sldChg chg="addSp modSp">
        <pc:chgData name="Angelica Gomes Ventura Moreira" userId="S::agomesventuramoreira@smoc.org::8cb1d207-7df7-457f-837b-526650734cdd" providerId="AD" clId="Web-{0AF290AA-B1B8-AECF-EE46-8FD2216DFEE9}" dt="2024-11-12T20:29:22.015" v="34"/>
        <pc:sldMkLst>
          <pc:docMk/>
          <pc:sldMk cId="0" sldId="285"/>
        </pc:sldMkLst>
      </pc:sldChg>
      <pc:sldChg chg="addSp modSp">
        <pc:chgData name="Angelica Gomes Ventura Moreira" userId="S::agomesventuramoreira@smoc.org::8cb1d207-7df7-457f-837b-526650734cdd" providerId="AD" clId="Web-{0AF290AA-B1B8-AECF-EE46-8FD2216DFEE9}" dt="2024-11-12T20:29:22.015" v="34"/>
        <pc:sldMkLst>
          <pc:docMk/>
          <pc:sldMk cId="0" sldId="286"/>
        </pc:sldMkLst>
      </pc:sldChg>
      <pc:sldChg chg="addSp modSp">
        <pc:chgData name="Angelica Gomes Ventura Moreira" userId="S::agomesventuramoreira@smoc.org::8cb1d207-7df7-457f-837b-526650734cdd" providerId="AD" clId="Web-{0AF290AA-B1B8-AECF-EE46-8FD2216DFEE9}" dt="2024-11-12T20:29:22.015" v="34"/>
        <pc:sldMkLst>
          <pc:docMk/>
          <pc:sldMk cId="0" sldId="287"/>
        </pc:sldMkLst>
      </pc:sldChg>
      <pc:sldChg chg="addSp modSp">
        <pc:chgData name="Angelica Gomes Ventura Moreira" userId="S::agomesventuramoreira@smoc.org::8cb1d207-7df7-457f-837b-526650734cdd" providerId="AD" clId="Web-{0AF290AA-B1B8-AECF-EE46-8FD2216DFEE9}" dt="2024-11-12T20:29:22.015" v="34"/>
        <pc:sldMkLst>
          <pc:docMk/>
          <pc:sldMk cId="0" sldId="288"/>
        </pc:sldMkLst>
      </pc:sldChg>
      <pc:sldChg chg="addSp modSp">
        <pc:chgData name="Angelica Gomes Ventura Moreira" userId="S::agomesventuramoreira@smoc.org::8cb1d207-7df7-457f-837b-526650734cdd" providerId="AD" clId="Web-{0AF290AA-B1B8-AECF-EE46-8FD2216DFEE9}" dt="2024-11-12T20:29:22.015" v="34"/>
        <pc:sldMkLst>
          <pc:docMk/>
          <pc:sldMk cId="0" sldId="289"/>
        </pc:sldMkLst>
      </pc:sldChg>
      <pc:sldChg chg="addSp modSp">
        <pc:chgData name="Angelica Gomes Ventura Moreira" userId="S::agomesventuramoreira@smoc.org::8cb1d207-7df7-457f-837b-526650734cdd" providerId="AD" clId="Web-{0AF290AA-B1B8-AECF-EE46-8FD2216DFEE9}" dt="2024-11-12T20:29:22.015" v="34"/>
        <pc:sldMkLst>
          <pc:docMk/>
          <pc:sldMk cId="0" sldId="290"/>
        </pc:sldMkLst>
      </pc:sldChg>
      <pc:sldChg chg="addSp modSp">
        <pc:chgData name="Angelica Gomes Ventura Moreira" userId="S::agomesventuramoreira@smoc.org::8cb1d207-7df7-457f-837b-526650734cdd" providerId="AD" clId="Web-{0AF290AA-B1B8-AECF-EE46-8FD2216DFEE9}" dt="2024-11-12T20:29:22.015" v="34"/>
        <pc:sldMkLst>
          <pc:docMk/>
          <pc:sldMk cId="0" sldId="291"/>
        </pc:sldMkLst>
      </pc:sldChg>
      <pc:sldChg chg="addSp modSp">
        <pc:chgData name="Angelica Gomes Ventura Moreira" userId="S::agomesventuramoreira@smoc.org::8cb1d207-7df7-457f-837b-526650734cdd" providerId="AD" clId="Web-{0AF290AA-B1B8-AECF-EE46-8FD2216DFEE9}" dt="2024-11-12T20:29:22.015" v="34"/>
        <pc:sldMkLst>
          <pc:docMk/>
          <pc:sldMk cId="0" sldId="292"/>
        </pc:sldMkLst>
      </pc:sldChg>
      <pc:sldChg chg="addSp modSp">
        <pc:chgData name="Angelica Gomes Ventura Moreira" userId="S::agomesventuramoreira@smoc.org::8cb1d207-7df7-457f-837b-526650734cdd" providerId="AD" clId="Web-{0AF290AA-B1B8-AECF-EE46-8FD2216DFEE9}" dt="2024-11-12T20:29:22.015" v="34"/>
        <pc:sldMkLst>
          <pc:docMk/>
          <pc:sldMk cId="0" sldId="293"/>
        </pc:sldMkLst>
      </pc:sldChg>
      <pc:sldChg chg="addSp modSp">
        <pc:chgData name="Angelica Gomes Ventura Moreira" userId="S::agomesventuramoreira@smoc.org::8cb1d207-7df7-457f-837b-526650734cdd" providerId="AD" clId="Web-{0AF290AA-B1B8-AECF-EE46-8FD2216DFEE9}" dt="2024-11-12T20:29:22.015" v="34"/>
        <pc:sldMkLst>
          <pc:docMk/>
          <pc:sldMk cId="0" sldId="294"/>
        </pc:sldMkLst>
      </pc:sldChg>
      <pc:sldChg chg="addSp modSp">
        <pc:chgData name="Angelica Gomes Ventura Moreira" userId="S::agomesventuramoreira@smoc.org::8cb1d207-7df7-457f-837b-526650734cdd" providerId="AD" clId="Web-{0AF290AA-B1B8-AECF-EE46-8FD2216DFEE9}" dt="2024-11-12T20:29:22.015" v="34"/>
        <pc:sldMkLst>
          <pc:docMk/>
          <pc:sldMk cId="0" sldId="295"/>
        </pc:sldMkLst>
      </pc:sldChg>
      <pc:sldChg chg="addSp modSp">
        <pc:chgData name="Angelica Gomes Ventura Moreira" userId="S::agomesventuramoreira@smoc.org::8cb1d207-7df7-457f-837b-526650734cdd" providerId="AD" clId="Web-{0AF290AA-B1B8-AECF-EE46-8FD2216DFEE9}" dt="2024-11-12T20:29:22.015" v="34"/>
        <pc:sldMkLst>
          <pc:docMk/>
          <pc:sldMk cId="0" sldId="296"/>
        </pc:sldMkLst>
      </pc:sldChg>
      <pc:sldChg chg="addSp modSp">
        <pc:chgData name="Angelica Gomes Ventura Moreira" userId="S::agomesventuramoreira@smoc.org::8cb1d207-7df7-457f-837b-526650734cdd" providerId="AD" clId="Web-{0AF290AA-B1B8-AECF-EE46-8FD2216DFEE9}" dt="2024-11-12T20:29:22.015" v="34"/>
        <pc:sldMkLst>
          <pc:docMk/>
          <pc:sldMk cId="0" sldId="297"/>
        </pc:sldMkLst>
      </pc:sldChg>
      <pc:sldChg chg="addSp modSp">
        <pc:chgData name="Angelica Gomes Ventura Moreira" userId="S::agomesventuramoreira@smoc.org::8cb1d207-7df7-457f-837b-526650734cdd" providerId="AD" clId="Web-{0AF290AA-B1B8-AECF-EE46-8FD2216DFEE9}" dt="2024-11-12T20:29:22.015" v="34"/>
        <pc:sldMkLst>
          <pc:docMk/>
          <pc:sldMk cId="0" sldId="298"/>
        </pc:sldMkLst>
      </pc:sldChg>
      <pc:sldChg chg="addSp modSp">
        <pc:chgData name="Angelica Gomes Ventura Moreira" userId="S::agomesventuramoreira@smoc.org::8cb1d207-7df7-457f-837b-526650734cdd" providerId="AD" clId="Web-{0AF290AA-B1B8-AECF-EE46-8FD2216DFEE9}" dt="2024-11-12T20:29:22.015" v="34"/>
        <pc:sldMkLst>
          <pc:docMk/>
          <pc:sldMk cId="0" sldId="299"/>
        </pc:sldMkLst>
      </pc:sldChg>
      <pc:sldChg chg="addSp modSp">
        <pc:chgData name="Angelica Gomes Ventura Moreira" userId="S::agomesventuramoreira@smoc.org::8cb1d207-7df7-457f-837b-526650734cdd" providerId="AD" clId="Web-{0AF290AA-B1B8-AECF-EE46-8FD2216DFEE9}" dt="2024-11-12T20:29:22.015" v="34"/>
        <pc:sldMkLst>
          <pc:docMk/>
          <pc:sldMk cId="0" sldId="300"/>
        </pc:sldMkLst>
      </pc:sldChg>
      <pc:sldChg chg="addSp modSp">
        <pc:chgData name="Angelica Gomes Ventura Moreira" userId="S::agomesventuramoreira@smoc.org::8cb1d207-7df7-457f-837b-526650734cdd" providerId="AD" clId="Web-{0AF290AA-B1B8-AECF-EE46-8FD2216DFEE9}" dt="2024-11-12T20:29:22.015" v="34"/>
        <pc:sldMkLst>
          <pc:docMk/>
          <pc:sldMk cId="0" sldId="301"/>
        </pc:sldMkLst>
      </pc:sldChg>
      <pc:sldChg chg="addSp modSp">
        <pc:chgData name="Angelica Gomes Ventura Moreira" userId="S::agomesventuramoreira@smoc.org::8cb1d207-7df7-457f-837b-526650734cdd" providerId="AD" clId="Web-{0AF290AA-B1B8-AECF-EE46-8FD2216DFEE9}" dt="2024-11-12T20:29:22.015" v="34"/>
        <pc:sldMkLst>
          <pc:docMk/>
          <pc:sldMk cId="0" sldId="302"/>
        </pc:sldMkLst>
      </pc:sldChg>
      <pc:sldChg chg="addSp modSp">
        <pc:chgData name="Angelica Gomes Ventura Moreira" userId="S::agomesventuramoreira@smoc.org::8cb1d207-7df7-457f-837b-526650734cdd" providerId="AD" clId="Web-{0AF290AA-B1B8-AECF-EE46-8FD2216DFEE9}" dt="2024-11-12T20:29:22.015" v="34"/>
        <pc:sldMkLst>
          <pc:docMk/>
          <pc:sldMk cId="0" sldId="303"/>
        </pc:sldMkLst>
      </pc:sldChg>
      <pc:sldChg chg="addSp modSp">
        <pc:chgData name="Angelica Gomes Ventura Moreira" userId="S::agomesventuramoreira@smoc.org::8cb1d207-7df7-457f-837b-526650734cdd" providerId="AD" clId="Web-{0AF290AA-B1B8-AECF-EE46-8FD2216DFEE9}" dt="2024-11-12T20:29:22.015" v="34"/>
        <pc:sldMkLst>
          <pc:docMk/>
          <pc:sldMk cId="0" sldId="304"/>
        </pc:sldMkLst>
      </pc:sldChg>
      <pc:sldChg chg="addSp modSp">
        <pc:chgData name="Angelica Gomes Ventura Moreira" userId="S::agomesventuramoreira@smoc.org::8cb1d207-7df7-457f-837b-526650734cdd" providerId="AD" clId="Web-{0AF290AA-B1B8-AECF-EE46-8FD2216DFEE9}" dt="2024-11-12T20:29:22.015" v="34"/>
        <pc:sldMkLst>
          <pc:docMk/>
          <pc:sldMk cId="0" sldId="305"/>
        </pc:sldMkLst>
      </pc:sldChg>
      <pc:sldChg chg="addSp modSp">
        <pc:chgData name="Angelica Gomes Ventura Moreira" userId="S::agomesventuramoreira@smoc.org::8cb1d207-7df7-457f-837b-526650734cdd" providerId="AD" clId="Web-{0AF290AA-B1B8-AECF-EE46-8FD2216DFEE9}" dt="2024-11-12T20:29:22.015" v="34"/>
        <pc:sldMkLst>
          <pc:docMk/>
          <pc:sldMk cId="0" sldId="306"/>
        </pc:sldMkLst>
      </pc:sldChg>
      <pc:sldChg chg="addSp modSp">
        <pc:chgData name="Angelica Gomes Ventura Moreira" userId="S::agomesventuramoreira@smoc.org::8cb1d207-7df7-457f-837b-526650734cdd" providerId="AD" clId="Web-{0AF290AA-B1B8-AECF-EE46-8FD2216DFEE9}" dt="2024-11-12T20:29:22.015" v="34"/>
        <pc:sldMkLst>
          <pc:docMk/>
          <pc:sldMk cId="0" sldId="307"/>
        </pc:sldMkLst>
      </pc:sldChg>
      <pc:sldChg chg="addSp modSp">
        <pc:chgData name="Angelica Gomes Ventura Moreira" userId="S::agomesventuramoreira@smoc.org::8cb1d207-7df7-457f-837b-526650734cdd" providerId="AD" clId="Web-{0AF290AA-B1B8-AECF-EE46-8FD2216DFEE9}" dt="2024-11-12T20:29:22.015" v="34"/>
        <pc:sldMkLst>
          <pc:docMk/>
          <pc:sldMk cId="0" sldId="308"/>
        </pc:sldMkLst>
      </pc:sldChg>
      <pc:sldChg chg="addSp modSp">
        <pc:chgData name="Angelica Gomes Ventura Moreira" userId="S::agomesventuramoreira@smoc.org::8cb1d207-7df7-457f-837b-526650734cdd" providerId="AD" clId="Web-{0AF290AA-B1B8-AECF-EE46-8FD2216DFEE9}" dt="2024-11-12T20:29:22.015" v="34"/>
        <pc:sldMkLst>
          <pc:docMk/>
          <pc:sldMk cId="0" sldId="309"/>
        </pc:sldMkLst>
      </pc:sldChg>
      <pc:sldChg chg="addSp modSp">
        <pc:chgData name="Angelica Gomes Ventura Moreira" userId="S::agomesventuramoreira@smoc.org::8cb1d207-7df7-457f-837b-526650734cdd" providerId="AD" clId="Web-{0AF290AA-B1B8-AECF-EE46-8FD2216DFEE9}" dt="2024-11-12T20:29:22.015" v="34"/>
        <pc:sldMkLst>
          <pc:docMk/>
          <pc:sldMk cId="0" sldId="310"/>
        </pc:sldMkLst>
      </pc:sldChg>
      <pc:sldChg chg="addSp modSp">
        <pc:chgData name="Angelica Gomes Ventura Moreira" userId="S::agomesventuramoreira@smoc.org::8cb1d207-7df7-457f-837b-526650734cdd" providerId="AD" clId="Web-{0AF290AA-B1B8-AECF-EE46-8FD2216DFEE9}" dt="2024-11-12T20:29:22.015" v="34"/>
        <pc:sldMkLst>
          <pc:docMk/>
          <pc:sldMk cId="0" sldId="311"/>
        </pc:sldMkLst>
      </pc:sldChg>
      <pc:sldChg chg="addSp modSp">
        <pc:chgData name="Angelica Gomes Ventura Moreira" userId="S::agomesventuramoreira@smoc.org::8cb1d207-7df7-457f-837b-526650734cdd" providerId="AD" clId="Web-{0AF290AA-B1B8-AECF-EE46-8FD2216DFEE9}" dt="2024-11-12T20:29:22.015" v="34"/>
        <pc:sldMkLst>
          <pc:docMk/>
          <pc:sldMk cId="0" sldId="312"/>
        </pc:sldMkLst>
      </pc:sldChg>
      <pc:sldChg chg="addSp modSp">
        <pc:chgData name="Angelica Gomes Ventura Moreira" userId="S::agomesventuramoreira@smoc.org::8cb1d207-7df7-457f-837b-526650734cdd" providerId="AD" clId="Web-{0AF290AA-B1B8-AECF-EE46-8FD2216DFEE9}" dt="2024-11-12T20:29:22.015" v="34"/>
        <pc:sldMkLst>
          <pc:docMk/>
          <pc:sldMk cId="0" sldId="313"/>
        </pc:sldMkLst>
      </pc:sldChg>
      <pc:sldChg chg="addSp modSp">
        <pc:chgData name="Angelica Gomes Ventura Moreira" userId="S::agomesventuramoreira@smoc.org::8cb1d207-7df7-457f-837b-526650734cdd" providerId="AD" clId="Web-{0AF290AA-B1B8-AECF-EE46-8FD2216DFEE9}" dt="2024-11-12T20:29:22.015" v="34"/>
        <pc:sldMkLst>
          <pc:docMk/>
          <pc:sldMk cId="0" sldId="314"/>
        </pc:sldMkLst>
      </pc:sldChg>
      <pc:sldChg chg="addSp modSp">
        <pc:chgData name="Angelica Gomes Ventura Moreira" userId="S::agomesventuramoreira@smoc.org::8cb1d207-7df7-457f-837b-526650734cdd" providerId="AD" clId="Web-{0AF290AA-B1B8-AECF-EE46-8FD2216DFEE9}" dt="2024-11-12T20:29:22.015" v="34"/>
        <pc:sldMkLst>
          <pc:docMk/>
          <pc:sldMk cId="0" sldId="315"/>
        </pc:sldMkLst>
      </pc:sldChg>
      <pc:sldChg chg="addSp modSp">
        <pc:chgData name="Angelica Gomes Ventura Moreira" userId="S::agomesventuramoreira@smoc.org::8cb1d207-7df7-457f-837b-526650734cdd" providerId="AD" clId="Web-{0AF290AA-B1B8-AECF-EE46-8FD2216DFEE9}" dt="2024-11-12T20:29:22.015" v="34"/>
        <pc:sldMkLst>
          <pc:docMk/>
          <pc:sldMk cId="0" sldId="316"/>
        </pc:sldMkLst>
      </pc:sldChg>
      <pc:sldChg chg="addSp modSp">
        <pc:chgData name="Angelica Gomes Ventura Moreira" userId="S::agomesventuramoreira@smoc.org::8cb1d207-7df7-457f-837b-526650734cdd" providerId="AD" clId="Web-{0AF290AA-B1B8-AECF-EE46-8FD2216DFEE9}" dt="2024-11-12T20:29:22.015" v="34"/>
        <pc:sldMkLst>
          <pc:docMk/>
          <pc:sldMk cId="0" sldId="317"/>
        </pc:sldMkLst>
      </pc:sldChg>
      <pc:sldChg chg="addSp modSp">
        <pc:chgData name="Angelica Gomes Ventura Moreira" userId="S::agomesventuramoreira@smoc.org::8cb1d207-7df7-457f-837b-526650734cdd" providerId="AD" clId="Web-{0AF290AA-B1B8-AECF-EE46-8FD2216DFEE9}" dt="2024-11-12T20:29:22.015" v="34"/>
        <pc:sldMkLst>
          <pc:docMk/>
          <pc:sldMk cId="0" sldId="318"/>
        </pc:sldMkLst>
      </pc:sldChg>
      <pc:sldChg chg="addSp modSp">
        <pc:chgData name="Angelica Gomes Ventura Moreira" userId="S::agomesventuramoreira@smoc.org::8cb1d207-7df7-457f-837b-526650734cdd" providerId="AD" clId="Web-{0AF290AA-B1B8-AECF-EE46-8FD2216DFEE9}" dt="2024-11-12T20:29:22.015" v="34"/>
        <pc:sldMkLst>
          <pc:docMk/>
          <pc:sldMk cId="0" sldId="319"/>
        </pc:sldMkLst>
      </pc:sldChg>
      <pc:sldChg chg="addSp modSp">
        <pc:chgData name="Angelica Gomes Ventura Moreira" userId="S::agomesventuramoreira@smoc.org::8cb1d207-7df7-457f-837b-526650734cdd" providerId="AD" clId="Web-{0AF290AA-B1B8-AECF-EE46-8FD2216DFEE9}" dt="2024-11-12T20:29:22.015" v="34"/>
        <pc:sldMkLst>
          <pc:docMk/>
          <pc:sldMk cId="0" sldId="320"/>
        </pc:sldMkLst>
      </pc:sldChg>
      <pc:sldChg chg="addSp modSp">
        <pc:chgData name="Angelica Gomes Ventura Moreira" userId="S::agomesventuramoreira@smoc.org::8cb1d207-7df7-457f-837b-526650734cdd" providerId="AD" clId="Web-{0AF290AA-B1B8-AECF-EE46-8FD2216DFEE9}" dt="2024-11-12T20:29:22.015" v="34"/>
        <pc:sldMkLst>
          <pc:docMk/>
          <pc:sldMk cId="0" sldId="321"/>
        </pc:sldMkLst>
      </pc:sldChg>
      <pc:sldChg chg="addSp modSp">
        <pc:chgData name="Angelica Gomes Ventura Moreira" userId="S::agomesventuramoreira@smoc.org::8cb1d207-7df7-457f-837b-526650734cdd" providerId="AD" clId="Web-{0AF290AA-B1B8-AECF-EE46-8FD2216DFEE9}" dt="2024-11-12T20:29:22.015" v="34"/>
        <pc:sldMkLst>
          <pc:docMk/>
          <pc:sldMk cId="0" sldId="322"/>
        </pc:sldMkLst>
      </pc:sldChg>
      <pc:sldChg chg="addSp modSp">
        <pc:chgData name="Angelica Gomes Ventura Moreira" userId="S::agomesventuramoreira@smoc.org::8cb1d207-7df7-457f-837b-526650734cdd" providerId="AD" clId="Web-{0AF290AA-B1B8-AECF-EE46-8FD2216DFEE9}" dt="2024-11-12T20:29:22.015" v="34"/>
        <pc:sldMkLst>
          <pc:docMk/>
          <pc:sldMk cId="0" sldId="323"/>
        </pc:sldMkLst>
      </pc:sldChg>
      <pc:sldChg chg="addSp modSp">
        <pc:chgData name="Angelica Gomes Ventura Moreira" userId="S::agomesventuramoreira@smoc.org::8cb1d207-7df7-457f-837b-526650734cdd" providerId="AD" clId="Web-{0AF290AA-B1B8-AECF-EE46-8FD2216DFEE9}" dt="2024-11-12T20:29:22.015" v="34"/>
        <pc:sldMkLst>
          <pc:docMk/>
          <pc:sldMk cId="0" sldId="324"/>
        </pc:sldMkLst>
      </pc:sldChg>
      <pc:sldChg chg="addSp modSp">
        <pc:chgData name="Angelica Gomes Ventura Moreira" userId="S::agomesventuramoreira@smoc.org::8cb1d207-7df7-457f-837b-526650734cdd" providerId="AD" clId="Web-{0AF290AA-B1B8-AECF-EE46-8FD2216DFEE9}" dt="2024-11-12T20:29:22.015" v="34"/>
        <pc:sldMkLst>
          <pc:docMk/>
          <pc:sldMk cId="0" sldId="325"/>
        </pc:sldMkLst>
      </pc:sldChg>
      <pc:sldChg chg="addSp modSp">
        <pc:chgData name="Angelica Gomes Ventura Moreira" userId="S::agomesventuramoreira@smoc.org::8cb1d207-7df7-457f-837b-526650734cdd" providerId="AD" clId="Web-{0AF290AA-B1B8-AECF-EE46-8FD2216DFEE9}" dt="2024-11-12T20:29:22.015" v="34"/>
        <pc:sldMkLst>
          <pc:docMk/>
          <pc:sldMk cId="0" sldId="326"/>
        </pc:sldMkLst>
      </pc:sldChg>
      <pc:sldChg chg="addSp modSp">
        <pc:chgData name="Angelica Gomes Ventura Moreira" userId="S::agomesventuramoreira@smoc.org::8cb1d207-7df7-457f-837b-526650734cdd" providerId="AD" clId="Web-{0AF290AA-B1B8-AECF-EE46-8FD2216DFEE9}" dt="2024-11-12T20:29:22.015" v="34"/>
        <pc:sldMkLst>
          <pc:docMk/>
          <pc:sldMk cId="486587418" sldId="327"/>
        </pc:sldMkLst>
      </pc:sldChg>
      <pc:sldMasterChg chg="modSp mod modSldLayout">
        <pc:chgData name="Angelica Gomes Ventura Moreira" userId="S::agomesventuramoreira@smoc.org::8cb1d207-7df7-457f-837b-526650734cdd" providerId="AD" clId="Web-{0AF290AA-B1B8-AECF-EE46-8FD2216DFEE9}" dt="2024-11-12T20:29:22.015" v="34"/>
        <pc:sldMasterMkLst>
          <pc:docMk/>
          <pc:sldMasterMk cId="0" sldId="2147483648"/>
        </pc:sldMasterMkLst>
        <pc:sldLayoutChg chg="modSp mod">
          <pc:chgData name="Angelica Gomes Ventura Moreira" userId="S::agomesventuramoreira@smoc.org::8cb1d207-7df7-457f-837b-526650734cdd" providerId="AD" clId="Web-{0AF290AA-B1B8-AECF-EE46-8FD2216DFEE9}" dt="2024-11-12T20:29:22.015" v="34"/>
          <pc:sldLayoutMkLst>
            <pc:docMk/>
            <pc:sldMasterMk cId="0" sldId="2147483648"/>
            <pc:sldLayoutMk cId="0" sldId="2147483649"/>
          </pc:sldLayoutMkLst>
        </pc:sldLayoutChg>
        <pc:sldLayoutChg chg="modSp mod">
          <pc:chgData name="Angelica Gomes Ventura Moreira" userId="S::agomesventuramoreira@smoc.org::8cb1d207-7df7-457f-837b-526650734cdd" providerId="AD" clId="Web-{0AF290AA-B1B8-AECF-EE46-8FD2216DFEE9}" dt="2024-11-12T20:29:22.015" v="34"/>
          <pc:sldLayoutMkLst>
            <pc:docMk/>
            <pc:sldMasterMk cId="0" sldId="2147483648"/>
            <pc:sldLayoutMk cId="0" sldId="2147483650"/>
          </pc:sldLayoutMkLst>
        </pc:sldLayoutChg>
        <pc:sldLayoutChg chg="modSp mod">
          <pc:chgData name="Angelica Gomes Ventura Moreira" userId="S::agomesventuramoreira@smoc.org::8cb1d207-7df7-457f-837b-526650734cdd" providerId="AD" clId="Web-{0AF290AA-B1B8-AECF-EE46-8FD2216DFEE9}" dt="2024-11-12T20:29:22.015" v="34"/>
          <pc:sldLayoutMkLst>
            <pc:docMk/>
            <pc:sldMasterMk cId="0" sldId="2147483648"/>
            <pc:sldLayoutMk cId="0" sldId="2147483651"/>
          </pc:sldLayoutMkLst>
        </pc:sldLayoutChg>
        <pc:sldLayoutChg chg="modSp mod">
          <pc:chgData name="Angelica Gomes Ventura Moreira" userId="S::agomesventuramoreira@smoc.org::8cb1d207-7df7-457f-837b-526650734cdd" providerId="AD" clId="Web-{0AF290AA-B1B8-AECF-EE46-8FD2216DFEE9}" dt="2024-11-12T20:29:22.015" v="34"/>
          <pc:sldLayoutMkLst>
            <pc:docMk/>
            <pc:sldMasterMk cId="0" sldId="2147483648"/>
            <pc:sldLayoutMk cId="0" sldId="2147483652"/>
          </pc:sldLayoutMkLst>
        </pc:sldLayoutChg>
        <pc:sldLayoutChg chg="modSp mod">
          <pc:chgData name="Angelica Gomes Ventura Moreira" userId="S::agomesventuramoreira@smoc.org::8cb1d207-7df7-457f-837b-526650734cdd" providerId="AD" clId="Web-{0AF290AA-B1B8-AECF-EE46-8FD2216DFEE9}" dt="2024-11-12T20:29:22.015" v="34"/>
          <pc:sldLayoutMkLst>
            <pc:docMk/>
            <pc:sldMasterMk cId="0" sldId="2147483648"/>
            <pc:sldLayoutMk cId="0" sldId="2147483653"/>
          </pc:sldLayoutMkLst>
        </pc:sldLayoutChg>
        <pc:sldLayoutChg chg="modSp mod">
          <pc:chgData name="Angelica Gomes Ventura Moreira" userId="S::agomesventuramoreira@smoc.org::8cb1d207-7df7-457f-837b-526650734cdd" providerId="AD" clId="Web-{0AF290AA-B1B8-AECF-EE46-8FD2216DFEE9}" dt="2024-11-12T20:29:22.015" v="34"/>
          <pc:sldLayoutMkLst>
            <pc:docMk/>
            <pc:sldMasterMk cId="0" sldId="2147483648"/>
            <pc:sldLayoutMk cId="0" sldId="2147483654"/>
          </pc:sldLayoutMkLst>
        </pc:sldLayoutChg>
        <pc:sldLayoutChg chg="modSp mod">
          <pc:chgData name="Angelica Gomes Ventura Moreira" userId="S::agomesventuramoreira@smoc.org::8cb1d207-7df7-457f-837b-526650734cdd" providerId="AD" clId="Web-{0AF290AA-B1B8-AECF-EE46-8FD2216DFEE9}" dt="2024-11-12T20:29:22.015" v="34"/>
          <pc:sldLayoutMkLst>
            <pc:docMk/>
            <pc:sldMasterMk cId="0" sldId="2147483648"/>
            <pc:sldLayoutMk cId="0" sldId="2147483655"/>
          </pc:sldLayoutMkLst>
        </pc:sldLayoutChg>
        <pc:sldLayoutChg chg="modSp mod">
          <pc:chgData name="Angelica Gomes Ventura Moreira" userId="S::agomesventuramoreira@smoc.org::8cb1d207-7df7-457f-837b-526650734cdd" providerId="AD" clId="Web-{0AF290AA-B1B8-AECF-EE46-8FD2216DFEE9}" dt="2024-11-12T20:29:22.015" v="34"/>
          <pc:sldLayoutMkLst>
            <pc:docMk/>
            <pc:sldMasterMk cId="0" sldId="2147483648"/>
            <pc:sldLayoutMk cId="0" sldId="2147483656"/>
          </pc:sldLayoutMkLst>
        </pc:sldLayoutChg>
        <pc:sldLayoutChg chg="modSp mod">
          <pc:chgData name="Angelica Gomes Ventura Moreira" userId="S::agomesventuramoreira@smoc.org::8cb1d207-7df7-457f-837b-526650734cdd" providerId="AD" clId="Web-{0AF290AA-B1B8-AECF-EE46-8FD2216DFEE9}" dt="2024-11-12T20:29:22.015" v="34"/>
          <pc:sldLayoutMkLst>
            <pc:docMk/>
            <pc:sldMasterMk cId="0" sldId="2147483648"/>
            <pc:sldLayoutMk cId="0" sldId="2147483657"/>
          </pc:sldLayoutMkLst>
        </pc:sldLayoutChg>
        <pc:sldLayoutChg chg="modSp mod">
          <pc:chgData name="Angelica Gomes Ventura Moreira" userId="S::agomesventuramoreira@smoc.org::8cb1d207-7df7-457f-837b-526650734cdd" providerId="AD" clId="Web-{0AF290AA-B1B8-AECF-EE46-8FD2216DFEE9}" dt="2024-11-12T20:29:22.015" v="34"/>
          <pc:sldLayoutMkLst>
            <pc:docMk/>
            <pc:sldMasterMk cId="0" sldId="2147483648"/>
            <pc:sldLayoutMk cId="0" sldId="2147483658"/>
          </pc:sldLayoutMkLst>
        </pc:sldLayoutChg>
        <pc:sldLayoutChg chg="modSp mod">
          <pc:chgData name="Angelica Gomes Ventura Moreira" userId="S::agomesventuramoreira@smoc.org::8cb1d207-7df7-457f-837b-526650734cdd" providerId="AD" clId="Web-{0AF290AA-B1B8-AECF-EE46-8FD2216DFEE9}" dt="2024-11-12T20:29:22.015" v="34"/>
          <pc:sldLayoutMkLst>
            <pc:docMk/>
            <pc:sldMasterMk cId="0" sldId="2147483648"/>
            <pc:sldLayoutMk cId="0" sldId="2147483659"/>
          </pc:sldLayoutMkLst>
        </pc:sldLayoutChg>
      </pc:sldMasterChg>
    </pc:docChg>
  </pc:docChgLst>
  <pc:docChgLst>
    <pc:chgData name="Steve Antonini" userId="S::stevea@smoc.org::25d16a83-308c-4a30-9e17-16844c1dcf79" providerId="AD" clId="Web-{90FB0264-818F-51A0-C436-176A3EB9B916}"/>
    <pc:docChg chg="modSld">
      <pc:chgData name="Steve Antonini" userId="S::stevea@smoc.org::25d16a83-308c-4a30-9e17-16844c1dcf79" providerId="AD" clId="Web-{90FB0264-818F-51A0-C436-176A3EB9B916}" dt="2024-05-18T20:40:41.695" v="599" actId="1076"/>
      <pc:docMkLst>
        <pc:docMk/>
      </pc:docMkLst>
      <pc:sldChg chg="modSp">
        <pc:chgData name="Steve Antonini" userId="S::stevea@smoc.org::25d16a83-308c-4a30-9e17-16844c1dcf79" providerId="AD" clId="Web-{90FB0264-818F-51A0-C436-176A3EB9B916}" dt="2024-05-18T19:53:17.410" v="0" actId="1076"/>
        <pc:sldMkLst>
          <pc:docMk/>
          <pc:sldMk cId="0" sldId="256"/>
        </pc:sldMkLst>
      </pc:sldChg>
      <pc:sldChg chg="modSp">
        <pc:chgData name="Steve Antonini" userId="S::stevea@smoc.org::25d16a83-308c-4a30-9e17-16844c1dcf79" providerId="AD" clId="Web-{90FB0264-818F-51A0-C436-176A3EB9B916}" dt="2024-05-18T19:55:24.317" v="32" actId="20577"/>
        <pc:sldMkLst>
          <pc:docMk/>
          <pc:sldMk cId="0" sldId="258"/>
        </pc:sldMkLst>
      </pc:sldChg>
      <pc:sldChg chg="modSp">
        <pc:chgData name="Steve Antonini" userId="S::stevea@smoc.org::25d16a83-308c-4a30-9e17-16844c1dcf79" providerId="AD" clId="Web-{90FB0264-818F-51A0-C436-176A3EB9B916}" dt="2024-05-18T19:56:14.864" v="42" actId="20577"/>
        <pc:sldMkLst>
          <pc:docMk/>
          <pc:sldMk cId="0" sldId="259"/>
        </pc:sldMkLst>
      </pc:sldChg>
      <pc:sldChg chg="modSp">
        <pc:chgData name="Steve Antonini" userId="S::stevea@smoc.org::25d16a83-308c-4a30-9e17-16844c1dcf79" providerId="AD" clId="Web-{90FB0264-818F-51A0-C436-176A3EB9B916}" dt="2024-05-18T19:57:26.583" v="59" actId="20577"/>
        <pc:sldMkLst>
          <pc:docMk/>
          <pc:sldMk cId="0" sldId="260"/>
        </pc:sldMkLst>
      </pc:sldChg>
      <pc:sldChg chg="modSp">
        <pc:chgData name="Steve Antonini" userId="S::stevea@smoc.org::25d16a83-308c-4a30-9e17-16844c1dcf79" providerId="AD" clId="Web-{90FB0264-818F-51A0-C436-176A3EB9B916}" dt="2024-05-18T19:58:07.490" v="62" actId="1076"/>
        <pc:sldMkLst>
          <pc:docMk/>
          <pc:sldMk cId="0" sldId="261"/>
        </pc:sldMkLst>
      </pc:sldChg>
      <pc:sldChg chg="delSp modSp">
        <pc:chgData name="Steve Antonini" userId="S::stevea@smoc.org::25d16a83-308c-4a30-9e17-16844c1dcf79" providerId="AD" clId="Web-{90FB0264-818F-51A0-C436-176A3EB9B916}" dt="2024-05-18T19:59:22.146" v="76" actId="20577"/>
        <pc:sldMkLst>
          <pc:docMk/>
          <pc:sldMk cId="0" sldId="262"/>
        </pc:sldMkLst>
      </pc:sldChg>
      <pc:sldChg chg="modSp">
        <pc:chgData name="Steve Antonini" userId="S::stevea@smoc.org::25d16a83-308c-4a30-9e17-16844c1dcf79" providerId="AD" clId="Web-{90FB0264-818F-51A0-C436-176A3EB9B916}" dt="2024-05-18T20:00:45.615" v="88" actId="20577"/>
        <pc:sldMkLst>
          <pc:docMk/>
          <pc:sldMk cId="0" sldId="263"/>
        </pc:sldMkLst>
      </pc:sldChg>
      <pc:sldChg chg="modSp">
        <pc:chgData name="Steve Antonini" userId="S::stevea@smoc.org::25d16a83-308c-4a30-9e17-16844c1dcf79" providerId="AD" clId="Web-{90FB0264-818F-51A0-C436-176A3EB9B916}" dt="2024-05-18T20:01:07.443" v="92" actId="20577"/>
        <pc:sldMkLst>
          <pc:docMk/>
          <pc:sldMk cId="0" sldId="264"/>
        </pc:sldMkLst>
      </pc:sldChg>
      <pc:sldChg chg="modSp">
        <pc:chgData name="Steve Antonini" userId="S::stevea@smoc.org::25d16a83-308c-4a30-9e17-16844c1dcf79" providerId="AD" clId="Web-{90FB0264-818F-51A0-C436-176A3EB9B916}" dt="2024-05-18T20:01:14.865" v="97" actId="20577"/>
        <pc:sldMkLst>
          <pc:docMk/>
          <pc:sldMk cId="0" sldId="265"/>
        </pc:sldMkLst>
      </pc:sldChg>
      <pc:sldChg chg="modSp">
        <pc:chgData name="Steve Antonini" userId="S::stevea@smoc.org::25d16a83-308c-4a30-9e17-16844c1dcf79" providerId="AD" clId="Web-{90FB0264-818F-51A0-C436-176A3EB9B916}" dt="2024-05-18T20:01:32.365" v="99" actId="20577"/>
        <pc:sldMkLst>
          <pc:docMk/>
          <pc:sldMk cId="0" sldId="266"/>
        </pc:sldMkLst>
      </pc:sldChg>
      <pc:sldChg chg="modSp">
        <pc:chgData name="Steve Antonini" userId="S::stevea@smoc.org::25d16a83-308c-4a30-9e17-16844c1dcf79" providerId="AD" clId="Web-{90FB0264-818F-51A0-C436-176A3EB9B916}" dt="2024-05-18T20:01:36.694" v="101" actId="20577"/>
        <pc:sldMkLst>
          <pc:docMk/>
          <pc:sldMk cId="0" sldId="267"/>
        </pc:sldMkLst>
      </pc:sldChg>
      <pc:sldChg chg="modSp">
        <pc:chgData name="Steve Antonini" userId="S::stevea@smoc.org::25d16a83-308c-4a30-9e17-16844c1dcf79" providerId="AD" clId="Web-{90FB0264-818F-51A0-C436-176A3EB9B916}" dt="2024-05-18T20:01:59.100" v="104" actId="20577"/>
        <pc:sldMkLst>
          <pc:docMk/>
          <pc:sldMk cId="0" sldId="268"/>
        </pc:sldMkLst>
      </pc:sldChg>
      <pc:sldChg chg="modSp">
        <pc:chgData name="Steve Antonini" userId="S::stevea@smoc.org::25d16a83-308c-4a30-9e17-16844c1dcf79" providerId="AD" clId="Web-{90FB0264-818F-51A0-C436-176A3EB9B916}" dt="2024-05-18T20:02:19.350" v="109" actId="20577"/>
        <pc:sldMkLst>
          <pc:docMk/>
          <pc:sldMk cId="0" sldId="269"/>
        </pc:sldMkLst>
      </pc:sldChg>
      <pc:sldChg chg="modSp">
        <pc:chgData name="Steve Antonini" userId="S::stevea@smoc.org::25d16a83-308c-4a30-9e17-16844c1dcf79" providerId="AD" clId="Web-{90FB0264-818F-51A0-C436-176A3EB9B916}" dt="2024-05-18T20:04:25.667" v="130" actId="20577"/>
        <pc:sldMkLst>
          <pc:docMk/>
          <pc:sldMk cId="0" sldId="270"/>
        </pc:sldMkLst>
      </pc:sldChg>
      <pc:sldChg chg="modSp">
        <pc:chgData name="Steve Antonini" userId="S::stevea@smoc.org::25d16a83-308c-4a30-9e17-16844c1dcf79" providerId="AD" clId="Web-{90FB0264-818F-51A0-C436-176A3EB9B916}" dt="2024-05-18T20:04:28.308" v="133" actId="20577"/>
        <pc:sldMkLst>
          <pc:docMk/>
          <pc:sldMk cId="0" sldId="271"/>
        </pc:sldMkLst>
      </pc:sldChg>
      <pc:sldChg chg="delSp modSp">
        <pc:chgData name="Steve Antonini" userId="S::stevea@smoc.org::25d16a83-308c-4a30-9e17-16844c1dcf79" providerId="AD" clId="Web-{90FB0264-818F-51A0-C436-176A3EB9B916}" dt="2024-05-18T20:09:44.434" v="216" actId="14100"/>
        <pc:sldMkLst>
          <pc:docMk/>
          <pc:sldMk cId="0" sldId="274"/>
        </pc:sldMkLst>
      </pc:sldChg>
      <pc:sldChg chg="delSp modSp">
        <pc:chgData name="Steve Antonini" userId="S::stevea@smoc.org::25d16a83-308c-4a30-9e17-16844c1dcf79" providerId="AD" clId="Web-{90FB0264-818F-51A0-C436-176A3EB9B916}" dt="2024-05-18T20:12:56.341" v="242" actId="20577"/>
        <pc:sldMkLst>
          <pc:docMk/>
          <pc:sldMk cId="0" sldId="275"/>
        </pc:sldMkLst>
      </pc:sldChg>
      <pc:sldChg chg="delSp modSp">
        <pc:chgData name="Steve Antonini" userId="S::stevea@smoc.org::25d16a83-308c-4a30-9e17-16844c1dcf79" providerId="AD" clId="Web-{90FB0264-818F-51A0-C436-176A3EB9B916}" dt="2024-05-18T20:13:32.888" v="248" actId="20577"/>
        <pc:sldMkLst>
          <pc:docMk/>
          <pc:sldMk cId="0" sldId="276"/>
        </pc:sldMkLst>
      </pc:sldChg>
      <pc:sldChg chg="delSp modSp">
        <pc:chgData name="Steve Antonini" userId="S::stevea@smoc.org::25d16a83-308c-4a30-9e17-16844c1dcf79" providerId="AD" clId="Web-{90FB0264-818F-51A0-C436-176A3EB9B916}" dt="2024-05-18T20:15:00.310" v="258" actId="20577"/>
        <pc:sldMkLst>
          <pc:docMk/>
          <pc:sldMk cId="0" sldId="277"/>
        </pc:sldMkLst>
      </pc:sldChg>
      <pc:sldChg chg="modSp">
        <pc:chgData name="Steve Antonini" userId="S::stevea@smoc.org::25d16a83-308c-4a30-9e17-16844c1dcf79" providerId="AD" clId="Web-{90FB0264-818F-51A0-C436-176A3EB9B916}" dt="2024-05-18T20:15:09.623" v="261" actId="20577"/>
        <pc:sldMkLst>
          <pc:docMk/>
          <pc:sldMk cId="0" sldId="279"/>
        </pc:sldMkLst>
      </pc:sldChg>
      <pc:sldChg chg="modSp">
        <pc:chgData name="Steve Antonini" userId="S::stevea@smoc.org::25d16a83-308c-4a30-9e17-16844c1dcf79" providerId="AD" clId="Web-{90FB0264-818F-51A0-C436-176A3EB9B916}" dt="2024-05-18T20:15:15.919" v="264" actId="20577"/>
        <pc:sldMkLst>
          <pc:docMk/>
          <pc:sldMk cId="0" sldId="281"/>
        </pc:sldMkLst>
      </pc:sldChg>
      <pc:sldChg chg="modSp">
        <pc:chgData name="Steve Antonini" userId="S::stevea@smoc.org::25d16a83-308c-4a30-9e17-16844c1dcf79" providerId="AD" clId="Web-{90FB0264-818F-51A0-C436-176A3EB9B916}" dt="2024-05-18T20:16:00.748" v="270" actId="20577"/>
        <pc:sldMkLst>
          <pc:docMk/>
          <pc:sldMk cId="0" sldId="282"/>
        </pc:sldMkLst>
      </pc:sldChg>
      <pc:sldChg chg="modSp">
        <pc:chgData name="Steve Antonini" userId="S::stevea@smoc.org::25d16a83-308c-4a30-9e17-16844c1dcf79" providerId="AD" clId="Web-{90FB0264-818F-51A0-C436-176A3EB9B916}" dt="2024-05-18T20:16:20.248" v="278" actId="20577"/>
        <pc:sldMkLst>
          <pc:docMk/>
          <pc:sldMk cId="0" sldId="283"/>
        </pc:sldMkLst>
      </pc:sldChg>
      <pc:sldChg chg="delSp modSp">
        <pc:chgData name="Steve Antonini" userId="S::stevea@smoc.org::25d16a83-308c-4a30-9e17-16844c1dcf79" providerId="AD" clId="Web-{90FB0264-818F-51A0-C436-176A3EB9B916}" dt="2024-05-18T20:16:37.263" v="284" actId="20577"/>
        <pc:sldMkLst>
          <pc:docMk/>
          <pc:sldMk cId="0" sldId="284"/>
        </pc:sldMkLst>
      </pc:sldChg>
      <pc:sldChg chg="delSp modSp">
        <pc:chgData name="Steve Antonini" userId="S::stevea@smoc.org::25d16a83-308c-4a30-9e17-16844c1dcf79" providerId="AD" clId="Web-{90FB0264-818F-51A0-C436-176A3EB9B916}" dt="2024-05-18T20:16:51.435" v="291" actId="20577"/>
        <pc:sldMkLst>
          <pc:docMk/>
          <pc:sldMk cId="0" sldId="285"/>
        </pc:sldMkLst>
      </pc:sldChg>
      <pc:sldChg chg="delSp modSp">
        <pc:chgData name="Steve Antonini" userId="S::stevea@smoc.org::25d16a83-308c-4a30-9e17-16844c1dcf79" providerId="AD" clId="Web-{90FB0264-818F-51A0-C436-176A3EB9B916}" dt="2024-05-18T20:17:38.061" v="296"/>
        <pc:sldMkLst>
          <pc:docMk/>
          <pc:sldMk cId="0" sldId="286"/>
        </pc:sldMkLst>
      </pc:sldChg>
      <pc:sldChg chg="delSp modSp">
        <pc:chgData name="Steve Antonini" userId="S::stevea@smoc.org::25d16a83-308c-4a30-9e17-16844c1dcf79" providerId="AD" clId="Web-{90FB0264-818F-51A0-C436-176A3EB9B916}" dt="2024-05-18T20:17:46.529" v="298" actId="20577"/>
        <pc:sldMkLst>
          <pc:docMk/>
          <pc:sldMk cId="0" sldId="287"/>
        </pc:sldMkLst>
      </pc:sldChg>
      <pc:sldChg chg="delSp">
        <pc:chgData name="Steve Antonini" userId="S::stevea@smoc.org::25d16a83-308c-4a30-9e17-16844c1dcf79" providerId="AD" clId="Web-{90FB0264-818F-51A0-C436-176A3EB9B916}" dt="2024-05-18T20:17:54.420" v="299"/>
        <pc:sldMkLst>
          <pc:docMk/>
          <pc:sldMk cId="0" sldId="288"/>
        </pc:sldMkLst>
      </pc:sldChg>
      <pc:sldChg chg="delSp">
        <pc:chgData name="Steve Antonini" userId="S::stevea@smoc.org::25d16a83-308c-4a30-9e17-16844c1dcf79" providerId="AD" clId="Web-{90FB0264-818F-51A0-C436-176A3EB9B916}" dt="2024-05-18T20:18:02.639" v="300"/>
        <pc:sldMkLst>
          <pc:docMk/>
          <pc:sldMk cId="0" sldId="289"/>
        </pc:sldMkLst>
      </pc:sldChg>
      <pc:sldChg chg="modSp">
        <pc:chgData name="Steve Antonini" userId="S::stevea@smoc.org::25d16a83-308c-4a30-9e17-16844c1dcf79" providerId="AD" clId="Web-{90FB0264-818F-51A0-C436-176A3EB9B916}" dt="2024-05-18T20:19:33.014" v="303" actId="14100"/>
        <pc:sldMkLst>
          <pc:docMk/>
          <pc:sldMk cId="0" sldId="303"/>
        </pc:sldMkLst>
      </pc:sldChg>
      <pc:sldChg chg="modSp">
        <pc:chgData name="Steve Antonini" userId="S::stevea@smoc.org::25d16a83-308c-4a30-9e17-16844c1dcf79" providerId="AD" clId="Web-{90FB0264-818F-51A0-C436-176A3EB9B916}" dt="2024-05-18T20:20:19.514" v="307" actId="20577"/>
        <pc:sldMkLst>
          <pc:docMk/>
          <pc:sldMk cId="0" sldId="308"/>
        </pc:sldMkLst>
      </pc:sldChg>
      <pc:sldChg chg="modSp">
        <pc:chgData name="Steve Antonini" userId="S::stevea@smoc.org::25d16a83-308c-4a30-9e17-16844c1dcf79" providerId="AD" clId="Web-{90FB0264-818F-51A0-C436-176A3EB9B916}" dt="2024-05-18T20:20:32.624" v="309" actId="20577"/>
        <pc:sldMkLst>
          <pc:docMk/>
          <pc:sldMk cId="0" sldId="310"/>
        </pc:sldMkLst>
      </pc:sldChg>
      <pc:sldChg chg="addSp delSp modSp">
        <pc:chgData name="Steve Antonini" userId="S::stevea@smoc.org::25d16a83-308c-4a30-9e17-16844c1dcf79" providerId="AD" clId="Web-{90FB0264-818F-51A0-C436-176A3EB9B916}" dt="2024-05-18T20:21:10.311" v="318" actId="1076"/>
        <pc:sldMkLst>
          <pc:docMk/>
          <pc:sldMk cId="0" sldId="311"/>
        </pc:sldMkLst>
      </pc:sldChg>
      <pc:sldChg chg="modSp">
        <pc:chgData name="Steve Antonini" userId="S::stevea@smoc.org::25d16a83-308c-4a30-9e17-16844c1dcf79" providerId="AD" clId="Web-{90FB0264-818F-51A0-C436-176A3EB9B916}" dt="2024-05-18T20:21:50.811" v="324" actId="20577"/>
        <pc:sldMkLst>
          <pc:docMk/>
          <pc:sldMk cId="0" sldId="312"/>
        </pc:sldMkLst>
      </pc:sldChg>
      <pc:sldChg chg="modSp">
        <pc:chgData name="Steve Antonini" userId="S::stevea@smoc.org::25d16a83-308c-4a30-9e17-16844c1dcf79" providerId="AD" clId="Web-{90FB0264-818F-51A0-C436-176A3EB9B916}" dt="2024-05-18T20:22:13.140" v="327" actId="1076"/>
        <pc:sldMkLst>
          <pc:docMk/>
          <pc:sldMk cId="0" sldId="313"/>
        </pc:sldMkLst>
      </pc:sldChg>
      <pc:sldChg chg="modSp">
        <pc:chgData name="Steve Antonini" userId="S::stevea@smoc.org::25d16a83-308c-4a30-9e17-16844c1dcf79" providerId="AD" clId="Web-{90FB0264-818F-51A0-C436-176A3EB9B916}" dt="2024-05-18T20:23:28.859" v="351" actId="20577"/>
        <pc:sldMkLst>
          <pc:docMk/>
          <pc:sldMk cId="0" sldId="314"/>
        </pc:sldMkLst>
      </pc:sldChg>
      <pc:sldChg chg="modSp">
        <pc:chgData name="Steve Antonini" userId="S::stevea@smoc.org::25d16a83-308c-4a30-9e17-16844c1dcf79" providerId="AD" clId="Web-{90FB0264-818F-51A0-C436-176A3EB9B916}" dt="2024-05-18T20:24:13.656" v="356" actId="20577"/>
        <pc:sldMkLst>
          <pc:docMk/>
          <pc:sldMk cId="0" sldId="315"/>
        </pc:sldMkLst>
      </pc:sldChg>
      <pc:sldChg chg="modSp">
        <pc:chgData name="Steve Antonini" userId="S::stevea@smoc.org::25d16a83-308c-4a30-9e17-16844c1dcf79" providerId="AD" clId="Web-{90FB0264-818F-51A0-C436-176A3EB9B916}" dt="2024-05-18T20:24:29.812" v="359" actId="20577"/>
        <pc:sldMkLst>
          <pc:docMk/>
          <pc:sldMk cId="0" sldId="316"/>
        </pc:sldMkLst>
      </pc:sldChg>
      <pc:sldChg chg="modSp">
        <pc:chgData name="Steve Antonini" userId="S::stevea@smoc.org::25d16a83-308c-4a30-9e17-16844c1dcf79" providerId="AD" clId="Web-{90FB0264-818F-51A0-C436-176A3EB9B916}" dt="2024-05-18T20:24:37.593" v="362" actId="20577"/>
        <pc:sldMkLst>
          <pc:docMk/>
          <pc:sldMk cId="0" sldId="317"/>
        </pc:sldMkLst>
      </pc:sldChg>
      <pc:sldChg chg="delSp modSp">
        <pc:chgData name="Steve Antonini" userId="S::stevea@smoc.org::25d16a83-308c-4a30-9e17-16844c1dcf79" providerId="AD" clId="Web-{90FB0264-818F-51A0-C436-176A3EB9B916}" dt="2024-05-18T20:28:26.876" v="438" actId="20577"/>
        <pc:sldMkLst>
          <pc:docMk/>
          <pc:sldMk cId="0" sldId="318"/>
        </pc:sldMkLst>
      </pc:sldChg>
      <pc:sldChg chg="modSp">
        <pc:chgData name="Steve Antonini" userId="S::stevea@smoc.org::25d16a83-308c-4a30-9e17-16844c1dcf79" providerId="AD" clId="Web-{90FB0264-818F-51A0-C436-176A3EB9B916}" dt="2024-05-18T20:31:07.439" v="500" actId="20577"/>
        <pc:sldMkLst>
          <pc:docMk/>
          <pc:sldMk cId="0" sldId="319"/>
        </pc:sldMkLst>
      </pc:sldChg>
      <pc:sldChg chg="modSp">
        <pc:chgData name="Steve Antonini" userId="S::stevea@smoc.org::25d16a83-308c-4a30-9e17-16844c1dcf79" providerId="AD" clId="Web-{90FB0264-818F-51A0-C436-176A3EB9B916}" dt="2024-05-18T20:34:49.862" v="522" actId="20577"/>
        <pc:sldMkLst>
          <pc:docMk/>
          <pc:sldMk cId="0" sldId="320"/>
        </pc:sldMkLst>
      </pc:sldChg>
      <pc:sldChg chg="modSp">
        <pc:chgData name="Steve Antonini" userId="S::stevea@smoc.org::25d16a83-308c-4a30-9e17-16844c1dcf79" providerId="AD" clId="Web-{90FB0264-818F-51A0-C436-176A3EB9B916}" dt="2024-05-18T20:35:15.862" v="535" actId="20577"/>
        <pc:sldMkLst>
          <pc:docMk/>
          <pc:sldMk cId="0" sldId="321"/>
        </pc:sldMkLst>
      </pc:sldChg>
      <pc:sldChg chg="modSp">
        <pc:chgData name="Steve Antonini" userId="S::stevea@smoc.org::25d16a83-308c-4a30-9e17-16844c1dcf79" providerId="AD" clId="Web-{90FB0264-818F-51A0-C436-176A3EB9B916}" dt="2024-05-18T20:37:11.865" v="547" actId="1076"/>
        <pc:sldMkLst>
          <pc:docMk/>
          <pc:sldMk cId="0" sldId="322"/>
        </pc:sldMkLst>
      </pc:sldChg>
      <pc:sldChg chg="modSp">
        <pc:chgData name="Steve Antonini" userId="S::stevea@smoc.org::25d16a83-308c-4a30-9e17-16844c1dcf79" providerId="AD" clId="Web-{90FB0264-818F-51A0-C436-176A3EB9B916}" dt="2024-05-18T20:38:09.631" v="561" actId="20577"/>
        <pc:sldMkLst>
          <pc:docMk/>
          <pc:sldMk cId="0" sldId="323"/>
        </pc:sldMkLst>
      </pc:sldChg>
      <pc:sldChg chg="modSp">
        <pc:chgData name="Steve Antonini" userId="S::stevea@smoc.org::25d16a83-308c-4a30-9e17-16844c1dcf79" providerId="AD" clId="Web-{90FB0264-818F-51A0-C436-176A3EB9B916}" dt="2024-05-18T20:38:51.631" v="573" actId="20577"/>
        <pc:sldMkLst>
          <pc:docMk/>
          <pc:sldMk cId="0" sldId="324"/>
        </pc:sldMkLst>
      </pc:sldChg>
      <pc:sldChg chg="modSp">
        <pc:chgData name="Steve Antonini" userId="S::stevea@smoc.org::25d16a83-308c-4a30-9e17-16844c1dcf79" providerId="AD" clId="Web-{90FB0264-818F-51A0-C436-176A3EB9B916}" dt="2024-05-18T20:39:42.460" v="585" actId="1076"/>
        <pc:sldMkLst>
          <pc:docMk/>
          <pc:sldMk cId="0" sldId="325"/>
        </pc:sldMkLst>
      </pc:sldChg>
      <pc:sldChg chg="modSp">
        <pc:chgData name="Steve Antonini" userId="S::stevea@smoc.org::25d16a83-308c-4a30-9e17-16844c1dcf79" providerId="AD" clId="Web-{90FB0264-818F-51A0-C436-176A3EB9B916}" dt="2024-05-18T20:40:17.538" v="592" actId="20577"/>
        <pc:sldMkLst>
          <pc:docMk/>
          <pc:sldMk cId="0" sldId="326"/>
        </pc:sldMkLst>
      </pc:sldChg>
      <pc:sldChg chg="modSp">
        <pc:chgData name="Steve Antonini" userId="S::stevea@smoc.org::25d16a83-308c-4a30-9e17-16844c1dcf79" providerId="AD" clId="Web-{90FB0264-818F-51A0-C436-176A3EB9B916}" dt="2024-05-18T20:40:41.695" v="599" actId="1076"/>
        <pc:sldMkLst>
          <pc:docMk/>
          <pc:sldMk cId="486587418" sldId="327"/>
        </pc:sldMkLst>
      </pc:sldChg>
    </pc:docChg>
  </pc:docChgLst>
  <pc:docChgLst>
    <pc:chgData name="Matthew Martineau" userId="S::mmartineau@smoc.org::073ce0ee-5d7d-468d-8982-2f6aa7a904ba" providerId="AD" clId="Web-{4B761D2A-F5CF-8301-81AC-202F4E078F08}"/>
    <pc:docChg chg="addSld delSld modSld">
      <pc:chgData name="Matthew Martineau" userId="S::mmartineau@smoc.org::073ce0ee-5d7d-468d-8982-2f6aa7a904ba" providerId="AD" clId="Web-{4B761D2A-F5CF-8301-81AC-202F4E078F08}" dt="2025-08-13T15:23:58.820" v="179"/>
      <pc:docMkLst>
        <pc:docMk/>
      </pc:docMkLst>
      <pc:sldChg chg="addSp delSp modSp">
        <pc:chgData name="Matthew Martineau" userId="S::mmartineau@smoc.org::073ce0ee-5d7d-468d-8982-2f6aa7a904ba" providerId="AD" clId="Web-{4B761D2A-F5CF-8301-81AC-202F4E078F08}" dt="2025-08-13T14:04:56.257" v="15"/>
        <pc:sldMkLst>
          <pc:docMk/>
          <pc:sldMk cId="0" sldId="264"/>
        </pc:sldMkLst>
        <pc:spChg chg="del">
          <ac:chgData name="Matthew Martineau" userId="S::mmartineau@smoc.org::073ce0ee-5d7d-468d-8982-2f6aa7a904ba" providerId="AD" clId="Web-{4B761D2A-F5CF-8301-81AC-202F4E078F08}" dt="2025-08-13T14:04:36.364" v="0"/>
          <ac:spMkLst>
            <pc:docMk/>
            <pc:sldMk cId="0" sldId="264"/>
            <ac:spMk id="2" creationId="{00000000-0000-0000-0000-000000000000}"/>
          </ac:spMkLst>
        </pc:spChg>
        <pc:spChg chg="mod">
          <ac:chgData name="Matthew Martineau" userId="S::mmartineau@smoc.org::073ce0ee-5d7d-468d-8982-2f6aa7a904ba" providerId="AD" clId="Web-{4B761D2A-F5CF-8301-81AC-202F4E078F08}" dt="2025-08-13T14:04:42.974" v="3" actId="1076"/>
          <ac:spMkLst>
            <pc:docMk/>
            <pc:sldMk cId="0" sldId="264"/>
            <ac:spMk id="5" creationId="{00000000-0000-0000-0000-000000000000}"/>
          </ac:spMkLst>
        </pc:spChg>
        <pc:spChg chg="mod">
          <ac:chgData name="Matthew Martineau" userId="S::mmartineau@smoc.org::073ce0ee-5d7d-468d-8982-2f6aa7a904ba" providerId="AD" clId="Web-{4B761D2A-F5CF-8301-81AC-202F4E078F08}" dt="2025-08-13T14:04:53.835" v="6" actId="20577"/>
          <ac:spMkLst>
            <pc:docMk/>
            <pc:sldMk cId="0" sldId="264"/>
            <ac:spMk id="6" creationId="{00000000-0000-0000-0000-000000000000}"/>
          </ac:spMkLst>
        </pc:spChg>
        <pc:spChg chg="del">
          <ac:chgData name="Matthew Martineau" userId="S::mmartineau@smoc.org::073ce0ee-5d7d-468d-8982-2f6aa7a904ba" providerId="AD" clId="Web-{4B761D2A-F5CF-8301-81AC-202F4E078F08}" dt="2025-08-13T14:04:38.896" v="1"/>
          <ac:spMkLst>
            <pc:docMk/>
            <pc:sldMk cId="0" sldId="264"/>
            <ac:spMk id="7" creationId="{C7C792DD-A849-8457-B5BA-520F818CC496}"/>
          </ac:spMkLst>
        </pc:spChg>
        <pc:spChg chg="del">
          <ac:chgData name="Matthew Martineau" userId="S::mmartineau@smoc.org::073ce0ee-5d7d-468d-8982-2f6aa7a904ba" providerId="AD" clId="Web-{4B761D2A-F5CF-8301-81AC-202F4E078F08}" dt="2025-08-13T14:04:38.896" v="2"/>
          <ac:spMkLst>
            <pc:docMk/>
            <pc:sldMk cId="0" sldId="264"/>
            <ac:spMk id="8" creationId="{3792BB9D-58B2-873A-DBD3-ABC59D1B4EA7}"/>
          </ac:spMkLst>
        </pc:spChg>
        <pc:spChg chg="add">
          <ac:chgData name="Matthew Martineau" userId="S::mmartineau@smoc.org::073ce0ee-5d7d-468d-8982-2f6aa7a904ba" providerId="AD" clId="Web-{4B761D2A-F5CF-8301-81AC-202F4E078F08}" dt="2025-08-13T14:04:56.148" v="7"/>
          <ac:spMkLst>
            <pc:docMk/>
            <pc:sldMk cId="0" sldId="264"/>
            <ac:spMk id="10" creationId="{44AE4C9C-9362-554B-9243-1FF60253BA65}"/>
          </ac:spMkLst>
        </pc:spChg>
        <pc:spChg chg="add">
          <ac:chgData name="Matthew Martineau" userId="S::mmartineau@smoc.org::073ce0ee-5d7d-468d-8982-2f6aa7a904ba" providerId="AD" clId="Web-{4B761D2A-F5CF-8301-81AC-202F4E078F08}" dt="2025-08-13T14:04:56.210" v="10"/>
          <ac:spMkLst>
            <pc:docMk/>
            <pc:sldMk cId="0" sldId="264"/>
            <ac:spMk id="16" creationId="{C0F43541-1523-03E5-AD5C-2AF67E22629E}"/>
          </ac:spMkLst>
        </pc:spChg>
        <pc:spChg chg="add">
          <ac:chgData name="Matthew Martineau" userId="S::mmartineau@smoc.org::073ce0ee-5d7d-468d-8982-2f6aa7a904ba" providerId="AD" clId="Web-{4B761D2A-F5CF-8301-81AC-202F4E078F08}" dt="2025-08-13T14:04:56.210" v="11"/>
          <ac:spMkLst>
            <pc:docMk/>
            <pc:sldMk cId="0" sldId="264"/>
            <ac:spMk id="18" creationId="{CA0073D6-0AE7-5A7A-236F-88E93E73A8C0}"/>
          </ac:spMkLst>
        </pc:spChg>
        <pc:spChg chg="add">
          <ac:chgData name="Matthew Martineau" userId="S::mmartineau@smoc.org::073ce0ee-5d7d-468d-8982-2f6aa7a904ba" providerId="AD" clId="Web-{4B761D2A-F5CF-8301-81AC-202F4E078F08}" dt="2025-08-13T14:04:56.257" v="15"/>
          <ac:spMkLst>
            <pc:docMk/>
            <pc:sldMk cId="0" sldId="264"/>
            <ac:spMk id="26" creationId="{89713423-7C02-425C-F436-E9F0FC8E1E30}"/>
          </ac:spMkLst>
        </pc:spChg>
        <pc:picChg chg="add">
          <ac:chgData name="Matthew Martineau" userId="S::mmartineau@smoc.org::073ce0ee-5d7d-468d-8982-2f6aa7a904ba" providerId="AD" clId="Web-{4B761D2A-F5CF-8301-81AC-202F4E078F08}" dt="2025-08-13T14:04:56.148" v="8"/>
          <ac:picMkLst>
            <pc:docMk/>
            <pc:sldMk cId="0" sldId="264"/>
            <ac:picMk id="12" creationId="{50AD5DD4-AF75-39F8-B0EF-A75DB0F51F7A}"/>
          </ac:picMkLst>
        </pc:picChg>
        <pc:picChg chg="add">
          <ac:chgData name="Matthew Martineau" userId="S::mmartineau@smoc.org::073ce0ee-5d7d-468d-8982-2f6aa7a904ba" providerId="AD" clId="Web-{4B761D2A-F5CF-8301-81AC-202F4E078F08}" dt="2025-08-13T14:04:56.195" v="9"/>
          <ac:picMkLst>
            <pc:docMk/>
            <pc:sldMk cId="0" sldId="264"/>
            <ac:picMk id="14" creationId="{CA6F611D-BE4C-04B5-356A-59469B139A88}"/>
          </ac:picMkLst>
        </pc:picChg>
        <pc:picChg chg="add">
          <ac:chgData name="Matthew Martineau" userId="S::mmartineau@smoc.org::073ce0ee-5d7d-468d-8982-2f6aa7a904ba" providerId="AD" clId="Web-{4B761D2A-F5CF-8301-81AC-202F4E078F08}" dt="2025-08-13T14:04:56.226" v="12"/>
          <ac:picMkLst>
            <pc:docMk/>
            <pc:sldMk cId="0" sldId="264"/>
            <ac:picMk id="20" creationId="{CC90DE49-63E5-3616-4BDA-3FEF9069EB7D}"/>
          </ac:picMkLst>
        </pc:picChg>
        <pc:picChg chg="add">
          <ac:chgData name="Matthew Martineau" userId="S::mmartineau@smoc.org::073ce0ee-5d7d-468d-8982-2f6aa7a904ba" providerId="AD" clId="Web-{4B761D2A-F5CF-8301-81AC-202F4E078F08}" dt="2025-08-13T14:04:56.242" v="13"/>
          <ac:picMkLst>
            <pc:docMk/>
            <pc:sldMk cId="0" sldId="264"/>
            <ac:picMk id="22" creationId="{5FD90961-26F7-3013-E85F-22B8CC1F229D}"/>
          </ac:picMkLst>
        </pc:picChg>
        <pc:picChg chg="add">
          <ac:chgData name="Matthew Martineau" userId="S::mmartineau@smoc.org::073ce0ee-5d7d-468d-8982-2f6aa7a904ba" providerId="AD" clId="Web-{4B761D2A-F5CF-8301-81AC-202F4E078F08}" dt="2025-08-13T14:04:56.242" v="14"/>
          <ac:picMkLst>
            <pc:docMk/>
            <pc:sldMk cId="0" sldId="264"/>
            <ac:picMk id="24" creationId="{2A076DBB-1804-5FFC-F3E4-BB01B492EC64}"/>
          </ac:picMkLst>
        </pc:picChg>
      </pc:sldChg>
      <pc:sldChg chg="addSp delSp modSp">
        <pc:chgData name="Matthew Martineau" userId="S::mmartineau@smoc.org::073ce0ee-5d7d-468d-8982-2f6aa7a904ba" providerId="AD" clId="Web-{4B761D2A-F5CF-8301-81AC-202F4E078F08}" dt="2025-08-13T14:10:17.254" v="67" actId="1076"/>
        <pc:sldMkLst>
          <pc:docMk/>
          <pc:sldMk cId="0" sldId="266"/>
        </pc:sldMkLst>
        <pc:spChg chg="del">
          <ac:chgData name="Matthew Martineau" userId="S::mmartineau@smoc.org::073ce0ee-5d7d-468d-8982-2f6aa7a904ba" providerId="AD" clId="Web-{4B761D2A-F5CF-8301-81AC-202F4E078F08}" dt="2025-08-13T14:05:01.414" v="16"/>
          <ac:spMkLst>
            <pc:docMk/>
            <pc:sldMk cId="0" sldId="266"/>
            <ac:spMk id="2" creationId="{00000000-0000-0000-0000-000000000000}"/>
          </ac:spMkLst>
        </pc:spChg>
        <pc:spChg chg="mod">
          <ac:chgData name="Matthew Martineau" userId="S::mmartineau@smoc.org::073ce0ee-5d7d-468d-8982-2f6aa7a904ba" providerId="AD" clId="Web-{4B761D2A-F5CF-8301-81AC-202F4E078F08}" dt="2025-08-13T14:10:17.254" v="67" actId="1076"/>
          <ac:spMkLst>
            <pc:docMk/>
            <pc:sldMk cId="0" sldId="266"/>
            <ac:spMk id="5" creationId="{00000000-0000-0000-0000-000000000000}"/>
          </ac:spMkLst>
        </pc:spChg>
        <pc:spChg chg="mod">
          <ac:chgData name="Matthew Martineau" userId="S::mmartineau@smoc.org::073ce0ee-5d7d-468d-8982-2f6aa7a904ba" providerId="AD" clId="Web-{4B761D2A-F5CF-8301-81AC-202F4E078F08}" dt="2025-08-13T14:10:05.425" v="61" actId="1076"/>
          <ac:spMkLst>
            <pc:docMk/>
            <pc:sldMk cId="0" sldId="266"/>
            <ac:spMk id="6" creationId="{00000000-0000-0000-0000-000000000000}"/>
          </ac:spMkLst>
        </pc:spChg>
        <pc:spChg chg="mod">
          <ac:chgData name="Matthew Martineau" userId="S::mmartineau@smoc.org::073ce0ee-5d7d-468d-8982-2f6aa7a904ba" providerId="AD" clId="Web-{4B761D2A-F5CF-8301-81AC-202F4E078F08}" dt="2025-08-13T14:10:05.472" v="62" actId="1076"/>
          <ac:spMkLst>
            <pc:docMk/>
            <pc:sldMk cId="0" sldId="266"/>
            <ac:spMk id="7" creationId="{00000000-0000-0000-0000-000000000000}"/>
          </ac:spMkLst>
        </pc:spChg>
        <pc:spChg chg="mod">
          <ac:chgData name="Matthew Martineau" userId="S::mmartineau@smoc.org::073ce0ee-5d7d-468d-8982-2f6aa7a904ba" providerId="AD" clId="Web-{4B761D2A-F5CF-8301-81AC-202F4E078F08}" dt="2025-08-13T14:10:05.488" v="63" actId="1076"/>
          <ac:spMkLst>
            <pc:docMk/>
            <pc:sldMk cId="0" sldId="266"/>
            <ac:spMk id="8" creationId="{00000000-0000-0000-0000-000000000000}"/>
          </ac:spMkLst>
        </pc:spChg>
        <pc:spChg chg="mod">
          <ac:chgData name="Matthew Martineau" userId="S::mmartineau@smoc.org::073ce0ee-5d7d-468d-8982-2f6aa7a904ba" providerId="AD" clId="Web-{4B761D2A-F5CF-8301-81AC-202F4E078F08}" dt="2025-08-13T14:10:05.504" v="64" actId="1076"/>
          <ac:spMkLst>
            <pc:docMk/>
            <pc:sldMk cId="0" sldId="266"/>
            <ac:spMk id="9" creationId="{00000000-0000-0000-0000-000000000000}"/>
          </ac:spMkLst>
        </pc:spChg>
        <pc:spChg chg="mod">
          <ac:chgData name="Matthew Martineau" userId="S::mmartineau@smoc.org::073ce0ee-5d7d-468d-8982-2f6aa7a904ba" providerId="AD" clId="Web-{4B761D2A-F5CF-8301-81AC-202F4E078F08}" dt="2025-08-13T14:10:05.519" v="65" actId="1076"/>
          <ac:spMkLst>
            <pc:docMk/>
            <pc:sldMk cId="0" sldId="266"/>
            <ac:spMk id="10" creationId="{00000000-0000-0000-0000-000000000000}"/>
          </ac:spMkLst>
        </pc:spChg>
        <pc:spChg chg="mod">
          <ac:chgData name="Matthew Martineau" userId="S::mmartineau@smoc.org::073ce0ee-5d7d-468d-8982-2f6aa7a904ba" providerId="AD" clId="Web-{4B761D2A-F5CF-8301-81AC-202F4E078F08}" dt="2025-08-13T14:10:05.535" v="66" actId="1076"/>
          <ac:spMkLst>
            <pc:docMk/>
            <pc:sldMk cId="0" sldId="266"/>
            <ac:spMk id="11" creationId="{00000000-0000-0000-0000-000000000000}"/>
          </ac:spMkLst>
        </pc:spChg>
        <pc:spChg chg="del">
          <ac:chgData name="Matthew Martineau" userId="S::mmartineau@smoc.org::073ce0ee-5d7d-468d-8982-2f6aa7a904ba" providerId="AD" clId="Web-{4B761D2A-F5CF-8301-81AC-202F4E078F08}" dt="2025-08-13T14:05:12.759" v="18"/>
          <ac:spMkLst>
            <pc:docMk/>
            <pc:sldMk cId="0" sldId="266"/>
            <ac:spMk id="12" creationId="{78C6503E-C89C-60F8-62BB-7A6FB4DFE46A}"/>
          </ac:spMkLst>
        </pc:spChg>
        <pc:spChg chg="del">
          <ac:chgData name="Matthew Martineau" userId="S::mmartineau@smoc.org::073ce0ee-5d7d-468d-8982-2f6aa7a904ba" providerId="AD" clId="Web-{4B761D2A-F5CF-8301-81AC-202F4E078F08}" dt="2025-08-13T14:07:52.509" v="26"/>
          <ac:spMkLst>
            <pc:docMk/>
            <pc:sldMk cId="0" sldId="266"/>
            <ac:spMk id="13" creationId="{EA2B1D36-ABE4-3333-F86F-9DBA9B919B0A}"/>
          </ac:spMkLst>
        </pc:spChg>
        <pc:spChg chg="add">
          <ac:chgData name="Matthew Martineau" userId="S::mmartineau@smoc.org::073ce0ee-5d7d-468d-8982-2f6aa7a904ba" providerId="AD" clId="Web-{4B761D2A-F5CF-8301-81AC-202F4E078F08}" dt="2025-08-13T14:08:55.702" v="36"/>
          <ac:spMkLst>
            <pc:docMk/>
            <pc:sldMk cId="0" sldId="266"/>
            <ac:spMk id="15" creationId="{EC88FFCF-0DCC-4762-8AD0-7D7FF41D6D04}"/>
          </ac:spMkLst>
        </pc:spChg>
        <pc:spChg chg="add">
          <ac:chgData name="Matthew Martineau" userId="S::mmartineau@smoc.org::073ce0ee-5d7d-468d-8982-2f6aa7a904ba" providerId="AD" clId="Web-{4B761D2A-F5CF-8301-81AC-202F4E078F08}" dt="2025-08-13T14:08:55.764" v="39"/>
          <ac:spMkLst>
            <pc:docMk/>
            <pc:sldMk cId="0" sldId="266"/>
            <ac:spMk id="21" creationId="{2CBF89FF-F1E3-C7FC-3C80-D6410D99A948}"/>
          </ac:spMkLst>
        </pc:spChg>
        <pc:spChg chg="add">
          <ac:chgData name="Matthew Martineau" userId="S::mmartineau@smoc.org::073ce0ee-5d7d-468d-8982-2f6aa7a904ba" providerId="AD" clId="Web-{4B761D2A-F5CF-8301-81AC-202F4E078F08}" dt="2025-08-13T14:08:55.780" v="40"/>
          <ac:spMkLst>
            <pc:docMk/>
            <pc:sldMk cId="0" sldId="266"/>
            <ac:spMk id="23" creationId="{FA8B75B9-614C-9AD2-0E39-98B62493E456}"/>
          </ac:spMkLst>
        </pc:spChg>
        <pc:spChg chg="add">
          <ac:chgData name="Matthew Martineau" userId="S::mmartineau@smoc.org::073ce0ee-5d7d-468d-8982-2f6aa7a904ba" providerId="AD" clId="Web-{4B761D2A-F5CF-8301-81AC-202F4E078F08}" dt="2025-08-13T14:08:55.842" v="44"/>
          <ac:spMkLst>
            <pc:docMk/>
            <pc:sldMk cId="0" sldId="266"/>
            <ac:spMk id="31" creationId="{13716712-AD02-7422-D9EF-0FAC8E9E95C9}"/>
          </ac:spMkLst>
        </pc:spChg>
        <pc:picChg chg="add">
          <ac:chgData name="Matthew Martineau" userId="S::mmartineau@smoc.org::073ce0ee-5d7d-468d-8982-2f6aa7a904ba" providerId="AD" clId="Web-{4B761D2A-F5CF-8301-81AC-202F4E078F08}" dt="2025-08-13T14:08:55.717" v="37"/>
          <ac:picMkLst>
            <pc:docMk/>
            <pc:sldMk cId="0" sldId="266"/>
            <ac:picMk id="17" creationId="{3E70BFAB-1454-EA6F-ABCA-DC2222B88FF7}"/>
          </ac:picMkLst>
        </pc:picChg>
        <pc:picChg chg="add">
          <ac:chgData name="Matthew Martineau" userId="S::mmartineau@smoc.org::073ce0ee-5d7d-468d-8982-2f6aa7a904ba" providerId="AD" clId="Web-{4B761D2A-F5CF-8301-81AC-202F4E078F08}" dt="2025-08-13T14:08:55.764" v="38"/>
          <ac:picMkLst>
            <pc:docMk/>
            <pc:sldMk cId="0" sldId="266"/>
            <ac:picMk id="19" creationId="{3E0DD3B6-064D-5AED-F392-CC8357C20347}"/>
          </ac:picMkLst>
        </pc:picChg>
        <pc:picChg chg="add">
          <ac:chgData name="Matthew Martineau" userId="S::mmartineau@smoc.org::073ce0ee-5d7d-468d-8982-2f6aa7a904ba" providerId="AD" clId="Web-{4B761D2A-F5CF-8301-81AC-202F4E078F08}" dt="2025-08-13T14:08:55.796" v="41"/>
          <ac:picMkLst>
            <pc:docMk/>
            <pc:sldMk cId="0" sldId="266"/>
            <ac:picMk id="25" creationId="{8BB880D1-A8C6-8DE9-5210-687419CE74B2}"/>
          </ac:picMkLst>
        </pc:picChg>
        <pc:picChg chg="add">
          <ac:chgData name="Matthew Martineau" userId="S::mmartineau@smoc.org::073ce0ee-5d7d-468d-8982-2f6aa7a904ba" providerId="AD" clId="Web-{4B761D2A-F5CF-8301-81AC-202F4E078F08}" dt="2025-08-13T14:08:55.811" v="42"/>
          <ac:picMkLst>
            <pc:docMk/>
            <pc:sldMk cId="0" sldId="266"/>
            <ac:picMk id="27" creationId="{C7289143-2880-D378-C52E-491DE0CF0CB5}"/>
          </ac:picMkLst>
        </pc:picChg>
        <pc:picChg chg="add">
          <ac:chgData name="Matthew Martineau" userId="S::mmartineau@smoc.org::073ce0ee-5d7d-468d-8982-2f6aa7a904ba" providerId="AD" clId="Web-{4B761D2A-F5CF-8301-81AC-202F4E078F08}" dt="2025-08-13T14:08:55.827" v="43"/>
          <ac:picMkLst>
            <pc:docMk/>
            <pc:sldMk cId="0" sldId="266"/>
            <ac:picMk id="29" creationId="{D84C7B08-C962-A661-09FF-D5C9D5C44460}"/>
          </ac:picMkLst>
        </pc:picChg>
      </pc:sldChg>
      <pc:sldChg chg="addSp delSp modSp">
        <pc:chgData name="Matthew Martineau" userId="S::mmartineau@smoc.org::073ce0ee-5d7d-468d-8982-2f6aa7a904ba" providerId="AD" clId="Web-{4B761D2A-F5CF-8301-81AC-202F4E078F08}" dt="2025-08-13T14:50:22.204" v="107" actId="1076"/>
        <pc:sldMkLst>
          <pc:docMk/>
          <pc:sldMk cId="0" sldId="268"/>
        </pc:sldMkLst>
        <pc:spChg chg="del">
          <ac:chgData name="Matthew Martineau" userId="S::mmartineau@smoc.org::073ce0ee-5d7d-468d-8982-2f6aa7a904ba" providerId="AD" clId="Web-{4B761D2A-F5CF-8301-81AC-202F4E078F08}" dt="2025-08-13T14:10:52.163" v="68"/>
          <ac:spMkLst>
            <pc:docMk/>
            <pc:sldMk cId="0" sldId="268"/>
            <ac:spMk id="2" creationId="{00000000-0000-0000-0000-000000000000}"/>
          </ac:spMkLst>
        </pc:spChg>
        <pc:spChg chg="del">
          <ac:chgData name="Matthew Martineau" userId="S::mmartineau@smoc.org::073ce0ee-5d7d-468d-8982-2f6aa7a904ba" providerId="AD" clId="Web-{4B761D2A-F5CF-8301-81AC-202F4E078F08}" dt="2025-08-13T14:12:09.198" v="90"/>
          <ac:spMkLst>
            <pc:docMk/>
            <pc:sldMk cId="0" sldId="268"/>
            <ac:spMk id="3" creationId="{00000000-0000-0000-0000-000000000000}"/>
          </ac:spMkLst>
        </pc:spChg>
        <pc:spChg chg="del">
          <ac:chgData name="Matthew Martineau" userId="S::mmartineau@smoc.org::073ce0ee-5d7d-468d-8982-2f6aa7a904ba" providerId="AD" clId="Web-{4B761D2A-F5CF-8301-81AC-202F4E078F08}" dt="2025-08-13T14:12:05.870" v="89"/>
          <ac:spMkLst>
            <pc:docMk/>
            <pc:sldMk cId="0" sldId="268"/>
            <ac:spMk id="4" creationId="{00000000-0000-0000-0000-000000000000}"/>
          </ac:spMkLst>
        </pc:spChg>
        <pc:spChg chg="mod">
          <ac:chgData name="Matthew Martineau" userId="S::mmartineau@smoc.org::073ce0ee-5d7d-468d-8982-2f6aa7a904ba" providerId="AD" clId="Web-{4B761D2A-F5CF-8301-81AC-202F4E078F08}" dt="2025-08-13T14:11:31.149" v="77" actId="1076"/>
          <ac:spMkLst>
            <pc:docMk/>
            <pc:sldMk cId="0" sldId="268"/>
            <ac:spMk id="5" creationId="{00000000-0000-0000-0000-000000000000}"/>
          </ac:spMkLst>
        </pc:spChg>
        <pc:spChg chg="mod">
          <ac:chgData name="Matthew Martineau" userId="S::mmartineau@smoc.org::073ce0ee-5d7d-468d-8982-2f6aa7a904ba" providerId="AD" clId="Web-{4B761D2A-F5CF-8301-81AC-202F4E078F08}" dt="2025-08-13T14:50:22.173" v="105" actId="1076"/>
          <ac:spMkLst>
            <pc:docMk/>
            <pc:sldMk cId="0" sldId="268"/>
            <ac:spMk id="6" creationId="{00000000-0000-0000-0000-000000000000}"/>
          </ac:spMkLst>
        </pc:spChg>
        <pc:spChg chg="mod">
          <ac:chgData name="Matthew Martineau" userId="S::mmartineau@smoc.org::073ce0ee-5d7d-468d-8982-2f6aa7a904ba" providerId="AD" clId="Web-{4B761D2A-F5CF-8301-81AC-202F4E078F08}" dt="2025-08-13T14:11:12.039" v="74" actId="1076"/>
          <ac:spMkLst>
            <pc:docMk/>
            <pc:sldMk cId="0" sldId="268"/>
            <ac:spMk id="7" creationId="{00000000-0000-0000-0000-000000000000}"/>
          </ac:spMkLst>
        </pc:spChg>
        <pc:spChg chg="mod">
          <ac:chgData name="Matthew Martineau" userId="S::mmartineau@smoc.org::073ce0ee-5d7d-468d-8982-2f6aa7a904ba" providerId="AD" clId="Web-{4B761D2A-F5CF-8301-81AC-202F4E078F08}" dt="2025-08-13T14:50:22.204" v="107" actId="1076"/>
          <ac:spMkLst>
            <pc:docMk/>
            <pc:sldMk cId="0" sldId="268"/>
            <ac:spMk id="13" creationId="{00000000-0000-0000-0000-000000000000}"/>
          </ac:spMkLst>
        </pc:spChg>
        <pc:spChg chg="del">
          <ac:chgData name="Matthew Martineau" userId="S::mmartineau@smoc.org::073ce0ee-5d7d-468d-8982-2f6aa7a904ba" providerId="AD" clId="Web-{4B761D2A-F5CF-8301-81AC-202F4E078F08}" dt="2025-08-13T14:10:56.538" v="69"/>
          <ac:spMkLst>
            <pc:docMk/>
            <pc:sldMk cId="0" sldId="268"/>
            <ac:spMk id="14" creationId="{C8913A44-84F9-2C55-0821-0142F7B0497D}"/>
          </ac:spMkLst>
        </pc:spChg>
        <pc:spChg chg="del">
          <ac:chgData name="Matthew Martineau" userId="S::mmartineau@smoc.org::073ce0ee-5d7d-468d-8982-2f6aa7a904ba" providerId="AD" clId="Web-{4B761D2A-F5CF-8301-81AC-202F4E078F08}" dt="2025-08-13T14:10:56.538" v="70"/>
          <ac:spMkLst>
            <pc:docMk/>
            <pc:sldMk cId="0" sldId="268"/>
            <ac:spMk id="15" creationId="{8D076A48-E307-7301-D9E6-42027AA3B38C}"/>
          </ac:spMkLst>
        </pc:spChg>
        <pc:spChg chg="add mod">
          <ac:chgData name="Matthew Martineau" userId="S::mmartineau@smoc.org::073ce0ee-5d7d-468d-8982-2f6aa7a904ba" providerId="AD" clId="Web-{4B761D2A-F5CF-8301-81AC-202F4E078F08}" dt="2025-08-13T14:12:22.980" v="98" actId="1076"/>
          <ac:spMkLst>
            <pc:docMk/>
            <pc:sldMk cId="0" sldId="268"/>
            <ac:spMk id="17" creationId="{8B417D24-C523-3299-0B47-F2170D712645}"/>
          </ac:spMkLst>
        </pc:spChg>
        <pc:spChg chg="add mod">
          <ac:chgData name="Matthew Martineau" userId="S::mmartineau@smoc.org::073ce0ee-5d7d-468d-8982-2f6aa7a904ba" providerId="AD" clId="Web-{4B761D2A-F5CF-8301-81AC-202F4E078F08}" dt="2025-08-13T14:12:22.980" v="99" actId="1076"/>
          <ac:spMkLst>
            <pc:docMk/>
            <pc:sldMk cId="0" sldId="268"/>
            <ac:spMk id="23" creationId="{19FC5754-F3BC-AC2E-16BC-B58B0BA159AB}"/>
          </ac:spMkLst>
        </pc:spChg>
        <pc:spChg chg="add mod">
          <ac:chgData name="Matthew Martineau" userId="S::mmartineau@smoc.org::073ce0ee-5d7d-468d-8982-2f6aa7a904ba" providerId="AD" clId="Web-{4B761D2A-F5CF-8301-81AC-202F4E078F08}" dt="2025-08-13T14:12:22.996" v="100" actId="1076"/>
          <ac:spMkLst>
            <pc:docMk/>
            <pc:sldMk cId="0" sldId="268"/>
            <ac:spMk id="25" creationId="{529EC512-16BC-B62C-1589-3FA1B08E017B}"/>
          </ac:spMkLst>
        </pc:spChg>
        <pc:spChg chg="add mod">
          <ac:chgData name="Matthew Martineau" userId="S::mmartineau@smoc.org::073ce0ee-5d7d-468d-8982-2f6aa7a904ba" providerId="AD" clId="Web-{4B761D2A-F5CF-8301-81AC-202F4E078F08}" dt="2025-08-13T14:12:23.027" v="104" actId="1076"/>
          <ac:spMkLst>
            <pc:docMk/>
            <pc:sldMk cId="0" sldId="268"/>
            <ac:spMk id="33" creationId="{D88C630D-6F23-91DC-04C9-5BCFED3A418D}"/>
          </ac:spMkLst>
        </pc:spChg>
        <pc:grpChg chg="mod">
          <ac:chgData name="Matthew Martineau" userId="S::mmartineau@smoc.org::073ce0ee-5d7d-468d-8982-2f6aa7a904ba" providerId="AD" clId="Web-{4B761D2A-F5CF-8301-81AC-202F4E078F08}" dt="2025-08-13T14:50:22.189" v="106" actId="1076"/>
          <ac:grpSpMkLst>
            <pc:docMk/>
            <pc:sldMk cId="0" sldId="268"/>
            <ac:grpSpMk id="9" creationId="{00000000-0000-0000-0000-000000000000}"/>
          </ac:grpSpMkLst>
        </pc:grpChg>
        <pc:picChg chg="add mod">
          <ac:chgData name="Matthew Martineau" userId="S::mmartineau@smoc.org::073ce0ee-5d7d-468d-8982-2f6aa7a904ba" providerId="AD" clId="Web-{4B761D2A-F5CF-8301-81AC-202F4E078F08}" dt="2025-08-13T14:11:53.510" v="88" actId="1076"/>
          <ac:picMkLst>
            <pc:docMk/>
            <pc:sldMk cId="0" sldId="268"/>
            <ac:picMk id="19" creationId="{549925EF-0232-9DC5-443E-A68B35EDAB31}"/>
          </ac:picMkLst>
        </pc:picChg>
        <pc:picChg chg="add mod">
          <ac:chgData name="Matthew Martineau" userId="S::mmartineau@smoc.org::073ce0ee-5d7d-468d-8982-2f6aa7a904ba" providerId="AD" clId="Web-{4B761D2A-F5CF-8301-81AC-202F4E078F08}" dt="2025-08-13T14:11:41.494" v="87" actId="1076"/>
          <ac:picMkLst>
            <pc:docMk/>
            <pc:sldMk cId="0" sldId="268"/>
            <ac:picMk id="21" creationId="{7B603966-FADB-1483-E702-5629E3E11696}"/>
          </ac:picMkLst>
        </pc:picChg>
        <pc:picChg chg="add mod">
          <ac:chgData name="Matthew Martineau" userId="S::mmartineau@smoc.org::073ce0ee-5d7d-468d-8982-2f6aa7a904ba" providerId="AD" clId="Web-{4B761D2A-F5CF-8301-81AC-202F4E078F08}" dt="2025-08-13T14:12:22.996" v="101" actId="1076"/>
          <ac:picMkLst>
            <pc:docMk/>
            <pc:sldMk cId="0" sldId="268"/>
            <ac:picMk id="27" creationId="{03BB6AD7-C828-6123-DB02-07DCD22E491E}"/>
          </ac:picMkLst>
        </pc:picChg>
        <pc:picChg chg="add mod">
          <ac:chgData name="Matthew Martineau" userId="S::mmartineau@smoc.org::073ce0ee-5d7d-468d-8982-2f6aa7a904ba" providerId="AD" clId="Web-{4B761D2A-F5CF-8301-81AC-202F4E078F08}" dt="2025-08-13T14:12:23.012" v="102" actId="1076"/>
          <ac:picMkLst>
            <pc:docMk/>
            <pc:sldMk cId="0" sldId="268"/>
            <ac:picMk id="29" creationId="{FFD4AD26-5888-E866-E94A-FF46A8405C6D}"/>
          </ac:picMkLst>
        </pc:picChg>
        <pc:picChg chg="add mod">
          <ac:chgData name="Matthew Martineau" userId="S::mmartineau@smoc.org::073ce0ee-5d7d-468d-8982-2f6aa7a904ba" providerId="AD" clId="Web-{4B761D2A-F5CF-8301-81AC-202F4E078F08}" dt="2025-08-13T14:12:23.012" v="103" actId="1076"/>
          <ac:picMkLst>
            <pc:docMk/>
            <pc:sldMk cId="0" sldId="268"/>
            <ac:picMk id="31" creationId="{B6E9D162-276F-367C-A453-F1EE3DB301F2}"/>
          </ac:picMkLst>
        </pc:picChg>
      </pc:sldChg>
      <pc:sldChg chg="addSp delSp modSp">
        <pc:chgData name="Matthew Martineau" userId="S::mmartineau@smoc.org::073ce0ee-5d7d-468d-8982-2f6aa7a904ba" providerId="AD" clId="Web-{4B761D2A-F5CF-8301-81AC-202F4E078F08}" dt="2025-08-13T14:52:07.394" v="130"/>
        <pc:sldMkLst>
          <pc:docMk/>
          <pc:sldMk cId="0" sldId="270"/>
        </pc:sldMkLst>
        <pc:spChg chg="del">
          <ac:chgData name="Matthew Martineau" userId="S::mmartineau@smoc.org::073ce0ee-5d7d-468d-8982-2f6aa7a904ba" providerId="AD" clId="Web-{4B761D2A-F5CF-8301-81AC-202F4E078F08}" dt="2025-08-13T14:50:34.173" v="108"/>
          <ac:spMkLst>
            <pc:docMk/>
            <pc:sldMk cId="0" sldId="270"/>
            <ac:spMk id="2" creationId="{00000000-0000-0000-0000-000000000000}"/>
          </ac:spMkLst>
        </pc:spChg>
        <pc:spChg chg="mod">
          <ac:chgData name="Matthew Martineau" userId="S::mmartineau@smoc.org::073ce0ee-5d7d-468d-8982-2f6aa7a904ba" providerId="AD" clId="Web-{4B761D2A-F5CF-8301-81AC-202F4E078F08}" dt="2025-08-13T14:52:00.644" v="121" actId="20577"/>
          <ac:spMkLst>
            <pc:docMk/>
            <pc:sldMk cId="0" sldId="270"/>
            <ac:spMk id="5" creationId="{00000000-0000-0000-0000-000000000000}"/>
          </ac:spMkLst>
        </pc:spChg>
        <pc:spChg chg="mod">
          <ac:chgData name="Matthew Martineau" userId="S::mmartineau@smoc.org::073ce0ee-5d7d-468d-8982-2f6aa7a904ba" providerId="AD" clId="Web-{4B761D2A-F5CF-8301-81AC-202F4E078F08}" dt="2025-08-13T14:50:43.267" v="111" actId="1076"/>
          <ac:spMkLst>
            <pc:docMk/>
            <pc:sldMk cId="0" sldId="270"/>
            <ac:spMk id="13" creationId="{00000000-0000-0000-0000-000000000000}"/>
          </ac:spMkLst>
        </pc:spChg>
        <pc:spChg chg="del">
          <ac:chgData name="Matthew Martineau" userId="S::mmartineau@smoc.org::073ce0ee-5d7d-468d-8982-2f6aa7a904ba" providerId="AD" clId="Web-{4B761D2A-F5CF-8301-81AC-202F4E078F08}" dt="2025-08-13T14:50:39.939" v="110"/>
          <ac:spMkLst>
            <pc:docMk/>
            <pc:sldMk cId="0" sldId="270"/>
            <ac:spMk id="14" creationId="{FC7CE85C-0B67-5783-0895-649528E05C86}"/>
          </ac:spMkLst>
        </pc:spChg>
        <pc:spChg chg="del">
          <ac:chgData name="Matthew Martineau" userId="S::mmartineau@smoc.org::073ce0ee-5d7d-468d-8982-2f6aa7a904ba" providerId="AD" clId="Web-{4B761D2A-F5CF-8301-81AC-202F4E078F08}" dt="2025-08-13T14:50:38.033" v="109"/>
          <ac:spMkLst>
            <pc:docMk/>
            <pc:sldMk cId="0" sldId="270"/>
            <ac:spMk id="15" creationId="{48DB2FA4-E71C-5285-3F0A-A6F308789FEA}"/>
          </ac:spMkLst>
        </pc:spChg>
        <pc:spChg chg="add">
          <ac:chgData name="Matthew Martineau" userId="S::mmartineau@smoc.org::073ce0ee-5d7d-468d-8982-2f6aa7a904ba" providerId="AD" clId="Web-{4B761D2A-F5CF-8301-81AC-202F4E078F08}" dt="2025-08-13T14:52:07.238" v="122"/>
          <ac:spMkLst>
            <pc:docMk/>
            <pc:sldMk cId="0" sldId="270"/>
            <ac:spMk id="17" creationId="{527B1C72-ADF2-07CA-7105-83658996AC84}"/>
          </ac:spMkLst>
        </pc:spChg>
        <pc:spChg chg="add">
          <ac:chgData name="Matthew Martineau" userId="S::mmartineau@smoc.org::073ce0ee-5d7d-468d-8982-2f6aa7a904ba" providerId="AD" clId="Web-{4B761D2A-F5CF-8301-81AC-202F4E078F08}" dt="2025-08-13T14:52:07.316" v="125"/>
          <ac:spMkLst>
            <pc:docMk/>
            <pc:sldMk cId="0" sldId="270"/>
            <ac:spMk id="23" creationId="{945EA1F1-4920-3039-65DE-3316D829288D}"/>
          </ac:spMkLst>
        </pc:spChg>
        <pc:spChg chg="add">
          <ac:chgData name="Matthew Martineau" userId="S::mmartineau@smoc.org::073ce0ee-5d7d-468d-8982-2f6aa7a904ba" providerId="AD" clId="Web-{4B761D2A-F5CF-8301-81AC-202F4E078F08}" dt="2025-08-13T14:52:07.332" v="126"/>
          <ac:spMkLst>
            <pc:docMk/>
            <pc:sldMk cId="0" sldId="270"/>
            <ac:spMk id="25" creationId="{6C15BB36-E2FD-850A-74FF-AD7BBBF80974}"/>
          </ac:spMkLst>
        </pc:spChg>
        <pc:spChg chg="add">
          <ac:chgData name="Matthew Martineau" userId="S::mmartineau@smoc.org::073ce0ee-5d7d-468d-8982-2f6aa7a904ba" providerId="AD" clId="Web-{4B761D2A-F5CF-8301-81AC-202F4E078F08}" dt="2025-08-13T14:52:07.394" v="130"/>
          <ac:spMkLst>
            <pc:docMk/>
            <pc:sldMk cId="0" sldId="270"/>
            <ac:spMk id="33" creationId="{92C2B918-C68C-3978-9A7F-FBDDA70C6F37}"/>
          </ac:spMkLst>
        </pc:spChg>
        <pc:picChg chg="add">
          <ac:chgData name="Matthew Martineau" userId="S::mmartineau@smoc.org::073ce0ee-5d7d-468d-8982-2f6aa7a904ba" providerId="AD" clId="Web-{4B761D2A-F5CF-8301-81AC-202F4E078F08}" dt="2025-08-13T14:52:07.254" v="123"/>
          <ac:picMkLst>
            <pc:docMk/>
            <pc:sldMk cId="0" sldId="270"/>
            <ac:picMk id="19" creationId="{387D74EC-1440-B79D-79C7-E5DEE8EB0453}"/>
          </ac:picMkLst>
        </pc:picChg>
        <pc:picChg chg="add">
          <ac:chgData name="Matthew Martineau" userId="S::mmartineau@smoc.org::073ce0ee-5d7d-468d-8982-2f6aa7a904ba" providerId="AD" clId="Web-{4B761D2A-F5CF-8301-81AC-202F4E078F08}" dt="2025-08-13T14:52:07.301" v="124"/>
          <ac:picMkLst>
            <pc:docMk/>
            <pc:sldMk cId="0" sldId="270"/>
            <ac:picMk id="21" creationId="{3A7F7F56-F82E-1C6F-ED85-25C6D2E4C1A4}"/>
          </ac:picMkLst>
        </pc:picChg>
        <pc:picChg chg="add">
          <ac:chgData name="Matthew Martineau" userId="S::mmartineau@smoc.org::073ce0ee-5d7d-468d-8982-2f6aa7a904ba" providerId="AD" clId="Web-{4B761D2A-F5CF-8301-81AC-202F4E078F08}" dt="2025-08-13T14:52:07.347" v="127"/>
          <ac:picMkLst>
            <pc:docMk/>
            <pc:sldMk cId="0" sldId="270"/>
            <ac:picMk id="27" creationId="{40C0ADA8-0926-D4AF-77F8-00C0A806C834}"/>
          </ac:picMkLst>
        </pc:picChg>
        <pc:picChg chg="add">
          <ac:chgData name="Matthew Martineau" userId="S::mmartineau@smoc.org::073ce0ee-5d7d-468d-8982-2f6aa7a904ba" providerId="AD" clId="Web-{4B761D2A-F5CF-8301-81AC-202F4E078F08}" dt="2025-08-13T14:52:07.363" v="128"/>
          <ac:picMkLst>
            <pc:docMk/>
            <pc:sldMk cId="0" sldId="270"/>
            <ac:picMk id="29" creationId="{F9934236-B186-E043-0B03-B2AC5982C5D4}"/>
          </ac:picMkLst>
        </pc:picChg>
        <pc:picChg chg="add">
          <ac:chgData name="Matthew Martineau" userId="S::mmartineau@smoc.org::073ce0ee-5d7d-468d-8982-2f6aa7a904ba" providerId="AD" clId="Web-{4B761D2A-F5CF-8301-81AC-202F4E078F08}" dt="2025-08-13T14:52:07.379" v="129"/>
          <ac:picMkLst>
            <pc:docMk/>
            <pc:sldMk cId="0" sldId="270"/>
            <ac:picMk id="31" creationId="{925E16AC-BC40-3BD4-EE14-601E565A96BF}"/>
          </ac:picMkLst>
        </pc:picChg>
      </pc:sldChg>
      <pc:sldChg chg="addSp delSp modSp">
        <pc:chgData name="Matthew Martineau" userId="S::mmartineau@smoc.org::073ce0ee-5d7d-468d-8982-2f6aa7a904ba" providerId="AD" clId="Web-{4B761D2A-F5CF-8301-81AC-202F4E078F08}" dt="2025-08-13T15:01:22.577" v="160" actId="1076"/>
        <pc:sldMkLst>
          <pc:docMk/>
          <pc:sldMk cId="0" sldId="272"/>
        </pc:sldMkLst>
        <pc:spChg chg="del">
          <ac:chgData name="Matthew Martineau" userId="S::mmartineau@smoc.org::073ce0ee-5d7d-468d-8982-2f6aa7a904ba" providerId="AD" clId="Web-{4B761D2A-F5CF-8301-81AC-202F4E078F08}" dt="2025-08-13T14:52:21.082" v="131"/>
          <ac:spMkLst>
            <pc:docMk/>
            <pc:sldMk cId="0" sldId="272"/>
            <ac:spMk id="2" creationId="{00000000-0000-0000-0000-000000000000}"/>
          </ac:spMkLst>
        </pc:spChg>
        <pc:spChg chg="del mod">
          <ac:chgData name="Matthew Martineau" userId="S::mmartineau@smoc.org::073ce0ee-5d7d-468d-8982-2f6aa7a904ba" providerId="AD" clId="Web-{4B761D2A-F5CF-8301-81AC-202F4E078F08}" dt="2025-08-13T15:00:19.341" v="144"/>
          <ac:spMkLst>
            <pc:docMk/>
            <pc:sldMk cId="0" sldId="272"/>
            <ac:spMk id="3" creationId="{00000000-0000-0000-0000-000000000000}"/>
          </ac:spMkLst>
        </pc:spChg>
        <pc:spChg chg="del">
          <ac:chgData name="Matthew Martineau" userId="S::mmartineau@smoc.org::073ce0ee-5d7d-468d-8982-2f6aa7a904ba" providerId="AD" clId="Web-{4B761D2A-F5CF-8301-81AC-202F4E078F08}" dt="2025-08-13T15:00:24.091" v="145"/>
          <ac:spMkLst>
            <pc:docMk/>
            <pc:sldMk cId="0" sldId="272"/>
            <ac:spMk id="4" creationId="{00000000-0000-0000-0000-000000000000}"/>
          </ac:spMkLst>
        </pc:spChg>
        <pc:spChg chg="mod">
          <ac:chgData name="Matthew Martineau" userId="S::mmartineau@smoc.org::073ce0ee-5d7d-468d-8982-2f6aa7a904ba" providerId="AD" clId="Web-{4B761D2A-F5CF-8301-81AC-202F4E078F08}" dt="2025-08-13T15:00:13.404" v="140" actId="1076"/>
          <ac:spMkLst>
            <pc:docMk/>
            <pc:sldMk cId="0" sldId="272"/>
            <ac:spMk id="5" creationId="{00000000-0000-0000-0000-000000000000}"/>
          </ac:spMkLst>
        </pc:spChg>
        <pc:spChg chg="mod">
          <ac:chgData name="Matthew Martineau" userId="S::mmartineau@smoc.org::073ce0ee-5d7d-468d-8982-2f6aa7a904ba" providerId="AD" clId="Web-{4B761D2A-F5CF-8301-81AC-202F4E078F08}" dt="2025-08-13T15:00:02.825" v="136" actId="1076"/>
          <ac:spMkLst>
            <pc:docMk/>
            <pc:sldMk cId="0" sldId="272"/>
            <ac:spMk id="6" creationId="{00000000-0000-0000-0000-000000000000}"/>
          </ac:spMkLst>
        </pc:spChg>
        <pc:spChg chg="del">
          <ac:chgData name="Matthew Martineau" userId="S::mmartineau@smoc.org::073ce0ee-5d7d-468d-8982-2f6aa7a904ba" providerId="AD" clId="Web-{4B761D2A-F5CF-8301-81AC-202F4E078F08}" dt="2025-08-13T14:52:27.207" v="133"/>
          <ac:spMkLst>
            <pc:docMk/>
            <pc:sldMk cId="0" sldId="272"/>
            <ac:spMk id="11" creationId="{081B2FB7-6AF1-CCF1-18DB-889387935181}"/>
          </ac:spMkLst>
        </pc:spChg>
        <pc:spChg chg="del">
          <ac:chgData name="Matthew Martineau" userId="S::mmartineau@smoc.org::073ce0ee-5d7d-468d-8982-2f6aa7a904ba" providerId="AD" clId="Web-{4B761D2A-F5CF-8301-81AC-202F4E078F08}" dt="2025-08-13T14:52:24.567" v="132"/>
          <ac:spMkLst>
            <pc:docMk/>
            <pc:sldMk cId="0" sldId="272"/>
            <ac:spMk id="12" creationId="{67CBBF74-0F81-06D8-6230-C2F0896DB6E8}"/>
          </ac:spMkLst>
        </pc:spChg>
        <pc:spChg chg="add">
          <ac:chgData name="Matthew Martineau" userId="S::mmartineau@smoc.org::073ce0ee-5d7d-468d-8982-2f6aa7a904ba" providerId="AD" clId="Web-{4B761D2A-F5CF-8301-81AC-202F4E078F08}" dt="2025-08-13T15:00:25.513" v="146"/>
          <ac:spMkLst>
            <pc:docMk/>
            <pc:sldMk cId="0" sldId="272"/>
            <ac:spMk id="14" creationId="{7958B60C-3E4A-5BA0-4503-6BC651EE838C}"/>
          </ac:spMkLst>
        </pc:spChg>
        <pc:spChg chg="add">
          <ac:chgData name="Matthew Martineau" userId="S::mmartineau@smoc.org::073ce0ee-5d7d-468d-8982-2f6aa7a904ba" providerId="AD" clId="Web-{4B761D2A-F5CF-8301-81AC-202F4E078F08}" dt="2025-08-13T15:00:25.576" v="149"/>
          <ac:spMkLst>
            <pc:docMk/>
            <pc:sldMk cId="0" sldId="272"/>
            <ac:spMk id="20" creationId="{8D7EF908-C130-AC87-18C1-11032D69C9E9}"/>
          </ac:spMkLst>
        </pc:spChg>
        <pc:spChg chg="add">
          <ac:chgData name="Matthew Martineau" userId="S::mmartineau@smoc.org::073ce0ee-5d7d-468d-8982-2f6aa7a904ba" providerId="AD" clId="Web-{4B761D2A-F5CF-8301-81AC-202F4E078F08}" dt="2025-08-13T15:00:25.576" v="150"/>
          <ac:spMkLst>
            <pc:docMk/>
            <pc:sldMk cId="0" sldId="272"/>
            <ac:spMk id="22" creationId="{730845FE-B67A-1D5A-6162-564259E37CED}"/>
          </ac:spMkLst>
        </pc:spChg>
        <pc:spChg chg="add mod">
          <ac:chgData name="Matthew Martineau" userId="S::mmartineau@smoc.org::073ce0ee-5d7d-468d-8982-2f6aa7a904ba" providerId="AD" clId="Web-{4B761D2A-F5CF-8301-81AC-202F4E078F08}" dt="2025-08-13T15:01:20.936" v="158" actId="1076"/>
          <ac:spMkLst>
            <pc:docMk/>
            <pc:sldMk cId="0" sldId="272"/>
            <ac:spMk id="30" creationId="{6FE8021D-4CC4-1094-06BE-46FA761EFBB6}"/>
          </ac:spMkLst>
        </pc:spChg>
        <pc:grpChg chg="mod">
          <ac:chgData name="Matthew Martineau" userId="S::mmartineau@smoc.org::073ce0ee-5d7d-468d-8982-2f6aa7a904ba" providerId="AD" clId="Web-{4B761D2A-F5CF-8301-81AC-202F4E078F08}" dt="2025-08-13T15:00:02.841" v="137" actId="1076"/>
          <ac:grpSpMkLst>
            <pc:docMk/>
            <pc:sldMk cId="0" sldId="272"/>
            <ac:grpSpMk id="8" creationId="{00000000-0000-0000-0000-000000000000}"/>
          </ac:grpSpMkLst>
        </pc:grpChg>
        <pc:picChg chg="add">
          <ac:chgData name="Matthew Martineau" userId="S::mmartineau@smoc.org::073ce0ee-5d7d-468d-8982-2f6aa7a904ba" providerId="AD" clId="Web-{4B761D2A-F5CF-8301-81AC-202F4E078F08}" dt="2025-08-13T15:00:25.529" v="147"/>
          <ac:picMkLst>
            <pc:docMk/>
            <pc:sldMk cId="0" sldId="272"/>
            <ac:picMk id="16" creationId="{868FB2BB-F907-9088-984F-F1AABBF1C402}"/>
          </ac:picMkLst>
        </pc:picChg>
        <pc:picChg chg="add">
          <ac:chgData name="Matthew Martineau" userId="S::mmartineau@smoc.org::073ce0ee-5d7d-468d-8982-2f6aa7a904ba" providerId="AD" clId="Web-{4B761D2A-F5CF-8301-81AC-202F4E078F08}" dt="2025-08-13T15:00:25.560" v="148"/>
          <ac:picMkLst>
            <pc:docMk/>
            <pc:sldMk cId="0" sldId="272"/>
            <ac:picMk id="18" creationId="{F83DC9A4-5AAF-EB12-BBCD-21671B644E7D}"/>
          </ac:picMkLst>
        </pc:picChg>
        <pc:picChg chg="add mod">
          <ac:chgData name="Matthew Martineau" userId="S::mmartineau@smoc.org::073ce0ee-5d7d-468d-8982-2f6aa7a904ba" providerId="AD" clId="Web-{4B761D2A-F5CF-8301-81AC-202F4E078F08}" dt="2025-08-13T15:01:22.577" v="160" actId="1076"/>
          <ac:picMkLst>
            <pc:docMk/>
            <pc:sldMk cId="0" sldId="272"/>
            <ac:picMk id="24" creationId="{8AFD4C7E-E753-E086-53D1-18C402E83107}"/>
          </ac:picMkLst>
        </pc:picChg>
        <pc:picChg chg="add">
          <ac:chgData name="Matthew Martineau" userId="S::mmartineau@smoc.org::073ce0ee-5d7d-468d-8982-2f6aa7a904ba" providerId="AD" clId="Web-{4B761D2A-F5CF-8301-81AC-202F4E078F08}" dt="2025-08-13T15:00:25.607" v="152"/>
          <ac:picMkLst>
            <pc:docMk/>
            <pc:sldMk cId="0" sldId="272"/>
            <ac:picMk id="26" creationId="{B4543662-83C0-98DD-AECF-0D572423E71C}"/>
          </ac:picMkLst>
        </pc:picChg>
        <pc:picChg chg="add mod">
          <ac:chgData name="Matthew Martineau" userId="S::mmartineau@smoc.org::073ce0ee-5d7d-468d-8982-2f6aa7a904ba" providerId="AD" clId="Web-{4B761D2A-F5CF-8301-81AC-202F4E078F08}" dt="2025-08-13T15:01:22.077" v="159" actId="1076"/>
          <ac:picMkLst>
            <pc:docMk/>
            <pc:sldMk cId="0" sldId="272"/>
            <ac:picMk id="28" creationId="{69B23679-A182-CA3E-3589-23182A23A2BB}"/>
          </ac:picMkLst>
        </pc:picChg>
      </pc:sldChg>
      <pc:sldChg chg="addSp delSp modSp">
        <pc:chgData name="Matthew Martineau" userId="S::mmartineau@smoc.org::073ce0ee-5d7d-468d-8982-2f6aa7a904ba" providerId="AD" clId="Web-{4B761D2A-F5CF-8301-81AC-202F4E078F08}" dt="2025-08-13T15:23:58.820" v="179"/>
        <pc:sldMkLst>
          <pc:docMk/>
          <pc:sldMk cId="0" sldId="274"/>
        </pc:sldMkLst>
        <pc:spChg chg="del">
          <ac:chgData name="Matthew Martineau" userId="S::mmartineau@smoc.org::073ce0ee-5d7d-468d-8982-2f6aa7a904ba" providerId="AD" clId="Web-{4B761D2A-F5CF-8301-81AC-202F4E078F08}" dt="2025-08-13T15:10:08.352" v="161"/>
          <ac:spMkLst>
            <pc:docMk/>
            <pc:sldMk cId="0" sldId="274"/>
            <ac:spMk id="2" creationId="{00000000-0000-0000-0000-000000000000}"/>
          </ac:spMkLst>
        </pc:spChg>
        <pc:spChg chg="mod">
          <ac:chgData name="Matthew Martineau" userId="S::mmartineau@smoc.org::073ce0ee-5d7d-468d-8982-2f6aa7a904ba" providerId="AD" clId="Web-{4B761D2A-F5CF-8301-81AC-202F4E078F08}" dt="2025-08-13T15:23:56.851" v="170" actId="1076"/>
          <ac:spMkLst>
            <pc:docMk/>
            <pc:sldMk cId="0" sldId="274"/>
            <ac:spMk id="5" creationId="{00000000-0000-0000-0000-000000000000}"/>
          </ac:spMkLst>
        </pc:spChg>
        <pc:spChg chg="mod">
          <ac:chgData name="Matthew Martineau" userId="S::mmartineau@smoc.org::073ce0ee-5d7d-468d-8982-2f6aa7a904ba" providerId="AD" clId="Web-{4B761D2A-F5CF-8301-81AC-202F4E078F08}" dt="2025-08-13T15:23:38.429" v="165" actId="1076"/>
          <ac:spMkLst>
            <pc:docMk/>
            <pc:sldMk cId="0" sldId="274"/>
            <ac:spMk id="6" creationId="{00000000-0000-0000-0000-000000000000}"/>
          </ac:spMkLst>
        </pc:spChg>
        <pc:spChg chg="mod">
          <ac:chgData name="Matthew Martineau" userId="S::mmartineau@smoc.org::073ce0ee-5d7d-468d-8982-2f6aa7a904ba" providerId="AD" clId="Web-{4B761D2A-F5CF-8301-81AC-202F4E078F08}" dt="2025-08-13T15:23:38.444" v="166" actId="1076"/>
          <ac:spMkLst>
            <pc:docMk/>
            <pc:sldMk cId="0" sldId="274"/>
            <ac:spMk id="7" creationId="{00000000-0000-0000-0000-000000000000}"/>
          </ac:spMkLst>
        </pc:spChg>
        <pc:spChg chg="mod">
          <ac:chgData name="Matthew Martineau" userId="S::mmartineau@smoc.org::073ce0ee-5d7d-468d-8982-2f6aa7a904ba" providerId="AD" clId="Web-{4B761D2A-F5CF-8301-81AC-202F4E078F08}" dt="2025-08-13T15:23:38.444" v="167" actId="1076"/>
          <ac:spMkLst>
            <pc:docMk/>
            <pc:sldMk cId="0" sldId="274"/>
            <ac:spMk id="8" creationId="{00000000-0000-0000-0000-000000000000}"/>
          </ac:spMkLst>
        </pc:spChg>
        <pc:spChg chg="del">
          <ac:chgData name="Matthew Martineau" userId="S::mmartineau@smoc.org::073ce0ee-5d7d-468d-8982-2f6aa7a904ba" providerId="AD" clId="Web-{4B761D2A-F5CF-8301-81AC-202F4E078F08}" dt="2025-08-13T15:10:14.086" v="162"/>
          <ac:spMkLst>
            <pc:docMk/>
            <pc:sldMk cId="0" sldId="274"/>
            <ac:spMk id="9" creationId="{9732D898-D783-B7AE-D0D6-880328977AB6}"/>
          </ac:spMkLst>
        </pc:spChg>
        <pc:spChg chg="del">
          <ac:chgData name="Matthew Martineau" userId="S::mmartineau@smoc.org::073ce0ee-5d7d-468d-8982-2f6aa7a904ba" providerId="AD" clId="Web-{4B761D2A-F5CF-8301-81AC-202F4E078F08}" dt="2025-08-13T15:10:14.086" v="163"/>
          <ac:spMkLst>
            <pc:docMk/>
            <pc:sldMk cId="0" sldId="274"/>
            <ac:spMk id="10" creationId="{4552EE7B-7AD1-CB6F-3C16-32CBCC4686B8}"/>
          </ac:spMkLst>
        </pc:spChg>
        <pc:spChg chg="add">
          <ac:chgData name="Matthew Martineau" userId="S::mmartineau@smoc.org::073ce0ee-5d7d-468d-8982-2f6aa7a904ba" providerId="AD" clId="Web-{4B761D2A-F5CF-8301-81AC-202F4E078F08}" dt="2025-08-13T15:23:58.679" v="171"/>
          <ac:spMkLst>
            <pc:docMk/>
            <pc:sldMk cId="0" sldId="274"/>
            <ac:spMk id="12" creationId="{33B8C8C1-EFAD-7ED0-1C84-ABF594730FB3}"/>
          </ac:spMkLst>
        </pc:spChg>
        <pc:spChg chg="add">
          <ac:chgData name="Matthew Martineau" userId="S::mmartineau@smoc.org::073ce0ee-5d7d-468d-8982-2f6aa7a904ba" providerId="AD" clId="Web-{4B761D2A-F5CF-8301-81AC-202F4E078F08}" dt="2025-08-13T15:23:58.741" v="174"/>
          <ac:spMkLst>
            <pc:docMk/>
            <pc:sldMk cId="0" sldId="274"/>
            <ac:spMk id="18" creationId="{AE4EBC95-E8F3-2BAD-C096-FE85608CC3DE}"/>
          </ac:spMkLst>
        </pc:spChg>
        <pc:spChg chg="add">
          <ac:chgData name="Matthew Martineau" userId="S::mmartineau@smoc.org::073ce0ee-5d7d-468d-8982-2f6aa7a904ba" providerId="AD" clId="Web-{4B761D2A-F5CF-8301-81AC-202F4E078F08}" dt="2025-08-13T15:23:58.757" v="175"/>
          <ac:spMkLst>
            <pc:docMk/>
            <pc:sldMk cId="0" sldId="274"/>
            <ac:spMk id="20" creationId="{1F6413DE-C6DA-C965-E2C2-CB79E9E15959}"/>
          </ac:spMkLst>
        </pc:spChg>
        <pc:spChg chg="add">
          <ac:chgData name="Matthew Martineau" userId="S::mmartineau@smoc.org::073ce0ee-5d7d-468d-8982-2f6aa7a904ba" providerId="AD" clId="Web-{4B761D2A-F5CF-8301-81AC-202F4E078F08}" dt="2025-08-13T15:23:58.820" v="179"/>
          <ac:spMkLst>
            <pc:docMk/>
            <pc:sldMk cId="0" sldId="274"/>
            <ac:spMk id="28" creationId="{39BFBA15-4DD9-53B3-074C-11FC929622A6}"/>
          </ac:spMkLst>
        </pc:spChg>
        <pc:picChg chg="add">
          <ac:chgData name="Matthew Martineau" userId="S::mmartineau@smoc.org::073ce0ee-5d7d-468d-8982-2f6aa7a904ba" providerId="AD" clId="Web-{4B761D2A-F5CF-8301-81AC-202F4E078F08}" dt="2025-08-13T15:23:58.695" v="172"/>
          <ac:picMkLst>
            <pc:docMk/>
            <pc:sldMk cId="0" sldId="274"/>
            <ac:picMk id="14" creationId="{7D02FE28-A573-36B8-4843-27A46BC3C4A2}"/>
          </ac:picMkLst>
        </pc:picChg>
        <pc:picChg chg="add">
          <ac:chgData name="Matthew Martineau" userId="S::mmartineau@smoc.org::073ce0ee-5d7d-468d-8982-2f6aa7a904ba" providerId="AD" clId="Web-{4B761D2A-F5CF-8301-81AC-202F4E078F08}" dt="2025-08-13T15:23:58.726" v="173"/>
          <ac:picMkLst>
            <pc:docMk/>
            <pc:sldMk cId="0" sldId="274"/>
            <ac:picMk id="16" creationId="{E35991B8-CB1F-D487-2D53-CA35951F470D}"/>
          </ac:picMkLst>
        </pc:picChg>
        <pc:picChg chg="add">
          <ac:chgData name="Matthew Martineau" userId="S::mmartineau@smoc.org::073ce0ee-5d7d-468d-8982-2f6aa7a904ba" providerId="AD" clId="Web-{4B761D2A-F5CF-8301-81AC-202F4E078F08}" dt="2025-08-13T15:23:58.773" v="176"/>
          <ac:picMkLst>
            <pc:docMk/>
            <pc:sldMk cId="0" sldId="274"/>
            <ac:picMk id="22" creationId="{7D9941D7-2424-92BC-89E1-B9C14B059E49}"/>
          </ac:picMkLst>
        </pc:picChg>
        <pc:picChg chg="add">
          <ac:chgData name="Matthew Martineau" userId="S::mmartineau@smoc.org::073ce0ee-5d7d-468d-8982-2f6aa7a904ba" providerId="AD" clId="Web-{4B761D2A-F5CF-8301-81AC-202F4E078F08}" dt="2025-08-13T15:23:58.788" v="177"/>
          <ac:picMkLst>
            <pc:docMk/>
            <pc:sldMk cId="0" sldId="274"/>
            <ac:picMk id="24" creationId="{591B10E0-4FA5-74E7-9D39-C9C8B2F850A3}"/>
          </ac:picMkLst>
        </pc:picChg>
        <pc:picChg chg="add">
          <ac:chgData name="Matthew Martineau" userId="S::mmartineau@smoc.org::073ce0ee-5d7d-468d-8982-2f6aa7a904ba" providerId="AD" clId="Web-{4B761D2A-F5CF-8301-81AC-202F4E078F08}" dt="2025-08-13T15:23:58.804" v="178"/>
          <ac:picMkLst>
            <pc:docMk/>
            <pc:sldMk cId="0" sldId="274"/>
            <ac:picMk id="26" creationId="{62D3A549-D8A5-F3E9-4BE3-9FCB1223C2B7}"/>
          </ac:picMkLst>
        </pc:picChg>
      </pc:sldChg>
      <pc:sldChg chg="add del replId">
        <pc:chgData name="Matthew Martineau" userId="S::mmartineau@smoc.org::073ce0ee-5d7d-468d-8982-2f6aa7a904ba" providerId="AD" clId="Web-{4B761D2A-F5CF-8301-81AC-202F4E078F08}" dt="2025-08-13T14:08:45.592" v="35"/>
        <pc:sldMkLst>
          <pc:docMk/>
          <pc:sldMk cId="486587418" sldId="327"/>
        </pc:sldMkLst>
      </pc:sldChg>
    </pc:docChg>
  </pc:docChgLst>
  <pc:docChgLst>
    <pc:chgData name="Matthew Martineau" userId="S::mmartineau@smoc.org::073ce0ee-5d7d-468d-8982-2f6aa7a904ba" providerId="AD" clId="Web-{42855F09-5DC3-2083-2472-0F638A951A28}"/>
    <pc:docChg chg="modSld">
      <pc:chgData name="Matthew Martineau" userId="S::mmartineau@smoc.org::073ce0ee-5d7d-468d-8982-2f6aa7a904ba" providerId="AD" clId="Web-{42855F09-5DC3-2083-2472-0F638A951A28}" dt="2025-08-12T18:37:58.517" v="38" actId="1076"/>
      <pc:docMkLst>
        <pc:docMk/>
      </pc:docMkLst>
      <pc:sldChg chg="addSp delSp modSp">
        <pc:chgData name="Matthew Martineau" userId="S::mmartineau@smoc.org::073ce0ee-5d7d-468d-8982-2f6aa7a904ba" providerId="AD" clId="Web-{42855F09-5DC3-2083-2472-0F638A951A28}" dt="2025-08-12T18:23:43.026" v="8" actId="20577"/>
        <pc:sldMkLst>
          <pc:docMk/>
          <pc:sldMk cId="0" sldId="256"/>
        </pc:sldMkLst>
        <pc:spChg chg="mod">
          <ac:chgData name="Matthew Martineau" userId="S::mmartineau@smoc.org::073ce0ee-5d7d-468d-8982-2f6aa7a904ba" providerId="AD" clId="Web-{42855F09-5DC3-2083-2472-0F638A951A28}" dt="2025-08-12T18:23:43.026" v="8" actId="20577"/>
          <ac:spMkLst>
            <pc:docMk/>
            <pc:sldMk cId="0" sldId="256"/>
            <ac:spMk id="9" creationId="{00000000-0000-0000-0000-000000000000}"/>
          </ac:spMkLst>
        </pc:spChg>
        <pc:spChg chg="add">
          <ac:chgData name="Matthew Martineau" userId="S::mmartineau@smoc.org::073ce0ee-5d7d-468d-8982-2f6aa7a904ba" providerId="AD" clId="Web-{42855F09-5DC3-2083-2472-0F638A951A28}" dt="2025-08-12T18:23:34.698" v="6"/>
          <ac:spMkLst>
            <pc:docMk/>
            <pc:sldMk cId="0" sldId="256"/>
            <ac:spMk id="12" creationId="{622F0493-1890-2D25-EA9B-A117FEACBD08}"/>
          </ac:spMkLst>
        </pc:spChg>
        <pc:spChg chg="add">
          <ac:chgData name="Matthew Martineau" userId="S::mmartineau@smoc.org::073ce0ee-5d7d-468d-8982-2f6aa7a904ba" providerId="AD" clId="Web-{42855F09-5DC3-2083-2472-0F638A951A28}" dt="2025-08-12T18:23:34.698" v="6"/>
          <ac:spMkLst>
            <pc:docMk/>
            <pc:sldMk cId="0" sldId="256"/>
            <ac:spMk id="15" creationId="{D4163E64-F327-DA8B-E5E9-399C0D469352}"/>
          </ac:spMkLst>
        </pc:spChg>
        <pc:spChg chg="add">
          <ac:chgData name="Matthew Martineau" userId="S::mmartineau@smoc.org::073ce0ee-5d7d-468d-8982-2f6aa7a904ba" providerId="AD" clId="Web-{42855F09-5DC3-2083-2472-0F638A951A28}" dt="2025-08-12T18:23:34.698" v="6"/>
          <ac:spMkLst>
            <pc:docMk/>
            <pc:sldMk cId="0" sldId="256"/>
            <ac:spMk id="16" creationId="{5000B604-6BA4-2D59-638B-012DAE854077}"/>
          </ac:spMkLst>
        </pc:spChg>
        <pc:spChg chg="add">
          <ac:chgData name="Matthew Martineau" userId="S::mmartineau@smoc.org::073ce0ee-5d7d-468d-8982-2f6aa7a904ba" providerId="AD" clId="Web-{42855F09-5DC3-2083-2472-0F638A951A28}" dt="2025-08-12T18:23:34.698" v="6"/>
          <ac:spMkLst>
            <pc:docMk/>
            <pc:sldMk cId="0" sldId="256"/>
            <ac:spMk id="20" creationId="{86ABD34F-79F4-626D-682D-A558B13EE2EB}"/>
          </ac:spMkLst>
        </pc:spChg>
        <pc:picChg chg="add">
          <ac:chgData name="Matthew Martineau" userId="S::mmartineau@smoc.org::073ce0ee-5d7d-468d-8982-2f6aa7a904ba" providerId="AD" clId="Web-{42855F09-5DC3-2083-2472-0F638A951A28}" dt="2025-08-12T18:23:34.698" v="6"/>
          <ac:picMkLst>
            <pc:docMk/>
            <pc:sldMk cId="0" sldId="256"/>
            <ac:picMk id="13" creationId="{BB507E48-6AF2-5362-D0AC-0BB0CCB17411}"/>
          </ac:picMkLst>
        </pc:picChg>
        <pc:picChg chg="add">
          <ac:chgData name="Matthew Martineau" userId="S::mmartineau@smoc.org::073ce0ee-5d7d-468d-8982-2f6aa7a904ba" providerId="AD" clId="Web-{42855F09-5DC3-2083-2472-0F638A951A28}" dt="2025-08-12T18:23:34.698" v="6"/>
          <ac:picMkLst>
            <pc:docMk/>
            <pc:sldMk cId="0" sldId="256"/>
            <ac:picMk id="14" creationId="{2565DC16-ADE0-BE9E-6E85-6911E0FF3E92}"/>
          </ac:picMkLst>
        </pc:picChg>
        <pc:picChg chg="add">
          <ac:chgData name="Matthew Martineau" userId="S::mmartineau@smoc.org::073ce0ee-5d7d-468d-8982-2f6aa7a904ba" providerId="AD" clId="Web-{42855F09-5DC3-2083-2472-0F638A951A28}" dt="2025-08-12T18:23:34.698" v="6"/>
          <ac:picMkLst>
            <pc:docMk/>
            <pc:sldMk cId="0" sldId="256"/>
            <ac:picMk id="17" creationId="{683943C5-EA8D-6DD3-9888-A2CB58B5C489}"/>
          </ac:picMkLst>
        </pc:picChg>
        <pc:picChg chg="add">
          <ac:chgData name="Matthew Martineau" userId="S::mmartineau@smoc.org::073ce0ee-5d7d-468d-8982-2f6aa7a904ba" providerId="AD" clId="Web-{42855F09-5DC3-2083-2472-0F638A951A28}" dt="2025-08-12T18:23:34.698" v="6"/>
          <ac:picMkLst>
            <pc:docMk/>
            <pc:sldMk cId="0" sldId="256"/>
            <ac:picMk id="18" creationId="{28B266CC-C34D-2F14-54CC-40783C11F501}"/>
          </ac:picMkLst>
        </pc:picChg>
        <pc:picChg chg="add">
          <ac:chgData name="Matthew Martineau" userId="S::mmartineau@smoc.org::073ce0ee-5d7d-468d-8982-2f6aa7a904ba" providerId="AD" clId="Web-{42855F09-5DC3-2083-2472-0F638A951A28}" dt="2025-08-12T18:23:34.698" v="6"/>
          <ac:picMkLst>
            <pc:docMk/>
            <pc:sldMk cId="0" sldId="256"/>
            <ac:picMk id="19" creationId="{82CC68DB-D615-D496-AAF5-5F23FADDD707}"/>
          </ac:picMkLst>
        </pc:picChg>
      </pc:sldChg>
      <pc:sldChg chg="addSp delSp modSp">
        <pc:chgData name="Matthew Martineau" userId="S::mmartineau@smoc.org::073ce0ee-5d7d-468d-8982-2f6aa7a904ba" providerId="AD" clId="Web-{42855F09-5DC3-2083-2472-0F638A951A28}" dt="2025-08-12T18:24:09.261" v="15"/>
        <pc:sldMkLst>
          <pc:docMk/>
          <pc:sldMk cId="0" sldId="258"/>
        </pc:sldMkLst>
        <pc:spChg chg="mod">
          <ac:chgData name="Matthew Martineau" userId="S::mmartineau@smoc.org::073ce0ee-5d7d-468d-8982-2f6aa7a904ba" providerId="AD" clId="Web-{42855F09-5DC3-2083-2472-0F638A951A28}" dt="2025-08-12T18:24:06.136" v="14" actId="20577"/>
          <ac:spMkLst>
            <pc:docMk/>
            <pc:sldMk cId="0" sldId="258"/>
            <ac:spMk id="6" creationId="{00000000-0000-0000-0000-000000000000}"/>
          </ac:spMkLst>
        </pc:spChg>
        <pc:spChg chg="add">
          <ac:chgData name="Matthew Martineau" userId="S::mmartineau@smoc.org::073ce0ee-5d7d-468d-8982-2f6aa7a904ba" providerId="AD" clId="Web-{42855F09-5DC3-2083-2472-0F638A951A28}" dt="2025-08-12T18:24:09.261" v="15"/>
          <ac:spMkLst>
            <pc:docMk/>
            <pc:sldMk cId="0" sldId="258"/>
            <ac:spMk id="9" creationId="{6704DF1A-351C-D05D-9D87-DD6A5581FB1E}"/>
          </ac:spMkLst>
        </pc:spChg>
        <pc:spChg chg="add">
          <ac:chgData name="Matthew Martineau" userId="S::mmartineau@smoc.org::073ce0ee-5d7d-468d-8982-2f6aa7a904ba" providerId="AD" clId="Web-{42855F09-5DC3-2083-2472-0F638A951A28}" dt="2025-08-12T18:24:09.261" v="15"/>
          <ac:spMkLst>
            <pc:docMk/>
            <pc:sldMk cId="0" sldId="258"/>
            <ac:spMk id="12" creationId="{424CC729-2C39-BE6A-DB28-4C1307FF1524}"/>
          </ac:spMkLst>
        </pc:spChg>
        <pc:spChg chg="add">
          <ac:chgData name="Matthew Martineau" userId="S::mmartineau@smoc.org::073ce0ee-5d7d-468d-8982-2f6aa7a904ba" providerId="AD" clId="Web-{42855F09-5DC3-2083-2472-0F638A951A28}" dt="2025-08-12T18:24:09.261" v="15"/>
          <ac:spMkLst>
            <pc:docMk/>
            <pc:sldMk cId="0" sldId="258"/>
            <ac:spMk id="13" creationId="{B999C97D-0666-041C-1606-FCD7C0BEAD09}"/>
          </ac:spMkLst>
        </pc:spChg>
        <pc:spChg chg="add">
          <ac:chgData name="Matthew Martineau" userId="S::mmartineau@smoc.org::073ce0ee-5d7d-468d-8982-2f6aa7a904ba" providerId="AD" clId="Web-{42855F09-5DC3-2083-2472-0F638A951A28}" dt="2025-08-12T18:24:09.261" v="15"/>
          <ac:spMkLst>
            <pc:docMk/>
            <pc:sldMk cId="0" sldId="258"/>
            <ac:spMk id="17" creationId="{4738FF66-A67F-F0F5-AE25-E20042E012F2}"/>
          </ac:spMkLst>
        </pc:spChg>
        <pc:picChg chg="add">
          <ac:chgData name="Matthew Martineau" userId="S::mmartineau@smoc.org::073ce0ee-5d7d-468d-8982-2f6aa7a904ba" providerId="AD" clId="Web-{42855F09-5DC3-2083-2472-0F638A951A28}" dt="2025-08-12T18:24:09.261" v="15"/>
          <ac:picMkLst>
            <pc:docMk/>
            <pc:sldMk cId="0" sldId="258"/>
            <ac:picMk id="10" creationId="{AB93C4E8-AC1B-4E8A-39F1-BB35783908E7}"/>
          </ac:picMkLst>
        </pc:picChg>
        <pc:picChg chg="add">
          <ac:chgData name="Matthew Martineau" userId="S::mmartineau@smoc.org::073ce0ee-5d7d-468d-8982-2f6aa7a904ba" providerId="AD" clId="Web-{42855F09-5DC3-2083-2472-0F638A951A28}" dt="2025-08-12T18:24:09.261" v="15"/>
          <ac:picMkLst>
            <pc:docMk/>
            <pc:sldMk cId="0" sldId="258"/>
            <ac:picMk id="11" creationId="{D7B9EF48-D090-B26C-563D-1141D6BC6188}"/>
          </ac:picMkLst>
        </pc:picChg>
        <pc:picChg chg="add">
          <ac:chgData name="Matthew Martineau" userId="S::mmartineau@smoc.org::073ce0ee-5d7d-468d-8982-2f6aa7a904ba" providerId="AD" clId="Web-{42855F09-5DC3-2083-2472-0F638A951A28}" dt="2025-08-12T18:24:09.261" v="15"/>
          <ac:picMkLst>
            <pc:docMk/>
            <pc:sldMk cId="0" sldId="258"/>
            <ac:picMk id="14" creationId="{FCAB3565-7C7A-E831-38A5-412538C46C77}"/>
          </ac:picMkLst>
        </pc:picChg>
        <pc:picChg chg="add">
          <ac:chgData name="Matthew Martineau" userId="S::mmartineau@smoc.org::073ce0ee-5d7d-468d-8982-2f6aa7a904ba" providerId="AD" clId="Web-{42855F09-5DC3-2083-2472-0F638A951A28}" dt="2025-08-12T18:24:09.261" v="15"/>
          <ac:picMkLst>
            <pc:docMk/>
            <pc:sldMk cId="0" sldId="258"/>
            <ac:picMk id="15" creationId="{6BEFD450-2D6A-5337-0C5C-7AFB11BF05F6}"/>
          </ac:picMkLst>
        </pc:picChg>
        <pc:picChg chg="add">
          <ac:chgData name="Matthew Martineau" userId="S::mmartineau@smoc.org::073ce0ee-5d7d-468d-8982-2f6aa7a904ba" providerId="AD" clId="Web-{42855F09-5DC3-2083-2472-0F638A951A28}" dt="2025-08-12T18:24:09.261" v="15"/>
          <ac:picMkLst>
            <pc:docMk/>
            <pc:sldMk cId="0" sldId="258"/>
            <ac:picMk id="16" creationId="{855F6683-A33E-4752-014A-212D5BA95500}"/>
          </ac:picMkLst>
        </pc:picChg>
      </pc:sldChg>
      <pc:sldChg chg="addSp delSp modSp">
        <pc:chgData name="Matthew Martineau" userId="S::mmartineau@smoc.org::073ce0ee-5d7d-468d-8982-2f6aa7a904ba" providerId="AD" clId="Web-{42855F09-5DC3-2083-2472-0F638A951A28}" dt="2025-08-12T18:28:06.934" v="25"/>
        <pc:sldMkLst>
          <pc:docMk/>
          <pc:sldMk cId="0" sldId="260"/>
        </pc:sldMkLst>
        <pc:spChg chg="mod">
          <ac:chgData name="Matthew Martineau" userId="S::mmartineau@smoc.org::073ce0ee-5d7d-468d-8982-2f6aa7a904ba" providerId="AD" clId="Web-{42855F09-5DC3-2083-2472-0F638A951A28}" dt="2025-08-12T18:28:04.169" v="24" actId="20577"/>
          <ac:spMkLst>
            <pc:docMk/>
            <pc:sldMk cId="0" sldId="260"/>
            <ac:spMk id="7" creationId="{00000000-0000-0000-0000-000000000000}"/>
          </ac:spMkLst>
        </pc:spChg>
        <pc:spChg chg="mod">
          <ac:chgData name="Matthew Martineau" userId="S::mmartineau@smoc.org::073ce0ee-5d7d-468d-8982-2f6aa7a904ba" providerId="AD" clId="Web-{42855F09-5DC3-2083-2472-0F638A951A28}" dt="2025-08-12T18:27:49.559" v="21" actId="1076"/>
          <ac:spMkLst>
            <pc:docMk/>
            <pc:sldMk cId="0" sldId="260"/>
            <ac:spMk id="8" creationId="{00000000-0000-0000-0000-000000000000}"/>
          </ac:spMkLst>
        </pc:spChg>
        <pc:spChg chg="add">
          <ac:chgData name="Matthew Martineau" userId="S::mmartineau@smoc.org::073ce0ee-5d7d-468d-8982-2f6aa7a904ba" providerId="AD" clId="Web-{42855F09-5DC3-2083-2472-0F638A951A28}" dt="2025-08-12T18:28:06.934" v="25"/>
          <ac:spMkLst>
            <pc:docMk/>
            <pc:sldMk cId="0" sldId="260"/>
            <ac:spMk id="12" creationId="{C30D12A7-0E00-E126-EDD2-1AB217C6B7BC}"/>
          </ac:spMkLst>
        </pc:spChg>
        <pc:spChg chg="add">
          <ac:chgData name="Matthew Martineau" userId="S::mmartineau@smoc.org::073ce0ee-5d7d-468d-8982-2f6aa7a904ba" providerId="AD" clId="Web-{42855F09-5DC3-2083-2472-0F638A951A28}" dt="2025-08-12T18:28:06.934" v="25"/>
          <ac:spMkLst>
            <pc:docMk/>
            <pc:sldMk cId="0" sldId="260"/>
            <ac:spMk id="15" creationId="{A0833871-7CE8-0206-0106-39CA45920E76}"/>
          </ac:spMkLst>
        </pc:spChg>
        <pc:spChg chg="add">
          <ac:chgData name="Matthew Martineau" userId="S::mmartineau@smoc.org::073ce0ee-5d7d-468d-8982-2f6aa7a904ba" providerId="AD" clId="Web-{42855F09-5DC3-2083-2472-0F638A951A28}" dt="2025-08-12T18:28:06.934" v="25"/>
          <ac:spMkLst>
            <pc:docMk/>
            <pc:sldMk cId="0" sldId="260"/>
            <ac:spMk id="16" creationId="{429E5284-32C7-BC58-C8DF-CC9C867E8841}"/>
          </ac:spMkLst>
        </pc:spChg>
        <pc:spChg chg="add">
          <ac:chgData name="Matthew Martineau" userId="S::mmartineau@smoc.org::073ce0ee-5d7d-468d-8982-2f6aa7a904ba" providerId="AD" clId="Web-{42855F09-5DC3-2083-2472-0F638A951A28}" dt="2025-08-12T18:28:06.934" v="25"/>
          <ac:spMkLst>
            <pc:docMk/>
            <pc:sldMk cId="0" sldId="260"/>
            <ac:spMk id="20" creationId="{83DA8603-A69D-74F0-1217-F495CC15D0AD}"/>
          </ac:spMkLst>
        </pc:spChg>
        <pc:picChg chg="add">
          <ac:chgData name="Matthew Martineau" userId="S::mmartineau@smoc.org::073ce0ee-5d7d-468d-8982-2f6aa7a904ba" providerId="AD" clId="Web-{42855F09-5DC3-2083-2472-0F638A951A28}" dt="2025-08-12T18:28:06.934" v="25"/>
          <ac:picMkLst>
            <pc:docMk/>
            <pc:sldMk cId="0" sldId="260"/>
            <ac:picMk id="13" creationId="{D724DFB7-B47C-2C6B-4EA2-60688C84A130}"/>
          </ac:picMkLst>
        </pc:picChg>
        <pc:picChg chg="add">
          <ac:chgData name="Matthew Martineau" userId="S::mmartineau@smoc.org::073ce0ee-5d7d-468d-8982-2f6aa7a904ba" providerId="AD" clId="Web-{42855F09-5DC3-2083-2472-0F638A951A28}" dt="2025-08-12T18:28:06.934" v="25"/>
          <ac:picMkLst>
            <pc:docMk/>
            <pc:sldMk cId="0" sldId="260"/>
            <ac:picMk id="14" creationId="{70423457-AC9A-C551-D145-368F31007F44}"/>
          </ac:picMkLst>
        </pc:picChg>
        <pc:picChg chg="add">
          <ac:chgData name="Matthew Martineau" userId="S::mmartineau@smoc.org::073ce0ee-5d7d-468d-8982-2f6aa7a904ba" providerId="AD" clId="Web-{42855F09-5DC3-2083-2472-0F638A951A28}" dt="2025-08-12T18:28:06.934" v="25"/>
          <ac:picMkLst>
            <pc:docMk/>
            <pc:sldMk cId="0" sldId="260"/>
            <ac:picMk id="17" creationId="{5EBFCA9F-D97F-4DF8-156B-C4E416D39758}"/>
          </ac:picMkLst>
        </pc:picChg>
        <pc:picChg chg="add">
          <ac:chgData name="Matthew Martineau" userId="S::mmartineau@smoc.org::073ce0ee-5d7d-468d-8982-2f6aa7a904ba" providerId="AD" clId="Web-{42855F09-5DC3-2083-2472-0F638A951A28}" dt="2025-08-12T18:28:06.934" v="25"/>
          <ac:picMkLst>
            <pc:docMk/>
            <pc:sldMk cId="0" sldId="260"/>
            <ac:picMk id="18" creationId="{F295F118-089D-F4C9-392C-F32CACAA8F19}"/>
          </ac:picMkLst>
        </pc:picChg>
        <pc:picChg chg="add">
          <ac:chgData name="Matthew Martineau" userId="S::mmartineau@smoc.org::073ce0ee-5d7d-468d-8982-2f6aa7a904ba" providerId="AD" clId="Web-{42855F09-5DC3-2083-2472-0F638A951A28}" dt="2025-08-12T18:28:06.934" v="25"/>
          <ac:picMkLst>
            <pc:docMk/>
            <pc:sldMk cId="0" sldId="260"/>
            <ac:picMk id="19" creationId="{7E86C8D3-6A6E-8A1E-E483-F1B811043AAE}"/>
          </ac:picMkLst>
        </pc:picChg>
      </pc:sldChg>
      <pc:sldChg chg="addSp delSp modSp">
        <pc:chgData name="Matthew Martineau" userId="S::mmartineau@smoc.org::073ce0ee-5d7d-468d-8982-2f6aa7a904ba" providerId="AD" clId="Web-{42855F09-5DC3-2083-2472-0F638A951A28}" dt="2025-08-12T18:37:58.517" v="38" actId="1076"/>
        <pc:sldMkLst>
          <pc:docMk/>
          <pc:sldMk cId="0" sldId="262"/>
        </pc:sldMkLst>
        <pc:spChg chg="mod">
          <ac:chgData name="Matthew Martineau" userId="S::mmartineau@smoc.org::073ce0ee-5d7d-468d-8982-2f6aa7a904ba" providerId="AD" clId="Web-{42855F09-5DC3-2083-2472-0F638A951A28}" dt="2025-08-12T18:37:58.439" v="36" actId="1076"/>
          <ac:spMkLst>
            <pc:docMk/>
            <pc:sldMk cId="0" sldId="262"/>
            <ac:spMk id="5" creationId="{00000000-0000-0000-0000-000000000000}"/>
          </ac:spMkLst>
        </pc:spChg>
        <pc:spChg chg="mod">
          <ac:chgData name="Matthew Martineau" userId="S::mmartineau@smoc.org::073ce0ee-5d7d-468d-8982-2f6aa7a904ba" providerId="AD" clId="Web-{42855F09-5DC3-2083-2472-0F638A951A28}" dt="2025-08-12T18:37:58.486" v="37" actId="1076"/>
          <ac:spMkLst>
            <pc:docMk/>
            <pc:sldMk cId="0" sldId="262"/>
            <ac:spMk id="6" creationId="{00000000-0000-0000-0000-000000000000}"/>
          </ac:spMkLst>
        </pc:spChg>
        <pc:spChg chg="mod">
          <ac:chgData name="Matthew Martineau" userId="S::mmartineau@smoc.org::073ce0ee-5d7d-468d-8982-2f6aa7a904ba" providerId="AD" clId="Web-{42855F09-5DC3-2083-2472-0F638A951A28}" dt="2025-08-12T18:37:37.423" v="34" actId="20577"/>
          <ac:spMkLst>
            <pc:docMk/>
            <pc:sldMk cId="0" sldId="262"/>
            <ac:spMk id="7" creationId="{00000000-0000-0000-0000-000000000000}"/>
          </ac:spMkLst>
        </pc:spChg>
        <pc:spChg chg="mod">
          <ac:chgData name="Matthew Martineau" userId="S::mmartineau@smoc.org::073ce0ee-5d7d-468d-8982-2f6aa7a904ba" providerId="AD" clId="Web-{42855F09-5DC3-2083-2472-0F638A951A28}" dt="2025-08-12T18:37:58.517" v="38" actId="1076"/>
          <ac:spMkLst>
            <pc:docMk/>
            <pc:sldMk cId="0" sldId="262"/>
            <ac:spMk id="8" creationId="{00000000-0000-0000-0000-000000000000}"/>
          </ac:spMkLst>
        </pc:spChg>
        <pc:spChg chg="add">
          <ac:chgData name="Matthew Martineau" userId="S::mmartineau@smoc.org::073ce0ee-5d7d-468d-8982-2f6aa7a904ba" providerId="AD" clId="Web-{42855F09-5DC3-2083-2472-0F638A951A28}" dt="2025-08-12T18:37:40.970" v="35"/>
          <ac:spMkLst>
            <pc:docMk/>
            <pc:sldMk cId="0" sldId="262"/>
            <ac:spMk id="11" creationId="{BDC7E0F6-F53F-C520-FF5F-5FE66370B380}"/>
          </ac:spMkLst>
        </pc:spChg>
        <pc:spChg chg="add">
          <ac:chgData name="Matthew Martineau" userId="S::mmartineau@smoc.org::073ce0ee-5d7d-468d-8982-2f6aa7a904ba" providerId="AD" clId="Web-{42855F09-5DC3-2083-2472-0F638A951A28}" dt="2025-08-12T18:37:40.970" v="35"/>
          <ac:spMkLst>
            <pc:docMk/>
            <pc:sldMk cId="0" sldId="262"/>
            <ac:spMk id="14" creationId="{FDB0BEC7-40E5-82BB-F41D-720004C0B1DB}"/>
          </ac:spMkLst>
        </pc:spChg>
        <pc:spChg chg="add">
          <ac:chgData name="Matthew Martineau" userId="S::mmartineau@smoc.org::073ce0ee-5d7d-468d-8982-2f6aa7a904ba" providerId="AD" clId="Web-{42855F09-5DC3-2083-2472-0F638A951A28}" dt="2025-08-12T18:37:40.970" v="35"/>
          <ac:spMkLst>
            <pc:docMk/>
            <pc:sldMk cId="0" sldId="262"/>
            <ac:spMk id="15" creationId="{4D2EDB0C-D037-0DB3-E29F-32020156B387}"/>
          </ac:spMkLst>
        </pc:spChg>
        <pc:spChg chg="add">
          <ac:chgData name="Matthew Martineau" userId="S::mmartineau@smoc.org::073ce0ee-5d7d-468d-8982-2f6aa7a904ba" providerId="AD" clId="Web-{42855F09-5DC3-2083-2472-0F638A951A28}" dt="2025-08-12T18:37:40.970" v="35"/>
          <ac:spMkLst>
            <pc:docMk/>
            <pc:sldMk cId="0" sldId="262"/>
            <ac:spMk id="19" creationId="{E1AEB826-1110-07F2-AD6F-4DF9AF46D0EA}"/>
          </ac:spMkLst>
        </pc:spChg>
        <pc:picChg chg="add">
          <ac:chgData name="Matthew Martineau" userId="S::mmartineau@smoc.org::073ce0ee-5d7d-468d-8982-2f6aa7a904ba" providerId="AD" clId="Web-{42855F09-5DC3-2083-2472-0F638A951A28}" dt="2025-08-12T18:37:40.970" v="35"/>
          <ac:picMkLst>
            <pc:docMk/>
            <pc:sldMk cId="0" sldId="262"/>
            <ac:picMk id="12" creationId="{B91546AF-6A91-C8A6-DD81-02BA00D1B927}"/>
          </ac:picMkLst>
        </pc:picChg>
        <pc:picChg chg="add">
          <ac:chgData name="Matthew Martineau" userId="S::mmartineau@smoc.org::073ce0ee-5d7d-468d-8982-2f6aa7a904ba" providerId="AD" clId="Web-{42855F09-5DC3-2083-2472-0F638A951A28}" dt="2025-08-12T18:37:40.970" v="35"/>
          <ac:picMkLst>
            <pc:docMk/>
            <pc:sldMk cId="0" sldId="262"/>
            <ac:picMk id="13" creationId="{670507CE-1F45-D7D2-C454-91C9975864E7}"/>
          </ac:picMkLst>
        </pc:picChg>
        <pc:picChg chg="add">
          <ac:chgData name="Matthew Martineau" userId="S::mmartineau@smoc.org::073ce0ee-5d7d-468d-8982-2f6aa7a904ba" providerId="AD" clId="Web-{42855F09-5DC3-2083-2472-0F638A951A28}" dt="2025-08-12T18:37:40.970" v="35"/>
          <ac:picMkLst>
            <pc:docMk/>
            <pc:sldMk cId="0" sldId="262"/>
            <ac:picMk id="16" creationId="{7EC8822C-D27A-D36B-EF38-59B3EDBD00B8}"/>
          </ac:picMkLst>
        </pc:picChg>
        <pc:picChg chg="add">
          <ac:chgData name="Matthew Martineau" userId="S::mmartineau@smoc.org::073ce0ee-5d7d-468d-8982-2f6aa7a904ba" providerId="AD" clId="Web-{42855F09-5DC3-2083-2472-0F638A951A28}" dt="2025-08-12T18:37:40.970" v="35"/>
          <ac:picMkLst>
            <pc:docMk/>
            <pc:sldMk cId="0" sldId="262"/>
            <ac:picMk id="17" creationId="{179DFDD6-86C0-9BBE-0849-626C493C3453}"/>
          </ac:picMkLst>
        </pc:picChg>
        <pc:picChg chg="add">
          <ac:chgData name="Matthew Martineau" userId="S::mmartineau@smoc.org::073ce0ee-5d7d-468d-8982-2f6aa7a904ba" providerId="AD" clId="Web-{42855F09-5DC3-2083-2472-0F638A951A28}" dt="2025-08-12T18:37:40.970" v="35"/>
          <ac:picMkLst>
            <pc:docMk/>
            <pc:sldMk cId="0" sldId="262"/>
            <ac:picMk id="18" creationId="{D8C85BE4-0E24-C206-28F9-11F11A71C9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photo of disconnected duct from a kitchen ventilation fan and associated moisture on the roof sheathing.</a:t>
            </a:r>
          </a:p>
          <a:p>
            <a:r>
              <a:rPr lang="en-US"/>
              <a:t>All ventilation exhaust fans must be vented through the roof with smooth metal pipe. If you find a situation like the one shown here that is not on the work order, notify the crew’s leader. It should be vented to the outside and that will be much easier before you install insulation, rather than after.</a:t>
            </a:r>
          </a:p>
          <a:p>
            <a:endParaRPr lang="en-US"/>
          </a:p>
          <a:p>
            <a:r>
              <a:rPr lang="en-US"/>
              <a:t>10</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never want to deny services to eligible clients, but there are some situations—if the client’s home is condemned, for instance—where weatherization money would be better spent elsewhere. In some cases, like if a rodent infestation is discovered in the attic, proceeding with weatherization work could put the crew in harm’s way. </a:t>
            </a:r>
          </a:p>
          <a:p>
            <a:r>
              <a:rPr lang="en-US"/>
              <a:t>Sometimes deferral of services may be left to the discretion of the subgrantee (the local community action agency), but in certain situations spending DOE’s money to weatherize the home is forbidden. </a:t>
            </a:r>
          </a:p>
          <a:p>
            <a:r>
              <a:rPr lang="en-US"/>
              <a:t>When to walk away – Weatherization services may be deferred in an otherwise eligible dwelling if certain situations or conditions apply.</a:t>
            </a:r>
          </a:p>
          <a:p>
            <a:r>
              <a:rPr lang="en-US"/>
              <a:t>When to run away – Other situations require the subgrantee defers services to the dwelling.</a:t>
            </a:r>
          </a:p>
          <a:p>
            <a:r>
              <a:rPr lang="en-US"/>
              <a:t>What to do about it – In either case, the same guidelines must be followed to inform the client that weatherization work will not be performed or that the work can only begin after certain conditions have been met. </a:t>
            </a:r>
          </a:p>
          <a:p>
            <a:r>
              <a:rPr lang="en-US"/>
              <a:t>The auditor is usually the first weatherization worker to visit the home and decides if it will be deferred or weatherized. However, installers may be the first to access certain areas of the home and may discover situations the auditor overlooked. Therefore, it’s important that you also recognize potential deferral situations and are able to explain the process to the client if you must.  </a:t>
            </a:r>
          </a:p>
          <a:p>
            <a:r>
              <a:rPr lang="en-US"/>
              <a:t>11</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certain situations, weatherization services may be deferred; the decision is up to the subgrantee. </a:t>
            </a:r>
          </a:p>
          <a:p>
            <a:r>
              <a:rPr lang="en-US"/>
              <a:t>Unsanitary conditions or other health and safety concerns – If there are vermin or other immediate threats to the health and safety of weatherization workers, weatherization can be deferred.</a:t>
            </a:r>
          </a:p>
          <a:p>
            <a:r>
              <a:rPr lang="en-US"/>
              <a:t>Threatening animals – If there is a dangerous dog or other animal, weatherization workers may choose not to endure that threat. In this situation, corrective action can sometimes be offered as an alternative to deferral.</a:t>
            </a:r>
          </a:p>
          <a:p>
            <a:r>
              <a:rPr lang="en-US"/>
              <a:t>Threatening clients – If the client or resident is verbally or physically abusive, weatherization can be deferred.</a:t>
            </a:r>
          </a:p>
          <a:p>
            <a:r>
              <a:rPr lang="en-US"/>
              <a:t>Remodeling – If the dwelling is being remodeled or rehabilitated and the weatherization work is not coordinated with that effort, work can be deferred.</a:t>
            </a:r>
          </a:p>
          <a:p>
            <a:r>
              <a:rPr lang="en-US"/>
              <a:t>Refusal of measures – Sometimes clients refuse a certain weatherization measure. Perhaps they don’t want a refrigerator replacement, for example, because they don’t want to dispose of the old unit. Weatherization can be deferred as allowed by State policy.</a:t>
            </a:r>
          </a:p>
          <a:p>
            <a:r>
              <a:rPr lang="en-US"/>
              <a:t>Illegal activities – If the dwelling is host to illegal activities such as cultivation or distribution of illegal drugs, weatherization can be deferred.</a:t>
            </a:r>
          </a:p>
          <a:p>
            <a:r>
              <a:rPr lang="en-US"/>
              <a:t>Unusual situations – Situations may arise where auditors and installers are forced to defer services, but those situations could not possibly be written into regulations because they are so unusual. An example of an unusual situation is if the client has a respiratory ailment that is alleviated by the constant use of a humidifier. If the client can’t or won’t agree to discontinue use of a humidifier, air sealing and insulating may cause moisture problems in the home. Ultimately, any deferrals should be justified by the need to protect the health and safety of weatherization clients and workers, as the mission statement of the program to increase the energy efficiency of client homes. </a:t>
            </a:r>
          </a:p>
          <a:p>
            <a:endParaRPr lang="en-US"/>
          </a:p>
          <a:p>
            <a:r>
              <a:rPr lang="en-US"/>
              <a:t>12</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subgrantee must not weatherize a dwelling if any of the following conditions apply:</a:t>
            </a:r>
          </a:p>
          <a:p>
            <a:r>
              <a:rPr lang="en-US"/>
              <a:t>Already weatherized – If the dwelling was weatherized with DOE funds after September 30, 1994, it may not be re-weatherized with DOE funds.</a:t>
            </a:r>
          </a:p>
          <a:p>
            <a:r>
              <a:rPr lang="en-US"/>
              <a:t>Vacant – Do not weatherize vacant homes. An exception to this rule applies to multi-family dwellings. If at least 50% of the units in a duplex or four-unit building are occupied by eligible clients, the whole building may be weatherized. If at least 66% of the units in other multi-family buildings are eligible, the entire building may be weatherized. </a:t>
            </a:r>
          </a:p>
          <a:p>
            <a:r>
              <a:rPr lang="en-US"/>
              <a:t>Demolition scheduled – If demolition is scheduled within the next 12 months, it’s better to focus efforts elsewhere.</a:t>
            </a:r>
          </a:p>
          <a:p>
            <a:r>
              <a:rPr lang="en-US"/>
              <a:t>Condemned – No DOE money may be spent weatherizing a condemned building.</a:t>
            </a:r>
          </a:p>
          <a:p>
            <a:r>
              <a:rPr lang="en-US"/>
              <a:t>Structural problems – If there are serious structural problems, the cost of the incidental repairs will always outweigh the energy-savings opportunities. </a:t>
            </a:r>
          </a:p>
          <a:p>
            <a:r>
              <a:rPr lang="en-US"/>
              <a:t>Mobile home with poor supports – If the home is unsafe to live in, weatherization work cannot be done.</a:t>
            </a:r>
          </a:p>
          <a:p>
            <a:r>
              <a:rPr lang="en-US"/>
              <a:t>Client/owner declines services – The client/owner has the right to refuse weatherization services. This is a voluntary program.</a:t>
            </a:r>
          </a:p>
          <a:p>
            <a:endParaRPr lang="en-US"/>
          </a:p>
          <a:p>
            <a:r>
              <a:rPr lang="en-US"/>
              <a:t>13</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following four slides are intended to be interactive. The goal is for trainees to discern when deferral is at the discretion of the sub-grantee (i.e., walk away) versus when deferral is required (i.e., run away).</a:t>
            </a:r>
          </a:p>
          <a:p>
            <a:r>
              <a:rPr lang="en-US"/>
              <a:t>Click once to reveal the issue with the home.</a:t>
            </a:r>
          </a:p>
          <a:p>
            <a:r>
              <a:rPr lang="en-US"/>
              <a:t>Click again to reveal whether deferral is an option or is required by the program.</a:t>
            </a:r>
          </a:p>
          <a:p>
            <a:r>
              <a:rPr lang="en-US"/>
              <a:t>This screwdriver pushed easily through the floor beam in multiple locations, indicating severe structural weaknesses that could pose threats to residents and workers. If it’s an unsound structure, run. </a:t>
            </a:r>
          </a:p>
          <a:p>
            <a:endParaRPr lang="en-US"/>
          </a:p>
          <a:p>
            <a:endParaRPr lang="en-US"/>
          </a:p>
          <a:p>
            <a:r>
              <a:rPr lang="en-US"/>
              <a:t>14</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Click once to reveal the issue: threatening animal.</a:t>
            </a:r>
          </a:p>
          <a:p>
            <a:r>
              <a:rPr lang="en-US"/>
              <a:t>Q: Is deferral required by the program?</a:t>
            </a:r>
          </a:p>
          <a:p>
            <a:r>
              <a:rPr lang="en-US"/>
              <a:t>Click again to reveal the answer.</a:t>
            </a:r>
          </a:p>
          <a:p>
            <a:r>
              <a:rPr lang="en-US"/>
              <a:t>When threatening animals are present, you must decide whether work can proceed. If the animal poses a threat to the safety of weatherization workers, some action must be taken. </a:t>
            </a:r>
          </a:p>
          <a:p>
            <a:r>
              <a:rPr lang="en-US"/>
              <a:t>You may ask the client to put the threatening animal out of reach of the job site during work. If the client or the animal will not cooperate, you may defer services.</a:t>
            </a:r>
          </a:p>
          <a:p>
            <a:endParaRPr lang="en-US"/>
          </a:p>
          <a:p>
            <a:r>
              <a:rPr lang="en-US"/>
              <a:t>15</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Click once to reveal the issue: illegal activity.</a:t>
            </a:r>
          </a:p>
          <a:p>
            <a:r>
              <a:rPr lang="en-US"/>
              <a:t>Q. Is deferral required by the program?</a:t>
            </a:r>
          </a:p>
          <a:p>
            <a:r>
              <a:rPr lang="en-US"/>
              <a:t>Click again to reveal answer.</a:t>
            </a:r>
          </a:p>
          <a:p>
            <a:r>
              <a:rPr lang="en-US"/>
              <a:t>If an auditor discovers illegal activities going on at an eligible property, the sub-grantee may choose to refuse services.</a:t>
            </a:r>
          </a:p>
          <a:p>
            <a:endParaRPr lang="en-US"/>
          </a:p>
          <a:p>
            <a:r>
              <a:rPr lang="en-US"/>
              <a:t>16</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Click once to reveal the issue: condemned.</a:t>
            </a:r>
          </a:p>
          <a:p>
            <a:r>
              <a:rPr lang="en-US"/>
              <a:t>Q: Is deferral required by the program?</a:t>
            </a:r>
          </a:p>
          <a:p>
            <a:r>
              <a:rPr lang="en-US"/>
              <a:t>Click again to reveal answer.</a:t>
            </a:r>
          </a:p>
          <a:p>
            <a:r>
              <a:rPr lang="en-US"/>
              <a:t>A: Run away. DOE funds may not be spent weatherizing a condemned building.</a:t>
            </a:r>
          </a:p>
          <a:p>
            <a:endParaRPr lang="en-US"/>
          </a:p>
          <a:p>
            <a:endParaRPr lang="en-US"/>
          </a:p>
          <a:p>
            <a:r>
              <a:rPr lang="en-US"/>
              <a:t>17</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Report pre-existing conditions that could put occupants and workers at risk.</a:t>
            </a:r>
          </a:p>
          <a:p>
            <a:r>
              <a:rPr lang="en-US"/>
              <a:t>Services may be deferred when:</a:t>
            </a:r>
          </a:p>
          <a:p>
            <a:r>
              <a:rPr lang="en-US"/>
              <a:t>Animals or clients are threatening weatherization staff.</a:t>
            </a:r>
          </a:p>
          <a:p>
            <a:r>
              <a:rPr lang="en-US"/>
              <a:t>Illegal activities are going on.</a:t>
            </a:r>
          </a:p>
          <a:p>
            <a:r>
              <a:rPr lang="en-US"/>
              <a:t>The client refuses certain measures.</a:t>
            </a:r>
          </a:p>
          <a:p>
            <a:r>
              <a:rPr lang="en-US"/>
              <a:t>Services must be deferred when:</a:t>
            </a:r>
          </a:p>
          <a:p>
            <a:r>
              <a:rPr lang="en-US"/>
              <a:t>The dwelling is vacant, condemned, scheduled for demolition within 12 months, structurally unsafe, or has already been weatherized with DOE funds.</a:t>
            </a:r>
          </a:p>
          <a:p>
            <a:r>
              <a:rPr lang="en-US"/>
              <a:t>The client/owner declines all weatherization services.</a:t>
            </a:r>
          </a:p>
          <a:p>
            <a:endParaRPr lang="en-US"/>
          </a:p>
          <a:p>
            <a:r>
              <a:rPr lang="en-US"/>
              <a:t>18</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well-organized trailer and job-site helps work proceed smoothly. These materials can quickly be put in the protective plastic bins if a rain shower blows through. By organizing the most commonly used tools and materials in the same arrangement all the time, workers can quickly access what they need without blocking access to the inside of the trailer.</a:t>
            </a:r>
          </a:p>
          <a:p>
            <a:r>
              <a:rPr lang="en-US"/>
              <a:t>Note how the extension cord is neatly coiled when not in use. Avoid leaving tangles of cord or other equipment that could become a tripping hazard. </a:t>
            </a:r>
          </a:p>
          <a:p>
            <a:r>
              <a:rPr lang="en-US"/>
              <a:t>Throughout the day, return tools to a central area when they are no longer in use so they do not end up scattered throughout the house. </a:t>
            </a:r>
          </a:p>
          <a:p>
            <a:r>
              <a:rPr lang="en-US"/>
              <a:t>19</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After attending this session, participants will be able to:</a:t>
            </a:r>
          </a:p>
          <a:p>
            <a:r>
              <a:rPr lang="en-US"/>
              <a:t>Describe typical pre-existing conditions that should be reported to the crew leader. </a:t>
            </a:r>
          </a:p>
          <a:p>
            <a:r>
              <a:rPr lang="en-US"/>
              <a:t>List which conditions require deferral on a dwelling.</a:t>
            </a:r>
          </a:p>
          <a:p>
            <a:r>
              <a:rPr lang="en-US"/>
              <a:t>Describe a well-organized job site.</a:t>
            </a:r>
          </a:p>
          <a:p>
            <a:r>
              <a:rPr lang="en-US"/>
              <a:t>Perform routine maintenance on typical tools.</a:t>
            </a:r>
          </a:p>
          <a:p>
            <a:r>
              <a:rPr lang="en-US"/>
              <a:t>Describe basic power tool safety.</a:t>
            </a:r>
          </a:p>
          <a:p>
            <a:r>
              <a:rPr lang="en-US"/>
              <a:t>Discuss the purpose of safety protocols, and list four elements of creating a safe work environment.</a:t>
            </a:r>
          </a:p>
          <a:p>
            <a:r>
              <a:rPr lang="en-US"/>
              <a:t>Demonstrate how to protect the interior and exterior environment.</a:t>
            </a:r>
          </a:p>
          <a:p>
            <a:r>
              <a:rPr lang="en-US"/>
              <a:t>List the steps of wrapping up the work day.</a:t>
            </a:r>
          </a:p>
          <a:p>
            <a:endParaRPr lang="en-US"/>
          </a:p>
          <a:p>
            <a:r>
              <a:rPr lang="en-US"/>
              <a:t>2</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discussed general maintenance of the large blowing equipment in the dense pack chapter, but even small power tools require maintenance to continue performing well. </a:t>
            </a:r>
          </a:p>
          <a:p>
            <a:r>
              <a:rPr lang="en-US"/>
              <a:t>Electric hand drill – Bits should always be sharp. Sharpen or replace when they get dull. When using for extended periods, let the motor cool down occasionally to avoid overheating. Keep air vents and motor clean by blasting some compressed air to clean it up. Coat metal surfaces with a light film of oil to keep them clean, and don’t forget to recharge the batteries.</a:t>
            </a:r>
          </a:p>
          <a:p>
            <a:r>
              <a:rPr lang="en-US"/>
              <a:t>Power sander – Prevent grime from coating internal mechanisms and causing the tool to overheat. Blow off dust with compressed air or a brush, and regularly clean the fan. Use the dust bag, and empty it often before it’s full to prevent dust from accumulating and obstructing the fan. </a:t>
            </a:r>
          </a:p>
          <a:p>
            <a:r>
              <a:rPr lang="en-US"/>
              <a:t>Jig saw – Always use sharp blades. If you notice burn marks on the cut, it’s time for a new blade. Let the blade reach maximum speed before engaging in the cut. Use faster speeds for softer materials, slower for harder. Blow through the air vent to clean out after use.</a:t>
            </a:r>
          </a:p>
          <a:p>
            <a:r>
              <a:rPr lang="en-US"/>
              <a:t>Pneumatic tools – Nail guns and other pneumatic tools require oil. Place a few drops of oil in the designated inlet (generally where the compressor hose hooks up, but check the instructions if in doubt) before each use.</a:t>
            </a:r>
          </a:p>
          <a:p>
            <a:endParaRPr lang="en-US"/>
          </a:p>
          <a:p>
            <a:r>
              <a:rPr lang="en-US"/>
              <a:t>20</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Basic power tool safety on-site will help avoid accidents. OSHA recommendations include:</a:t>
            </a:r>
          </a:p>
          <a:p>
            <a:r>
              <a:rPr lang="en-US"/>
              <a:t>Use double-insulated tools. Those are hand-held tools manufactured with non-metallic cases, so the user is insulated from electric wiring components. They reduce shock hazard, but shocks may still occur so follow the other safety guidelines mentioned here.</a:t>
            </a:r>
          </a:p>
          <a:p>
            <a:r>
              <a:rPr lang="en-US"/>
              <a:t>Never carry a tool by the cord or yank the cord to unplug it from an outlet. Also keep cords away from heat, oil, and sharp edges. Don’t lay tool or extension cords where they will be subjected to heavy traffic; or, if this is unavoidable, cover with a protective barrier to reduce wear and tear.</a:t>
            </a:r>
          </a:p>
          <a:p>
            <a:r>
              <a:rPr lang="en-US"/>
              <a:t>Disconnect power tools when they’re not in use and before servicing or changing accessories such as drill bits or saw blades.</a:t>
            </a:r>
          </a:p>
          <a:p>
            <a:r>
              <a:rPr lang="en-US"/>
              <a:t>Do not use in damp or wet locations unless they are approved for that use.</a:t>
            </a:r>
          </a:p>
          <a:p>
            <a:r>
              <a:rPr lang="en-US"/>
              <a:t>Lock out/tag out is a general term referring to safety policies and practices intended to reduce the risk of workers inadvertently using equipment that is unsafe. Lock out refers to physically locking tools down, either by locking them into a room or crate, or locking the piece of equipment itself so that it can not be operated. Tag out is often used on portable tools. Remove damaged portable tools, and tag them “Do Not Use.” These should be taken out of circulation until they can be repaired or disposed of and replaced. </a:t>
            </a:r>
          </a:p>
          <a:p>
            <a:endParaRPr lang="en-US"/>
          </a:p>
          <a:p>
            <a:r>
              <a:rPr lang="en-US"/>
              <a:t>21</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Safety protocols are implemented to ensure the safety of the workers as well as the continued health and safety of the residents and visitors to the home being weatherized. </a:t>
            </a:r>
          </a:p>
          <a:p>
            <a:r>
              <a:rPr lang="en-US"/>
              <a:t>Basic safety protocols include:</a:t>
            </a:r>
          </a:p>
          <a:p>
            <a:r>
              <a:rPr lang="en-US"/>
              <a:t>Creating safe work environments with proper lighting and ventilation.</a:t>
            </a:r>
          </a:p>
          <a:p>
            <a:r>
              <a:rPr lang="en-US"/>
              <a:t>Masking the area to prevent contamination of the home interior or exterior when working with potentially harmful materials (this has the added benefit of making clean-up a snap). </a:t>
            </a:r>
          </a:p>
          <a:p>
            <a:r>
              <a:rPr lang="en-US"/>
              <a:t>Wearing proper personal protective equipment (PPE) at all times.</a:t>
            </a:r>
          </a:p>
          <a:p>
            <a:r>
              <a:rPr lang="en-US"/>
              <a:t>Working safely with electricity. Familiarize yourself with your workplace lock out/tag out procedures.</a:t>
            </a:r>
          </a:p>
          <a:p>
            <a:endParaRPr lang="en-US"/>
          </a:p>
          <a:p>
            <a:r>
              <a:rPr lang="en-US"/>
              <a:t>22</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Lighting</a:t>
            </a:r>
          </a:p>
          <a:p>
            <a:r>
              <a:rPr lang="en-US"/>
              <a:t>Recommended lighting level: 5 foot-candles</a:t>
            </a:r>
          </a:p>
          <a:p>
            <a:r>
              <a:rPr lang="en-US"/>
              <a:t>	A foot-candle is equivalent to one lumen per square foot, lm/ft2</a:t>
            </a:r>
          </a:p>
          <a:p>
            <a:r>
              <a:rPr lang="en-US"/>
              <a:t>Can be natural or with task lights.</a:t>
            </a:r>
          </a:p>
          <a:p>
            <a:r>
              <a:rPr lang="en-US"/>
              <a:t>See OSHA 1926.26 and 1926.56.</a:t>
            </a:r>
          </a:p>
          <a:p>
            <a:endParaRPr lang="en-US"/>
          </a:p>
          <a:p>
            <a:r>
              <a:rPr lang="en-US"/>
              <a:t>Ventilation</a:t>
            </a:r>
          </a:p>
          <a:p>
            <a:r>
              <a:rPr lang="en-US"/>
              <a:t>Intended to maintain safe work environment for workers.</a:t>
            </a:r>
          </a:p>
          <a:p>
            <a:r>
              <a:rPr lang="en-US"/>
              <a:t>Must not disperse unsafe substances into air.</a:t>
            </a:r>
          </a:p>
          <a:p>
            <a:r>
              <a:rPr lang="en-US"/>
              <a:t>MSDS provides safe exposure levels and recommended PPE.</a:t>
            </a:r>
          </a:p>
          <a:p>
            <a:r>
              <a:rPr lang="en-US"/>
              <a:t>See OSHA 1926.55 and 1926.57 for exposure levels, if not on MSDS.</a:t>
            </a:r>
          </a:p>
          <a:p>
            <a:endParaRPr lang="en-US"/>
          </a:p>
          <a:p>
            <a:r>
              <a:rPr lang="en-US"/>
              <a:t>23</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Apply plastic sheeting, construction paper, or drop cloths to the floor, ground or other applicable surfaces to protect the home or exterior from dust generated by the work. </a:t>
            </a:r>
          </a:p>
          <a:p>
            <a:r>
              <a:rPr lang="en-US"/>
              <a:t>When working outside, close doors and windows within 20 feet of the work area to prevent migration of dust and debris.</a:t>
            </a:r>
          </a:p>
          <a:p>
            <a:r>
              <a:rPr lang="en-US"/>
              <a:t>In environments where lead paint will be disturbed, prevent people and pets from entering the work area for their protection. Post warning signs and establish barriers around the work area with barrier tape, fencing, plastic barriers in doorways, etc. </a:t>
            </a:r>
          </a:p>
          <a:p>
            <a:r>
              <a:rPr lang="en-US"/>
              <a:t>24</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are some typical supplies and tools you will need to set up the work area safely. These items are available in hardware, paint, or garden supply stores. </a:t>
            </a:r>
          </a:p>
          <a:p>
            <a:r>
              <a:rPr lang="en-US"/>
              <a:t>Purpose: To keep the dust in and people out of your work area.</a:t>
            </a:r>
          </a:p>
          <a:p>
            <a:r>
              <a:rPr lang="en-US"/>
              <a:t>You must post signs clearly defining the work area and warning occupants and other persons not involved in renovation activities to remain outside of the work area. These signs should be in the primary language of the occupants and should say: “Warning – Lead Work Area” and “Poison, No Smoking, or Eating.” </a:t>
            </a:r>
          </a:p>
          <a:p>
            <a:r>
              <a:rPr lang="en-US"/>
              <a:t>Also remember to keep pets out of the work area for their safety and to prevent them from tracking dust and debris throughout the home.</a:t>
            </a:r>
          </a:p>
          <a:p>
            <a:r>
              <a:rPr lang="en-US"/>
              <a:t>25</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following is an overview of lead-safe job site preparation but can and should be applied in any situation where the work will generate a lot of dust and debris. Furniture and electronics can be damaged by worksite dust, and removing or covering these objects will also speed clean-up at the end of the day.</a:t>
            </a:r>
          </a:p>
          <a:p>
            <a:r>
              <a:rPr lang="en-US"/>
              <a:t>Remove all objects from the work area, including furniture, rugs, and window coverings, or cover them with plastic sheeting with all seams and edges taped or otherwise sealed. Where lead safety is not an issue, drop cloths can be substituted for the plastic sheeting. These have the added benefit of being reusable.</a:t>
            </a:r>
          </a:p>
          <a:p>
            <a:r>
              <a:rPr lang="en-US"/>
              <a:t>Cover the floor surface, including installed carpet, with taped-down plastic sheeting in the work area six feet from the area of paint disturbance or a sufficient distance to contain the dust, whichever is greater. If a vertical containment system is employed, floor covering may stop at the vertical barrier, providing it is impermeable, extends from floor to ceiling, and is tightly sealed at floors, ceilings, and walls. Select the tape based on the materials. Duct tape works well on carpet but may damage wall finishes. Painters tape is more appropriate for painted surfaces.</a:t>
            </a:r>
          </a:p>
          <a:p>
            <a:r>
              <a:rPr lang="en-US"/>
              <a:t>Close windows and doors in the work area. Doors must be covered in plastic sheeting. When the work area boundary includes a door used to access the work area it must be covered in a way that allows workers to pass, but also confines dust and debris to the work area. One method is to cover the door with two layers of protective sheeting as described here: </a:t>
            </a:r>
          </a:p>
          <a:p>
            <a:r>
              <a:rPr lang="en-US"/>
              <a:t>Cut and secure one layer of sheeting to the perimeter of the door frame. Do not pull the sheeting taut. Rather, leave slack at the top and bottom of the door before taping or stapling. </a:t>
            </a:r>
          </a:p>
          <a:p>
            <a:r>
              <a:rPr lang="en-US"/>
              <a:t>Cut a vertical slit in the middle of the sheeting leaving 6” uncut at the top and bottom. Reinforce with tape. </a:t>
            </a:r>
          </a:p>
          <a:p>
            <a:r>
              <a:rPr lang="en-US"/>
              <a:t>Cut and secure a second layer of sheeting to the top of the door. </a:t>
            </a:r>
          </a:p>
          <a:p>
            <a:r>
              <a:rPr lang="en-US"/>
              <a:t>Close and cover all ducts opening in the work area with taped-down plastic sheeting. This is a good idea even when lead is not an issue, since it prevents dust and debris from being pulled into the air handling system and distributed throughout the home. </a:t>
            </a:r>
          </a:p>
          <a:p>
            <a:r>
              <a:rPr lang="en-US"/>
              <a:t>Ensure that all personnel, tools, and other items, including the exteriors of containers of waste, are free of dust and debris before leaving the work area.</a:t>
            </a:r>
          </a:p>
          <a:p>
            <a:r>
              <a:rPr lang="en-US"/>
              <a:t>26</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lead-safe work, cover the ground with plastic sheeting or other disposable impermeable material extending 10 feet beyond the perimeter of surfaces undergoing renovation or a sufficient distance to collect falling paint debris, whichever is greater. </a:t>
            </a:r>
          </a:p>
          <a:p>
            <a:r>
              <a:rPr lang="en-US"/>
              <a:t>If the renovation will affect surfaces within 10 feet of the property line, then use vertical containment to prevent contamination of adjacent buildings and property. </a:t>
            </a:r>
          </a:p>
          <a:p>
            <a:r>
              <a:rPr lang="en-US"/>
              <a:t>Where lead paint or other hazardous materials are not an issue and the primary purpose of containment is to ease clean up, use your best judgment or refer to the local technical field guide.</a:t>
            </a:r>
          </a:p>
          <a:p>
            <a:r>
              <a:rPr lang="en-US"/>
              <a:t>Be mindful of landscape features such as shrubs and flower beds. Note how the shrubs are covered in the photo.</a:t>
            </a:r>
          </a:p>
          <a:p>
            <a:r>
              <a:rPr lang="en-US"/>
              <a:t>Close doors and windows within 20 feet of the work area.</a:t>
            </a:r>
          </a:p>
          <a:p>
            <a:r>
              <a:rPr lang="en-US"/>
              <a:t>Clean up accidental spills and report spills of hazardous material such as oil.</a:t>
            </a:r>
          </a:p>
          <a:p>
            <a:endParaRPr lang="en-US"/>
          </a:p>
          <a:p>
            <a:endParaRPr lang="en-US"/>
          </a:p>
          <a:p>
            <a:r>
              <a:rPr lang="en-US"/>
              <a:t>27</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are examples of tools and materials to manage workplace dust.</a:t>
            </a:r>
          </a:p>
          <a:p>
            <a:r>
              <a:rPr lang="en-US"/>
              <a:t>28</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rules surrounding working with lead paint can seem confusing, but it’s really pretty simple. LSW is required on all weatherization jobs on homes built prior to 1978. EPA RRP is not specific to weatherization and applies to all jobs that disturb a given amount of lead paint. </a:t>
            </a:r>
          </a:p>
          <a:p>
            <a:r>
              <a:rPr lang="en-US"/>
              <a:t>29</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have prepared well before arriving at the job site by checking available materials against the work scope, it should be a smooth day’s work. </a:t>
            </a:r>
          </a:p>
          <a:p>
            <a:r>
              <a:rPr lang="en-US"/>
              <a:t>Before you get started pulling off siding, take a few precautions to make sure you don’t become one of those stories used to scare new hires.</a:t>
            </a:r>
          </a:p>
          <a:p>
            <a:r>
              <a:rPr lang="en-US"/>
              <a:t>Make sure you’re at the right house. Believe it or not, the wrong home has been weatherized before because someone forgot to double check the address, and the homeowner was elated at their good fortune!</a:t>
            </a:r>
          </a:p>
          <a:p>
            <a:r>
              <a:rPr lang="en-US"/>
              <a:t>Verify with the client that work may proceed. Weatherization is a very invasive process, so put the residents at ease by quickly reviewing what will be done.</a:t>
            </a:r>
          </a:p>
          <a:p>
            <a:r>
              <a:rPr lang="en-US"/>
              <a:t>Decide how to organize the job site for optimum safety and efficiency. Where should people park? Where best to unload equipment to make room in the truck during the day? On rainy days, you’ll want to make sure tools and materials aren’t being left out to be damaged.</a:t>
            </a:r>
          </a:p>
          <a:p>
            <a:r>
              <a:rPr lang="en-US"/>
              <a:t>3</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 you have the proper gear: safety glasses, hearing protection, protective clothing, and respirators.</a:t>
            </a:r>
          </a:p>
          <a:p>
            <a:endParaRPr lang="en-US"/>
          </a:p>
          <a:p>
            <a:r>
              <a:rPr lang="en-US"/>
              <a:t>Ensure you have the proper fit: use a fit test for respirators.</a:t>
            </a:r>
          </a:p>
          <a:p>
            <a:endParaRPr lang="en-US"/>
          </a:p>
          <a:p>
            <a:r>
              <a:rPr lang="en-US"/>
              <a:t>If in doubt about what gear you need, refer to the MSDS. There is a section in every MSDS stating what the allowable exposure levels are and the ventilation and/or respirator types required for safe work.</a:t>
            </a:r>
          </a:p>
          <a:p>
            <a:r>
              <a:rPr lang="en-US"/>
              <a:t>30</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Fall protection is required by OSHA where workers could fall at least 6’ (or 10’ if working on scaffolding). Remember, it isn’t just when working on ladders that you could fall 6 or more feet but also around open doors where there used to be a porch but isn’t anymore, or even on flat roofs where skylights or other potential openings are found.</a:t>
            </a:r>
          </a:p>
          <a:p>
            <a:r>
              <a:rPr lang="en-US"/>
              <a:t>Options for fall protection include:</a:t>
            </a:r>
          </a:p>
          <a:p>
            <a:r>
              <a:rPr lang="en-US"/>
              <a:t>Personal fall arrest system (PFAS) consisting of anchorage, lifeline (lanyard), and body harness – This is generally the most practical in weatherization work.</a:t>
            </a:r>
          </a:p>
          <a:p>
            <a:r>
              <a:rPr lang="en-US"/>
              <a:t>Safety netting – This is used largely on big building construction.</a:t>
            </a:r>
          </a:p>
          <a:p>
            <a:r>
              <a:rPr lang="en-US"/>
              <a:t>Guardrails/covers – This is used around openings like skylights or wall openings/ledges. Rails must be able to withstand a force of 200 lbs.</a:t>
            </a:r>
          </a:p>
          <a:p>
            <a:endParaRPr lang="en-US"/>
          </a:p>
          <a:p>
            <a:r>
              <a:rPr lang="en-US"/>
              <a:t>31</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ladders as they were designed. Do not exceed weight limitations, and do not tie ladders together to achieve greater height unless they are specifically designed for such use. </a:t>
            </a:r>
          </a:p>
          <a:p>
            <a:endParaRPr lang="en-US"/>
          </a:p>
          <a:p>
            <a:r>
              <a:rPr lang="en-US"/>
              <a:t>Keep bottom of ladder free of obstructions and slip hazards. Do not place the ladder bottom on a slippery surface unless it has special slip-resistant feet.</a:t>
            </a:r>
          </a:p>
          <a:p>
            <a:endParaRPr lang="en-US"/>
          </a:p>
          <a:p>
            <a:r>
              <a:rPr lang="en-US"/>
              <a:t>Position bottom ¼ of the working height away from surface. When using non-self-supporting ladders, where it must be leaned up against the working surface, the safe working angle follows this guideline. For example, if a ladder is leaned up against a house so the upper part of the ladder meets the house 16’ in the air, the bottom of the ladder should be set at a 4’ horizontal distance away from that surface. </a:t>
            </a:r>
          </a:p>
          <a:p>
            <a:endParaRPr lang="en-US"/>
          </a:p>
          <a:p>
            <a:r>
              <a:rPr lang="en-US"/>
              <a:t>If accessing an upper level, the ladder must extend 3’ above that level. For example, if using a ladder to access a roof, the ladder must extend 3’ above the roof access point.</a:t>
            </a:r>
          </a:p>
          <a:p>
            <a:endParaRPr lang="en-US"/>
          </a:p>
          <a:p>
            <a:r>
              <a:rPr lang="en-US"/>
              <a:t>32</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Types of scaffolding include suspended (typically used by window washers), and supported, the rigid kind most common in residential construction; and aerial lifts like cherry pickers. </a:t>
            </a:r>
          </a:p>
          <a:p>
            <a:endParaRPr lang="en-US"/>
          </a:p>
          <a:p>
            <a:r>
              <a:rPr lang="en-US"/>
              <a:t>If more than 10’ high, add guardrails and/or PFAS.</a:t>
            </a:r>
          </a:p>
          <a:p>
            <a:endParaRPr lang="en-US"/>
          </a:p>
          <a:p>
            <a:r>
              <a:rPr lang="en-US"/>
              <a:t>Platforms must support their weight plus four times the maximum load, and be at least 18” wide (12” for pump jacks). There may be no more than 1” wide gaps in the decking, and they must overlap 12” over supports unless they’re restrained to prevent movement.</a:t>
            </a:r>
          </a:p>
          <a:p>
            <a:endParaRPr lang="en-US"/>
          </a:p>
          <a:p>
            <a:r>
              <a:rPr lang="en-US"/>
              <a:t>Do not move scaffolding while occupied. OSHA allows moving occupied scaffolding under certain conditions, but it’s safer to avoid it wherever possible.</a:t>
            </a:r>
          </a:p>
          <a:p>
            <a:endParaRPr lang="en-US"/>
          </a:p>
          <a:p>
            <a:r>
              <a:rPr lang="en-US"/>
              <a:t>33</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Assuming the home wasn’t deferred and work continued on the home, the final part of the work day will be cleaning up and closing out. Wrapping up at the end of the work day goes smoothly on an organized job site with an organized truck/trailer. </a:t>
            </a:r>
          </a:p>
          <a:p>
            <a:r>
              <a:rPr lang="en-US"/>
              <a:t>Clean up the job site. Rake up spilled insulation from the lawn, gather empty caulk tubes and other materials, and generally make the area look at least as good as it did when you arrived.</a:t>
            </a:r>
          </a:p>
          <a:p>
            <a:endParaRPr lang="en-US"/>
          </a:p>
          <a:p>
            <a:r>
              <a:rPr lang="en-US"/>
              <a:t>Remove protective barriers. Follow precautions when working lead safe to prevent spilling the lead paint dust. Wrap disposable barriers dirty side in and bundle them into garbage bags while still in the work area. Don’t carry them through the house where they might spread dust and debris.</a:t>
            </a:r>
          </a:p>
          <a:p>
            <a:endParaRPr lang="en-US"/>
          </a:p>
          <a:p>
            <a:r>
              <a:rPr lang="en-US"/>
              <a:t>Replace items moved during work day. If furniture or other objects were moved to facilitate work, put them back when the job is over.</a:t>
            </a:r>
          </a:p>
          <a:p>
            <a:endParaRPr lang="en-US"/>
          </a:p>
          <a:p>
            <a:r>
              <a:rPr lang="en-US"/>
              <a:t>Inventory tools and materials. This should go quickly if everyone returned tools to a central area throughout the day as they were finished using them. Match the tools to the truck or trailer inventory sheet to make sure you haven’t left anything behind. Also take inventory of your materials. Did you use more insulation than planned? Determine what you might need to restock when you get back to the shop, or in preparation for the next days’ work. This should include fasteners, tool bits and blades, tools themselves if some were found to be unsafe, and any other materials you used at the job.</a:t>
            </a:r>
          </a:p>
          <a:p>
            <a:endParaRPr lang="en-US"/>
          </a:p>
          <a:p>
            <a:r>
              <a:rPr lang="en-US"/>
              <a:t>Debrief with crew. This can happen on the ride back or at the shop and is a useful tool for improving the effectiveness and efficiency of the crew over time. Discuss any client complaints that came up and how they were resolved. Share any compliments received from the homeowner related to the work done. Report what went smoothly and what was difficult, and get ideas of how to improve the work flow and safety on future jobs. </a:t>
            </a:r>
          </a:p>
          <a:p>
            <a:endParaRPr lang="en-US"/>
          </a:p>
          <a:p>
            <a:r>
              <a:rPr lang="en-US"/>
              <a:t>34</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Pre-existing conditions like moisture issues, electrical hazards, and unvented exhaust fans that are not noted in the work order should be reported to the crew leader. </a:t>
            </a:r>
          </a:p>
          <a:p>
            <a:endParaRPr lang="en-US"/>
          </a:p>
          <a:p>
            <a:r>
              <a:rPr lang="en-US"/>
              <a:t>If a dwelling has been weatherized already, is vacant, is condemned or scheduled for demolition, is structurally unsound, or if the client declines weatherization, it must be deferred.</a:t>
            </a:r>
          </a:p>
          <a:p>
            <a:endParaRPr lang="en-US"/>
          </a:p>
          <a:p>
            <a:r>
              <a:rPr lang="en-US"/>
              <a:t>A well-organized job site keeps tools and materials at easy access and protected from the elements, and includes designated facilities for washing up and breaks.</a:t>
            </a:r>
          </a:p>
          <a:p>
            <a:endParaRPr lang="en-US"/>
          </a:p>
          <a:p>
            <a:r>
              <a:rPr lang="en-US"/>
              <a:t>Routine maintenance on your tools increases their working life and ensures on-going safety.</a:t>
            </a:r>
          </a:p>
          <a:p>
            <a:endParaRPr lang="en-US"/>
          </a:p>
          <a:p>
            <a:r>
              <a:rPr lang="en-US"/>
              <a:t>Present this slide as an interactive discussion, soliciting personal examples from the trainees. Add your own personal examples and knowledge to supplement. </a:t>
            </a:r>
          </a:p>
          <a:p>
            <a:endParaRPr lang="en-US"/>
          </a:p>
          <a:p>
            <a:r>
              <a:rPr lang="en-US"/>
              <a:t>35</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double-insulated tools, never carry them by the cord or use in wet conditions, and follow lock out/tag out protocols.</a:t>
            </a:r>
          </a:p>
          <a:p>
            <a:endParaRPr lang="en-US"/>
          </a:p>
          <a:p>
            <a:r>
              <a:rPr lang="en-US"/>
              <a:t>Safety protocols protect the workers and residents. A safe work environment masks areas to contain dust and debris, is well-lit and well-ventilated, and includes all necessary PPE for the work being performed.</a:t>
            </a:r>
          </a:p>
          <a:p>
            <a:endParaRPr lang="en-US"/>
          </a:p>
          <a:p>
            <a:r>
              <a:rPr lang="en-US"/>
              <a:t>Protect the interior and exterior environment with masking to prevent contamination and ease clean-up at the end of the day.</a:t>
            </a:r>
          </a:p>
          <a:p>
            <a:endParaRPr lang="en-US"/>
          </a:p>
          <a:p>
            <a:r>
              <a:rPr lang="en-US"/>
              <a:t>Clean up the job site, remove protective barriers, replace any household furnishings that were moved, inventory tools and materials, and debrief with the crew at the end of the work day.</a:t>
            </a:r>
          </a:p>
          <a:p>
            <a:r>
              <a:rPr lang="en-US"/>
              <a:t>Present this slide as an interactive discussion, soliciting personal examples from the trainees. Add your own personal examples and knowledge to supplement. </a:t>
            </a:r>
          </a:p>
          <a:p>
            <a:endParaRPr lang="en-US"/>
          </a:p>
          <a:p>
            <a:r>
              <a:rPr lang="en-US"/>
              <a:t>36</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While discussing the work with the resident, spend some time determining where the crew should take their breaks and fulfill other facilities needs.</a:t>
            </a:r>
          </a:p>
          <a:p>
            <a:r>
              <a:rPr lang="en-US"/>
              <a:t>Use designated restroom and wash-up facilities. </a:t>
            </a:r>
          </a:p>
          <a:p>
            <a:r>
              <a:rPr lang="en-US"/>
              <a:t>Determine where breaks and lunch will be taken.</a:t>
            </a:r>
          </a:p>
          <a:p>
            <a:r>
              <a:rPr lang="en-US"/>
              <a:t>If there are smokers on the crew, find out where they may smoke (not in the home).</a:t>
            </a:r>
          </a:p>
          <a:p>
            <a:r>
              <a:rPr lang="en-US"/>
              <a:t>This is especially important when working lead safe. </a:t>
            </a:r>
          </a:p>
          <a:p>
            <a:r>
              <a:rPr lang="en-US"/>
              <a:t>You should always be mindful of the resident’s preferences, but it is even more critical to designate wash-up and eating facilities when you are working in a lead environment to avoid contaminating the home unintentionally.</a:t>
            </a:r>
          </a:p>
          <a:p>
            <a:endParaRPr lang="en-US"/>
          </a:p>
          <a:p>
            <a:r>
              <a:rPr lang="en-US"/>
              <a:t>4</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Though the auditor conducted a thorough assessment of the home prior to your arrival at the job site, the work of installing measures is far more invasive than a typical audit. This means that you may be the first person to access certain areas of the home in quite some time and may make some unfortunate discoveries. </a:t>
            </a:r>
          </a:p>
          <a:p>
            <a:r>
              <a:rPr lang="en-US"/>
              <a:t>The next few slides present some examples of pre-existing conditions that should be reported to the crew leader to determine appropriate actions and some guidance about the deferral policies in the Weatherization Assistance Program.</a:t>
            </a:r>
          </a:p>
          <a:p>
            <a:r>
              <a:rPr lang="en-US"/>
              <a:t>5</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of damaged ceiling and mold on walls.</a:t>
            </a:r>
          </a:p>
          <a:p>
            <a:r>
              <a:rPr lang="en-US"/>
              <a:t>Auditors should attempt to determine the underlying cause of mold problems. </a:t>
            </a:r>
          </a:p>
          <a:p>
            <a:r>
              <a:rPr lang="en-US"/>
              <a:t>Q: Should air sealing be recommended in a home where these kinds of conditions are observed? </a:t>
            </a:r>
          </a:p>
          <a:p>
            <a:r>
              <a:rPr lang="en-US"/>
              <a:t>A: Not until the underlying causes are resolved and the mold has been cleaned up.</a:t>
            </a:r>
          </a:p>
          <a:p>
            <a:r>
              <a:rPr lang="en-US"/>
              <a:t>If you find situations like this that aren’t mentioned in the work scope, notify the crew lead. The underlying cause of moisture damage must be addressed before repairs are made. The photo on the right would require deferral. </a:t>
            </a:r>
          </a:p>
          <a:p>
            <a:endParaRPr lang="en-US"/>
          </a:p>
          <a:p>
            <a:endParaRPr lang="en-US"/>
          </a:p>
          <a:p>
            <a:r>
              <a:rPr lang="en-US"/>
              <a:t>6</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photo of a wet crawl space without a door.</a:t>
            </a:r>
          </a:p>
          <a:p>
            <a:r>
              <a:rPr lang="en-US"/>
              <a:t>Situations like this can affect the health and safety of weatherization workers.</a:t>
            </a:r>
          </a:p>
          <a:p>
            <a:r>
              <a:rPr lang="en-US"/>
              <a:t>Even when the crawl space is clean and dry, accessibility guidelines apply. Check the local field guide. Typically, if there is less than 24” of vertical clearance, it may be considered inaccessible. </a:t>
            </a:r>
          </a:p>
          <a:p>
            <a:r>
              <a:rPr lang="en-US"/>
              <a:t>The term “confined space” is sometimes used and may even be defined in the State Field Guide for clarification about where workers are expected to go, and where they are not. The official OSHA definition is not helpful regarding specific dimensions and is generally inferred to mean an employee would be working with heavy machinery within the confined space. </a:t>
            </a:r>
          </a:p>
          <a:p>
            <a:r>
              <a:rPr lang="en-US"/>
              <a:t>According to OSHA’s definition, a confined space is:</a:t>
            </a:r>
          </a:p>
          <a:p>
            <a:r>
              <a:rPr lang="en-US"/>
              <a:t>Large enough for an employee to enter fully and perform assigned work;</a:t>
            </a:r>
          </a:p>
          <a:p>
            <a:r>
              <a:rPr lang="en-US"/>
              <a:t>Is not designed for continuous occupancy by the employee; and</a:t>
            </a:r>
          </a:p>
          <a:p>
            <a:r>
              <a:rPr lang="en-US"/>
              <a:t>Has a limited or restricted means of entry or exit.</a:t>
            </a:r>
          </a:p>
          <a:p>
            <a:r>
              <a:rPr lang="en-US"/>
              <a:t>7</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photo of a wet basement floor with an open sump. </a:t>
            </a:r>
          </a:p>
          <a:p>
            <a:r>
              <a:rPr lang="en-US"/>
              <a:t>Bulk moisture problems like this will need to be fixed before weatherization work can begin.</a:t>
            </a:r>
          </a:p>
          <a:p>
            <a:endParaRPr lang="en-US"/>
          </a:p>
          <a:p>
            <a:r>
              <a:rPr lang="en-US"/>
              <a:t>8</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photo of knob and tube wiring. </a:t>
            </a:r>
          </a:p>
          <a:p>
            <a:r>
              <a:rPr lang="en-US"/>
              <a:t>The auditor should have noted the locations of these and other potential electrical hazards:</a:t>
            </a:r>
          </a:p>
          <a:p>
            <a:r>
              <a:rPr lang="en-US"/>
              <a:t>Knob and tube wiring</a:t>
            </a:r>
          </a:p>
          <a:p>
            <a:r>
              <a:rPr lang="en-US"/>
              <a:t>Open wire splices</a:t>
            </a:r>
          </a:p>
          <a:p>
            <a:r>
              <a:rPr lang="en-US"/>
              <a:t>Uncovered junction boxes</a:t>
            </a:r>
          </a:p>
          <a:p>
            <a:r>
              <a:rPr lang="en-US"/>
              <a:t>Frayed wire, etc.</a:t>
            </a:r>
          </a:p>
          <a:p>
            <a:endParaRPr lang="en-US"/>
          </a:p>
          <a:p>
            <a:r>
              <a:rPr lang="en-US"/>
              <a:t>If you discover electrical hazards and they aren’t noted on the work order, notify the crew chief to determine if a change order is required or if you can address the issue, continue work, and deal with the paperwork back at the office.  </a:t>
            </a:r>
          </a:p>
          <a:p>
            <a:endParaRPr lang="en-US"/>
          </a:p>
          <a:p>
            <a:endParaRPr lang="en-US"/>
          </a:p>
          <a:p>
            <a:r>
              <a:rPr lang="en-US"/>
              <a:t>9</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8/14/2025</a:t>
            </a:fld>
            <a:endParaRPr lang="en-US"/>
          </a:p>
        </p:txBody>
      </p:sp>
      <p:sp>
        <p:nvSpPr>
          <p:cNvPr id="8" name="Footer Placeholder 7"/>
          <p:cNvSpPr>
            <a:spLocks noGrp="1"/>
          </p:cNvSpPr>
          <p:nvPr>
            <p:ph type="ftr" sz="quarter" idx="11"/>
          </p:nvPr>
        </p:nvSpPr>
        <p:spPr/>
        <p:txBody>
          <a:bodyPr/>
          <a:lstStyle/>
          <a:p>
            <a:r>
              <a:rPr lang="en-US"/>
              <a:t>GJA 2024 Version III</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8/14/2025</a:t>
            </a:fld>
            <a:endParaRPr lang="en-US"/>
          </a:p>
        </p:txBody>
      </p:sp>
      <p:sp>
        <p:nvSpPr>
          <p:cNvPr id="4" name="Footer Placeholder 3"/>
          <p:cNvSpPr>
            <a:spLocks noGrp="1"/>
          </p:cNvSpPr>
          <p:nvPr>
            <p:ph type="ftr" sz="quarter" idx="11"/>
          </p:nvPr>
        </p:nvSpPr>
        <p:spPr/>
        <p:txBody>
          <a:bodyPr/>
          <a:lstStyle/>
          <a:p>
            <a:r>
              <a:rPr lang="en-US"/>
              <a:t>GJA 2024 Version III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8/14/2025</a:t>
            </a:fld>
            <a:endParaRPr lang="en-US"/>
          </a:p>
        </p:txBody>
      </p:sp>
      <p:sp>
        <p:nvSpPr>
          <p:cNvPr id="3" name="Footer Placeholder 2"/>
          <p:cNvSpPr>
            <a:spLocks noGrp="1"/>
          </p:cNvSpPr>
          <p:nvPr>
            <p:ph type="ftr" sz="quarter" idx="11"/>
          </p:nvPr>
        </p:nvSpPr>
        <p:spPr/>
        <p:txBody>
          <a:bodyPr/>
          <a:lstStyle/>
          <a:p>
            <a:r>
              <a:rPr lang="en-US"/>
              <a:t>GJA 2024 Version III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GJA 2024 Version III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e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3.png"/><Relationship Id="rId10"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jpe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jpeg"/><Relationship Id="rId7"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png"/><Relationship Id="rId7"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jpeg"/><Relationship Id="rId7"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jpeg"/><Relationship Id="rId7"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waptac.org/" TargetMode="External"/><Relationship Id="rId7"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png"/><Relationship Id="rId5" Type="http://schemas.openxmlformats.org/officeDocument/2006/relationships/image" Target="../media/image31.png"/><Relationship Id="rId10" Type="http://schemas.openxmlformats.org/officeDocument/2006/relationships/image" Target="../media/image5.jpeg"/><Relationship Id="rId4" Type="http://schemas.openxmlformats.org/officeDocument/2006/relationships/hyperlink" Target="http://www.epa.gov" TargetMode="Externa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jpeg"/><Relationship Id="rId7"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png"/><Relationship Id="rId7"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5.jpeg"/><Relationship Id="rId7"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6.jpeg"/><Relationship Id="rId7"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7.png"/><Relationship Id="rId7"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jpe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518338" y="3490901"/>
            <a:ext cx="7132320" cy="1337945"/>
          </a:xfrm>
          <a:prstGeom prst="rect">
            <a:avLst/>
          </a:prstGeom>
        </p:spPr>
        <p:txBody>
          <a:bodyPr lIns="0" tIns="0" rIns="0" bIns="0" rtlCol="0" anchor="t">
            <a:spAutoFit/>
          </a:bodyPr>
          <a:lstStyle/>
          <a:p>
            <a:pPr algn="l">
              <a:lnSpc>
                <a:spcPts val="4608"/>
              </a:lnSpc>
            </a:pPr>
            <a:r>
              <a:rPr lang="en-US" sz="4266">
                <a:solidFill>
                  <a:srgbClr val="11007C"/>
                </a:solidFill>
                <a:latin typeface="Arial"/>
              </a:rPr>
              <a:t>At the Job Site</a:t>
            </a:r>
          </a:p>
        </p:txBody>
      </p:sp>
      <p:sp>
        <p:nvSpPr>
          <p:cNvPr id="6" name="AutoShape 6"/>
          <p:cNvSpPr/>
          <p:nvPr/>
        </p:nvSpPr>
        <p:spPr>
          <a:xfrm rot="2587">
            <a:off x="2517986" y="3333327"/>
            <a:ext cx="6749629" cy="0"/>
          </a:xfrm>
          <a:prstGeom prst="line">
            <a:avLst/>
          </a:prstGeom>
          <a:ln w="9525" cap="rnd">
            <a:solidFill>
              <a:srgbClr val="528FBA"/>
            </a:solidFill>
            <a:prstDash val="solid"/>
            <a:headEnd type="none" w="sm" len="sm"/>
            <a:tailEnd type="none" w="sm" len="sm"/>
          </a:ln>
        </p:spPr>
      </p:sp>
      <p:sp>
        <p:nvSpPr>
          <p:cNvPr id="8" name="Freeform 8" descr="Weatherization Works Logo"/>
          <p:cNvSpPr/>
          <p:nvPr/>
        </p:nvSpPr>
        <p:spPr>
          <a:xfrm>
            <a:off x="650240" y="2194560"/>
            <a:ext cx="1669627" cy="2191173"/>
          </a:xfrm>
          <a:custGeom>
            <a:avLst/>
            <a:gdLst/>
            <a:ahLst/>
            <a:cxnLst/>
            <a:rect l="l" t="t" r="r" b="b"/>
            <a:pathLst>
              <a:path w="1669627" h="2191173">
                <a:moveTo>
                  <a:pt x="0" y="0"/>
                </a:moveTo>
                <a:lnTo>
                  <a:pt x="1669627" y="0"/>
                </a:lnTo>
                <a:lnTo>
                  <a:pt x="1669627" y="2191173"/>
                </a:lnTo>
                <a:lnTo>
                  <a:pt x="0" y="2191173"/>
                </a:lnTo>
                <a:lnTo>
                  <a:pt x="0" y="0"/>
                </a:lnTo>
                <a:close/>
              </a:path>
            </a:pathLst>
          </a:custGeom>
          <a:blipFill>
            <a:blip r:embed="rId3"/>
            <a:stretch>
              <a:fillRect r="-7620"/>
            </a:stretch>
          </a:blipFill>
        </p:spPr>
      </p:sp>
      <p:sp>
        <p:nvSpPr>
          <p:cNvPr id="9" name="TextBox 9"/>
          <p:cNvSpPr txBox="1"/>
          <p:nvPr/>
        </p:nvSpPr>
        <p:spPr>
          <a:xfrm>
            <a:off x="2529840" y="2508378"/>
            <a:ext cx="6644640" cy="256480"/>
          </a:xfrm>
          <a:prstGeom prst="rect">
            <a:avLst/>
          </a:prstGeom>
        </p:spPr>
        <p:txBody>
          <a:bodyPr lIns="0" tIns="0" rIns="0" bIns="0" rtlCol="0" anchor="t">
            <a:spAutoFit/>
          </a:bodyPr>
          <a:lstStyle/>
          <a:p>
            <a:pPr algn="l">
              <a:lnSpc>
                <a:spcPts val="2047"/>
              </a:lnSpc>
            </a:pPr>
            <a:r>
              <a:rPr lang="en-US" sz="1700">
                <a:solidFill>
                  <a:srgbClr val="DC2B3B"/>
                </a:solidFill>
                <a:latin typeface="Arial"/>
              </a:rPr>
              <a:t>WEATHERIZATION INSTALLER/TECHNICAN FUNDAMENTALS</a:t>
            </a:r>
            <a:endParaRPr lang="en-US" sz="1700">
              <a:solidFill>
                <a:srgbClr val="DC2B3B"/>
              </a:solidFill>
              <a:latin typeface="Arial"/>
              <a:cs typeface="Arial"/>
            </a:endParaRPr>
          </a:p>
        </p:txBody>
      </p:sp>
      <p:sp>
        <p:nvSpPr>
          <p:cNvPr id="12" name="Footer Placeholder 6">
            <a:extLst>
              <a:ext uri="{FF2B5EF4-FFF2-40B4-BE49-F238E27FC236}">
                <a16:creationId xmlns:a16="http://schemas.microsoft.com/office/drawing/2014/main" id="{622F0493-1890-2D25-EA9B-A117FEACBD08}"/>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3" name="Picture 12" descr="A red and white symbol of a person with a hard hat&#10;&#10;AI-generated content may be incorrect.">
            <a:extLst>
              <a:ext uri="{FF2B5EF4-FFF2-40B4-BE49-F238E27FC236}">
                <a16:creationId xmlns:a16="http://schemas.microsoft.com/office/drawing/2014/main" id="{BB507E48-6AF2-5362-D0AC-0BB0CCB17411}"/>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2565DC16-ADE0-BE9E-6E85-6911E0FF3E92}"/>
              </a:ext>
            </a:extLst>
          </p:cNvPr>
          <p:cNvPicPr>
            <a:picLocks noChangeAspect="1"/>
          </p:cNvPicPr>
          <p:nvPr/>
        </p:nvPicPr>
        <p:blipFill>
          <a:blip r:embed="rId5"/>
          <a:stretch>
            <a:fillRect/>
          </a:stretch>
        </p:blipFill>
        <p:spPr>
          <a:xfrm>
            <a:off x="505057" y="551645"/>
            <a:ext cx="1680521" cy="519859"/>
          </a:xfrm>
          <a:prstGeom prst="rect">
            <a:avLst/>
          </a:prstGeom>
        </p:spPr>
      </p:pic>
      <p:sp>
        <p:nvSpPr>
          <p:cNvPr id="15" name="Rectangle 14">
            <a:extLst>
              <a:ext uri="{FF2B5EF4-FFF2-40B4-BE49-F238E27FC236}">
                <a16:creationId xmlns:a16="http://schemas.microsoft.com/office/drawing/2014/main" id="{D4163E64-F327-DA8B-E5E9-399C0D469352}"/>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5000B604-6BA4-2D59-638B-012DAE854077}"/>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683943C5-EA8D-6DD3-9888-A2CB58B5C489}"/>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18" name="Picture 17" descr="A blue and grey logo&#10;&#10;AI-generated content may be incorrect.">
            <a:extLst>
              <a:ext uri="{FF2B5EF4-FFF2-40B4-BE49-F238E27FC236}">
                <a16:creationId xmlns:a16="http://schemas.microsoft.com/office/drawing/2014/main" id="{28B266CC-C34D-2F14-54CC-40783C11F501}"/>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19" name="Picture 18" descr="A green text on a white background&#10;&#10;AI-generated content may be incorrect.">
            <a:extLst>
              <a:ext uri="{FF2B5EF4-FFF2-40B4-BE49-F238E27FC236}">
                <a16:creationId xmlns:a16="http://schemas.microsoft.com/office/drawing/2014/main" id="{82CC68DB-D615-D496-AAF5-5F23FADDD707}"/>
              </a:ext>
            </a:extLst>
          </p:cNvPr>
          <p:cNvPicPr>
            <a:picLocks noChangeAspect="1"/>
          </p:cNvPicPr>
          <p:nvPr/>
        </p:nvPicPr>
        <p:blipFill>
          <a:blip r:embed="rId8"/>
          <a:stretch>
            <a:fillRect/>
          </a:stretch>
        </p:blipFill>
        <p:spPr>
          <a:xfrm>
            <a:off x="4128621" y="6536871"/>
            <a:ext cx="1235674" cy="307486"/>
          </a:xfrm>
          <a:prstGeom prst="rect">
            <a:avLst/>
          </a:prstGeom>
          <a:ln>
            <a:noFill/>
          </a:ln>
        </p:spPr>
      </p:pic>
      <p:sp>
        <p:nvSpPr>
          <p:cNvPr id="20" name="Footer Placeholder 1">
            <a:extLst>
              <a:ext uri="{FF2B5EF4-FFF2-40B4-BE49-F238E27FC236}">
                <a16:creationId xmlns:a16="http://schemas.microsoft.com/office/drawing/2014/main" id="{86ABD34F-79F4-626D-682D-A558B13EE2EB}"/>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293" y="7084483"/>
            <a:ext cx="7589520" cy="184997"/>
          </a:xfrm>
          <a:prstGeom prst="rect">
            <a:avLst/>
          </a:prstGeom>
        </p:spPr>
        <p:txBody>
          <a:bodyPr lIns="0" tIns="0" rIns="0" bIns="0" rtlCol="0" anchor="t">
            <a:spAutoFit/>
          </a:bodyPr>
          <a:lstStyle/>
          <a:p>
            <a:pPr algn="l">
              <a:lnSpc>
                <a:spcPts val="1152"/>
              </a:lnSpc>
            </a:pPr>
            <a:r>
              <a:rPr lang="en-US" sz="1066">
                <a:solidFill>
                  <a:srgbClr val="FFFFFF"/>
                </a:solidFill>
                <a:latin typeface="Arial"/>
              </a:rPr>
              <a:t>‹#› | WEATHERIZATION ASSISTANCE PROGRAM STANDARDIZED CURRICULUM – July 2012</a:t>
            </a:r>
          </a:p>
        </p:txBody>
      </p:sp>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TextBox 5"/>
          <p:cNvSpPr txBox="1"/>
          <p:nvPr/>
        </p:nvSpPr>
        <p:spPr>
          <a:xfrm>
            <a:off x="1922816" y="870369"/>
            <a:ext cx="5913120"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Ventilation Ducts</a:t>
            </a:r>
            <a:endParaRPr lang="en-US"/>
          </a:p>
        </p:txBody>
      </p:sp>
      <p:sp>
        <p:nvSpPr>
          <p:cNvPr id="6" name="Freeform 6" descr="Photo of disconnected duct from a kitchen ventilation fan and associated moisture on roof sheathing."/>
          <p:cNvSpPr/>
          <p:nvPr/>
        </p:nvSpPr>
        <p:spPr>
          <a:xfrm>
            <a:off x="3629660" y="1601578"/>
            <a:ext cx="5784427" cy="4483947"/>
          </a:xfrm>
          <a:custGeom>
            <a:avLst/>
            <a:gdLst/>
            <a:ahLst/>
            <a:cxnLst/>
            <a:rect l="l" t="t" r="r" b="b"/>
            <a:pathLst>
              <a:path w="5784427" h="4483947">
                <a:moveTo>
                  <a:pt x="0" y="0"/>
                </a:moveTo>
                <a:lnTo>
                  <a:pt x="5784426" y="0"/>
                </a:lnTo>
                <a:lnTo>
                  <a:pt x="5784426" y="4483947"/>
                </a:lnTo>
                <a:lnTo>
                  <a:pt x="0" y="4483947"/>
                </a:lnTo>
                <a:lnTo>
                  <a:pt x="0" y="0"/>
                </a:lnTo>
                <a:close/>
              </a:path>
            </a:pathLst>
          </a:custGeom>
          <a:blipFill>
            <a:blip r:embed="rId3"/>
            <a:stretch>
              <a:fillRect r="-485"/>
            </a:stretch>
          </a:blipFill>
        </p:spPr>
      </p:sp>
      <p:sp>
        <p:nvSpPr>
          <p:cNvPr id="7" name="TextBox 7"/>
          <p:cNvSpPr txBox="1"/>
          <p:nvPr/>
        </p:nvSpPr>
        <p:spPr>
          <a:xfrm>
            <a:off x="369897" y="1959923"/>
            <a:ext cx="3144615" cy="3206006"/>
          </a:xfrm>
          <a:prstGeom prst="rect">
            <a:avLst/>
          </a:prstGeom>
        </p:spPr>
        <p:txBody>
          <a:bodyPr wrap="square" lIns="0" tIns="0" rIns="0" bIns="0" rtlCol="0" anchor="t">
            <a:spAutoFit/>
          </a:bodyPr>
          <a:lstStyle/>
          <a:p>
            <a:pPr algn="l">
              <a:lnSpc>
                <a:spcPts val="2534"/>
              </a:lnSpc>
            </a:pPr>
            <a:r>
              <a:rPr lang="en-US" sz="2300">
                <a:solidFill>
                  <a:srgbClr val="000000"/>
                </a:solidFill>
                <a:latin typeface="Arial"/>
              </a:rPr>
              <a:t>Note location and condition of exhaust ducts:</a:t>
            </a:r>
          </a:p>
          <a:p>
            <a:pPr>
              <a:lnSpc>
                <a:spcPts val="2534"/>
              </a:lnSpc>
            </a:pPr>
            <a:endParaRPr lang="en-US" sz="2300">
              <a:solidFill>
                <a:srgbClr val="000000"/>
              </a:solidFill>
              <a:latin typeface="Arial"/>
            </a:endParaRPr>
          </a:p>
          <a:p>
            <a:pPr marL="301625" lvl="1" indent="-150495" algn="l">
              <a:lnSpc>
                <a:spcPts val="2534"/>
              </a:lnSpc>
              <a:buFont typeface="Arial"/>
              <a:buChar char="•"/>
            </a:pPr>
            <a:r>
              <a:rPr lang="en-US" sz="2300">
                <a:solidFill>
                  <a:srgbClr val="000000"/>
                </a:solidFill>
                <a:latin typeface="Arial"/>
              </a:rPr>
              <a:t>Vented directly outside?</a:t>
            </a:r>
            <a:endParaRPr lang="en-US" sz="2300">
              <a:solidFill>
                <a:srgbClr val="000000"/>
              </a:solidFill>
              <a:latin typeface="Arial"/>
              <a:cs typeface="Arial"/>
            </a:endParaRPr>
          </a:p>
          <a:p>
            <a:pPr marL="301625" lvl="1" indent="-150495">
              <a:lnSpc>
                <a:spcPts val="2534"/>
              </a:lnSpc>
              <a:buFont typeface="Arial"/>
              <a:buChar char="•"/>
            </a:pPr>
            <a:endParaRPr lang="en-US" sz="2300">
              <a:solidFill>
                <a:srgbClr val="000000"/>
              </a:solidFill>
              <a:latin typeface="Arial"/>
            </a:endParaRPr>
          </a:p>
          <a:p>
            <a:pPr marL="301625" lvl="1" indent="-150495">
              <a:lnSpc>
                <a:spcPts val="2534"/>
              </a:lnSpc>
              <a:buFont typeface="Arial"/>
              <a:buChar char="•"/>
            </a:pPr>
            <a:r>
              <a:rPr lang="en-US" sz="2300">
                <a:solidFill>
                  <a:srgbClr val="000000"/>
                </a:solidFill>
                <a:latin typeface="Arial"/>
              </a:rPr>
              <a:t>Smooth or flex pipe?</a:t>
            </a:r>
            <a:endParaRPr lang="en-US" sz="2300">
              <a:solidFill>
                <a:srgbClr val="000000"/>
              </a:solidFill>
              <a:latin typeface="Arial"/>
              <a:cs typeface="Arial"/>
            </a:endParaRPr>
          </a:p>
          <a:p>
            <a:pPr marL="301625" lvl="1" indent="-150495">
              <a:lnSpc>
                <a:spcPts val="2534"/>
              </a:lnSpc>
              <a:buFont typeface="Arial"/>
              <a:buChar char="•"/>
            </a:pPr>
            <a:endParaRPr lang="en-US" sz="2300">
              <a:solidFill>
                <a:srgbClr val="000000"/>
              </a:solidFill>
              <a:latin typeface="Arial"/>
            </a:endParaRPr>
          </a:p>
          <a:p>
            <a:pPr marL="301625" lvl="1" indent="-150495" algn="l">
              <a:lnSpc>
                <a:spcPts val="2534"/>
              </a:lnSpc>
              <a:buFont typeface="Arial"/>
              <a:buChar char="•"/>
            </a:pPr>
            <a:r>
              <a:rPr lang="en-US" sz="2300">
                <a:solidFill>
                  <a:srgbClr val="000000"/>
                </a:solidFill>
                <a:latin typeface="Arial"/>
              </a:rPr>
              <a:t>Moisture damage?</a:t>
            </a:r>
            <a:endParaRPr lang="en-US" sz="2300">
              <a:solidFill>
                <a:srgbClr val="000000"/>
              </a:solidFill>
              <a:latin typeface="Arial"/>
              <a:cs typeface="Arial"/>
            </a:endParaRPr>
          </a:p>
        </p:txBody>
      </p:sp>
      <p:sp>
        <p:nvSpPr>
          <p:cNvPr id="8" name="TextBox 8"/>
          <p:cNvSpPr txBox="1"/>
          <p:nvPr/>
        </p:nvSpPr>
        <p:spPr>
          <a:xfrm>
            <a:off x="5387294" y="5862174"/>
            <a:ext cx="3881120" cy="173831"/>
          </a:xfrm>
          <a:prstGeom prst="rect">
            <a:avLst/>
          </a:prstGeom>
        </p:spPr>
        <p:txBody>
          <a:bodyPr lIns="0" tIns="0" rIns="0" bIns="0" rtlCol="0" anchor="t">
            <a:spAutoFit/>
          </a:bodyPr>
          <a:lstStyle/>
          <a:p>
            <a:pPr algn="r">
              <a:lnSpc>
                <a:spcPts val="1152"/>
              </a:lnSpc>
            </a:pPr>
            <a:r>
              <a:rPr lang="en-US" sz="1066">
                <a:solidFill>
                  <a:srgbClr val="FFFFFF"/>
                </a:solidFill>
                <a:latin typeface="Arial Italics"/>
              </a:rPr>
              <a:t>Photo courtesy of PA Weatherization Training Center</a:t>
            </a:r>
          </a:p>
        </p:txBody>
      </p:sp>
      <p:sp>
        <p:nvSpPr>
          <p:cNvPr id="12" name="Footer Placeholder 6">
            <a:extLst>
              <a:ext uri="{FF2B5EF4-FFF2-40B4-BE49-F238E27FC236}">
                <a16:creationId xmlns:a16="http://schemas.microsoft.com/office/drawing/2014/main" id="{33B8C8C1-EFAD-7ED0-1C84-ABF594730FB3}"/>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4" name="Picture 13" descr="A red and white symbol of a person with a hard hat&#10;&#10;AI-generated content may be incorrect.">
            <a:extLst>
              <a:ext uri="{FF2B5EF4-FFF2-40B4-BE49-F238E27FC236}">
                <a16:creationId xmlns:a16="http://schemas.microsoft.com/office/drawing/2014/main" id="{7D02FE28-A573-36B8-4843-27A46BC3C4A2}"/>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E35991B8-CB1F-D487-2D53-CA35951F470D}"/>
              </a:ext>
            </a:extLst>
          </p:cNvPr>
          <p:cNvPicPr>
            <a:picLocks noChangeAspect="1"/>
          </p:cNvPicPr>
          <p:nvPr/>
        </p:nvPicPr>
        <p:blipFill>
          <a:blip r:embed="rId5"/>
          <a:stretch>
            <a:fillRect/>
          </a:stretch>
        </p:blipFill>
        <p:spPr>
          <a:xfrm>
            <a:off x="483155" y="296124"/>
            <a:ext cx="1680521" cy="519859"/>
          </a:xfrm>
          <a:prstGeom prst="rect">
            <a:avLst/>
          </a:prstGeom>
        </p:spPr>
      </p:pic>
      <p:sp>
        <p:nvSpPr>
          <p:cNvPr id="18" name="Rectangle 17">
            <a:extLst>
              <a:ext uri="{FF2B5EF4-FFF2-40B4-BE49-F238E27FC236}">
                <a16:creationId xmlns:a16="http://schemas.microsoft.com/office/drawing/2014/main" id="{AE4EBC95-E8F3-2BAD-C096-FE85608CC3DE}"/>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1F6413DE-C6DA-C965-E2C2-CB79E9E15959}"/>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10</a:t>
            </a:fld>
            <a:endParaRPr lang="en-US">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7D9941D7-2424-92BC-89E1-B9C14B059E49}"/>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591B10E0-4FA5-74E7-9D39-C9C8B2F850A3}"/>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62D3A549-D8A5-F3E9-4BE3-9FCB1223C2B7}"/>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8" name="Footer Placeholder 1">
            <a:extLst>
              <a:ext uri="{FF2B5EF4-FFF2-40B4-BE49-F238E27FC236}">
                <a16:creationId xmlns:a16="http://schemas.microsoft.com/office/drawing/2014/main" id="{39BFBA15-4DD9-53B3-074C-11FC929622A6}"/>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79120" y="2493857"/>
            <a:ext cx="8595360" cy="2124749"/>
          </a:xfrm>
          <a:prstGeom prst="rect">
            <a:avLst/>
          </a:prstGeom>
        </p:spPr>
        <p:txBody>
          <a:bodyPr lIns="0" tIns="0" rIns="0" bIns="0" rtlCol="0" anchor="t">
            <a:spAutoFit/>
          </a:bodyPr>
          <a:lstStyle/>
          <a:p>
            <a:pPr algn="ctr">
              <a:lnSpc>
                <a:spcPct val="150000"/>
              </a:lnSpc>
            </a:pPr>
            <a:r>
              <a:rPr lang="en-US" sz="3200">
                <a:solidFill>
                  <a:srgbClr val="000000"/>
                </a:solidFill>
                <a:latin typeface="Arial"/>
              </a:rPr>
              <a:t>When to </a:t>
            </a:r>
            <a:r>
              <a:rPr lang="en-US" sz="3200">
                <a:solidFill>
                  <a:srgbClr val="79CA2D"/>
                </a:solidFill>
                <a:latin typeface="Arial Bold Italics"/>
              </a:rPr>
              <a:t>walk</a:t>
            </a:r>
            <a:r>
              <a:rPr lang="en-US" sz="3200">
                <a:solidFill>
                  <a:srgbClr val="0070C0"/>
                </a:solidFill>
                <a:latin typeface="Arial"/>
              </a:rPr>
              <a:t> </a:t>
            </a:r>
            <a:r>
              <a:rPr lang="en-US" sz="3200">
                <a:solidFill>
                  <a:srgbClr val="000000"/>
                </a:solidFill>
                <a:latin typeface="Arial"/>
              </a:rPr>
              <a:t>away.</a:t>
            </a:r>
            <a:endParaRPr lang="en-US" sz="3200">
              <a:solidFill>
                <a:srgbClr val="000000"/>
              </a:solidFill>
              <a:latin typeface="Arial"/>
              <a:cs typeface="Arial"/>
            </a:endParaRPr>
          </a:p>
          <a:p>
            <a:pPr algn="ctr">
              <a:lnSpc>
                <a:spcPct val="150000"/>
              </a:lnSpc>
            </a:pPr>
            <a:r>
              <a:rPr lang="en-US" sz="3200">
                <a:solidFill>
                  <a:srgbClr val="000000"/>
                </a:solidFill>
                <a:latin typeface="Arial"/>
              </a:rPr>
              <a:t>When to </a:t>
            </a:r>
            <a:r>
              <a:rPr lang="en-US" sz="3200">
                <a:solidFill>
                  <a:srgbClr val="800000"/>
                </a:solidFill>
                <a:latin typeface="Arial Bold Italics"/>
              </a:rPr>
              <a:t>run</a:t>
            </a:r>
            <a:r>
              <a:rPr lang="en-US" sz="3200">
                <a:solidFill>
                  <a:srgbClr val="0070C0"/>
                </a:solidFill>
                <a:latin typeface="Arial"/>
              </a:rPr>
              <a:t> </a:t>
            </a:r>
            <a:r>
              <a:rPr lang="en-US" sz="3200">
                <a:solidFill>
                  <a:srgbClr val="000000"/>
                </a:solidFill>
                <a:latin typeface="Arial"/>
              </a:rPr>
              <a:t>away.</a:t>
            </a:r>
            <a:endParaRPr lang="en-US" sz="3200">
              <a:solidFill>
                <a:srgbClr val="000000"/>
              </a:solidFill>
              <a:latin typeface="Arial"/>
              <a:cs typeface="Arial"/>
            </a:endParaRPr>
          </a:p>
          <a:p>
            <a:pPr algn="ctr">
              <a:lnSpc>
                <a:spcPct val="150000"/>
              </a:lnSpc>
            </a:pPr>
            <a:r>
              <a:rPr lang="en-US" sz="3200">
                <a:solidFill>
                  <a:srgbClr val="000000"/>
                </a:solidFill>
                <a:latin typeface="Arial"/>
              </a:rPr>
              <a:t>What to do about it.</a:t>
            </a:r>
            <a:endParaRPr lang="en-US" sz="3200">
              <a:solidFill>
                <a:srgbClr val="000000"/>
              </a:solidFill>
              <a:latin typeface="Arial"/>
              <a:cs typeface="Arial"/>
            </a:endParaRPr>
          </a:p>
        </p:txBody>
      </p:sp>
      <p:sp>
        <p:nvSpPr>
          <p:cNvPr id="6" name="TextBox 6"/>
          <p:cNvSpPr txBox="1"/>
          <p:nvPr/>
        </p:nvSpPr>
        <p:spPr>
          <a:xfrm>
            <a:off x="761999" y="1297285"/>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Deferral</a:t>
            </a:r>
            <a:endParaRPr lang="en-US"/>
          </a:p>
        </p:txBody>
      </p:sp>
      <p:sp>
        <p:nvSpPr>
          <p:cNvPr id="7" name="AutoShape 7"/>
          <p:cNvSpPr/>
          <p:nvPr/>
        </p:nvSpPr>
        <p:spPr>
          <a:xfrm rot="7038">
            <a:off x="1137912" y="2185247"/>
            <a:ext cx="7443909" cy="0"/>
          </a:xfrm>
          <a:prstGeom prst="line">
            <a:avLst/>
          </a:prstGeom>
          <a:ln w="9525" cap="rnd">
            <a:solidFill>
              <a:srgbClr val="FFFFFF"/>
            </a:solidFill>
            <a:prstDash val="solid"/>
            <a:headEnd type="none" w="sm" len="sm"/>
            <a:tailEnd type="none" w="sm" len="sm"/>
          </a:ln>
        </p:spPr>
      </p:sp>
      <p:sp>
        <p:nvSpPr>
          <p:cNvPr id="9" name="AutoShape 9"/>
          <p:cNvSpPr/>
          <p:nvPr/>
        </p:nvSpPr>
        <p:spPr>
          <a:xfrm rot="7037">
            <a:off x="1137912" y="4550834"/>
            <a:ext cx="7443909" cy="0"/>
          </a:xfrm>
          <a:prstGeom prst="line">
            <a:avLst/>
          </a:prstGeom>
          <a:ln w="9525" cap="rnd">
            <a:solidFill>
              <a:srgbClr val="FFFFFF"/>
            </a:solidFill>
            <a:prstDash val="solid"/>
            <a:headEnd type="none" w="sm" len="sm"/>
            <a:tailEnd type="none" w="sm" len="sm"/>
          </a:ln>
        </p:spPr>
      </p:sp>
      <p:sp>
        <p:nvSpPr>
          <p:cNvPr id="10" name="AutoShape 10"/>
          <p:cNvSpPr/>
          <p:nvPr/>
        </p:nvSpPr>
        <p:spPr>
          <a:xfrm rot="7038">
            <a:off x="1137912" y="5663354"/>
            <a:ext cx="7443909" cy="0"/>
          </a:xfrm>
          <a:prstGeom prst="line">
            <a:avLst/>
          </a:prstGeom>
          <a:ln w="9525" cap="rnd">
            <a:solidFill>
              <a:srgbClr val="FFFFFF"/>
            </a:solidFill>
            <a:prstDash val="solid"/>
            <a:headEnd type="none" w="sm" len="sm"/>
            <a:tailEnd type="none" w="sm" len="sm"/>
          </a:ln>
        </p:spPr>
      </p:sp>
      <p:sp>
        <p:nvSpPr>
          <p:cNvPr id="13" name="Footer Placeholder 6">
            <a:extLst>
              <a:ext uri="{FF2B5EF4-FFF2-40B4-BE49-F238E27FC236}">
                <a16:creationId xmlns:a16="http://schemas.microsoft.com/office/drawing/2014/main" id="{44030DA4-0976-F9C4-6B4F-D54FCA247947}"/>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5" name="Picture 14" descr="A red and white symbol of a person with a hard hat&#10;&#10;AI-generated content may be incorrect.">
            <a:extLst>
              <a:ext uri="{FF2B5EF4-FFF2-40B4-BE49-F238E27FC236}">
                <a16:creationId xmlns:a16="http://schemas.microsoft.com/office/drawing/2014/main" id="{0A59EF45-502A-8B05-EA83-94CED655C5AB}"/>
              </a:ext>
            </a:extLst>
          </p:cNvPr>
          <p:cNvPicPr>
            <a:picLocks noChangeAspect="1"/>
          </p:cNvPicPr>
          <p:nvPr/>
        </p:nvPicPr>
        <p:blipFill>
          <a:blip r:embed="rId3"/>
          <a:stretch>
            <a:fillRect/>
          </a:stretch>
        </p:blipFill>
        <p:spPr>
          <a:xfrm>
            <a:off x="8444877" y="211014"/>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E810F232-4788-1363-452F-A3C46A10DD50}"/>
              </a:ext>
            </a:extLst>
          </p:cNvPr>
          <p:cNvPicPr>
            <a:picLocks noChangeAspect="1"/>
          </p:cNvPicPr>
          <p:nvPr/>
        </p:nvPicPr>
        <p:blipFill>
          <a:blip r:embed="rId4"/>
          <a:stretch>
            <a:fillRect/>
          </a:stretch>
        </p:blipFill>
        <p:spPr>
          <a:xfrm>
            <a:off x="483155" y="296124"/>
            <a:ext cx="1680521" cy="519859"/>
          </a:xfrm>
          <a:prstGeom prst="rect">
            <a:avLst/>
          </a:prstGeom>
        </p:spPr>
      </p:pic>
      <p:sp>
        <p:nvSpPr>
          <p:cNvPr id="19" name="Rectangle 18">
            <a:extLst>
              <a:ext uri="{FF2B5EF4-FFF2-40B4-BE49-F238E27FC236}">
                <a16:creationId xmlns:a16="http://schemas.microsoft.com/office/drawing/2014/main" id="{5ABA2B08-7CE0-1DCE-9264-28C40F25BA08}"/>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CB227FB4-3F2D-1815-62C9-1F9911D500AD}"/>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11</a:t>
            </a:fld>
            <a:endParaRPr lang="en-US">
              <a:solidFill>
                <a:schemeClr val="bg1"/>
              </a:solidFill>
              <a:latin typeface="Arial"/>
            </a:endParaRPr>
          </a:p>
        </p:txBody>
      </p:sp>
      <p:pic>
        <p:nvPicPr>
          <p:cNvPr id="23" name="Picture 22" descr="A black and white sign with black text&#10;&#10;AI-generated content may be incorrect.">
            <a:extLst>
              <a:ext uri="{FF2B5EF4-FFF2-40B4-BE49-F238E27FC236}">
                <a16:creationId xmlns:a16="http://schemas.microsoft.com/office/drawing/2014/main" id="{0227D446-5665-EC5D-037A-81AE6E4B95CA}"/>
              </a:ext>
            </a:extLst>
          </p:cNvPr>
          <p:cNvPicPr>
            <a:picLocks noChangeAspect="1"/>
          </p:cNvPicPr>
          <p:nvPr/>
        </p:nvPicPr>
        <p:blipFill>
          <a:blip r:embed="rId5"/>
          <a:stretch>
            <a:fillRect/>
          </a:stretch>
        </p:blipFill>
        <p:spPr>
          <a:xfrm>
            <a:off x="7959971" y="6762115"/>
            <a:ext cx="422103" cy="418432"/>
          </a:xfrm>
          <a:prstGeom prst="rect">
            <a:avLst/>
          </a:prstGeom>
          <a:ln>
            <a:noFill/>
          </a:ln>
        </p:spPr>
      </p:pic>
      <p:pic>
        <p:nvPicPr>
          <p:cNvPr id="25" name="Picture 24" descr="A blue and grey logo&#10;&#10;AI-generated content may be incorrect.">
            <a:extLst>
              <a:ext uri="{FF2B5EF4-FFF2-40B4-BE49-F238E27FC236}">
                <a16:creationId xmlns:a16="http://schemas.microsoft.com/office/drawing/2014/main" id="{9F5B9E8A-57A6-D97D-2FD2-8691A9F341A6}"/>
              </a:ext>
            </a:extLst>
          </p:cNvPr>
          <p:cNvPicPr>
            <a:picLocks noChangeAspect="1"/>
          </p:cNvPicPr>
          <p:nvPr/>
        </p:nvPicPr>
        <p:blipFill>
          <a:blip r:embed="rId6"/>
          <a:stretch>
            <a:fillRect/>
          </a:stretch>
        </p:blipFill>
        <p:spPr>
          <a:xfrm>
            <a:off x="684935" y="6788772"/>
            <a:ext cx="1265702" cy="36202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7DD8CC18-58F1-25E1-506A-E06D5BB20159}"/>
              </a:ext>
            </a:extLst>
          </p:cNvPr>
          <p:cNvPicPr>
            <a:picLocks noChangeAspect="1"/>
          </p:cNvPicPr>
          <p:nvPr/>
        </p:nvPicPr>
        <p:blipFill>
          <a:blip r:embed="rId7"/>
          <a:stretch>
            <a:fillRect/>
          </a:stretch>
        </p:blipFill>
        <p:spPr>
          <a:xfrm>
            <a:off x="4121320" y="6792392"/>
            <a:ext cx="1235674" cy="307486"/>
          </a:xfrm>
          <a:prstGeom prst="rect">
            <a:avLst/>
          </a:prstGeom>
          <a:ln>
            <a:noFill/>
          </a:ln>
        </p:spPr>
      </p:pic>
      <p:sp>
        <p:nvSpPr>
          <p:cNvPr id="29" name="Footer Placeholder 1">
            <a:extLst>
              <a:ext uri="{FF2B5EF4-FFF2-40B4-BE49-F238E27FC236}">
                <a16:creationId xmlns:a16="http://schemas.microsoft.com/office/drawing/2014/main" id="{05F29439-CF63-917A-F54A-4EE022950DE3}"/>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42635" y="2409646"/>
            <a:ext cx="8473440" cy="5129530"/>
          </a:xfrm>
          <a:prstGeom prst="rect">
            <a:avLst/>
          </a:prstGeom>
        </p:spPr>
        <p:txBody>
          <a:bodyPr lIns="0" tIns="0" rIns="0" bIns="0" rtlCol="0" anchor="t">
            <a:spAutoFit/>
          </a:bodyPr>
          <a:lstStyle/>
          <a:p>
            <a:pPr marL="329455" lvl="1" indent="-164727" algn="l">
              <a:lnSpc>
                <a:spcPts val="2764"/>
              </a:lnSpc>
              <a:buFont typeface="Arial"/>
              <a:buChar char="•"/>
            </a:pPr>
            <a:r>
              <a:rPr lang="en-US" sz="2559">
                <a:solidFill>
                  <a:srgbClr val="000000"/>
                </a:solidFill>
                <a:latin typeface="Arial"/>
              </a:rPr>
              <a:t>Health and safety concerns</a:t>
            </a:r>
          </a:p>
          <a:p>
            <a:pPr marL="329455" lvl="1" indent="-164727" algn="l">
              <a:lnSpc>
                <a:spcPts val="2764"/>
              </a:lnSpc>
              <a:buFont typeface="Arial"/>
              <a:buChar char="•"/>
            </a:pPr>
            <a:r>
              <a:rPr lang="en-US" sz="2559">
                <a:solidFill>
                  <a:srgbClr val="000000"/>
                </a:solidFill>
                <a:latin typeface="Arial"/>
              </a:rPr>
              <a:t>Threatening animals</a:t>
            </a:r>
          </a:p>
          <a:p>
            <a:pPr marL="329455" lvl="1" indent="-164727" algn="l">
              <a:lnSpc>
                <a:spcPts val="2764"/>
              </a:lnSpc>
              <a:buFont typeface="Arial"/>
              <a:buChar char="•"/>
            </a:pPr>
            <a:r>
              <a:rPr lang="en-US" sz="2559">
                <a:solidFill>
                  <a:srgbClr val="000000"/>
                </a:solidFill>
                <a:latin typeface="Arial"/>
              </a:rPr>
              <a:t>Threatening clients</a:t>
            </a:r>
          </a:p>
          <a:p>
            <a:pPr marL="329455" lvl="1" indent="-164727" algn="l">
              <a:lnSpc>
                <a:spcPts val="2764"/>
              </a:lnSpc>
              <a:buFont typeface="Arial"/>
              <a:buChar char="•"/>
            </a:pPr>
            <a:r>
              <a:rPr lang="en-US" sz="2559">
                <a:solidFill>
                  <a:srgbClr val="000000"/>
                </a:solidFill>
                <a:latin typeface="Arial"/>
              </a:rPr>
              <a:t>Remodeling</a:t>
            </a:r>
          </a:p>
          <a:p>
            <a:pPr marL="329455" lvl="1" indent="-164727" algn="l">
              <a:lnSpc>
                <a:spcPts val="2764"/>
              </a:lnSpc>
              <a:buFont typeface="Arial"/>
              <a:buChar char="•"/>
            </a:pPr>
            <a:r>
              <a:rPr lang="en-US" sz="2559">
                <a:solidFill>
                  <a:srgbClr val="000000"/>
                </a:solidFill>
                <a:latin typeface="Arial"/>
              </a:rPr>
              <a:t>Refusal of measures</a:t>
            </a:r>
          </a:p>
          <a:p>
            <a:pPr marL="329455" lvl="1" indent="-164727" algn="l">
              <a:lnSpc>
                <a:spcPts val="2764"/>
              </a:lnSpc>
              <a:buFont typeface="Arial"/>
              <a:buChar char="•"/>
            </a:pPr>
            <a:r>
              <a:rPr lang="en-US" sz="2559">
                <a:solidFill>
                  <a:srgbClr val="000000"/>
                </a:solidFill>
                <a:latin typeface="Arial"/>
              </a:rPr>
              <a:t>Illegal activities</a:t>
            </a:r>
          </a:p>
          <a:p>
            <a:pPr marL="329455" lvl="1" indent="-164727" algn="l">
              <a:lnSpc>
                <a:spcPts val="2764"/>
              </a:lnSpc>
              <a:buFont typeface="Arial"/>
              <a:buChar char="•"/>
            </a:pPr>
            <a:r>
              <a:rPr lang="en-US" sz="2559">
                <a:solidFill>
                  <a:srgbClr val="000000"/>
                </a:solidFill>
                <a:latin typeface="Arial"/>
              </a:rPr>
              <a:t>Unusual situations</a:t>
            </a:r>
          </a:p>
        </p:txBody>
      </p:sp>
      <p:sp>
        <p:nvSpPr>
          <p:cNvPr id="6" name="TextBox 6"/>
          <p:cNvSpPr txBox="1"/>
          <p:nvPr/>
        </p:nvSpPr>
        <p:spPr>
          <a:xfrm>
            <a:off x="761999" y="1056365"/>
            <a:ext cx="8234727" cy="410369"/>
          </a:xfrm>
          <a:prstGeom prst="rect">
            <a:avLst/>
          </a:prstGeom>
        </p:spPr>
        <p:txBody>
          <a:bodyPr lIns="0" tIns="0" rIns="0" bIns="0" rtlCol="0" anchor="t">
            <a:spAutoFit/>
          </a:bodyPr>
          <a:lstStyle/>
          <a:p>
            <a:pPr algn="ctr">
              <a:lnSpc>
                <a:spcPts val="3225"/>
              </a:lnSpc>
            </a:pPr>
            <a:r>
              <a:rPr lang="en-US" sz="2950">
                <a:solidFill>
                  <a:srgbClr val="0070C0"/>
                </a:solidFill>
                <a:latin typeface="Arial"/>
              </a:rPr>
              <a:t>When to</a:t>
            </a:r>
            <a:r>
              <a:rPr lang="en-US" sz="2950" b="1" i="1">
                <a:solidFill>
                  <a:srgbClr val="0070C0"/>
                </a:solidFill>
                <a:latin typeface="Arial"/>
              </a:rPr>
              <a:t> </a:t>
            </a:r>
            <a:r>
              <a:rPr lang="en-US" sz="2950" b="1" i="1">
                <a:solidFill>
                  <a:srgbClr val="0070C0"/>
                </a:solidFill>
                <a:latin typeface="Arial Bold Italics"/>
              </a:rPr>
              <a:t>Walk</a:t>
            </a:r>
            <a:r>
              <a:rPr lang="en-US" sz="2950">
                <a:solidFill>
                  <a:srgbClr val="0070C0"/>
                </a:solidFill>
                <a:latin typeface="Arial"/>
              </a:rPr>
              <a:t> Away</a:t>
            </a:r>
            <a:endParaRPr lang="en-US" sz="2950"/>
          </a:p>
        </p:txBody>
      </p:sp>
      <p:sp>
        <p:nvSpPr>
          <p:cNvPr id="10" name="Footer Placeholder 6">
            <a:extLst>
              <a:ext uri="{FF2B5EF4-FFF2-40B4-BE49-F238E27FC236}">
                <a16:creationId xmlns:a16="http://schemas.microsoft.com/office/drawing/2014/main" id="{3B998696-4359-10EC-C4E6-1B63ED116713}"/>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2" name="Picture 11" descr="A red and white symbol of a person with a hard hat&#10;&#10;AI-generated content may be incorrect.">
            <a:extLst>
              <a:ext uri="{FF2B5EF4-FFF2-40B4-BE49-F238E27FC236}">
                <a16:creationId xmlns:a16="http://schemas.microsoft.com/office/drawing/2014/main" id="{03E18390-1048-AF0E-C750-6BD542C289FF}"/>
              </a:ext>
            </a:extLst>
          </p:cNvPr>
          <p:cNvPicPr>
            <a:picLocks noChangeAspect="1"/>
          </p:cNvPicPr>
          <p:nvPr/>
        </p:nvPicPr>
        <p:blipFill>
          <a:blip r:embed="rId3"/>
          <a:stretch>
            <a:fillRect/>
          </a:stretch>
        </p:blipFill>
        <p:spPr>
          <a:xfrm>
            <a:off x="8444877" y="211014"/>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D5326B94-E0E1-3739-C2BA-B48E390BA9B6}"/>
              </a:ext>
            </a:extLst>
          </p:cNvPr>
          <p:cNvPicPr>
            <a:picLocks noChangeAspect="1"/>
          </p:cNvPicPr>
          <p:nvPr/>
        </p:nvPicPr>
        <p:blipFill>
          <a:blip r:embed="rId4"/>
          <a:stretch>
            <a:fillRect/>
          </a:stretch>
        </p:blipFill>
        <p:spPr>
          <a:xfrm>
            <a:off x="483155" y="296124"/>
            <a:ext cx="1680521" cy="519859"/>
          </a:xfrm>
          <a:prstGeom prst="rect">
            <a:avLst/>
          </a:prstGeom>
        </p:spPr>
      </p:pic>
      <p:sp>
        <p:nvSpPr>
          <p:cNvPr id="16" name="Rectangle 15">
            <a:extLst>
              <a:ext uri="{FF2B5EF4-FFF2-40B4-BE49-F238E27FC236}">
                <a16:creationId xmlns:a16="http://schemas.microsoft.com/office/drawing/2014/main" id="{B7E84F63-2090-6016-8199-C50C0791231B}"/>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8" name="Slide Number Placeholder 2">
            <a:extLst>
              <a:ext uri="{FF2B5EF4-FFF2-40B4-BE49-F238E27FC236}">
                <a16:creationId xmlns:a16="http://schemas.microsoft.com/office/drawing/2014/main" id="{0AF6126B-24D8-B4C6-52D4-6C72067A0AB8}"/>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a:solidFill>
                <a:schemeClr val="bg1"/>
              </a:solidFill>
              <a:latin typeface="Arial"/>
            </a:endParaRPr>
          </a:p>
        </p:txBody>
      </p:sp>
      <p:pic>
        <p:nvPicPr>
          <p:cNvPr id="20" name="Picture 19" descr="A black and white sign with black text&#10;&#10;AI-generated content may be incorrect.">
            <a:extLst>
              <a:ext uri="{FF2B5EF4-FFF2-40B4-BE49-F238E27FC236}">
                <a16:creationId xmlns:a16="http://schemas.microsoft.com/office/drawing/2014/main" id="{43AEEC54-03AF-2EF9-4857-22DB031F7BF6}"/>
              </a:ext>
            </a:extLst>
          </p:cNvPr>
          <p:cNvPicPr>
            <a:picLocks noChangeAspect="1"/>
          </p:cNvPicPr>
          <p:nvPr/>
        </p:nvPicPr>
        <p:blipFill>
          <a:blip r:embed="rId5"/>
          <a:stretch>
            <a:fillRect/>
          </a:stretch>
        </p:blipFill>
        <p:spPr>
          <a:xfrm>
            <a:off x="7959971" y="6762115"/>
            <a:ext cx="422103" cy="418432"/>
          </a:xfrm>
          <a:prstGeom prst="rect">
            <a:avLst/>
          </a:prstGeom>
          <a:ln>
            <a:noFill/>
          </a:ln>
        </p:spPr>
      </p:pic>
      <p:pic>
        <p:nvPicPr>
          <p:cNvPr id="22" name="Picture 21" descr="A blue and grey logo&#10;&#10;AI-generated content may be incorrect.">
            <a:extLst>
              <a:ext uri="{FF2B5EF4-FFF2-40B4-BE49-F238E27FC236}">
                <a16:creationId xmlns:a16="http://schemas.microsoft.com/office/drawing/2014/main" id="{7AC3AB60-36BF-CBC4-F5CD-51E78A9F8D7A}"/>
              </a:ext>
            </a:extLst>
          </p:cNvPr>
          <p:cNvPicPr>
            <a:picLocks noChangeAspect="1"/>
          </p:cNvPicPr>
          <p:nvPr/>
        </p:nvPicPr>
        <p:blipFill>
          <a:blip r:embed="rId6"/>
          <a:stretch>
            <a:fillRect/>
          </a:stretch>
        </p:blipFill>
        <p:spPr>
          <a:xfrm>
            <a:off x="684935" y="6788772"/>
            <a:ext cx="1265702" cy="362022"/>
          </a:xfrm>
          <a:prstGeom prst="rect">
            <a:avLst/>
          </a:prstGeom>
          <a:ln>
            <a:noFill/>
          </a:ln>
        </p:spPr>
      </p:pic>
      <p:pic>
        <p:nvPicPr>
          <p:cNvPr id="24" name="Picture 23" descr="A green text on a white background&#10;&#10;AI-generated content may be incorrect.">
            <a:extLst>
              <a:ext uri="{FF2B5EF4-FFF2-40B4-BE49-F238E27FC236}">
                <a16:creationId xmlns:a16="http://schemas.microsoft.com/office/drawing/2014/main" id="{EFAB7164-A838-06F4-E221-5611276D5266}"/>
              </a:ext>
            </a:extLst>
          </p:cNvPr>
          <p:cNvPicPr>
            <a:picLocks noChangeAspect="1"/>
          </p:cNvPicPr>
          <p:nvPr/>
        </p:nvPicPr>
        <p:blipFill>
          <a:blip r:embed="rId7"/>
          <a:stretch>
            <a:fillRect/>
          </a:stretch>
        </p:blipFill>
        <p:spPr>
          <a:xfrm>
            <a:off x="4121320" y="6792392"/>
            <a:ext cx="1235674" cy="307486"/>
          </a:xfrm>
          <a:prstGeom prst="rect">
            <a:avLst/>
          </a:prstGeom>
          <a:ln>
            <a:noFill/>
          </a:ln>
        </p:spPr>
      </p:pic>
      <p:sp>
        <p:nvSpPr>
          <p:cNvPr id="26" name="Footer Placeholder 1">
            <a:extLst>
              <a:ext uri="{FF2B5EF4-FFF2-40B4-BE49-F238E27FC236}">
                <a16:creationId xmlns:a16="http://schemas.microsoft.com/office/drawing/2014/main" id="{BBFE6980-A9C2-CB37-0051-E3F3ED32EE4E}"/>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79120" y="2183328"/>
            <a:ext cx="8595360" cy="5129530"/>
          </a:xfrm>
          <a:prstGeom prst="rect">
            <a:avLst/>
          </a:prstGeom>
        </p:spPr>
        <p:txBody>
          <a:bodyPr lIns="0" tIns="0" rIns="0" bIns="0" rtlCol="0" anchor="t">
            <a:spAutoFit/>
          </a:bodyPr>
          <a:lstStyle/>
          <a:p>
            <a:pPr marL="329455" lvl="1" indent="-164727" algn="l">
              <a:lnSpc>
                <a:spcPts val="2764"/>
              </a:lnSpc>
              <a:buFont typeface="Arial"/>
              <a:buChar char="•"/>
            </a:pPr>
            <a:r>
              <a:rPr lang="en-US" sz="2559">
                <a:solidFill>
                  <a:srgbClr val="000000"/>
                </a:solidFill>
                <a:latin typeface="Arial"/>
              </a:rPr>
              <a:t>Already weatherized with DOE funds</a:t>
            </a:r>
          </a:p>
          <a:p>
            <a:pPr marL="329455" lvl="1" indent="-164727" algn="l">
              <a:lnSpc>
                <a:spcPts val="2764"/>
              </a:lnSpc>
              <a:buFont typeface="Arial"/>
              <a:buChar char="•"/>
            </a:pPr>
            <a:r>
              <a:rPr lang="en-US" sz="2559">
                <a:solidFill>
                  <a:srgbClr val="000000"/>
                </a:solidFill>
                <a:latin typeface="Arial"/>
              </a:rPr>
              <a:t>Vacant</a:t>
            </a:r>
          </a:p>
          <a:p>
            <a:pPr marL="329455" lvl="1" indent="-164727" algn="l">
              <a:lnSpc>
                <a:spcPts val="2764"/>
              </a:lnSpc>
              <a:buFont typeface="Arial"/>
              <a:buChar char="•"/>
            </a:pPr>
            <a:r>
              <a:rPr lang="en-US" sz="2559">
                <a:solidFill>
                  <a:srgbClr val="000000"/>
                </a:solidFill>
                <a:latin typeface="Arial"/>
              </a:rPr>
              <a:t>Demolition scheduled</a:t>
            </a:r>
          </a:p>
          <a:p>
            <a:pPr marL="329455" lvl="1" indent="-164727" algn="l">
              <a:lnSpc>
                <a:spcPts val="2764"/>
              </a:lnSpc>
              <a:buFont typeface="Arial"/>
              <a:buChar char="•"/>
            </a:pPr>
            <a:r>
              <a:rPr lang="en-US" sz="2559">
                <a:solidFill>
                  <a:srgbClr val="000000"/>
                </a:solidFill>
                <a:latin typeface="Arial"/>
              </a:rPr>
              <a:t>Condemned</a:t>
            </a:r>
          </a:p>
          <a:p>
            <a:pPr marL="329455" lvl="1" indent="-164727" algn="l">
              <a:lnSpc>
                <a:spcPts val="2764"/>
              </a:lnSpc>
              <a:buFont typeface="Arial"/>
              <a:buChar char="•"/>
            </a:pPr>
            <a:r>
              <a:rPr lang="en-US" sz="2559">
                <a:solidFill>
                  <a:srgbClr val="000000"/>
                </a:solidFill>
                <a:latin typeface="Arial"/>
              </a:rPr>
              <a:t>Structural problems</a:t>
            </a:r>
          </a:p>
          <a:p>
            <a:pPr marL="329455" lvl="1" indent="-164727" algn="l">
              <a:lnSpc>
                <a:spcPts val="2764"/>
              </a:lnSpc>
              <a:buFont typeface="Arial"/>
              <a:buChar char="•"/>
            </a:pPr>
            <a:r>
              <a:rPr lang="en-US" sz="2559">
                <a:solidFill>
                  <a:srgbClr val="000000"/>
                </a:solidFill>
                <a:latin typeface="Arial"/>
              </a:rPr>
              <a:t>Mobile home with poor supports</a:t>
            </a:r>
          </a:p>
          <a:p>
            <a:pPr marL="329455" lvl="1" indent="-164727" algn="l">
              <a:lnSpc>
                <a:spcPts val="2764"/>
              </a:lnSpc>
              <a:buFont typeface="Arial"/>
              <a:buChar char="•"/>
            </a:pPr>
            <a:r>
              <a:rPr lang="en-US" sz="2559">
                <a:solidFill>
                  <a:srgbClr val="000000"/>
                </a:solidFill>
                <a:latin typeface="Arial"/>
              </a:rPr>
              <a:t>Client/owner declines services</a:t>
            </a:r>
          </a:p>
        </p:txBody>
      </p:sp>
      <p:sp>
        <p:nvSpPr>
          <p:cNvPr id="6" name="TextBox 6"/>
          <p:cNvSpPr txBox="1"/>
          <p:nvPr/>
        </p:nvSpPr>
        <p:spPr>
          <a:xfrm>
            <a:off x="761999" y="830047"/>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When to </a:t>
            </a:r>
            <a:r>
              <a:rPr lang="en-US" sz="2986">
                <a:solidFill>
                  <a:srgbClr val="0070C0"/>
                </a:solidFill>
                <a:latin typeface="Arial Bold Italics"/>
              </a:rPr>
              <a:t>Run</a:t>
            </a:r>
            <a:r>
              <a:rPr lang="en-US" sz="2986">
                <a:solidFill>
                  <a:srgbClr val="0070C0"/>
                </a:solidFill>
                <a:latin typeface="Arial"/>
              </a:rPr>
              <a:t> Away</a:t>
            </a:r>
            <a:endParaRPr lang="en-US"/>
          </a:p>
        </p:txBody>
      </p:sp>
      <p:sp>
        <p:nvSpPr>
          <p:cNvPr id="10" name="Footer Placeholder 6">
            <a:extLst>
              <a:ext uri="{FF2B5EF4-FFF2-40B4-BE49-F238E27FC236}">
                <a16:creationId xmlns:a16="http://schemas.microsoft.com/office/drawing/2014/main" id="{0588F74B-71E8-F1FF-A125-BFFD1C67B083}"/>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2" name="Picture 11" descr="A red and white symbol of a person with a hard hat&#10;&#10;AI-generated content may be incorrect.">
            <a:extLst>
              <a:ext uri="{FF2B5EF4-FFF2-40B4-BE49-F238E27FC236}">
                <a16:creationId xmlns:a16="http://schemas.microsoft.com/office/drawing/2014/main" id="{E53A52D0-001B-0E91-DD46-E46B95905E04}"/>
              </a:ext>
            </a:extLst>
          </p:cNvPr>
          <p:cNvPicPr>
            <a:picLocks noChangeAspect="1"/>
          </p:cNvPicPr>
          <p:nvPr/>
        </p:nvPicPr>
        <p:blipFill>
          <a:blip r:embed="rId3"/>
          <a:stretch>
            <a:fillRect/>
          </a:stretch>
        </p:blipFill>
        <p:spPr>
          <a:xfrm>
            <a:off x="8444877" y="211014"/>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9F39C870-29EA-E841-0496-A356D7A35211}"/>
              </a:ext>
            </a:extLst>
          </p:cNvPr>
          <p:cNvPicPr>
            <a:picLocks noChangeAspect="1"/>
          </p:cNvPicPr>
          <p:nvPr/>
        </p:nvPicPr>
        <p:blipFill>
          <a:blip r:embed="rId4"/>
          <a:stretch>
            <a:fillRect/>
          </a:stretch>
        </p:blipFill>
        <p:spPr>
          <a:xfrm>
            <a:off x="483155" y="296124"/>
            <a:ext cx="1680521" cy="519859"/>
          </a:xfrm>
          <a:prstGeom prst="rect">
            <a:avLst/>
          </a:prstGeom>
        </p:spPr>
      </p:pic>
      <p:sp>
        <p:nvSpPr>
          <p:cNvPr id="16" name="Rectangle 15">
            <a:extLst>
              <a:ext uri="{FF2B5EF4-FFF2-40B4-BE49-F238E27FC236}">
                <a16:creationId xmlns:a16="http://schemas.microsoft.com/office/drawing/2014/main" id="{9374D1DC-67C4-A536-3ED8-479FC693F1E8}"/>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8" name="Slide Number Placeholder 2">
            <a:extLst>
              <a:ext uri="{FF2B5EF4-FFF2-40B4-BE49-F238E27FC236}">
                <a16:creationId xmlns:a16="http://schemas.microsoft.com/office/drawing/2014/main" id="{35312E60-E321-0CFF-8AA9-7FF4A9539BB4}"/>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13</a:t>
            </a:fld>
            <a:endParaRPr lang="en-US">
              <a:solidFill>
                <a:schemeClr val="bg1"/>
              </a:solidFill>
              <a:latin typeface="Arial"/>
            </a:endParaRPr>
          </a:p>
        </p:txBody>
      </p:sp>
      <p:pic>
        <p:nvPicPr>
          <p:cNvPr id="20" name="Picture 19" descr="A black and white sign with black text&#10;&#10;AI-generated content may be incorrect.">
            <a:extLst>
              <a:ext uri="{FF2B5EF4-FFF2-40B4-BE49-F238E27FC236}">
                <a16:creationId xmlns:a16="http://schemas.microsoft.com/office/drawing/2014/main" id="{AFDDFE73-C121-2AC6-A903-CA5A16E41738}"/>
              </a:ext>
            </a:extLst>
          </p:cNvPr>
          <p:cNvPicPr>
            <a:picLocks noChangeAspect="1"/>
          </p:cNvPicPr>
          <p:nvPr/>
        </p:nvPicPr>
        <p:blipFill>
          <a:blip r:embed="rId5"/>
          <a:stretch>
            <a:fillRect/>
          </a:stretch>
        </p:blipFill>
        <p:spPr>
          <a:xfrm>
            <a:off x="7959971" y="6762115"/>
            <a:ext cx="422103" cy="418432"/>
          </a:xfrm>
          <a:prstGeom prst="rect">
            <a:avLst/>
          </a:prstGeom>
          <a:ln>
            <a:noFill/>
          </a:ln>
        </p:spPr>
      </p:pic>
      <p:pic>
        <p:nvPicPr>
          <p:cNvPr id="22" name="Picture 21" descr="A blue and grey logo&#10;&#10;AI-generated content may be incorrect.">
            <a:extLst>
              <a:ext uri="{FF2B5EF4-FFF2-40B4-BE49-F238E27FC236}">
                <a16:creationId xmlns:a16="http://schemas.microsoft.com/office/drawing/2014/main" id="{7AF96779-2E44-52BD-E2FA-7E9FF4813558}"/>
              </a:ext>
            </a:extLst>
          </p:cNvPr>
          <p:cNvPicPr>
            <a:picLocks noChangeAspect="1"/>
          </p:cNvPicPr>
          <p:nvPr/>
        </p:nvPicPr>
        <p:blipFill>
          <a:blip r:embed="rId6"/>
          <a:stretch>
            <a:fillRect/>
          </a:stretch>
        </p:blipFill>
        <p:spPr>
          <a:xfrm>
            <a:off x="684935" y="6788772"/>
            <a:ext cx="1265702" cy="362022"/>
          </a:xfrm>
          <a:prstGeom prst="rect">
            <a:avLst/>
          </a:prstGeom>
          <a:ln>
            <a:noFill/>
          </a:ln>
        </p:spPr>
      </p:pic>
      <p:pic>
        <p:nvPicPr>
          <p:cNvPr id="24" name="Picture 23" descr="A green text on a white background&#10;&#10;AI-generated content may be incorrect.">
            <a:extLst>
              <a:ext uri="{FF2B5EF4-FFF2-40B4-BE49-F238E27FC236}">
                <a16:creationId xmlns:a16="http://schemas.microsoft.com/office/drawing/2014/main" id="{E8CBA794-97BA-D431-9D73-A7A7735255E4}"/>
              </a:ext>
            </a:extLst>
          </p:cNvPr>
          <p:cNvPicPr>
            <a:picLocks noChangeAspect="1"/>
          </p:cNvPicPr>
          <p:nvPr/>
        </p:nvPicPr>
        <p:blipFill>
          <a:blip r:embed="rId7"/>
          <a:stretch>
            <a:fillRect/>
          </a:stretch>
        </p:blipFill>
        <p:spPr>
          <a:xfrm>
            <a:off x="4121320" y="6792392"/>
            <a:ext cx="1235674" cy="307486"/>
          </a:xfrm>
          <a:prstGeom prst="rect">
            <a:avLst/>
          </a:prstGeom>
          <a:ln>
            <a:noFill/>
          </a:ln>
        </p:spPr>
      </p:pic>
      <p:sp>
        <p:nvSpPr>
          <p:cNvPr id="26" name="Footer Placeholder 1">
            <a:extLst>
              <a:ext uri="{FF2B5EF4-FFF2-40B4-BE49-F238E27FC236}">
                <a16:creationId xmlns:a16="http://schemas.microsoft.com/office/drawing/2014/main" id="{A9C43EAB-8687-B2D2-2FF8-41E55CAD60F6}"/>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40773" y="1216979"/>
            <a:ext cx="8234727" cy="1351069"/>
          </a:xfrm>
          <a:prstGeom prst="rect">
            <a:avLst/>
          </a:prstGeom>
        </p:spPr>
        <p:txBody>
          <a:bodyPr lIns="0" tIns="0" rIns="0" bIns="0" rtlCol="0" anchor="t">
            <a:spAutoFit/>
          </a:bodyPr>
          <a:lstStyle/>
          <a:p>
            <a:pPr algn="l">
              <a:lnSpc>
                <a:spcPts val="3225"/>
              </a:lnSpc>
            </a:pPr>
            <a:r>
              <a:rPr lang="en-US" sz="2986">
                <a:solidFill>
                  <a:srgbClr val="0070C0"/>
                </a:solidFill>
                <a:latin typeface="Arial"/>
              </a:rPr>
              <a:t>Walk or Run?</a:t>
            </a:r>
          </a:p>
        </p:txBody>
      </p:sp>
      <p:sp>
        <p:nvSpPr>
          <p:cNvPr id="6" name="Freeform 6" descr="Photo of rotten wood beam in home displaying screwdriver inserted into beam."/>
          <p:cNvSpPr/>
          <p:nvPr/>
        </p:nvSpPr>
        <p:spPr>
          <a:xfrm>
            <a:off x="4558519" y="1219199"/>
            <a:ext cx="4529647" cy="4992006"/>
          </a:xfrm>
          <a:custGeom>
            <a:avLst/>
            <a:gdLst/>
            <a:ahLst/>
            <a:cxnLst/>
            <a:rect l="l" t="t" r="r" b="b"/>
            <a:pathLst>
              <a:path w="4529647" h="4992006">
                <a:moveTo>
                  <a:pt x="0" y="0"/>
                </a:moveTo>
                <a:lnTo>
                  <a:pt x="4529647" y="0"/>
                </a:lnTo>
                <a:lnTo>
                  <a:pt x="4529647" y="4992006"/>
                </a:lnTo>
                <a:lnTo>
                  <a:pt x="0" y="4992006"/>
                </a:lnTo>
                <a:lnTo>
                  <a:pt x="0" y="0"/>
                </a:lnTo>
                <a:close/>
              </a:path>
            </a:pathLst>
          </a:custGeom>
          <a:blipFill>
            <a:blip r:embed="rId3"/>
            <a:stretch>
              <a:fillRect b="-124"/>
            </a:stretch>
          </a:blipFill>
        </p:spPr>
      </p:sp>
      <p:sp>
        <p:nvSpPr>
          <p:cNvPr id="7" name="TextBox 7"/>
          <p:cNvSpPr txBox="1"/>
          <p:nvPr/>
        </p:nvSpPr>
        <p:spPr>
          <a:xfrm>
            <a:off x="480379" y="1999886"/>
            <a:ext cx="5774267" cy="648123"/>
          </a:xfrm>
          <a:prstGeom prst="rect">
            <a:avLst/>
          </a:prstGeom>
        </p:spPr>
        <p:txBody>
          <a:bodyPr lIns="0" tIns="0" rIns="0" bIns="0" rtlCol="0" anchor="t">
            <a:spAutoFit/>
          </a:bodyPr>
          <a:lstStyle/>
          <a:p>
            <a:pPr algn="l">
              <a:lnSpc>
                <a:spcPts val="3327"/>
              </a:lnSpc>
            </a:pPr>
            <a:r>
              <a:rPr lang="en-US" sz="2773">
                <a:solidFill>
                  <a:srgbClr val="000066"/>
                </a:solidFill>
                <a:latin typeface="Arial"/>
              </a:rPr>
              <a:t>Unsound structure?</a:t>
            </a:r>
          </a:p>
        </p:txBody>
      </p:sp>
      <p:sp>
        <p:nvSpPr>
          <p:cNvPr id="8" name="TextBox 8"/>
          <p:cNvSpPr txBox="1"/>
          <p:nvPr/>
        </p:nvSpPr>
        <p:spPr>
          <a:xfrm>
            <a:off x="487680" y="2882477"/>
            <a:ext cx="3820160" cy="1923604"/>
          </a:xfrm>
          <a:prstGeom prst="rect">
            <a:avLst/>
          </a:prstGeom>
        </p:spPr>
        <p:txBody>
          <a:bodyPr lIns="0" tIns="0" rIns="0" bIns="0" rtlCol="0" anchor="t">
            <a:spAutoFit/>
          </a:bodyPr>
          <a:lstStyle/>
          <a:p>
            <a:pPr>
              <a:lnSpc>
                <a:spcPts val="3327"/>
              </a:lnSpc>
            </a:pPr>
            <a:r>
              <a:rPr lang="en-US" sz="2750" b="1">
                <a:solidFill>
                  <a:srgbClr val="800000"/>
                </a:solidFill>
                <a:latin typeface="Arial Italics"/>
              </a:rPr>
              <a:t>RUN</a:t>
            </a:r>
            <a:endParaRPr lang="en-US"/>
          </a:p>
          <a:p>
            <a:pPr algn="l">
              <a:lnSpc>
                <a:spcPts val="3327"/>
              </a:lnSpc>
            </a:pPr>
            <a:endParaRPr lang="en-US" sz="2750">
              <a:solidFill>
                <a:srgbClr val="800000"/>
              </a:solidFill>
              <a:latin typeface="Arial Italics"/>
            </a:endParaRPr>
          </a:p>
          <a:p>
            <a:pPr algn="l">
              <a:lnSpc>
                <a:spcPts val="2815"/>
              </a:lnSpc>
            </a:pPr>
            <a:r>
              <a:rPr lang="en-US" sz="2300">
                <a:solidFill>
                  <a:srgbClr val="000000"/>
                </a:solidFill>
                <a:latin typeface="Arial"/>
              </a:rPr>
              <a:t>If the dwelling is structurally unsound, deferral of weatherization is required.</a:t>
            </a:r>
            <a:endParaRPr lang="en-US" sz="2300">
              <a:solidFill>
                <a:srgbClr val="000000"/>
              </a:solidFill>
              <a:latin typeface="Arial"/>
              <a:cs typeface="Arial"/>
            </a:endParaRPr>
          </a:p>
        </p:txBody>
      </p:sp>
      <p:sp>
        <p:nvSpPr>
          <p:cNvPr id="9" name="AutoShape 9"/>
          <p:cNvSpPr/>
          <p:nvPr/>
        </p:nvSpPr>
        <p:spPr>
          <a:xfrm rot="14444">
            <a:off x="480891" y="2608580"/>
            <a:ext cx="3627152" cy="0"/>
          </a:xfrm>
          <a:prstGeom prst="line">
            <a:avLst/>
          </a:prstGeom>
          <a:ln w="9525" cap="rnd">
            <a:solidFill>
              <a:srgbClr val="FFFFFF"/>
            </a:solidFill>
            <a:prstDash val="solid"/>
            <a:headEnd type="none" w="sm" len="sm"/>
            <a:tailEnd type="none" w="sm" len="sm"/>
          </a:ln>
        </p:spPr>
      </p:sp>
      <p:sp>
        <p:nvSpPr>
          <p:cNvPr id="10" name="TextBox 10"/>
          <p:cNvSpPr txBox="1"/>
          <p:nvPr/>
        </p:nvSpPr>
        <p:spPr>
          <a:xfrm>
            <a:off x="5970753" y="5892081"/>
            <a:ext cx="3034352" cy="199771"/>
          </a:xfrm>
          <a:prstGeom prst="rect">
            <a:avLst/>
          </a:prstGeom>
        </p:spPr>
        <p:txBody>
          <a:bodyPr lIns="0" tIns="0" rIns="0" bIns="0" rtlCol="0" anchor="t">
            <a:spAutoFit/>
          </a:bodyPr>
          <a:lstStyle/>
          <a:p>
            <a:pPr algn="l">
              <a:lnSpc>
                <a:spcPts val="1280"/>
              </a:lnSpc>
            </a:pPr>
            <a:r>
              <a:rPr lang="en-US" sz="1066">
                <a:solidFill>
                  <a:srgbClr val="FFFFFF"/>
                </a:solidFill>
                <a:latin typeface="Arial Italics"/>
              </a:rPr>
              <a:t>Photo Courtesy of The US Department of Energy</a:t>
            </a:r>
          </a:p>
        </p:txBody>
      </p:sp>
      <p:sp>
        <p:nvSpPr>
          <p:cNvPr id="14" name="Footer Placeholder 6">
            <a:extLst>
              <a:ext uri="{FF2B5EF4-FFF2-40B4-BE49-F238E27FC236}">
                <a16:creationId xmlns:a16="http://schemas.microsoft.com/office/drawing/2014/main" id="{E4BCCDBB-8AF8-F0A6-C275-8C2A95DBC965}"/>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6" name="Picture 15" descr="A red and white symbol of a person with a hard hat&#10;&#10;AI-generated content may be incorrect.">
            <a:extLst>
              <a:ext uri="{FF2B5EF4-FFF2-40B4-BE49-F238E27FC236}">
                <a16:creationId xmlns:a16="http://schemas.microsoft.com/office/drawing/2014/main" id="{EBE26BEB-2FF1-E1A7-9453-D665B0FF5FAD}"/>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4A2134A4-D5C8-ADCD-485A-6D60625C0EE3}"/>
              </a:ext>
            </a:extLst>
          </p:cNvPr>
          <p:cNvPicPr>
            <a:picLocks noChangeAspect="1"/>
          </p:cNvPicPr>
          <p:nvPr/>
        </p:nvPicPr>
        <p:blipFill>
          <a:blip r:embed="rId5"/>
          <a:stretch>
            <a:fillRect/>
          </a:stretch>
        </p:blipFill>
        <p:spPr>
          <a:xfrm>
            <a:off x="483155" y="296124"/>
            <a:ext cx="1680521" cy="519859"/>
          </a:xfrm>
          <a:prstGeom prst="rect">
            <a:avLst/>
          </a:prstGeom>
        </p:spPr>
      </p:pic>
      <p:sp>
        <p:nvSpPr>
          <p:cNvPr id="20" name="Rectangle 19">
            <a:extLst>
              <a:ext uri="{FF2B5EF4-FFF2-40B4-BE49-F238E27FC236}">
                <a16:creationId xmlns:a16="http://schemas.microsoft.com/office/drawing/2014/main" id="{8DAF4702-7F5F-2E15-F0C4-591A6DD52F81}"/>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2" name="Slide Number Placeholder 2">
            <a:extLst>
              <a:ext uri="{FF2B5EF4-FFF2-40B4-BE49-F238E27FC236}">
                <a16:creationId xmlns:a16="http://schemas.microsoft.com/office/drawing/2014/main" id="{88B896C1-51E5-2B4A-FAF3-CB54B45E2755}"/>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a:solidFill>
                <a:schemeClr val="bg1"/>
              </a:solidFill>
              <a:latin typeface="Arial"/>
            </a:endParaRPr>
          </a:p>
        </p:txBody>
      </p:sp>
      <p:pic>
        <p:nvPicPr>
          <p:cNvPr id="24" name="Picture 23" descr="A black and white sign with black text&#10;&#10;AI-generated content may be incorrect.">
            <a:extLst>
              <a:ext uri="{FF2B5EF4-FFF2-40B4-BE49-F238E27FC236}">
                <a16:creationId xmlns:a16="http://schemas.microsoft.com/office/drawing/2014/main" id="{6D1C9AF7-1581-B5A3-1B2F-089BBC74BBD6}"/>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6" name="Picture 25" descr="A blue and grey logo&#10;&#10;AI-generated content may be incorrect.">
            <a:extLst>
              <a:ext uri="{FF2B5EF4-FFF2-40B4-BE49-F238E27FC236}">
                <a16:creationId xmlns:a16="http://schemas.microsoft.com/office/drawing/2014/main" id="{F49F6D60-8E9A-45CD-E5E4-695BEC12F158}"/>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8" name="Picture 27" descr="A green text on a white background&#10;&#10;AI-generated content may be incorrect.">
            <a:extLst>
              <a:ext uri="{FF2B5EF4-FFF2-40B4-BE49-F238E27FC236}">
                <a16:creationId xmlns:a16="http://schemas.microsoft.com/office/drawing/2014/main" id="{DA626830-0F1B-579E-1027-BC6FE867EC96}"/>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30" name="Footer Placeholder 1">
            <a:extLst>
              <a:ext uri="{FF2B5EF4-FFF2-40B4-BE49-F238E27FC236}">
                <a16:creationId xmlns:a16="http://schemas.microsoft.com/office/drawing/2014/main" id="{2FB67E4C-9D35-23E2-A0E0-A4EDFFCCF925}"/>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534747" y="1963843"/>
            <a:ext cx="4896407" cy="2757165"/>
          </a:xfrm>
          <a:prstGeom prst="rect">
            <a:avLst/>
          </a:prstGeom>
        </p:spPr>
        <p:txBody>
          <a:bodyPr lIns="0" tIns="0" rIns="0" bIns="0" rtlCol="0" anchor="t">
            <a:spAutoFit/>
          </a:bodyPr>
          <a:lstStyle/>
          <a:p>
            <a:pPr algn="l">
              <a:lnSpc>
                <a:spcPts val="2995"/>
              </a:lnSpc>
            </a:pPr>
            <a:r>
              <a:rPr lang="en-US" sz="2750">
                <a:solidFill>
                  <a:srgbClr val="000066"/>
                </a:solidFill>
                <a:latin typeface="Arial"/>
              </a:rPr>
              <a:t>Threatening animal?</a:t>
            </a:r>
          </a:p>
          <a:p>
            <a:pPr algn="l">
              <a:lnSpc>
                <a:spcPts val="2534"/>
              </a:lnSpc>
            </a:pPr>
            <a:endParaRPr lang="en-US" sz="2773">
              <a:solidFill>
                <a:srgbClr val="000066"/>
              </a:solidFill>
              <a:latin typeface="Arial"/>
            </a:endParaRPr>
          </a:p>
          <a:p>
            <a:pPr>
              <a:lnSpc>
                <a:spcPts val="2995"/>
              </a:lnSpc>
            </a:pPr>
            <a:r>
              <a:rPr lang="en-US" sz="2750" b="1">
                <a:solidFill>
                  <a:srgbClr val="79CA2D"/>
                </a:solidFill>
                <a:latin typeface="Arial Italics"/>
              </a:rPr>
              <a:t>Walk</a:t>
            </a:r>
            <a:endParaRPr lang="en-US" sz="2750">
              <a:solidFill>
                <a:srgbClr val="79CA2D"/>
              </a:solidFill>
              <a:latin typeface="Arial Italics"/>
            </a:endParaRPr>
          </a:p>
          <a:p>
            <a:pPr>
              <a:lnSpc>
                <a:spcPts val="2995"/>
              </a:lnSpc>
            </a:pPr>
            <a:endParaRPr lang="en-US" sz="2750">
              <a:solidFill>
                <a:srgbClr val="79CA2D"/>
              </a:solidFill>
              <a:latin typeface="Arial Italics"/>
            </a:endParaRPr>
          </a:p>
          <a:p>
            <a:pPr algn="l">
              <a:lnSpc>
                <a:spcPts val="2534"/>
              </a:lnSpc>
            </a:pPr>
            <a:r>
              <a:rPr lang="en-US" sz="2300">
                <a:solidFill>
                  <a:srgbClr val="000000"/>
                </a:solidFill>
                <a:latin typeface="Arial"/>
              </a:rPr>
              <a:t>Deferral is up to the local agency when threatening animals are present.</a:t>
            </a:r>
            <a:endParaRPr lang="en-US" sz="2300">
              <a:solidFill>
                <a:srgbClr val="000000"/>
              </a:solidFill>
              <a:latin typeface="Arial"/>
              <a:cs typeface="Arial"/>
            </a:endParaRPr>
          </a:p>
          <a:p>
            <a:pPr algn="l">
              <a:lnSpc>
                <a:spcPts val="2534"/>
              </a:lnSpc>
            </a:pPr>
            <a:endParaRPr lang="en-US" sz="2346">
              <a:solidFill>
                <a:srgbClr val="000000"/>
              </a:solidFill>
              <a:latin typeface="Arial"/>
            </a:endParaRPr>
          </a:p>
        </p:txBody>
      </p:sp>
      <p:sp>
        <p:nvSpPr>
          <p:cNvPr id="6" name="TextBox 6"/>
          <p:cNvSpPr txBox="1"/>
          <p:nvPr/>
        </p:nvSpPr>
        <p:spPr>
          <a:xfrm>
            <a:off x="763095" y="542788"/>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Walk or Run?</a:t>
            </a:r>
            <a:endParaRPr lang="en-US"/>
          </a:p>
        </p:txBody>
      </p:sp>
      <p:sp>
        <p:nvSpPr>
          <p:cNvPr id="7" name="Freeform 7" descr="Photo of an upset dog with mouth open."/>
          <p:cNvSpPr/>
          <p:nvPr/>
        </p:nvSpPr>
        <p:spPr>
          <a:xfrm>
            <a:off x="231006" y="1219200"/>
            <a:ext cx="3450336" cy="5080322"/>
          </a:xfrm>
          <a:custGeom>
            <a:avLst/>
            <a:gdLst/>
            <a:ahLst/>
            <a:cxnLst/>
            <a:rect l="l" t="t" r="r" b="b"/>
            <a:pathLst>
              <a:path w="3450336" h="5080322">
                <a:moveTo>
                  <a:pt x="0" y="0"/>
                </a:moveTo>
                <a:lnTo>
                  <a:pt x="3450336" y="0"/>
                </a:lnTo>
                <a:lnTo>
                  <a:pt x="3450336" y="5080322"/>
                </a:lnTo>
                <a:lnTo>
                  <a:pt x="0" y="5080322"/>
                </a:lnTo>
                <a:lnTo>
                  <a:pt x="0" y="0"/>
                </a:lnTo>
                <a:close/>
              </a:path>
            </a:pathLst>
          </a:custGeom>
          <a:blipFill>
            <a:blip r:embed="rId3"/>
            <a:stretch>
              <a:fillRect r="-1"/>
            </a:stretch>
          </a:blipFill>
        </p:spPr>
      </p:sp>
      <p:sp>
        <p:nvSpPr>
          <p:cNvPr id="11" name="Footer Placeholder 6">
            <a:extLst>
              <a:ext uri="{FF2B5EF4-FFF2-40B4-BE49-F238E27FC236}">
                <a16:creationId xmlns:a16="http://schemas.microsoft.com/office/drawing/2014/main" id="{A73D2582-1B97-54B7-D13C-FE7E41BC57B5}"/>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3" name="Picture 12" descr="A red and white symbol of a person with a hard hat&#10;&#10;AI-generated content may be incorrect.">
            <a:extLst>
              <a:ext uri="{FF2B5EF4-FFF2-40B4-BE49-F238E27FC236}">
                <a16:creationId xmlns:a16="http://schemas.microsoft.com/office/drawing/2014/main" id="{30AA1FB0-56D4-0F5F-C6C9-5B48A15A471E}"/>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E9EE2738-67A4-414D-B078-993BF48EC3FE}"/>
              </a:ext>
            </a:extLst>
          </p:cNvPr>
          <p:cNvPicPr>
            <a:picLocks noChangeAspect="1"/>
          </p:cNvPicPr>
          <p:nvPr/>
        </p:nvPicPr>
        <p:blipFill>
          <a:blip r:embed="rId5"/>
          <a:stretch>
            <a:fillRect/>
          </a:stretch>
        </p:blipFill>
        <p:spPr>
          <a:xfrm>
            <a:off x="483155" y="296124"/>
            <a:ext cx="1680521" cy="519859"/>
          </a:xfrm>
          <a:prstGeom prst="rect">
            <a:avLst/>
          </a:prstGeom>
        </p:spPr>
      </p:pic>
      <p:sp>
        <p:nvSpPr>
          <p:cNvPr id="17" name="Rectangle 16">
            <a:extLst>
              <a:ext uri="{FF2B5EF4-FFF2-40B4-BE49-F238E27FC236}">
                <a16:creationId xmlns:a16="http://schemas.microsoft.com/office/drawing/2014/main" id="{F9E516AA-9D68-5B61-32E0-4EE99C3E1731}"/>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9" name="Slide Number Placeholder 2">
            <a:extLst>
              <a:ext uri="{FF2B5EF4-FFF2-40B4-BE49-F238E27FC236}">
                <a16:creationId xmlns:a16="http://schemas.microsoft.com/office/drawing/2014/main" id="{8051CEB2-BE6E-60FF-F228-138E3EFA27CD}"/>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a:solidFill>
                <a:schemeClr val="bg1"/>
              </a:solidFill>
              <a:latin typeface="Arial"/>
            </a:endParaRPr>
          </a:p>
        </p:txBody>
      </p:sp>
      <p:pic>
        <p:nvPicPr>
          <p:cNvPr id="21" name="Picture 20" descr="A black and white sign with black text&#10;&#10;AI-generated content may be incorrect.">
            <a:extLst>
              <a:ext uri="{FF2B5EF4-FFF2-40B4-BE49-F238E27FC236}">
                <a16:creationId xmlns:a16="http://schemas.microsoft.com/office/drawing/2014/main" id="{07D716EC-12B6-06EA-B01C-D3D042552583}"/>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3" name="Picture 22" descr="A blue and grey logo&#10;&#10;AI-generated content may be incorrect.">
            <a:extLst>
              <a:ext uri="{FF2B5EF4-FFF2-40B4-BE49-F238E27FC236}">
                <a16:creationId xmlns:a16="http://schemas.microsoft.com/office/drawing/2014/main" id="{4D0DE1E6-D2BC-C528-79F8-5F312C4156EC}"/>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5" name="Picture 24" descr="A green text on a white background&#10;&#10;AI-generated content may be incorrect.">
            <a:extLst>
              <a:ext uri="{FF2B5EF4-FFF2-40B4-BE49-F238E27FC236}">
                <a16:creationId xmlns:a16="http://schemas.microsoft.com/office/drawing/2014/main" id="{270664D6-BBD8-BBED-5DCD-86FA63C606DE}"/>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7" name="Footer Placeholder 1">
            <a:extLst>
              <a:ext uri="{FF2B5EF4-FFF2-40B4-BE49-F238E27FC236}">
                <a16:creationId xmlns:a16="http://schemas.microsoft.com/office/drawing/2014/main" id="{1490E21E-53A1-0916-8E2C-AA2731C241D7}"/>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79120" y="1923203"/>
            <a:ext cx="3854027" cy="2372444"/>
          </a:xfrm>
          <a:prstGeom prst="rect">
            <a:avLst/>
          </a:prstGeom>
        </p:spPr>
        <p:txBody>
          <a:bodyPr lIns="0" tIns="0" rIns="0" bIns="0" rtlCol="0" anchor="t">
            <a:spAutoFit/>
          </a:bodyPr>
          <a:lstStyle/>
          <a:p>
            <a:pPr algn="l">
              <a:lnSpc>
                <a:spcPts val="2995"/>
              </a:lnSpc>
            </a:pPr>
            <a:r>
              <a:rPr lang="en-US" sz="2750">
                <a:solidFill>
                  <a:srgbClr val="000066"/>
                </a:solidFill>
                <a:latin typeface="Arial"/>
              </a:rPr>
              <a:t>Illegal Activity?</a:t>
            </a:r>
          </a:p>
          <a:p>
            <a:pPr algn="l">
              <a:lnSpc>
                <a:spcPts val="2534"/>
              </a:lnSpc>
            </a:pPr>
            <a:endParaRPr lang="en-US" sz="2773">
              <a:solidFill>
                <a:srgbClr val="000066"/>
              </a:solidFill>
              <a:latin typeface="Arial"/>
            </a:endParaRPr>
          </a:p>
          <a:p>
            <a:pPr algn="l">
              <a:lnSpc>
                <a:spcPts val="2995"/>
              </a:lnSpc>
            </a:pPr>
            <a:r>
              <a:rPr lang="en-US" sz="2750">
                <a:solidFill>
                  <a:srgbClr val="79CA2D"/>
                </a:solidFill>
                <a:latin typeface="Arial Italics"/>
              </a:rPr>
              <a:t>Walk</a:t>
            </a:r>
          </a:p>
          <a:p>
            <a:pPr>
              <a:lnSpc>
                <a:spcPts val="2534"/>
              </a:lnSpc>
            </a:pPr>
            <a:r>
              <a:rPr lang="en-US" sz="2300">
                <a:solidFill>
                  <a:srgbClr val="000000"/>
                </a:solidFill>
                <a:latin typeface="Arial"/>
              </a:rPr>
              <a:t>Refusal of services is </a:t>
            </a:r>
          </a:p>
          <a:p>
            <a:pPr algn="l">
              <a:lnSpc>
                <a:spcPts val="2534"/>
              </a:lnSpc>
            </a:pPr>
            <a:r>
              <a:rPr lang="en-US" sz="2300">
                <a:solidFill>
                  <a:srgbClr val="000000"/>
                </a:solidFill>
                <a:latin typeface="Arial"/>
              </a:rPr>
              <a:t>up to the discretion of </a:t>
            </a:r>
            <a:endParaRPr lang="en-US" sz="2300">
              <a:solidFill>
                <a:srgbClr val="000000"/>
              </a:solidFill>
              <a:latin typeface="Arial"/>
              <a:cs typeface="Arial"/>
            </a:endParaRPr>
          </a:p>
          <a:p>
            <a:pPr>
              <a:lnSpc>
                <a:spcPts val="2534"/>
              </a:lnSpc>
            </a:pPr>
            <a:r>
              <a:rPr lang="en-US" sz="2300">
                <a:solidFill>
                  <a:srgbClr val="000000"/>
                </a:solidFill>
                <a:latin typeface="Arial"/>
              </a:rPr>
              <a:t>the sub-grantee. </a:t>
            </a:r>
            <a:endParaRPr lang="en-US" sz="2300">
              <a:solidFill>
                <a:srgbClr val="000000"/>
              </a:solidFill>
              <a:latin typeface="Arial"/>
              <a:cs typeface="Arial"/>
            </a:endParaRPr>
          </a:p>
          <a:p>
            <a:pPr algn="l">
              <a:lnSpc>
                <a:spcPts val="2534"/>
              </a:lnSpc>
            </a:pPr>
            <a:endParaRPr lang="en-US" sz="2346">
              <a:solidFill>
                <a:srgbClr val="000000"/>
              </a:solidFill>
              <a:latin typeface="Arial"/>
            </a:endParaRPr>
          </a:p>
        </p:txBody>
      </p:sp>
      <p:sp>
        <p:nvSpPr>
          <p:cNvPr id="6" name="TextBox 6"/>
          <p:cNvSpPr txBox="1"/>
          <p:nvPr/>
        </p:nvSpPr>
        <p:spPr>
          <a:xfrm>
            <a:off x="579484" y="946856"/>
            <a:ext cx="8234727" cy="1351069"/>
          </a:xfrm>
          <a:prstGeom prst="rect">
            <a:avLst/>
          </a:prstGeom>
        </p:spPr>
        <p:txBody>
          <a:bodyPr lIns="0" tIns="0" rIns="0" bIns="0" rtlCol="0" anchor="t">
            <a:spAutoFit/>
          </a:bodyPr>
          <a:lstStyle/>
          <a:p>
            <a:pPr algn="l">
              <a:lnSpc>
                <a:spcPts val="3225"/>
              </a:lnSpc>
            </a:pPr>
            <a:r>
              <a:rPr lang="en-US" sz="2986">
                <a:solidFill>
                  <a:srgbClr val="0070C0"/>
                </a:solidFill>
                <a:latin typeface="Arial"/>
              </a:rPr>
              <a:t>Walk or Run?</a:t>
            </a:r>
          </a:p>
        </p:txBody>
      </p:sp>
      <p:sp>
        <p:nvSpPr>
          <p:cNvPr id="7" name="Freeform 7" descr="Photo of illegal activity present in home."/>
          <p:cNvSpPr/>
          <p:nvPr/>
        </p:nvSpPr>
        <p:spPr>
          <a:xfrm>
            <a:off x="4524587" y="1219200"/>
            <a:ext cx="4436533" cy="4849383"/>
          </a:xfrm>
          <a:custGeom>
            <a:avLst/>
            <a:gdLst/>
            <a:ahLst/>
            <a:cxnLst/>
            <a:rect l="l" t="t" r="r" b="b"/>
            <a:pathLst>
              <a:path w="4436533" h="4849383">
                <a:moveTo>
                  <a:pt x="0" y="0"/>
                </a:moveTo>
                <a:lnTo>
                  <a:pt x="4436533" y="0"/>
                </a:lnTo>
                <a:lnTo>
                  <a:pt x="4436533" y="4849383"/>
                </a:lnTo>
                <a:lnTo>
                  <a:pt x="0" y="4849383"/>
                </a:lnTo>
                <a:lnTo>
                  <a:pt x="0" y="0"/>
                </a:lnTo>
                <a:close/>
              </a:path>
            </a:pathLst>
          </a:custGeom>
          <a:blipFill>
            <a:blip r:embed="rId3"/>
            <a:stretch>
              <a:fillRect r="-4508"/>
            </a:stretch>
          </a:blipFill>
        </p:spPr>
      </p:sp>
      <p:sp>
        <p:nvSpPr>
          <p:cNvPr id="9" name="TextBox 9"/>
          <p:cNvSpPr txBox="1"/>
          <p:nvPr/>
        </p:nvSpPr>
        <p:spPr>
          <a:xfrm>
            <a:off x="5795715" y="5800709"/>
            <a:ext cx="3164361" cy="199771"/>
          </a:xfrm>
          <a:prstGeom prst="rect">
            <a:avLst/>
          </a:prstGeom>
        </p:spPr>
        <p:txBody>
          <a:bodyPr lIns="0" tIns="0" rIns="0" bIns="0" rtlCol="0" anchor="t">
            <a:spAutoFit/>
          </a:bodyPr>
          <a:lstStyle/>
          <a:p>
            <a:pPr algn="l">
              <a:lnSpc>
                <a:spcPts val="1280"/>
              </a:lnSpc>
            </a:pPr>
            <a:r>
              <a:rPr lang="en-US" sz="1066">
                <a:solidFill>
                  <a:srgbClr val="FFFFFF"/>
                </a:solidFill>
                <a:latin typeface="Arial Italics"/>
              </a:rPr>
              <a:t>Photo Courtesy of The US Department of Energy</a:t>
            </a:r>
          </a:p>
        </p:txBody>
      </p:sp>
      <p:sp>
        <p:nvSpPr>
          <p:cNvPr id="12" name="Footer Placeholder 6">
            <a:extLst>
              <a:ext uri="{FF2B5EF4-FFF2-40B4-BE49-F238E27FC236}">
                <a16:creationId xmlns:a16="http://schemas.microsoft.com/office/drawing/2014/main" id="{C185669F-6544-B3F4-FC18-A2267E10ADA0}"/>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4" name="Picture 13" descr="A red and white symbol of a person with a hard hat&#10;&#10;AI-generated content may be incorrect.">
            <a:extLst>
              <a:ext uri="{FF2B5EF4-FFF2-40B4-BE49-F238E27FC236}">
                <a16:creationId xmlns:a16="http://schemas.microsoft.com/office/drawing/2014/main" id="{90CA2AD8-B4F7-3BBD-7483-25FE9FD0AF39}"/>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AD5B7245-8ABE-A443-E391-6236893F9083}"/>
              </a:ext>
            </a:extLst>
          </p:cNvPr>
          <p:cNvPicPr>
            <a:picLocks noChangeAspect="1"/>
          </p:cNvPicPr>
          <p:nvPr/>
        </p:nvPicPr>
        <p:blipFill>
          <a:blip r:embed="rId5"/>
          <a:stretch>
            <a:fillRect/>
          </a:stretch>
        </p:blipFill>
        <p:spPr>
          <a:xfrm>
            <a:off x="483155" y="296124"/>
            <a:ext cx="1680521" cy="519859"/>
          </a:xfrm>
          <a:prstGeom prst="rect">
            <a:avLst/>
          </a:prstGeom>
        </p:spPr>
      </p:pic>
      <p:sp>
        <p:nvSpPr>
          <p:cNvPr id="18" name="Rectangle 17">
            <a:extLst>
              <a:ext uri="{FF2B5EF4-FFF2-40B4-BE49-F238E27FC236}">
                <a16:creationId xmlns:a16="http://schemas.microsoft.com/office/drawing/2014/main" id="{E61F83E4-E365-389A-55D9-A1BB2370B199}"/>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6A95BA21-FEE1-7B40-C8AC-6974D150EE22}"/>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E094DC03-9853-2643-7387-C8D5549EAE94}"/>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B82F4DC2-4D5E-F23E-D8B7-38F7D489AC8D}"/>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6A8ADAF2-C927-CF1C-EC5F-FA259E7AE3A6}"/>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8" name="Footer Placeholder 1">
            <a:extLst>
              <a:ext uri="{FF2B5EF4-FFF2-40B4-BE49-F238E27FC236}">
                <a16:creationId xmlns:a16="http://schemas.microsoft.com/office/drawing/2014/main" id="{AD0AF965-7AF5-BFE7-7D16-3AF403DFC124}"/>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759688" y="767539"/>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Walk or Run?</a:t>
            </a:r>
            <a:endParaRPr lang="en-US"/>
          </a:p>
        </p:txBody>
      </p:sp>
      <p:sp>
        <p:nvSpPr>
          <p:cNvPr id="6" name="Freeform 6" descr="Photo of a home Condemned Notice."/>
          <p:cNvSpPr/>
          <p:nvPr/>
        </p:nvSpPr>
        <p:spPr>
          <a:xfrm>
            <a:off x="420028" y="1286454"/>
            <a:ext cx="4242234" cy="4971898"/>
          </a:xfrm>
          <a:custGeom>
            <a:avLst/>
            <a:gdLst/>
            <a:ahLst/>
            <a:cxnLst/>
            <a:rect l="l" t="t" r="r" b="b"/>
            <a:pathLst>
              <a:path w="4242234" h="4971898">
                <a:moveTo>
                  <a:pt x="0" y="0"/>
                </a:moveTo>
                <a:lnTo>
                  <a:pt x="4242234" y="0"/>
                </a:lnTo>
                <a:lnTo>
                  <a:pt x="4242234" y="4971898"/>
                </a:lnTo>
                <a:lnTo>
                  <a:pt x="0" y="4971898"/>
                </a:lnTo>
                <a:lnTo>
                  <a:pt x="0" y="0"/>
                </a:lnTo>
                <a:close/>
              </a:path>
            </a:pathLst>
          </a:custGeom>
          <a:blipFill>
            <a:blip r:embed="rId3"/>
            <a:stretch>
              <a:fillRect b="-78"/>
            </a:stretch>
          </a:blipFill>
        </p:spPr>
      </p:sp>
      <p:sp>
        <p:nvSpPr>
          <p:cNvPr id="7" name="TextBox 7"/>
          <p:cNvSpPr txBox="1"/>
          <p:nvPr/>
        </p:nvSpPr>
        <p:spPr>
          <a:xfrm>
            <a:off x="5232400" y="1812290"/>
            <a:ext cx="4521200" cy="4635923"/>
          </a:xfrm>
          <a:prstGeom prst="rect">
            <a:avLst/>
          </a:prstGeom>
        </p:spPr>
        <p:txBody>
          <a:bodyPr lIns="0" tIns="0" rIns="0" bIns="0" rtlCol="0" anchor="t">
            <a:spAutoFit/>
          </a:bodyPr>
          <a:lstStyle/>
          <a:p>
            <a:pPr algn="l">
              <a:lnSpc>
                <a:spcPts val="3327"/>
              </a:lnSpc>
            </a:pPr>
            <a:r>
              <a:rPr lang="en-US" sz="2773">
                <a:solidFill>
                  <a:srgbClr val="000066"/>
                </a:solidFill>
                <a:latin typeface="Arial"/>
              </a:rPr>
              <a:t>Condemned Structure?</a:t>
            </a:r>
          </a:p>
          <a:p>
            <a:pPr algn="l">
              <a:lnSpc>
                <a:spcPts val="1535"/>
              </a:lnSpc>
            </a:pPr>
            <a:r>
              <a:rPr lang="en-US" sz="1279">
                <a:solidFill>
                  <a:srgbClr val="000066"/>
                </a:solidFill>
                <a:latin typeface="Arial Bold"/>
              </a:rPr>
              <a:t>    </a:t>
            </a:r>
          </a:p>
          <a:p>
            <a:pPr algn="l">
              <a:lnSpc>
                <a:spcPts val="3327"/>
              </a:lnSpc>
            </a:pPr>
            <a:r>
              <a:rPr lang="en-US" sz="2773">
                <a:solidFill>
                  <a:srgbClr val="800000"/>
                </a:solidFill>
                <a:latin typeface="Arial Italics"/>
              </a:rPr>
              <a:t>Run.</a:t>
            </a:r>
          </a:p>
          <a:p>
            <a:pPr algn="l">
              <a:lnSpc>
                <a:spcPts val="2815"/>
              </a:lnSpc>
            </a:pPr>
            <a:r>
              <a:rPr lang="en-US" sz="2346">
                <a:solidFill>
                  <a:srgbClr val="000000"/>
                </a:solidFill>
                <a:latin typeface="Arial"/>
              </a:rPr>
              <a:t>DOE funds may not be </a:t>
            </a:r>
          </a:p>
          <a:p>
            <a:pPr algn="l">
              <a:lnSpc>
                <a:spcPts val="2815"/>
              </a:lnSpc>
            </a:pPr>
            <a:r>
              <a:rPr lang="en-US" sz="2346">
                <a:solidFill>
                  <a:srgbClr val="000000"/>
                </a:solidFill>
                <a:latin typeface="Arial"/>
              </a:rPr>
              <a:t>spent weatherizing </a:t>
            </a:r>
          </a:p>
          <a:p>
            <a:pPr algn="l">
              <a:lnSpc>
                <a:spcPts val="2815"/>
              </a:lnSpc>
            </a:pPr>
            <a:r>
              <a:rPr lang="en-US" sz="2346">
                <a:solidFill>
                  <a:srgbClr val="000000"/>
                </a:solidFill>
                <a:latin typeface="Arial"/>
              </a:rPr>
              <a:t>condemned structures.</a:t>
            </a:r>
          </a:p>
        </p:txBody>
      </p:sp>
      <p:sp>
        <p:nvSpPr>
          <p:cNvPr id="12" name="Footer Placeholder 6">
            <a:extLst>
              <a:ext uri="{FF2B5EF4-FFF2-40B4-BE49-F238E27FC236}">
                <a16:creationId xmlns:a16="http://schemas.microsoft.com/office/drawing/2014/main" id="{744E17F7-B877-7DB4-35C5-6A679374B989}"/>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4" name="Picture 13" descr="A red and white symbol of a person with a hard hat&#10;&#10;AI-generated content may be incorrect.">
            <a:extLst>
              <a:ext uri="{FF2B5EF4-FFF2-40B4-BE49-F238E27FC236}">
                <a16:creationId xmlns:a16="http://schemas.microsoft.com/office/drawing/2014/main" id="{F5AA97B2-3764-4B9F-3F73-A8C421A43ACF}"/>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CAF653CC-A75A-522A-E236-2FA96FBA24B9}"/>
              </a:ext>
            </a:extLst>
          </p:cNvPr>
          <p:cNvPicPr>
            <a:picLocks noChangeAspect="1"/>
          </p:cNvPicPr>
          <p:nvPr/>
        </p:nvPicPr>
        <p:blipFill>
          <a:blip r:embed="rId5"/>
          <a:stretch>
            <a:fillRect/>
          </a:stretch>
        </p:blipFill>
        <p:spPr>
          <a:xfrm>
            <a:off x="483155" y="296124"/>
            <a:ext cx="1680521" cy="519859"/>
          </a:xfrm>
          <a:prstGeom prst="rect">
            <a:avLst/>
          </a:prstGeom>
        </p:spPr>
      </p:pic>
      <p:sp>
        <p:nvSpPr>
          <p:cNvPr id="18" name="Rectangle 17">
            <a:extLst>
              <a:ext uri="{FF2B5EF4-FFF2-40B4-BE49-F238E27FC236}">
                <a16:creationId xmlns:a16="http://schemas.microsoft.com/office/drawing/2014/main" id="{92CBA747-E4A0-64B7-89CA-D19B971760C8}"/>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0FB86E4E-5CA4-B1B4-F888-B5F0DBD893C8}"/>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17</a:t>
            </a:fld>
            <a:endParaRPr lang="en-US">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BDB20D8F-6A62-BE55-29C1-E1C565E2E660}"/>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763D547E-C4B3-47C9-BAB7-B4ED21CB8821}"/>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91DAB199-29D6-DB83-F1E6-DA78163C52AA}"/>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8" name="Footer Placeholder 1">
            <a:extLst>
              <a:ext uri="{FF2B5EF4-FFF2-40B4-BE49-F238E27FC236}">
                <a16:creationId xmlns:a16="http://schemas.microsoft.com/office/drawing/2014/main" id="{FF70BE47-8ACC-082C-A403-366154B52733}"/>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97840" y="1945090"/>
            <a:ext cx="8757920" cy="5368289"/>
          </a:xfrm>
          <a:prstGeom prst="rect">
            <a:avLst/>
          </a:prstGeom>
        </p:spPr>
        <p:txBody>
          <a:bodyPr lIns="0" tIns="0" rIns="0" bIns="0" rtlCol="0" anchor="t">
            <a:spAutoFit/>
          </a:bodyPr>
          <a:lstStyle/>
          <a:p>
            <a:pPr algn="l">
              <a:lnSpc>
                <a:spcPts val="2534"/>
              </a:lnSpc>
            </a:pPr>
            <a:r>
              <a:rPr lang="en-US" sz="2346">
                <a:solidFill>
                  <a:srgbClr val="000000"/>
                </a:solidFill>
                <a:latin typeface="Arial"/>
              </a:rPr>
              <a:t>Report pre-existing conditions that could put occupants and workers at risk to the crew leader to determine the course of action.</a:t>
            </a:r>
          </a:p>
          <a:p>
            <a:pPr marL="302000" lvl="1" indent="-151000" algn="l">
              <a:lnSpc>
                <a:spcPts val="2534"/>
              </a:lnSpc>
              <a:buFont typeface="Arial"/>
              <a:buChar char="•"/>
            </a:pPr>
            <a:r>
              <a:rPr lang="en-US" sz="2346">
                <a:solidFill>
                  <a:srgbClr val="000000"/>
                </a:solidFill>
                <a:latin typeface="Arial"/>
              </a:rPr>
              <a:t>Services </a:t>
            </a:r>
            <a:r>
              <a:rPr lang="en-US" sz="2346">
                <a:solidFill>
                  <a:srgbClr val="000000"/>
                </a:solidFill>
                <a:latin typeface="Arial Italics"/>
              </a:rPr>
              <a:t>may</a:t>
            </a:r>
            <a:r>
              <a:rPr lang="en-US" sz="2346">
                <a:solidFill>
                  <a:srgbClr val="000000"/>
                </a:solidFill>
                <a:latin typeface="Arial Bold Italics"/>
              </a:rPr>
              <a:t> </a:t>
            </a:r>
            <a:r>
              <a:rPr lang="en-US" sz="2346">
                <a:solidFill>
                  <a:srgbClr val="000000"/>
                </a:solidFill>
                <a:latin typeface="Arial"/>
              </a:rPr>
              <a:t>be deferred when:</a:t>
            </a:r>
          </a:p>
          <a:p>
            <a:pPr marL="789680" lvl="2" indent="-263227" algn="l">
              <a:lnSpc>
                <a:spcPts val="3097"/>
              </a:lnSpc>
              <a:buFont typeface="Arial"/>
              <a:buChar char="⚬"/>
            </a:pPr>
            <a:r>
              <a:rPr lang="en-US" sz="2346">
                <a:solidFill>
                  <a:srgbClr val="000000"/>
                </a:solidFill>
                <a:latin typeface="Arial"/>
              </a:rPr>
              <a:t>Animals or clients are threatening weatherization staff.</a:t>
            </a:r>
          </a:p>
          <a:p>
            <a:pPr marL="789680" lvl="2" indent="-263227" algn="l">
              <a:lnSpc>
                <a:spcPts val="3097"/>
              </a:lnSpc>
              <a:buFont typeface="Arial"/>
              <a:buChar char="⚬"/>
            </a:pPr>
            <a:r>
              <a:rPr lang="en-US" sz="2346">
                <a:solidFill>
                  <a:srgbClr val="000000"/>
                </a:solidFill>
                <a:latin typeface="Arial"/>
              </a:rPr>
              <a:t>Illegal activities are going on.</a:t>
            </a:r>
          </a:p>
          <a:p>
            <a:pPr marL="789680" lvl="2" indent="-263227" algn="l">
              <a:lnSpc>
                <a:spcPts val="3097"/>
              </a:lnSpc>
              <a:buFont typeface="Arial"/>
              <a:buChar char="⚬"/>
            </a:pPr>
            <a:r>
              <a:rPr lang="en-US" sz="2346">
                <a:solidFill>
                  <a:srgbClr val="000000"/>
                </a:solidFill>
                <a:latin typeface="Arial"/>
              </a:rPr>
              <a:t>The client refuses certain measures.</a:t>
            </a:r>
          </a:p>
          <a:p>
            <a:pPr marL="302000" lvl="1" indent="-151000" algn="l">
              <a:lnSpc>
                <a:spcPts val="3097"/>
              </a:lnSpc>
              <a:buFont typeface="Arial"/>
              <a:buChar char="•"/>
            </a:pPr>
            <a:r>
              <a:rPr lang="en-US" sz="2346">
                <a:solidFill>
                  <a:srgbClr val="000000"/>
                </a:solidFill>
                <a:latin typeface="Arial"/>
              </a:rPr>
              <a:t>Services </a:t>
            </a:r>
            <a:r>
              <a:rPr lang="en-US" sz="2346">
                <a:solidFill>
                  <a:srgbClr val="000000"/>
                </a:solidFill>
                <a:latin typeface="Arial Italics"/>
              </a:rPr>
              <a:t>must</a:t>
            </a:r>
            <a:r>
              <a:rPr lang="en-US" sz="2346">
                <a:solidFill>
                  <a:srgbClr val="000000"/>
                </a:solidFill>
                <a:latin typeface="Arial Bold Italics"/>
              </a:rPr>
              <a:t> </a:t>
            </a:r>
            <a:r>
              <a:rPr lang="en-US" sz="2346">
                <a:solidFill>
                  <a:srgbClr val="000000"/>
                </a:solidFill>
                <a:latin typeface="Arial"/>
              </a:rPr>
              <a:t>be deferred when:</a:t>
            </a:r>
          </a:p>
          <a:p>
            <a:pPr marL="789680" lvl="2" indent="-263227" algn="l">
              <a:lnSpc>
                <a:spcPts val="2534"/>
              </a:lnSpc>
              <a:buFont typeface="Arial"/>
              <a:buChar char="⚬"/>
            </a:pPr>
            <a:r>
              <a:rPr lang="en-US" sz="2346">
                <a:solidFill>
                  <a:srgbClr val="000000"/>
                </a:solidFill>
                <a:latin typeface="Arial"/>
              </a:rPr>
              <a:t>The dwelling is vacant, condemned, scheduled for demolition within 12 months, structurally unsafe, or has already been weatherized with DOE funds.</a:t>
            </a:r>
          </a:p>
          <a:p>
            <a:pPr marL="789680" lvl="2" indent="-263227" algn="l">
              <a:lnSpc>
                <a:spcPts val="2534"/>
              </a:lnSpc>
              <a:buFont typeface="Arial"/>
              <a:buChar char="⚬"/>
            </a:pPr>
            <a:r>
              <a:rPr lang="en-US" sz="2346">
                <a:solidFill>
                  <a:srgbClr val="000000"/>
                </a:solidFill>
                <a:latin typeface="Arial"/>
              </a:rPr>
              <a:t>The client/owner declines all weatherization services.</a:t>
            </a:r>
          </a:p>
          <a:p>
            <a:pPr marL="789680" lvl="2" indent="-263227" algn="l">
              <a:lnSpc>
                <a:spcPts val="2534"/>
              </a:lnSpc>
            </a:pPr>
            <a:endParaRPr lang="en-US" sz="2346">
              <a:solidFill>
                <a:srgbClr val="000000"/>
              </a:solidFill>
              <a:latin typeface="Arial"/>
            </a:endParaRPr>
          </a:p>
          <a:p>
            <a:pPr marL="789680" lvl="2" indent="-263227" algn="l">
              <a:lnSpc>
                <a:spcPts val="2534"/>
              </a:lnSpc>
            </a:pPr>
            <a:endParaRPr lang="en-US" sz="2346">
              <a:solidFill>
                <a:srgbClr val="000000"/>
              </a:solidFill>
              <a:latin typeface="Arial"/>
            </a:endParaRPr>
          </a:p>
        </p:txBody>
      </p:sp>
      <p:sp>
        <p:nvSpPr>
          <p:cNvPr id="6" name="TextBox 6"/>
          <p:cNvSpPr txBox="1"/>
          <p:nvPr/>
        </p:nvSpPr>
        <p:spPr>
          <a:xfrm>
            <a:off x="2107161" y="1039905"/>
            <a:ext cx="5544090"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Deferral Policy Summary</a:t>
            </a:r>
            <a:endParaRPr lang="en-US"/>
          </a:p>
        </p:txBody>
      </p:sp>
      <p:sp>
        <p:nvSpPr>
          <p:cNvPr id="10" name="Footer Placeholder 6">
            <a:extLst>
              <a:ext uri="{FF2B5EF4-FFF2-40B4-BE49-F238E27FC236}">
                <a16:creationId xmlns:a16="http://schemas.microsoft.com/office/drawing/2014/main" id="{E8CE6E1B-E4C0-A64B-1657-01C75B759232}"/>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2" name="Picture 11" descr="A red and white symbol of a person with a hard hat&#10;&#10;AI-generated content may be incorrect.">
            <a:extLst>
              <a:ext uri="{FF2B5EF4-FFF2-40B4-BE49-F238E27FC236}">
                <a16:creationId xmlns:a16="http://schemas.microsoft.com/office/drawing/2014/main" id="{D8CA134A-DF9B-9516-3B76-3FAF20D6C803}"/>
              </a:ext>
            </a:extLst>
          </p:cNvPr>
          <p:cNvPicPr>
            <a:picLocks noChangeAspect="1"/>
          </p:cNvPicPr>
          <p:nvPr/>
        </p:nvPicPr>
        <p:blipFill>
          <a:blip r:embed="rId3"/>
          <a:stretch>
            <a:fillRect/>
          </a:stretch>
        </p:blipFill>
        <p:spPr>
          <a:xfrm>
            <a:off x="8444877" y="211014"/>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8D988E24-A07F-86BC-EB64-198DC81CD03D}"/>
              </a:ext>
            </a:extLst>
          </p:cNvPr>
          <p:cNvPicPr>
            <a:picLocks noChangeAspect="1"/>
          </p:cNvPicPr>
          <p:nvPr/>
        </p:nvPicPr>
        <p:blipFill>
          <a:blip r:embed="rId4"/>
          <a:stretch>
            <a:fillRect/>
          </a:stretch>
        </p:blipFill>
        <p:spPr>
          <a:xfrm>
            <a:off x="483155" y="296124"/>
            <a:ext cx="1680521" cy="519859"/>
          </a:xfrm>
          <a:prstGeom prst="rect">
            <a:avLst/>
          </a:prstGeom>
        </p:spPr>
      </p:pic>
      <p:sp>
        <p:nvSpPr>
          <p:cNvPr id="16" name="Rectangle 15">
            <a:extLst>
              <a:ext uri="{FF2B5EF4-FFF2-40B4-BE49-F238E27FC236}">
                <a16:creationId xmlns:a16="http://schemas.microsoft.com/office/drawing/2014/main" id="{2B0CEF32-2C39-F1C8-01D7-784FAA26D8BB}"/>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8" name="Slide Number Placeholder 2">
            <a:extLst>
              <a:ext uri="{FF2B5EF4-FFF2-40B4-BE49-F238E27FC236}">
                <a16:creationId xmlns:a16="http://schemas.microsoft.com/office/drawing/2014/main" id="{74E837FB-8D38-D97E-20B2-3A8990660F23}"/>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18</a:t>
            </a:fld>
            <a:endParaRPr lang="en-US">
              <a:solidFill>
                <a:schemeClr val="bg1"/>
              </a:solidFill>
              <a:latin typeface="Arial"/>
            </a:endParaRPr>
          </a:p>
        </p:txBody>
      </p:sp>
      <p:pic>
        <p:nvPicPr>
          <p:cNvPr id="20" name="Picture 19" descr="A black and white sign with black text&#10;&#10;AI-generated content may be incorrect.">
            <a:extLst>
              <a:ext uri="{FF2B5EF4-FFF2-40B4-BE49-F238E27FC236}">
                <a16:creationId xmlns:a16="http://schemas.microsoft.com/office/drawing/2014/main" id="{2D971685-62D8-3646-5528-C638C5AEFAAB}"/>
              </a:ext>
            </a:extLst>
          </p:cNvPr>
          <p:cNvPicPr>
            <a:picLocks noChangeAspect="1"/>
          </p:cNvPicPr>
          <p:nvPr/>
        </p:nvPicPr>
        <p:blipFill>
          <a:blip r:embed="rId5"/>
          <a:stretch>
            <a:fillRect/>
          </a:stretch>
        </p:blipFill>
        <p:spPr>
          <a:xfrm>
            <a:off x="7959971" y="6762115"/>
            <a:ext cx="422103" cy="418432"/>
          </a:xfrm>
          <a:prstGeom prst="rect">
            <a:avLst/>
          </a:prstGeom>
          <a:ln>
            <a:noFill/>
          </a:ln>
        </p:spPr>
      </p:pic>
      <p:pic>
        <p:nvPicPr>
          <p:cNvPr id="22" name="Picture 21" descr="A blue and grey logo&#10;&#10;AI-generated content may be incorrect.">
            <a:extLst>
              <a:ext uri="{FF2B5EF4-FFF2-40B4-BE49-F238E27FC236}">
                <a16:creationId xmlns:a16="http://schemas.microsoft.com/office/drawing/2014/main" id="{9CAEC07F-C05A-FA5B-E16F-47E49C7880C6}"/>
              </a:ext>
            </a:extLst>
          </p:cNvPr>
          <p:cNvPicPr>
            <a:picLocks noChangeAspect="1"/>
          </p:cNvPicPr>
          <p:nvPr/>
        </p:nvPicPr>
        <p:blipFill>
          <a:blip r:embed="rId6"/>
          <a:stretch>
            <a:fillRect/>
          </a:stretch>
        </p:blipFill>
        <p:spPr>
          <a:xfrm>
            <a:off x="684935" y="6788772"/>
            <a:ext cx="1265702" cy="362022"/>
          </a:xfrm>
          <a:prstGeom prst="rect">
            <a:avLst/>
          </a:prstGeom>
          <a:ln>
            <a:noFill/>
          </a:ln>
        </p:spPr>
      </p:pic>
      <p:pic>
        <p:nvPicPr>
          <p:cNvPr id="24" name="Picture 23" descr="A green text on a white background&#10;&#10;AI-generated content may be incorrect.">
            <a:extLst>
              <a:ext uri="{FF2B5EF4-FFF2-40B4-BE49-F238E27FC236}">
                <a16:creationId xmlns:a16="http://schemas.microsoft.com/office/drawing/2014/main" id="{4205077C-21B1-2BA2-6573-A795B3093E07}"/>
              </a:ext>
            </a:extLst>
          </p:cNvPr>
          <p:cNvPicPr>
            <a:picLocks noChangeAspect="1"/>
          </p:cNvPicPr>
          <p:nvPr/>
        </p:nvPicPr>
        <p:blipFill>
          <a:blip r:embed="rId7"/>
          <a:stretch>
            <a:fillRect/>
          </a:stretch>
        </p:blipFill>
        <p:spPr>
          <a:xfrm>
            <a:off x="4121320" y="6792392"/>
            <a:ext cx="1235674" cy="307486"/>
          </a:xfrm>
          <a:prstGeom prst="rect">
            <a:avLst/>
          </a:prstGeom>
          <a:ln>
            <a:noFill/>
          </a:ln>
        </p:spPr>
      </p:pic>
      <p:sp>
        <p:nvSpPr>
          <p:cNvPr id="26" name="Footer Placeholder 1">
            <a:extLst>
              <a:ext uri="{FF2B5EF4-FFF2-40B4-BE49-F238E27FC236}">
                <a16:creationId xmlns:a16="http://schemas.microsoft.com/office/drawing/2014/main" id="{67D02E64-82F5-BE5A-B4E2-C41CDDB02645}"/>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sp>
      <p:sp>
        <p:nvSpPr>
          <p:cNvPr id="3" name="TextBox 3"/>
          <p:cNvSpPr txBox="1"/>
          <p:nvPr/>
        </p:nvSpPr>
        <p:spPr>
          <a:xfrm>
            <a:off x="230293" y="7084483"/>
            <a:ext cx="7589520" cy="184997"/>
          </a:xfrm>
          <a:prstGeom prst="rect">
            <a:avLst/>
          </a:prstGeom>
        </p:spPr>
        <p:txBody>
          <a:bodyPr lIns="0" tIns="0" rIns="0" bIns="0" rtlCol="0" anchor="t">
            <a:spAutoFit/>
          </a:bodyPr>
          <a:lstStyle/>
          <a:p>
            <a:pPr algn="l">
              <a:lnSpc>
                <a:spcPts val="1152"/>
              </a:lnSpc>
            </a:pPr>
            <a:r>
              <a:rPr lang="en-US" sz="1066">
                <a:solidFill>
                  <a:srgbClr val="FFFFFF"/>
                </a:solidFill>
                <a:latin typeface="Arial"/>
              </a:rPr>
              <a:t>‹#› | WEATHERIZATION ASSISTANCE PROGRAM STANDARDIZED CURRICULUM – July 2012</a:t>
            </a:r>
          </a:p>
        </p:txBody>
      </p:sp>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TextBox 5"/>
          <p:cNvSpPr txBox="1"/>
          <p:nvPr/>
        </p:nvSpPr>
        <p:spPr>
          <a:xfrm>
            <a:off x="487680" y="946785"/>
            <a:ext cx="6746240" cy="272415"/>
          </a:xfrm>
          <a:prstGeom prst="rect">
            <a:avLst/>
          </a:prstGeom>
        </p:spPr>
        <p:txBody>
          <a:bodyPr lIns="0" tIns="0" rIns="0" bIns="0" rtlCol="0" anchor="t">
            <a:spAutoFit/>
          </a:bodyPr>
          <a:lstStyle/>
          <a:p>
            <a:pPr algn="l">
              <a:lnSpc>
                <a:spcPts val="1535"/>
              </a:lnSpc>
            </a:pPr>
            <a:r>
              <a:rPr lang="en-US" sz="1279">
                <a:solidFill>
                  <a:srgbClr val="FFFFFF"/>
                </a:solidFill>
                <a:latin typeface="Arial"/>
              </a:rPr>
              <a:t>MATERIALS, TOOLS &amp; EQUIPMENT</a:t>
            </a:r>
          </a:p>
        </p:txBody>
      </p:sp>
      <p:sp>
        <p:nvSpPr>
          <p:cNvPr id="6" name="Freeform 6" descr="Image of weatherization works van"/>
          <p:cNvSpPr/>
          <p:nvPr/>
        </p:nvSpPr>
        <p:spPr>
          <a:xfrm>
            <a:off x="0" y="0"/>
            <a:ext cx="9753600" cy="7057813"/>
          </a:xfrm>
          <a:custGeom>
            <a:avLst/>
            <a:gdLst/>
            <a:ahLst/>
            <a:cxnLst/>
            <a:rect l="l" t="t" r="r" b="b"/>
            <a:pathLst>
              <a:path w="9753600" h="7057813">
                <a:moveTo>
                  <a:pt x="0" y="0"/>
                </a:moveTo>
                <a:lnTo>
                  <a:pt x="9753600" y="0"/>
                </a:lnTo>
                <a:lnTo>
                  <a:pt x="9753600" y="7057813"/>
                </a:lnTo>
                <a:lnTo>
                  <a:pt x="0" y="7057813"/>
                </a:lnTo>
                <a:lnTo>
                  <a:pt x="0" y="0"/>
                </a:lnTo>
                <a:close/>
              </a:path>
            </a:pathLst>
          </a:custGeom>
          <a:blipFill>
            <a:blip r:embed="rId4"/>
            <a:stretch>
              <a:fillRect l="-7661" t="-3030" r="-11124" b="-6560"/>
            </a:stretch>
          </a:blipFill>
        </p:spPr>
      </p:sp>
      <p:sp>
        <p:nvSpPr>
          <p:cNvPr id="7" name="TextBox 7"/>
          <p:cNvSpPr txBox="1"/>
          <p:nvPr/>
        </p:nvSpPr>
        <p:spPr>
          <a:xfrm>
            <a:off x="6918960" y="6763385"/>
            <a:ext cx="2743200" cy="182669"/>
          </a:xfrm>
          <a:prstGeom prst="rect">
            <a:avLst/>
          </a:prstGeom>
        </p:spPr>
        <p:txBody>
          <a:bodyPr lIns="0" tIns="0" rIns="0" bIns="0" rtlCol="0" anchor="t">
            <a:spAutoFit/>
          </a:bodyPr>
          <a:lstStyle/>
          <a:p>
            <a:pPr algn="r">
              <a:lnSpc>
                <a:spcPts val="1152"/>
              </a:lnSpc>
            </a:pPr>
            <a:r>
              <a:rPr lang="en-US" sz="960">
                <a:solidFill>
                  <a:srgbClr val="FFFFFF"/>
                </a:solidFill>
                <a:latin typeface="Arial Italics"/>
              </a:rPr>
              <a:t>Photo courtesy of NRCERT</a:t>
            </a:r>
          </a:p>
        </p:txBody>
      </p:sp>
      <p:sp>
        <p:nvSpPr>
          <p:cNvPr id="9" name="Slide Number Placeholder 8">
            <a:extLst>
              <a:ext uri="{FF2B5EF4-FFF2-40B4-BE49-F238E27FC236}">
                <a16:creationId xmlns:a16="http://schemas.microsoft.com/office/drawing/2014/main" id="{A335BBDC-F180-F9A7-9C91-E0493C3C2CB8}"/>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8" name="Footer Placeholder 7">
            <a:extLst>
              <a:ext uri="{FF2B5EF4-FFF2-40B4-BE49-F238E27FC236}">
                <a16:creationId xmlns:a16="http://schemas.microsoft.com/office/drawing/2014/main" id="{40524FBE-E3A0-A232-DA72-A2E696A86043}"/>
              </a:ext>
            </a:extLst>
          </p:cNvPr>
          <p:cNvSpPr>
            <a:spLocks noGrp="1"/>
          </p:cNvSpPr>
          <p:nvPr>
            <p:ph type="ftr" sz="quarter" idx="11"/>
          </p:nvPr>
        </p:nvSpPr>
        <p:spPr/>
        <p:txBody>
          <a:bodyPr/>
          <a:lstStyle/>
          <a:p>
            <a:r>
              <a:rPr lang="en-US"/>
              <a:t>GJA 2024 Version III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293" y="7084483"/>
            <a:ext cx="7589520" cy="184997"/>
          </a:xfrm>
          <a:prstGeom prst="rect">
            <a:avLst/>
          </a:prstGeom>
        </p:spPr>
        <p:txBody>
          <a:bodyPr lIns="0" tIns="0" rIns="0" bIns="0" rtlCol="0" anchor="t">
            <a:spAutoFit/>
          </a:bodyPr>
          <a:lstStyle/>
          <a:p>
            <a:pPr algn="l">
              <a:lnSpc>
                <a:spcPts val="1152"/>
              </a:lnSpc>
            </a:pPr>
            <a:r>
              <a:rPr lang="en-US" sz="1066">
                <a:solidFill>
                  <a:srgbClr val="FFFFFF"/>
                </a:solidFill>
                <a:latin typeface="Arial"/>
              </a:rPr>
              <a:t>‹#› | WEATHERIZATION ASSISTANCE PROGRAM STANDARDIZED CURRICULUM – July 2012</a:t>
            </a:r>
          </a:p>
        </p:txBody>
      </p:sp>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TextBox 5"/>
          <p:cNvSpPr txBox="1"/>
          <p:nvPr/>
        </p:nvSpPr>
        <p:spPr>
          <a:xfrm>
            <a:off x="567507" y="1466950"/>
            <a:ext cx="8830169" cy="4478277"/>
          </a:xfrm>
          <a:prstGeom prst="rect">
            <a:avLst/>
          </a:prstGeom>
        </p:spPr>
        <p:txBody>
          <a:bodyPr lIns="0" tIns="0" rIns="0" bIns="0" rtlCol="0" anchor="t">
            <a:spAutoFit/>
          </a:bodyPr>
          <a:lstStyle/>
          <a:p>
            <a:pPr algn="l">
              <a:lnSpc>
                <a:spcPts val="3161"/>
              </a:lnSpc>
            </a:pPr>
            <a:r>
              <a:rPr lang="en-US" sz="2750" spc="127">
                <a:solidFill>
                  <a:srgbClr val="000066"/>
                </a:solidFill>
                <a:latin typeface="Arial"/>
              </a:rPr>
              <a:t>After this session, participants will be able to:</a:t>
            </a:r>
          </a:p>
          <a:p>
            <a:pPr marL="328930" lvl="1" indent="-164465">
              <a:lnSpc>
                <a:spcPts val="2918"/>
              </a:lnSpc>
              <a:buFont typeface="Arial"/>
              <a:buChar char="•"/>
            </a:pPr>
            <a:r>
              <a:rPr lang="en-US" sz="2400" spc="117">
                <a:solidFill>
                  <a:srgbClr val="50565C"/>
                </a:solidFill>
                <a:latin typeface="Arial"/>
              </a:rPr>
              <a:t>Describe typical pre-existing conditions that should be reported to the crew leader. </a:t>
            </a:r>
            <a:endParaRPr lang="en-US" sz="2400" spc="117">
              <a:solidFill>
                <a:srgbClr val="50565C"/>
              </a:solidFill>
              <a:latin typeface="Arial"/>
              <a:cs typeface="Arial"/>
            </a:endParaRPr>
          </a:p>
          <a:p>
            <a:pPr marL="328930" lvl="1" indent="-164465" algn="l">
              <a:lnSpc>
                <a:spcPts val="2918"/>
              </a:lnSpc>
              <a:buFont typeface="Arial"/>
              <a:buChar char="•"/>
            </a:pPr>
            <a:r>
              <a:rPr lang="en-US" sz="2400" spc="117">
                <a:solidFill>
                  <a:srgbClr val="50565C"/>
                </a:solidFill>
                <a:latin typeface="Arial"/>
              </a:rPr>
              <a:t>List which conditions require deferral on a dwelling.</a:t>
            </a:r>
            <a:endParaRPr lang="en-US" sz="2400" spc="117">
              <a:solidFill>
                <a:srgbClr val="50565C"/>
              </a:solidFill>
              <a:latin typeface="Arial"/>
              <a:cs typeface="Arial"/>
            </a:endParaRPr>
          </a:p>
          <a:p>
            <a:pPr marL="328930" lvl="1" indent="-164465" algn="l">
              <a:lnSpc>
                <a:spcPts val="2918"/>
              </a:lnSpc>
              <a:buFont typeface="Arial"/>
              <a:buChar char="•"/>
            </a:pPr>
            <a:r>
              <a:rPr lang="en-US" sz="2400" spc="117">
                <a:solidFill>
                  <a:srgbClr val="50565C"/>
                </a:solidFill>
                <a:latin typeface="Arial"/>
              </a:rPr>
              <a:t>Describe a well-organized job site.</a:t>
            </a:r>
            <a:endParaRPr lang="en-US" sz="2400" spc="117">
              <a:solidFill>
                <a:srgbClr val="50565C"/>
              </a:solidFill>
              <a:latin typeface="Arial"/>
              <a:cs typeface="Arial"/>
            </a:endParaRPr>
          </a:p>
          <a:p>
            <a:pPr marL="328930" lvl="1" indent="-164465" algn="l">
              <a:lnSpc>
                <a:spcPts val="2918"/>
              </a:lnSpc>
              <a:buFont typeface="Arial"/>
              <a:buChar char="•"/>
            </a:pPr>
            <a:r>
              <a:rPr lang="en-US" sz="2400" spc="117">
                <a:solidFill>
                  <a:srgbClr val="50565C"/>
                </a:solidFill>
                <a:latin typeface="Arial"/>
              </a:rPr>
              <a:t>Perform routine maintenance on typical tools.</a:t>
            </a:r>
            <a:endParaRPr lang="en-US" sz="2400" spc="117">
              <a:solidFill>
                <a:srgbClr val="50565C"/>
              </a:solidFill>
              <a:latin typeface="Arial"/>
              <a:cs typeface="Arial"/>
            </a:endParaRPr>
          </a:p>
          <a:p>
            <a:pPr marL="328930" lvl="1" indent="-164465" algn="l">
              <a:lnSpc>
                <a:spcPts val="2918"/>
              </a:lnSpc>
              <a:buFont typeface="Arial"/>
              <a:buChar char="•"/>
            </a:pPr>
            <a:r>
              <a:rPr lang="en-US" sz="2400" spc="117">
                <a:solidFill>
                  <a:srgbClr val="50565C"/>
                </a:solidFill>
                <a:latin typeface="Arial"/>
              </a:rPr>
              <a:t>Describe basic power tool safety.</a:t>
            </a:r>
            <a:endParaRPr lang="en-US" sz="2400" spc="117">
              <a:solidFill>
                <a:srgbClr val="50565C"/>
              </a:solidFill>
              <a:latin typeface="Arial"/>
              <a:cs typeface="Arial"/>
            </a:endParaRPr>
          </a:p>
          <a:p>
            <a:pPr marL="328930" lvl="1" indent="-164465" algn="l">
              <a:lnSpc>
                <a:spcPts val="2918"/>
              </a:lnSpc>
              <a:buFont typeface="Arial"/>
              <a:buChar char="•"/>
            </a:pPr>
            <a:r>
              <a:rPr lang="en-US" sz="2400" spc="117">
                <a:solidFill>
                  <a:srgbClr val="50565C"/>
                </a:solidFill>
                <a:latin typeface="Arial"/>
              </a:rPr>
              <a:t>Discuss the purpose of safety protocols, and list four elements of creating a safe work environment.</a:t>
            </a:r>
            <a:endParaRPr lang="en-US" sz="2400" spc="117">
              <a:solidFill>
                <a:srgbClr val="50565C"/>
              </a:solidFill>
              <a:latin typeface="Arial"/>
              <a:cs typeface="Arial"/>
            </a:endParaRPr>
          </a:p>
          <a:p>
            <a:pPr marL="328930" lvl="1" indent="-164465" algn="l">
              <a:lnSpc>
                <a:spcPts val="2918"/>
              </a:lnSpc>
              <a:buFont typeface="Arial"/>
              <a:buChar char="•"/>
            </a:pPr>
            <a:r>
              <a:rPr lang="en-US" sz="2400" spc="117">
                <a:solidFill>
                  <a:srgbClr val="50565C"/>
                </a:solidFill>
                <a:latin typeface="Arial"/>
              </a:rPr>
              <a:t>Demonstrate how to protect the interior and exterior environment.</a:t>
            </a:r>
            <a:endParaRPr lang="en-US" sz="2400" spc="117">
              <a:solidFill>
                <a:srgbClr val="50565C"/>
              </a:solidFill>
              <a:latin typeface="Arial"/>
              <a:cs typeface="Arial"/>
            </a:endParaRPr>
          </a:p>
          <a:p>
            <a:pPr marL="328930" lvl="1" indent="-164465" algn="l">
              <a:lnSpc>
                <a:spcPts val="2918"/>
              </a:lnSpc>
              <a:buFont typeface="Arial"/>
              <a:buChar char="•"/>
            </a:pPr>
            <a:r>
              <a:rPr lang="en-US" sz="2400" spc="117">
                <a:solidFill>
                  <a:srgbClr val="50565C"/>
                </a:solidFill>
                <a:latin typeface="Arial"/>
              </a:rPr>
              <a:t>List the steps of wrapping up the work day.</a:t>
            </a:r>
            <a:endParaRPr lang="en-US" sz="2400" spc="117">
              <a:solidFill>
                <a:srgbClr val="50565C"/>
              </a:solidFill>
              <a:latin typeface="Arial"/>
              <a:cs typeface="Arial"/>
            </a:endParaRPr>
          </a:p>
        </p:txBody>
      </p:sp>
      <p:sp>
        <p:nvSpPr>
          <p:cNvPr id="6" name="TextBox 6"/>
          <p:cNvSpPr txBox="1"/>
          <p:nvPr/>
        </p:nvSpPr>
        <p:spPr>
          <a:xfrm>
            <a:off x="761999" y="917654"/>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Learning Objectives</a:t>
            </a:r>
            <a:endParaRPr lang="en-US"/>
          </a:p>
        </p:txBody>
      </p:sp>
      <p:sp>
        <p:nvSpPr>
          <p:cNvPr id="9" name="Footer Placeholder 6">
            <a:extLst>
              <a:ext uri="{FF2B5EF4-FFF2-40B4-BE49-F238E27FC236}">
                <a16:creationId xmlns:a16="http://schemas.microsoft.com/office/drawing/2014/main" id="{6704DF1A-351C-D05D-9D87-DD6A5581FB1E}"/>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0" name="Picture 9" descr="A red and white symbol of a person with a hard hat&#10;&#10;AI-generated content may be incorrect.">
            <a:extLst>
              <a:ext uri="{FF2B5EF4-FFF2-40B4-BE49-F238E27FC236}">
                <a16:creationId xmlns:a16="http://schemas.microsoft.com/office/drawing/2014/main" id="{AB93C4E8-AC1B-4E8A-39F1-BB35783908E7}"/>
              </a:ext>
            </a:extLst>
          </p:cNvPr>
          <p:cNvPicPr>
            <a:picLocks noChangeAspect="1"/>
          </p:cNvPicPr>
          <p:nvPr/>
        </p:nvPicPr>
        <p:blipFill>
          <a:blip r:embed="rId3"/>
          <a:stretch>
            <a:fillRect/>
          </a:stretch>
        </p:blipFill>
        <p:spPr>
          <a:xfrm>
            <a:off x="8036043" y="554142"/>
            <a:ext cx="803073" cy="803190"/>
          </a:xfrm>
          <a:prstGeom prst="rect">
            <a:avLst/>
          </a:prstGeom>
          <a:ln>
            <a:noFill/>
          </a:ln>
        </p:spPr>
      </p:pic>
      <p:pic>
        <p:nvPicPr>
          <p:cNvPr id="11" name="Picture 10" descr="A green text on a black background&#10;&#10;AI-generated content may be incorrect.">
            <a:extLst>
              <a:ext uri="{FF2B5EF4-FFF2-40B4-BE49-F238E27FC236}">
                <a16:creationId xmlns:a16="http://schemas.microsoft.com/office/drawing/2014/main" id="{D7B9EF48-D090-B26C-563D-1141D6BC6188}"/>
              </a:ext>
            </a:extLst>
          </p:cNvPr>
          <p:cNvPicPr>
            <a:picLocks noChangeAspect="1"/>
          </p:cNvPicPr>
          <p:nvPr/>
        </p:nvPicPr>
        <p:blipFill>
          <a:blip r:embed="rId4"/>
          <a:stretch>
            <a:fillRect/>
          </a:stretch>
        </p:blipFill>
        <p:spPr>
          <a:xfrm>
            <a:off x="505057" y="551645"/>
            <a:ext cx="1680521" cy="519859"/>
          </a:xfrm>
          <a:prstGeom prst="rect">
            <a:avLst/>
          </a:prstGeom>
        </p:spPr>
      </p:pic>
      <p:sp>
        <p:nvSpPr>
          <p:cNvPr id="12" name="Rectangle 11">
            <a:extLst>
              <a:ext uri="{FF2B5EF4-FFF2-40B4-BE49-F238E27FC236}">
                <a16:creationId xmlns:a16="http://schemas.microsoft.com/office/drawing/2014/main" id="{424CC729-2C39-BE6A-DB28-4C1307FF1524}"/>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B999C97D-0666-041C-1606-FCD7C0BEAD09}"/>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FCAB3565-7C7A-E831-38A5-412538C46C77}"/>
              </a:ext>
            </a:extLst>
          </p:cNvPr>
          <p:cNvPicPr>
            <a:picLocks noChangeAspect="1"/>
          </p:cNvPicPr>
          <p:nvPr/>
        </p:nvPicPr>
        <p:blipFill>
          <a:blip r:embed="rId5"/>
          <a:stretch>
            <a:fillRect/>
          </a:stretch>
        </p:blipFill>
        <p:spPr>
          <a:xfrm>
            <a:off x="7967272" y="6506594"/>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6BEFD450-2D6A-5337-0C5C-7AFB11BF05F6}"/>
              </a:ext>
            </a:extLst>
          </p:cNvPr>
          <p:cNvPicPr>
            <a:picLocks noChangeAspect="1"/>
          </p:cNvPicPr>
          <p:nvPr/>
        </p:nvPicPr>
        <p:blipFill>
          <a:blip r:embed="rId6"/>
          <a:stretch>
            <a:fillRect/>
          </a:stretch>
        </p:blipFill>
        <p:spPr>
          <a:xfrm>
            <a:off x="692236" y="6533251"/>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855F6683-A33E-4752-014A-212D5BA95500}"/>
              </a:ext>
            </a:extLst>
          </p:cNvPr>
          <p:cNvPicPr>
            <a:picLocks noChangeAspect="1"/>
          </p:cNvPicPr>
          <p:nvPr/>
        </p:nvPicPr>
        <p:blipFill>
          <a:blip r:embed="rId7"/>
          <a:stretch>
            <a:fillRect/>
          </a:stretch>
        </p:blipFill>
        <p:spPr>
          <a:xfrm>
            <a:off x="4128621" y="6536871"/>
            <a:ext cx="1235674" cy="307486"/>
          </a:xfrm>
          <a:prstGeom prst="rect">
            <a:avLst/>
          </a:prstGeom>
          <a:ln>
            <a:noFill/>
          </a:ln>
        </p:spPr>
      </p:pic>
      <p:sp>
        <p:nvSpPr>
          <p:cNvPr id="17" name="Footer Placeholder 1">
            <a:extLst>
              <a:ext uri="{FF2B5EF4-FFF2-40B4-BE49-F238E27FC236}">
                <a16:creationId xmlns:a16="http://schemas.microsoft.com/office/drawing/2014/main" id="{4738FF66-A67F-F0F5-AE25-E20042E012F2}"/>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TextBox 5"/>
          <p:cNvSpPr txBox="1"/>
          <p:nvPr/>
        </p:nvSpPr>
        <p:spPr>
          <a:xfrm>
            <a:off x="761196" y="779675"/>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Basic Tool Maintenance</a:t>
            </a:r>
            <a:endParaRPr lang="en-US"/>
          </a:p>
        </p:txBody>
      </p:sp>
      <p:sp>
        <p:nvSpPr>
          <p:cNvPr id="6" name="Freeform 6" descr="Image of a power hammer"/>
          <p:cNvSpPr/>
          <p:nvPr/>
        </p:nvSpPr>
        <p:spPr>
          <a:xfrm>
            <a:off x="3166533" y="2262500"/>
            <a:ext cx="3251200" cy="2628053"/>
          </a:xfrm>
          <a:custGeom>
            <a:avLst/>
            <a:gdLst/>
            <a:ahLst/>
            <a:cxnLst/>
            <a:rect l="l" t="t" r="r" b="b"/>
            <a:pathLst>
              <a:path w="3251200" h="2628053">
                <a:moveTo>
                  <a:pt x="0" y="0"/>
                </a:moveTo>
                <a:lnTo>
                  <a:pt x="3251200" y="0"/>
                </a:lnTo>
                <a:lnTo>
                  <a:pt x="3251200" y="2628054"/>
                </a:lnTo>
                <a:lnTo>
                  <a:pt x="0" y="2628054"/>
                </a:lnTo>
                <a:lnTo>
                  <a:pt x="0" y="0"/>
                </a:lnTo>
                <a:close/>
              </a:path>
            </a:pathLst>
          </a:custGeom>
          <a:blipFill>
            <a:blip r:embed="rId3"/>
            <a:stretch>
              <a:fillRect/>
            </a:stretch>
          </a:blipFill>
        </p:spPr>
      </p:sp>
      <p:sp>
        <p:nvSpPr>
          <p:cNvPr id="7" name="Freeform 7" descr="Image of a power drill"/>
          <p:cNvSpPr/>
          <p:nvPr/>
        </p:nvSpPr>
        <p:spPr>
          <a:xfrm>
            <a:off x="487680" y="3285970"/>
            <a:ext cx="2449689" cy="2449689"/>
          </a:xfrm>
          <a:custGeom>
            <a:avLst/>
            <a:gdLst/>
            <a:ahLst/>
            <a:cxnLst/>
            <a:rect l="l" t="t" r="r" b="b"/>
            <a:pathLst>
              <a:path w="2449689" h="2449689">
                <a:moveTo>
                  <a:pt x="0" y="0"/>
                </a:moveTo>
                <a:lnTo>
                  <a:pt x="2449689" y="0"/>
                </a:lnTo>
                <a:lnTo>
                  <a:pt x="2449689" y="2449689"/>
                </a:lnTo>
                <a:lnTo>
                  <a:pt x="0" y="2449689"/>
                </a:lnTo>
                <a:lnTo>
                  <a:pt x="0" y="0"/>
                </a:lnTo>
                <a:close/>
              </a:path>
            </a:pathLst>
          </a:custGeom>
          <a:blipFill>
            <a:blip r:embed="rId4"/>
            <a:stretch>
              <a:fillRect/>
            </a:stretch>
          </a:blipFill>
        </p:spPr>
      </p:sp>
      <p:sp>
        <p:nvSpPr>
          <p:cNvPr id="8" name="Freeform 8" descr="Image of a saw"/>
          <p:cNvSpPr/>
          <p:nvPr/>
        </p:nvSpPr>
        <p:spPr>
          <a:xfrm>
            <a:off x="6417733" y="2900550"/>
            <a:ext cx="2980267" cy="2980267"/>
          </a:xfrm>
          <a:custGeom>
            <a:avLst/>
            <a:gdLst/>
            <a:ahLst/>
            <a:cxnLst/>
            <a:rect l="l" t="t" r="r" b="b"/>
            <a:pathLst>
              <a:path w="2980267" h="2980267">
                <a:moveTo>
                  <a:pt x="0" y="0"/>
                </a:moveTo>
                <a:lnTo>
                  <a:pt x="2980267" y="0"/>
                </a:lnTo>
                <a:lnTo>
                  <a:pt x="2980267" y="2980267"/>
                </a:lnTo>
                <a:lnTo>
                  <a:pt x="0" y="2980267"/>
                </a:lnTo>
                <a:lnTo>
                  <a:pt x="0" y="0"/>
                </a:lnTo>
                <a:close/>
              </a:path>
            </a:pathLst>
          </a:custGeom>
          <a:blipFill>
            <a:blip r:embed="rId5"/>
            <a:stretch>
              <a:fillRect/>
            </a:stretch>
          </a:blipFill>
        </p:spPr>
      </p:sp>
      <p:sp>
        <p:nvSpPr>
          <p:cNvPr id="9" name="TextBox 9"/>
          <p:cNvSpPr txBox="1"/>
          <p:nvPr/>
        </p:nvSpPr>
        <p:spPr>
          <a:xfrm>
            <a:off x="520715" y="1461402"/>
            <a:ext cx="8541173" cy="894855"/>
          </a:xfrm>
          <a:prstGeom prst="rect">
            <a:avLst/>
          </a:prstGeom>
        </p:spPr>
        <p:txBody>
          <a:bodyPr lIns="0" tIns="0" rIns="0" bIns="0" rtlCol="0" anchor="t">
            <a:spAutoFit/>
          </a:bodyPr>
          <a:lstStyle/>
          <a:p>
            <a:pPr algn="l">
              <a:lnSpc>
                <a:spcPts val="2815"/>
              </a:lnSpc>
            </a:pPr>
            <a:r>
              <a:rPr lang="en-US" sz="2346">
                <a:solidFill>
                  <a:srgbClr val="000000"/>
                </a:solidFill>
                <a:latin typeface="Arial"/>
              </a:rPr>
              <a:t>With proper maintenance, your tools will provide years of useful service.</a:t>
            </a:r>
          </a:p>
        </p:txBody>
      </p:sp>
      <p:sp>
        <p:nvSpPr>
          <p:cNvPr id="10" name="TextBox 10"/>
          <p:cNvSpPr txBox="1"/>
          <p:nvPr/>
        </p:nvSpPr>
        <p:spPr>
          <a:xfrm>
            <a:off x="5391824" y="5736187"/>
            <a:ext cx="3737392" cy="157417"/>
          </a:xfrm>
          <a:prstGeom prst="rect">
            <a:avLst/>
          </a:prstGeom>
        </p:spPr>
        <p:txBody>
          <a:bodyPr lIns="0" tIns="0" rIns="0" bIns="0" rtlCol="0" anchor="t">
            <a:spAutoFit/>
          </a:bodyPr>
          <a:lstStyle/>
          <a:p>
            <a:pPr algn="r">
              <a:lnSpc>
                <a:spcPts val="1023"/>
              </a:lnSpc>
            </a:pPr>
            <a:r>
              <a:rPr lang="en-US" sz="853">
                <a:solidFill>
                  <a:srgbClr val="000000"/>
                </a:solidFill>
                <a:latin typeface="Arial Italics"/>
              </a:rPr>
              <a:t>Images courtesy of Bosch, DeWalt and Stanley</a:t>
            </a:r>
          </a:p>
        </p:txBody>
      </p:sp>
      <p:sp>
        <p:nvSpPr>
          <p:cNvPr id="14" name="Footer Placeholder 6">
            <a:extLst>
              <a:ext uri="{FF2B5EF4-FFF2-40B4-BE49-F238E27FC236}">
                <a16:creationId xmlns:a16="http://schemas.microsoft.com/office/drawing/2014/main" id="{3C07732D-5C20-63C1-5E33-B4A3CA14D7CA}"/>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6" name="Picture 15" descr="A red and white symbol of a person with a hard hat&#10;&#10;AI-generated content may be incorrect.">
            <a:extLst>
              <a:ext uri="{FF2B5EF4-FFF2-40B4-BE49-F238E27FC236}">
                <a16:creationId xmlns:a16="http://schemas.microsoft.com/office/drawing/2014/main" id="{952C9DF9-8D9C-D804-D3AB-467D55527EC6}"/>
              </a:ext>
            </a:extLst>
          </p:cNvPr>
          <p:cNvPicPr>
            <a:picLocks noChangeAspect="1"/>
          </p:cNvPicPr>
          <p:nvPr/>
        </p:nvPicPr>
        <p:blipFill>
          <a:blip r:embed="rId6"/>
          <a:stretch>
            <a:fillRect/>
          </a:stretch>
        </p:blipFill>
        <p:spPr>
          <a:xfrm>
            <a:off x="8444877" y="211014"/>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D9DE0842-991F-79C2-F6E9-E76C9499CFED}"/>
              </a:ext>
            </a:extLst>
          </p:cNvPr>
          <p:cNvPicPr>
            <a:picLocks noChangeAspect="1"/>
          </p:cNvPicPr>
          <p:nvPr/>
        </p:nvPicPr>
        <p:blipFill>
          <a:blip r:embed="rId7"/>
          <a:stretch>
            <a:fillRect/>
          </a:stretch>
        </p:blipFill>
        <p:spPr>
          <a:xfrm>
            <a:off x="483155" y="296124"/>
            <a:ext cx="1680521" cy="519859"/>
          </a:xfrm>
          <a:prstGeom prst="rect">
            <a:avLst/>
          </a:prstGeom>
        </p:spPr>
      </p:pic>
      <p:sp>
        <p:nvSpPr>
          <p:cNvPr id="20" name="Rectangle 19">
            <a:extLst>
              <a:ext uri="{FF2B5EF4-FFF2-40B4-BE49-F238E27FC236}">
                <a16:creationId xmlns:a16="http://schemas.microsoft.com/office/drawing/2014/main" id="{10465A26-0918-6CBE-4670-7B7E62F2BA95}"/>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2" name="Slide Number Placeholder 2">
            <a:extLst>
              <a:ext uri="{FF2B5EF4-FFF2-40B4-BE49-F238E27FC236}">
                <a16:creationId xmlns:a16="http://schemas.microsoft.com/office/drawing/2014/main" id="{84B5E186-C356-036F-4844-A3090D3755F0}"/>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20</a:t>
            </a:fld>
            <a:endParaRPr lang="en-US">
              <a:solidFill>
                <a:schemeClr val="bg1"/>
              </a:solidFill>
              <a:latin typeface="Arial"/>
            </a:endParaRPr>
          </a:p>
        </p:txBody>
      </p:sp>
      <p:pic>
        <p:nvPicPr>
          <p:cNvPr id="24" name="Picture 23" descr="A black and white sign with black text&#10;&#10;AI-generated content may be incorrect.">
            <a:extLst>
              <a:ext uri="{FF2B5EF4-FFF2-40B4-BE49-F238E27FC236}">
                <a16:creationId xmlns:a16="http://schemas.microsoft.com/office/drawing/2014/main" id="{77273E08-916C-7007-DD64-03D6BA8EB100}"/>
              </a:ext>
            </a:extLst>
          </p:cNvPr>
          <p:cNvPicPr>
            <a:picLocks noChangeAspect="1"/>
          </p:cNvPicPr>
          <p:nvPr/>
        </p:nvPicPr>
        <p:blipFill>
          <a:blip r:embed="rId8"/>
          <a:stretch>
            <a:fillRect/>
          </a:stretch>
        </p:blipFill>
        <p:spPr>
          <a:xfrm>
            <a:off x="7959971" y="6762115"/>
            <a:ext cx="422103" cy="418432"/>
          </a:xfrm>
          <a:prstGeom prst="rect">
            <a:avLst/>
          </a:prstGeom>
          <a:ln>
            <a:noFill/>
          </a:ln>
        </p:spPr>
      </p:pic>
      <p:pic>
        <p:nvPicPr>
          <p:cNvPr id="26" name="Picture 25" descr="A blue and grey logo&#10;&#10;AI-generated content may be incorrect.">
            <a:extLst>
              <a:ext uri="{FF2B5EF4-FFF2-40B4-BE49-F238E27FC236}">
                <a16:creationId xmlns:a16="http://schemas.microsoft.com/office/drawing/2014/main" id="{B4956F21-81DF-137D-2867-DE7DA8A117F0}"/>
              </a:ext>
            </a:extLst>
          </p:cNvPr>
          <p:cNvPicPr>
            <a:picLocks noChangeAspect="1"/>
          </p:cNvPicPr>
          <p:nvPr/>
        </p:nvPicPr>
        <p:blipFill>
          <a:blip r:embed="rId9"/>
          <a:stretch>
            <a:fillRect/>
          </a:stretch>
        </p:blipFill>
        <p:spPr>
          <a:xfrm>
            <a:off x="684935" y="6788772"/>
            <a:ext cx="1265702" cy="362022"/>
          </a:xfrm>
          <a:prstGeom prst="rect">
            <a:avLst/>
          </a:prstGeom>
          <a:ln>
            <a:noFill/>
          </a:ln>
        </p:spPr>
      </p:pic>
      <p:pic>
        <p:nvPicPr>
          <p:cNvPr id="28" name="Picture 27" descr="A green text on a white background&#10;&#10;AI-generated content may be incorrect.">
            <a:extLst>
              <a:ext uri="{FF2B5EF4-FFF2-40B4-BE49-F238E27FC236}">
                <a16:creationId xmlns:a16="http://schemas.microsoft.com/office/drawing/2014/main" id="{736DA86E-36B4-3821-DC86-BE6D2E7C36AE}"/>
              </a:ext>
            </a:extLst>
          </p:cNvPr>
          <p:cNvPicPr>
            <a:picLocks noChangeAspect="1"/>
          </p:cNvPicPr>
          <p:nvPr/>
        </p:nvPicPr>
        <p:blipFill>
          <a:blip r:embed="rId10"/>
          <a:stretch>
            <a:fillRect/>
          </a:stretch>
        </p:blipFill>
        <p:spPr>
          <a:xfrm>
            <a:off x="4121320" y="6792392"/>
            <a:ext cx="1235674" cy="307486"/>
          </a:xfrm>
          <a:prstGeom prst="rect">
            <a:avLst/>
          </a:prstGeom>
          <a:ln>
            <a:noFill/>
          </a:ln>
        </p:spPr>
      </p:pic>
      <p:sp>
        <p:nvSpPr>
          <p:cNvPr id="30" name="Footer Placeholder 1">
            <a:extLst>
              <a:ext uri="{FF2B5EF4-FFF2-40B4-BE49-F238E27FC236}">
                <a16:creationId xmlns:a16="http://schemas.microsoft.com/office/drawing/2014/main" id="{DFE009BB-0A18-8502-25CC-F09C3FA8A4D3}"/>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30224" y="2045456"/>
            <a:ext cx="4124960" cy="5129530"/>
          </a:xfrm>
          <a:prstGeom prst="rect">
            <a:avLst/>
          </a:prstGeom>
        </p:spPr>
        <p:txBody>
          <a:bodyPr lIns="0" tIns="0" rIns="0" bIns="0" rtlCol="0" anchor="t">
            <a:spAutoFit/>
          </a:bodyPr>
          <a:lstStyle/>
          <a:p>
            <a:pPr marL="302000" lvl="1" indent="-151000" algn="l">
              <a:lnSpc>
                <a:spcPts val="2534"/>
              </a:lnSpc>
              <a:buFont typeface="Arial"/>
              <a:buChar char="•"/>
            </a:pPr>
            <a:r>
              <a:rPr lang="en-US" sz="2346">
                <a:solidFill>
                  <a:srgbClr val="50565C"/>
                </a:solidFill>
                <a:latin typeface="Arial"/>
              </a:rPr>
              <a:t>Use double-insulated tools.</a:t>
            </a:r>
          </a:p>
          <a:p>
            <a:pPr marL="302000" lvl="1" indent="-151000" algn="l">
              <a:lnSpc>
                <a:spcPts val="2534"/>
              </a:lnSpc>
              <a:buFont typeface="Arial"/>
              <a:buChar char="•"/>
            </a:pPr>
            <a:r>
              <a:rPr lang="en-US" sz="2346">
                <a:solidFill>
                  <a:srgbClr val="50565C"/>
                </a:solidFill>
                <a:latin typeface="Arial"/>
              </a:rPr>
              <a:t>Never carry by the cord.</a:t>
            </a:r>
          </a:p>
          <a:p>
            <a:pPr marL="302000" lvl="1" indent="-151000" algn="l">
              <a:lnSpc>
                <a:spcPts val="2534"/>
              </a:lnSpc>
              <a:buFont typeface="Arial"/>
              <a:buChar char="•"/>
            </a:pPr>
            <a:r>
              <a:rPr lang="en-US" sz="2346">
                <a:solidFill>
                  <a:srgbClr val="50565C"/>
                </a:solidFill>
                <a:latin typeface="Arial"/>
              </a:rPr>
              <a:t>Disconnect when not in use and before servicing or changing accessories.</a:t>
            </a:r>
          </a:p>
          <a:p>
            <a:pPr marL="302000" lvl="1" indent="-151000" algn="l">
              <a:lnSpc>
                <a:spcPts val="2534"/>
              </a:lnSpc>
              <a:buFont typeface="Arial"/>
              <a:buChar char="•"/>
            </a:pPr>
            <a:r>
              <a:rPr lang="en-US" sz="2346">
                <a:solidFill>
                  <a:srgbClr val="50565C"/>
                </a:solidFill>
                <a:latin typeface="Arial"/>
              </a:rPr>
              <a:t>Do not use in wet/damp conditions.</a:t>
            </a:r>
          </a:p>
          <a:p>
            <a:pPr marL="302000" lvl="1" indent="-151000" algn="l">
              <a:lnSpc>
                <a:spcPts val="2534"/>
              </a:lnSpc>
              <a:buFont typeface="Arial"/>
              <a:buChar char="•"/>
            </a:pPr>
            <a:r>
              <a:rPr lang="en-US" sz="2346">
                <a:solidFill>
                  <a:srgbClr val="50565C"/>
                </a:solidFill>
                <a:latin typeface="Arial"/>
              </a:rPr>
              <a:t>Lock out/tag out.</a:t>
            </a:r>
          </a:p>
          <a:p>
            <a:pPr marL="302000" lvl="1" indent="-151000" algn="l">
              <a:lnSpc>
                <a:spcPts val="2534"/>
              </a:lnSpc>
            </a:pPr>
            <a:endParaRPr lang="en-US" sz="2346">
              <a:solidFill>
                <a:srgbClr val="50565C"/>
              </a:solidFill>
              <a:latin typeface="Arial"/>
            </a:endParaRPr>
          </a:p>
        </p:txBody>
      </p:sp>
      <p:sp>
        <p:nvSpPr>
          <p:cNvPr id="6" name="Freeform 6" descr="Image of a damaged drill"/>
          <p:cNvSpPr/>
          <p:nvPr/>
        </p:nvSpPr>
        <p:spPr>
          <a:xfrm>
            <a:off x="5009184" y="1151629"/>
            <a:ext cx="4307840" cy="5201920"/>
          </a:xfrm>
          <a:custGeom>
            <a:avLst/>
            <a:gdLst/>
            <a:ahLst/>
            <a:cxnLst/>
            <a:rect l="l" t="t" r="r" b="b"/>
            <a:pathLst>
              <a:path w="4307840" h="5201920">
                <a:moveTo>
                  <a:pt x="0" y="0"/>
                </a:moveTo>
                <a:lnTo>
                  <a:pt x="4307840" y="0"/>
                </a:lnTo>
                <a:lnTo>
                  <a:pt x="4307840" y="5201920"/>
                </a:lnTo>
                <a:lnTo>
                  <a:pt x="0" y="5201920"/>
                </a:lnTo>
                <a:lnTo>
                  <a:pt x="0" y="0"/>
                </a:lnTo>
                <a:close/>
              </a:path>
            </a:pathLst>
          </a:custGeom>
          <a:blipFill>
            <a:blip r:embed="rId3"/>
            <a:stretch>
              <a:fillRect t="16875" b="16874"/>
            </a:stretch>
          </a:blipFill>
        </p:spPr>
      </p:sp>
      <p:sp>
        <p:nvSpPr>
          <p:cNvPr id="7" name="TextBox 7"/>
          <p:cNvSpPr txBox="1"/>
          <p:nvPr/>
        </p:nvSpPr>
        <p:spPr>
          <a:xfrm>
            <a:off x="761999" y="946856"/>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Basic Power Tool Safety</a:t>
            </a:r>
            <a:endParaRPr lang="en-US"/>
          </a:p>
        </p:txBody>
      </p:sp>
      <p:sp>
        <p:nvSpPr>
          <p:cNvPr id="8" name="TextBox 8"/>
          <p:cNvSpPr txBox="1"/>
          <p:nvPr/>
        </p:nvSpPr>
        <p:spPr>
          <a:xfrm>
            <a:off x="6482384" y="5206811"/>
            <a:ext cx="2743200" cy="182669"/>
          </a:xfrm>
          <a:prstGeom prst="rect">
            <a:avLst/>
          </a:prstGeom>
        </p:spPr>
        <p:txBody>
          <a:bodyPr lIns="0" tIns="0" rIns="0" bIns="0" rtlCol="0" anchor="t">
            <a:spAutoFit/>
          </a:bodyPr>
          <a:lstStyle/>
          <a:p>
            <a:pPr algn="r">
              <a:lnSpc>
                <a:spcPts val="1152"/>
              </a:lnSpc>
            </a:pPr>
            <a:r>
              <a:rPr lang="en-US" sz="960">
                <a:solidFill>
                  <a:srgbClr val="FFFFFF"/>
                </a:solidFill>
                <a:latin typeface="Arial Italics"/>
              </a:rPr>
              <a:t>Photo courtesy of CDX Online</a:t>
            </a:r>
          </a:p>
        </p:txBody>
      </p:sp>
      <p:sp>
        <p:nvSpPr>
          <p:cNvPr id="9" name="TextBox 9"/>
          <p:cNvSpPr txBox="1"/>
          <p:nvPr/>
        </p:nvSpPr>
        <p:spPr>
          <a:xfrm>
            <a:off x="5129049" y="5509894"/>
            <a:ext cx="4070773" cy="894855"/>
          </a:xfrm>
          <a:prstGeom prst="rect">
            <a:avLst/>
          </a:prstGeom>
        </p:spPr>
        <p:txBody>
          <a:bodyPr lIns="0" tIns="0" rIns="0" bIns="0" rtlCol="0" anchor="t">
            <a:spAutoFit/>
          </a:bodyPr>
          <a:lstStyle/>
          <a:p>
            <a:pPr algn="ctr">
              <a:lnSpc>
                <a:spcPts val="2560"/>
              </a:lnSpc>
            </a:pPr>
            <a:r>
              <a:rPr lang="en-US" sz="2133">
                <a:solidFill>
                  <a:srgbClr val="333333"/>
                </a:solidFill>
                <a:latin typeface="Arial"/>
              </a:rPr>
              <a:t>This damaged drill has been tagged out.</a:t>
            </a:r>
          </a:p>
        </p:txBody>
      </p:sp>
      <p:sp>
        <p:nvSpPr>
          <p:cNvPr id="13" name="Footer Placeholder 6">
            <a:extLst>
              <a:ext uri="{FF2B5EF4-FFF2-40B4-BE49-F238E27FC236}">
                <a16:creationId xmlns:a16="http://schemas.microsoft.com/office/drawing/2014/main" id="{D2511755-27D7-1492-893F-72EF29E45276}"/>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5" name="Picture 14" descr="A red and white symbol of a person with a hard hat&#10;&#10;AI-generated content may be incorrect.">
            <a:extLst>
              <a:ext uri="{FF2B5EF4-FFF2-40B4-BE49-F238E27FC236}">
                <a16:creationId xmlns:a16="http://schemas.microsoft.com/office/drawing/2014/main" id="{ACBC8CBF-8556-3440-D686-625D163AE5DE}"/>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9815D9D3-2552-79E6-B4D0-25FA1F440869}"/>
              </a:ext>
            </a:extLst>
          </p:cNvPr>
          <p:cNvPicPr>
            <a:picLocks noChangeAspect="1"/>
          </p:cNvPicPr>
          <p:nvPr/>
        </p:nvPicPr>
        <p:blipFill>
          <a:blip r:embed="rId5"/>
          <a:stretch>
            <a:fillRect/>
          </a:stretch>
        </p:blipFill>
        <p:spPr>
          <a:xfrm>
            <a:off x="483155" y="296124"/>
            <a:ext cx="1680521" cy="519859"/>
          </a:xfrm>
          <a:prstGeom prst="rect">
            <a:avLst/>
          </a:prstGeom>
        </p:spPr>
      </p:pic>
      <p:sp>
        <p:nvSpPr>
          <p:cNvPr id="19" name="Rectangle 18">
            <a:extLst>
              <a:ext uri="{FF2B5EF4-FFF2-40B4-BE49-F238E27FC236}">
                <a16:creationId xmlns:a16="http://schemas.microsoft.com/office/drawing/2014/main" id="{0BC51105-F2AF-857B-164A-66D5645226B7}"/>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42DECB64-1936-74B3-7002-2C6732A05B54}"/>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21</a:t>
            </a:fld>
            <a:endParaRPr lang="en-US">
              <a:solidFill>
                <a:schemeClr val="bg1"/>
              </a:solidFill>
              <a:latin typeface="Arial"/>
            </a:endParaRPr>
          </a:p>
        </p:txBody>
      </p:sp>
      <p:pic>
        <p:nvPicPr>
          <p:cNvPr id="23" name="Picture 22" descr="A black and white sign with black text&#10;&#10;AI-generated content may be incorrect.">
            <a:extLst>
              <a:ext uri="{FF2B5EF4-FFF2-40B4-BE49-F238E27FC236}">
                <a16:creationId xmlns:a16="http://schemas.microsoft.com/office/drawing/2014/main" id="{CF9D93AC-0176-3CE5-3BB8-937CAF4E95A4}"/>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5" name="Picture 24" descr="A blue and grey logo&#10;&#10;AI-generated content may be incorrect.">
            <a:extLst>
              <a:ext uri="{FF2B5EF4-FFF2-40B4-BE49-F238E27FC236}">
                <a16:creationId xmlns:a16="http://schemas.microsoft.com/office/drawing/2014/main" id="{39BFE72F-ED65-1F5F-B123-64CF5F8ECAF0}"/>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C92A88A8-32BC-69D9-0AB1-609C61B788E2}"/>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9" name="Footer Placeholder 1">
            <a:extLst>
              <a:ext uri="{FF2B5EF4-FFF2-40B4-BE49-F238E27FC236}">
                <a16:creationId xmlns:a16="http://schemas.microsoft.com/office/drawing/2014/main" id="{03B93974-5A54-7A3F-2856-29BDD5BB114F}"/>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79120" y="1872171"/>
            <a:ext cx="4124960" cy="5129530"/>
          </a:xfrm>
          <a:prstGeom prst="rect">
            <a:avLst/>
          </a:prstGeom>
        </p:spPr>
        <p:txBody>
          <a:bodyPr lIns="0" tIns="0" rIns="0" bIns="0" rtlCol="0" anchor="t">
            <a:spAutoFit/>
          </a:bodyPr>
          <a:lstStyle/>
          <a:p>
            <a:pPr marL="302000" lvl="1" indent="-151000" algn="l">
              <a:lnSpc>
                <a:spcPts val="2534"/>
              </a:lnSpc>
              <a:buFont typeface="Arial"/>
              <a:buChar char="•"/>
            </a:pPr>
            <a:r>
              <a:rPr lang="en-US" sz="2346">
                <a:solidFill>
                  <a:srgbClr val="50565C"/>
                </a:solidFill>
                <a:latin typeface="Arial"/>
              </a:rPr>
              <a:t>Protect workers and residents.</a:t>
            </a:r>
          </a:p>
          <a:p>
            <a:pPr marL="302000" lvl="1" indent="-151000" algn="l">
              <a:lnSpc>
                <a:spcPts val="2534"/>
              </a:lnSpc>
              <a:buFont typeface="Arial"/>
              <a:buChar char="•"/>
            </a:pPr>
            <a:r>
              <a:rPr lang="en-US" sz="2346">
                <a:solidFill>
                  <a:srgbClr val="50565C"/>
                </a:solidFill>
                <a:latin typeface="Arial"/>
              </a:rPr>
              <a:t>Use proper lighting and ventilation in work area.</a:t>
            </a:r>
          </a:p>
          <a:p>
            <a:pPr marL="302000" lvl="1" indent="-151000" algn="l">
              <a:lnSpc>
                <a:spcPts val="2534"/>
              </a:lnSpc>
              <a:buFont typeface="Arial"/>
              <a:buChar char="•"/>
            </a:pPr>
            <a:r>
              <a:rPr lang="en-US" sz="2346">
                <a:solidFill>
                  <a:srgbClr val="50565C"/>
                </a:solidFill>
                <a:latin typeface="Arial"/>
              </a:rPr>
              <a:t>Mask work areas to prevent contamination and ease clean-up.</a:t>
            </a:r>
          </a:p>
          <a:p>
            <a:pPr marL="302000" lvl="1" indent="-151000" algn="l">
              <a:lnSpc>
                <a:spcPts val="2534"/>
              </a:lnSpc>
              <a:buFont typeface="Arial"/>
              <a:buChar char="•"/>
            </a:pPr>
            <a:r>
              <a:rPr lang="en-US" sz="2346">
                <a:solidFill>
                  <a:srgbClr val="50565C"/>
                </a:solidFill>
                <a:latin typeface="Arial"/>
              </a:rPr>
              <a:t>Wear appropriate PPE.</a:t>
            </a:r>
          </a:p>
          <a:p>
            <a:pPr marL="302000" lvl="1" indent="-151000" algn="l">
              <a:lnSpc>
                <a:spcPts val="2534"/>
              </a:lnSpc>
              <a:buFont typeface="Arial"/>
              <a:buChar char="•"/>
            </a:pPr>
            <a:r>
              <a:rPr lang="en-US" sz="2346">
                <a:solidFill>
                  <a:srgbClr val="50565C"/>
                </a:solidFill>
                <a:latin typeface="Arial"/>
              </a:rPr>
              <a:t>Lock out/tag out.</a:t>
            </a:r>
          </a:p>
        </p:txBody>
      </p:sp>
      <p:sp>
        <p:nvSpPr>
          <p:cNvPr id="6" name="Freeform 6" descr="Image of a safety gear"/>
          <p:cNvSpPr/>
          <p:nvPr/>
        </p:nvSpPr>
        <p:spPr>
          <a:xfrm>
            <a:off x="4958082" y="1341561"/>
            <a:ext cx="3747008" cy="4524689"/>
          </a:xfrm>
          <a:custGeom>
            <a:avLst/>
            <a:gdLst/>
            <a:ahLst/>
            <a:cxnLst/>
            <a:rect l="l" t="t" r="r" b="b"/>
            <a:pathLst>
              <a:path w="3747008" h="4524689">
                <a:moveTo>
                  <a:pt x="0" y="0"/>
                </a:moveTo>
                <a:lnTo>
                  <a:pt x="3747008" y="0"/>
                </a:lnTo>
                <a:lnTo>
                  <a:pt x="3747008" y="4524689"/>
                </a:lnTo>
                <a:lnTo>
                  <a:pt x="0" y="4524689"/>
                </a:lnTo>
                <a:lnTo>
                  <a:pt x="0" y="0"/>
                </a:lnTo>
                <a:close/>
              </a:path>
            </a:pathLst>
          </a:custGeom>
          <a:blipFill>
            <a:blip r:embed="rId3"/>
            <a:stretch>
              <a:fillRect t="8593" b="8593"/>
            </a:stretch>
          </a:blipFill>
        </p:spPr>
      </p:sp>
      <p:sp>
        <p:nvSpPr>
          <p:cNvPr id="7" name="TextBox 7"/>
          <p:cNvSpPr txBox="1"/>
          <p:nvPr/>
        </p:nvSpPr>
        <p:spPr>
          <a:xfrm>
            <a:off x="761999" y="946856"/>
            <a:ext cx="8234727" cy="410369"/>
          </a:xfrm>
          <a:prstGeom prst="rect">
            <a:avLst/>
          </a:prstGeom>
        </p:spPr>
        <p:txBody>
          <a:bodyPr lIns="0" tIns="0" rIns="0" bIns="0" rtlCol="0" anchor="t">
            <a:spAutoFit/>
          </a:bodyPr>
          <a:lstStyle/>
          <a:p>
            <a:pPr algn="ctr">
              <a:lnSpc>
                <a:spcPts val="3225"/>
              </a:lnSpc>
            </a:pPr>
            <a:r>
              <a:rPr lang="en-US" sz="2950" dirty="0">
                <a:solidFill>
                  <a:srgbClr val="0070C0"/>
                </a:solidFill>
                <a:latin typeface="Arial"/>
              </a:rPr>
              <a:t>Creating Safe Jobsites</a:t>
            </a:r>
            <a:endParaRPr lang="en-US" sz="2950" dirty="0"/>
          </a:p>
        </p:txBody>
      </p:sp>
      <p:sp>
        <p:nvSpPr>
          <p:cNvPr id="8" name="TextBox 8"/>
          <p:cNvSpPr txBox="1"/>
          <p:nvPr/>
        </p:nvSpPr>
        <p:spPr>
          <a:xfrm>
            <a:off x="5565648" y="5637861"/>
            <a:ext cx="2743200" cy="182669"/>
          </a:xfrm>
          <a:prstGeom prst="rect">
            <a:avLst/>
          </a:prstGeom>
        </p:spPr>
        <p:txBody>
          <a:bodyPr lIns="0" tIns="0" rIns="0" bIns="0" rtlCol="0" anchor="t">
            <a:spAutoFit/>
          </a:bodyPr>
          <a:lstStyle/>
          <a:p>
            <a:pPr algn="r">
              <a:lnSpc>
                <a:spcPts val="1152"/>
              </a:lnSpc>
            </a:pPr>
            <a:r>
              <a:rPr lang="en-US" sz="960">
                <a:solidFill>
                  <a:srgbClr val="333333"/>
                </a:solidFill>
                <a:latin typeface="Arial Italics"/>
              </a:rPr>
              <a:t>Photo courtesy of Constructionsafetyjobs.com</a:t>
            </a:r>
          </a:p>
        </p:txBody>
      </p:sp>
      <p:sp>
        <p:nvSpPr>
          <p:cNvPr id="12" name="Footer Placeholder 6">
            <a:extLst>
              <a:ext uri="{FF2B5EF4-FFF2-40B4-BE49-F238E27FC236}">
                <a16:creationId xmlns:a16="http://schemas.microsoft.com/office/drawing/2014/main" id="{519369D6-59F9-E5F5-67E8-D4DEB5F0A75B}"/>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4" name="Picture 13" descr="A red and white symbol of a person with a hard hat&#10;&#10;AI-generated content may be incorrect.">
            <a:extLst>
              <a:ext uri="{FF2B5EF4-FFF2-40B4-BE49-F238E27FC236}">
                <a16:creationId xmlns:a16="http://schemas.microsoft.com/office/drawing/2014/main" id="{C40145E9-E467-3999-5D84-FE8920215F0B}"/>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47926F2C-4516-BFEB-F3DE-5A599D0FB3D9}"/>
              </a:ext>
            </a:extLst>
          </p:cNvPr>
          <p:cNvPicPr>
            <a:picLocks noChangeAspect="1"/>
          </p:cNvPicPr>
          <p:nvPr/>
        </p:nvPicPr>
        <p:blipFill>
          <a:blip r:embed="rId5"/>
          <a:stretch>
            <a:fillRect/>
          </a:stretch>
        </p:blipFill>
        <p:spPr>
          <a:xfrm>
            <a:off x="483155" y="296124"/>
            <a:ext cx="1680521" cy="519859"/>
          </a:xfrm>
          <a:prstGeom prst="rect">
            <a:avLst/>
          </a:prstGeom>
        </p:spPr>
      </p:pic>
      <p:sp>
        <p:nvSpPr>
          <p:cNvPr id="18" name="Rectangle 17">
            <a:extLst>
              <a:ext uri="{FF2B5EF4-FFF2-40B4-BE49-F238E27FC236}">
                <a16:creationId xmlns:a16="http://schemas.microsoft.com/office/drawing/2014/main" id="{C82A1EA8-0383-F66B-2F07-24D05F83EA51}"/>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80A20F99-8A5A-E896-0782-5B24523A8875}"/>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22</a:t>
            </a:fld>
            <a:endParaRPr lang="en-US">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838B7D5C-14F6-7F2A-49AA-673FDAF0AFBA}"/>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E02B957A-7D12-94DF-CD83-40509DE0D0B7}"/>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7E12A573-31B7-6B2E-FCA0-0142BE8A6075}"/>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8" name="Footer Placeholder 1">
            <a:extLst>
              <a:ext uri="{FF2B5EF4-FFF2-40B4-BE49-F238E27FC236}">
                <a16:creationId xmlns:a16="http://schemas.microsoft.com/office/drawing/2014/main" id="{CD968D13-2D0D-1A65-8510-17D72E0E4891}"/>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79120" y="2687069"/>
            <a:ext cx="3621024" cy="2308324"/>
          </a:xfrm>
          <a:prstGeom prst="rect">
            <a:avLst/>
          </a:prstGeom>
        </p:spPr>
        <p:txBody>
          <a:bodyPr lIns="0" tIns="0" rIns="0" bIns="0" rtlCol="0" anchor="t">
            <a:spAutoFit/>
          </a:bodyPr>
          <a:lstStyle/>
          <a:p>
            <a:pPr algn="l">
              <a:lnSpc>
                <a:spcPts val="2995"/>
              </a:lnSpc>
            </a:pPr>
            <a:r>
              <a:rPr lang="en-US" sz="2750" dirty="0">
                <a:solidFill>
                  <a:srgbClr val="000066"/>
                </a:solidFill>
                <a:latin typeface="Arial"/>
              </a:rPr>
              <a:t>Lighting</a:t>
            </a:r>
          </a:p>
          <a:p>
            <a:pPr marL="301625" lvl="1" indent="-150495" algn="l">
              <a:lnSpc>
                <a:spcPts val="2534"/>
              </a:lnSpc>
              <a:buFont typeface="Arial"/>
              <a:buChar char="•"/>
            </a:pPr>
            <a:r>
              <a:rPr lang="en-US" sz="2300" dirty="0">
                <a:solidFill>
                  <a:srgbClr val="000000"/>
                </a:solidFill>
                <a:latin typeface="Arial"/>
              </a:rPr>
              <a:t>5 foot-candles</a:t>
            </a:r>
            <a:endParaRPr lang="en-US" sz="2300" dirty="0">
              <a:solidFill>
                <a:srgbClr val="000000"/>
              </a:solidFill>
              <a:latin typeface="Arial"/>
              <a:cs typeface="Arial"/>
            </a:endParaRPr>
          </a:p>
          <a:p>
            <a:pPr marL="301625" lvl="1" indent="-150495" algn="l">
              <a:lnSpc>
                <a:spcPts val="2534"/>
              </a:lnSpc>
              <a:buFont typeface="Arial"/>
              <a:buChar char="•"/>
            </a:pPr>
            <a:r>
              <a:rPr lang="en-US" sz="2346" dirty="0">
                <a:solidFill>
                  <a:srgbClr val="000000"/>
                </a:solidFill>
                <a:latin typeface="Arial"/>
              </a:rPr>
              <a:t>Natural or with task lights</a:t>
            </a:r>
            <a:endParaRPr lang="en-US" sz="2346" dirty="0">
              <a:solidFill>
                <a:srgbClr val="000000"/>
              </a:solidFill>
              <a:latin typeface="Arial"/>
              <a:cs typeface="Arial"/>
            </a:endParaRPr>
          </a:p>
          <a:p>
            <a:pPr marL="301625" lvl="1" indent="-150495" algn="l">
              <a:lnSpc>
                <a:spcPts val="2534"/>
              </a:lnSpc>
              <a:buFont typeface="Arial"/>
              <a:buChar char="•"/>
            </a:pPr>
            <a:r>
              <a:rPr lang="en-US" sz="2300" dirty="0">
                <a:solidFill>
                  <a:srgbClr val="000000"/>
                </a:solidFill>
                <a:latin typeface="Arial"/>
              </a:rPr>
              <a:t>OSHA 1926.26 and 1926.56</a:t>
            </a:r>
            <a:endParaRPr lang="en-US" sz="2300" dirty="0">
              <a:solidFill>
                <a:srgbClr val="000000"/>
              </a:solidFill>
              <a:latin typeface="Arial"/>
              <a:cs typeface="Arial"/>
            </a:endParaRPr>
          </a:p>
          <a:p>
            <a:pPr marL="301625" lvl="1" indent="-150495" algn="l">
              <a:lnSpc>
                <a:spcPts val="2534"/>
              </a:lnSpc>
            </a:pPr>
            <a:endParaRPr lang="en-US" sz="2346">
              <a:solidFill>
                <a:srgbClr val="000000"/>
              </a:solidFill>
              <a:latin typeface="Arial"/>
              <a:cs typeface="Arial"/>
            </a:endParaRPr>
          </a:p>
        </p:txBody>
      </p:sp>
      <p:sp>
        <p:nvSpPr>
          <p:cNvPr id="6" name="TextBox 6"/>
          <p:cNvSpPr txBox="1"/>
          <p:nvPr/>
        </p:nvSpPr>
        <p:spPr>
          <a:xfrm>
            <a:off x="5049520" y="2687069"/>
            <a:ext cx="4124960" cy="5129530"/>
          </a:xfrm>
          <a:prstGeom prst="rect">
            <a:avLst/>
          </a:prstGeom>
        </p:spPr>
        <p:txBody>
          <a:bodyPr lIns="0" tIns="0" rIns="0" bIns="0" rtlCol="0" anchor="t">
            <a:spAutoFit/>
          </a:bodyPr>
          <a:lstStyle/>
          <a:p>
            <a:pPr algn="l">
              <a:lnSpc>
                <a:spcPts val="2995"/>
              </a:lnSpc>
            </a:pPr>
            <a:r>
              <a:rPr lang="en-US" sz="2773">
                <a:solidFill>
                  <a:srgbClr val="000066"/>
                </a:solidFill>
                <a:latin typeface="Arial"/>
              </a:rPr>
              <a:t>Ventilation</a:t>
            </a:r>
          </a:p>
          <a:p>
            <a:pPr marL="302000" lvl="1" indent="-151000" algn="l">
              <a:lnSpc>
                <a:spcPts val="2534"/>
              </a:lnSpc>
              <a:buFont typeface="Arial"/>
              <a:buChar char="•"/>
            </a:pPr>
            <a:r>
              <a:rPr lang="en-US" sz="2346">
                <a:solidFill>
                  <a:srgbClr val="000000"/>
                </a:solidFill>
                <a:latin typeface="Arial"/>
              </a:rPr>
              <a:t>Focus is workers’ safety</a:t>
            </a:r>
          </a:p>
          <a:p>
            <a:pPr marL="302000" lvl="1" indent="-151000" algn="l">
              <a:lnSpc>
                <a:spcPts val="2534"/>
              </a:lnSpc>
              <a:buFont typeface="Arial"/>
              <a:buChar char="•"/>
            </a:pPr>
            <a:r>
              <a:rPr lang="en-US" sz="2346">
                <a:solidFill>
                  <a:srgbClr val="000000"/>
                </a:solidFill>
                <a:latin typeface="Arial"/>
              </a:rPr>
              <a:t>Must not disperse unsafe substances into air</a:t>
            </a:r>
          </a:p>
          <a:p>
            <a:pPr marL="302000" lvl="1" indent="-151000" algn="l">
              <a:lnSpc>
                <a:spcPts val="2534"/>
              </a:lnSpc>
              <a:buFont typeface="Arial"/>
              <a:buChar char="•"/>
            </a:pPr>
            <a:r>
              <a:rPr lang="en-US" sz="2346">
                <a:solidFill>
                  <a:srgbClr val="000000"/>
                </a:solidFill>
                <a:latin typeface="Arial"/>
              </a:rPr>
              <a:t>MSDS</a:t>
            </a:r>
          </a:p>
        </p:txBody>
      </p:sp>
      <p:sp>
        <p:nvSpPr>
          <p:cNvPr id="7" name="TextBox 7"/>
          <p:cNvSpPr txBox="1"/>
          <p:nvPr/>
        </p:nvSpPr>
        <p:spPr>
          <a:xfrm>
            <a:off x="761999" y="1238880"/>
            <a:ext cx="8234727" cy="410369"/>
          </a:xfrm>
          <a:prstGeom prst="rect">
            <a:avLst/>
          </a:prstGeom>
        </p:spPr>
        <p:txBody>
          <a:bodyPr lIns="0" tIns="0" rIns="0" bIns="0" rtlCol="0" anchor="t">
            <a:spAutoFit/>
          </a:bodyPr>
          <a:lstStyle/>
          <a:p>
            <a:pPr algn="ctr">
              <a:lnSpc>
                <a:spcPts val="3225"/>
              </a:lnSpc>
            </a:pPr>
            <a:r>
              <a:rPr lang="en-US" sz="2986" dirty="0">
                <a:solidFill>
                  <a:srgbClr val="0070C0"/>
                </a:solidFill>
                <a:latin typeface="Arial"/>
              </a:rPr>
              <a:t>Lighting and Ventilation</a:t>
            </a:r>
            <a:endParaRPr lang="en-US" dirty="0"/>
          </a:p>
        </p:txBody>
      </p:sp>
      <p:sp>
        <p:nvSpPr>
          <p:cNvPr id="11" name="Footer Placeholder 6">
            <a:extLst>
              <a:ext uri="{FF2B5EF4-FFF2-40B4-BE49-F238E27FC236}">
                <a16:creationId xmlns:a16="http://schemas.microsoft.com/office/drawing/2014/main" id="{9F1A2421-EC7C-4198-1E73-73A1071010A9}"/>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3" name="Picture 12" descr="A red and white symbol of a person with a hard hat&#10;&#10;AI-generated content may be incorrect.">
            <a:extLst>
              <a:ext uri="{FF2B5EF4-FFF2-40B4-BE49-F238E27FC236}">
                <a16:creationId xmlns:a16="http://schemas.microsoft.com/office/drawing/2014/main" id="{217B36BE-856B-7CAD-4A75-B628BC4F3E07}"/>
              </a:ext>
            </a:extLst>
          </p:cNvPr>
          <p:cNvPicPr>
            <a:picLocks noChangeAspect="1"/>
          </p:cNvPicPr>
          <p:nvPr/>
        </p:nvPicPr>
        <p:blipFill>
          <a:blip r:embed="rId3"/>
          <a:stretch>
            <a:fillRect/>
          </a:stretch>
        </p:blipFill>
        <p:spPr>
          <a:xfrm>
            <a:off x="8444877" y="211014"/>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92EA4177-8613-CE4F-BCD4-CFB1558F2243}"/>
              </a:ext>
            </a:extLst>
          </p:cNvPr>
          <p:cNvPicPr>
            <a:picLocks noChangeAspect="1"/>
          </p:cNvPicPr>
          <p:nvPr/>
        </p:nvPicPr>
        <p:blipFill>
          <a:blip r:embed="rId4"/>
          <a:stretch>
            <a:fillRect/>
          </a:stretch>
        </p:blipFill>
        <p:spPr>
          <a:xfrm>
            <a:off x="483155" y="296124"/>
            <a:ext cx="1680521" cy="519859"/>
          </a:xfrm>
          <a:prstGeom prst="rect">
            <a:avLst/>
          </a:prstGeom>
        </p:spPr>
      </p:pic>
      <p:sp>
        <p:nvSpPr>
          <p:cNvPr id="17" name="Rectangle 16">
            <a:extLst>
              <a:ext uri="{FF2B5EF4-FFF2-40B4-BE49-F238E27FC236}">
                <a16:creationId xmlns:a16="http://schemas.microsoft.com/office/drawing/2014/main" id="{BBE2A5D8-2689-BE06-8FB6-04D9AD61B69E}"/>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9" name="Slide Number Placeholder 2">
            <a:extLst>
              <a:ext uri="{FF2B5EF4-FFF2-40B4-BE49-F238E27FC236}">
                <a16:creationId xmlns:a16="http://schemas.microsoft.com/office/drawing/2014/main" id="{0AA1A334-D315-5945-A8ED-1A142D9E8182}"/>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23</a:t>
            </a:fld>
            <a:endParaRPr lang="en-US">
              <a:solidFill>
                <a:schemeClr val="bg1"/>
              </a:solidFill>
              <a:latin typeface="Arial"/>
            </a:endParaRPr>
          </a:p>
        </p:txBody>
      </p:sp>
      <p:pic>
        <p:nvPicPr>
          <p:cNvPr id="21" name="Picture 20" descr="A black and white sign with black text&#10;&#10;AI-generated content may be incorrect.">
            <a:extLst>
              <a:ext uri="{FF2B5EF4-FFF2-40B4-BE49-F238E27FC236}">
                <a16:creationId xmlns:a16="http://schemas.microsoft.com/office/drawing/2014/main" id="{49FC2B27-17E2-CD1D-CB2E-40D7D1362F90}"/>
              </a:ext>
            </a:extLst>
          </p:cNvPr>
          <p:cNvPicPr>
            <a:picLocks noChangeAspect="1"/>
          </p:cNvPicPr>
          <p:nvPr/>
        </p:nvPicPr>
        <p:blipFill>
          <a:blip r:embed="rId5"/>
          <a:stretch>
            <a:fillRect/>
          </a:stretch>
        </p:blipFill>
        <p:spPr>
          <a:xfrm>
            <a:off x="7959971" y="6762115"/>
            <a:ext cx="422103" cy="418432"/>
          </a:xfrm>
          <a:prstGeom prst="rect">
            <a:avLst/>
          </a:prstGeom>
          <a:ln>
            <a:noFill/>
          </a:ln>
        </p:spPr>
      </p:pic>
      <p:pic>
        <p:nvPicPr>
          <p:cNvPr id="23" name="Picture 22" descr="A blue and grey logo&#10;&#10;AI-generated content may be incorrect.">
            <a:extLst>
              <a:ext uri="{FF2B5EF4-FFF2-40B4-BE49-F238E27FC236}">
                <a16:creationId xmlns:a16="http://schemas.microsoft.com/office/drawing/2014/main" id="{6BA2B62E-15BA-C4F8-7D65-24901D1A39D6}"/>
              </a:ext>
            </a:extLst>
          </p:cNvPr>
          <p:cNvPicPr>
            <a:picLocks noChangeAspect="1"/>
          </p:cNvPicPr>
          <p:nvPr/>
        </p:nvPicPr>
        <p:blipFill>
          <a:blip r:embed="rId6"/>
          <a:stretch>
            <a:fillRect/>
          </a:stretch>
        </p:blipFill>
        <p:spPr>
          <a:xfrm>
            <a:off x="684935" y="6788772"/>
            <a:ext cx="1265702" cy="362022"/>
          </a:xfrm>
          <a:prstGeom prst="rect">
            <a:avLst/>
          </a:prstGeom>
          <a:ln>
            <a:noFill/>
          </a:ln>
        </p:spPr>
      </p:pic>
      <p:pic>
        <p:nvPicPr>
          <p:cNvPr id="25" name="Picture 24" descr="A green text on a white background&#10;&#10;AI-generated content may be incorrect.">
            <a:extLst>
              <a:ext uri="{FF2B5EF4-FFF2-40B4-BE49-F238E27FC236}">
                <a16:creationId xmlns:a16="http://schemas.microsoft.com/office/drawing/2014/main" id="{81F20D7E-FDA1-AAEF-B547-E1077FEB75D0}"/>
              </a:ext>
            </a:extLst>
          </p:cNvPr>
          <p:cNvPicPr>
            <a:picLocks noChangeAspect="1"/>
          </p:cNvPicPr>
          <p:nvPr/>
        </p:nvPicPr>
        <p:blipFill>
          <a:blip r:embed="rId7"/>
          <a:stretch>
            <a:fillRect/>
          </a:stretch>
        </p:blipFill>
        <p:spPr>
          <a:xfrm>
            <a:off x="4121320" y="6792392"/>
            <a:ext cx="1235674" cy="307486"/>
          </a:xfrm>
          <a:prstGeom prst="rect">
            <a:avLst/>
          </a:prstGeom>
          <a:ln>
            <a:noFill/>
          </a:ln>
        </p:spPr>
      </p:pic>
      <p:sp>
        <p:nvSpPr>
          <p:cNvPr id="27" name="Footer Placeholder 1">
            <a:extLst>
              <a:ext uri="{FF2B5EF4-FFF2-40B4-BE49-F238E27FC236}">
                <a16:creationId xmlns:a16="http://schemas.microsoft.com/office/drawing/2014/main" id="{A7210215-F506-4AD6-EDF5-F808018038C4}"/>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28016" y="1913206"/>
            <a:ext cx="4031702" cy="5129530"/>
          </a:xfrm>
          <a:prstGeom prst="rect">
            <a:avLst/>
          </a:prstGeom>
        </p:spPr>
        <p:txBody>
          <a:bodyPr lIns="0" tIns="0" rIns="0" bIns="0" rtlCol="0" anchor="t">
            <a:spAutoFit/>
          </a:bodyPr>
          <a:lstStyle/>
          <a:p>
            <a:pPr algn="l">
              <a:lnSpc>
                <a:spcPts val="2534"/>
              </a:lnSpc>
            </a:pPr>
            <a:r>
              <a:rPr lang="en-US" sz="2346">
                <a:solidFill>
                  <a:srgbClr val="000000"/>
                </a:solidFill>
                <a:latin typeface="Arial"/>
              </a:rPr>
              <a:t>When you work on a job you must contain the work area to prevent the escape of dust and debris. </a:t>
            </a:r>
          </a:p>
          <a:p>
            <a:pPr algn="l">
              <a:lnSpc>
                <a:spcPts val="2534"/>
              </a:lnSpc>
            </a:pPr>
            <a:r>
              <a:rPr lang="en-US" sz="2346">
                <a:solidFill>
                  <a:srgbClr val="000000"/>
                </a:solidFill>
                <a:latin typeface="Arial"/>
              </a:rPr>
              <a:t>The goal of proper work area setup is to keep dust in the work area and non-workers out. Protective barriers should be used indoors and out.</a:t>
            </a:r>
          </a:p>
          <a:p>
            <a:pPr algn="l">
              <a:lnSpc>
                <a:spcPts val="2534"/>
              </a:lnSpc>
            </a:pPr>
            <a:endParaRPr lang="en-US" sz="2346">
              <a:solidFill>
                <a:srgbClr val="000000"/>
              </a:solidFill>
              <a:latin typeface="Arial"/>
            </a:endParaRPr>
          </a:p>
        </p:txBody>
      </p:sp>
      <p:sp>
        <p:nvSpPr>
          <p:cNvPr id="6" name="Freeform 6" descr="Image of protective equipment over furniture in a home"/>
          <p:cNvSpPr/>
          <p:nvPr/>
        </p:nvSpPr>
        <p:spPr>
          <a:xfrm>
            <a:off x="4905140" y="1788785"/>
            <a:ext cx="4307840" cy="3244929"/>
          </a:xfrm>
          <a:custGeom>
            <a:avLst/>
            <a:gdLst/>
            <a:ahLst/>
            <a:cxnLst/>
            <a:rect l="l" t="t" r="r" b="b"/>
            <a:pathLst>
              <a:path w="4307840" h="3244929">
                <a:moveTo>
                  <a:pt x="0" y="0"/>
                </a:moveTo>
                <a:lnTo>
                  <a:pt x="4307840" y="0"/>
                </a:lnTo>
                <a:lnTo>
                  <a:pt x="4307840" y="3244929"/>
                </a:lnTo>
                <a:lnTo>
                  <a:pt x="0" y="3244929"/>
                </a:lnTo>
                <a:lnTo>
                  <a:pt x="0" y="0"/>
                </a:lnTo>
                <a:close/>
              </a:path>
            </a:pathLst>
          </a:custGeom>
          <a:blipFill>
            <a:blip r:embed="rId3"/>
            <a:stretch>
              <a:fillRect t="50" b="382"/>
            </a:stretch>
          </a:blipFill>
        </p:spPr>
      </p:sp>
      <p:sp>
        <p:nvSpPr>
          <p:cNvPr id="7" name="TextBox 7"/>
          <p:cNvSpPr txBox="1"/>
          <p:nvPr/>
        </p:nvSpPr>
        <p:spPr>
          <a:xfrm>
            <a:off x="761999" y="997961"/>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Use Protective Barriers</a:t>
            </a:r>
            <a:endParaRPr lang="en-US"/>
          </a:p>
        </p:txBody>
      </p:sp>
      <p:sp>
        <p:nvSpPr>
          <p:cNvPr id="8" name="TextBox 8"/>
          <p:cNvSpPr txBox="1"/>
          <p:nvPr/>
        </p:nvSpPr>
        <p:spPr>
          <a:xfrm>
            <a:off x="6380176" y="5148610"/>
            <a:ext cx="2743200" cy="182669"/>
          </a:xfrm>
          <a:prstGeom prst="rect">
            <a:avLst/>
          </a:prstGeom>
        </p:spPr>
        <p:txBody>
          <a:bodyPr lIns="0" tIns="0" rIns="0" bIns="0" rtlCol="0" anchor="t">
            <a:spAutoFit/>
          </a:bodyPr>
          <a:lstStyle/>
          <a:p>
            <a:pPr algn="r">
              <a:lnSpc>
                <a:spcPts val="1152"/>
              </a:lnSpc>
            </a:pPr>
            <a:r>
              <a:rPr lang="en-US" sz="960">
                <a:solidFill>
                  <a:srgbClr val="000000"/>
                </a:solidFill>
                <a:latin typeface="Arial Italics"/>
              </a:rPr>
              <a:t>Photo courtesy of epaleadservices.com</a:t>
            </a:r>
          </a:p>
        </p:txBody>
      </p:sp>
      <p:sp>
        <p:nvSpPr>
          <p:cNvPr id="9" name="TextBox 9"/>
          <p:cNvSpPr txBox="1"/>
          <p:nvPr/>
        </p:nvSpPr>
        <p:spPr>
          <a:xfrm>
            <a:off x="4920352" y="5441269"/>
            <a:ext cx="4277418" cy="885330"/>
          </a:xfrm>
          <a:prstGeom prst="rect">
            <a:avLst/>
          </a:prstGeom>
        </p:spPr>
        <p:txBody>
          <a:bodyPr lIns="0" tIns="0" rIns="0" bIns="0" rtlCol="0" anchor="t">
            <a:spAutoFit/>
          </a:bodyPr>
          <a:lstStyle/>
          <a:p>
            <a:pPr algn="ctr">
              <a:lnSpc>
                <a:spcPts val="2047"/>
              </a:lnSpc>
            </a:pPr>
            <a:r>
              <a:rPr lang="en-US" sz="1706">
                <a:solidFill>
                  <a:srgbClr val="333333"/>
                </a:solidFill>
                <a:latin typeface="Arial"/>
              </a:rPr>
              <a:t>Protective barriers are required for lead-safe work but can be used in general to prevent property damage and ease clean-up.</a:t>
            </a:r>
          </a:p>
        </p:txBody>
      </p:sp>
      <p:sp>
        <p:nvSpPr>
          <p:cNvPr id="13" name="Footer Placeholder 6">
            <a:extLst>
              <a:ext uri="{FF2B5EF4-FFF2-40B4-BE49-F238E27FC236}">
                <a16:creationId xmlns:a16="http://schemas.microsoft.com/office/drawing/2014/main" id="{7E561785-B5B0-2025-F036-791593CB02BE}"/>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5" name="Picture 14" descr="A red and white symbol of a person with a hard hat&#10;&#10;AI-generated content may be incorrect.">
            <a:extLst>
              <a:ext uri="{FF2B5EF4-FFF2-40B4-BE49-F238E27FC236}">
                <a16:creationId xmlns:a16="http://schemas.microsoft.com/office/drawing/2014/main" id="{CF0EB444-1C2A-8842-3818-841C1606AED8}"/>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19F62F4A-6937-2798-DF6F-4FAC1130D409}"/>
              </a:ext>
            </a:extLst>
          </p:cNvPr>
          <p:cNvPicPr>
            <a:picLocks noChangeAspect="1"/>
          </p:cNvPicPr>
          <p:nvPr/>
        </p:nvPicPr>
        <p:blipFill>
          <a:blip r:embed="rId5"/>
          <a:stretch>
            <a:fillRect/>
          </a:stretch>
        </p:blipFill>
        <p:spPr>
          <a:xfrm>
            <a:off x="483155" y="296124"/>
            <a:ext cx="1680521" cy="519859"/>
          </a:xfrm>
          <a:prstGeom prst="rect">
            <a:avLst/>
          </a:prstGeom>
        </p:spPr>
      </p:pic>
      <p:sp>
        <p:nvSpPr>
          <p:cNvPr id="19" name="Rectangle 18">
            <a:extLst>
              <a:ext uri="{FF2B5EF4-FFF2-40B4-BE49-F238E27FC236}">
                <a16:creationId xmlns:a16="http://schemas.microsoft.com/office/drawing/2014/main" id="{D2736A9B-A94B-BFD8-562D-98F1EC78953A}"/>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78CDDB1A-BE43-4659-9FD6-827BAFCE5AE2}"/>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24</a:t>
            </a:fld>
            <a:endParaRPr lang="en-US">
              <a:solidFill>
                <a:schemeClr val="bg1"/>
              </a:solidFill>
              <a:latin typeface="Arial"/>
            </a:endParaRPr>
          </a:p>
        </p:txBody>
      </p:sp>
      <p:pic>
        <p:nvPicPr>
          <p:cNvPr id="23" name="Picture 22" descr="A black and white sign with black text&#10;&#10;AI-generated content may be incorrect.">
            <a:extLst>
              <a:ext uri="{FF2B5EF4-FFF2-40B4-BE49-F238E27FC236}">
                <a16:creationId xmlns:a16="http://schemas.microsoft.com/office/drawing/2014/main" id="{93FF0207-4D52-C84F-71A7-51CC201D230D}"/>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5" name="Picture 24" descr="A blue and grey logo&#10;&#10;AI-generated content may be incorrect.">
            <a:extLst>
              <a:ext uri="{FF2B5EF4-FFF2-40B4-BE49-F238E27FC236}">
                <a16:creationId xmlns:a16="http://schemas.microsoft.com/office/drawing/2014/main" id="{58899CBD-CDB9-467E-CD23-D0553882E420}"/>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01DA2D03-E077-4964-873D-A730F87ADB6D}"/>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9" name="Footer Placeholder 1">
            <a:extLst>
              <a:ext uri="{FF2B5EF4-FFF2-40B4-BE49-F238E27FC236}">
                <a16:creationId xmlns:a16="http://schemas.microsoft.com/office/drawing/2014/main" id="{ABA3297D-B155-A375-998B-93D9E41D9081}"/>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293" y="7084483"/>
            <a:ext cx="7589520" cy="184997"/>
          </a:xfrm>
          <a:prstGeom prst="rect">
            <a:avLst/>
          </a:prstGeom>
        </p:spPr>
        <p:txBody>
          <a:bodyPr lIns="0" tIns="0" rIns="0" bIns="0" rtlCol="0" anchor="t">
            <a:spAutoFit/>
          </a:bodyPr>
          <a:lstStyle/>
          <a:p>
            <a:pPr algn="l">
              <a:lnSpc>
                <a:spcPts val="1152"/>
              </a:lnSpc>
            </a:pPr>
            <a:r>
              <a:rPr lang="en-US" sz="1066">
                <a:solidFill>
                  <a:srgbClr val="FFFFFF"/>
                </a:solidFill>
                <a:latin typeface="Arial"/>
              </a:rPr>
              <a:t>‹#› | WEATHERIZATION ASSISTANCE PROGRAM STANDARDIZED CURRICULUM – July 2012</a:t>
            </a:r>
          </a:p>
        </p:txBody>
      </p:sp>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TextBox 5"/>
          <p:cNvSpPr txBox="1"/>
          <p:nvPr/>
        </p:nvSpPr>
        <p:spPr>
          <a:xfrm>
            <a:off x="761999" y="1070885"/>
            <a:ext cx="8234727" cy="410369"/>
          </a:xfrm>
          <a:prstGeom prst="rect">
            <a:avLst/>
          </a:prstGeom>
        </p:spPr>
        <p:txBody>
          <a:bodyPr lIns="0" tIns="0" rIns="0" bIns="0" rtlCol="0" anchor="t">
            <a:spAutoFit/>
          </a:bodyPr>
          <a:lstStyle/>
          <a:p>
            <a:pPr algn="ctr">
              <a:lnSpc>
                <a:spcPts val="3225"/>
              </a:lnSpc>
            </a:pPr>
            <a:r>
              <a:rPr lang="en-US" sz="2950" dirty="0">
                <a:solidFill>
                  <a:srgbClr val="0070C0"/>
                </a:solidFill>
                <a:latin typeface="Arial"/>
              </a:rPr>
              <a:t>Protective Barriers: </a:t>
            </a:r>
            <a:r>
              <a:rPr lang="en-US" sz="2950">
                <a:solidFill>
                  <a:srgbClr val="0070C0"/>
                </a:solidFill>
                <a:latin typeface="Arial"/>
              </a:rPr>
              <a:t>Supplies and Tools </a:t>
            </a:r>
            <a:endParaRPr lang="en-US" sz="2950">
              <a:ea typeface="Calibri"/>
              <a:cs typeface="Calibri"/>
            </a:endParaRPr>
          </a:p>
        </p:txBody>
      </p:sp>
      <p:sp>
        <p:nvSpPr>
          <p:cNvPr id="6" name="Freeform 6" descr="Image of duct tape"/>
          <p:cNvSpPr/>
          <p:nvPr/>
        </p:nvSpPr>
        <p:spPr>
          <a:xfrm>
            <a:off x="6434667" y="3016344"/>
            <a:ext cx="2153920" cy="2296160"/>
          </a:xfrm>
          <a:custGeom>
            <a:avLst/>
            <a:gdLst/>
            <a:ahLst/>
            <a:cxnLst/>
            <a:rect l="l" t="t" r="r" b="b"/>
            <a:pathLst>
              <a:path w="2153920" h="2296160">
                <a:moveTo>
                  <a:pt x="0" y="0"/>
                </a:moveTo>
                <a:lnTo>
                  <a:pt x="2153920" y="0"/>
                </a:lnTo>
                <a:lnTo>
                  <a:pt x="2153920" y="2296160"/>
                </a:lnTo>
                <a:lnTo>
                  <a:pt x="0" y="2296160"/>
                </a:lnTo>
                <a:lnTo>
                  <a:pt x="0" y="0"/>
                </a:lnTo>
                <a:close/>
              </a:path>
            </a:pathLst>
          </a:custGeom>
          <a:blipFill>
            <a:blip r:embed="rId3"/>
            <a:stretch>
              <a:fillRect/>
            </a:stretch>
          </a:blipFill>
        </p:spPr>
      </p:sp>
      <p:sp>
        <p:nvSpPr>
          <p:cNvPr id="7" name="TextBox 7"/>
          <p:cNvSpPr txBox="1"/>
          <p:nvPr/>
        </p:nvSpPr>
        <p:spPr>
          <a:xfrm>
            <a:off x="761999" y="1959803"/>
            <a:ext cx="7358098" cy="4775232"/>
          </a:xfrm>
          <a:prstGeom prst="rect">
            <a:avLst/>
          </a:prstGeom>
        </p:spPr>
        <p:txBody>
          <a:bodyPr lIns="0" tIns="0" rIns="0" bIns="0" rtlCol="0" anchor="t">
            <a:spAutoFit/>
          </a:bodyPr>
          <a:lstStyle/>
          <a:p>
            <a:pPr algn="l">
              <a:lnSpc>
                <a:spcPts val="3327"/>
              </a:lnSpc>
            </a:pPr>
            <a:r>
              <a:rPr lang="en-US" sz="2773">
                <a:solidFill>
                  <a:srgbClr val="000066"/>
                </a:solidFill>
                <a:latin typeface="Arial"/>
              </a:rPr>
              <a:t>Typical materials to restrict access and cover the floor/ground include:</a:t>
            </a:r>
          </a:p>
          <a:p>
            <a:pPr algn="l">
              <a:lnSpc>
                <a:spcPts val="2815"/>
              </a:lnSpc>
            </a:pPr>
            <a:endParaRPr lang="en-US" sz="2773">
              <a:solidFill>
                <a:srgbClr val="000066"/>
              </a:solidFill>
              <a:latin typeface="Arial"/>
            </a:endParaRPr>
          </a:p>
          <a:p>
            <a:pPr marL="302000" lvl="1" indent="-151000" algn="l">
              <a:lnSpc>
                <a:spcPts val="2815"/>
              </a:lnSpc>
              <a:buFont typeface="Arial"/>
              <a:buChar char="•"/>
            </a:pPr>
            <a:r>
              <a:rPr lang="en-US" sz="2346">
                <a:solidFill>
                  <a:srgbClr val="000000"/>
                </a:solidFill>
                <a:latin typeface="Arial"/>
              </a:rPr>
              <a:t>Signs </a:t>
            </a:r>
          </a:p>
          <a:p>
            <a:pPr marL="302000" lvl="1" indent="-151000" algn="l">
              <a:lnSpc>
                <a:spcPts val="2815"/>
              </a:lnSpc>
              <a:buFont typeface="Arial"/>
              <a:buChar char="•"/>
            </a:pPr>
            <a:r>
              <a:rPr lang="en-US" sz="2346">
                <a:solidFill>
                  <a:srgbClr val="000000"/>
                </a:solidFill>
                <a:latin typeface="Arial"/>
              </a:rPr>
              <a:t>Barrier tape, rope, or fencing </a:t>
            </a:r>
          </a:p>
          <a:p>
            <a:pPr marL="302000" lvl="1" indent="-151000" algn="l">
              <a:lnSpc>
                <a:spcPts val="2815"/>
              </a:lnSpc>
              <a:buFont typeface="Arial"/>
              <a:buChar char="•"/>
            </a:pPr>
            <a:r>
              <a:rPr lang="en-US" sz="2346">
                <a:solidFill>
                  <a:srgbClr val="000000"/>
                </a:solidFill>
                <a:latin typeface="Arial"/>
              </a:rPr>
              <a:t>Cones </a:t>
            </a:r>
          </a:p>
          <a:p>
            <a:pPr marL="302000" lvl="1" indent="-151000" algn="l">
              <a:lnSpc>
                <a:spcPts val="2815"/>
              </a:lnSpc>
              <a:buFont typeface="Arial"/>
              <a:buChar char="•"/>
            </a:pPr>
            <a:r>
              <a:rPr lang="en-US" sz="2346">
                <a:solidFill>
                  <a:srgbClr val="000000"/>
                </a:solidFill>
                <a:latin typeface="Arial"/>
              </a:rPr>
              <a:t>Heavy duty plastic sheeting </a:t>
            </a:r>
          </a:p>
          <a:p>
            <a:pPr marL="302000" lvl="1" indent="-151000" algn="l">
              <a:lnSpc>
                <a:spcPts val="2815"/>
              </a:lnSpc>
              <a:buFont typeface="Arial"/>
              <a:buChar char="•"/>
            </a:pPr>
            <a:r>
              <a:rPr lang="en-US" sz="2346">
                <a:solidFill>
                  <a:srgbClr val="000000"/>
                </a:solidFill>
                <a:latin typeface="Arial"/>
              </a:rPr>
              <a:t>Tape (masking, duct, or painter’s) </a:t>
            </a:r>
          </a:p>
          <a:p>
            <a:pPr marL="302000" lvl="1" indent="-151000" algn="l">
              <a:lnSpc>
                <a:spcPts val="2815"/>
              </a:lnSpc>
              <a:buFont typeface="Arial"/>
              <a:buChar char="•"/>
            </a:pPr>
            <a:r>
              <a:rPr lang="en-US" sz="2346">
                <a:solidFill>
                  <a:srgbClr val="000000"/>
                </a:solidFill>
                <a:latin typeface="Arial"/>
              </a:rPr>
              <a:t>Stapler </a:t>
            </a:r>
          </a:p>
          <a:p>
            <a:pPr marL="302000" lvl="1" indent="-151000" algn="l">
              <a:lnSpc>
                <a:spcPts val="2815"/>
              </a:lnSpc>
              <a:buFont typeface="Arial"/>
              <a:buChar char="•"/>
            </a:pPr>
            <a:r>
              <a:rPr lang="en-US" sz="2346">
                <a:solidFill>
                  <a:srgbClr val="000000"/>
                </a:solidFill>
                <a:latin typeface="Arial"/>
              </a:rPr>
              <a:t>Utility knife or scissors </a:t>
            </a:r>
          </a:p>
          <a:p>
            <a:pPr marL="302000" lvl="1" indent="-151000" algn="l">
              <a:lnSpc>
                <a:spcPts val="2815"/>
              </a:lnSpc>
              <a:buFont typeface="Arial"/>
              <a:buChar char="•"/>
            </a:pPr>
            <a:r>
              <a:rPr lang="en-US" sz="2346">
                <a:solidFill>
                  <a:srgbClr val="000000"/>
                </a:solidFill>
                <a:latin typeface="Arial"/>
              </a:rPr>
              <a:t>Rigid framing material for vertical containment </a:t>
            </a:r>
          </a:p>
        </p:txBody>
      </p:sp>
      <p:sp>
        <p:nvSpPr>
          <p:cNvPr id="11" name="Footer Placeholder 6">
            <a:extLst>
              <a:ext uri="{FF2B5EF4-FFF2-40B4-BE49-F238E27FC236}">
                <a16:creationId xmlns:a16="http://schemas.microsoft.com/office/drawing/2014/main" id="{8A5C77B1-E979-CFCD-7451-457FBC9F7A19}"/>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3" name="Picture 12" descr="A red and white symbol of a person with a hard hat&#10;&#10;AI-generated content may be incorrect.">
            <a:extLst>
              <a:ext uri="{FF2B5EF4-FFF2-40B4-BE49-F238E27FC236}">
                <a16:creationId xmlns:a16="http://schemas.microsoft.com/office/drawing/2014/main" id="{7ED80115-A3AC-84AA-42D5-0DEE89164FEC}"/>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FC5934E6-3D86-1EB1-C3D9-0A5196732C0A}"/>
              </a:ext>
            </a:extLst>
          </p:cNvPr>
          <p:cNvPicPr>
            <a:picLocks noChangeAspect="1"/>
          </p:cNvPicPr>
          <p:nvPr/>
        </p:nvPicPr>
        <p:blipFill>
          <a:blip r:embed="rId5"/>
          <a:stretch>
            <a:fillRect/>
          </a:stretch>
        </p:blipFill>
        <p:spPr>
          <a:xfrm>
            <a:off x="483155" y="296124"/>
            <a:ext cx="1680521" cy="519859"/>
          </a:xfrm>
          <a:prstGeom prst="rect">
            <a:avLst/>
          </a:prstGeom>
        </p:spPr>
      </p:pic>
      <p:sp>
        <p:nvSpPr>
          <p:cNvPr id="17" name="Rectangle 16">
            <a:extLst>
              <a:ext uri="{FF2B5EF4-FFF2-40B4-BE49-F238E27FC236}">
                <a16:creationId xmlns:a16="http://schemas.microsoft.com/office/drawing/2014/main" id="{4E195AF5-53F3-CB1E-9E4B-F2FB3E772874}"/>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9" name="Slide Number Placeholder 2">
            <a:extLst>
              <a:ext uri="{FF2B5EF4-FFF2-40B4-BE49-F238E27FC236}">
                <a16:creationId xmlns:a16="http://schemas.microsoft.com/office/drawing/2014/main" id="{595EEE69-8679-F9ED-C54B-5A7D3EE4344F}"/>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25</a:t>
            </a:fld>
            <a:endParaRPr lang="en-US">
              <a:solidFill>
                <a:schemeClr val="bg1"/>
              </a:solidFill>
              <a:latin typeface="Arial"/>
            </a:endParaRPr>
          </a:p>
        </p:txBody>
      </p:sp>
      <p:pic>
        <p:nvPicPr>
          <p:cNvPr id="21" name="Picture 20" descr="A black and white sign with black text&#10;&#10;AI-generated content may be incorrect.">
            <a:extLst>
              <a:ext uri="{FF2B5EF4-FFF2-40B4-BE49-F238E27FC236}">
                <a16:creationId xmlns:a16="http://schemas.microsoft.com/office/drawing/2014/main" id="{BF4A97CF-B434-3077-63F8-D10E182AB018}"/>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3" name="Picture 22" descr="A blue and grey logo&#10;&#10;AI-generated content may be incorrect.">
            <a:extLst>
              <a:ext uri="{FF2B5EF4-FFF2-40B4-BE49-F238E27FC236}">
                <a16:creationId xmlns:a16="http://schemas.microsoft.com/office/drawing/2014/main" id="{EB4E6F57-6297-95B1-60E0-B2DE4CD423B4}"/>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5" name="Picture 24" descr="A green text on a white background&#10;&#10;AI-generated content may be incorrect.">
            <a:extLst>
              <a:ext uri="{FF2B5EF4-FFF2-40B4-BE49-F238E27FC236}">
                <a16:creationId xmlns:a16="http://schemas.microsoft.com/office/drawing/2014/main" id="{1B0D55B0-3819-C2E9-2D40-830636DAC6DA}"/>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7" name="Footer Placeholder 1">
            <a:extLst>
              <a:ext uri="{FF2B5EF4-FFF2-40B4-BE49-F238E27FC236}">
                <a16:creationId xmlns:a16="http://schemas.microsoft.com/office/drawing/2014/main" id="{BC365C8E-BE2C-05C7-19FC-7FAF76EEDE7E}"/>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08847" y="2144051"/>
            <a:ext cx="8608907" cy="1138908"/>
          </a:xfrm>
          <a:prstGeom prst="rect">
            <a:avLst/>
          </a:prstGeom>
        </p:spPr>
        <p:txBody>
          <a:bodyPr lIns="0" tIns="0" rIns="0" bIns="0" rtlCol="0" anchor="t">
            <a:spAutoFit/>
          </a:bodyPr>
          <a:lstStyle/>
          <a:p>
            <a:pPr algn="l">
              <a:lnSpc>
                <a:spcPts val="2534"/>
              </a:lnSpc>
            </a:pPr>
            <a:r>
              <a:rPr lang="en-US" sz="2346">
                <a:solidFill>
                  <a:srgbClr val="000000"/>
                </a:solidFill>
                <a:latin typeface="Arial"/>
              </a:rPr>
              <a:t>Guidelines for lead-safe work can be adapted for use in less hazardous situations. Containing the mess reduces clean-up. </a:t>
            </a:r>
          </a:p>
          <a:p>
            <a:pPr algn="l">
              <a:lnSpc>
                <a:spcPts val="2534"/>
              </a:lnSpc>
            </a:pPr>
            <a:endParaRPr lang="en-US" sz="2346">
              <a:solidFill>
                <a:srgbClr val="000000"/>
              </a:solidFill>
              <a:latin typeface="Arial"/>
            </a:endParaRPr>
          </a:p>
        </p:txBody>
      </p:sp>
      <p:sp>
        <p:nvSpPr>
          <p:cNvPr id="6" name="TextBox 6"/>
          <p:cNvSpPr txBox="1"/>
          <p:nvPr/>
        </p:nvSpPr>
        <p:spPr>
          <a:xfrm>
            <a:off x="595937" y="1060531"/>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Inside Jobs</a:t>
            </a:r>
            <a:endParaRPr lang="en-US"/>
          </a:p>
        </p:txBody>
      </p:sp>
      <p:sp>
        <p:nvSpPr>
          <p:cNvPr id="7" name="Freeform 7" descr="Graphic of individuals workers moving a sofa"/>
          <p:cNvSpPr/>
          <p:nvPr/>
        </p:nvSpPr>
        <p:spPr>
          <a:xfrm>
            <a:off x="5261859" y="4251622"/>
            <a:ext cx="3752427" cy="1871134"/>
          </a:xfrm>
          <a:custGeom>
            <a:avLst/>
            <a:gdLst/>
            <a:ahLst/>
            <a:cxnLst/>
            <a:rect l="l" t="t" r="r" b="b"/>
            <a:pathLst>
              <a:path w="3752427" h="1871134">
                <a:moveTo>
                  <a:pt x="0" y="0"/>
                </a:moveTo>
                <a:lnTo>
                  <a:pt x="3752427" y="0"/>
                </a:lnTo>
                <a:lnTo>
                  <a:pt x="3752427" y="1871133"/>
                </a:lnTo>
                <a:lnTo>
                  <a:pt x="0" y="1871133"/>
                </a:lnTo>
                <a:lnTo>
                  <a:pt x="0" y="0"/>
                </a:lnTo>
                <a:close/>
              </a:path>
            </a:pathLst>
          </a:custGeom>
          <a:blipFill>
            <a:blip r:embed="rId3"/>
            <a:stretch>
              <a:fillRect r="-37" b="-22600"/>
            </a:stretch>
          </a:blipFill>
        </p:spPr>
      </p:sp>
      <p:sp>
        <p:nvSpPr>
          <p:cNvPr id="8" name="TextBox 8"/>
          <p:cNvSpPr txBox="1"/>
          <p:nvPr/>
        </p:nvSpPr>
        <p:spPr>
          <a:xfrm>
            <a:off x="565573" y="3529410"/>
            <a:ext cx="5544090" cy="3117074"/>
          </a:xfrm>
          <a:prstGeom prst="rect">
            <a:avLst/>
          </a:prstGeom>
        </p:spPr>
        <p:txBody>
          <a:bodyPr lIns="0" tIns="0" rIns="0" bIns="0" rtlCol="0" anchor="t">
            <a:spAutoFit/>
          </a:bodyPr>
          <a:lstStyle/>
          <a:p>
            <a:pPr marL="302000" lvl="1" indent="-151000" algn="l">
              <a:lnSpc>
                <a:spcPts val="2815"/>
              </a:lnSpc>
              <a:buFont typeface="Arial"/>
              <a:buChar char="•"/>
            </a:pPr>
            <a:r>
              <a:rPr lang="en-US" sz="2346">
                <a:solidFill>
                  <a:srgbClr val="000000"/>
                </a:solidFill>
                <a:latin typeface="Arial"/>
              </a:rPr>
              <a:t>Remove all objects from the work area. </a:t>
            </a:r>
          </a:p>
          <a:p>
            <a:pPr marL="302000" lvl="1" indent="-151000" algn="l">
              <a:lnSpc>
                <a:spcPts val="2815"/>
              </a:lnSpc>
              <a:buFont typeface="Arial"/>
              <a:buChar char="•"/>
            </a:pPr>
            <a:r>
              <a:rPr lang="en-US" sz="2346">
                <a:solidFill>
                  <a:srgbClr val="000000"/>
                </a:solidFill>
                <a:latin typeface="Arial"/>
              </a:rPr>
              <a:t>Cover all surfaces.</a:t>
            </a:r>
          </a:p>
          <a:p>
            <a:pPr marL="302000" lvl="1" indent="-151000" algn="l">
              <a:lnSpc>
                <a:spcPts val="2815"/>
              </a:lnSpc>
              <a:buFont typeface="Arial"/>
              <a:buChar char="•"/>
            </a:pPr>
            <a:r>
              <a:rPr lang="en-US" sz="2346">
                <a:solidFill>
                  <a:srgbClr val="000000"/>
                </a:solidFill>
                <a:latin typeface="Arial"/>
              </a:rPr>
              <a:t>Close windows and doors.</a:t>
            </a:r>
          </a:p>
          <a:p>
            <a:pPr marL="302000" lvl="1" indent="-151000" algn="l">
              <a:lnSpc>
                <a:spcPts val="2815"/>
              </a:lnSpc>
              <a:buFont typeface="Arial"/>
              <a:buChar char="•"/>
            </a:pPr>
            <a:r>
              <a:rPr lang="en-US" sz="2346">
                <a:solidFill>
                  <a:srgbClr val="000000"/>
                </a:solidFill>
                <a:latin typeface="Arial"/>
              </a:rPr>
              <a:t>Close and cover all ducts.</a:t>
            </a:r>
          </a:p>
          <a:p>
            <a:pPr marL="302000" lvl="1" indent="-151000" algn="l">
              <a:lnSpc>
                <a:spcPts val="2815"/>
              </a:lnSpc>
              <a:buFont typeface="Arial"/>
              <a:buChar char="•"/>
            </a:pPr>
            <a:r>
              <a:rPr lang="en-US" sz="2346">
                <a:solidFill>
                  <a:srgbClr val="000000"/>
                </a:solidFill>
                <a:latin typeface="Arial"/>
              </a:rPr>
              <a:t>Keep personnel and tools free of </a:t>
            </a:r>
          </a:p>
          <a:p>
            <a:pPr marL="302000" lvl="1" indent="-151000" algn="l">
              <a:lnSpc>
                <a:spcPts val="2815"/>
              </a:lnSpc>
            </a:pPr>
            <a:r>
              <a:rPr lang="en-US" sz="2346">
                <a:solidFill>
                  <a:srgbClr val="000000"/>
                </a:solidFill>
                <a:latin typeface="Arial"/>
              </a:rPr>
              <a:t>dust and debris.</a:t>
            </a:r>
          </a:p>
        </p:txBody>
      </p:sp>
      <p:sp>
        <p:nvSpPr>
          <p:cNvPr id="12" name="Footer Placeholder 6">
            <a:extLst>
              <a:ext uri="{FF2B5EF4-FFF2-40B4-BE49-F238E27FC236}">
                <a16:creationId xmlns:a16="http://schemas.microsoft.com/office/drawing/2014/main" id="{4C6AFD5B-A0B5-81FC-B8E6-49980FDD14F5}"/>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4" name="Picture 13" descr="A red and white symbol of a person with a hard hat&#10;&#10;AI-generated content may be incorrect.">
            <a:extLst>
              <a:ext uri="{FF2B5EF4-FFF2-40B4-BE49-F238E27FC236}">
                <a16:creationId xmlns:a16="http://schemas.microsoft.com/office/drawing/2014/main" id="{AC0BA536-E5BD-988A-DDD8-D69746CEFA69}"/>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0C4863F4-89E7-D494-9C2B-B7C8D7E124BD}"/>
              </a:ext>
            </a:extLst>
          </p:cNvPr>
          <p:cNvPicPr>
            <a:picLocks noChangeAspect="1"/>
          </p:cNvPicPr>
          <p:nvPr/>
        </p:nvPicPr>
        <p:blipFill>
          <a:blip r:embed="rId5"/>
          <a:stretch>
            <a:fillRect/>
          </a:stretch>
        </p:blipFill>
        <p:spPr>
          <a:xfrm>
            <a:off x="483155" y="296124"/>
            <a:ext cx="1680521" cy="519859"/>
          </a:xfrm>
          <a:prstGeom prst="rect">
            <a:avLst/>
          </a:prstGeom>
        </p:spPr>
      </p:pic>
      <p:sp>
        <p:nvSpPr>
          <p:cNvPr id="18" name="Rectangle 17">
            <a:extLst>
              <a:ext uri="{FF2B5EF4-FFF2-40B4-BE49-F238E27FC236}">
                <a16:creationId xmlns:a16="http://schemas.microsoft.com/office/drawing/2014/main" id="{3E3EE3BD-A537-A157-E030-946819B2C27E}"/>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A429A34B-A6A3-CCD1-5F6B-7CFC88C4C3D2}"/>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26</a:t>
            </a:fld>
            <a:endParaRPr lang="en-US">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FC72F672-BD3A-2F6E-9911-6C2649A92D91}"/>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38C7D3F1-9FCE-5299-A8FD-B859F80FD75B}"/>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629A488F-7FDB-11C3-AD1B-F920CB6544EE}"/>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8" name="Footer Placeholder 1">
            <a:extLst>
              <a:ext uri="{FF2B5EF4-FFF2-40B4-BE49-F238E27FC236}">
                <a16:creationId xmlns:a16="http://schemas.microsoft.com/office/drawing/2014/main" id="{C573352C-2719-C876-6CB8-7EDE2E62B4B6}"/>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293" y="7084483"/>
            <a:ext cx="7589520" cy="184997"/>
          </a:xfrm>
          <a:prstGeom prst="rect">
            <a:avLst/>
          </a:prstGeom>
        </p:spPr>
        <p:txBody>
          <a:bodyPr lIns="0" tIns="0" rIns="0" bIns="0" rtlCol="0" anchor="t">
            <a:spAutoFit/>
          </a:bodyPr>
          <a:lstStyle/>
          <a:p>
            <a:pPr algn="l">
              <a:lnSpc>
                <a:spcPts val="1152"/>
              </a:lnSpc>
            </a:pPr>
            <a:r>
              <a:rPr lang="en-US" sz="1066">
                <a:solidFill>
                  <a:srgbClr val="FFFFFF"/>
                </a:solidFill>
                <a:latin typeface="Arial"/>
              </a:rPr>
              <a:t>‹#› | WEATHERIZATION ASSISTANCE PROGRAM STANDARDIZED CURRICULUM – July 2012</a:t>
            </a:r>
          </a:p>
        </p:txBody>
      </p:sp>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TextBox 5"/>
          <p:cNvSpPr txBox="1"/>
          <p:nvPr/>
        </p:nvSpPr>
        <p:spPr>
          <a:xfrm>
            <a:off x="603238" y="5700663"/>
            <a:ext cx="8544911" cy="320601"/>
          </a:xfrm>
          <a:prstGeom prst="rect">
            <a:avLst/>
          </a:prstGeom>
        </p:spPr>
        <p:txBody>
          <a:bodyPr lIns="0" tIns="0" rIns="0" bIns="0" rtlCol="0" anchor="t">
            <a:spAutoFit/>
          </a:bodyPr>
          <a:lstStyle/>
          <a:p>
            <a:pPr algn="ctr">
              <a:lnSpc>
                <a:spcPts val="2534"/>
              </a:lnSpc>
            </a:pPr>
            <a:r>
              <a:rPr lang="en-US" sz="2300">
                <a:solidFill>
                  <a:srgbClr val="0070C0"/>
                </a:solidFill>
                <a:latin typeface="Arial"/>
              </a:rPr>
              <a:t>Cover the ground with plastic </a:t>
            </a:r>
            <a:r>
              <a:rPr lang="en-US" sz="2300" b="1">
                <a:solidFill>
                  <a:srgbClr val="0070C0"/>
                </a:solidFill>
                <a:latin typeface="Arial"/>
              </a:rPr>
              <a:t>10 feet </a:t>
            </a:r>
            <a:r>
              <a:rPr lang="en-US" sz="2300">
                <a:solidFill>
                  <a:srgbClr val="0070C0"/>
                </a:solidFill>
                <a:latin typeface="Arial"/>
              </a:rPr>
              <a:t>beyond work area.</a:t>
            </a:r>
          </a:p>
        </p:txBody>
      </p:sp>
      <p:sp>
        <p:nvSpPr>
          <p:cNvPr id="6" name="TextBox 6"/>
          <p:cNvSpPr txBox="1"/>
          <p:nvPr/>
        </p:nvSpPr>
        <p:spPr>
          <a:xfrm>
            <a:off x="763095" y="932942"/>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Outside Jobs</a:t>
            </a:r>
            <a:endParaRPr lang="en-US"/>
          </a:p>
        </p:txBody>
      </p:sp>
      <p:sp>
        <p:nvSpPr>
          <p:cNvPr id="7" name="Freeform 7" descr="Image of plastic surrounding a home to work lead safe"/>
          <p:cNvSpPr/>
          <p:nvPr/>
        </p:nvSpPr>
        <p:spPr>
          <a:xfrm>
            <a:off x="2101182" y="1428680"/>
            <a:ext cx="5534418" cy="4154464"/>
          </a:xfrm>
          <a:custGeom>
            <a:avLst/>
            <a:gdLst/>
            <a:ahLst/>
            <a:cxnLst/>
            <a:rect l="l" t="t" r="r" b="b"/>
            <a:pathLst>
              <a:path w="6425091" h="4818818">
                <a:moveTo>
                  <a:pt x="0" y="0"/>
                </a:moveTo>
                <a:lnTo>
                  <a:pt x="6425092" y="0"/>
                </a:lnTo>
                <a:lnTo>
                  <a:pt x="6425092" y="4818818"/>
                </a:lnTo>
                <a:lnTo>
                  <a:pt x="0" y="4818818"/>
                </a:lnTo>
                <a:lnTo>
                  <a:pt x="0" y="0"/>
                </a:lnTo>
                <a:close/>
              </a:path>
            </a:pathLst>
          </a:custGeom>
          <a:blipFill>
            <a:blip r:embed="rId3"/>
            <a:stretch>
              <a:fillRect/>
            </a:stretch>
          </a:blipFill>
        </p:spPr>
      </p:sp>
      <p:sp>
        <p:nvSpPr>
          <p:cNvPr id="8" name="TextBox 8"/>
          <p:cNvSpPr txBox="1"/>
          <p:nvPr/>
        </p:nvSpPr>
        <p:spPr>
          <a:xfrm>
            <a:off x="3833426" y="5379243"/>
            <a:ext cx="3737392" cy="157417"/>
          </a:xfrm>
          <a:prstGeom prst="rect">
            <a:avLst/>
          </a:prstGeom>
        </p:spPr>
        <p:txBody>
          <a:bodyPr lIns="0" tIns="0" rIns="0" bIns="0" rtlCol="0" anchor="t">
            <a:spAutoFit/>
          </a:bodyPr>
          <a:lstStyle/>
          <a:p>
            <a:pPr algn="r">
              <a:lnSpc>
                <a:spcPts val="1023"/>
              </a:lnSpc>
            </a:pPr>
            <a:r>
              <a:rPr lang="en-US" sz="853">
                <a:solidFill>
                  <a:srgbClr val="FFFFFF"/>
                </a:solidFill>
                <a:latin typeface="Arial Italics"/>
              </a:rPr>
              <a:t>Photo courtesy of the US Department of Energy</a:t>
            </a:r>
          </a:p>
        </p:txBody>
      </p:sp>
      <p:sp>
        <p:nvSpPr>
          <p:cNvPr id="12" name="Footer Placeholder 6">
            <a:extLst>
              <a:ext uri="{FF2B5EF4-FFF2-40B4-BE49-F238E27FC236}">
                <a16:creationId xmlns:a16="http://schemas.microsoft.com/office/drawing/2014/main" id="{BFCC3CE6-EDB2-33A5-40C2-F3024219FADF}"/>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4" name="Picture 13" descr="A red and white symbol of a person with a hard hat&#10;&#10;AI-generated content may be incorrect.">
            <a:extLst>
              <a:ext uri="{FF2B5EF4-FFF2-40B4-BE49-F238E27FC236}">
                <a16:creationId xmlns:a16="http://schemas.microsoft.com/office/drawing/2014/main" id="{9F4B27DF-929D-483D-776A-2DA3437EDF2B}"/>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7D86E9EC-64A0-E6F5-9C02-CC8828E77269}"/>
              </a:ext>
            </a:extLst>
          </p:cNvPr>
          <p:cNvPicPr>
            <a:picLocks noChangeAspect="1"/>
          </p:cNvPicPr>
          <p:nvPr/>
        </p:nvPicPr>
        <p:blipFill>
          <a:blip r:embed="rId5"/>
          <a:stretch>
            <a:fillRect/>
          </a:stretch>
        </p:blipFill>
        <p:spPr>
          <a:xfrm>
            <a:off x="483155" y="296124"/>
            <a:ext cx="1680521" cy="519859"/>
          </a:xfrm>
          <a:prstGeom prst="rect">
            <a:avLst/>
          </a:prstGeom>
        </p:spPr>
      </p:pic>
      <p:sp>
        <p:nvSpPr>
          <p:cNvPr id="18" name="Rectangle 17">
            <a:extLst>
              <a:ext uri="{FF2B5EF4-FFF2-40B4-BE49-F238E27FC236}">
                <a16:creationId xmlns:a16="http://schemas.microsoft.com/office/drawing/2014/main" id="{BAF60524-452C-4350-DCF1-8BADF5F630F4}"/>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132AD698-FE8C-EF70-39EA-D4AFD59C71E4}"/>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27</a:t>
            </a:fld>
            <a:endParaRPr lang="en-US">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74ED3D00-FD93-759A-E8BC-DC5969C4F0BF}"/>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3A5D8138-F4C3-DA0E-9E93-C54085A668B2}"/>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FFF0ABB7-B92A-D6E7-C353-E2B9C202A4CC}"/>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8" name="Footer Placeholder 1">
            <a:extLst>
              <a:ext uri="{FF2B5EF4-FFF2-40B4-BE49-F238E27FC236}">
                <a16:creationId xmlns:a16="http://schemas.microsoft.com/office/drawing/2014/main" id="{AC81277C-E9AE-97BF-1646-4110A58C81C0}"/>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54685" y="1835454"/>
            <a:ext cx="4287520" cy="5139055"/>
          </a:xfrm>
          <a:prstGeom prst="rect">
            <a:avLst/>
          </a:prstGeom>
        </p:spPr>
        <p:txBody>
          <a:bodyPr lIns="0" tIns="0" rIns="0" bIns="0" rtlCol="0" anchor="t">
            <a:spAutoFit/>
          </a:bodyPr>
          <a:lstStyle/>
          <a:p>
            <a:pPr marL="274546" lvl="1" indent="-137273" algn="l">
              <a:lnSpc>
                <a:spcPts val="2304"/>
              </a:lnSpc>
              <a:buFont typeface="Arial"/>
              <a:buChar char="•"/>
            </a:pPr>
            <a:r>
              <a:rPr lang="en-US" sz="2133">
                <a:solidFill>
                  <a:srgbClr val="000000"/>
                </a:solidFill>
                <a:latin typeface="Arial"/>
              </a:rPr>
              <a:t>Wet-dry sandpaper, sanding sponge</a:t>
            </a:r>
          </a:p>
          <a:p>
            <a:pPr marL="274546" lvl="1" indent="-137273" algn="l">
              <a:lnSpc>
                <a:spcPts val="2304"/>
              </a:lnSpc>
              <a:buFont typeface="Arial"/>
              <a:buChar char="•"/>
            </a:pPr>
            <a:r>
              <a:rPr lang="en-US" sz="2133">
                <a:solidFill>
                  <a:srgbClr val="000000"/>
                </a:solidFill>
                <a:latin typeface="Arial"/>
              </a:rPr>
              <a:t>Misting bottle or pump sprayer</a:t>
            </a:r>
          </a:p>
          <a:p>
            <a:pPr marL="274546" lvl="1" indent="-137273" algn="l">
              <a:lnSpc>
                <a:spcPts val="2304"/>
              </a:lnSpc>
              <a:buFont typeface="Arial"/>
              <a:buChar char="•"/>
            </a:pPr>
            <a:r>
              <a:rPr lang="en-US" sz="2133">
                <a:solidFill>
                  <a:srgbClr val="000000"/>
                </a:solidFill>
                <a:latin typeface="Arial"/>
              </a:rPr>
              <a:t>Heavy plastic sheeting</a:t>
            </a:r>
          </a:p>
          <a:p>
            <a:pPr marL="274546" lvl="1" indent="-137273" algn="l">
              <a:lnSpc>
                <a:spcPts val="2304"/>
              </a:lnSpc>
              <a:buFont typeface="Arial"/>
              <a:buChar char="•"/>
            </a:pPr>
            <a:r>
              <a:rPr lang="en-US" sz="2133">
                <a:solidFill>
                  <a:srgbClr val="000000"/>
                </a:solidFill>
                <a:latin typeface="Arial"/>
              </a:rPr>
              <a:t>Utility knife or scissors</a:t>
            </a:r>
          </a:p>
          <a:p>
            <a:pPr marL="274546" lvl="1" indent="-137273" algn="l">
              <a:lnSpc>
                <a:spcPts val="2304"/>
              </a:lnSpc>
              <a:buFont typeface="Arial"/>
              <a:buChar char="•"/>
            </a:pPr>
            <a:r>
              <a:rPr lang="en-US" sz="2133">
                <a:solidFill>
                  <a:srgbClr val="000000"/>
                </a:solidFill>
                <a:latin typeface="Arial"/>
              </a:rPr>
              <a:t>Masking tape, duct tape, or painters’ tape</a:t>
            </a:r>
          </a:p>
          <a:p>
            <a:pPr marL="274546" lvl="1" indent="-137273" algn="l">
              <a:lnSpc>
                <a:spcPts val="2304"/>
              </a:lnSpc>
              <a:buFont typeface="Arial"/>
              <a:buChar char="•"/>
            </a:pPr>
            <a:r>
              <a:rPr lang="en-US" sz="2133">
                <a:solidFill>
                  <a:srgbClr val="000000"/>
                </a:solidFill>
                <a:latin typeface="Arial"/>
              </a:rPr>
              <a:t>High Efficiency Particulate Air (HEPA) vacuum</a:t>
            </a:r>
          </a:p>
          <a:p>
            <a:pPr marL="274546" lvl="1" indent="-137273" algn="l">
              <a:lnSpc>
                <a:spcPts val="2304"/>
              </a:lnSpc>
              <a:buFont typeface="Arial"/>
              <a:buChar char="•"/>
            </a:pPr>
            <a:r>
              <a:rPr lang="en-US" sz="2133">
                <a:solidFill>
                  <a:srgbClr val="000000"/>
                </a:solidFill>
                <a:latin typeface="Arial"/>
              </a:rPr>
              <a:t>Heavy duty plastic bags</a:t>
            </a:r>
          </a:p>
          <a:p>
            <a:pPr marL="274546" lvl="1" indent="-137273" algn="l">
              <a:lnSpc>
                <a:spcPts val="2304"/>
              </a:lnSpc>
              <a:buFont typeface="Arial"/>
              <a:buChar char="•"/>
            </a:pPr>
            <a:r>
              <a:rPr lang="en-US" sz="2133">
                <a:solidFill>
                  <a:srgbClr val="000000"/>
                </a:solidFill>
                <a:latin typeface="Arial"/>
              </a:rPr>
              <a:t>Tack pads (large, sticky pads that help remove dust), paper towels, or disposable wipes</a:t>
            </a:r>
          </a:p>
        </p:txBody>
      </p:sp>
      <p:sp>
        <p:nvSpPr>
          <p:cNvPr id="6" name="Freeform 6" descr="Image of a dust containment mat"/>
          <p:cNvSpPr/>
          <p:nvPr/>
        </p:nvSpPr>
        <p:spPr>
          <a:xfrm>
            <a:off x="5019957" y="1556457"/>
            <a:ext cx="4307840" cy="4154311"/>
          </a:xfrm>
          <a:custGeom>
            <a:avLst/>
            <a:gdLst/>
            <a:ahLst/>
            <a:cxnLst/>
            <a:rect l="l" t="t" r="r" b="b"/>
            <a:pathLst>
              <a:path w="4307840" h="4154311">
                <a:moveTo>
                  <a:pt x="0" y="0"/>
                </a:moveTo>
                <a:lnTo>
                  <a:pt x="4307840" y="0"/>
                </a:lnTo>
                <a:lnTo>
                  <a:pt x="4307840" y="4154311"/>
                </a:lnTo>
                <a:lnTo>
                  <a:pt x="0" y="4154311"/>
                </a:lnTo>
                <a:lnTo>
                  <a:pt x="0" y="0"/>
                </a:lnTo>
                <a:close/>
              </a:path>
            </a:pathLst>
          </a:custGeom>
          <a:blipFill>
            <a:blip r:embed="rId3"/>
            <a:stretch>
              <a:fillRect t="298" b="-3994"/>
            </a:stretch>
          </a:blipFill>
        </p:spPr>
      </p:sp>
      <p:sp>
        <p:nvSpPr>
          <p:cNvPr id="7" name="TextBox 7"/>
          <p:cNvSpPr txBox="1"/>
          <p:nvPr/>
        </p:nvSpPr>
        <p:spPr>
          <a:xfrm>
            <a:off x="784915" y="1020170"/>
            <a:ext cx="8234727" cy="410369"/>
          </a:xfrm>
          <a:prstGeom prst="rect">
            <a:avLst/>
          </a:prstGeom>
        </p:spPr>
        <p:txBody>
          <a:bodyPr lIns="0" tIns="0" rIns="0" bIns="0" rtlCol="0" anchor="t">
            <a:spAutoFit/>
          </a:bodyPr>
          <a:lstStyle/>
          <a:p>
            <a:pPr algn="ctr">
              <a:lnSpc>
                <a:spcPts val="3225"/>
              </a:lnSpc>
            </a:pPr>
            <a:r>
              <a:rPr lang="en-US" sz="2950">
                <a:solidFill>
                  <a:srgbClr val="0070C0"/>
                </a:solidFill>
                <a:latin typeface="Arial"/>
              </a:rPr>
              <a:t>Dust Containment: Tools and Materials</a:t>
            </a:r>
            <a:endParaRPr lang="en-US" sz="2950">
              <a:ea typeface="Calibri"/>
              <a:cs typeface="Calibri"/>
            </a:endParaRPr>
          </a:p>
        </p:txBody>
      </p:sp>
      <p:sp>
        <p:nvSpPr>
          <p:cNvPr id="8" name="TextBox 8"/>
          <p:cNvSpPr txBox="1"/>
          <p:nvPr/>
        </p:nvSpPr>
        <p:spPr>
          <a:xfrm>
            <a:off x="6510307" y="5448635"/>
            <a:ext cx="2743200" cy="182669"/>
          </a:xfrm>
          <a:prstGeom prst="rect">
            <a:avLst/>
          </a:prstGeom>
        </p:spPr>
        <p:txBody>
          <a:bodyPr lIns="0" tIns="0" rIns="0" bIns="0" rtlCol="0" anchor="t">
            <a:spAutoFit/>
          </a:bodyPr>
          <a:lstStyle/>
          <a:p>
            <a:pPr algn="r">
              <a:lnSpc>
                <a:spcPts val="1152"/>
              </a:lnSpc>
            </a:pPr>
            <a:r>
              <a:rPr lang="en-US" sz="960">
                <a:solidFill>
                  <a:srgbClr val="000000"/>
                </a:solidFill>
                <a:latin typeface="Arial Italics"/>
              </a:rPr>
              <a:t>Photo courtesy of  ez-ier.com</a:t>
            </a:r>
          </a:p>
        </p:txBody>
      </p:sp>
      <p:sp>
        <p:nvSpPr>
          <p:cNvPr id="9" name="TextBox 9"/>
          <p:cNvSpPr txBox="1"/>
          <p:nvPr/>
        </p:nvSpPr>
        <p:spPr>
          <a:xfrm>
            <a:off x="4898595" y="5776763"/>
            <a:ext cx="4558453" cy="577081"/>
          </a:xfrm>
          <a:prstGeom prst="rect">
            <a:avLst/>
          </a:prstGeom>
        </p:spPr>
        <p:txBody>
          <a:bodyPr lIns="0" tIns="0" rIns="0" bIns="0" rtlCol="0" anchor="t">
            <a:spAutoFit/>
          </a:bodyPr>
          <a:lstStyle/>
          <a:p>
            <a:pPr algn="ctr">
              <a:lnSpc>
                <a:spcPts val="1535"/>
              </a:lnSpc>
            </a:pPr>
            <a:r>
              <a:rPr lang="en-US" sz="1250" dirty="0">
                <a:solidFill>
                  <a:srgbClr val="333333"/>
                </a:solidFill>
                <a:latin typeface="Arial"/>
              </a:rPr>
              <a:t>Tack pads, also called tack mats, placed </a:t>
            </a:r>
          </a:p>
          <a:p>
            <a:pPr algn="ctr">
              <a:lnSpc>
                <a:spcPts val="1535"/>
              </a:lnSpc>
            </a:pPr>
            <a:r>
              <a:rPr lang="en-US" sz="1250" dirty="0">
                <a:solidFill>
                  <a:srgbClr val="333333"/>
                </a:solidFill>
                <a:latin typeface="Arial"/>
              </a:rPr>
              <a:t>where workers exit the work site prevent them tracking dust and debris on their shoes.</a:t>
            </a:r>
            <a:endParaRPr lang="en-US" sz="1250" dirty="0">
              <a:solidFill>
                <a:srgbClr val="333333"/>
              </a:solidFill>
              <a:latin typeface="Arial"/>
              <a:cs typeface="Arial"/>
            </a:endParaRPr>
          </a:p>
        </p:txBody>
      </p:sp>
      <p:sp>
        <p:nvSpPr>
          <p:cNvPr id="13" name="Footer Placeholder 6">
            <a:extLst>
              <a:ext uri="{FF2B5EF4-FFF2-40B4-BE49-F238E27FC236}">
                <a16:creationId xmlns:a16="http://schemas.microsoft.com/office/drawing/2014/main" id="{CEA39057-8B6A-438B-36C8-D1C47C913BBB}"/>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5" name="Picture 14" descr="A red and white symbol of a person with a hard hat&#10;&#10;AI-generated content may be incorrect.">
            <a:extLst>
              <a:ext uri="{FF2B5EF4-FFF2-40B4-BE49-F238E27FC236}">
                <a16:creationId xmlns:a16="http://schemas.microsoft.com/office/drawing/2014/main" id="{706D9E72-5D6F-EFA5-9ED7-687BCAC50412}"/>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6DD4AA8C-BCFF-0915-E70D-482A6324123F}"/>
              </a:ext>
            </a:extLst>
          </p:cNvPr>
          <p:cNvPicPr>
            <a:picLocks noChangeAspect="1"/>
          </p:cNvPicPr>
          <p:nvPr/>
        </p:nvPicPr>
        <p:blipFill>
          <a:blip r:embed="rId5"/>
          <a:stretch>
            <a:fillRect/>
          </a:stretch>
        </p:blipFill>
        <p:spPr>
          <a:xfrm>
            <a:off x="483155" y="296124"/>
            <a:ext cx="1680521" cy="519859"/>
          </a:xfrm>
          <a:prstGeom prst="rect">
            <a:avLst/>
          </a:prstGeom>
        </p:spPr>
      </p:pic>
      <p:sp>
        <p:nvSpPr>
          <p:cNvPr id="19" name="Rectangle 18">
            <a:extLst>
              <a:ext uri="{FF2B5EF4-FFF2-40B4-BE49-F238E27FC236}">
                <a16:creationId xmlns:a16="http://schemas.microsoft.com/office/drawing/2014/main" id="{E4D2A944-3B86-7018-5F7C-507E170012DD}"/>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B48BA082-4D6F-98ED-2D94-9AD586A267C2}"/>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28</a:t>
            </a:fld>
            <a:endParaRPr lang="en-US">
              <a:solidFill>
                <a:schemeClr val="bg1"/>
              </a:solidFill>
              <a:latin typeface="Arial"/>
            </a:endParaRPr>
          </a:p>
        </p:txBody>
      </p:sp>
      <p:pic>
        <p:nvPicPr>
          <p:cNvPr id="23" name="Picture 22" descr="A black and white sign with black text&#10;&#10;AI-generated content may be incorrect.">
            <a:extLst>
              <a:ext uri="{FF2B5EF4-FFF2-40B4-BE49-F238E27FC236}">
                <a16:creationId xmlns:a16="http://schemas.microsoft.com/office/drawing/2014/main" id="{E56864FB-5F27-5EB8-C86B-B6788F7FFE0C}"/>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5" name="Picture 24" descr="A blue and grey logo&#10;&#10;AI-generated content may be incorrect.">
            <a:extLst>
              <a:ext uri="{FF2B5EF4-FFF2-40B4-BE49-F238E27FC236}">
                <a16:creationId xmlns:a16="http://schemas.microsoft.com/office/drawing/2014/main" id="{D8A68298-5C5E-010C-CB87-22FE89DC4AA9}"/>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AFBA78EC-7957-070E-8DF7-D8E316EA4DCC}"/>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9" name="Footer Placeholder 1">
            <a:extLst>
              <a:ext uri="{FF2B5EF4-FFF2-40B4-BE49-F238E27FC236}">
                <a16:creationId xmlns:a16="http://schemas.microsoft.com/office/drawing/2014/main" id="{917FEB3C-AC17-1C16-0ABC-67AEA4DB614A}"/>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487899" y="1499509"/>
            <a:ext cx="4126654" cy="384721"/>
          </a:xfrm>
          <a:prstGeom prst="rect">
            <a:avLst/>
          </a:prstGeom>
        </p:spPr>
        <p:txBody>
          <a:bodyPr lIns="0" tIns="0" rIns="0" bIns="0" rtlCol="0" anchor="t">
            <a:spAutoFit/>
          </a:bodyPr>
          <a:lstStyle/>
          <a:p>
            <a:pPr algn="l">
              <a:lnSpc>
                <a:spcPts val="2995"/>
              </a:lnSpc>
            </a:pPr>
            <a:r>
              <a:rPr lang="en-US" sz="2750" b="1">
                <a:solidFill>
                  <a:srgbClr val="000066"/>
                </a:solidFill>
                <a:latin typeface="Arial"/>
              </a:rPr>
              <a:t>LSW and RRP</a:t>
            </a:r>
            <a:endParaRPr lang="en-US" sz="2750" b="1">
              <a:solidFill>
                <a:srgbClr val="000066"/>
              </a:solidFill>
              <a:latin typeface="Arial"/>
              <a:cs typeface="Arial"/>
            </a:endParaRPr>
          </a:p>
        </p:txBody>
      </p:sp>
      <p:sp>
        <p:nvSpPr>
          <p:cNvPr id="6" name="TextBox 6"/>
          <p:cNvSpPr txBox="1"/>
          <p:nvPr/>
        </p:nvSpPr>
        <p:spPr>
          <a:xfrm>
            <a:off x="271450" y="1889898"/>
            <a:ext cx="4126654" cy="4601210"/>
          </a:xfrm>
          <a:prstGeom prst="rect">
            <a:avLst/>
          </a:prstGeom>
        </p:spPr>
        <p:txBody>
          <a:bodyPr lIns="0" tIns="0" rIns="0" bIns="0" rtlCol="0" anchor="t">
            <a:spAutoFit/>
          </a:bodyPr>
          <a:lstStyle/>
          <a:p>
            <a:pPr marL="302000" lvl="1" indent="-151000" algn="l">
              <a:lnSpc>
                <a:spcPts val="2534"/>
              </a:lnSpc>
              <a:buFont typeface="Arial"/>
              <a:buChar char="•"/>
            </a:pPr>
            <a:r>
              <a:rPr lang="en-US" sz="2346">
                <a:solidFill>
                  <a:srgbClr val="000000"/>
                </a:solidFill>
                <a:latin typeface="Arial"/>
              </a:rPr>
              <a:t>Lead-Safe weatherization (LSW) is specific to the Weatherization Assistance Program.</a:t>
            </a:r>
          </a:p>
          <a:p>
            <a:pPr marL="789680" lvl="2" indent="-263227" algn="l">
              <a:lnSpc>
                <a:spcPts val="2534"/>
              </a:lnSpc>
              <a:buFont typeface="Arial"/>
              <a:buChar char="⚬"/>
            </a:pPr>
            <a:r>
              <a:rPr lang="en-US" sz="2346" u="sng">
                <a:solidFill>
                  <a:srgbClr val="0563C1"/>
                </a:solidFill>
                <a:latin typeface="Arimo"/>
                <a:hlinkClick r:id="rId3" tooltip="http://www.waptac.org/"/>
              </a:rPr>
              <a:t>www.waptac.org</a:t>
            </a:r>
            <a:r>
              <a:rPr lang="en-US" sz="2346">
                <a:solidFill>
                  <a:srgbClr val="000000"/>
                </a:solidFill>
                <a:latin typeface="Arimo"/>
              </a:rPr>
              <a:t> </a:t>
            </a:r>
          </a:p>
          <a:p>
            <a:pPr marL="302000" lvl="1" indent="-151000" algn="l">
              <a:lnSpc>
                <a:spcPts val="2534"/>
              </a:lnSpc>
              <a:buFont typeface="Arial"/>
              <a:buChar char="•"/>
            </a:pPr>
            <a:r>
              <a:rPr lang="en-US" sz="2346">
                <a:solidFill>
                  <a:srgbClr val="000000"/>
                </a:solidFill>
                <a:latin typeface="Arial"/>
              </a:rPr>
              <a:t>EPA renovation, repair and painting (RRP) rules apply to all jobs that disturb lead paint. </a:t>
            </a:r>
          </a:p>
          <a:p>
            <a:pPr marL="789680" lvl="2" indent="-263227" algn="l">
              <a:lnSpc>
                <a:spcPts val="2534"/>
              </a:lnSpc>
              <a:buFont typeface="Arial"/>
              <a:buChar char="⚬"/>
            </a:pPr>
            <a:r>
              <a:rPr lang="en-US" sz="2346" u="sng">
                <a:solidFill>
                  <a:srgbClr val="0563C1"/>
                </a:solidFill>
                <a:latin typeface="Arimo"/>
                <a:hlinkClick r:id="rId4" tooltip="http://www.epa.gov"/>
              </a:rPr>
              <a:t>www.epa.gov</a:t>
            </a:r>
            <a:r>
              <a:rPr lang="en-US" sz="2346">
                <a:solidFill>
                  <a:srgbClr val="000000"/>
                </a:solidFill>
                <a:latin typeface="Arimo"/>
              </a:rPr>
              <a:t> </a:t>
            </a:r>
          </a:p>
        </p:txBody>
      </p:sp>
      <p:sp>
        <p:nvSpPr>
          <p:cNvPr id="7" name="TextBox 7"/>
          <p:cNvSpPr txBox="1"/>
          <p:nvPr/>
        </p:nvSpPr>
        <p:spPr>
          <a:xfrm>
            <a:off x="453965" y="948804"/>
            <a:ext cx="8234727" cy="410369"/>
          </a:xfrm>
          <a:prstGeom prst="rect">
            <a:avLst/>
          </a:prstGeom>
        </p:spPr>
        <p:txBody>
          <a:bodyPr lIns="0" tIns="0" rIns="0" bIns="0" rtlCol="0" anchor="t">
            <a:spAutoFit/>
          </a:bodyPr>
          <a:lstStyle/>
          <a:p>
            <a:pPr algn="ctr">
              <a:lnSpc>
                <a:spcPts val="3225"/>
              </a:lnSpc>
            </a:pPr>
            <a:r>
              <a:rPr lang="en-US" sz="2950">
                <a:solidFill>
                  <a:srgbClr val="0070C0"/>
                </a:solidFill>
                <a:latin typeface="Arial"/>
              </a:rPr>
              <a:t>Lead Safe Work – Where to Learn More</a:t>
            </a:r>
            <a:endParaRPr lang="en-US" sz="2950">
              <a:ea typeface="Calibri"/>
              <a:cs typeface="Calibri"/>
            </a:endParaRPr>
          </a:p>
        </p:txBody>
      </p:sp>
      <p:sp>
        <p:nvSpPr>
          <p:cNvPr id="8" name="Freeform 8" descr="Image of lead safe poster from OSHA"/>
          <p:cNvSpPr/>
          <p:nvPr/>
        </p:nvSpPr>
        <p:spPr>
          <a:xfrm>
            <a:off x="5992199" y="4046078"/>
            <a:ext cx="3018159" cy="2330662"/>
          </a:xfrm>
          <a:custGeom>
            <a:avLst/>
            <a:gdLst/>
            <a:ahLst/>
            <a:cxnLst/>
            <a:rect l="l" t="t" r="r" b="b"/>
            <a:pathLst>
              <a:path w="3018159" h="2330662">
                <a:moveTo>
                  <a:pt x="0" y="0"/>
                </a:moveTo>
                <a:lnTo>
                  <a:pt x="3018159" y="0"/>
                </a:lnTo>
                <a:lnTo>
                  <a:pt x="3018159" y="2330662"/>
                </a:lnTo>
                <a:lnTo>
                  <a:pt x="0" y="2330662"/>
                </a:lnTo>
                <a:lnTo>
                  <a:pt x="0" y="0"/>
                </a:lnTo>
                <a:close/>
              </a:path>
            </a:pathLst>
          </a:custGeom>
          <a:blipFill>
            <a:blip r:embed="rId5"/>
            <a:stretch>
              <a:fillRect/>
            </a:stretch>
          </a:blipFill>
        </p:spPr>
      </p:sp>
      <p:sp>
        <p:nvSpPr>
          <p:cNvPr id="9" name="Freeform 9" descr="Image of Lead Safe manuals "/>
          <p:cNvSpPr/>
          <p:nvPr/>
        </p:nvSpPr>
        <p:spPr>
          <a:xfrm>
            <a:off x="4489543" y="2093312"/>
            <a:ext cx="2745246" cy="2745246"/>
          </a:xfrm>
          <a:custGeom>
            <a:avLst/>
            <a:gdLst/>
            <a:ahLst/>
            <a:cxnLst/>
            <a:rect l="l" t="t" r="r" b="b"/>
            <a:pathLst>
              <a:path w="2745246" h="2745246">
                <a:moveTo>
                  <a:pt x="0" y="0"/>
                </a:moveTo>
                <a:lnTo>
                  <a:pt x="2745246" y="0"/>
                </a:lnTo>
                <a:lnTo>
                  <a:pt x="2745246" y="2745246"/>
                </a:lnTo>
                <a:lnTo>
                  <a:pt x="0" y="2745246"/>
                </a:lnTo>
                <a:lnTo>
                  <a:pt x="0" y="0"/>
                </a:lnTo>
                <a:close/>
              </a:path>
            </a:pathLst>
          </a:custGeom>
          <a:blipFill>
            <a:blip r:embed="rId6"/>
            <a:stretch>
              <a:fillRect/>
            </a:stretch>
          </a:blipFill>
        </p:spPr>
      </p:sp>
      <p:sp>
        <p:nvSpPr>
          <p:cNvPr id="10" name="TextBox 10"/>
          <p:cNvSpPr txBox="1"/>
          <p:nvPr/>
        </p:nvSpPr>
        <p:spPr>
          <a:xfrm>
            <a:off x="2021157" y="6212768"/>
            <a:ext cx="3793587" cy="157417"/>
          </a:xfrm>
          <a:prstGeom prst="rect">
            <a:avLst/>
          </a:prstGeom>
        </p:spPr>
        <p:txBody>
          <a:bodyPr lIns="0" tIns="0" rIns="0" bIns="0" rtlCol="0" anchor="t">
            <a:spAutoFit/>
          </a:bodyPr>
          <a:lstStyle/>
          <a:p>
            <a:pPr algn="r">
              <a:lnSpc>
                <a:spcPts val="1023"/>
              </a:lnSpc>
            </a:pPr>
            <a:r>
              <a:rPr lang="en-US" sz="853">
                <a:solidFill>
                  <a:srgbClr val="000000"/>
                </a:solidFill>
                <a:latin typeface="Arial Italics"/>
              </a:rPr>
              <a:t>Top image courtesy of Montana WTC. Bottom image courtesy of US EPA</a:t>
            </a:r>
          </a:p>
        </p:txBody>
      </p:sp>
      <p:sp>
        <p:nvSpPr>
          <p:cNvPr id="14" name="Footer Placeholder 6">
            <a:extLst>
              <a:ext uri="{FF2B5EF4-FFF2-40B4-BE49-F238E27FC236}">
                <a16:creationId xmlns:a16="http://schemas.microsoft.com/office/drawing/2014/main" id="{145A8DA8-F49C-B14B-2E05-EFC4AD71EDAC}"/>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6" name="Picture 15" descr="A red and white symbol of a person with a hard hat&#10;&#10;AI-generated content may be incorrect.">
            <a:extLst>
              <a:ext uri="{FF2B5EF4-FFF2-40B4-BE49-F238E27FC236}">
                <a16:creationId xmlns:a16="http://schemas.microsoft.com/office/drawing/2014/main" id="{DD025235-BDB9-DE68-9302-9AA2263976C4}"/>
              </a:ext>
            </a:extLst>
          </p:cNvPr>
          <p:cNvPicPr>
            <a:picLocks noChangeAspect="1"/>
          </p:cNvPicPr>
          <p:nvPr/>
        </p:nvPicPr>
        <p:blipFill>
          <a:blip r:embed="rId7"/>
          <a:stretch>
            <a:fillRect/>
          </a:stretch>
        </p:blipFill>
        <p:spPr>
          <a:xfrm>
            <a:off x="8444877" y="211014"/>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1FBBCC4A-E677-8E92-33A5-CA66F11B9538}"/>
              </a:ext>
            </a:extLst>
          </p:cNvPr>
          <p:cNvPicPr>
            <a:picLocks noChangeAspect="1"/>
          </p:cNvPicPr>
          <p:nvPr/>
        </p:nvPicPr>
        <p:blipFill>
          <a:blip r:embed="rId8"/>
          <a:stretch>
            <a:fillRect/>
          </a:stretch>
        </p:blipFill>
        <p:spPr>
          <a:xfrm>
            <a:off x="483155" y="296124"/>
            <a:ext cx="1680521" cy="519859"/>
          </a:xfrm>
          <a:prstGeom prst="rect">
            <a:avLst/>
          </a:prstGeom>
        </p:spPr>
      </p:pic>
      <p:sp>
        <p:nvSpPr>
          <p:cNvPr id="20" name="Rectangle 19">
            <a:extLst>
              <a:ext uri="{FF2B5EF4-FFF2-40B4-BE49-F238E27FC236}">
                <a16:creationId xmlns:a16="http://schemas.microsoft.com/office/drawing/2014/main" id="{8F266967-50CE-7B58-B0DE-17BEE4C48E22}"/>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2" name="Slide Number Placeholder 2">
            <a:extLst>
              <a:ext uri="{FF2B5EF4-FFF2-40B4-BE49-F238E27FC236}">
                <a16:creationId xmlns:a16="http://schemas.microsoft.com/office/drawing/2014/main" id="{0FB2B1EE-99BB-8693-7FC0-3E080E9014FE}"/>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29</a:t>
            </a:fld>
            <a:endParaRPr lang="en-US">
              <a:solidFill>
                <a:schemeClr val="bg1"/>
              </a:solidFill>
              <a:latin typeface="Arial"/>
            </a:endParaRPr>
          </a:p>
        </p:txBody>
      </p:sp>
      <p:pic>
        <p:nvPicPr>
          <p:cNvPr id="24" name="Picture 23" descr="A black and white sign with black text&#10;&#10;AI-generated content may be incorrect.">
            <a:extLst>
              <a:ext uri="{FF2B5EF4-FFF2-40B4-BE49-F238E27FC236}">
                <a16:creationId xmlns:a16="http://schemas.microsoft.com/office/drawing/2014/main" id="{0B52B571-B0CA-A847-07D0-E3A5A8DA231B}"/>
              </a:ext>
            </a:extLst>
          </p:cNvPr>
          <p:cNvPicPr>
            <a:picLocks noChangeAspect="1"/>
          </p:cNvPicPr>
          <p:nvPr/>
        </p:nvPicPr>
        <p:blipFill>
          <a:blip r:embed="rId9"/>
          <a:stretch>
            <a:fillRect/>
          </a:stretch>
        </p:blipFill>
        <p:spPr>
          <a:xfrm>
            <a:off x="7959971" y="6762115"/>
            <a:ext cx="422103" cy="418432"/>
          </a:xfrm>
          <a:prstGeom prst="rect">
            <a:avLst/>
          </a:prstGeom>
          <a:ln>
            <a:noFill/>
          </a:ln>
        </p:spPr>
      </p:pic>
      <p:pic>
        <p:nvPicPr>
          <p:cNvPr id="26" name="Picture 25" descr="A blue and grey logo&#10;&#10;AI-generated content may be incorrect.">
            <a:extLst>
              <a:ext uri="{FF2B5EF4-FFF2-40B4-BE49-F238E27FC236}">
                <a16:creationId xmlns:a16="http://schemas.microsoft.com/office/drawing/2014/main" id="{D8413C83-8116-DB08-1132-D8CFA7B72FE8}"/>
              </a:ext>
            </a:extLst>
          </p:cNvPr>
          <p:cNvPicPr>
            <a:picLocks noChangeAspect="1"/>
          </p:cNvPicPr>
          <p:nvPr/>
        </p:nvPicPr>
        <p:blipFill>
          <a:blip r:embed="rId10"/>
          <a:stretch>
            <a:fillRect/>
          </a:stretch>
        </p:blipFill>
        <p:spPr>
          <a:xfrm>
            <a:off x="684935" y="6788772"/>
            <a:ext cx="1265702" cy="362022"/>
          </a:xfrm>
          <a:prstGeom prst="rect">
            <a:avLst/>
          </a:prstGeom>
          <a:ln>
            <a:noFill/>
          </a:ln>
        </p:spPr>
      </p:pic>
      <p:pic>
        <p:nvPicPr>
          <p:cNvPr id="28" name="Picture 27" descr="A green text on a white background&#10;&#10;AI-generated content may be incorrect.">
            <a:extLst>
              <a:ext uri="{FF2B5EF4-FFF2-40B4-BE49-F238E27FC236}">
                <a16:creationId xmlns:a16="http://schemas.microsoft.com/office/drawing/2014/main" id="{B8C6CF9B-C362-03A0-C088-F8618AA16F6A}"/>
              </a:ext>
            </a:extLst>
          </p:cNvPr>
          <p:cNvPicPr>
            <a:picLocks noChangeAspect="1"/>
          </p:cNvPicPr>
          <p:nvPr/>
        </p:nvPicPr>
        <p:blipFill>
          <a:blip r:embed="rId11"/>
          <a:stretch>
            <a:fillRect/>
          </a:stretch>
        </p:blipFill>
        <p:spPr>
          <a:xfrm>
            <a:off x="4121320" y="6792392"/>
            <a:ext cx="1235674" cy="307486"/>
          </a:xfrm>
          <a:prstGeom prst="rect">
            <a:avLst/>
          </a:prstGeom>
          <a:ln>
            <a:noFill/>
          </a:ln>
        </p:spPr>
      </p:pic>
      <p:sp>
        <p:nvSpPr>
          <p:cNvPr id="30" name="Footer Placeholder 1">
            <a:extLst>
              <a:ext uri="{FF2B5EF4-FFF2-40B4-BE49-F238E27FC236}">
                <a16:creationId xmlns:a16="http://schemas.microsoft.com/office/drawing/2014/main" id="{A8CB94D2-2A25-C350-DCEA-F1C85E73B178}"/>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293" y="7084483"/>
            <a:ext cx="7589520" cy="184997"/>
          </a:xfrm>
          <a:prstGeom prst="rect">
            <a:avLst/>
          </a:prstGeom>
        </p:spPr>
        <p:txBody>
          <a:bodyPr lIns="0" tIns="0" rIns="0" bIns="0" rtlCol="0" anchor="t">
            <a:spAutoFit/>
          </a:bodyPr>
          <a:lstStyle/>
          <a:p>
            <a:pPr algn="l">
              <a:lnSpc>
                <a:spcPts val="1152"/>
              </a:lnSpc>
            </a:pPr>
            <a:r>
              <a:rPr lang="en-US" sz="1066">
                <a:solidFill>
                  <a:srgbClr val="FFFFFF"/>
                </a:solidFill>
                <a:latin typeface="Arial"/>
              </a:rPr>
              <a:t>‹#› | WEATHERIZATION ASSISTANCE PROGRAM STANDARDIZED CURRICULUM – July 2012</a:t>
            </a:r>
          </a:p>
        </p:txBody>
      </p:sp>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TextBox 5"/>
          <p:cNvSpPr txBox="1"/>
          <p:nvPr/>
        </p:nvSpPr>
        <p:spPr>
          <a:xfrm>
            <a:off x="579120" y="1431573"/>
            <a:ext cx="4126654" cy="610023"/>
          </a:xfrm>
          <a:prstGeom prst="rect">
            <a:avLst/>
          </a:prstGeom>
        </p:spPr>
        <p:txBody>
          <a:bodyPr lIns="0" tIns="0" rIns="0" bIns="0" rtlCol="0" anchor="t">
            <a:spAutoFit/>
          </a:bodyPr>
          <a:lstStyle/>
          <a:p>
            <a:pPr algn="l">
              <a:lnSpc>
                <a:spcPts val="2995"/>
              </a:lnSpc>
            </a:pPr>
            <a:r>
              <a:rPr lang="en-US" sz="2773">
                <a:solidFill>
                  <a:srgbClr val="000066"/>
                </a:solidFill>
                <a:latin typeface="Arial"/>
              </a:rPr>
              <a:t>Before you start…</a:t>
            </a:r>
          </a:p>
        </p:txBody>
      </p:sp>
      <p:sp>
        <p:nvSpPr>
          <p:cNvPr id="6" name="TextBox 6"/>
          <p:cNvSpPr txBox="1"/>
          <p:nvPr/>
        </p:nvSpPr>
        <p:spPr>
          <a:xfrm>
            <a:off x="579120" y="2251710"/>
            <a:ext cx="4126654" cy="3590727"/>
          </a:xfrm>
          <a:prstGeom prst="rect">
            <a:avLst/>
          </a:prstGeom>
        </p:spPr>
        <p:txBody>
          <a:bodyPr lIns="0" tIns="0" rIns="0" bIns="0" rtlCol="0" anchor="t">
            <a:spAutoFit/>
          </a:bodyPr>
          <a:lstStyle/>
          <a:p>
            <a:pPr marL="328930" lvl="1" indent="-164465" algn="l">
              <a:lnSpc>
                <a:spcPts val="2764"/>
              </a:lnSpc>
              <a:buFont typeface="Arial"/>
              <a:buChar char="•"/>
            </a:pPr>
            <a:r>
              <a:rPr lang="en-US" sz="2550" b="1">
                <a:solidFill>
                  <a:srgbClr val="50565C"/>
                </a:solidFill>
                <a:latin typeface="Arial"/>
              </a:rPr>
              <a:t>Always </a:t>
            </a:r>
            <a:r>
              <a:rPr lang="en-US" sz="2550">
                <a:solidFill>
                  <a:srgbClr val="50565C"/>
                </a:solidFill>
                <a:latin typeface="Arial"/>
              </a:rPr>
              <a:t>double check the address and make sure you are at the right house.</a:t>
            </a:r>
            <a:endParaRPr lang="en-US" sz="2550"/>
          </a:p>
          <a:p>
            <a:pPr marL="328930" lvl="1" indent="-164465">
              <a:lnSpc>
                <a:spcPts val="2764"/>
              </a:lnSpc>
              <a:buFont typeface="Arial"/>
              <a:buChar char="•"/>
            </a:pPr>
            <a:endParaRPr lang="en-US" sz="2550">
              <a:solidFill>
                <a:srgbClr val="50565C"/>
              </a:solidFill>
              <a:latin typeface="Arial"/>
            </a:endParaRPr>
          </a:p>
          <a:p>
            <a:pPr marL="328930" lvl="1" indent="-164465" algn="l">
              <a:lnSpc>
                <a:spcPts val="2764"/>
              </a:lnSpc>
              <a:buFont typeface="Arial"/>
              <a:buChar char="•"/>
            </a:pPr>
            <a:r>
              <a:rPr lang="en-US" sz="2550">
                <a:solidFill>
                  <a:srgbClr val="50565C"/>
                </a:solidFill>
                <a:latin typeface="Arial"/>
              </a:rPr>
              <a:t>Verify with the client that work may proceed.</a:t>
            </a:r>
            <a:endParaRPr lang="en-US" sz="2550">
              <a:solidFill>
                <a:srgbClr val="50565C"/>
              </a:solidFill>
              <a:latin typeface="Arial"/>
              <a:cs typeface="Arial"/>
            </a:endParaRPr>
          </a:p>
          <a:p>
            <a:pPr marL="328930" lvl="1" indent="-164465">
              <a:lnSpc>
                <a:spcPts val="2764"/>
              </a:lnSpc>
              <a:buFont typeface="Arial"/>
              <a:buChar char="•"/>
            </a:pPr>
            <a:endParaRPr lang="en-US" sz="2550">
              <a:solidFill>
                <a:srgbClr val="50565C"/>
              </a:solidFill>
              <a:latin typeface="Arial"/>
            </a:endParaRPr>
          </a:p>
          <a:p>
            <a:pPr marL="328930" lvl="1" indent="-164465" algn="l">
              <a:lnSpc>
                <a:spcPts val="2764"/>
              </a:lnSpc>
              <a:buFont typeface="Arial"/>
              <a:buChar char="•"/>
            </a:pPr>
            <a:r>
              <a:rPr lang="en-US" sz="2550">
                <a:solidFill>
                  <a:srgbClr val="50565C"/>
                </a:solidFill>
                <a:latin typeface="Arial"/>
              </a:rPr>
              <a:t>Decide where to park the truck for easy access, loading, and unloading.</a:t>
            </a:r>
            <a:endParaRPr lang="en-US" sz="2550">
              <a:solidFill>
                <a:srgbClr val="50565C"/>
              </a:solidFill>
              <a:latin typeface="Arial"/>
              <a:cs typeface="Arial"/>
            </a:endParaRPr>
          </a:p>
        </p:txBody>
      </p:sp>
      <p:sp>
        <p:nvSpPr>
          <p:cNvPr id="7" name="TextBox 7"/>
          <p:cNvSpPr txBox="1"/>
          <p:nvPr/>
        </p:nvSpPr>
        <p:spPr>
          <a:xfrm>
            <a:off x="1942088" y="842113"/>
            <a:ext cx="5544090"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Arriving at the Job Site</a:t>
            </a:r>
            <a:endParaRPr lang="en-US"/>
          </a:p>
        </p:txBody>
      </p:sp>
      <p:sp>
        <p:nvSpPr>
          <p:cNvPr id="8" name="Freeform 8" descr="Photo of technician performing the interview with resident about the process."/>
          <p:cNvSpPr/>
          <p:nvPr/>
        </p:nvSpPr>
        <p:spPr>
          <a:xfrm>
            <a:off x="5295165" y="1737243"/>
            <a:ext cx="3653139" cy="4170995"/>
          </a:xfrm>
          <a:custGeom>
            <a:avLst/>
            <a:gdLst/>
            <a:ahLst/>
            <a:cxnLst/>
            <a:rect l="l" t="t" r="r" b="b"/>
            <a:pathLst>
              <a:path w="3996267" h="4565227">
                <a:moveTo>
                  <a:pt x="0" y="0"/>
                </a:moveTo>
                <a:lnTo>
                  <a:pt x="3996266" y="0"/>
                </a:lnTo>
                <a:lnTo>
                  <a:pt x="3996266" y="4565226"/>
                </a:lnTo>
                <a:lnTo>
                  <a:pt x="0" y="4565226"/>
                </a:lnTo>
                <a:lnTo>
                  <a:pt x="0" y="0"/>
                </a:lnTo>
                <a:close/>
              </a:path>
            </a:pathLst>
          </a:custGeom>
          <a:blipFill>
            <a:blip r:embed="rId3"/>
            <a:stretch>
              <a:fillRect t="-151" b="-151"/>
            </a:stretch>
          </a:blipFill>
        </p:spPr>
      </p:sp>
      <p:sp>
        <p:nvSpPr>
          <p:cNvPr id="12" name="Footer Placeholder 6">
            <a:extLst>
              <a:ext uri="{FF2B5EF4-FFF2-40B4-BE49-F238E27FC236}">
                <a16:creationId xmlns:a16="http://schemas.microsoft.com/office/drawing/2014/main" id="{C30D12A7-0E00-E126-EDD2-1AB217C6B7BC}"/>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3" name="Picture 12" descr="A red and white symbol of a person with a hard hat&#10;&#10;AI-generated content may be incorrect.">
            <a:extLst>
              <a:ext uri="{FF2B5EF4-FFF2-40B4-BE49-F238E27FC236}">
                <a16:creationId xmlns:a16="http://schemas.microsoft.com/office/drawing/2014/main" id="{D724DFB7-B47C-2C6B-4EA2-60688C84A130}"/>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70423457-AC9A-C551-D145-368F31007F44}"/>
              </a:ext>
            </a:extLst>
          </p:cNvPr>
          <p:cNvPicPr>
            <a:picLocks noChangeAspect="1"/>
          </p:cNvPicPr>
          <p:nvPr/>
        </p:nvPicPr>
        <p:blipFill>
          <a:blip r:embed="rId5"/>
          <a:stretch>
            <a:fillRect/>
          </a:stretch>
        </p:blipFill>
        <p:spPr>
          <a:xfrm>
            <a:off x="505057" y="551645"/>
            <a:ext cx="1680521" cy="519859"/>
          </a:xfrm>
          <a:prstGeom prst="rect">
            <a:avLst/>
          </a:prstGeom>
        </p:spPr>
      </p:pic>
      <p:sp>
        <p:nvSpPr>
          <p:cNvPr id="15" name="Rectangle 14">
            <a:extLst>
              <a:ext uri="{FF2B5EF4-FFF2-40B4-BE49-F238E27FC236}">
                <a16:creationId xmlns:a16="http://schemas.microsoft.com/office/drawing/2014/main" id="{A0833871-7CE8-0206-0106-39CA45920E76}"/>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429E5284-32C7-BC58-C8DF-CC9C867E8841}"/>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5EBFCA9F-D97F-4DF8-156B-C4E416D39758}"/>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18" name="Picture 17" descr="A blue and grey logo&#10;&#10;AI-generated content may be incorrect.">
            <a:extLst>
              <a:ext uri="{FF2B5EF4-FFF2-40B4-BE49-F238E27FC236}">
                <a16:creationId xmlns:a16="http://schemas.microsoft.com/office/drawing/2014/main" id="{F295F118-089D-F4C9-392C-F32CACAA8F19}"/>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19" name="Picture 18" descr="A green text on a white background&#10;&#10;AI-generated content may be incorrect.">
            <a:extLst>
              <a:ext uri="{FF2B5EF4-FFF2-40B4-BE49-F238E27FC236}">
                <a16:creationId xmlns:a16="http://schemas.microsoft.com/office/drawing/2014/main" id="{7E86C8D3-6A6E-8A1E-E483-F1B811043AAE}"/>
              </a:ext>
            </a:extLst>
          </p:cNvPr>
          <p:cNvPicPr>
            <a:picLocks noChangeAspect="1"/>
          </p:cNvPicPr>
          <p:nvPr/>
        </p:nvPicPr>
        <p:blipFill>
          <a:blip r:embed="rId8"/>
          <a:stretch>
            <a:fillRect/>
          </a:stretch>
        </p:blipFill>
        <p:spPr>
          <a:xfrm>
            <a:off x="4128621" y="6536871"/>
            <a:ext cx="1235674" cy="307486"/>
          </a:xfrm>
          <a:prstGeom prst="rect">
            <a:avLst/>
          </a:prstGeom>
          <a:ln>
            <a:noFill/>
          </a:ln>
        </p:spPr>
      </p:pic>
      <p:sp>
        <p:nvSpPr>
          <p:cNvPr id="20" name="Footer Placeholder 1">
            <a:extLst>
              <a:ext uri="{FF2B5EF4-FFF2-40B4-BE49-F238E27FC236}">
                <a16:creationId xmlns:a16="http://schemas.microsoft.com/office/drawing/2014/main" id="{83DA8603-A69D-74F0-1217-F495CC15D0AD}"/>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7574" y="1858775"/>
            <a:ext cx="4124960" cy="3206006"/>
          </a:xfrm>
          <a:prstGeom prst="rect">
            <a:avLst/>
          </a:prstGeom>
        </p:spPr>
        <p:txBody>
          <a:bodyPr lIns="0" tIns="0" rIns="0" bIns="0" rtlCol="0" anchor="t">
            <a:spAutoFit/>
          </a:bodyPr>
          <a:lstStyle/>
          <a:p>
            <a:pPr marL="301625" lvl="1" indent="-150495" algn="l">
              <a:lnSpc>
                <a:spcPts val="2534"/>
              </a:lnSpc>
              <a:buFont typeface="Arial"/>
              <a:buChar char="•"/>
            </a:pPr>
            <a:r>
              <a:rPr lang="en-US" sz="2300">
                <a:solidFill>
                  <a:srgbClr val="000000"/>
                </a:solidFill>
                <a:latin typeface="Arial"/>
              </a:rPr>
              <a:t>Ensure you have the proper gear: safety glasses, hearing protection, protective clothing, and respirators.</a:t>
            </a:r>
            <a:endParaRPr lang="en-US" sz="2300"/>
          </a:p>
          <a:p>
            <a:pPr marL="301625" lvl="1" indent="-150495">
              <a:lnSpc>
                <a:spcPts val="2534"/>
              </a:lnSpc>
              <a:buFont typeface="Arial"/>
              <a:buChar char="•"/>
            </a:pPr>
            <a:endParaRPr lang="en-US" sz="2300">
              <a:solidFill>
                <a:srgbClr val="000000"/>
              </a:solidFill>
              <a:latin typeface="Arial"/>
            </a:endParaRPr>
          </a:p>
          <a:p>
            <a:pPr marL="301625" lvl="1" indent="-150495" algn="l">
              <a:lnSpc>
                <a:spcPts val="2534"/>
              </a:lnSpc>
              <a:buFont typeface="Arial"/>
              <a:buChar char="•"/>
            </a:pPr>
            <a:r>
              <a:rPr lang="en-US" sz="2300">
                <a:solidFill>
                  <a:srgbClr val="000000"/>
                </a:solidFill>
                <a:latin typeface="Arial"/>
              </a:rPr>
              <a:t>Ensure you have the proper fit: fit test for respirators.</a:t>
            </a:r>
            <a:endParaRPr lang="en-US" sz="2300">
              <a:solidFill>
                <a:srgbClr val="000000"/>
              </a:solidFill>
              <a:latin typeface="Arial"/>
              <a:cs typeface="Arial"/>
            </a:endParaRPr>
          </a:p>
          <a:p>
            <a:pPr marL="301625" lvl="1" indent="-150495">
              <a:lnSpc>
                <a:spcPts val="2534"/>
              </a:lnSpc>
              <a:buFont typeface="Arial"/>
              <a:buChar char="•"/>
            </a:pPr>
            <a:endParaRPr lang="en-US" sz="2300">
              <a:solidFill>
                <a:srgbClr val="000000"/>
              </a:solidFill>
              <a:latin typeface="Arial"/>
            </a:endParaRPr>
          </a:p>
          <a:p>
            <a:pPr marL="301625" lvl="1" indent="-150495">
              <a:lnSpc>
                <a:spcPts val="2534"/>
              </a:lnSpc>
              <a:buFont typeface="Arial"/>
              <a:buChar char="•"/>
            </a:pPr>
            <a:r>
              <a:rPr lang="en-US" sz="2300">
                <a:solidFill>
                  <a:srgbClr val="000000"/>
                </a:solidFill>
                <a:latin typeface="Arial"/>
              </a:rPr>
              <a:t>If in doubt, read the MSDS.</a:t>
            </a:r>
            <a:endParaRPr lang="en-US" sz="2300">
              <a:solidFill>
                <a:srgbClr val="000000"/>
              </a:solidFill>
              <a:latin typeface="Arial"/>
              <a:cs typeface="Arial"/>
            </a:endParaRPr>
          </a:p>
          <a:p>
            <a:pPr marL="301625" lvl="1" indent="-150495" algn="l">
              <a:lnSpc>
                <a:spcPts val="2534"/>
              </a:lnSpc>
            </a:pPr>
            <a:endParaRPr lang="en-US" sz="2346">
              <a:solidFill>
                <a:srgbClr val="000000"/>
              </a:solidFill>
              <a:latin typeface="Arial"/>
              <a:cs typeface="Arial"/>
            </a:endParaRPr>
          </a:p>
        </p:txBody>
      </p:sp>
      <p:sp>
        <p:nvSpPr>
          <p:cNvPr id="6" name="Freeform 6" descr="Image of a worker with a respirator on"/>
          <p:cNvSpPr/>
          <p:nvPr/>
        </p:nvSpPr>
        <p:spPr>
          <a:xfrm>
            <a:off x="4876520" y="1496348"/>
            <a:ext cx="4081293" cy="3926684"/>
          </a:xfrm>
          <a:custGeom>
            <a:avLst/>
            <a:gdLst/>
            <a:ahLst/>
            <a:cxnLst/>
            <a:rect l="l" t="t" r="r" b="b"/>
            <a:pathLst>
              <a:path w="4570433" h="4401222">
                <a:moveTo>
                  <a:pt x="0" y="0"/>
                </a:moveTo>
                <a:lnTo>
                  <a:pt x="4570433" y="0"/>
                </a:lnTo>
                <a:lnTo>
                  <a:pt x="4570433" y="4401223"/>
                </a:lnTo>
                <a:lnTo>
                  <a:pt x="0" y="4401223"/>
                </a:lnTo>
                <a:lnTo>
                  <a:pt x="0" y="0"/>
                </a:lnTo>
                <a:close/>
              </a:path>
            </a:pathLst>
          </a:custGeom>
          <a:blipFill>
            <a:blip r:embed="rId3"/>
            <a:stretch>
              <a:fillRect t="-185" b="-275"/>
            </a:stretch>
          </a:blipFill>
        </p:spPr>
      </p:sp>
      <p:sp>
        <p:nvSpPr>
          <p:cNvPr id="7" name="TextBox 7"/>
          <p:cNvSpPr txBox="1"/>
          <p:nvPr/>
        </p:nvSpPr>
        <p:spPr>
          <a:xfrm>
            <a:off x="759156" y="838509"/>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PPE</a:t>
            </a:r>
            <a:endParaRPr lang="en-US"/>
          </a:p>
        </p:txBody>
      </p:sp>
      <p:sp>
        <p:nvSpPr>
          <p:cNvPr id="8" name="TextBox 8"/>
          <p:cNvSpPr txBox="1"/>
          <p:nvPr/>
        </p:nvSpPr>
        <p:spPr>
          <a:xfrm>
            <a:off x="4740965" y="5188243"/>
            <a:ext cx="4124960" cy="183356"/>
          </a:xfrm>
          <a:prstGeom prst="rect">
            <a:avLst/>
          </a:prstGeom>
        </p:spPr>
        <p:txBody>
          <a:bodyPr lIns="0" tIns="0" rIns="0" bIns="0" rtlCol="0" anchor="t">
            <a:spAutoFit/>
          </a:bodyPr>
          <a:lstStyle/>
          <a:p>
            <a:pPr algn="r">
              <a:lnSpc>
                <a:spcPts val="1152"/>
              </a:lnSpc>
            </a:pPr>
            <a:r>
              <a:rPr lang="en-US" sz="960">
                <a:solidFill>
                  <a:srgbClr val="FFFFFF"/>
                </a:solidFill>
                <a:latin typeface="Arial Italics"/>
              </a:rPr>
              <a:t>Photo courtesy of Environmental Health &amp; Safety, Univ. of VA</a:t>
            </a:r>
          </a:p>
        </p:txBody>
      </p:sp>
      <p:sp>
        <p:nvSpPr>
          <p:cNvPr id="9" name="TextBox 9"/>
          <p:cNvSpPr txBox="1"/>
          <p:nvPr/>
        </p:nvSpPr>
        <p:spPr>
          <a:xfrm>
            <a:off x="504875" y="5563946"/>
            <a:ext cx="8743850" cy="611290"/>
          </a:xfrm>
          <a:prstGeom prst="rect">
            <a:avLst/>
          </a:prstGeom>
        </p:spPr>
        <p:txBody>
          <a:bodyPr lIns="0" tIns="0" rIns="0" bIns="0" rtlCol="0" anchor="t">
            <a:spAutoFit/>
          </a:bodyPr>
          <a:lstStyle/>
          <a:p>
            <a:pPr algn="ctr">
              <a:lnSpc>
                <a:spcPts val="2047"/>
              </a:lnSpc>
            </a:pPr>
            <a:r>
              <a:rPr lang="en-US" sz="1706">
                <a:solidFill>
                  <a:srgbClr val="333333"/>
                </a:solidFill>
                <a:latin typeface="Arial"/>
              </a:rPr>
              <a:t>Respirators should meet or exceed MSDS requirements and be assessed based on OSHA’s fit test guidelines.</a:t>
            </a:r>
          </a:p>
        </p:txBody>
      </p:sp>
      <p:sp>
        <p:nvSpPr>
          <p:cNvPr id="13" name="Footer Placeholder 6">
            <a:extLst>
              <a:ext uri="{FF2B5EF4-FFF2-40B4-BE49-F238E27FC236}">
                <a16:creationId xmlns:a16="http://schemas.microsoft.com/office/drawing/2014/main" id="{C0E83D50-52C6-80D1-1CCA-9F8D20B7CE7C}"/>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5" name="Picture 14" descr="A red and white symbol of a person with a hard hat&#10;&#10;AI-generated content may be incorrect.">
            <a:extLst>
              <a:ext uri="{FF2B5EF4-FFF2-40B4-BE49-F238E27FC236}">
                <a16:creationId xmlns:a16="http://schemas.microsoft.com/office/drawing/2014/main" id="{2B3F5301-0E56-D33B-DD24-097B155A1326}"/>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66A81FBE-A40C-8447-4FF0-4DB975AE3248}"/>
              </a:ext>
            </a:extLst>
          </p:cNvPr>
          <p:cNvPicPr>
            <a:picLocks noChangeAspect="1"/>
          </p:cNvPicPr>
          <p:nvPr/>
        </p:nvPicPr>
        <p:blipFill>
          <a:blip r:embed="rId5"/>
          <a:stretch>
            <a:fillRect/>
          </a:stretch>
        </p:blipFill>
        <p:spPr>
          <a:xfrm>
            <a:off x="483155" y="296124"/>
            <a:ext cx="1680521" cy="519859"/>
          </a:xfrm>
          <a:prstGeom prst="rect">
            <a:avLst/>
          </a:prstGeom>
        </p:spPr>
      </p:pic>
      <p:sp>
        <p:nvSpPr>
          <p:cNvPr id="19" name="Rectangle 18">
            <a:extLst>
              <a:ext uri="{FF2B5EF4-FFF2-40B4-BE49-F238E27FC236}">
                <a16:creationId xmlns:a16="http://schemas.microsoft.com/office/drawing/2014/main" id="{39C811E8-D05D-F5A0-F75E-A205EDEB725F}"/>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BC44FC9F-31CD-38B8-3F2E-BEBD99E12694}"/>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30</a:t>
            </a:fld>
            <a:endParaRPr lang="en-US">
              <a:solidFill>
                <a:schemeClr val="bg1"/>
              </a:solidFill>
              <a:latin typeface="Arial"/>
            </a:endParaRPr>
          </a:p>
        </p:txBody>
      </p:sp>
      <p:pic>
        <p:nvPicPr>
          <p:cNvPr id="23" name="Picture 22" descr="A black and white sign with black text&#10;&#10;AI-generated content may be incorrect.">
            <a:extLst>
              <a:ext uri="{FF2B5EF4-FFF2-40B4-BE49-F238E27FC236}">
                <a16:creationId xmlns:a16="http://schemas.microsoft.com/office/drawing/2014/main" id="{E4188EC9-1739-F2D2-38A2-6F3EAE79C851}"/>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5" name="Picture 24" descr="A blue and grey logo&#10;&#10;AI-generated content may be incorrect.">
            <a:extLst>
              <a:ext uri="{FF2B5EF4-FFF2-40B4-BE49-F238E27FC236}">
                <a16:creationId xmlns:a16="http://schemas.microsoft.com/office/drawing/2014/main" id="{724E0AC1-1DD4-5A39-6E34-C5D07E91E596}"/>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45E55FFF-FC7C-DD5F-0DD2-03ABCE916371}"/>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9" name="Footer Placeholder 1">
            <a:extLst>
              <a:ext uri="{FF2B5EF4-FFF2-40B4-BE49-F238E27FC236}">
                <a16:creationId xmlns:a16="http://schemas.microsoft.com/office/drawing/2014/main" id="{8666B41B-6EC5-E197-4191-355FEBAD90BC}"/>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293" y="7084483"/>
            <a:ext cx="7589520" cy="184997"/>
          </a:xfrm>
          <a:prstGeom prst="rect">
            <a:avLst/>
          </a:prstGeom>
        </p:spPr>
        <p:txBody>
          <a:bodyPr lIns="0" tIns="0" rIns="0" bIns="0" rtlCol="0" anchor="t">
            <a:spAutoFit/>
          </a:bodyPr>
          <a:lstStyle/>
          <a:p>
            <a:pPr algn="l">
              <a:lnSpc>
                <a:spcPts val="1152"/>
              </a:lnSpc>
            </a:pPr>
            <a:r>
              <a:rPr lang="en-US" sz="1066">
                <a:solidFill>
                  <a:srgbClr val="FFFFFF"/>
                </a:solidFill>
                <a:latin typeface="Arial"/>
              </a:rPr>
              <a:t>‹#› | WEATHERIZATION ASSISTANCE PROGRAM STANDARDIZED CURRICULUM – July 2012</a:t>
            </a:r>
          </a:p>
        </p:txBody>
      </p:sp>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TextBox 5"/>
          <p:cNvSpPr txBox="1"/>
          <p:nvPr/>
        </p:nvSpPr>
        <p:spPr>
          <a:xfrm>
            <a:off x="820120" y="1830501"/>
            <a:ext cx="4124960" cy="3590727"/>
          </a:xfrm>
          <a:prstGeom prst="rect">
            <a:avLst/>
          </a:prstGeom>
        </p:spPr>
        <p:txBody>
          <a:bodyPr lIns="0" tIns="0" rIns="0" bIns="0" rtlCol="0" anchor="t">
            <a:spAutoFit/>
          </a:bodyPr>
          <a:lstStyle/>
          <a:p>
            <a:pPr>
              <a:lnSpc>
                <a:spcPts val="2764"/>
              </a:lnSpc>
            </a:pPr>
            <a:r>
              <a:rPr lang="en-US" sz="2550">
                <a:solidFill>
                  <a:srgbClr val="000000"/>
                </a:solidFill>
                <a:latin typeface="Arial"/>
              </a:rPr>
              <a:t>Required by OSHA where workers could fall at least 6’ (or 10’ if working on scaffolding). </a:t>
            </a:r>
            <a:endParaRPr lang="en-US"/>
          </a:p>
          <a:p>
            <a:pPr algn="l">
              <a:lnSpc>
                <a:spcPts val="2764"/>
              </a:lnSpc>
            </a:pPr>
            <a:endParaRPr lang="en-US" sz="2550">
              <a:solidFill>
                <a:srgbClr val="000000"/>
              </a:solidFill>
              <a:latin typeface="Arial"/>
              <a:cs typeface="Arial"/>
            </a:endParaRPr>
          </a:p>
          <a:p>
            <a:pPr algn="l">
              <a:lnSpc>
                <a:spcPts val="2764"/>
              </a:lnSpc>
            </a:pPr>
            <a:r>
              <a:rPr lang="en-US" sz="2550">
                <a:solidFill>
                  <a:srgbClr val="000000"/>
                </a:solidFill>
                <a:latin typeface="Arial"/>
              </a:rPr>
              <a:t>Options include:</a:t>
            </a:r>
            <a:endParaRPr lang="en-US" sz="2550">
              <a:solidFill>
                <a:srgbClr val="000000"/>
              </a:solidFill>
              <a:latin typeface="Arial"/>
              <a:cs typeface="Arial"/>
            </a:endParaRPr>
          </a:p>
          <a:p>
            <a:pPr marL="328930" lvl="1" indent="-164465" algn="l">
              <a:lnSpc>
                <a:spcPts val="2764"/>
              </a:lnSpc>
              <a:buFont typeface="Arial"/>
              <a:buChar char="•"/>
            </a:pPr>
            <a:r>
              <a:rPr lang="en-US" sz="2550">
                <a:solidFill>
                  <a:srgbClr val="000000"/>
                </a:solidFill>
                <a:latin typeface="Arial"/>
              </a:rPr>
              <a:t>Personal Fall Arrest System (PFAS)</a:t>
            </a:r>
            <a:endParaRPr lang="en-US" sz="2550">
              <a:solidFill>
                <a:srgbClr val="000000"/>
              </a:solidFill>
              <a:latin typeface="Arial"/>
              <a:cs typeface="Arial"/>
            </a:endParaRPr>
          </a:p>
          <a:p>
            <a:pPr marL="328930" lvl="1" indent="-164465" algn="l">
              <a:lnSpc>
                <a:spcPts val="2764"/>
              </a:lnSpc>
              <a:buFont typeface="Arial"/>
              <a:buChar char="•"/>
            </a:pPr>
            <a:r>
              <a:rPr lang="en-US" sz="2550">
                <a:solidFill>
                  <a:srgbClr val="000000"/>
                </a:solidFill>
                <a:latin typeface="Arial"/>
              </a:rPr>
              <a:t>Safety netting</a:t>
            </a:r>
            <a:endParaRPr lang="en-US" sz="2550">
              <a:solidFill>
                <a:srgbClr val="000000"/>
              </a:solidFill>
              <a:latin typeface="Arial"/>
              <a:cs typeface="Arial"/>
            </a:endParaRPr>
          </a:p>
          <a:p>
            <a:pPr marL="328930" lvl="1" indent="-164465" algn="l">
              <a:lnSpc>
                <a:spcPts val="2764"/>
              </a:lnSpc>
              <a:buFont typeface="Arial"/>
              <a:buChar char="•"/>
            </a:pPr>
            <a:r>
              <a:rPr lang="en-US" sz="2550">
                <a:solidFill>
                  <a:srgbClr val="000000"/>
                </a:solidFill>
                <a:latin typeface="Arial"/>
              </a:rPr>
              <a:t>Guardrails/covers</a:t>
            </a:r>
            <a:endParaRPr lang="en-US" sz="2550">
              <a:solidFill>
                <a:srgbClr val="000000"/>
              </a:solidFill>
              <a:latin typeface="Arial"/>
              <a:cs typeface="Arial"/>
            </a:endParaRPr>
          </a:p>
        </p:txBody>
      </p:sp>
      <p:sp>
        <p:nvSpPr>
          <p:cNvPr id="6" name="TextBox 6"/>
          <p:cNvSpPr txBox="1"/>
          <p:nvPr/>
        </p:nvSpPr>
        <p:spPr>
          <a:xfrm>
            <a:off x="829515" y="766112"/>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Fall Protection</a:t>
            </a:r>
            <a:endParaRPr lang="en-US"/>
          </a:p>
        </p:txBody>
      </p:sp>
      <p:sp>
        <p:nvSpPr>
          <p:cNvPr id="7" name="Freeform 7" descr="Image of fall protection gear"/>
          <p:cNvSpPr/>
          <p:nvPr/>
        </p:nvSpPr>
        <p:spPr>
          <a:xfrm>
            <a:off x="5374134" y="1417659"/>
            <a:ext cx="3307009" cy="4123865"/>
          </a:xfrm>
          <a:custGeom>
            <a:avLst/>
            <a:gdLst/>
            <a:ahLst/>
            <a:cxnLst/>
            <a:rect l="l" t="t" r="r" b="b"/>
            <a:pathLst>
              <a:path w="3847253" h="4795520">
                <a:moveTo>
                  <a:pt x="0" y="0"/>
                </a:moveTo>
                <a:lnTo>
                  <a:pt x="3847253" y="0"/>
                </a:lnTo>
                <a:lnTo>
                  <a:pt x="3847253" y="4795520"/>
                </a:lnTo>
                <a:lnTo>
                  <a:pt x="0" y="4795520"/>
                </a:lnTo>
                <a:lnTo>
                  <a:pt x="0" y="0"/>
                </a:lnTo>
                <a:close/>
              </a:path>
            </a:pathLst>
          </a:custGeom>
          <a:blipFill>
            <a:blip r:embed="rId3"/>
            <a:stretch>
              <a:fillRect/>
            </a:stretch>
          </a:blipFill>
        </p:spPr>
      </p:sp>
      <p:sp>
        <p:nvSpPr>
          <p:cNvPr id="8" name="TextBox 8"/>
          <p:cNvSpPr txBox="1"/>
          <p:nvPr/>
        </p:nvSpPr>
        <p:spPr>
          <a:xfrm>
            <a:off x="5445699" y="5419220"/>
            <a:ext cx="3669684" cy="117082"/>
          </a:xfrm>
          <a:prstGeom prst="rect">
            <a:avLst/>
          </a:prstGeom>
        </p:spPr>
        <p:txBody>
          <a:bodyPr lIns="0" tIns="0" rIns="0" bIns="0" rtlCol="0" anchor="t">
            <a:spAutoFit/>
          </a:bodyPr>
          <a:lstStyle/>
          <a:p>
            <a:pPr algn="l">
              <a:lnSpc>
                <a:spcPts val="844"/>
              </a:lnSpc>
            </a:pPr>
            <a:r>
              <a:rPr lang="en-US" sz="704">
                <a:solidFill>
                  <a:srgbClr val="FFFFFF"/>
                </a:solidFill>
                <a:latin typeface="Arimo Italics"/>
              </a:rPr>
              <a:t>Image courtesy of  Kentuckiana Industrial Safety Training</a:t>
            </a:r>
          </a:p>
        </p:txBody>
      </p:sp>
      <p:sp>
        <p:nvSpPr>
          <p:cNvPr id="9" name="TextBox 9"/>
          <p:cNvSpPr txBox="1"/>
          <p:nvPr/>
        </p:nvSpPr>
        <p:spPr>
          <a:xfrm>
            <a:off x="5197398" y="5623948"/>
            <a:ext cx="3664373" cy="611290"/>
          </a:xfrm>
          <a:prstGeom prst="rect">
            <a:avLst/>
          </a:prstGeom>
        </p:spPr>
        <p:txBody>
          <a:bodyPr lIns="0" tIns="0" rIns="0" bIns="0" rtlCol="0" anchor="t">
            <a:spAutoFit/>
          </a:bodyPr>
          <a:lstStyle/>
          <a:p>
            <a:pPr algn="ctr">
              <a:lnSpc>
                <a:spcPts val="2047"/>
              </a:lnSpc>
            </a:pPr>
            <a:r>
              <a:rPr lang="en-US" sz="1706">
                <a:solidFill>
                  <a:srgbClr val="333333"/>
                </a:solidFill>
                <a:latin typeface="Arial"/>
              </a:rPr>
              <a:t>A PFAS is often the most practical fall protection for weatherization work.</a:t>
            </a:r>
          </a:p>
        </p:txBody>
      </p:sp>
      <p:sp>
        <p:nvSpPr>
          <p:cNvPr id="13" name="Footer Placeholder 6">
            <a:extLst>
              <a:ext uri="{FF2B5EF4-FFF2-40B4-BE49-F238E27FC236}">
                <a16:creationId xmlns:a16="http://schemas.microsoft.com/office/drawing/2014/main" id="{9584CBE4-064F-41FB-A93B-D470E7FC67C0}"/>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5" name="Picture 14" descr="A red and white symbol of a person with a hard hat&#10;&#10;AI-generated content may be incorrect.">
            <a:extLst>
              <a:ext uri="{FF2B5EF4-FFF2-40B4-BE49-F238E27FC236}">
                <a16:creationId xmlns:a16="http://schemas.microsoft.com/office/drawing/2014/main" id="{0BEA4310-3E91-DFBA-13AD-60B30F73B7C7}"/>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F0D74311-57E5-E493-B5AC-7B2535FDCEB5}"/>
              </a:ext>
            </a:extLst>
          </p:cNvPr>
          <p:cNvPicPr>
            <a:picLocks noChangeAspect="1"/>
          </p:cNvPicPr>
          <p:nvPr/>
        </p:nvPicPr>
        <p:blipFill>
          <a:blip r:embed="rId5"/>
          <a:stretch>
            <a:fillRect/>
          </a:stretch>
        </p:blipFill>
        <p:spPr>
          <a:xfrm>
            <a:off x="483155" y="296124"/>
            <a:ext cx="1680521" cy="519859"/>
          </a:xfrm>
          <a:prstGeom prst="rect">
            <a:avLst/>
          </a:prstGeom>
        </p:spPr>
      </p:pic>
      <p:sp>
        <p:nvSpPr>
          <p:cNvPr id="19" name="Rectangle 18">
            <a:extLst>
              <a:ext uri="{FF2B5EF4-FFF2-40B4-BE49-F238E27FC236}">
                <a16:creationId xmlns:a16="http://schemas.microsoft.com/office/drawing/2014/main" id="{DF3040F4-6CF1-10C4-7F1D-AF0D8EE0BDBC}"/>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66825DA6-03D9-678C-E60D-2185F9A46269}"/>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31</a:t>
            </a:fld>
            <a:endParaRPr lang="en-US">
              <a:solidFill>
                <a:schemeClr val="bg1"/>
              </a:solidFill>
              <a:latin typeface="Arial"/>
            </a:endParaRPr>
          </a:p>
        </p:txBody>
      </p:sp>
      <p:pic>
        <p:nvPicPr>
          <p:cNvPr id="23" name="Picture 22" descr="A black and white sign with black text&#10;&#10;AI-generated content may be incorrect.">
            <a:extLst>
              <a:ext uri="{FF2B5EF4-FFF2-40B4-BE49-F238E27FC236}">
                <a16:creationId xmlns:a16="http://schemas.microsoft.com/office/drawing/2014/main" id="{1799CDEB-9850-B0C6-202F-35B47B4C2D35}"/>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5" name="Picture 24" descr="A blue and grey logo&#10;&#10;AI-generated content may be incorrect.">
            <a:extLst>
              <a:ext uri="{FF2B5EF4-FFF2-40B4-BE49-F238E27FC236}">
                <a16:creationId xmlns:a16="http://schemas.microsoft.com/office/drawing/2014/main" id="{C9D2AD46-3B07-000B-561B-E2F9E0779C10}"/>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30BAB5FA-D76E-147E-2A5B-5AFDD8B9E1E4}"/>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9" name="Footer Placeholder 1">
            <a:extLst>
              <a:ext uri="{FF2B5EF4-FFF2-40B4-BE49-F238E27FC236}">
                <a16:creationId xmlns:a16="http://schemas.microsoft.com/office/drawing/2014/main" id="{65E7A375-0D51-F1A1-1D7C-7C9F6892171D}"/>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65752" y="1756834"/>
            <a:ext cx="4124960" cy="4167808"/>
          </a:xfrm>
          <a:prstGeom prst="rect">
            <a:avLst/>
          </a:prstGeom>
        </p:spPr>
        <p:txBody>
          <a:bodyPr lIns="0" tIns="0" rIns="0" bIns="0" rtlCol="0" anchor="t">
            <a:spAutoFit/>
          </a:bodyPr>
          <a:lstStyle/>
          <a:p>
            <a:pPr marL="151130" lvl="1">
              <a:lnSpc>
                <a:spcPts val="2534"/>
              </a:lnSpc>
            </a:pPr>
            <a:r>
              <a:rPr lang="en-US" sz="2300" b="1">
                <a:solidFill>
                  <a:srgbClr val="000000"/>
                </a:solidFill>
                <a:latin typeface="Arial"/>
              </a:rPr>
              <a:t>Use Ladders Safely</a:t>
            </a:r>
            <a:endParaRPr lang="en-US" sz="2300" b="1">
              <a:ea typeface="Calibri"/>
              <a:cs typeface="Calibri"/>
            </a:endParaRPr>
          </a:p>
          <a:p>
            <a:pPr marL="151130" lvl="1">
              <a:lnSpc>
                <a:spcPts val="2534"/>
              </a:lnSpc>
            </a:pPr>
            <a:endParaRPr lang="en-US" sz="2300" b="1">
              <a:solidFill>
                <a:srgbClr val="000000"/>
              </a:solidFill>
              <a:latin typeface="Arial"/>
            </a:endParaRPr>
          </a:p>
          <a:p>
            <a:pPr marL="301625" lvl="1" indent="-150495">
              <a:lnSpc>
                <a:spcPts val="2534"/>
              </a:lnSpc>
              <a:buFont typeface="Arial"/>
              <a:buChar char="•"/>
            </a:pPr>
            <a:r>
              <a:rPr lang="en-US" sz="2300">
                <a:solidFill>
                  <a:srgbClr val="000000"/>
                </a:solidFill>
                <a:latin typeface="Arial"/>
              </a:rPr>
              <a:t>Keep free of obstructions and slip hazards.</a:t>
            </a:r>
            <a:endParaRPr lang="en-US" sz="2300">
              <a:solidFill>
                <a:srgbClr val="000000"/>
              </a:solidFill>
              <a:latin typeface="Arial"/>
              <a:cs typeface="Arial"/>
            </a:endParaRPr>
          </a:p>
          <a:p>
            <a:pPr marL="301625" lvl="1" indent="-150495">
              <a:lnSpc>
                <a:spcPts val="2534"/>
              </a:lnSpc>
              <a:buFont typeface="Arial"/>
              <a:buChar char="•"/>
            </a:pPr>
            <a:endParaRPr lang="en-US" sz="2300">
              <a:solidFill>
                <a:srgbClr val="000000"/>
              </a:solidFill>
              <a:latin typeface="Arial"/>
            </a:endParaRPr>
          </a:p>
          <a:p>
            <a:pPr marL="301625" lvl="1" indent="-150495">
              <a:lnSpc>
                <a:spcPts val="2534"/>
              </a:lnSpc>
              <a:buFont typeface="Arial"/>
              <a:buChar char="•"/>
            </a:pPr>
            <a:r>
              <a:rPr lang="en-US" sz="2300">
                <a:solidFill>
                  <a:srgbClr val="000000"/>
                </a:solidFill>
                <a:latin typeface="Arial"/>
              </a:rPr>
              <a:t>Position the bottom ¼ of the working height away from surface.</a:t>
            </a:r>
            <a:endParaRPr lang="en-US" sz="2300">
              <a:solidFill>
                <a:srgbClr val="000000"/>
              </a:solidFill>
              <a:latin typeface="Arial"/>
              <a:cs typeface="Arial"/>
            </a:endParaRPr>
          </a:p>
          <a:p>
            <a:pPr marL="301625" lvl="1" indent="-150495">
              <a:lnSpc>
                <a:spcPts val="2534"/>
              </a:lnSpc>
              <a:buFont typeface="Arial"/>
              <a:buChar char="•"/>
            </a:pPr>
            <a:endParaRPr lang="en-US" sz="2300">
              <a:solidFill>
                <a:srgbClr val="000000"/>
              </a:solidFill>
              <a:latin typeface="Arial"/>
            </a:endParaRPr>
          </a:p>
          <a:p>
            <a:pPr marL="301625" lvl="1" indent="-150495">
              <a:lnSpc>
                <a:spcPts val="2534"/>
              </a:lnSpc>
              <a:buFont typeface="Arial"/>
              <a:buChar char="•"/>
            </a:pPr>
            <a:r>
              <a:rPr lang="en-US" sz="2300">
                <a:solidFill>
                  <a:srgbClr val="000000"/>
                </a:solidFill>
                <a:latin typeface="Arial"/>
              </a:rPr>
              <a:t>When accessing an upper level, ladder must extend 3’ above.</a:t>
            </a:r>
            <a:endParaRPr lang="en-US" sz="2300">
              <a:solidFill>
                <a:srgbClr val="000000"/>
              </a:solidFill>
              <a:latin typeface="Arial"/>
              <a:cs typeface="Arial"/>
            </a:endParaRPr>
          </a:p>
          <a:p>
            <a:pPr marL="301625" lvl="1" indent="-150495" algn="l">
              <a:lnSpc>
                <a:spcPts val="2534"/>
              </a:lnSpc>
            </a:pPr>
            <a:endParaRPr lang="en-US" sz="2346">
              <a:solidFill>
                <a:srgbClr val="000000"/>
              </a:solidFill>
              <a:latin typeface="Arial"/>
              <a:cs typeface="Arial"/>
            </a:endParaRPr>
          </a:p>
        </p:txBody>
      </p:sp>
      <p:sp>
        <p:nvSpPr>
          <p:cNvPr id="6" name="Freeform 6" descr="Image of unsafe ladders being used "/>
          <p:cNvSpPr/>
          <p:nvPr/>
        </p:nvSpPr>
        <p:spPr>
          <a:xfrm>
            <a:off x="4874793" y="1580689"/>
            <a:ext cx="3980347" cy="4530678"/>
          </a:xfrm>
          <a:custGeom>
            <a:avLst/>
            <a:gdLst/>
            <a:ahLst/>
            <a:cxnLst/>
            <a:rect l="l" t="t" r="r" b="b"/>
            <a:pathLst>
              <a:path w="4307840" h="5201920">
                <a:moveTo>
                  <a:pt x="0" y="0"/>
                </a:moveTo>
                <a:lnTo>
                  <a:pt x="4307840" y="0"/>
                </a:lnTo>
                <a:lnTo>
                  <a:pt x="4307840" y="5201920"/>
                </a:lnTo>
                <a:lnTo>
                  <a:pt x="0" y="5201920"/>
                </a:lnTo>
                <a:lnTo>
                  <a:pt x="0" y="0"/>
                </a:lnTo>
                <a:close/>
              </a:path>
            </a:pathLst>
          </a:custGeom>
          <a:blipFill>
            <a:blip r:embed="rId3"/>
            <a:stretch>
              <a:fillRect l="1016" r="1016"/>
            </a:stretch>
          </a:blipFill>
        </p:spPr>
      </p:sp>
      <p:sp>
        <p:nvSpPr>
          <p:cNvPr id="7" name="TextBox 7"/>
          <p:cNvSpPr txBox="1"/>
          <p:nvPr/>
        </p:nvSpPr>
        <p:spPr>
          <a:xfrm>
            <a:off x="761635" y="898580"/>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Ladders</a:t>
            </a:r>
            <a:endParaRPr lang="en-US"/>
          </a:p>
        </p:txBody>
      </p:sp>
      <p:sp>
        <p:nvSpPr>
          <p:cNvPr id="8" name="TextBox 8"/>
          <p:cNvSpPr txBox="1"/>
          <p:nvPr/>
        </p:nvSpPr>
        <p:spPr>
          <a:xfrm>
            <a:off x="4962861" y="5926247"/>
            <a:ext cx="4124960" cy="148823"/>
          </a:xfrm>
          <a:prstGeom prst="rect">
            <a:avLst/>
          </a:prstGeom>
        </p:spPr>
        <p:txBody>
          <a:bodyPr lIns="0" tIns="0" rIns="0" bIns="0" rtlCol="0" anchor="t">
            <a:spAutoFit/>
          </a:bodyPr>
          <a:lstStyle/>
          <a:p>
            <a:pPr>
              <a:lnSpc>
                <a:spcPts val="1152"/>
              </a:lnSpc>
            </a:pPr>
            <a:r>
              <a:rPr lang="en-US" sz="950" dirty="0">
                <a:solidFill>
                  <a:schemeClr val="bg1"/>
                </a:solidFill>
                <a:latin typeface="Arial Italics"/>
              </a:rPr>
              <a:t>Photo courtesy of  blog.safesourcing.com</a:t>
            </a:r>
            <a:endParaRPr lang="en-US"/>
          </a:p>
        </p:txBody>
      </p:sp>
      <p:sp>
        <p:nvSpPr>
          <p:cNvPr id="12" name="Footer Placeholder 6">
            <a:extLst>
              <a:ext uri="{FF2B5EF4-FFF2-40B4-BE49-F238E27FC236}">
                <a16:creationId xmlns:a16="http://schemas.microsoft.com/office/drawing/2014/main" id="{E0F9F1A2-9523-7558-AE84-FF4C58B0E6D3}"/>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4" name="Picture 13" descr="A red and white symbol of a person with a hard hat&#10;&#10;AI-generated content may be incorrect.">
            <a:extLst>
              <a:ext uri="{FF2B5EF4-FFF2-40B4-BE49-F238E27FC236}">
                <a16:creationId xmlns:a16="http://schemas.microsoft.com/office/drawing/2014/main" id="{DB0CB87C-AA86-24EC-B3F8-81792C747C0B}"/>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E46F96F1-C722-D513-E25B-83986D94A670}"/>
              </a:ext>
            </a:extLst>
          </p:cNvPr>
          <p:cNvPicPr>
            <a:picLocks noChangeAspect="1"/>
          </p:cNvPicPr>
          <p:nvPr/>
        </p:nvPicPr>
        <p:blipFill>
          <a:blip r:embed="rId5"/>
          <a:stretch>
            <a:fillRect/>
          </a:stretch>
        </p:blipFill>
        <p:spPr>
          <a:xfrm>
            <a:off x="483155" y="296124"/>
            <a:ext cx="1680521" cy="519859"/>
          </a:xfrm>
          <a:prstGeom prst="rect">
            <a:avLst/>
          </a:prstGeom>
        </p:spPr>
      </p:pic>
      <p:sp>
        <p:nvSpPr>
          <p:cNvPr id="18" name="Rectangle 17">
            <a:extLst>
              <a:ext uri="{FF2B5EF4-FFF2-40B4-BE49-F238E27FC236}">
                <a16:creationId xmlns:a16="http://schemas.microsoft.com/office/drawing/2014/main" id="{5E795C3D-C322-FB7F-D934-363BF697934B}"/>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E02FB138-379B-0354-5628-6194C9FA69EF}"/>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32</a:t>
            </a:fld>
            <a:endParaRPr lang="en-US">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1CC2ADA0-F349-E134-6118-4402E7E9DDEC}"/>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86CC82EB-A5CE-8288-702D-F22D71EF339A}"/>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C5852BF5-6262-CAD7-0D6A-B397EAC1A7B3}"/>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8" name="Footer Placeholder 1">
            <a:extLst>
              <a:ext uri="{FF2B5EF4-FFF2-40B4-BE49-F238E27FC236}">
                <a16:creationId xmlns:a16="http://schemas.microsoft.com/office/drawing/2014/main" id="{09F3F530-2FFD-E501-AAAC-B51D99A29349}"/>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44568" y="1648627"/>
            <a:ext cx="3817902" cy="3847207"/>
          </a:xfrm>
          <a:prstGeom prst="rect">
            <a:avLst/>
          </a:prstGeom>
        </p:spPr>
        <p:txBody>
          <a:bodyPr lIns="0" tIns="0" rIns="0" bIns="0" rtlCol="0" anchor="t">
            <a:spAutoFit/>
          </a:bodyPr>
          <a:lstStyle/>
          <a:p>
            <a:pPr marL="301625" lvl="1" indent="-150495">
              <a:lnSpc>
                <a:spcPts val="2534"/>
              </a:lnSpc>
              <a:buFont typeface="Arial"/>
              <a:buChar char="•"/>
            </a:pPr>
            <a:r>
              <a:rPr lang="en-US" sz="2300">
                <a:solidFill>
                  <a:srgbClr val="000000"/>
                </a:solidFill>
                <a:latin typeface="Arial"/>
              </a:rPr>
              <a:t>Some types: suspended, supported, and aerial lifts.</a:t>
            </a:r>
            <a:endParaRPr lang="en-US" sz="2300"/>
          </a:p>
          <a:p>
            <a:pPr marL="301625" lvl="1" indent="-150495">
              <a:lnSpc>
                <a:spcPts val="2534"/>
              </a:lnSpc>
              <a:buFont typeface="Arial"/>
              <a:buChar char="•"/>
            </a:pPr>
            <a:endParaRPr lang="en-US" sz="2300">
              <a:solidFill>
                <a:srgbClr val="000000"/>
              </a:solidFill>
              <a:latin typeface="Arial"/>
            </a:endParaRPr>
          </a:p>
          <a:p>
            <a:pPr marL="301625" lvl="1" indent="-150495" algn="l">
              <a:lnSpc>
                <a:spcPts val="2534"/>
              </a:lnSpc>
              <a:buFont typeface="Arial"/>
              <a:buChar char="•"/>
            </a:pPr>
            <a:r>
              <a:rPr lang="en-US" sz="2300">
                <a:solidFill>
                  <a:srgbClr val="000000"/>
                </a:solidFill>
                <a:latin typeface="Arial"/>
              </a:rPr>
              <a:t>If more than 10’ high, add guardrails and/or PFAS.</a:t>
            </a:r>
            <a:endParaRPr lang="en-US" sz="2300">
              <a:solidFill>
                <a:srgbClr val="000000"/>
              </a:solidFill>
              <a:latin typeface="Arial"/>
              <a:cs typeface="Arial"/>
            </a:endParaRPr>
          </a:p>
          <a:p>
            <a:pPr marL="301625" lvl="1" indent="-150495">
              <a:lnSpc>
                <a:spcPts val="2534"/>
              </a:lnSpc>
              <a:buFont typeface="Arial"/>
              <a:buChar char="•"/>
            </a:pPr>
            <a:endParaRPr lang="en-US" sz="2300">
              <a:solidFill>
                <a:srgbClr val="000000"/>
              </a:solidFill>
              <a:latin typeface="Arial"/>
            </a:endParaRPr>
          </a:p>
          <a:p>
            <a:pPr marL="301625" lvl="1" indent="-150495" algn="l">
              <a:lnSpc>
                <a:spcPts val="2534"/>
              </a:lnSpc>
              <a:buFont typeface="Arial"/>
              <a:buChar char="•"/>
            </a:pPr>
            <a:r>
              <a:rPr lang="en-US" sz="2300">
                <a:solidFill>
                  <a:srgbClr val="000000"/>
                </a:solidFill>
                <a:latin typeface="Arial"/>
              </a:rPr>
              <a:t>Platforms must support weight+ and be at least 18” wide (12” for pump jacks).</a:t>
            </a:r>
            <a:endParaRPr lang="en-US" sz="2300">
              <a:solidFill>
                <a:srgbClr val="000000"/>
              </a:solidFill>
              <a:latin typeface="Arial"/>
              <a:cs typeface="Arial"/>
            </a:endParaRPr>
          </a:p>
          <a:p>
            <a:pPr marL="301625" lvl="1" indent="-150495">
              <a:lnSpc>
                <a:spcPts val="2534"/>
              </a:lnSpc>
              <a:buFont typeface="Arial"/>
              <a:buChar char="•"/>
            </a:pPr>
            <a:endParaRPr lang="en-US" sz="2300">
              <a:solidFill>
                <a:srgbClr val="000000"/>
              </a:solidFill>
              <a:latin typeface="Arial"/>
            </a:endParaRPr>
          </a:p>
          <a:p>
            <a:pPr marL="301625" lvl="1" indent="-150495">
              <a:lnSpc>
                <a:spcPts val="2534"/>
              </a:lnSpc>
              <a:buFont typeface="Arial"/>
              <a:buChar char="•"/>
            </a:pPr>
            <a:r>
              <a:rPr lang="en-US" sz="2300">
                <a:solidFill>
                  <a:srgbClr val="000000"/>
                </a:solidFill>
                <a:latin typeface="Arial"/>
              </a:rPr>
              <a:t>Do not move scaffolding while occupied. </a:t>
            </a:r>
            <a:endParaRPr lang="en-US" sz="2300">
              <a:solidFill>
                <a:srgbClr val="000000"/>
              </a:solidFill>
              <a:latin typeface="Arial"/>
              <a:cs typeface="Arial"/>
            </a:endParaRPr>
          </a:p>
        </p:txBody>
      </p:sp>
      <p:sp>
        <p:nvSpPr>
          <p:cNvPr id="6" name="Freeform 6" descr="Image of an elephant on a scaffold"/>
          <p:cNvSpPr/>
          <p:nvPr/>
        </p:nvSpPr>
        <p:spPr>
          <a:xfrm>
            <a:off x="4304432" y="1650714"/>
            <a:ext cx="5039360" cy="3359573"/>
          </a:xfrm>
          <a:custGeom>
            <a:avLst/>
            <a:gdLst/>
            <a:ahLst/>
            <a:cxnLst/>
            <a:rect l="l" t="t" r="r" b="b"/>
            <a:pathLst>
              <a:path w="5039360" h="3359573">
                <a:moveTo>
                  <a:pt x="0" y="0"/>
                </a:moveTo>
                <a:lnTo>
                  <a:pt x="5039360" y="0"/>
                </a:lnTo>
                <a:lnTo>
                  <a:pt x="5039360" y="3359573"/>
                </a:lnTo>
                <a:lnTo>
                  <a:pt x="0" y="3359573"/>
                </a:lnTo>
                <a:lnTo>
                  <a:pt x="0" y="0"/>
                </a:lnTo>
                <a:close/>
              </a:path>
            </a:pathLst>
          </a:custGeom>
          <a:blipFill>
            <a:blip r:embed="rId3"/>
            <a:stretch>
              <a:fillRect t="-258" b="-808"/>
            </a:stretch>
          </a:blipFill>
        </p:spPr>
      </p:sp>
      <p:sp>
        <p:nvSpPr>
          <p:cNvPr id="7" name="TextBox 7"/>
          <p:cNvSpPr txBox="1"/>
          <p:nvPr/>
        </p:nvSpPr>
        <p:spPr>
          <a:xfrm>
            <a:off x="761999" y="882023"/>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Scaffolding</a:t>
            </a:r>
            <a:endParaRPr lang="en-US"/>
          </a:p>
        </p:txBody>
      </p:sp>
      <p:sp>
        <p:nvSpPr>
          <p:cNvPr id="8" name="TextBox 8"/>
          <p:cNvSpPr txBox="1"/>
          <p:nvPr/>
        </p:nvSpPr>
        <p:spPr>
          <a:xfrm>
            <a:off x="4395872" y="5289966"/>
            <a:ext cx="4856480" cy="687211"/>
          </a:xfrm>
          <a:prstGeom prst="rect">
            <a:avLst/>
          </a:prstGeom>
        </p:spPr>
        <p:txBody>
          <a:bodyPr lIns="0" tIns="0" rIns="0" bIns="0" rtlCol="0" anchor="t">
            <a:spAutoFit/>
          </a:bodyPr>
          <a:lstStyle/>
          <a:p>
            <a:pPr algn="ctr">
              <a:lnSpc>
                <a:spcPts val="2047"/>
              </a:lnSpc>
            </a:pPr>
            <a:r>
              <a:rPr lang="en-US" sz="1706">
                <a:solidFill>
                  <a:srgbClr val="333333"/>
                </a:solidFill>
                <a:latin typeface="Arial"/>
              </a:rPr>
              <a:t>Scaffolding platforms must be capable of supporting their own weight plus 4x the maximum load. You never know what might happen.</a:t>
            </a:r>
          </a:p>
        </p:txBody>
      </p:sp>
      <p:sp>
        <p:nvSpPr>
          <p:cNvPr id="9" name="TextBox 9"/>
          <p:cNvSpPr txBox="1"/>
          <p:nvPr/>
        </p:nvSpPr>
        <p:spPr>
          <a:xfrm>
            <a:off x="7177454" y="4781211"/>
            <a:ext cx="2074898" cy="183356"/>
          </a:xfrm>
          <a:prstGeom prst="rect">
            <a:avLst/>
          </a:prstGeom>
        </p:spPr>
        <p:txBody>
          <a:bodyPr lIns="0" tIns="0" rIns="0" bIns="0" rtlCol="0" anchor="t">
            <a:spAutoFit/>
          </a:bodyPr>
          <a:lstStyle/>
          <a:p>
            <a:pPr algn="r">
              <a:lnSpc>
                <a:spcPts val="1152"/>
              </a:lnSpc>
            </a:pPr>
            <a:r>
              <a:rPr lang="en-US" sz="960">
                <a:solidFill>
                  <a:srgbClr val="FFFFFF"/>
                </a:solidFill>
                <a:latin typeface="Arial Italics"/>
              </a:rPr>
              <a:t>Photo courtesy of elcosh.org</a:t>
            </a:r>
          </a:p>
        </p:txBody>
      </p:sp>
      <p:sp>
        <p:nvSpPr>
          <p:cNvPr id="12" name="Footer Placeholder 6">
            <a:extLst>
              <a:ext uri="{FF2B5EF4-FFF2-40B4-BE49-F238E27FC236}">
                <a16:creationId xmlns:a16="http://schemas.microsoft.com/office/drawing/2014/main" id="{C0E83D50-52C6-80D1-1CCA-9F8D20B7CE7C}"/>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3" name="Picture 12" descr="A red and white symbol of a person with a hard hat&#10;&#10;AI-generated content may be incorrect.">
            <a:extLst>
              <a:ext uri="{FF2B5EF4-FFF2-40B4-BE49-F238E27FC236}">
                <a16:creationId xmlns:a16="http://schemas.microsoft.com/office/drawing/2014/main" id="{2B3F5301-0E56-D33B-DD24-097B155A1326}"/>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66A81FBE-A40C-8447-4FF0-4DB975AE3248}"/>
              </a:ext>
            </a:extLst>
          </p:cNvPr>
          <p:cNvPicPr>
            <a:picLocks noChangeAspect="1"/>
          </p:cNvPicPr>
          <p:nvPr/>
        </p:nvPicPr>
        <p:blipFill>
          <a:blip r:embed="rId5"/>
          <a:stretch>
            <a:fillRect/>
          </a:stretch>
        </p:blipFill>
        <p:spPr>
          <a:xfrm>
            <a:off x="483155" y="296124"/>
            <a:ext cx="1680521" cy="519859"/>
          </a:xfrm>
          <a:prstGeom prst="rect">
            <a:avLst/>
          </a:prstGeom>
        </p:spPr>
      </p:pic>
      <p:sp>
        <p:nvSpPr>
          <p:cNvPr id="15" name="Rectangle 14">
            <a:extLst>
              <a:ext uri="{FF2B5EF4-FFF2-40B4-BE49-F238E27FC236}">
                <a16:creationId xmlns:a16="http://schemas.microsoft.com/office/drawing/2014/main" id="{39C811E8-D05D-F5A0-F75E-A205EDEB725F}"/>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BC44FC9F-31CD-38B8-3F2E-BEBD99E12694}"/>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33</a:t>
            </a:fld>
            <a:endParaRPr lang="en-US">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E4188EC9-1739-F2D2-38A2-6F3EAE79C851}"/>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18" name="Picture 17" descr="A blue and grey logo&#10;&#10;AI-generated content may be incorrect.">
            <a:extLst>
              <a:ext uri="{FF2B5EF4-FFF2-40B4-BE49-F238E27FC236}">
                <a16:creationId xmlns:a16="http://schemas.microsoft.com/office/drawing/2014/main" id="{724E0AC1-1DD4-5A39-6E34-C5D07E91E596}"/>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19" name="Picture 18" descr="A green text on a white background&#10;&#10;AI-generated content may be incorrect.">
            <a:extLst>
              <a:ext uri="{FF2B5EF4-FFF2-40B4-BE49-F238E27FC236}">
                <a16:creationId xmlns:a16="http://schemas.microsoft.com/office/drawing/2014/main" id="{45E55FFF-FC7C-DD5F-0DD2-03ABCE916371}"/>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0" name="Footer Placeholder 1">
            <a:extLst>
              <a:ext uri="{FF2B5EF4-FFF2-40B4-BE49-F238E27FC236}">
                <a16:creationId xmlns:a16="http://schemas.microsoft.com/office/drawing/2014/main" id="{8666B41B-6EC5-E197-4191-355FEBAD90BC}"/>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48246" y="1985557"/>
            <a:ext cx="4766374" cy="2585323"/>
          </a:xfrm>
          <a:prstGeom prst="rect">
            <a:avLst/>
          </a:prstGeom>
        </p:spPr>
        <p:txBody>
          <a:bodyPr lIns="0" tIns="0" rIns="0" bIns="0" rtlCol="0" anchor="t">
            <a:spAutoFit/>
          </a:bodyPr>
          <a:lstStyle/>
          <a:p>
            <a:pPr algn="l"/>
            <a:endParaRPr lang="en-US" sz="2400">
              <a:solidFill>
                <a:srgbClr val="000066"/>
              </a:solidFill>
              <a:latin typeface="Arial"/>
              <a:cs typeface="Arial"/>
            </a:endParaRPr>
          </a:p>
          <a:p>
            <a:pPr marL="274320" lvl="1" indent="-137160" algn="l">
              <a:buFont typeface="Arial"/>
              <a:buChar char="•"/>
            </a:pPr>
            <a:r>
              <a:rPr lang="en-US" sz="2400">
                <a:solidFill>
                  <a:srgbClr val="000000"/>
                </a:solidFill>
                <a:latin typeface="Arial"/>
              </a:rPr>
              <a:t>Clean up job site.</a:t>
            </a:r>
            <a:endParaRPr lang="en-US" sz="2400">
              <a:solidFill>
                <a:srgbClr val="000000"/>
              </a:solidFill>
              <a:latin typeface="Arial"/>
              <a:cs typeface="Arial"/>
            </a:endParaRPr>
          </a:p>
          <a:p>
            <a:pPr marL="274320" lvl="1" indent="-137160" algn="l">
              <a:buFont typeface="Arial"/>
              <a:buChar char="•"/>
            </a:pPr>
            <a:r>
              <a:rPr lang="en-US" sz="2400">
                <a:solidFill>
                  <a:srgbClr val="000000"/>
                </a:solidFill>
                <a:latin typeface="Arial"/>
              </a:rPr>
              <a:t>Remove protective barriers.</a:t>
            </a:r>
            <a:endParaRPr lang="en-US" sz="2400">
              <a:solidFill>
                <a:srgbClr val="000000"/>
              </a:solidFill>
              <a:latin typeface="Arial"/>
              <a:cs typeface="Arial"/>
            </a:endParaRPr>
          </a:p>
          <a:p>
            <a:pPr marL="274320" lvl="1" indent="-137160" algn="l">
              <a:buFont typeface="Arial"/>
              <a:buChar char="•"/>
            </a:pPr>
            <a:r>
              <a:rPr lang="en-US" sz="2400">
                <a:solidFill>
                  <a:srgbClr val="000000"/>
                </a:solidFill>
                <a:latin typeface="Arial"/>
              </a:rPr>
              <a:t>Replace items moved during work day.</a:t>
            </a:r>
            <a:endParaRPr lang="en-US" sz="2400">
              <a:solidFill>
                <a:srgbClr val="000000"/>
              </a:solidFill>
              <a:latin typeface="Arial"/>
              <a:cs typeface="Arial"/>
            </a:endParaRPr>
          </a:p>
          <a:p>
            <a:pPr marL="274320" lvl="1" indent="-137160" algn="l">
              <a:buFont typeface="Arial"/>
              <a:buChar char="•"/>
            </a:pPr>
            <a:r>
              <a:rPr lang="en-US" sz="2400">
                <a:solidFill>
                  <a:srgbClr val="000000"/>
                </a:solidFill>
                <a:latin typeface="Arial"/>
              </a:rPr>
              <a:t>Inventory tools and materials.</a:t>
            </a:r>
            <a:endParaRPr lang="en-US" sz="2400">
              <a:solidFill>
                <a:srgbClr val="000000"/>
              </a:solidFill>
              <a:latin typeface="Arial"/>
              <a:cs typeface="Arial"/>
            </a:endParaRPr>
          </a:p>
          <a:p>
            <a:pPr marL="274320" lvl="1" indent="-137160" algn="l">
              <a:buFont typeface="Arial"/>
              <a:buChar char="•"/>
            </a:pPr>
            <a:r>
              <a:rPr lang="en-US" sz="2400">
                <a:solidFill>
                  <a:srgbClr val="000000"/>
                </a:solidFill>
                <a:latin typeface="Arial"/>
              </a:rPr>
              <a:t>Debrief with crew.</a:t>
            </a:r>
            <a:endParaRPr lang="en-US" sz="2400">
              <a:solidFill>
                <a:srgbClr val="000000"/>
              </a:solidFill>
              <a:latin typeface="Arial"/>
              <a:cs typeface="Arial"/>
            </a:endParaRPr>
          </a:p>
        </p:txBody>
      </p:sp>
      <p:sp>
        <p:nvSpPr>
          <p:cNvPr id="6" name="TextBox 6"/>
          <p:cNvSpPr txBox="1"/>
          <p:nvPr/>
        </p:nvSpPr>
        <p:spPr>
          <a:xfrm>
            <a:off x="526077" y="1150001"/>
            <a:ext cx="8234727" cy="1351069"/>
          </a:xfrm>
          <a:prstGeom prst="rect">
            <a:avLst/>
          </a:prstGeom>
        </p:spPr>
        <p:txBody>
          <a:bodyPr lIns="0" tIns="0" rIns="0" bIns="0" rtlCol="0" anchor="t">
            <a:spAutoFit/>
          </a:bodyPr>
          <a:lstStyle/>
          <a:p>
            <a:pPr algn="l">
              <a:lnSpc>
                <a:spcPts val="3225"/>
              </a:lnSpc>
            </a:pPr>
            <a:r>
              <a:rPr lang="en-US" sz="2986">
                <a:solidFill>
                  <a:srgbClr val="0070C0"/>
                </a:solidFill>
                <a:latin typeface="Arial"/>
              </a:rPr>
              <a:t>At the end of the day…</a:t>
            </a:r>
          </a:p>
        </p:txBody>
      </p:sp>
      <p:sp>
        <p:nvSpPr>
          <p:cNvPr id="7" name="Freeform 7" descr="Image of workers around a table"/>
          <p:cNvSpPr/>
          <p:nvPr/>
        </p:nvSpPr>
        <p:spPr>
          <a:xfrm>
            <a:off x="4655230" y="1536562"/>
            <a:ext cx="4785835" cy="3695769"/>
          </a:xfrm>
          <a:custGeom>
            <a:avLst/>
            <a:gdLst/>
            <a:ahLst/>
            <a:cxnLst/>
            <a:rect l="l" t="t" r="r" b="b"/>
            <a:pathLst>
              <a:path w="4130228" h="3097671">
                <a:moveTo>
                  <a:pt x="0" y="0"/>
                </a:moveTo>
                <a:lnTo>
                  <a:pt x="4130229" y="0"/>
                </a:lnTo>
                <a:lnTo>
                  <a:pt x="4130229" y="3097671"/>
                </a:lnTo>
                <a:lnTo>
                  <a:pt x="0" y="3097671"/>
                </a:lnTo>
                <a:lnTo>
                  <a:pt x="0" y="0"/>
                </a:lnTo>
                <a:close/>
              </a:path>
            </a:pathLst>
          </a:custGeom>
          <a:blipFill>
            <a:blip r:embed="rId3"/>
            <a:stretch>
              <a:fillRect/>
            </a:stretch>
          </a:blipFill>
        </p:spPr>
      </p:sp>
      <p:sp>
        <p:nvSpPr>
          <p:cNvPr id="8" name="TextBox 8"/>
          <p:cNvSpPr txBox="1"/>
          <p:nvPr/>
        </p:nvSpPr>
        <p:spPr>
          <a:xfrm>
            <a:off x="4867463" y="5469853"/>
            <a:ext cx="4218282" cy="804621"/>
          </a:xfrm>
          <a:prstGeom prst="rect">
            <a:avLst/>
          </a:prstGeom>
        </p:spPr>
        <p:txBody>
          <a:bodyPr lIns="0" tIns="0" rIns="0" bIns="0" rtlCol="0" anchor="t">
            <a:spAutoFit/>
          </a:bodyPr>
          <a:lstStyle/>
          <a:p>
            <a:pPr algn="ctr">
              <a:lnSpc>
                <a:spcPts val="2047"/>
              </a:lnSpc>
            </a:pPr>
            <a:r>
              <a:rPr lang="en-US" sz="1706">
                <a:solidFill>
                  <a:srgbClr val="333333"/>
                </a:solidFill>
                <a:latin typeface="Arial"/>
              </a:rPr>
              <a:t>Debrief at the end of the work day to figure out what worked, what didn’t, and how to make things run smoother on the next job.</a:t>
            </a:r>
          </a:p>
        </p:txBody>
      </p:sp>
      <p:sp>
        <p:nvSpPr>
          <p:cNvPr id="9" name="TextBox 9"/>
          <p:cNvSpPr txBox="1"/>
          <p:nvPr/>
        </p:nvSpPr>
        <p:spPr>
          <a:xfrm>
            <a:off x="6271507" y="5032848"/>
            <a:ext cx="3164361" cy="199771"/>
          </a:xfrm>
          <a:prstGeom prst="rect">
            <a:avLst/>
          </a:prstGeom>
        </p:spPr>
        <p:txBody>
          <a:bodyPr lIns="0" tIns="0" rIns="0" bIns="0" rtlCol="0" anchor="t">
            <a:spAutoFit/>
          </a:bodyPr>
          <a:lstStyle/>
          <a:p>
            <a:pPr algn="l">
              <a:lnSpc>
                <a:spcPts val="1280"/>
              </a:lnSpc>
            </a:pPr>
            <a:r>
              <a:rPr lang="en-US" sz="1066">
                <a:solidFill>
                  <a:srgbClr val="FFFFFF"/>
                </a:solidFill>
                <a:latin typeface="Arial Italics"/>
              </a:rPr>
              <a:t>Photo Courtesy of The US Department of Energy</a:t>
            </a:r>
          </a:p>
        </p:txBody>
      </p:sp>
      <p:sp>
        <p:nvSpPr>
          <p:cNvPr id="12" name="Footer Placeholder 6">
            <a:extLst>
              <a:ext uri="{FF2B5EF4-FFF2-40B4-BE49-F238E27FC236}">
                <a16:creationId xmlns:a16="http://schemas.microsoft.com/office/drawing/2014/main" id="{BCAF7595-6846-B9C3-4E88-6E78422B1E0B}"/>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3" name="Picture 12" descr="A red and white symbol of a person with a hard hat&#10;&#10;AI-generated content may be incorrect.">
            <a:extLst>
              <a:ext uri="{FF2B5EF4-FFF2-40B4-BE49-F238E27FC236}">
                <a16:creationId xmlns:a16="http://schemas.microsoft.com/office/drawing/2014/main" id="{62DD5B80-2037-B778-78AE-1C6820D9DC24}"/>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8A6B34B9-6383-6BCA-9AB3-83CF89601D09}"/>
              </a:ext>
            </a:extLst>
          </p:cNvPr>
          <p:cNvPicPr>
            <a:picLocks noChangeAspect="1"/>
          </p:cNvPicPr>
          <p:nvPr/>
        </p:nvPicPr>
        <p:blipFill>
          <a:blip r:embed="rId5"/>
          <a:stretch>
            <a:fillRect/>
          </a:stretch>
        </p:blipFill>
        <p:spPr>
          <a:xfrm>
            <a:off x="483155" y="296124"/>
            <a:ext cx="1680521" cy="519859"/>
          </a:xfrm>
          <a:prstGeom prst="rect">
            <a:avLst/>
          </a:prstGeom>
        </p:spPr>
      </p:pic>
      <p:sp>
        <p:nvSpPr>
          <p:cNvPr id="15" name="Rectangle 14">
            <a:extLst>
              <a:ext uri="{FF2B5EF4-FFF2-40B4-BE49-F238E27FC236}">
                <a16:creationId xmlns:a16="http://schemas.microsoft.com/office/drawing/2014/main" id="{3FE1DB65-6775-E921-1AD7-084D4B93A10D}"/>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AC8BFCB3-9CD9-E3B0-4CB4-FF96582614A4}"/>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34</a:t>
            </a:fld>
            <a:endParaRPr lang="en-US">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578D8C6D-65AF-9910-B073-9206C28BB93D}"/>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18" name="Picture 17" descr="A blue and grey logo&#10;&#10;AI-generated content may be incorrect.">
            <a:extLst>
              <a:ext uri="{FF2B5EF4-FFF2-40B4-BE49-F238E27FC236}">
                <a16:creationId xmlns:a16="http://schemas.microsoft.com/office/drawing/2014/main" id="{5E6AE4F6-9825-FF4C-11E9-506DA0713D1C}"/>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19" name="Picture 18" descr="A green text on a white background&#10;&#10;AI-generated content may be incorrect.">
            <a:extLst>
              <a:ext uri="{FF2B5EF4-FFF2-40B4-BE49-F238E27FC236}">
                <a16:creationId xmlns:a16="http://schemas.microsoft.com/office/drawing/2014/main" id="{67DDB9E2-D58B-F236-58A7-7288B9229D13}"/>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20" name="Footer Placeholder 1">
            <a:extLst>
              <a:ext uri="{FF2B5EF4-FFF2-40B4-BE49-F238E27FC236}">
                <a16:creationId xmlns:a16="http://schemas.microsoft.com/office/drawing/2014/main" id="{AF48EE2D-7486-6AF4-A6B1-652653828BE2}"/>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761040" y="1408273"/>
            <a:ext cx="8232071" cy="5129609"/>
          </a:xfrm>
          <a:prstGeom prst="rect">
            <a:avLst/>
          </a:prstGeom>
        </p:spPr>
        <p:txBody>
          <a:bodyPr wrap="square" lIns="0" tIns="0" rIns="0" bIns="0" rtlCol="0" anchor="t">
            <a:spAutoFit/>
          </a:bodyPr>
          <a:lstStyle/>
          <a:p>
            <a:pPr marL="301625" lvl="1" indent="-150495">
              <a:lnSpc>
                <a:spcPts val="2534"/>
              </a:lnSpc>
              <a:buFont typeface="Arial"/>
              <a:buChar char="•"/>
            </a:pPr>
            <a:r>
              <a:rPr lang="en-US" sz="2300">
                <a:solidFill>
                  <a:srgbClr val="50565C"/>
                </a:solidFill>
                <a:latin typeface="Arial"/>
              </a:rPr>
              <a:t>Pre-existing conditions like moisture issues, electrical hazards, and unvented exhaust fans that are not noted in the work order should be reported to the crew leader. </a:t>
            </a:r>
            <a:endParaRPr lang="en-US"/>
          </a:p>
          <a:p>
            <a:pPr marL="301625" lvl="1" indent="-150495" algn="l">
              <a:lnSpc>
                <a:spcPts val="2534"/>
              </a:lnSpc>
              <a:buFont typeface="Arial"/>
              <a:buChar char="•"/>
            </a:pPr>
            <a:endParaRPr lang="en-US" sz="2300">
              <a:solidFill>
                <a:srgbClr val="50565C"/>
              </a:solidFill>
              <a:latin typeface="Arial"/>
              <a:cs typeface="Arial"/>
            </a:endParaRPr>
          </a:p>
          <a:p>
            <a:pPr marL="301625" lvl="1" indent="-150495" algn="l">
              <a:lnSpc>
                <a:spcPts val="2534"/>
              </a:lnSpc>
              <a:buFont typeface="Arial"/>
              <a:buChar char="•"/>
            </a:pPr>
            <a:r>
              <a:rPr lang="en-US" sz="2300">
                <a:solidFill>
                  <a:srgbClr val="50565C"/>
                </a:solidFill>
                <a:latin typeface="Arial"/>
              </a:rPr>
              <a:t>If a dwelling has been weatherized already, is vacant, is condemned or scheduled for demolition, is structurally unsound, or if the client declines weatherization, it must be deferred.</a:t>
            </a:r>
            <a:endParaRPr lang="en-US" sz="2300">
              <a:solidFill>
                <a:srgbClr val="50565C"/>
              </a:solidFill>
              <a:latin typeface="Arial"/>
              <a:cs typeface="Arial"/>
            </a:endParaRPr>
          </a:p>
          <a:p>
            <a:pPr marL="301625" lvl="1" indent="-150495">
              <a:lnSpc>
                <a:spcPts val="2534"/>
              </a:lnSpc>
              <a:buFont typeface="Arial"/>
              <a:buChar char="•"/>
            </a:pPr>
            <a:endParaRPr lang="en-US" sz="2300">
              <a:solidFill>
                <a:srgbClr val="50565C"/>
              </a:solidFill>
              <a:latin typeface="Arial"/>
            </a:endParaRPr>
          </a:p>
          <a:p>
            <a:pPr marL="301625" lvl="1" indent="-150495">
              <a:lnSpc>
                <a:spcPts val="2534"/>
              </a:lnSpc>
              <a:buFont typeface="Arial"/>
              <a:buChar char="•"/>
            </a:pPr>
            <a:r>
              <a:rPr lang="en-US" sz="2300">
                <a:solidFill>
                  <a:srgbClr val="50565C"/>
                </a:solidFill>
                <a:latin typeface="Arial"/>
              </a:rPr>
              <a:t>A well-organized job site keeps tools and materials at easy access and protected from the elements and includes designated facilities for washing up and breaks.</a:t>
            </a:r>
            <a:endParaRPr lang="en-US" sz="2300">
              <a:solidFill>
                <a:srgbClr val="50565C"/>
              </a:solidFill>
              <a:latin typeface="Arial"/>
              <a:cs typeface="Arial"/>
            </a:endParaRPr>
          </a:p>
          <a:p>
            <a:pPr marL="301625" lvl="1" indent="-150495">
              <a:lnSpc>
                <a:spcPts val="2534"/>
              </a:lnSpc>
              <a:buFont typeface="Arial"/>
              <a:buChar char="•"/>
            </a:pPr>
            <a:endParaRPr lang="en-US" sz="2300">
              <a:solidFill>
                <a:srgbClr val="50565C"/>
              </a:solidFill>
              <a:latin typeface="Arial"/>
            </a:endParaRPr>
          </a:p>
          <a:p>
            <a:pPr marL="301625" lvl="1" indent="-150495" algn="l">
              <a:lnSpc>
                <a:spcPts val="2534"/>
              </a:lnSpc>
              <a:buFont typeface="Arial"/>
              <a:buChar char="•"/>
            </a:pPr>
            <a:r>
              <a:rPr lang="en-US" sz="2300">
                <a:solidFill>
                  <a:srgbClr val="50565C"/>
                </a:solidFill>
                <a:latin typeface="Arial"/>
              </a:rPr>
              <a:t>Routine maintenance on your tools increases their working life and ensures on-going safety.</a:t>
            </a:r>
            <a:endParaRPr lang="en-US" sz="2300">
              <a:solidFill>
                <a:srgbClr val="50565C"/>
              </a:solidFill>
              <a:latin typeface="Arial"/>
              <a:cs typeface="Arial"/>
            </a:endParaRPr>
          </a:p>
          <a:p>
            <a:pPr marL="301625" lvl="1" indent="-150495" algn="l">
              <a:lnSpc>
                <a:spcPts val="2534"/>
              </a:lnSpc>
            </a:pPr>
            <a:endParaRPr lang="en-US" sz="2346">
              <a:solidFill>
                <a:srgbClr val="50565C"/>
              </a:solidFill>
              <a:latin typeface="Arial"/>
              <a:cs typeface="Arial"/>
            </a:endParaRPr>
          </a:p>
        </p:txBody>
      </p:sp>
      <p:sp>
        <p:nvSpPr>
          <p:cNvPr id="6" name="TextBox 6"/>
          <p:cNvSpPr txBox="1"/>
          <p:nvPr/>
        </p:nvSpPr>
        <p:spPr>
          <a:xfrm>
            <a:off x="762906" y="776131"/>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Summary</a:t>
            </a:r>
            <a:endParaRPr lang="en-US"/>
          </a:p>
        </p:txBody>
      </p:sp>
      <p:sp>
        <p:nvSpPr>
          <p:cNvPr id="9" name="Footer Placeholder 6">
            <a:extLst>
              <a:ext uri="{FF2B5EF4-FFF2-40B4-BE49-F238E27FC236}">
                <a16:creationId xmlns:a16="http://schemas.microsoft.com/office/drawing/2014/main" id="{C89A6637-11DE-B331-126C-9D5911A9ECFD}"/>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0" name="Picture 9" descr="A red and white symbol of a person with a hard hat&#10;&#10;AI-generated content may be incorrect.">
            <a:extLst>
              <a:ext uri="{FF2B5EF4-FFF2-40B4-BE49-F238E27FC236}">
                <a16:creationId xmlns:a16="http://schemas.microsoft.com/office/drawing/2014/main" id="{B9C3B66F-8426-8B67-CBDB-BA1E3DCE37D8}"/>
              </a:ext>
            </a:extLst>
          </p:cNvPr>
          <p:cNvPicPr>
            <a:picLocks noChangeAspect="1"/>
          </p:cNvPicPr>
          <p:nvPr/>
        </p:nvPicPr>
        <p:blipFill>
          <a:blip r:embed="rId3"/>
          <a:stretch>
            <a:fillRect/>
          </a:stretch>
        </p:blipFill>
        <p:spPr>
          <a:xfrm>
            <a:off x="8444877" y="211014"/>
            <a:ext cx="803073" cy="803190"/>
          </a:xfrm>
          <a:prstGeom prst="rect">
            <a:avLst/>
          </a:prstGeom>
          <a:ln>
            <a:noFill/>
          </a:ln>
        </p:spPr>
      </p:pic>
      <p:pic>
        <p:nvPicPr>
          <p:cNvPr id="11" name="Picture 10" descr="A green text on a black background&#10;&#10;AI-generated content may be incorrect.">
            <a:extLst>
              <a:ext uri="{FF2B5EF4-FFF2-40B4-BE49-F238E27FC236}">
                <a16:creationId xmlns:a16="http://schemas.microsoft.com/office/drawing/2014/main" id="{9A4C2843-BD04-C5C2-C01F-E74CE131122F}"/>
              </a:ext>
            </a:extLst>
          </p:cNvPr>
          <p:cNvPicPr>
            <a:picLocks noChangeAspect="1"/>
          </p:cNvPicPr>
          <p:nvPr/>
        </p:nvPicPr>
        <p:blipFill>
          <a:blip r:embed="rId4"/>
          <a:stretch>
            <a:fillRect/>
          </a:stretch>
        </p:blipFill>
        <p:spPr>
          <a:xfrm>
            <a:off x="483155" y="296124"/>
            <a:ext cx="1680521" cy="519859"/>
          </a:xfrm>
          <a:prstGeom prst="rect">
            <a:avLst/>
          </a:prstGeom>
        </p:spPr>
      </p:pic>
      <p:sp>
        <p:nvSpPr>
          <p:cNvPr id="12" name="Rectangle 11">
            <a:extLst>
              <a:ext uri="{FF2B5EF4-FFF2-40B4-BE49-F238E27FC236}">
                <a16:creationId xmlns:a16="http://schemas.microsoft.com/office/drawing/2014/main" id="{5C6F3443-4DA3-C189-B9CE-1C1B146DC346}"/>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DD388611-598A-54D0-75DD-CBEECF611C94}"/>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35</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B4C101E3-0D5D-1778-0158-4C4BD5A64AA1}"/>
              </a:ext>
            </a:extLst>
          </p:cNvPr>
          <p:cNvPicPr>
            <a:picLocks noChangeAspect="1"/>
          </p:cNvPicPr>
          <p:nvPr/>
        </p:nvPicPr>
        <p:blipFill>
          <a:blip r:embed="rId5"/>
          <a:stretch>
            <a:fillRect/>
          </a:stretch>
        </p:blipFill>
        <p:spPr>
          <a:xfrm>
            <a:off x="7959971" y="6762115"/>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AE8D4EA6-F6E9-693C-A66B-C003C20DE833}"/>
              </a:ext>
            </a:extLst>
          </p:cNvPr>
          <p:cNvPicPr>
            <a:picLocks noChangeAspect="1"/>
          </p:cNvPicPr>
          <p:nvPr/>
        </p:nvPicPr>
        <p:blipFill>
          <a:blip r:embed="rId6"/>
          <a:stretch>
            <a:fillRect/>
          </a:stretch>
        </p:blipFill>
        <p:spPr>
          <a:xfrm>
            <a:off x="684935" y="6788772"/>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E1AFDC0C-FB0C-6494-1F52-31A67B21428E}"/>
              </a:ext>
            </a:extLst>
          </p:cNvPr>
          <p:cNvPicPr>
            <a:picLocks noChangeAspect="1"/>
          </p:cNvPicPr>
          <p:nvPr/>
        </p:nvPicPr>
        <p:blipFill>
          <a:blip r:embed="rId7"/>
          <a:stretch>
            <a:fillRect/>
          </a:stretch>
        </p:blipFill>
        <p:spPr>
          <a:xfrm>
            <a:off x="4121320" y="6792392"/>
            <a:ext cx="1235674" cy="307486"/>
          </a:xfrm>
          <a:prstGeom prst="rect">
            <a:avLst/>
          </a:prstGeom>
          <a:ln>
            <a:noFill/>
          </a:ln>
        </p:spPr>
      </p:pic>
      <p:sp>
        <p:nvSpPr>
          <p:cNvPr id="17" name="Footer Placeholder 1">
            <a:extLst>
              <a:ext uri="{FF2B5EF4-FFF2-40B4-BE49-F238E27FC236}">
                <a16:creationId xmlns:a16="http://schemas.microsoft.com/office/drawing/2014/main" id="{EC6E886F-167C-44A3-1571-D9071EFBD911}"/>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41481" y="1111885"/>
            <a:ext cx="8830169" cy="5129609"/>
          </a:xfrm>
          <a:prstGeom prst="rect">
            <a:avLst/>
          </a:prstGeom>
        </p:spPr>
        <p:txBody>
          <a:bodyPr lIns="0" tIns="0" rIns="0" bIns="0" rtlCol="0" anchor="t">
            <a:spAutoFit/>
          </a:bodyPr>
          <a:lstStyle/>
          <a:p>
            <a:pPr marL="328930" lvl="1" indent="-164465" algn="l">
              <a:lnSpc>
                <a:spcPts val="2488"/>
              </a:lnSpc>
              <a:buFont typeface="Arial"/>
              <a:buChar char="•"/>
            </a:pPr>
            <a:r>
              <a:rPr lang="en-US" sz="2550">
                <a:solidFill>
                  <a:srgbClr val="50565C"/>
                </a:solidFill>
                <a:latin typeface="Arial"/>
              </a:rPr>
              <a:t>Use double-insulated tools, never carry them by the cord or use in wet conditions and follow lock out/tag out protocols.</a:t>
            </a:r>
            <a:endParaRPr lang="en-US" sz="2550"/>
          </a:p>
          <a:p>
            <a:pPr marL="328930" lvl="1" indent="-164465">
              <a:lnSpc>
                <a:spcPts val="2488"/>
              </a:lnSpc>
              <a:buFont typeface="Arial"/>
              <a:buChar char="•"/>
            </a:pPr>
            <a:endParaRPr lang="en-US" sz="2550">
              <a:solidFill>
                <a:srgbClr val="50565C"/>
              </a:solidFill>
              <a:latin typeface="Arial"/>
            </a:endParaRPr>
          </a:p>
          <a:p>
            <a:pPr marL="328930" lvl="1" indent="-164465" algn="l">
              <a:lnSpc>
                <a:spcPts val="2488"/>
              </a:lnSpc>
              <a:buFont typeface="Arial"/>
              <a:buChar char="•"/>
            </a:pPr>
            <a:r>
              <a:rPr lang="en-US" sz="2550">
                <a:solidFill>
                  <a:srgbClr val="50565C"/>
                </a:solidFill>
                <a:latin typeface="Arial"/>
              </a:rPr>
              <a:t>Safety protocols protect the workers and residents. A safe work environment masks areas to contain dust and debris, is well-lit and well-ventilated, and includes all necessary PPE for the work being performed.</a:t>
            </a:r>
            <a:endParaRPr lang="en-US" sz="2550">
              <a:solidFill>
                <a:srgbClr val="50565C"/>
              </a:solidFill>
              <a:latin typeface="Arial"/>
              <a:cs typeface="Arial"/>
            </a:endParaRPr>
          </a:p>
          <a:p>
            <a:pPr marL="328930" lvl="1" indent="-164465">
              <a:lnSpc>
                <a:spcPts val="2488"/>
              </a:lnSpc>
              <a:buFont typeface="Arial"/>
              <a:buChar char="•"/>
            </a:pPr>
            <a:endParaRPr lang="en-US" sz="2550">
              <a:solidFill>
                <a:srgbClr val="50565C"/>
              </a:solidFill>
              <a:latin typeface="Arial"/>
            </a:endParaRPr>
          </a:p>
          <a:p>
            <a:pPr marL="328930" lvl="1" indent="-164465" algn="l">
              <a:lnSpc>
                <a:spcPts val="2488"/>
              </a:lnSpc>
              <a:buFont typeface="Arial"/>
              <a:buChar char="•"/>
            </a:pPr>
            <a:r>
              <a:rPr lang="en-US" sz="2550">
                <a:solidFill>
                  <a:srgbClr val="50565C"/>
                </a:solidFill>
                <a:latin typeface="Arial"/>
              </a:rPr>
              <a:t>Protect the interior and exterior environment with masking to prevent contamination and ease clean-up at the end of the day.</a:t>
            </a:r>
            <a:endParaRPr lang="en-US" sz="2550">
              <a:solidFill>
                <a:srgbClr val="50565C"/>
              </a:solidFill>
              <a:latin typeface="Arial"/>
              <a:cs typeface="Arial"/>
            </a:endParaRPr>
          </a:p>
          <a:p>
            <a:pPr marL="328930" lvl="1" indent="-164465">
              <a:lnSpc>
                <a:spcPts val="2488"/>
              </a:lnSpc>
              <a:buFont typeface="Arial"/>
              <a:buChar char="•"/>
            </a:pPr>
            <a:endParaRPr lang="en-US" sz="2550">
              <a:solidFill>
                <a:srgbClr val="50565C"/>
              </a:solidFill>
              <a:latin typeface="Arial"/>
            </a:endParaRPr>
          </a:p>
          <a:p>
            <a:pPr marL="328930" lvl="1" indent="-164465" algn="l">
              <a:lnSpc>
                <a:spcPts val="2488"/>
              </a:lnSpc>
              <a:buFont typeface="Arial"/>
              <a:buChar char="•"/>
            </a:pPr>
            <a:r>
              <a:rPr lang="en-US" sz="2550">
                <a:solidFill>
                  <a:srgbClr val="50565C"/>
                </a:solidFill>
                <a:latin typeface="Arial"/>
              </a:rPr>
              <a:t>Clean up the job site, remove protective barriers, replace any household furnishings that were moved, inventory tools and materials, and debrief with the crew at the end of the work day.</a:t>
            </a:r>
            <a:endParaRPr lang="en-US" sz="2550">
              <a:solidFill>
                <a:srgbClr val="50565C"/>
              </a:solidFill>
              <a:latin typeface="Arial"/>
              <a:cs typeface="Arial"/>
            </a:endParaRPr>
          </a:p>
        </p:txBody>
      </p:sp>
      <p:sp>
        <p:nvSpPr>
          <p:cNvPr id="8" name="Footer Placeholder 6">
            <a:extLst>
              <a:ext uri="{FF2B5EF4-FFF2-40B4-BE49-F238E27FC236}">
                <a16:creationId xmlns:a16="http://schemas.microsoft.com/office/drawing/2014/main" id="{E83E4882-57B0-0E10-829F-EFBBAFD7F147}"/>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9" name="Picture 8" descr="A red and white symbol of a person with a hard hat&#10;&#10;AI-generated content may be incorrect.">
            <a:extLst>
              <a:ext uri="{FF2B5EF4-FFF2-40B4-BE49-F238E27FC236}">
                <a16:creationId xmlns:a16="http://schemas.microsoft.com/office/drawing/2014/main" id="{04AD4D1D-22B2-A6F7-FC90-7011D56FCC3D}"/>
              </a:ext>
            </a:extLst>
          </p:cNvPr>
          <p:cNvPicPr>
            <a:picLocks noChangeAspect="1"/>
          </p:cNvPicPr>
          <p:nvPr/>
        </p:nvPicPr>
        <p:blipFill>
          <a:blip r:embed="rId3"/>
          <a:stretch>
            <a:fillRect/>
          </a:stretch>
        </p:blipFill>
        <p:spPr>
          <a:xfrm>
            <a:off x="8444877" y="211014"/>
            <a:ext cx="803073" cy="803190"/>
          </a:xfrm>
          <a:prstGeom prst="rect">
            <a:avLst/>
          </a:prstGeom>
          <a:ln>
            <a:noFill/>
          </a:ln>
        </p:spPr>
      </p:pic>
      <p:pic>
        <p:nvPicPr>
          <p:cNvPr id="10" name="Picture 9" descr="A green text on a black background&#10;&#10;AI-generated content may be incorrect.">
            <a:extLst>
              <a:ext uri="{FF2B5EF4-FFF2-40B4-BE49-F238E27FC236}">
                <a16:creationId xmlns:a16="http://schemas.microsoft.com/office/drawing/2014/main" id="{C16BF6EA-D285-DD97-AE51-092F8B4BDD19}"/>
              </a:ext>
            </a:extLst>
          </p:cNvPr>
          <p:cNvPicPr>
            <a:picLocks noChangeAspect="1"/>
          </p:cNvPicPr>
          <p:nvPr/>
        </p:nvPicPr>
        <p:blipFill>
          <a:blip r:embed="rId4"/>
          <a:stretch>
            <a:fillRect/>
          </a:stretch>
        </p:blipFill>
        <p:spPr>
          <a:xfrm>
            <a:off x="483155" y="296124"/>
            <a:ext cx="1680521" cy="519859"/>
          </a:xfrm>
          <a:prstGeom prst="rect">
            <a:avLst/>
          </a:prstGeom>
        </p:spPr>
      </p:pic>
      <p:sp>
        <p:nvSpPr>
          <p:cNvPr id="11" name="Rectangle 10">
            <a:extLst>
              <a:ext uri="{FF2B5EF4-FFF2-40B4-BE49-F238E27FC236}">
                <a16:creationId xmlns:a16="http://schemas.microsoft.com/office/drawing/2014/main" id="{9E568326-A9A0-AE13-C55F-92DFA62C795F}"/>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283019B2-EA65-424E-A2F1-DE81BC4EFBBF}"/>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36</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0CD1871D-027D-CDE4-14DE-5B3B7442E01B}"/>
              </a:ext>
            </a:extLst>
          </p:cNvPr>
          <p:cNvPicPr>
            <a:picLocks noChangeAspect="1"/>
          </p:cNvPicPr>
          <p:nvPr/>
        </p:nvPicPr>
        <p:blipFill>
          <a:blip r:embed="rId5"/>
          <a:stretch>
            <a:fillRect/>
          </a:stretch>
        </p:blipFill>
        <p:spPr>
          <a:xfrm>
            <a:off x="7959971" y="6762115"/>
            <a:ext cx="422103" cy="418432"/>
          </a:xfrm>
          <a:prstGeom prst="rect">
            <a:avLst/>
          </a:prstGeom>
          <a:ln>
            <a:noFill/>
          </a:ln>
        </p:spPr>
      </p:pic>
      <p:pic>
        <p:nvPicPr>
          <p:cNvPr id="14" name="Picture 13" descr="A blue and grey logo&#10;&#10;AI-generated content may be incorrect.">
            <a:extLst>
              <a:ext uri="{FF2B5EF4-FFF2-40B4-BE49-F238E27FC236}">
                <a16:creationId xmlns:a16="http://schemas.microsoft.com/office/drawing/2014/main" id="{6CE8424A-B7C0-3103-E03C-5E0C22257AED}"/>
              </a:ext>
            </a:extLst>
          </p:cNvPr>
          <p:cNvPicPr>
            <a:picLocks noChangeAspect="1"/>
          </p:cNvPicPr>
          <p:nvPr/>
        </p:nvPicPr>
        <p:blipFill>
          <a:blip r:embed="rId6"/>
          <a:stretch>
            <a:fillRect/>
          </a:stretch>
        </p:blipFill>
        <p:spPr>
          <a:xfrm>
            <a:off x="684935" y="6788772"/>
            <a:ext cx="1265702" cy="36202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FC37ED59-6D41-162F-9EA9-4B33741D3B01}"/>
              </a:ext>
            </a:extLst>
          </p:cNvPr>
          <p:cNvPicPr>
            <a:picLocks noChangeAspect="1"/>
          </p:cNvPicPr>
          <p:nvPr/>
        </p:nvPicPr>
        <p:blipFill>
          <a:blip r:embed="rId7"/>
          <a:stretch>
            <a:fillRect/>
          </a:stretch>
        </p:blipFill>
        <p:spPr>
          <a:xfrm>
            <a:off x="4121320" y="6792392"/>
            <a:ext cx="1235674" cy="307486"/>
          </a:xfrm>
          <a:prstGeom prst="rect">
            <a:avLst/>
          </a:prstGeom>
          <a:ln>
            <a:noFill/>
          </a:ln>
        </p:spPr>
      </p:pic>
      <p:sp>
        <p:nvSpPr>
          <p:cNvPr id="16" name="Footer Placeholder 1">
            <a:extLst>
              <a:ext uri="{FF2B5EF4-FFF2-40B4-BE49-F238E27FC236}">
                <a16:creationId xmlns:a16="http://schemas.microsoft.com/office/drawing/2014/main" id="{79E9F5F5-ED05-2AD9-3AF1-96D08A13746C}"/>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293" y="7084483"/>
            <a:ext cx="7589520" cy="184997"/>
          </a:xfrm>
          <a:prstGeom prst="rect">
            <a:avLst/>
          </a:prstGeom>
        </p:spPr>
        <p:txBody>
          <a:bodyPr lIns="0" tIns="0" rIns="0" bIns="0" rtlCol="0" anchor="t">
            <a:spAutoFit/>
          </a:bodyPr>
          <a:lstStyle/>
          <a:p>
            <a:pPr algn="l">
              <a:lnSpc>
                <a:spcPts val="1152"/>
              </a:lnSpc>
            </a:pPr>
            <a:r>
              <a:rPr lang="en-US" sz="1066">
                <a:solidFill>
                  <a:srgbClr val="FFFFFF"/>
                </a:solidFill>
                <a:latin typeface="Arial"/>
              </a:rPr>
              <a:t>‹#› | WEATHERIZATION ASSISTANCE PROGRAM STANDARDIZED CURRICULUM – July 2012</a:t>
            </a:r>
          </a:p>
        </p:txBody>
      </p:sp>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Freeform 5" descr="Image of a worker sitting in an electrical and plumbing services van"/>
          <p:cNvSpPr/>
          <p:nvPr/>
        </p:nvSpPr>
        <p:spPr>
          <a:xfrm>
            <a:off x="537005" y="1487434"/>
            <a:ext cx="4583885" cy="3280849"/>
          </a:xfrm>
          <a:custGeom>
            <a:avLst/>
            <a:gdLst/>
            <a:ahLst/>
            <a:cxnLst/>
            <a:rect l="l" t="t" r="r" b="b"/>
            <a:pathLst>
              <a:path w="4307840" h="3142827">
                <a:moveTo>
                  <a:pt x="0" y="0"/>
                </a:moveTo>
                <a:lnTo>
                  <a:pt x="4307840" y="0"/>
                </a:lnTo>
                <a:lnTo>
                  <a:pt x="4307840" y="3142827"/>
                </a:lnTo>
                <a:lnTo>
                  <a:pt x="0" y="3142827"/>
                </a:lnTo>
                <a:lnTo>
                  <a:pt x="0" y="0"/>
                </a:lnTo>
                <a:close/>
              </a:path>
            </a:pathLst>
          </a:custGeom>
          <a:blipFill>
            <a:blip r:embed="rId3"/>
            <a:stretch>
              <a:fillRect t="-2034" b="-812"/>
            </a:stretch>
          </a:blipFill>
        </p:spPr>
      </p:sp>
      <p:sp>
        <p:nvSpPr>
          <p:cNvPr id="6" name="TextBox 6"/>
          <p:cNvSpPr txBox="1"/>
          <p:nvPr/>
        </p:nvSpPr>
        <p:spPr>
          <a:xfrm>
            <a:off x="5313995" y="1487429"/>
            <a:ext cx="4124960" cy="4398768"/>
          </a:xfrm>
          <a:prstGeom prst="rect">
            <a:avLst/>
          </a:prstGeom>
        </p:spPr>
        <p:txBody>
          <a:bodyPr lIns="0" tIns="0" rIns="0" bIns="0" rtlCol="0" anchor="t">
            <a:spAutoFit/>
          </a:bodyPr>
          <a:lstStyle/>
          <a:p>
            <a:pPr marL="328930" lvl="1" indent="-164465" algn="l">
              <a:lnSpc>
                <a:spcPts val="2764"/>
              </a:lnSpc>
              <a:buFont typeface="Arial"/>
              <a:buChar char="•"/>
            </a:pPr>
            <a:r>
              <a:rPr lang="en-US" sz="2550">
                <a:solidFill>
                  <a:srgbClr val="000000"/>
                </a:solidFill>
                <a:latin typeface="Arial"/>
              </a:rPr>
              <a:t>Use designated restroom and wash-up facilities.</a:t>
            </a:r>
            <a:endParaRPr lang="en-US" sz="2550"/>
          </a:p>
          <a:p>
            <a:pPr marL="328930" lvl="1" indent="-164465" algn="l">
              <a:lnSpc>
                <a:spcPts val="2764"/>
              </a:lnSpc>
              <a:buFont typeface="Arial"/>
              <a:buChar char="•"/>
            </a:pPr>
            <a:r>
              <a:rPr lang="en-US" sz="2550">
                <a:solidFill>
                  <a:srgbClr val="000000"/>
                </a:solidFill>
                <a:latin typeface="Arial"/>
              </a:rPr>
              <a:t>Determine where breaks and lunch will be taken.</a:t>
            </a:r>
            <a:endParaRPr lang="en-US" sz="2550">
              <a:solidFill>
                <a:srgbClr val="000000"/>
              </a:solidFill>
              <a:latin typeface="Arial"/>
              <a:cs typeface="Arial"/>
            </a:endParaRPr>
          </a:p>
          <a:p>
            <a:pPr marL="328930" lvl="1" indent="-164465" algn="l">
              <a:lnSpc>
                <a:spcPts val="2764"/>
              </a:lnSpc>
              <a:buFont typeface="Arial"/>
              <a:buChar char="•"/>
            </a:pPr>
            <a:r>
              <a:rPr lang="en-US" sz="2550">
                <a:solidFill>
                  <a:srgbClr val="000000"/>
                </a:solidFill>
                <a:latin typeface="Arial"/>
              </a:rPr>
              <a:t>If there are smokers on the crew, find out where they may smoke (not in the home).</a:t>
            </a:r>
            <a:endParaRPr lang="en-US" sz="2550">
              <a:solidFill>
                <a:srgbClr val="000000"/>
              </a:solidFill>
              <a:latin typeface="Arial"/>
              <a:cs typeface="Arial"/>
            </a:endParaRPr>
          </a:p>
          <a:p>
            <a:pPr marL="328930" lvl="1" indent="-164465">
              <a:lnSpc>
                <a:spcPts val="2764"/>
              </a:lnSpc>
              <a:buFont typeface="Arial"/>
              <a:buChar char="•"/>
            </a:pPr>
            <a:endParaRPr lang="en-US" sz="2550">
              <a:solidFill>
                <a:srgbClr val="000000"/>
              </a:solidFill>
              <a:latin typeface="Arial"/>
              <a:cs typeface="Arial"/>
            </a:endParaRPr>
          </a:p>
          <a:p>
            <a:pPr marL="328930" lvl="1" indent="-164465">
              <a:lnSpc>
                <a:spcPts val="2764"/>
              </a:lnSpc>
              <a:buFont typeface="Arial"/>
              <a:buChar char="•"/>
            </a:pPr>
            <a:endParaRPr lang="en-US" sz="2550">
              <a:solidFill>
                <a:srgbClr val="000000"/>
              </a:solidFill>
              <a:latin typeface="Arial"/>
              <a:cs typeface="Arial"/>
            </a:endParaRPr>
          </a:p>
          <a:p>
            <a:pPr marL="247015" lvl="1" indent="-123190" algn="l">
              <a:lnSpc>
                <a:spcPts val="2073"/>
              </a:lnSpc>
            </a:pPr>
            <a:r>
              <a:rPr lang="en-US" sz="1900">
                <a:solidFill>
                  <a:srgbClr val="000000"/>
                </a:solidFill>
                <a:latin typeface="Arial Italics"/>
              </a:rPr>
              <a:t>These tips are especially important when working in a lead environment.</a:t>
            </a:r>
          </a:p>
        </p:txBody>
      </p:sp>
      <p:sp>
        <p:nvSpPr>
          <p:cNvPr id="7" name="TextBox 7"/>
          <p:cNvSpPr txBox="1"/>
          <p:nvPr/>
        </p:nvSpPr>
        <p:spPr>
          <a:xfrm>
            <a:off x="2106696" y="720826"/>
            <a:ext cx="5544090"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Use Designated Facilities</a:t>
            </a:r>
            <a:endParaRPr lang="en-US"/>
          </a:p>
        </p:txBody>
      </p:sp>
      <p:sp>
        <p:nvSpPr>
          <p:cNvPr id="8" name="TextBox 8"/>
          <p:cNvSpPr txBox="1"/>
          <p:nvPr/>
        </p:nvSpPr>
        <p:spPr>
          <a:xfrm>
            <a:off x="365652" y="4895829"/>
            <a:ext cx="4498930" cy="1617336"/>
          </a:xfrm>
          <a:prstGeom prst="rect">
            <a:avLst/>
          </a:prstGeom>
        </p:spPr>
        <p:txBody>
          <a:bodyPr lIns="0" tIns="0" rIns="0" bIns="0" rtlCol="0" anchor="t">
            <a:spAutoFit/>
          </a:bodyPr>
          <a:lstStyle/>
          <a:p>
            <a:pPr algn="ctr">
              <a:lnSpc>
                <a:spcPts val="2304"/>
              </a:lnSpc>
            </a:pPr>
            <a:r>
              <a:rPr lang="en-US" sz="1920">
                <a:solidFill>
                  <a:srgbClr val="333333"/>
                </a:solidFill>
                <a:latin typeface="Arial"/>
              </a:rPr>
              <a:t>Some crews are lucky enough to have their own portable restrooms. Otherwise, discuss with the resident which washroom facilities workers may use.</a:t>
            </a:r>
          </a:p>
        </p:txBody>
      </p:sp>
      <p:sp>
        <p:nvSpPr>
          <p:cNvPr id="11" name="Footer Placeholder 6">
            <a:extLst>
              <a:ext uri="{FF2B5EF4-FFF2-40B4-BE49-F238E27FC236}">
                <a16:creationId xmlns:a16="http://schemas.microsoft.com/office/drawing/2014/main" id="{BDC7E0F6-F53F-C520-FF5F-5FE66370B380}"/>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2" name="Picture 11" descr="A red and white symbol of a person with a hard hat&#10;&#10;AI-generated content may be incorrect.">
            <a:extLst>
              <a:ext uri="{FF2B5EF4-FFF2-40B4-BE49-F238E27FC236}">
                <a16:creationId xmlns:a16="http://schemas.microsoft.com/office/drawing/2014/main" id="{B91546AF-6A91-C8A6-DD81-02BA00D1B927}"/>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670507CE-1F45-D7D2-C454-91C9975864E7}"/>
              </a:ext>
            </a:extLst>
          </p:cNvPr>
          <p:cNvPicPr>
            <a:picLocks noChangeAspect="1"/>
          </p:cNvPicPr>
          <p:nvPr/>
        </p:nvPicPr>
        <p:blipFill>
          <a:blip r:embed="rId5"/>
          <a:stretch>
            <a:fillRect/>
          </a:stretch>
        </p:blipFill>
        <p:spPr>
          <a:xfrm>
            <a:off x="505057" y="551645"/>
            <a:ext cx="1680521" cy="519859"/>
          </a:xfrm>
          <a:prstGeom prst="rect">
            <a:avLst/>
          </a:prstGeom>
        </p:spPr>
      </p:pic>
      <p:sp>
        <p:nvSpPr>
          <p:cNvPr id="14" name="Rectangle 13">
            <a:extLst>
              <a:ext uri="{FF2B5EF4-FFF2-40B4-BE49-F238E27FC236}">
                <a16:creationId xmlns:a16="http://schemas.microsoft.com/office/drawing/2014/main" id="{FDB0BEC7-40E5-82BB-F41D-720004C0B1DB}"/>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5" name="Slide Number Placeholder 2">
            <a:extLst>
              <a:ext uri="{FF2B5EF4-FFF2-40B4-BE49-F238E27FC236}">
                <a16:creationId xmlns:a16="http://schemas.microsoft.com/office/drawing/2014/main" id="{4D2EDB0C-D037-0DB3-E29F-32020156B387}"/>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a:solidFill>
                <a:schemeClr val="bg1"/>
              </a:solidFill>
              <a:latin typeface="Arial"/>
            </a:endParaRPr>
          </a:p>
        </p:txBody>
      </p:sp>
      <p:pic>
        <p:nvPicPr>
          <p:cNvPr id="16" name="Picture 15" descr="A black and white sign with black text&#10;&#10;AI-generated content may be incorrect.">
            <a:extLst>
              <a:ext uri="{FF2B5EF4-FFF2-40B4-BE49-F238E27FC236}">
                <a16:creationId xmlns:a16="http://schemas.microsoft.com/office/drawing/2014/main" id="{7EC8822C-D27A-D36B-EF38-59B3EDBD00B8}"/>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179DFDD6-86C0-9BBE-0849-626C493C3453}"/>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D8C85BE4-0E24-C206-28F9-11F11A71C9B2}"/>
              </a:ext>
            </a:extLst>
          </p:cNvPr>
          <p:cNvPicPr>
            <a:picLocks noChangeAspect="1"/>
          </p:cNvPicPr>
          <p:nvPr/>
        </p:nvPicPr>
        <p:blipFill>
          <a:blip r:embed="rId8"/>
          <a:stretch>
            <a:fillRect/>
          </a:stretch>
        </p:blipFill>
        <p:spPr>
          <a:xfrm>
            <a:off x="4128621" y="6536871"/>
            <a:ext cx="1235674" cy="307486"/>
          </a:xfrm>
          <a:prstGeom prst="rect">
            <a:avLst/>
          </a:prstGeom>
          <a:ln>
            <a:noFill/>
          </a:ln>
        </p:spPr>
      </p:pic>
      <p:sp>
        <p:nvSpPr>
          <p:cNvPr id="19" name="Footer Placeholder 1">
            <a:extLst>
              <a:ext uri="{FF2B5EF4-FFF2-40B4-BE49-F238E27FC236}">
                <a16:creationId xmlns:a16="http://schemas.microsoft.com/office/drawing/2014/main" id="{E1AEB826-1110-07F2-AD6F-4DF9AF46D0EA}"/>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293" y="7084483"/>
            <a:ext cx="7589520" cy="184997"/>
          </a:xfrm>
          <a:prstGeom prst="rect">
            <a:avLst/>
          </a:prstGeom>
        </p:spPr>
        <p:txBody>
          <a:bodyPr lIns="0" tIns="0" rIns="0" bIns="0" rtlCol="0" anchor="t">
            <a:spAutoFit/>
          </a:bodyPr>
          <a:lstStyle/>
          <a:p>
            <a:pPr algn="l">
              <a:lnSpc>
                <a:spcPts val="1152"/>
              </a:lnSpc>
            </a:pPr>
            <a:r>
              <a:rPr lang="en-US" sz="1066">
                <a:solidFill>
                  <a:srgbClr val="FFFFFF"/>
                </a:solidFill>
                <a:latin typeface="Arial"/>
              </a:rPr>
              <a:t>‹#› | WEATHERIZATION ASSISTANCE PROGRAM STANDARDIZED CURRICULUM – July 2012</a:t>
            </a:r>
          </a:p>
        </p:txBody>
      </p:sp>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TextBox 5"/>
          <p:cNvSpPr txBox="1"/>
          <p:nvPr/>
        </p:nvSpPr>
        <p:spPr>
          <a:xfrm>
            <a:off x="579120" y="1895515"/>
            <a:ext cx="8595360" cy="3526606"/>
          </a:xfrm>
          <a:prstGeom prst="rect">
            <a:avLst/>
          </a:prstGeom>
        </p:spPr>
        <p:txBody>
          <a:bodyPr lIns="0" tIns="0" rIns="0" bIns="0" rtlCol="0" anchor="t">
            <a:spAutoFit/>
          </a:bodyPr>
          <a:lstStyle/>
          <a:p>
            <a:pPr algn="l">
              <a:lnSpc>
                <a:spcPts val="2534"/>
              </a:lnSpc>
            </a:pPr>
            <a:r>
              <a:rPr lang="en-US" sz="2300">
                <a:solidFill>
                  <a:srgbClr val="50565C"/>
                </a:solidFill>
                <a:latin typeface="Arial"/>
              </a:rPr>
              <a:t>Before you get started, do a quick walk-through of the home to determine if there are any pre-existing conditions that must be noted.</a:t>
            </a:r>
          </a:p>
          <a:p>
            <a:pPr>
              <a:lnSpc>
                <a:spcPts val="2534"/>
              </a:lnSpc>
            </a:pPr>
            <a:endParaRPr lang="en-US" sz="2300">
              <a:solidFill>
                <a:srgbClr val="50565C"/>
              </a:solidFill>
              <a:latin typeface="Arial"/>
            </a:endParaRPr>
          </a:p>
          <a:p>
            <a:pPr>
              <a:lnSpc>
                <a:spcPts val="2534"/>
              </a:lnSpc>
            </a:pPr>
            <a:r>
              <a:rPr lang="en-US" sz="2300">
                <a:solidFill>
                  <a:srgbClr val="50565C"/>
                </a:solidFill>
                <a:latin typeface="Arial"/>
              </a:rPr>
              <a:t>Occasionally, you may discover conditions at the job site that were not noticed by the auditor or not mentioned in the work order. </a:t>
            </a:r>
          </a:p>
          <a:p>
            <a:pPr algn="l">
              <a:lnSpc>
                <a:spcPts val="2534"/>
              </a:lnSpc>
            </a:pPr>
            <a:endParaRPr lang="en-US" sz="2300">
              <a:solidFill>
                <a:srgbClr val="50565C"/>
              </a:solidFill>
              <a:latin typeface="Arial"/>
              <a:cs typeface="Arial"/>
            </a:endParaRPr>
          </a:p>
          <a:p>
            <a:pPr algn="l">
              <a:lnSpc>
                <a:spcPts val="2534"/>
              </a:lnSpc>
            </a:pPr>
            <a:r>
              <a:rPr lang="en-US" sz="2300">
                <a:solidFill>
                  <a:srgbClr val="50565C"/>
                </a:solidFill>
                <a:latin typeface="Arial"/>
              </a:rPr>
              <a:t>We’ll look at a few examples of pre-existing conditions that should be brought to the attention of the crew leader and will share guidance on situations that may require deferral of the job until the situation can be improved.</a:t>
            </a:r>
            <a:endParaRPr lang="en-US" sz="2300">
              <a:solidFill>
                <a:srgbClr val="50565C"/>
              </a:solidFill>
              <a:latin typeface="Arial"/>
              <a:cs typeface="Arial"/>
            </a:endParaRPr>
          </a:p>
        </p:txBody>
      </p:sp>
      <p:sp>
        <p:nvSpPr>
          <p:cNvPr id="6" name="TextBox 6"/>
          <p:cNvSpPr txBox="1"/>
          <p:nvPr/>
        </p:nvSpPr>
        <p:spPr>
          <a:xfrm>
            <a:off x="761999" y="1151273"/>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Report Pre-existing Conditions</a:t>
            </a:r>
            <a:endParaRPr lang="en-US"/>
          </a:p>
        </p:txBody>
      </p:sp>
      <p:sp>
        <p:nvSpPr>
          <p:cNvPr id="10" name="Footer Placeholder 6">
            <a:extLst>
              <a:ext uri="{FF2B5EF4-FFF2-40B4-BE49-F238E27FC236}">
                <a16:creationId xmlns:a16="http://schemas.microsoft.com/office/drawing/2014/main" id="{44AE4C9C-9362-554B-9243-1FF60253BA65}"/>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2" name="Picture 11" descr="A red and white symbol of a person with a hard hat&#10;&#10;AI-generated content may be incorrect.">
            <a:extLst>
              <a:ext uri="{FF2B5EF4-FFF2-40B4-BE49-F238E27FC236}">
                <a16:creationId xmlns:a16="http://schemas.microsoft.com/office/drawing/2014/main" id="{50AD5DD4-AF75-39F8-B0EF-A75DB0F51F7A}"/>
              </a:ext>
            </a:extLst>
          </p:cNvPr>
          <p:cNvPicPr>
            <a:picLocks noChangeAspect="1"/>
          </p:cNvPicPr>
          <p:nvPr/>
        </p:nvPicPr>
        <p:blipFill>
          <a:blip r:embed="rId3"/>
          <a:stretch>
            <a:fillRect/>
          </a:stretch>
        </p:blipFill>
        <p:spPr>
          <a:xfrm>
            <a:off x="8036043" y="554142"/>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CA6F611D-BE4C-04B5-356A-59469B139A88}"/>
              </a:ext>
            </a:extLst>
          </p:cNvPr>
          <p:cNvPicPr>
            <a:picLocks noChangeAspect="1"/>
          </p:cNvPicPr>
          <p:nvPr/>
        </p:nvPicPr>
        <p:blipFill>
          <a:blip r:embed="rId4"/>
          <a:stretch>
            <a:fillRect/>
          </a:stretch>
        </p:blipFill>
        <p:spPr>
          <a:xfrm>
            <a:off x="505057" y="551645"/>
            <a:ext cx="1680521" cy="519859"/>
          </a:xfrm>
          <a:prstGeom prst="rect">
            <a:avLst/>
          </a:prstGeom>
        </p:spPr>
      </p:pic>
      <p:sp>
        <p:nvSpPr>
          <p:cNvPr id="16" name="Rectangle 15">
            <a:extLst>
              <a:ext uri="{FF2B5EF4-FFF2-40B4-BE49-F238E27FC236}">
                <a16:creationId xmlns:a16="http://schemas.microsoft.com/office/drawing/2014/main" id="{C0F43541-1523-03E5-AD5C-2AF67E22629E}"/>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8" name="Slide Number Placeholder 2">
            <a:extLst>
              <a:ext uri="{FF2B5EF4-FFF2-40B4-BE49-F238E27FC236}">
                <a16:creationId xmlns:a16="http://schemas.microsoft.com/office/drawing/2014/main" id="{CA0073D6-0AE7-5A7A-236F-88E93E73A8C0}"/>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a:solidFill>
                <a:schemeClr val="bg1"/>
              </a:solidFill>
              <a:latin typeface="Arial"/>
            </a:endParaRPr>
          </a:p>
        </p:txBody>
      </p:sp>
      <p:pic>
        <p:nvPicPr>
          <p:cNvPr id="20" name="Picture 19" descr="A black and white sign with black text&#10;&#10;AI-generated content may be incorrect.">
            <a:extLst>
              <a:ext uri="{FF2B5EF4-FFF2-40B4-BE49-F238E27FC236}">
                <a16:creationId xmlns:a16="http://schemas.microsoft.com/office/drawing/2014/main" id="{CC90DE49-63E5-3616-4BDA-3FEF9069EB7D}"/>
              </a:ext>
            </a:extLst>
          </p:cNvPr>
          <p:cNvPicPr>
            <a:picLocks noChangeAspect="1"/>
          </p:cNvPicPr>
          <p:nvPr/>
        </p:nvPicPr>
        <p:blipFill>
          <a:blip r:embed="rId5"/>
          <a:stretch>
            <a:fillRect/>
          </a:stretch>
        </p:blipFill>
        <p:spPr>
          <a:xfrm>
            <a:off x="7967272" y="6506594"/>
            <a:ext cx="422103" cy="418432"/>
          </a:xfrm>
          <a:prstGeom prst="rect">
            <a:avLst/>
          </a:prstGeom>
          <a:ln>
            <a:noFill/>
          </a:ln>
        </p:spPr>
      </p:pic>
      <p:pic>
        <p:nvPicPr>
          <p:cNvPr id="22" name="Picture 21" descr="A blue and grey logo&#10;&#10;AI-generated content may be incorrect.">
            <a:extLst>
              <a:ext uri="{FF2B5EF4-FFF2-40B4-BE49-F238E27FC236}">
                <a16:creationId xmlns:a16="http://schemas.microsoft.com/office/drawing/2014/main" id="{5FD90961-26F7-3013-E85F-22B8CC1F229D}"/>
              </a:ext>
            </a:extLst>
          </p:cNvPr>
          <p:cNvPicPr>
            <a:picLocks noChangeAspect="1"/>
          </p:cNvPicPr>
          <p:nvPr/>
        </p:nvPicPr>
        <p:blipFill>
          <a:blip r:embed="rId6"/>
          <a:stretch>
            <a:fillRect/>
          </a:stretch>
        </p:blipFill>
        <p:spPr>
          <a:xfrm>
            <a:off x="692236" y="6533251"/>
            <a:ext cx="1265702" cy="362022"/>
          </a:xfrm>
          <a:prstGeom prst="rect">
            <a:avLst/>
          </a:prstGeom>
          <a:ln>
            <a:noFill/>
          </a:ln>
        </p:spPr>
      </p:pic>
      <p:pic>
        <p:nvPicPr>
          <p:cNvPr id="24" name="Picture 23" descr="A green text on a white background&#10;&#10;AI-generated content may be incorrect.">
            <a:extLst>
              <a:ext uri="{FF2B5EF4-FFF2-40B4-BE49-F238E27FC236}">
                <a16:creationId xmlns:a16="http://schemas.microsoft.com/office/drawing/2014/main" id="{2A076DBB-1804-5FFC-F3E4-BB01B492EC64}"/>
              </a:ext>
            </a:extLst>
          </p:cNvPr>
          <p:cNvPicPr>
            <a:picLocks noChangeAspect="1"/>
          </p:cNvPicPr>
          <p:nvPr/>
        </p:nvPicPr>
        <p:blipFill>
          <a:blip r:embed="rId7"/>
          <a:stretch>
            <a:fillRect/>
          </a:stretch>
        </p:blipFill>
        <p:spPr>
          <a:xfrm>
            <a:off x="4128621" y="6536871"/>
            <a:ext cx="1235674" cy="307486"/>
          </a:xfrm>
          <a:prstGeom prst="rect">
            <a:avLst/>
          </a:prstGeom>
          <a:ln>
            <a:noFill/>
          </a:ln>
        </p:spPr>
      </p:pic>
      <p:sp>
        <p:nvSpPr>
          <p:cNvPr id="26" name="Footer Placeholder 1">
            <a:extLst>
              <a:ext uri="{FF2B5EF4-FFF2-40B4-BE49-F238E27FC236}">
                <a16:creationId xmlns:a16="http://schemas.microsoft.com/office/drawing/2014/main" id="{89713423-7C02-425C-F436-E9F0FC8E1E30}"/>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293" y="7084483"/>
            <a:ext cx="7589520" cy="184997"/>
          </a:xfrm>
          <a:prstGeom prst="rect">
            <a:avLst/>
          </a:prstGeom>
        </p:spPr>
        <p:txBody>
          <a:bodyPr lIns="0" tIns="0" rIns="0" bIns="0" rtlCol="0" anchor="t">
            <a:spAutoFit/>
          </a:bodyPr>
          <a:lstStyle/>
          <a:p>
            <a:pPr algn="l">
              <a:lnSpc>
                <a:spcPts val="1152"/>
              </a:lnSpc>
            </a:pPr>
            <a:r>
              <a:rPr lang="en-US" sz="1066">
                <a:solidFill>
                  <a:srgbClr val="FFFFFF"/>
                </a:solidFill>
                <a:latin typeface="Arial"/>
              </a:rPr>
              <a:t>‹#› | WEATHERIZATION ASSISTANCE PROGRAM STANDARDIZED CURRICULUM – July 2012</a:t>
            </a:r>
          </a:p>
        </p:txBody>
      </p:sp>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TextBox 5"/>
          <p:cNvSpPr txBox="1"/>
          <p:nvPr/>
        </p:nvSpPr>
        <p:spPr>
          <a:xfrm>
            <a:off x="453905" y="1070168"/>
            <a:ext cx="8846013" cy="377796"/>
          </a:xfrm>
          <a:prstGeom prst="rect">
            <a:avLst/>
          </a:prstGeom>
        </p:spPr>
        <p:txBody>
          <a:bodyPr wrap="square" lIns="0" tIns="0" rIns="0" bIns="0" rtlCol="0" anchor="t">
            <a:spAutoFit/>
          </a:bodyPr>
          <a:lstStyle/>
          <a:p>
            <a:pPr algn="ctr">
              <a:lnSpc>
                <a:spcPts val="3225"/>
              </a:lnSpc>
            </a:pPr>
            <a:r>
              <a:rPr lang="en-US" sz="2400">
                <a:solidFill>
                  <a:srgbClr val="0070C0"/>
                </a:solidFill>
                <a:latin typeface="Arial"/>
              </a:rPr>
              <a:t>Report Pre-existing Conditions – Moisture</a:t>
            </a:r>
            <a:endParaRPr lang="en-US" sz="2400">
              <a:solidFill>
                <a:srgbClr val="0070C0"/>
              </a:solidFill>
              <a:latin typeface="Arial"/>
              <a:cs typeface="Arial"/>
            </a:endParaRPr>
          </a:p>
        </p:txBody>
      </p:sp>
      <p:sp>
        <p:nvSpPr>
          <p:cNvPr id="6" name="Freeform 6" descr="Photo of damaged ceiling in home."/>
          <p:cNvSpPr/>
          <p:nvPr/>
        </p:nvSpPr>
        <p:spPr>
          <a:xfrm>
            <a:off x="903514" y="2230071"/>
            <a:ext cx="3134894" cy="2952769"/>
          </a:xfrm>
          <a:custGeom>
            <a:avLst/>
            <a:gdLst/>
            <a:ahLst/>
            <a:cxnLst/>
            <a:rect l="l" t="t" r="r" b="b"/>
            <a:pathLst>
              <a:path w="3638635" h="3427307">
                <a:moveTo>
                  <a:pt x="0" y="0"/>
                </a:moveTo>
                <a:lnTo>
                  <a:pt x="3638634" y="0"/>
                </a:lnTo>
                <a:lnTo>
                  <a:pt x="3638634" y="3427306"/>
                </a:lnTo>
                <a:lnTo>
                  <a:pt x="0" y="3427306"/>
                </a:lnTo>
                <a:lnTo>
                  <a:pt x="0" y="0"/>
                </a:lnTo>
                <a:close/>
              </a:path>
            </a:pathLst>
          </a:custGeom>
          <a:blipFill>
            <a:blip r:embed="rId3"/>
            <a:stretch>
              <a:fillRect r="-222"/>
            </a:stretch>
          </a:blipFill>
        </p:spPr>
      </p:sp>
      <p:sp>
        <p:nvSpPr>
          <p:cNvPr id="7" name="Freeform 7" descr="Photo of very moldy room."/>
          <p:cNvSpPr/>
          <p:nvPr/>
        </p:nvSpPr>
        <p:spPr>
          <a:xfrm>
            <a:off x="4268701" y="2230071"/>
            <a:ext cx="4403154" cy="2968951"/>
          </a:xfrm>
          <a:custGeom>
            <a:avLst/>
            <a:gdLst/>
            <a:ahLst/>
            <a:cxnLst/>
            <a:rect l="l" t="t" r="r" b="b"/>
            <a:pathLst>
              <a:path w="5052907" h="3406986">
                <a:moveTo>
                  <a:pt x="0" y="0"/>
                </a:moveTo>
                <a:lnTo>
                  <a:pt x="5052906" y="0"/>
                </a:lnTo>
                <a:lnTo>
                  <a:pt x="5052906" y="3406985"/>
                </a:lnTo>
                <a:lnTo>
                  <a:pt x="0" y="3406985"/>
                </a:lnTo>
                <a:lnTo>
                  <a:pt x="0" y="0"/>
                </a:lnTo>
                <a:close/>
              </a:path>
            </a:pathLst>
          </a:custGeom>
          <a:blipFill>
            <a:blip r:embed="rId4"/>
            <a:stretch>
              <a:fillRect r="-932"/>
            </a:stretch>
          </a:blipFill>
        </p:spPr>
      </p:sp>
      <p:sp>
        <p:nvSpPr>
          <p:cNvPr id="8" name="TextBox 8"/>
          <p:cNvSpPr txBox="1"/>
          <p:nvPr/>
        </p:nvSpPr>
        <p:spPr>
          <a:xfrm>
            <a:off x="703230" y="5263052"/>
            <a:ext cx="3474720" cy="589905"/>
          </a:xfrm>
          <a:prstGeom prst="rect">
            <a:avLst/>
          </a:prstGeom>
        </p:spPr>
        <p:txBody>
          <a:bodyPr lIns="0" tIns="0" rIns="0" bIns="0" rtlCol="0" anchor="t">
            <a:spAutoFit/>
          </a:bodyPr>
          <a:lstStyle/>
          <a:p>
            <a:pPr algn="ctr">
              <a:lnSpc>
                <a:spcPts val="2304"/>
              </a:lnSpc>
            </a:pPr>
            <a:r>
              <a:rPr lang="en-US">
                <a:solidFill>
                  <a:srgbClr val="333333"/>
                </a:solidFill>
                <a:latin typeface="Arial"/>
              </a:rPr>
              <a:t>Damaged ceilings may indicate moisture issues.</a:t>
            </a:r>
          </a:p>
        </p:txBody>
      </p:sp>
      <p:sp>
        <p:nvSpPr>
          <p:cNvPr id="9" name="TextBox 9"/>
          <p:cNvSpPr txBox="1"/>
          <p:nvPr/>
        </p:nvSpPr>
        <p:spPr>
          <a:xfrm>
            <a:off x="4149113" y="5263053"/>
            <a:ext cx="4643303" cy="872034"/>
          </a:xfrm>
          <a:prstGeom prst="rect">
            <a:avLst/>
          </a:prstGeom>
        </p:spPr>
        <p:txBody>
          <a:bodyPr wrap="square" lIns="0" tIns="0" rIns="0" bIns="0" rtlCol="0" anchor="t">
            <a:spAutoFit/>
          </a:bodyPr>
          <a:lstStyle/>
          <a:p>
            <a:pPr algn="ctr">
              <a:lnSpc>
                <a:spcPts val="2304"/>
              </a:lnSpc>
            </a:pPr>
            <a:r>
              <a:rPr lang="en-US">
                <a:solidFill>
                  <a:srgbClr val="333333"/>
                </a:solidFill>
                <a:latin typeface="Arial"/>
              </a:rPr>
              <a:t>Mold on walls indicates serious moisture issues in the home. Determine underlying causes and mitigate before </a:t>
            </a:r>
            <a:r>
              <a:rPr lang="en-US">
                <a:solidFill>
                  <a:srgbClr val="333333"/>
                </a:solidFill>
                <a:latin typeface="Arial Italics"/>
              </a:rPr>
              <a:t>any</a:t>
            </a:r>
            <a:r>
              <a:rPr lang="en-US">
                <a:solidFill>
                  <a:srgbClr val="333333"/>
                </a:solidFill>
                <a:latin typeface="Arial"/>
              </a:rPr>
              <a:t> air sealing.</a:t>
            </a:r>
            <a:endParaRPr lang="en-US">
              <a:solidFill>
                <a:srgbClr val="333333"/>
              </a:solidFill>
              <a:latin typeface="Arial"/>
              <a:cs typeface="Arial"/>
            </a:endParaRPr>
          </a:p>
        </p:txBody>
      </p:sp>
      <p:sp>
        <p:nvSpPr>
          <p:cNvPr id="10" name="TextBox 10"/>
          <p:cNvSpPr txBox="1"/>
          <p:nvPr/>
        </p:nvSpPr>
        <p:spPr>
          <a:xfrm>
            <a:off x="455852" y="1455868"/>
            <a:ext cx="8839200" cy="743280"/>
          </a:xfrm>
          <a:prstGeom prst="rect">
            <a:avLst/>
          </a:prstGeom>
        </p:spPr>
        <p:txBody>
          <a:bodyPr lIns="0" tIns="0" rIns="0" bIns="0" rtlCol="0" anchor="t">
            <a:spAutoFit/>
          </a:bodyPr>
          <a:lstStyle/>
          <a:p>
            <a:pPr algn="ctr">
              <a:lnSpc>
                <a:spcPts val="2995"/>
              </a:lnSpc>
            </a:pPr>
            <a:r>
              <a:rPr lang="en-US" sz="2400">
                <a:solidFill>
                  <a:srgbClr val="000066"/>
                </a:solidFill>
                <a:latin typeface="Arial"/>
              </a:rPr>
              <a:t>Auditors should determine causes </a:t>
            </a:r>
            <a:endParaRPr lang="en-US" sz="2400">
              <a:solidFill>
                <a:srgbClr val="000066"/>
              </a:solidFill>
              <a:latin typeface="Arial"/>
              <a:cs typeface="Arial"/>
            </a:endParaRPr>
          </a:p>
          <a:p>
            <a:pPr algn="ctr">
              <a:lnSpc>
                <a:spcPts val="2995"/>
              </a:lnSpc>
            </a:pPr>
            <a:r>
              <a:rPr lang="en-US" sz="2400">
                <a:solidFill>
                  <a:srgbClr val="000066"/>
                </a:solidFill>
                <a:latin typeface="Arial"/>
              </a:rPr>
              <a:t>of moisture damage.</a:t>
            </a:r>
            <a:endParaRPr lang="en-US" sz="2400">
              <a:solidFill>
                <a:srgbClr val="000066"/>
              </a:solidFill>
              <a:latin typeface="Arial"/>
              <a:cs typeface="Arial"/>
            </a:endParaRPr>
          </a:p>
        </p:txBody>
      </p:sp>
      <p:sp>
        <p:nvSpPr>
          <p:cNvPr id="11" name="TextBox 11"/>
          <p:cNvSpPr txBox="1"/>
          <p:nvPr/>
        </p:nvSpPr>
        <p:spPr>
          <a:xfrm>
            <a:off x="5277299" y="5009809"/>
            <a:ext cx="3393440" cy="173831"/>
          </a:xfrm>
          <a:prstGeom prst="rect">
            <a:avLst/>
          </a:prstGeom>
        </p:spPr>
        <p:txBody>
          <a:bodyPr lIns="0" tIns="0" rIns="0" bIns="0" rtlCol="0" anchor="t">
            <a:spAutoFit/>
          </a:bodyPr>
          <a:lstStyle/>
          <a:p>
            <a:pPr algn="r">
              <a:lnSpc>
                <a:spcPts val="1152"/>
              </a:lnSpc>
            </a:pPr>
            <a:r>
              <a:rPr lang="en-US" sz="1066">
                <a:solidFill>
                  <a:srgbClr val="FFFFFF"/>
                </a:solidFill>
                <a:latin typeface="Arial Italics"/>
              </a:rPr>
              <a:t>Photos courtesy of U.S. Department of Energy</a:t>
            </a:r>
          </a:p>
        </p:txBody>
      </p:sp>
      <p:sp>
        <p:nvSpPr>
          <p:cNvPr id="15" name="Footer Placeholder 6">
            <a:extLst>
              <a:ext uri="{FF2B5EF4-FFF2-40B4-BE49-F238E27FC236}">
                <a16:creationId xmlns:a16="http://schemas.microsoft.com/office/drawing/2014/main" id="{EC88FFCF-0DCC-4762-8AD0-7D7FF41D6D04}"/>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7" name="Picture 16" descr="A red and white symbol of a person with a hard hat&#10;&#10;AI-generated content may be incorrect.">
            <a:extLst>
              <a:ext uri="{FF2B5EF4-FFF2-40B4-BE49-F238E27FC236}">
                <a16:creationId xmlns:a16="http://schemas.microsoft.com/office/drawing/2014/main" id="{3E70BFAB-1454-EA6F-ABCA-DC2222B88FF7}"/>
              </a:ext>
            </a:extLst>
          </p:cNvPr>
          <p:cNvPicPr>
            <a:picLocks noChangeAspect="1"/>
          </p:cNvPicPr>
          <p:nvPr/>
        </p:nvPicPr>
        <p:blipFill>
          <a:blip r:embed="rId5"/>
          <a:stretch>
            <a:fillRect/>
          </a:stretch>
        </p:blipFill>
        <p:spPr>
          <a:xfrm>
            <a:off x="8036043" y="554142"/>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3E0DD3B6-064D-5AED-F392-CC8357C20347}"/>
              </a:ext>
            </a:extLst>
          </p:cNvPr>
          <p:cNvPicPr>
            <a:picLocks noChangeAspect="1"/>
          </p:cNvPicPr>
          <p:nvPr/>
        </p:nvPicPr>
        <p:blipFill>
          <a:blip r:embed="rId6"/>
          <a:stretch>
            <a:fillRect/>
          </a:stretch>
        </p:blipFill>
        <p:spPr>
          <a:xfrm>
            <a:off x="505057" y="551645"/>
            <a:ext cx="1680521" cy="519859"/>
          </a:xfrm>
          <a:prstGeom prst="rect">
            <a:avLst/>
          </a:prstGeom>
        </p:spPr>
      </p:pic>
      <p:sp>
        <p:nvSpPr>
          <p:cNvPr id="21" name="Rectangle 20">
            <a:extLst>
              <a:ext uri="{FF2B5EF4-FFF2-40B4-BE49-F238E27FC236}">
                <a16:creationId xmlns:a16="http://schemas.microsoft.com/office/drawing/2014/main" id="{2CBF89FF-F1E3-C7FC-3C80-D6410D99A948}"/>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Slide Number Placeholder 2">
            <a:extLst>
              <a:ext uri="{FF2B5EF4-FFF2-40B4-BE49-F238E27FC236}">
                <a16:creationId xmlns:a16="http://schemas.microsoft.com/office/drawing/2014/main" id="{FA8B75B9-614C-9AD2-0E39-98B62493E456}"/>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a:solidFill>
                <a:schemeClr val="bg1"/>
              </a:solidFill>
              <a:latin typeface="Arial"/>
            </a:endParaRPr>
          </a:p>
        </p:txBody>
      </p:sp>
      <p:pic>
        <p:nvPicPr>
          <p:cNvPr id="25" name="Picture 24" descr="A black and white sign with black text&#10;&#10;AI-generated content may be incorrect.">
            <a:extLst>
              <a:ext uri="{FF2B5EF4-FFF2-40B4-BE49-F238E27FC236}">
                <a16:creationId xmlns:a16="http://schemas.microsoft.com/office/drawing/2014/main" id="{8BB880D1-A8C6-8DE9-5210-687419CE74B2}"/>
              </a:ext>
            </a:extLst>
          </p:cNvPr>
          <p:cNvPicPr>
            <a:picLocks noChangeAspect="1"/>
          </p:cNvPicPr>
          <p:nvPr/>
        </p:nvPicPr>
        <p:blipFill>
          <a:blip r:embed="rId7"/>
          <a:stretch>
            <a:fillRect/>
          </a:stretch>
        </p:blipFill>
        <p:spPr>
          <a:xfrm>
            <a:off x="7967272" y="6506594"/>
            <a:ext cx="422103" cy="418432"/>
          </a:xfrm>
          <a:prstGeom prst="rect">
            <a:avLst/>
          </a:prstGeom>
          <a:ln>
            <a:noFill/>
          </a:ln>
        </p:spPr>
      </p:pic>
      <p:pic>
        <p:nvPicPr>
          <p:cNvPr id="27" name="Picture 26" descr="A blue and grey logo&#10;&#10;AI-generated content may be incorrect.">
            <a:extLst>
              <a:ext uri="{FF2B5EF4-FFF2-40B4-BE49-F238E27FC236}">
                <a16:creationId xmlns:a16="http://schemas.microsoft.com/office/drawing/2014/main" id="{C7289143-2880-D378-C52E-491DE0CF0CB5}"/>
              </a:ext>
            </a:extLst>
          </p:cNvPr>
          <p:cNvPicPr>
            <a:picLocks noChangeAspect="1"/>
          </p:cNvPicPr>
          <p:nvPr/>
        </p:nvPicPr>
        <p:blipFill>
          <a:blip r:embed="rId8"/>
          <a:stretch>
            <a:fillRect/>
          </a:stretch>
        </p:blipFill>
        <p:spPr>
          <a:xfrm>
            <a:off x="692236" y="6533251"/>
            <a:ext cx="1265702" cy="362022"/>
          </a:xfrm>
          <a:prstGeom prst="rect">
            <a:avLst/>
          </a:prstGeom>
          <a:ln>
            <a:noFill/>
          </a:ln>
        </p:spPr>
      </p:pic>
      <p:pic>
        <p:nvPicPr>
          <p:cNvPr id="29" name="Picture 28" descr="A green text on a white background&#10;&#10;AI-generated content may be incorrect.">
            <a:extLst>
              <a:ext uri="{FF2B5EF4-FFF2-40B4-BE49-F238E27FC236}">
                <a16:creationId xmlns:a16="http://schemas.microsoft.com/office/drawing/2014/main" id="{D84C7B08-C962-A661-09FF-D5C9D5C44460}"/>
              </a:ext>
            </a:extLst>
          </p:cNvPr>
          <p:cNvPicPr>
            <a:picLocks noChangeAspect="1"/>
          </p:cNvPicPr>
          <p:nvPr/>
        </p:nvPicPr>
        <p:blipFill>
          <a:blip r:embed="rId9"/>
          <a:stretch>
            <a:fillRect/>
          </a:stretch>
        </p:blipFill>
        <p:spPr>
          <a:xfrm>
            <a:off x="4128621" y="6536871"/>
            <a:ext cx="1235674" cy="307486"/>
          </a:xfrm>
          <a:prstGeom prst="rect">
            <a:avLst/>
          </a:prstGeom>
          <a:ln>
            <a:noFill/>
          </a:ln>
        </p:spPr>
      </p:pic>
      <p:sp>
        <p:nvSpPr>
          <p:cNvPr id="31" name="Footer Placeholder 1">
            <a:extLst>
              <a:ext uri="{FF2B5EF4-FFF2-40B4-BE49-F238E27FC236}">
                <a16:creationId xmlns:a16="http://schemas.microsoft.com/office/drawing/2014/main" id="{13716712-AD02-7422-D9EF-0FAC8E9E95C9}"/>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718160" y="825005"/>
            <a:ext cx="6319520" cy="371897"/>
          </a:xfrm>
          <a:prstGeom prst="rect">
            <a:avLst/>
          </a:prstGeom>
        </p:spPr>
        <p:txBody>
          <a:bodyPr lIns="0" tIns="0" rIns="0" bIns="0" rtlCol="0" anchor="t">
            <a:spAutoFit/>
          </a:bodyPr>
          <a:lstStyle/>
          <a:p>
            <a:pPr algn="ctr">
              <a:lnSpc>
                <a:spcPts val="2880"/>
              </a:lnSpc>
            </a:pPr>
            <a:r>
              <a:rPr lang="en-US" sz="2666">
                <a:solidFill>
                  <a:srgbClr val="0070C0"/>
                </a:solidFill>
                <a:latin typeface="Arial"/>
              </a:rPr>
              <a:t>Foundations and Crawl Spaces</a:t>
            </a:r>
            <a:endParaRPr lang="en-US"/>
          </a:p>
        </p:txBody>
      </p:sp>
      <p:sp>
        <p:nvSpPr>
          <p:cNvPr id="6" name="Freeform 6" descr="Photo of a wet crawl space without a door."/>
          <p:cNvSpPr/>
          <p:nvPr/>
        </p:nvSpPr>
        <p:spPr>
          <a:xfrm>
            <a:off x="3201283" y="2042776"/>
            <a:ext cx="6073153" cy="3996267"/>
          </a:xfrm>
          <a:custGeom>
            <a:avLst/>
            <a:gdLst/>
            <a:ahLst/>
            <a:cxnLst/>
            <a:rect l="l" t="t" r="r" b="b"/>
            <a:pathLst>
              <a:path w="6073153" h="3996267">
                <a:moveTo>
                  <a:pt x="0" y="0"/>
                </a:moveTo>
                <a:lnTo>
                  <a:pt x="6073153" y="0"/>
                </a:lnTo>
                <a:lnTo>
                  <a:pt x="6073153" y="3996267"/>
                </a:lnTo>
                <a:lnTo>
                  <a:pt x="0" y="3996267"/>
                </a:lnTo>
                <a:lnTo>
                  <a:pt x="0" y="0"/>
                </a:lnTo>
                <a:close/>
              </a:path>
            </a:pathLst>
          </a:custGeom>
          <a:blipFill>
            <a:blip r:embed="rId3"/>
            <a:stretch>
              <a:fillRect r="-759"/>
            </a:stretch>
          </a:blipFill>
        </p:spPr>
      </p:sp>
      <p:sp>
        <p:nvSpPr>
          <p:cNvPr id="7" name="TextBox 7"/>
          <p:cNvSpPr txBox="1"/>
          <p:nvPr/>
        </p:nvSpPr>
        <p:spPr>
          <a:xfrm>
            <a:off x="333442" y="1407106"/>
            <a:ext cx="9083040" cy="416984"/>
          </a:xfrm>
          <a:prstGeom prst="rect">
            <a:avLst/>
          </a:prstGeom>
        </p:spPr>
        <p:txBody>
          <a:bodyPr lIns="0" tIns="0" rIns="0" bIns="0" rtlCol="0" anchor="t">
            <a:spAutoFit/>
          </a:bodyPr>
          <a:lstStyle/>
          <a:p>
            <a:pPr algn="l">
              <a:lnSpc>
                <a:spcPts val="2995"/>
              </a:lnSpc>
            </a:pPr>
            <a:r>
              <a:rPr lang="en-US" sz="2773">
                <a:solidFill>
                  <a:srgbClr val="000066"/>
                </a:solidFill>
                <a:latin typeface="Arial"/>
              </a:rPr>
              <a:t>Situations like this can hinder weatherization work.</a:t>
            </a:r>
          </a:p>
        </p:txBody>
      </p:sp>
      <p:sp>
        <p:nvSpPr>
          <p:cNvPr id="8" name="TextBox 8"/>
          <p:cNvSpPr txBox="1"/>
          <p:nvPr/>
        </p:nvSpPr>
        <p:spPr>
          <a:xfrm>
            <a:off x="286950" y="2449915"/>
            <a:ext cx="2743200" cy="2304465"/>
          </a:xfrm>
          <a:prstGeom prst="rect">
            <a:avLst/>
          </a:prstGeom>
        </p:spPr>
        <p:txBody>
          <a:bodyPr lIns="0" tIns="0" rIns="0" bIns="0" rtlCol="0" anchor="t">
            <a:spAutoFit/>
          </a:bodyPr>
          <a:lstStyle/>
          <a:p>
            <a:pPr marL="301625" lvl="1" indent="-150495" algn="l">
              <a:lnSpc>
                <a:spcPts val="2534"/>
              </a:lnSpc>
              <a:buFont typeface="Arial"/>
              <a:buChar char="•"/>
            </a:pPr>
            <a:r>
              <a:rPr lang="en-US" sz="2300">
                <a:solidFill>
                  <a:srgbClr val="50565C"/>
                </a:solidFill>
                <a:latin typeface="Arial"/>
              </a:rPr>
              <a:t>Workers cannot access ducts, floor cavity.</a:t>
            </a:r>
            <a:endParaRPr lang="en-US" sz="2300"/>
          </a:p>
          <a:p>
            <a:pPr marL="301625" lvl="1" indent="-150495">
              <a:lnSpc>
                <a:spcPts val="2534"/>
              </a:lnSpc>
              <a:buFont typeface="Arial"/>
              <a:buChar char="•"/>
            </a:pPr>
            <a:endParaRPr lang="en-US" sz="2300">
              <a:solidFill>
                <a:srgbClr val="50565C"/>
              </a:solidFill>
              <a:latin typeface="Arial"/>
            </a:endParaRPr>
          </a:p>
          <a:p>
            <a:pPr marL="301625" lvl="1" indent="-150495" algn="l">
              <a:lnSpc>
                <a:spcPts val="2534"/>
              </a:lnSpc>
              <a:buFont typeface="Arial"/>
              <a:buChar char="•"/>
            </a:pPr>
            <a:r>
              <a:rPr lang="en-US" sz="2300">
                <a:solidFill>
                  <a:srgbClr val="50565C"/>
                </a:solidFill>
                <a:latin typeface="Arial"/>
              </a:rPr>
              <a:t>Occupant health and safety are impacted.</a:t>
            </a:r>
            <a:endParaRPr lang="en-US" sz="2300">
              <a:solidFill>
                <a:srgbClr val="50565C"/>
              </a:solidFill>
              <a:latin typeface="Arial"/>
              <a:cs typeface="Arial"/>
            </a:endParaRPr>
          </a:p>
        </p:txBody>
      </p:sp>
      <p:grpSp>
        <p:nvGrpSpPr>
          <p:cNvPr id="9" name="Group 9"/>
          <p:cNvGrpSpPr/>
          <p:nvPr/>
        </p:nvGrpSpPr>
        <p:grpSpPr>
          <a:xfrm>
            <a:off x="5892850" y="3508356"/>
            <a:ext cx="2726267" cy="572347"/>
            <a:chOff x="0" y="0"/>
            <a:chExt cx="3635022" cy="763129"/>
          </a:xfrm>
        </p:grpSpPr>
        <p:sp>
          <p:nvSpPr>
            <p:cNvPr id="10" name="Freeform 10"/>
            <p:cNvSpPr/>
            <p:nvPr/>
          </p:nvSpPr>
          <p:spPr>
            <a:xfrm>
              <a:off x="2286" y="2286"/>
              <a:ext cx="3630422" cy="1723390"/>
            </a:xfrm>
            <a:custGeom>
              <a:avLst/>
              <a:gdLst/>
              <a:ahLst/>
              <a:cxnLst/>
              <a:rect l="l" t="t" r="r" b="b"/>
              <a:pathLst>
                <a:path w="3630422" h="1723390">
                  <a:moveTo>
                    <a:pt x="0" y="0"/>
                  </a:moveTo>
                  <a:lnTo>
                    <a:pt x="2117725" y="0"/>
                  </a:lnTo>
                  <a:lnTo>
                    <a:pt x="3025394" y="0"/>
                  </a:lnTo>
                  <a:lnTo>
                    <a:pt x="3630422" y="0"/>
                  </a:lnTo>
                  <a:lnTo>
                    <a:pt x="3630422" y="442468"/>
                  </a:lnTo>
                  <a:lnTo>
                    <a:pt x="3630422" y="632206"/>
                  </a:lnTo>
                  <a:lnTo>
                    <a:pt x="3630422" y="758698"/>
                  </a:lnTo>
                  <a:lnTo>
                    <a:pt x="3025394" y="758698"/>
                  </a:lnTo>
                  <a:lnTo>
                    <a:pt x="1958213" y="1723390"/>
                  </a:lnTo>
                  <a:lnTo>
                    <a:pt x="2117725" y="758698"/>
                  </a:lnTo>
                  <a:lnTo>
                    <a:pt x="0" y="758698"/>
                  </a:lnTo>
                  <a:lnTo>
                    <a:pt x="0" y="632206"/>
                  </a:lnTo>
                  <a:lnTo>
                    <a:pt x="0" y="442468"/>
                  </a:lnTo>
                  <a:close/>
                </a:path>
              </a:pathLst>
            </a:custGeom>
            <a:solidFill>
              <a:srgbClr val="FFFFFF">
                <a:alpha val="94510"/>
              </a:srgbClr>
            </a:solidFill>
          </p:spPr>
        </p:sp>
        <p:sp>
          <p:nvSpPr>
            <p:cNvPr id="11" name="Freeform 11"/>
            <p:cNvSpPr/>
            <p:nvPr/>
          </p:nvSpPr>
          <p:spPr>
            <a:xfrm>
              <a:off x="0" y="0"/>
              <a:ext cx="3634994" cy="1728089"/>
            </a:xfrm>
            <a:custGeom>
              <a:avLst/>
              <a:gdLst/>
              <a:ahLst/>
              <a:cxnLst/>
              <a:rect l="l" t="t" r="r" b="b"/>
              <a:pathLst>
                <a:path w="3634994" h="1728089">
                  <a:moveTo>
                    <a:pt x="2286" y="0"/>
                  </a:moveTo>
                  <a:lnTo>
                    <a:pt x="2120011" y="0"/>
                  </a:lnTo>
                  <a:lnTo>
                    <a:pt x="2120011" y="2286"/>
                  </a:lnTo>
                  <a:lnTo>
                    <a:pt x="2120011" y="0"/>
                  </a:lnTo>
                  <a:lnTo>
                    <a:pt x="2120011" y="2286"/>
                  </a:lnTo>
                  <a:lnTo>
                    <a:pt x="2120011" y="0"/>
                  </a:lnTo>
                  <a:lnTo>
                    <a:pt x="3027680" y="0"/>
                  </a:lnTo>
                  <a:lnTo>
                    <a:pt x="3027680" y="2286"/>
                  </a:lnTo>
                  <a:lnTo>
                    <a:pt x="3027680" y="0"/>
                  </a:lnTo>
                  <a:lnTo>
                    <a:pt x="3632708" y="0"/>
                  </a:lnTo>
                  <a:cubicBezTo>
                    <a:pt x="3633978" y="0"/>
                    <a:pt x="3634994" y="1016"/>
                    <a:pt x="3634994" y="2286"/>
                  </a:cubicBezTo>
                  <a:lnTo>
                    <a:pt x="3634994" y="444754"/>
                  </a:lnTo>
                  <a:lnTo>
                    <a:pt x="3632708" y="444754"/>
                  </a:lnTo>
                  <a:lnTo>
                    <a:pt x="3632708" y="442468"/>
                  </a:lnTo>
                  <a:cubicBezTo>
                    <a:pt x="3633978" y="442468"/>
                    <a:pt x="3634994" y="443484"/>
                    <a:pt x="3634994" y="444754"/>
                  </a:cubicBezTo>
                  <a:lnTo>
                    <a:pt x="3634994" y="634492"/>
                  </a:lnTo>
                  <a:lnTo>
                    <a:pt x="3632708" y="634492"/>
                  </a:lnTo>
                  <a:lnTo>
                    <a:pt x="3634994" y="634492"/>
                  </a:lnTo>
                  <a:lnTo>
                    <a:pt x="3634994" y="760984"/>
                  </a:lnTo>
                  <a:cubicBezTo>
                    <a:pt x="3634994" y="762254"/>
                    <a:pt x="3633978" y="763270"/>
                    <a:pt x="3632708" y="763270"/>
                  </a:cubicBezTo>
                  <a:lnTo>
                    <a:pt x="3027680" y="763270"/>
                  </a:lnTo>
                  <a:lnTo>
                    <a:pt x="3027680" y="760984"/>
                  </a:lnTo>
                  <a:lnTo>
                    <a:pt x="3029204" y="762635"/>
                  </a:lnTo>
                  <a:lnTo>
                    <a:pt x="1962023" y="1727327"/>
                  </a:lnTo>
                  <a:cubicBezTo>
                    <a:pt x="1961261" y="1727962"/>
                    <a:pt x="1960245" y="1728089"/>
                    <a:pt x="1959483" y="1727581"/>
                  </a:cubicBezTo>
                  <a:cubicBezTo>
                    <a:pt x="1958721" y="1727073"/>
                    <a:pt x="1958213" y="1726184"/>
                    <a:pt x="1958340" y="1725168"/>
                  </a:cubicBezTo>
                  <a:lnTo>
                    <a:pt x="2117852" y="760476"/>
                  </a:lnTo>
                  <a:lnTo>
                    <a:pt x="2120138" y="760857"/>
                  </a:lnTo>
                  <a:lnTo>
                    <a:pt x="2120138" y="763143"/>
                  </a:lnTo>
                  <a:lnTo>
                    <a:pt x="2286" y="763143"/>
                  </a:lnTo>
                  <a:cubicBezTo>
                    <a:pt x="1016" y="763143"/>
                    <a:pt x="0" y="762127"/>
                    <a:pt x="0" y="760857"/>
                  </a:cubicBezTo>
                  <a:lnTo>
                    <a:pt x="0" y="634492"/>
                  </a:lnTo>
                  <a:lnTo>
                    <a:pt x="2286" y="634492"/>
                  </a:lnTo>
                  <a:lnTo>
                    <a:pt x="0" y="634492"/>
                  </a:lnTo>
                  <a:lnTo>
                    <a:pt x="0" y="444754"/>
                  </a:lnTo>
                  <a:cubicBezTo>
                    <a:pt x="0" y="443484"/>
                    <a:pt x="1016" y="442468"/>
                    <a:pt x="2286" y="442468"/>
                  </a:cubicBezTo>
                  <a:lnTo>
                    <a:pt x="2286" y="444754"/>
                  </a:lnTo>
                  <a:lnTo>
                    <a:pt x="0" y="444754"/>
                  </a:lnTo>
                  <a:lnTo>
                    <a:pt x="0" y="2286"/>
                  </a:lnTo>
                  <a:cubicBezTo>
                    <a:pt x="0" y="1016"/>
                    <a:pt x="1016" y="0"/>
                    <a:pt x="2286" y="0"/>
                  </a:cubicBezTo>
                  <a:moveTo>
                    <a:pt x="2286" y="4572"/>
                  </a:moveTo>
                  <a:lnTo>
                    <a:pt x="2286" y="2286"/>
                  </a:lnTo>
                  <a:lnTo>
                    <a:pt x="4572" y="2286"/>
                  </a:lnTo>
                  <a:lnTo>
                    <a:pt x="4572" y="444754"/>
                  </a:lnTo>
                  <a:cubicBezTo>
                    <a:pt x="4572" y="446024"/>
                    <a:pt x="3556" y="447040"/>
                    <a:pt x="2286" y="447040"/>
                  </a:cubicBezTo>
                  <a:lnTo>
                    <a:pt x="2286" y="444754"/>
                  </a:lnTo>
                  <a:lnTo>
                    <a:pt x="4572" y="444754"/>
                  </a:lnTo>
                  <a:lnTo>
                    <a:pt x="4572" y="634492"/>
                  </a:lnTo>
                  <a:lnTo>
                    <a:pt x="4572" y="760984"/>
                  </a:lnTo>
                  <a:lnTo>
                    <a:pt x="2286" y="760984"/>
                  </a:lnTo>
                  <a:lnTo>
                    <a:pt x="2286" y="758698"/>
                  </a:lnTo>
                  <a:lnTo>
                    <a:pt x="2120011" y="758698"/>
                  </a:lnTo>
                  <a:cubicBezTo>
                    <a:pt x="2120646" y="758698"/>
                    <a:pt x="2121281" y="758952"/>
                    <a:pt x="2121789" y="759460"/>
                  </a:cubicBezTo>
                  <a:cubicBezTo>
                    <a:pt x="2122297" y="759968"/>
                    <a:pt x="2122424" y="760603"/>
                    <a:pt x="2122297" y="761238"/>
                  </a:cubicBezTo>
                  <a:lnTo>
                    <a:pt x="1962785" y="1725930"/>
                  </a:lnTo>
                  <a:lnTo>
                    <a:pt x="1960499" y="1725549"/>
                  </a:lnTo>
                  <a:lnTo>
                    <a:pt x="1958975" y="1723898"/>
                  </a:lnTo>
                  <a:lnTo>
                    <a:pt x="3026156" y="759206"/>
                  </a:lnTo>
                  <a:cubicBezTo>
                    <a:pt x="3026537" y="758825"/>
                    <a:pt x="3027172" y="758571"/>
                    <a:pt x="3027680" y="758571"/>
                  </a:cubicBezTo>
                  <a:lnTo>
                    <a:pt x="3632708" y="758571"/>
                  </a:lnTo>
                  <a:lnTo>
                    <a:pt x="3632708" y="760857"/>
                  </a:lnTo>
                  <a:lnTo>
                    <a:pt x="3630422" y="760857"/>
                  </a:lnTo>
                  <a:lnTo>
                    <a:pt x="3630422" y="634492"/>
                  </a:lnTo>
                  <a:lnTo>
                    <a:pt x="3630422" y="444754"/>
                  </a:lnTo>
                  <a:lnTo>
                    <a:pt x="3632708" y="444754"/>
                  </a:lnTo>
                  <a:lnTo>
                    <a:pt x="3632708" y="447040"/>
                  </a:lnTo>
                  <a:cubicBezTo>
                    <a:pt x="3631438" y="447040"/>
                    <a:pt x="3630422" y="446024"/>
                    <a:pt x="3630422" y="444754"/>
                  </a:cubicBezTo>
                  <a:lnTo>
                    <a:pt x="3630422" y="2286"/>
                  </a:lnTo>
                  <a:lnTo>
                    <a:pt x="3632708" y="2286"/>
                  </a:lnTo>
                  <a:lnTo>
                    <a:pt x="3632708" y="4572"/>
                  </a:lnTo>
                  <a:lnTo>
                    <a:pt x="3027680" y="4572"/>
                  </a:lnTo>
                  <a:lnTo>
                    <a:pt x="2120011" y="4572"/>
                  </a:lnTo>
                  <a:lnTo>
                    <a:pt x="2286" y="4572"/>
                  </a:lnTo>
                  <a:close/>
                </a:path>
              </a:pathLst>
            </a:custGeom>
            <a:solidFill>
              <a:srgbClr val="BFBFBF"/>
            </a:solidFill>
          </p:spPr>
        </p:sp>
        <p:sp>
          <p:nvSpPr>
            <p:cNvPr id="12" name="TextBox 12"/>
            <p:cNvSpPr txBox="1"/>
            <p:nvPr/>
          </p:nvSpPr>
          <p:spPr>
            <a:xfrm>
              <a:off x="0" y="-19050"/>
              <a:ext cx="3635022" cy="782179"/>
            </a:xfrm>
            <a:prstGeom prst="rect">
              <a:avLst/>
            </a:prstGeom>
          </p:spPr>
          <p:txBody>
            <a:bodyPr lIns="50800" tIns="50800" rIns="50800" bIns="50800" rtlCol="0" anchor="ctr"/>
            <a:lstStyle/>
            <a:p>
              <a:pPr algn="ctr">
                <a:lnSpc>
                  <a:spcPts val="2534"/>
                </a:lnSpc>
              </a:pPr>
              <a:r>
                <a:rPr lang="en-US" sz="2346">
                  <a:solidFill>
                    <a:srgbClr val="000000"/>
                  </a:solidFill>
                  <a:latin typeface="Arial"/>
                </a:rPr>
                <a:t>Wet crawl space</a:t>
              </a:r>
            </a:p>
          </p:txBody>
        </p:sp>
      </p:grpSp>
      <p:sp>
        <p:nvSpPr>
          <p:cNvPr id="13" name="TextBox 13"/>
          <p:cNvSpPr txBox="1"/>
          <p:nvPr/>
        </p:nvSpPr>
        <p:spPr>
          <a:xfrm>
            <a:off x="5742143" y="5812559"/>
            <a:ext cx="3393440" cy="173831"/>
          </a:xfrm>
          <a:prstGeom prst="rect">
            <a:avLst/>
          </a:prstGeom>
        </p:spPr>
        <p:txBody>
          <a:bodyPr lIns="0" tIns="0" rIns="0" bIns="0" rtlCol="0" anchor="t">
            <a:spAutoFit/>
          </a:bodyPr>
          <a:lstStyle/>
          <a:p>
            <a:pPr algn="r">
              <a:lnSpc>
                <a:spcPts val="1152"/>
              </a:lnSpc>
            </a:pPr>
            <a:r>
              <a:rPr lang="en-US" sz="1066">
                <a:solidFill>
                  <a:srgbClr val="FFFFFF"/>
                </a:solidFill>
                <a:latin typeface="Arial Italics"/>
              </a:rPr>
              <a:t>Photo courtesy of U.S. Department of Energy</a:t>
            </a:r>
          </a:p>
        </p:txBody>
      </p:sp>
      <p:sp>
        <p:nvSpPr>
          <p:cNvPr id="17" name="Footer Placeholder 6">
            <a:extLst>
              <a:ext uri="{FF2B5EF4-FFF2-40B4-BE49-F238E27FC236}">
                <a16:creationId xmlns:a16="http://schemas.microsoft.com/office/drawing/2014/main" id="{8B417D24-C523-3299-0B47-F2170D712645}"/>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9" name="Picture 18" descr="A red and white symbol of a person with a hard hat&#10;&#10;AI-generated content may be incorrect.">
            <a:extLst>
              <a:ext uri="{FF2B5EF4-FFF2-40B4-BE49-F238E27FC236}">
                <a16:creationId xmlns:a16="http://schemas.microsoft.com/office/drawing/2014/main" id="{549925EF-0232-9DC5-443E-A68B35EDAB31}"/>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21" name="Picture 20" descr="A green text on a black background&#10;&#10;AI-generated content may be incorrect.">
            <a:extLst>
              <a:ext uri="{FF2B5EF4-FFF2-40B4-BE49-F238E27FC236}">
                <a16:creationId xmlns:a16="http://schemas.microsoft.com/office/drawing/2014/main" id="{7B603966-FADB-1483-E702-5629E3E11696}"/>
              </a:ext>
            </a:extLst>
          </p:cNvPr>
          <p:cNvPicPr>
            <a:picLocks noChangeAspect="1"/>
          </p:cNvPicPr>
          <p:nvPr/>
        </p:nvPicPr>
        <p:blipFill>
          <a:blip r:embed="rId5"/>
          <a:stretch>
            <a:fillRect/>
          </a:stretch>
        </p:blipFill>
        <p:spPr>
          <a:xfrm>
            <a:off x="483155" y="296124"/>
            <a:ext cx="1680521" cy="519859"/>
          </a:xfrm>
          <a:prstGeom prst="rect">
            <a:avLst/>
          </a:prstGeom>
        </p:spPr>
      </p:pic>
      <p:sp>
        <p:nvSpPr>
          <p:cNvPr id="23" name="Rectangle 22">
            <a:extLst>
              <a:ext uri="{FF2B5EF4-FFF2-40B4-BE49-F238E27FC236}">
                <a16:creationId xmlns:a16="http://schemas.microsoft.com/office/drawing/2014/main" id="{19FC5754-F3BC-AC2E-16BC-B58B0BA159AB}"/>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5" name="Slide Number Placeholder 2">
            <a:extLst>
              <a:ext uri="{FF2B5EF4-FFF2-40B4-BE49-F238E27FC236}">
                <a16:creationId xmlns:a16="http://schemas.microsoft.com/office/drawing/2014/main" id="{529EC512-16BC-B62C-1589-3FA1B08E017B}"/>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a:solidFill>
                <a:schemeClr val="bg1"/>
              </a:solidFill>
              <a:latin typeface="Arial"/>
            </a:endParaRPr>
          </a:p>
        </p:txBody>
      </p:sp>
      <p:pic>
        <p:nvPicPr>
          <p:cNvPr id="27" name="Picture 26" descr="A black and white sign with black text&#10;&#10;AI-generated content may be incorrect.">
            <a:extLst>
              <a:ext uri="{FF2B5EF4-FFF2-40B4-BE49-F238E27FC236}">
                <a16:creationId xmlns:a16="http://schemas.microsoft.com/office/drawing/2014/main" id="{03BB6AD7-C828-6123-DB02-07DCD22E491E}"/>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9" name="Picture 28" descr="A blue and grey logo&#10;&#10;AI-generated content may be incorrect.">
            <a:extLst>
              <a:ext uri="{FF2B5EF4-FFF2-40B4-BE49-F238E27FC236}">
                <a16:creationId xmlns:a16="http://schemas.microsoft.com/office/drawing/2014/main" id="{FFD4AD26-5888-E866-E94A-FF46A8405C6D}"/>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31" name="Picture 30" descr="A green text on a white background&#10;&#10;AI-generated content may be incorrect.">
            <a:extLst>
              <a:ext uri="{FF2B5EF4-FFF2-40B4-BE49-F238E27FC236}">
                <a16:creationId xmlns:a16="http://schemas.microsoft.com/office/drawing/2014/main" id="{B6E9D162-276F-367C-A453-F1EE3DB301F2}"/>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33" name="Footer Placeholder 1">
            <a:extLst>
              <a:ext uri="{FF2B5EF4-FFF2-40B4-BE49-F238E27FC236}">
                <a16:creationId xmlns:a16="http://schemas.microsoft.com/office/drawing/2014/main" id="{D88C630D-6F23-91DC-04C9-5BCFED3A418D}"/>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293" y="7084483"/>
            <a:ext cx="7589520" cy="184997"/>
          </a:xfrm>
          <a:prstGeom prst="rect">
            <a:avLst/>
          </a:prstGeom>
        </p:spPr>
        <p:txBody>
          <a:bodyPr lIns="0" tIns="0" rIns="0" bIns="0" rtlCol="0" anchor="t">
            <a:spAutoFit/>
          </a:bodyPr>
          <a:lstStyle/>
          <a:p>
            <a:pPr algn="l">
              <a:lnSpc>
                <a:spcPts val="1152"/>
              </a:lnSpc>
            </a:pPr>
            <a:r>
              <a:rPr lang="en-US" sz="1066">
                <a:solidFill>
                  <a:srgbClr val="FFFFFF"/>
                </a:solidFill>
                <a:latin typeface="Arial"/>
              </a:rPr>
              <a:t>‹#› | WEATHERIZATION ASSISTANCE PROGRAM STANDARDIZED CURRICULUM – July 2012</a:t>
            </a:r>
          </a:p>
        </p:txBody>
      </p:sp>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5" name="TextBox 5"/>
          <p:cNvSpPr txBox="1"/>
          <p:nvPr/>
        </p:nvSpPr>
        <p:spPr>
          <a:xfrm>
            <a:off x="1876680" y="725191"/>
            <a:ext cx="6400800" cy="374461"/>
          </a:xfrm>
          <a:prstGeom prst="rect">
            <a:avLst/>
          </a:prstGeom>
        </p:spPr>
        <p:txBody>
          <a:bodyPr lIns="0" tIns="0" rIns="0" bIns="0" rtlCol="0" anchor="t">
            <a:spAutoFit/>
          </a:bodyPr>
          <a:lstStyle/>
          <a:p>
            <a:pPr algn="ctr">
              <a:lnSpc>
                <a:spcPts val="2764"/>
              </a:lnSpc>
            </a:pPr>
            <a:r>
              <a:rPr lang="en-US" sz="3200">
                <a:solidFill>
                  <a:srgbClr val="0070C0"/>
                </a:solidFill>
                <a:latin typeface="Arial"/>
              </a:rPr>
              <a:t>Basement</a:t>
            </a:r>
            <a:endParaRPr lang="en-US" sz="3200">
              <a:ea typeface="Calibri"/>
              <a:cs typeface="Calibri"/>
            </a:endParaRPr>
          </a:p>
        </p:txBody>
      </p:sp>
      <p:sp>
        <p:nvSpPr>
          <p:cNvPr id="6" name="Freeform 6" descr="Photo of a wet basement floor with an open sump."/>
          <p:cNvSpPr/>
          <p:nvPr/>
        </p:nvSpPr>
        <p:spPr>
          <a:xfrm>
            <a:off x="2712529" y="1665372"/>
            <a:ext cx="6519524" cy="4467843"/>
          </a:xfrm>
          <a:custGeom>
            <a:avLst/>
            <a:gdLst/>
            <a:ahLst/>
            <a:cxnLst/>
            <a:rect l="l" t="t" r="r" b="b"/>
            <a:pathLst>
              <a:path w="6082453" h="3996267">
                <a:moveTo>
                  <a:pt x="0" y="0"/>
                </a:moveTo>
                <a:lnTo>
                  <a:pt x="6082453" y="0"/>
                </a:lnTo>
                <a:lnTo>
                  <a:pt x="6082453" y="3996266"/>
                </a:lnTo>
                <a:lnTo>
                  <a:pt x="0" y="3996266"/>
                </a:lnTo>
                <a:lnTo>
                  <a:pt x="0" y="0"/>
                </a:lnTo>
                <a:close/>
              </a:path>
            </a:pathLst>
          </a:custGeom>
          <a:blipFill>
            <a:blip r:embed="rId3"/>
            <a:stretch>
              <a:fillRect r="-776"/>
            </a:stretch>
          </a:blipFill>
        </p:spPr>
      </p:sp>
      <p:sp>
        <p:nvSpPr>
          <p:cNvPr id="7" name="TextBox 7"/>
          <p:cNvSpPr txBox="1"/>
          <p:nvPr/>
        </p:nvSpPr>
        <p:spPr>
          <a:xfrm>
            <a:off x="118533" y="2176526"/>
            <a:ext cx="2580640" cy="1656504"/>
          </a:xfrm>
          <a:prstGeom prst="rect">
            <a:avLst/>
          </a:prstGeom>
        </p:spPr>
        <p:txBody>
          <a:bodyPr lIns="0" tIns="0" rIns="0" bIns="0" rtlCol="0" anchor="t">
            <a:spAutoFit/>
          </a:bodyPr>
          <a:lstStyle/>
          <a:p>
            <a:pPr marL="302000" lvl="1" indent="-151000" algn="l">
              <a:lnSpc>
                <a:spcPts val="2534"/>
              </a:lnSpc>
              <a:buFont typeface="Arial"/>
              <a:buChar char="•"/>
            </a:pPr>
            <a:r>
              <a:rPr lang="en-US" sz="2346">
                <a:solidFill>
                  <a:srgbClr val="000000"/>
                </a:solidFill>
                <a:latin typeface="Arial"/>
              </a:rPr>
              <a:t>Bulk moisture problems must be solved before weatherization work can begin.</a:t>
            </a:r>
          </a:p>
        </p:txBody>
      </p:sp>
      <p:sp>
        <p:nvSpPr>
          <p:cNvPr id="8" name="TextBox 8"/>
          <p:cNvSpPr txBox="1"/>
          <p:nvPr/>
        </p:nvSpPr>
        <p:spPr>
          <a:xfrm>
            <a:off x="416560" y="1242482"/>
            <a:ext cx="9083040" cy="416984"/>
          </a:xfrm>
          <a:prstGeom prst="rect">
            <a:avLst/>
          </a:prstGeom>
        </p:spPr>
        <p:txBody>
          <a:bodyPr lIns="0" tIns="0" rIns="0" bIns="0" rtlCol="0" anchor="t">
            <a:spAutoFit/>
          </a:bodyPr>
          <a:lstStyle/>
          <a:p>
            <a:pPr algn="l">
              <a:lnSpc>
                <a:spcPts val="2995"/>
              </a:lnSpc>
            </a:pPr>
            <a:r>
              <a:rPr lang="en-US" sz="2773">
                <a:solidFill>
                  <a:srgbClr val="000066"/>
                </a:solidFill>
                <a:latin typeface="Arial"/>
              </a:rPr>
              <a:t>Situations like this can hinder weatherization work.</a:t>
            </a:r>
          </a:p>
        </p:txBody>
      </p:sp>
      <p:grpSp>
        <p:nvGrpSpPr>
          <p:cNvPr id="9" name="Group 9"/>
          <p:cNvGrpSpPr/>
          <p:nvPr/>
        </p:nvGrpSpPr>
        <p:grpSpPr>
          <a:xfrm>
            <a:off x="6419427" y="2924387"/>
            <a:ext cx="2360507" cy="572347"/>
            <a:chOff x="0" y="0"/>
            <a:chExt cx="3147342" cy="763129"/>
          </a:xfrm>
        </p:grpSpPr>
        <p:sp>
          <p:nvSpPr>
            <p:cNvPr id="10" name="Freeform 10"/>
            <p:cNvSpPr/>
            <p:nvPr/>
          </p:nvSpPr>
          <p:spPr>
            <a:xfrm>
              <a:off x="2286" y="2286"/>
              <a:ext cx="3142742" cy="1867789"/>
            </a:xfrm>
            <a:custGeom>
              <a:avLst/>
              <a:gdLst/>
              <a:ahLst/>
              <a:cxnLst/>
              <a:rect l="l" t="t" r="r" b="b"/>
              <a:pathLst>
                <a:path w="3142742" h="1867789">
                  <a:moveTo>
                    <a:pt x="0" y="0"/>
                  </a:moveTo>
                  <a:lnTo>
                    <a:pt x="523748" y="0"/>
                  </a:lnTo>
                  <a:lnTo>
                    <a:pt x="1309497" y="0"/>
                  </a:lnTo>
                  <a:lnTo>
                    <a:pt x="3142742" y="0"/>
                  </a:lnTo>
                  <a:lnTo>
                    <a:pt x="3142742" y="442468"/>
                  </a:lnTo>
                  <a:lnTo>
                    <a:pt x="3142742" y="632206"/>
                  </a:lnTo>
                  <a:lnTo>
                    <a:pt x="3142742" y="758698"/>
                  </a:lnTo>
                  <a:lnTo>
                    <a:pt x="1309497" y="758698"/>
                  </a:lnTo>
                  <a:lnTo>
                    <a:pt x="232156" y="1867789"/>
                  </a:lnTo>
                  <a:lnTo>
                    <a:pt x="523748" y="758571"/>
                  </a:lnTo>
                  <a:lnTo>
                    <a:pt x="0" y="758571"/>
                  </a:lnTo>
                  <a:lnTo>
                    <a:pt x="0" y="632206"/>
                  </a:lnTo>
                  <a:lnTo>
                    <a:pt x="0" y="442468"/>
                  </a:lnTo>
                  <a:close/>
                </a:path>
              </a:pathLst>
            </a:custGeom>
            <a:solidFill>
              <a:srgbClr val="FFFFFF">
                <a:alpha val="94510"/>
              </a:srgbClr>
            </a:solidFill>
          </p:spPr>
        </p:sp>
        <p:sp>
          <p:nvSpPr>
            <p:cNvPr id="11" name="Freeform 11"/>
            <p:cNvSpPr/>
            <p:nvPr/>
          </p:nvSpPr>
          <p:spPr>
            <a:xfrm>
              <a:off x="0" y="0"/>
              <a:ext cx="3147314" cy="1872615"/>
            </a:xfrm>
            <a:custGeom>
              <a:avLst/>
              <a:gdLst/>
              <a:ahLst/>
              <a:cxnLst/>
              <a:rect l="l" t="t" r="r" b="b"/>
              <a:pathLst>
                <a:path w="3147314" h="1872615">
                  <a:moveTo>
                    <a:pt x="2286" y="0"/>
                  </a:moveTo>
                  <a:lnTo>
                    <a:pt x="526034" y="0"/>
                  </a:lnTo>
                  <a:lnTo>
                    <a:pt x="526034" y="2286"/>
                  </a:lnTo>
                  <a:lnTo>
                    <a:pt x="526034" y="0"/>
                  </a:lnTo>
                  <a:lnTo>
                    <a:pt x="526034" y="2286"/>
                  </a:lnTo>
                  <a:lnTo>
                    <a:pt x="526034" y="0"/>
                  </a:lnTo>
                  <a:lnTo>
                    <a:pt x="1311783" y="0"/>
                  </a:lnTo>
                  <a:lnTo>
                    <a:pt x="1311783" y="2286"/>
                  </a:lnTo>
                  <a:lnTo>
                    <a:pt x="1311783" y="0"/>
                  </a:lnTo>
                  <a:lnTo>
                    <a:pt x="3145028" y="0"/>
                  </a:lnTo>
                  <a:cubicBezTo>
                    <a:pt x="3146298" y="0"/>
                    <a:pt x="3147314" y="1016"/>
                    <a:pt x="3147314" y="2286"/>
                  </a:cubicBezTo>
                  <a:lnTo>
                    <a:pt x="3147314" y="444754"/>
                  </a:lnTo>
                  <a:lnTo>
                    <a:pt x="3145028" y="444754"/>
                  </a:lnTo>
                  <a:lnTo>
                    <a:pt x="3145028" y="442468"/>
                  </a:lnTo>
                  <a:cubicBezTo>
                    <a:pt x="3146298" y="442468"/>
                    <a:pt x="3147314" y="443484"/>
                    <a:pt x="3147314" y="444754"/>
                  </a:cubicBezTo>
                  <a:lnTo>
                    <a:pt x="3147314" y="634492"/>
                  </a:lnTo>
                  <a:lnTo>
                    <a:pt x="3145028" y="634492"/>
                  </a:lnTo>
                  <a:lnTo>
                    <a:pt x="3147314" y="634492"/>
                  </a:lnTo>
                  <a:lnTo>
                    <a:pt x="3147314" y="760984"/>
                  </a:lnTo>
                  <a:cubicBezTo>
                    <a:pt x="3147314" y="762254"/>
                    <a:pt x="3146298" y="763270"/>
                    <a:pt x="3145028" y="763270"/>
                  </a:cubicBezTo>
                  <a:lnTo>
                    <a:pt x="1311783" y="763270"/>
                  </a:lnTo>
                  <a:lnTo>
                    <a:pt x="1311783" y="760984"/>
                  </a:lnTo>
                  <a:lnTo>
                    <a:pt x="1313434" y="762508"/>
                  </a:lnTo>
                  <a:lnTo>
                    <a:pt x="236093" y="1871726"/>
                  </a:lnTo>
                  <a:cubicBezTo>
                    <a:pt x="235331" y="1872488"/>
                    <a:pt x="234315" y="1872615"/>
                    <a:pt x="233426" y="1872107"/>
                  </a:cubicBezTo>
                  <a:cubicBezTo>
                    <a:pt x="232537" y="1871599"/>
                    <a:pt x="232029" y="1870583"/>
                    <a:pt x="232410" y="1869567"/>
                  </a:cubicBezTo>
                  <a:lnTo>
                    <a:pt x="523875" y="760349"/>
                  </a:lnTo>
                  <a:lnTo>
                    <a:pt x="526034" y="760984"/>
                  </a:lnTo>
                  <a:lnTo>
                    <a:pt x="526034" y="763270"/>
                  </a:lnTo>
                  <a:lnTo>
                    <a:pt x="2286" y="763270"/>
                  </a:lnTo>
                  <a:cubicBezTo>
                    <a:pt x="1016" y="763270"/>
                    <a:pt x="0" y="762254"/>
                    <a:pt x="0" y="760984"/>
                  </a:cubicBezTo>
                  <a:lnTo>
                    <a:pt x="0" y="634492"/>
                  </a:lnTo>
                  <a:lnTo>
                    <a:pt x="2286" y="634492"/>
                  </a:lnTo>
                  <a:lnTo>
                    <a:pt x="0" y="634492"/>
                  </a:lnTo>
                  <a:lnTo>
                    <a:pt x="0" y="444754"/>
                  </a:lnTo>
                  <a:cubicBezTo>
                    <a:pt x="0" y="443484"/>
                    <a:pt x="1016" y="442468"/>
                    <a:pt x="2286" y="442468"/>
                  </a:cubicBezTo>
                  <a:lnTo>
                    <a:pt x="2286" y="444754"/>
                  </a:lnTo>
                  <a:lnTo>
                    <a:pt x="0" y="444754"/>
                  </a:lnTo>
                  <a:lnTo>
                    <a:pt x="0" y="2286"/>
                  </a:lnTo>
                  <a:cubicBezTo>
                    <a:pt x="0" y="1016"/>
                    <a:pt x="1016" y="0"/>
                    <a:pt x="2286" y="0"/>
                  </a:cubicBezTo>
                  <a:moveTo>
                    <a:pt x="2286" y="4572"/>
                  </a:moveTo>
                  <a:lnTo>
                    <a:pt x="2286" y="2286"/>
                  </a:lnTo>
                  <a:lnTo>
                    <a:pt x="4572" y="2286"/>
                  </a:lnTo>
                  <a:lnTo>
                    <a:pt x="4572" y="444754"/>
                  </a:lnTo>
                  <a:cubicBezTo>
                    <a:pt x="4572" y="446024"/>
                    <a:pt x="3556" y="447040"/>
                    <a:pt x="2286" y="447040"/>
                  </a:cubicBezTo>
                  <a:lnTo>
                    <a:pt x="2286" y="444754"/>
                  </a:lnTo>
                  <a:lnTo>
                    <a:pt x="4572" y="444754"/>
                  </a:lnTo>
                  <a:lnTo>
                    <a:pt x="4572" y="634492"/>
                  </a:lnTo>
                  <a:lnTo>
                    <a:pt x="4572" y="760984"/>
                  </a:lnTo>
                  <a:lnTo>
                    <a:pt x="2286" y="760984"/>
                  </a:lnTo>
                  <a:lnTo>
                    <a:pt x="2286" y="758698"/>
                  </a:lnTo>
                  <a:lnTo>
                    <a:pt x="526034" y="758698"/>
                  </a:lnTo>
                  <a:cubicBezTo>
                    <a:pt x="526796" y="758698"/>
                    <a:pt x="527431" y="759079"/>
                    <a:pt x="527812" y="759587"/>
                  </a:cubicBezTo>
                  <a:cubicBezTo>
                    <a:pt x="528193" y="760095"/>
                    <a:pt x="528447" y="760857"/>
                    <a:pt x="528193" y="761492"/>
                  </a:cubicBezTo>
                  <a:lnTo>
                    <a:pt x="236728" y="1870710"/>
                  </a:lnTo>
                  <a:lnTo>
                    <a:pt x="234569" y="1870075"/>
                  </a:lnTo>
                  <a:lnTo>
                    <a:pt x="232918" y="1868551"/>
                  </a:lnTo>
                  <a:lnTo>
                    <a:pt x="1310259" y="759333"/>
                  </a:lnTo>
                  <a:cubicBezTo>
                    <a:pt x="1310640" y="758952"/>
                    <a:pt x="1311275" y="758698"/>
                    <a:pt x="1311910" y="758698"/>
                  </a:cubicBezTo>
                  <a:lnTo>
                    <a:pt x="3145028" y="758698"/>
                  </a:lnTo>
                  <a:lnTo>
                    <a:pt x="3145028" y="760984"/>
                  </a:lnTo>
                  <a:lnTo>
                    <a:pt x="3142742" y="760984"/>
                  </a:lnTo>
                  <a:lnTo>
                    <a:pt x="3142742" y="634492"/>
                  </a:lnTo>
                  <a:lnTo>
                    <a:pt x="3142742" y="444754"/>
                  </a:lnTo>
                  <a:lnTo>
                    <a:pt x="3145028" y="444754"/>
                  </a:lnTo>
                  <a:lnTo>
                    <a:pt x="3145028" y="447040"/>
                  </a:lnTo>
                  <a:cubicBezTo>
                    <a:pt x="3143758" y="447040"/>
                    <a:pt x="3142742" y="446024"/>
                    <a:pt x="3142742" y="444754"/>
                  </a:cubicBezTo>
                  <a:lnTo>
                    <a:pt x="3142742" y="2286"/>
                  </a:lnTo>
                  <a:lnTo>
                    <a:pt x="3145028" y="2286"/>
                  </a:lnTo>
                  <a:lnTo>
                    <a:pt x="3145028" y="4572"/>
                  </a:lnTo>
                  <a:lnTo>
                    <a:pt x="1311783" y="4572"/>
                  </a:lnTo>
                  <a:lnTo>
                    <a:pt x="526034" y="4572"/>
                  </a:lnTo>
                  <a:lnTo>
                    <a:pt x="2286" y="4572"/>
                  </a:lnTo>
                  <a:close/>
                </a:path>
              </a:pathLst>
            </a:custGeom>
            <a:solidFill>
              <a:srgbClr val="BFBFBF"/>
            </a:solidFill>
          </p:spPr>
        </p:sp>
        <p:sp>
          <p:nvSpPr>
            <p:cNvPr id="12" name="TextBox 12"/>
            <p:cNvSpPr txBox="1"/>
            <p:nvPr/>
          </p:nvSpPr>
          <p:spPr>
            <a:xfrm>
              <a:off x="0" y="-19050"/>
              <a:ext cx="3147342" cy="782179"/>
            </a:xfrm>
            <a:prstGeom prst="rect">
              <a:avLst/>
            </a:prstGeom>
          </p:spPr>
          <p:txBody>
            <a:bodyPr lIns="50800" tIns="50800" rIns="50800" bIns="50800" rtlCol="0" anchor="ctr"/>
            <a:lstStyle/>
            <a:p>
              <a:pPr algn="ctr">
                <a:lnSpc>
                  <a:spcPts val="2534"/>
                </a:lnSpc>
              </a:pPr>
              <a:r>
                <a:rPr lang="en-US" sz="2346">
                  <a:solidFill>
                    <a:srgbClr val="000000"/>
                  </a:solidFill>
                  <a:latin typeface="Arial"/>
                </a:rPr>
                <a:t>Wet basement</a:t>
              </a:r>
            </a:p>
          </p:txBody>
        </p:sp>
      </p:grpSp>
      <p:sp>
        <p:nvSpPr>
          <p:cNvPr id="13" name="TextBox 13"/>
          <p:cNvSpPr txBox="1"/>
          <p:nvPr/>
        </p:nvSpPr>
        <p:spPr>
          <a:xfrm>
            <a:off x="5078722" y="5968384"/>
            <a:ext cx="4043680" cy="173831"/>
          </a:xfrm>
          <a:prstGeom prst="rect">
            <a:avLst/>
          </a:prstGeom>
        </p:spPr>
        <p:txBody>
          <a:bodyPr lIns="0" tIns="0" rIns="0" bIns="0" rtlCol="0" anchor="t">
            <a:spAutoFit/>
          </a:bodyPr>
          <a:lstStyle/>
          <a:p>
            <a:pPr algn="r">
              <a:lnSpc>
                <a:spcPts val="1152"/>
              </a:lnSpc>
            </a:pPr>
            <a:r>
              <a:rPr lang="en-US" sz="1066">
                <a:solidFill>
                  <a:srgbClr val="FFFFFF"/>
                </a:solidFill>
                <a:latin typeface="Arial Italics"/>
              </a:rPr>
              <a:t>Photo courtesy of PA Weatherization Training Center</a:t>
            </a:r>
          </a:p>
        </p:txBody>
      </p:sp>
      <p:sp>
        <p:nvSpPr>
          <p:cNvPr id="17" name="Footer Placeholder 6">
            <a:extLst>
              <a:ext uri="{FF2B5EF4-FFF2-40B4-BE49-F238E27FC236}">
                <a16:creationId xmlns:a16="http://schemas.microsoft.com/office/drawing/2014/main" id="{527B1C72-ADF2-07CA-7105-83658996AC84}"/>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9" name="Picture 18" descr="A red and white symbol of a person with a hard hat&#10;&#10;AI-generated content may be incorrect.">
            <a:extLst>
              <a:ext uri="{FF2B5EF4-FFF2-40B4-BE49-F238E27FC236}">
                <a16:creationId xmlns:a16="http://schemas.microsoft.com/office/drawing/2014/main" id="{387D74EC-1440-B79D-79C7-E5DEE8EB0453}"/>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21" name="Picture 20" descr="A green text on a black background&#10;&#10;AI-generated content may be incorrect.">
            <a:extLst>
              <a:ext uri="{FF2B5EF4-FFF2-40B4-BE49-F238E27FC236}">
                <a16:creationId xmlns:a16="http://schemas.microsoft.com/office/drawing/2014/main" id="{3A7F7F56-F82E-1C6F-ED85-25C6D2E4C1A4}"/>
              </a:ext>
            </a:extLst>
          </p:cNvPr>
          <p:cNvPicPr>
            <a:picLocks noChangeAspect="1"/>
          </p:cNvPicPr>
          <p:nvPr/>
        </p:nvPicPr>
        <p:blipFill>
          <a:blip r:embed="rId5"/>
          <a:stretch>
            <a:fillRect/>
          </a:stretch>
        </p:blipFill>
        <p:spPr>
          <a:xfrm>
            <a:off x="483155" y="296124"/>
            <a:ext cx="1680521" cy="519859"/>
          </a:xfrm>
          <a:prstGeom prst="rect">
            <a:avLst/>
          </a:prstGeom>
        </p:spPr>
      </p:pic>
      <p:sp>
        <p:nvSpPr>
          <p:cNvPr id="23" name="Rectangle 22">
            <a:extLst>
              <a:ext uri="{FF2B5EF4-FFF2-40B4-BE49-F238E27FC236}">
                <a16:creationId xmlns:a16="http://schemas.microsoft.com/office/drawing/2014/main" id="{945EA1F1-4920-3039-65DE-3316D829288D}"/>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5" name="Slide Number Placeholder 2">
            <a:extLst>
              <a:ext uri="{FF2B5EF4-FFF2-40B4-BE49-F238E27FC236}">
                <a16:creationId xmlns:a16="http://schemas.microsoft.com/office/drawing/2014/main" id="{6C15BB36-E2FD-850A-74FF-AD7BBBF80974}"/>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a:solidFill>
                <a:schemeClr val="bg1"/>
              </a:solidFill>
              <a:latin typeface="Arial"/>
            </a:endParaRPr>
          </a:p>
        </p:txBody>
      </p:sp>
      <p:pic>
        <p:nvPicPr>
          <p:cNvPr id="27" name="Picture 26" descr="A black and white sign with black text&#10;&#10;AI-generated content may be incorrect.">
            <a:extLst>
              <a:ext uri="{FF2B5EF4-FFF2-40B4-BE49-F238E27FC236}">
                <a16:creationId xmlns:a16="http://schemas.microsoft.com/office/drawing/2014/main" id="{40C0ADA8-0926-D4AF-77F8-00C0A806C834}"/>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9" name="Picture 28" descr="A blue and grey logo&#10;&#10;AI-generated content may be incorrect.">
            <a:extLst>
              <a:ext uri="{FF2B5EF4-FFF2-40B4-BE49-F238E27FC236}">
                <a16:creationId xmlns:a16="http://schemas.microsoft.com/office/drawing/2014/main" id="{F9934236-B186-E043-0B03-B2AC5982C5D4}"/>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31" name="Picture 30" descr="A green text on a white background&#10;&#10;AI-generated content may be incorrect.">
            <a:extLst>
              <a:ext uri="{FF2B5EF4-FFF2-40B4-BE49-F238E27FC236}">
                <a16:creationId xmlns:a16="http://schemas.microsoft.com/office/drawing/2014/main" id="{925E16AC-BC40-3BD4-EE14-601E565A96BF}"/>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33" name="Footer Placeholder 1">
            <a:extLst>
              <a:ext uri="{FF2B5EF4-FFF2-40B4-BE49-F238E27FC236}">
                <a16:creationId xmlns:a16="http://schemas.microsoft.com/office/drawing/2014/main" id="{92C2B918-C68C-3978-9A7F-FBDDA70C6F37}"/>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917709" y="727163"/>
            <a:ext cx="5913120"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Electrical</a:t>
            </a:r>
            <a:endParaRPr lang="en-US"/>
          </a:p>
        </p:txBody>
      </p:sp>
      <p:sp>
        <p:nvSpPr>
          <p:cNvPr id="6" name="Freeform 6" descr="Photo displaying  Knob and Tube wiring hazards."/>
          <p:cNvSpPr/>
          <p:nvPr/>
        </p:nvSpPr>
        <p:spPr>
          <a:xfrm>
            <a:off x="3462983" y="1355617"/>
            <a:ext cx="5662507" cy="4505841"/>
          </a:xfrm>
          <a:custGeom>
            <a:avLst/>
            <a:gdLst/>
            <a:ahLst/>
            <a:cxnLst/>
            <a:rect l="l" t="t" r="r" b="b"/>
            <a:pathLst>
              <a:path w="5662507" h="4505841">
                <a:moveTo>
                  <a:pt x="0" y="0"/>
                </a:moveTo>
                <a:lnTo>
                  <a:pt x="5662506" y="0"/>
                </a:lnTo>
                <a:lnTo>
                  <a:pt x="5662506" y="4505841"/>
                </a:lnTo>
                <a:lnTo>
                  <a:pt x="0" y="4505841"/>
                </a:lnTo>
                <a:lnTo>
                  <a:pt x="0" y="0"/>
                </a:lnTo>
                <a:close/>
              </a:path>
            </a:pathLst>
          </a:custGeom>
          <a:blipFill>
            <a:blip r:embed="rId3"/>
            <a:stretch>
              <a:fillRect r="-439"/>
            </a:stretch>
          </a:blipFill>
        </p:spPr>
      </p:sp>
      <p:sp>
        <p:nvSpPr>
          <p:cNvPr id="7" name="TextBox 7"/>
          <p:cNvSpPr txBox="1"/>
          <p:nvPr/>
        </p:nvSpPr>
        <p:spPr>
          <a:xfrm>
            <a:off x="302842" y="1594914"/>
            <a:ext cx="2844800" cy="4106323"/>
          </a:xfrm>
          <a:prstGeom prst="rect">
            <a:avLst/>
          </a:prstGeom>
        </p:spPr>
        <p:txBody>
          <a:bodyPr lIns="0" tIns="0" rIns="0" bIns="0" rtlCol="0" anchor="t">
            <a:spAutoFit/>
          </a:bodyPr>
          <a:lstStyle/>
          <a:p>
            <a:pPr algn="l">
              <a:lnSpc>
                <a:spcPts val="2534"/>
              </a:lnSpc>
            </a:pPr>
            <a:r>
              <a:rPr lang="en-US" sz="2346">
                <a:solidFill>
                  <a:srgbClr val="000000"/>
                </a:solidFill>
                <a:latin typeface="Arial"/>
              </a:rPr>
              <a:t>Note the locations of these and any other electrical hazards:</a:t>
            </a:r>
          </a:p>
          <a:p>
            <a:pPr marL="302000" lvl="1" indent="-151000" algn="l">
              <a:lnSpc>
                <a:spcPts val="2534"/>
              </a:lnSpc>
              <a:buFont typeface="Arial"/>
              <a:buChar char="•"/>
            </a:pPr>
            <a:r>
              <a:rPr lang="en-US" sz="2346">
                <a:solidFill>
                  <a:srgbClr val="000000"/>
                </a:solidFill>
                <a:latin typeface="Arial"/>
              </a:rPr>
              <a:t>Knob and </a:t>
            </a:r>
          </a:p>
          <a:p>
            <a:pPr marL="302000" lvl="1" indent="-151000" algn="l">
              <a:lnSpc>
                <a:spcPts val="2534"/>
              </a:lnSpc>
            </a:pPr>
            <a:r>
              <a:rPr lang="en-US" sz="2346">
                <a:solidFill>
                  <a:srgbClr val="000000"/>
                </a:solidFill>
                <a:latin typeface="Arial"/>
              </a:rPr>
              <a:t>tube wiring</a:t>
            </a:r>
          </a:p>
          <a:p>
            <a:pPr marL="302000" lvl="1" indent="-151000" algn="l">
              <a:lnSpc>
                <a:spcPts val="2534"/>
              </a:lnSpc>
              <a:buFont typeface="Arial"/>
              <a:buChar char="•"/>
            </a:pPr>
            <a:r>
              <a:rPr lang="en-US" sz="2346">
                <a:solidFill>
                  <a:srgbClr val="000000"/>
                </a:solidFill>
                <a:latin typeface="Arial"/>
              </a:rPr>
              <a:t>Open wire splices</a:t>
            </a:r>
          </a:p>
          <a:p>
            <a:pPr marL="302000" lvl="1" indent="-151000" algn="l">
              <a:lnSpc>
                <a:spcPts val="2534"/>
              </a:lnSpc>
              <a:buFont typeface="Arial"/>
              <a:buChar char="•"/>
            </a:pPr>
            <a:r>
              <a:rPr lang="en-US" sz="2346">
                <a:solidFill>
                  <a:srgbClr val="000000"/>
                </a:solidFill>
                <a:latin typeface="Arial"/>
              </a:rPr>
              <a:t>Uncovered </a:t>
            </a:r>
          </a:p>
          <a:p>
            <a:pPr marL="302000" lvl="1" indent="-151000" algn="l">
              <a:lnSpc>
                <a:spcPts val="2534"/>
              </a:lnSpc>
            </a:pPr>
            <a:r>
              <a:rPr lang="en-US" sz="2346">
                <a:solidFill>
                  <a:srgbClr val="000000"/>
                </a:solidFill>
                <a:latin typeface="Arial"/>
              </a:rPr>
              <a:t>junction boxes</a:t>
            </a:r>
          </a:p>
          <a:p>
            <a:pPr marL="302000" lvl="1" indent="-151000" algn="l">
              <a:lnSpc>
                <a:spcPts val="2534"/>
              </a:lnSpc>
              <a:buFont typeface="Arial"/>
              <a:buChar char="•"/>
            </a:pPr>
            <a:r>
              <a:rPr lang="en-US" sz="2346">
                <a:solidFill>
                  <a:srgbClr val="000000"/>
                </a:solidFill>
                <a:latin typeface="Arial"/>
              </a:rPr>
              <a:t>Frayed wire, etc.</a:t>
            </a:r>
          </a:p>
          <a:p>
            <a:pPr marL="302000" lvl="1" indent="-151000" algn="l">
              <a:lnSpc>
                <a:spcPts val="2534"/>
              </a:lnSpc>
            </a:pPr>
            <a:endParaRPr lang="en-US" sz="2346">
              <a:solidFill>
                <a:srgbClr val="000000"/>
              </a:solidFill>
              <a:latin typeface="Arial"/>
            </a:endParaRPr>
          </a:p>
        </p:txBody>
      </p:sp>
      <p:grpSp>
        <p:nvGrpSpPr>
          <p:cNvPr id="8" name="Group 8"/>
          <p:cNvGrpSpPr/>
          <p:nvPr/>
        </p:nvGrpSpPr>
        <p:grpSpPr>
          <a:xfrm>
            <a:off x="3901440" y="4209160"/>
            <a:ext cx="2519680" cy="1300480"/>
            <a:chOff x="0" y="0"/>
            <a:chExt cx="3359573" cy="1733973"/>
          </a:xfrm>
        </p:grpSpPr>
        <p:sp>
          <p:nvSpPr>
            <p:cNvPr id="9" name="Freeform 9"/>
            <p:cNvSpPr/>
            <p:nvPr/>
          </p:nvSpPr>
          <p:spPr>
            <a:xfrm>
              <a:off x="0" y="-1716278"/>
              <a:ext cx="3359531" cy="3450209"/>
            </a:xfrm>
            <a:custGeom>
              <a:avLst/>
              <a:gdLst/>
              <a:ahLst/>
              <a:cxnLst/>
              <a:rect l="l" t="t" r="r" b="b"/>
              <a:pathLst>
                <a:path w="3359531" h="3450209">
                  <a:moveTo>
                    <a:pt x="0" y="1716278"/>
                  </a:moveTo>
                  <a:lnTo>
                    <a:pt x="559943" y="1716278"/>
                  </a:lnTo>
                  <a:lnTo>
                    <a:pt x="1500505" y="0"/>
                  </a:lnTo>
                  <a:lnTo>
                    <a:pt x="1399794" y="1716278"/>
                  </a:lnTo>
                  <a:lnTo>
                    <a:pt x="3359531" y="1716278"/>
                  </a:lnTo>
                  <a:lnTo>
                    <a:pt x="3359531" y="2005330"/>
                  </a:lnTo>
                  <a:lnTo>
                    <a:pt x="3359531" y="2438781"/>
                  </a:lnTo>
                  <a:lnTo>
                    <a:pt x="3359531" y="3450209"/>
                  </a:lnTo>
                  <a:lnTo>
                    <a:pt x="1399794" y="3450209"/>
                  </a:lnTo>
                  <a:lnTo>
                    <a:pt x="559943" y="3450209"/>
                  </a:lnTo>
                  <a:lnTo>
                    <a:pt x="0" y="3450209"/>
                  </a:lnTo>
                  <a:lnTo>
                    <a:pt x="0" y="2438781"/>
                  </a:lnTo>
                  <a:lnTo>
                    <a:pt x="0" y="2005330"/>
                  </a:lnTo>
                  <a:close/>
                </a:path>
              </a:pathLst>
            </a:custGeom>
            <a:solidFill>
              <a:srgbClr val="FFFFFF">
                <a:alpha val="91765"/>
              </a:srgbClr>
            </a:solidFill>
          </p:spPr>
        </p:sp>
        <p:sp>
          <p:nvSpPr>
            <p:cNvPr id="10" name="TextBox 10"/>
            <p:cNvSpPr txBox="1"/>
            <p:nvPr/>
          </p:nvSpPr>
          <p:spPr>
            <a:xfrm>
              <a:off x="0" y="-28575"/>
              <a:ext cx="3359573" cy="1762548"/>
            </a:xfrm>
            <a:prstGeom prst="rect">
              <a:avLst/>
            </a:prstGeom>
          </p:spPr>
          <p:txBody>
            <a:bodyPr lIns="50800" tIns="50800" rIns="50800" bIns="50800" rtlCol="0" anchor="ctr"/>
            <a:lstStyle/>
            <a:p>
              <a:pPr algn="ctr">
                <a:lnSpc>
                  <a:spcPts val="2304"/>
                </a:lnSpc>
              </a:pPr>
              <a:r>
                <a:rPr lang="en-US" sz="2133">
                  <a:solidFill>
                    <a:srgbClr val="000000"/>
                  </a:solidFill>
                  <a:latin typeface="Arial"/>
                </a:rPr>
                <a:t>Most state codes prohibit insulation over knob and </a:t>
              </a:r>
            </a:p>
            <a:p>
              <a:pPr algn="ctr">
                <a:lnSpc>
                  <a:spcPts val="2304"/>
                </a:lnSpc>
              </a:pPr>
              <a:r>
                <a:rPr lang="en-US" sz="2133">
                  <a:solidFill>
                    <a:srgbClr val="000000"/>
                  </a:solidFill>
                  <a:latin typeface="Arial"/>
                </a:rPr>
                <a:t>tube wiring.</a:t>
              </a:r>
            </a:p>
          </p:txBody>
        </p:sp>
      </p:grpSp>
      <p:sp>
        <p:nvSpPr>
          <p:cNvPr id="14" name="Footer Placeholder 6">
            <a:extLst>
              <a:ext uri="{FF2B5EF4-FFF2-40B4-BE49-F238E27FC236}">
                <a16:creationId xmlns:a16="http://schemas.microsoft.com/office/drawing/2014/main" id="{7958B60C-3E4A-5BA0-4503-6BC651EE838C}"/>
              </a:ext>
            </a:extLst>
          </p:cNvPr>
          <p:cNvSpPr>
            <a:spLocks noGrp="1"/>
          </p:cNvSpPr>
          <p:nvPr/>
        </p:nvSpPr>
        <p:spPr>
          <a:xfrm>
            <a:off x="3277512" y="686739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GJA 2024 Version III</a:t>
            </a:r>
          </a:p>
        </p:txBody>
      </p:sp>
      <p:pic>
        <p:nvPicPr>
          <p:cNvPr id="16" name="Picture 15" descr="A red and white symbol of a person with a hard hat&#10;&#10;AI-generated content may be incorrect.">
            <a:extLst>
              <a:ext uri="{FF2B5EF4-FFF2-40B4-BE49-F238E27FC236}">
                <a16:creationId xmlns:a16="http://schemas.microsoft.com/office/drawing/2014/main" id="{868FB2BB-F907-9088-984F-F1AABBF1C402}"/>
              </a:ext>
            </a:extLst>
          </p:cNvPr>
          <p:cNvPicPr>
            <a:picLocks noChangeAspect="1"/>
          </p:cNvPicPr>
          <p:nvPr/>
        </p:nvPicPr>
        <p:blipFill>
          <a:blip r:embed="rId4"/>
          <a:stretch>
            <a:fillRect/>
          </a:stretch>
        </p:blipFill>
        <p:spPr>
          <a:xfrm>
            <a:off x="8444877" y="211014"/>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F83DC9A4-5AAF-EB12-BBCD-21671B644E7D}"/>
              </a:ext>
            </a:extLst>
          </p:cNvPr>
          <p:cNvPicPr>
            <a:picLocks noChangeAspect="1"/>
          </p:cNvPicPr>
          <p:nvPr/>
        </p:nvPicPr>
        <p:blipFill>
          <a:blip r:embed="rId5"/>
          <a:stretch>
            <a:fillRect/>
          </a:stretch>
        </p:blipFill>
        <p:spPr>
          <a:xfrm>
            <a:off x="483155" y="296124"/>
            <a:ext cx="1680521" cy="519859"/>
          </a:xfrm>
          <a:prstGeom prst="rect">
            <a:avLst/>
          </a:prstGeom>
        </p:spPr>
      </p:pic>
      <p:sp>
        <p:nvSpPr>
          <p:cNvPr id="20" name="Rectangle 19">
            <a:extLst>
              <a:ext uri="{FF2B5EF4-FFF2-40B4-BE49-F238E27FC236}">
                <a16:creationId xmlns:a16="http://schemas.microsoft.com/office/drawing/2014/main" id="{8D7EF908-C130-AC87-18C1-11032D69C9E9}"/>
              </a:ext>
            </a:extLst>
          </p:cNvPr>
          <p:cNvSpPr/>
          <p:nvPr/>
        </p:nvSpPr>
        <p:spPr>
          <a:xfrm>
            <a:off x="-4854" y="640651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2" name="Slide Number Placeholder 2">
            <a:extLst>
              <a:ext uri="{FF2B5EF4-FFF2-40B4-BE49-F238E27FC236}">
                <a16:creationId xmlns:a16="http://schemas.microsoft.com/office/drawing/2014/main" id="{730845FE-B67A-1D5A-6162-564259E37CED}"/>
              </a:ext>
            </a:extLst>
          </p:cNvPr>
          <p:cNvSpPr>
            <a:spLocks noGrp="1"/>
          </p:cNvSpPr>
          <p:nvPr/>
        </p:nvSpPr>
        <p:spPr>
          <a:xfrm>
            <a:off x="7870004" y="6351248"/>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a:solidFill>
                <a:schemeClr val="bg1"/>
              </a:solidFill>
              <a:latin typeface="Arial"/>
            </a:endParaRPr>
          </a:p>
        </p:txBody>
      </p:sp>
      <p:pic>
        <p:nvPicPr>
          <p:cNvPr id="24" name="Picture 23" descr="A black and white sign with black text&#10;&#10;AI-generated content may be incorrect.">
            <a:extLst>
              <a:ext uri="{FF2B5EF4-FFF2-40B4-BE49-F238E27FC236}">
                <a16:creationId xmlns:a16="http://schemas.microsoft.com/office/drawing/2014/main" id="{8AFD4C7E-E753-E086-53D1-18C402E83107}"/>
              </a:ext>
            </a:extLst>
          </p:cNvPr>
          <p:cNvPicPr>
            <a:picLocks noChangeAspect="1"/>
          </p:cNvPicPr>
          <p:nvPr/>
        </p:nvPicPr>
        <p:blipFill>
          <a:blip r:embed="rId6"/>
          <a:stretch>
            <a:fillRect/>
          </a:stretch>
        </p:blipFill>
        <p:spPr>
          <a:xfrm>
            <a:off x="7959971" y="6762115"/>
            <a:ext cx="422103" cy="418432"/>
          </a:xfrm>
          <a:prstGeom prst="rect">
            <a:avLst/>
          </a:prstGeom>
          <a:ln>
            <a:noFill/>
          </a:ln>
        </p:spPr>
      </p:pic>
      <p:pic>
        <p:nvPicPr>
          <p:cNvPr id="26" name="Picture 25" descr="A blue and grey logo&#10;&#10;AI-generated content may be incorrect.">
            <a:extLst>
              <a:ext uri="{FF2B5EF4-FFF2-40B4-BE49-F238E27FC236}">
                <a16:creationId xmlns:a16="http://schemas.microsoft.com/office/drawing/2014/main" id="{B4543662-83C0-98DD-AECF-0D572423E71C}"/>
              </a:ext>
            </a:extLst>
          </p:cNvPr>
          <p:cNvPicPr>
            <a:picLocks noChangeAspect="1"/>
          </p:cNvPicPr>
          <p:nvPr/>
        </p:nvPicPr>
        <p:blipFill>
          <a:blip r:embed="rId7"/>
          <a:stretch>
            <a:fillRect/>
          </a:stretch>
        </p:blipFill>
        <p:spPr>
          <a:xfrm>
            <a:off x="684935" y="6788772"/>
            <a:ext cx="1265702" cy="362022"/>
          </a:xfrm>
          <a:prstGeom prst="rect">
            <a:avLst/>
          </a:prstGeom>
          <a:ln>
            <a:noFill/>
          </a:ln>
        </p:spPr>
      </p:pic>
      <p:pic>
        <p:nvPicPr>
          <p:cNvPr id="28" name="Picture 27" descr="A green text on a white background&#10;&#10;AI-generated content may be incorrect.">
            <a:extLst>
              <a:ext uri="{FF2B5EF4-FFF2-40B4-BE49-F238E27FC236}">
                <a16:creationId xmlns:a16="http://schemas.microsoft.com/office/drawing/2014/main" id="{69B23679-A182-CA3E-3589-23182A23A2BB}"/>
              </a:ext>
            </a:extLst>
          </p:cNvPr>
          <p:cNvPicPr>
            <a:picLocks noChangeAspect="1"/>
          </p:cNvPicPr>
          <p:nvPr/>
        </p:nvPicPr>
        <p:blipFill>
          <a:blip r:embed="rId8"/>
          <a:stretch>
            <a:fillRect/>
          </a:stretch>
        </p:blipFill>
        <p:spPr>
          <a:xfrm>
            <a:off x="4121320" y="6792392"/>
            <a:ext cx="1235674" cy="307486"/>
          </a:xfrm>
          <a:prstGeom prst="rect">
            <a:avLst/>
          </a:prstGeom>
          <a:ln>
            <a:noFill/>
          </a:ln>
        </p:spPr>
      </p:pic>
      <p:sp>
        <p:nvSpPr>
          <p:cNvPr id="30" name="Footer Placeholder 1">
            <a:extLst>
              <a:ext uri="{FF2B5EF4-FFF2-40B4-BE49-F238E27FC236}">
                <a16:creationId xmlns:a16="http://schemas.microsoft.com/office/drawing/2014/main" id="{6FE8021D-4CC4-1094-06BE-46FA761EFBB6}"/>
              </a:ext>
            </a:extLst>
          </p:cNvPr>
          <p:cNvSpPr txBox="1">
            <a:spLocks/>
          </p:cNvSpPr>
          <p:nvPr/>
        </p:nvSpPr>
        <p:spPr>
          <a:xfrm>
            <a:off x="1454119" y="706807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2de5cd8974708ec3d6857e58874dbc8">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03ddc18fa07d755e09dfa843a02406"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Props1.xml><?xml version="1.0" encoding="utf-8"?>
<ds:datastoreItem xmlns:ds="http://schemas.openxmlformats.org/officeDocument/2006/customXml" ds:itemID="{FA432448-3E21-4A4B-9879-647A2CCF0541}">
  <ds:schemaRefs>
    <ds:schemaRef ds:uri="http://schemas.microsoft.com/sharepoint/v3/contenttype/forms"/>
  </ds:schemaRefs>
</ds:datastoreItem>
</file>

<file path=customXml/itemProps2.xml><?xml version="1.0" encoding="utf-8"?>
<ds:datastoreItem xmlns:ds="http://schemas.openxmlformats.org/officeDocument/2006/customXml" ds:itemID="{A53B3A2B-CD17-4700-9943-67D7BA7939E6}">
  <ds:schemaRefs>
    <ds:schemaRef ds:uri="2263413f-67d7-4b20-801a-fceee06b426e"/>
    <ds:schemaRef ds:uri="6bad041c-431a-48da-bc8b-7f3d4c40a4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029B4E-AFE8-4FA4-A0C6-6CCB85FFCB04}">
  <ds:schemaRefs>
    <ds:schemaRef ds:uri="2263413f-67d7-4b20-801a-fceee06b426e"/>
    <ds:schemaRef ds:uri="6bad041c-431a-48da-bc8b-7f3d4c40a49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36</Slides>
  <Notes>36</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At the Job Site - En el sitio de trabajo</dc:title>
  <cp:revision>116</cp:revision>
  <dcterms:created xsi:type="dcterms:W3CDTF">2006-08-16T00:00:00Z</dcterms:created>
  <dcterms:modified xsi:type="dcterms:W3CDTF">2025-08-14T18:35:20Z</dcterms:modified>
  <dc:identifier>DAGFZkfSbhI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