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4"/>
  </p:sldMasterIdLst>
  <p:notesMasterIdLst>
    <p:notesMasterId r:id="rId36"/>
  </p:notesMasterIdLst>
  <p:sldIdLst>
    <p:sldId id="343" r:id="rId5"/>
    <p:sldId id="259" r:id="rId6"/>
    <p:sldId id="317" r:id="rId7"/>
    <p:sldId id="373" r:id="rId8"/>
    <p:sldId id="390" r:id="rId9"/>
    <p:sldId id="357" r:id="rId10"/>
    <p:sldId id="389" r:id="rId11"/>
    <p:sldId id="384" r:id="rId12"/>
    <p:sldId id="375" r:id="rId13"/>
    <p:sldId id="380" r:id="rId14"/>
    <p:sldId id="374" r:id="rId15"/>
    <p:sldId id="361" r:id="rId16"/>
    <p:sldId id="377" r:id="rId17"/>
    <p:sldId id="369" r:id="rId18"/>
    <p:sldId id="372" r:id="rId19"/>
    <p:sldId id="378" r:id="rId20"/>
    <p:sldId id="358" r:id="rId21"/>
    <p:sldId id="360" r:id="rId22"/>
    <p:sldId id="366" r:id="rId23"/>
    <p:sldId id="367" r:id="rId24"/>
    <p:sldId id="364" r:id="rId25"/>
    <p:sldId id="385" r:id="rId26"/>
    <p:sldId id="381" r:id="rId27"/>
    <p:sldId id="334" r:id="rId28"/>
    <p:sldId id="335" r:id="rId29"/>
    <p:sldId id="290" r:id="rId30"/>
    <p:sldId id="344" r:id="rId31"/>
    <p:sldId id="365" r:id="rId32"/>
    <p:sldId id="386" r:id="rId33"/>
    <p:sldId id="391" r:id="rId34"/>
    <p:sldId id="392" r:id="rId35"/>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sz="2400"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sz="2400"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sz="2400"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sz="2400" kern="1200">
        <a:solidFill>
          <a:schemeClr val="tx1"/>
        </a:solidFill>
        <a:latin typeface="Arial" charset="0"/>
        <a:ea typeface="ＭＳ Ｐゴシック"/>
        <a:cs typeface="ＭＳ Ｐゴシック"/>
      </a:defRPr>
    </a:lvl5pPr>
    <a:lvl6pPr marL="2286000" algn="l" defTabSz="914400" rtl="0" eaLnBrk="1" latinLnBrk="0" hangingPunct="1">
      <a:defRPr sz="2400" kern="1200">
        <a:solidFill>
          <a:schemeClr val="tx1"/>
        </a:solidFill>
        <a:latin typeface="Arial" charset="0"/>
        <a:ea typeface="ＭＳ Ｐゴシック"/>
        <a:cs typeface="ＭＳ Ｐゴシック"/>
      </a:defRPr>
    </a:lvl6pPr>
    <a:lvl7pPr marL="2743200" algn="l" defTabSz="914400" rtl="0" eaLnBrk="1" latinLnBrk="0" hangingPunct="1">
      <a:defRPr sz="2400" kern="1200">
        <a:solidFill>
          <a:schemeClr val="tx1"/>
        </a:solidFill>
        <a:latin typeface="Arial" charset="0"/>
        <a:ea typeface="ＭＳ Ｐゴシック"/>
        <a:cs typeface="ＭＳ Ｐゴシック"/>
      </a:defRPr>
    </a:lvl7pPr>
    <a:lvl8pPr marL="3200400" algn="l" defTabSz="914400" rtl="0" eaLnBrk="1" latinLnBrk="0" hangingPunct="1">
      <a:defRPr sz="2400" kern="1200">
        <a:solidFill>
          <a:schemeClr val="tx1"/>
        </a:solidFill>
        <a:latin typeface="Arial" charset="0"/>
        <a:ea typeface="ＭＳ Ｐゴシック"/>
        <a:cs typeface="ＭＳ Ｐゴシック"/>
      </a:defRPr>
    </a:lvl8pPr>
    <a:lvl9pPr marL="3657600" algn="l" defTabSz="914400" rtl="0" eaLnBrk="1" latinLnBrk="0" hangingPunct="1">
      <a:defRPr sz="2400" kern="12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678F"/>
    <a:srgbClr val="000066"/>
    <a:srgbClr val="130A88"/>
    <a:srgbClr val="000000"/>
    <a:srgbClr val="333333"/>
    <a:srgbClr val="0B0C0D"/>
    <a:srgbClr val="A81404"/>
    <a:srgbClr val="811119"/>
    <a:srgbClr val="8FD744"/>
    <a:srgbClr val="6B9E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45" autoAdjust="0"/>
    <p:restoredTop sz="88784" autoAdjust="0"/>
  </p:normalViewPr>
  <p:slideViewPr>
    <p:cSldViewPr snapToGrid="0" snapToObjects="1">
      <p:cViewPr varScale="1">
        <p:scale>
          <a:sx n="141" d="100"/>
          <a:sy n="141" d="100"/>
        </p:scale>
        <p:origin x="252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7" d="100"/>
          <a:sy n="57" d="100"/>
        </p:scale>
        <p:origin x="-247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Martineau" userId="073ce0ee-5d7d-468d-8982-2f6aa7a904ba" providerId="ADAL" clId="{C3849CC4-EB21-41C8-89DE-59BAE44448BA}"/>
    <pc:docChg chg="undo custSel modSld">
      <pc:chgData name="Matthew Martineau" userId="073ce0ee-5d7d-468d-8982-2f6aa7a904ba" providerId="ADAL" clId="{C3849CC4-EB21-41C8-89DE-59BAE44448BA}" dt="2026-01-23T15:56:11.884" v="69"/>
      <pc:docMkLst>
        <pc:docMk/>
      </pc:docMkLst>
      <pc:sldChg chg="addSp modSp">
        <pc:chgData name="Matthew Martineau" userId="073ce0ee-5d7d-468d-8982-2f6aa7a904ba" providerId="ADAL" clId="{C3849CC4-EB21-41C8-89DE-59BAE44448BA}" dt="2026-01-23T15:53:00.366" v="38"/>
        <pc:sldMkLst>
          <pc:docMk/>
          <pc:sldMk cId="0" sldId="290"/>
        </pc:sldMkLst>
        <pc:spChg chg="mod">
          <ac:chgData name="Matthew Martineau" userId="073ce0ee-5d7d-468d-8982-2f6aa7a904ba" providerId="ADAL" clId="{C3849CC4-EB21-41C8-89DE-59BAE44448BA}" dt="2026-01-23T15:52:58.646" v="37" actId="1076"/>
          <ac:spMkLst>
            <pc:docMk/>
            <pc:sldMk cId="0" sldId="290"/>
            <ac:spMk id="2" creationId="{00000000-0000-0000-0000-000000000000}"/>
          </ac:spMkLst>
        </pc:spChg>
        <pc:spChg chg="add">
          <ac:chgData name="Matthew Martineau" userId="073ce0ee-5d7d-468d-8982-2f6aa7a904ba" providerId="ADAL" clId="{C3849CC4-EB21-41C8-89DE-59BAE44448BA}" dt="2026-01-23T15:53:00.366" v="38"/>
          <ac:spMkLst>
            <pc:docMk/>
            <pc:sldMk cId="0" sldId="290"/>
            <ac:spMk id="4" creationId="{2CEF0E5A-D2A6-417D-8B59-82C6E5E37654}"/>
          </ac:spMkLst>
        </pc:spChg>
        <pc:spChg chg="add">
          <ac:chgData name="Matthew Martineau" userId="073ce0ee-5d7d-468d-8982-2f6aa7a904ba" providerId="ADAL" clId="{C3849CC4-EB21-41C8-89DE-59BAE44448BA}" dt="2026-01-23T15:53:00.366" v="38"/>
          <ac:spMkLst>
            <pc:docMk/>
            <pc:sldMk cId="0" sldId="290"/>
            <ac:spMk id="5" creationId="{A2A8C2C1-7493-45C1-8340-FEC0C8D63BCA}"/>
          </ac:spMkLst>
        </pc:spChg>
        <pc:spChg chg="add">
          <ac:chgData name="Matthew Martineau" userId="073ce0ee-5d7d-468d-8982-2f6aa7a904ba" providerId="ADAL" clId="{C3849CC4-EB21-41C8-89DE-59BAE44448BA}" dt="2026-01-23T15:53:00.366" v="38"/>
          <ac:spMkLst>
            <pc:docMk/>
            <pc:sldMk cId="0" sldId="290"/>
            <ac:spMk id="6" creationId="{CD8706F5-7410-4320-9A79-494AEE758BC7}"/>
          </ac:spMkLst>
        </pc:spChg>
        <pc:picChg chg="add">
          <ac:chgData name="Matthew Martineau" userId="073ce0ee-5d7d-468d-8982-2f6aa7a904ba" providerId="ADAL" clId="{C3849CC4-EB21-41C8-89DE-59BAE44448BA}" dt="2026-01-23T15:53:00.366" v="38"/>
          <ac:picMkLst>
            <pc:docMk/>
            <pc:sldMk cId="0" sldId="290"/>
            <ac:picMk id="7" creationId="{AA653838-7C5F-462D-B9C4-6A3FC58141FF}"/>
          </ac:picMkLst>
        </pc:picChg>
        <pc:picChg chg="add">
          <ac:chgData name="Matthew Martineau" userId="073ce0ee-5d7d-468d-8982-2f6aa7a904ba" providerId="ADAL" clId="{C3849CC4-EB21-41C8-89DE-59BAE44448BA}" dt="2026-01-23T15:53:00.366" v="38"/>
          <ac:picMkLst>
            <pc:docMk/>
            <pc:sldMk cId="0" sldId="290"/>
            <ac:picMk id="8" creationId="{CCDDA734-841E-4C32-9EA2-89ED5B201B1E}"/>
          </ac:picMkLst>
        </pc:picChg>
        <pc:picChg chg="add">
          <ac:chgData name="Matthew Martineau" userId="073ce0ee-5d7d-468d-8982-2f6aa7a904ba" providerId="ADAL" clId="{C3849CC4-EB21-41C8-89DE-59BAE44448BA}" dt="2026-01-23T15:53:00.366" v="38"/>
          <ac:picMkLst>
            <pc:docMk/>
            <pc:sldMk cId="0" sldId="290"/>
            <ac:picMk id="9" creationId="{5194FFA3-B17C-4E8F-AD53-76DD49A39877}"/>
          </ac:picMkLst>
        </pc:picChg>
        <pc:picChg chg="add">
          <ac:chgData name="Matthew Martineau" userId="073ce0ee-5d7d-468d-8982-2f6aa7a904ba" providerId="ADAL" clId="{C3849CC4-EB21-41C8-89DE-59BAE44448BA}" dt="2026-01-23T15:53:00.366" v="38"/>
          <ac:picMkLst>
            <pc:docMk/>
            <pc:sldMk cId="0" sldId="290"/>
            <ac:picMk id="10" creationId="{E154BB7F-0320-42F2-BA84-3A7AC49F7883}"/>
          </ac:picMkLst>
        </pc:picChg>
        <pc:picChg chg="add">
          <ac:chgData name="Matthew Martineau" userId="073ce0ee-5d7d-468d-8982-2f6aa7a904ba" providerId="ADAL" clId="{C3849CC4-EB21-41C8-89DE-59BAE44448BA}" dt="2026-01-23T15:53:00.366" v="38"/>
          <ac:picMkLst>
            <pc:docMk/>
            <pc:sldMk cId="0" sldId="290"/>
            <ac:picMk id="11" creationId="{59AFB173-E455-420D-B066-1975D1F23680}"/>
          </ac:picMkLst>
        </pc:picChg>
      </pc:sldChg>
      <pc:sldChg chg="addSp delSp modSp">
        <pc:chgData name="Matthew Martineau" userId="073ce0ee-5d7d-468d-8982-2f6aa7a904ba" providerId="ADAL" clId="{C3849CC4-EB21-41C8-89DE-59BAE44448BA}" dt="2026-01-23T15:49:22.194" v="28"/>
        <pc:sldMkLst>
          <pc:docMk/>
          <pc:sldMk cId="0" sldId="334"/>
        </pc:sldMkLst>
        <pc:spChg chg="mod">
          <ac:chgData name="Matthew Martineau" userId="073ce0ee-5d7d-468d-8982-2f6aa7a904ba" providerId="ADAL" clId="{C3849CC4-EB21-41C8-89DE-59BAE44448BA}" dt="2026-01-23T15:49:12.477" v="25" actId="1076"/>
          <ac:spMkLst>
            <pc:docMk/>
            <pc:sldMk cId="0" sldId="334"/>
            <ac:spMk id="23" creationId="{53BB256F-91C0-4150-9D46-0D0BACE56581}"/>
          </ac:spMkLst>
        </pc:spChg>
        <pc:spChg chg="del">
          <ac:chgData name="Matthew Martineau" userId="073ce0ee-5d7d-468d-8982-2f6aa7a904ba" providerId="ADAL" clId="{C3849CC4-EB21-41C8-89DE-59BAE44448BA}" dt="2026-01-23T15:48:57.065" v="22" actId="478"/>
          <ac:spMkLst>
            <pc:docMk/>
            <pc:sldMk cId="0" sldId="334"/>
            <ac:spMk id="25" creationId="{00000000-0000-0000-0000-000000000000}"/>
          </ac:spMkLst>
        </pc:spChg>
        <pc:spChg chg="add">
          <ac:chgData name="Matthew Martineau" userId="073ce0ee-5d7d-468d-8982-2f6aa7a904ba" providerId="ADAL" clId="{C3849CC4-EB21-41C8-89DE-59BAE44448BA}" dt="2026-01-23T15:49:22.194" v="28"/>
          <ac:spMkLst>
            <pc:docMk/>
            <pc:sldMk cId="0" sldId="334"/>
            <ac:spMk id="26" creationId="{4CDB7AD9-A6D3-4385-8AB2-97AE2FAE11AF}"/>
          </ac:spMkLst>
        </pc:spChg>
        <pc:spChg chg="mod">
          <ac:chgData name="Matthew Martineau" userId="073ce0ee-5d7d-468d-8982-2f6aa7a904ba" providerId="ADAL" clId="{C3849CC4-EB21-41C8-89DE-59BAE44448BA}" dt="2026-01-23T15:49:12.477" v="25" actId="1076"/>
          <ac:spMkLst>
            <pc:docMk/>
            <pc:sldMk cId="0" sldId="334"/>
            <ac:spMk id="27" creationId="{1BA23B4D-2749-4463-8802-46F2AB881046}"/>
          </ac:spMkLst>
        </pc:spChg>
        <pc:spChg chg="add">
          <ac:chgData name="Matthew Martineau" userId="073ce0ee-5d7d-468d-8982-2f6aa7a904ba" providerId="ADAL" clId="{C3849CC4-EB21-41C8-89DE-59BAE44448BA}" dt="2026-01-23T15:49:22.194" v="28"/>
          <ac:spMkLst>
            <pc:docMk/>
            <pc:sldMk cId="0" sldId="334"/>
            <ac:spMk id="30" creationId="{BB32DF5C-7A41-48F4-909A-E185D9E828E6}"/>
          </ac:spMkLst>
        </pc:spChg>
        <pc:spChg chg="add">
          <ac:chgData name="Matthew Martineau" userId="073ce0ee-5d7d-468d-8982-2f6aa7a904ba" providerId="ADAL" clId="{C3849CC4-EB21-41C8-89DE-59BAE44448BA}" dt="2026-01-23T15:49:22.194" v="28"/>
          <ac:spMkLst>
            <pc:docMk/>
            <pc:sldMk cId="0" sldId="334"/>
            <ac:spMk id="32" creationId="{070A0DCD-8467-4D27-B527-D3D188FA1C18}"/>
          </ac:spMkLst>
        </pc:spChg>
        <pc:spChg chg="mod">
          <ac:chgData name="Matthew Martineau" userId="073ce0ee-5d7d-468d-8982-2f6aa7a904ba" providerId="ADAL" clId="{C3849CC4-EB21-41C8-89DE-59BAE44448BA}" dt="2026-01-23T15:49:12.477" v="25" actId="1076"/>
          <ac:spMkLst>
            <pc:docMk/>
            <pc:sldMk cId="0" sldId="334"/>
            <ac:spMk id="42" creationId="{0CD32B3E-3FFB-4ED8-90C7-03F35A46FB0E}"/>
          </ac:spMkLst>
        </pc:spChg>
        <pc:spChg chg="mod">
          <ac:chgData name="Matthew Martineau" userId="073ce0ee-5d7d-468d-8982-2f6aa7a904ba" providerId="ADAL" clId="{C3849CC4-EB21-41C8-89DE-59BAE44448BA}" dt="2026-01-23T15:49:12.477" v="25" actId="1076"/>
          <ac:spMkLst>
            <pc:docMk/>
            <pc:sldMk cId="0" sldId="334"/>
            <ac:spMk id="43" creationId="{3D6893E4-5A5C-422C-8162-E6B695DCBDE3}"/>
          </ac:spMkLst>
        </pc:spChg>
        <pc:spChg chg="mod">
          <ac:chgData name="Matthew Martineau" userId="073ce0ee-5d7d-468d-8982-2f6aa7a904ba" providerId="ADAL" clId="{C3849CC4-EB21-41C8-89DE-59BAE44448BA}" dt="2026-01-23T15:49:12.477" v="25" actId="1076"/>
          <ac:spMkLst>
            <pc:docMk/>
            <pc:sldMk cId="0" sldId="334"/>
            <ac:spMk id="44" creationId="{32B578CA-037C-4616-A1C9-89B1CFE30502}"/>
          </ac:spMkLst>
        </pc:spChg>
        <pc:spChg chg="mod">
          <ac:chgData name="Matthew Martineau" userId="073ce0ee-5d7d-468d-8982-2f6aa7a904ba" providerId="ADAL" clId="{C3849CC4-EB21-41C8-89DE-59BAE44448BA}" dt="2026-01-23T15:49:12.477" v="25" actId="1076"/>
          <ac:spMkLst>
            <pc:docMk/>
            <pc:sldMk cId="0" sldId="334"/>
            <ac:spMk id="19486" creationId="{00000000-0000-0000-0000-000000000000}"/>
          </ac:spMkLst>
        </pc:spChg>
        <pc:spChg chg="mod">
          <ac:chgData name="Matthew Martineau" userId="073ce0ee-5d7d-468d-8982-2f6aa7a904ba" providerId="ADAL" clId="{C3849CC4-EB21-41C8-89DE-59BAE44448BA}" dt="2026-01-23T15:49:20.492" v="27" actId="1076"/>
          <ac:spMkLst>
            <pc:docMk/>
            <pc:sldMk cId="0" sldId="334"/>
            <ac:spMk id="31746" creationId="{00000000-0000-0000-0000-000000000000}"/>
          </ac:spMkLst>
        </pc:spChg>
        <pc:spChg chg="mod">
          <ac:chgData name="Matthew Martineau" userId="073ce0ee-5d7d-468d-8982-2f6aa7a904ba" providerId="ADAL" clId="{C3849CC4-EB21-41C8-89DE-59BAE44448BA}" dt="2026-01-23T15:49:12.477" v="25" actId="1076"/>
          <ac:spMkLst>
            <pc:docMk/>
            <pc:sldMk cId="0" sldId="334"/>
            <ac:spMk id="31756" creationId="{00000000-0000-0000-0000-000000000000}"/>
          </ac:spMkLst>
        </pc:spChg>
        <pc:spChg chg="mod">
          <ac:chgData name="Matthew Martineau" userId="073ce0ee-5d7d-468d-8982-2f6aa7a904ba" providerId="ADAL" clId="{C3849CC4-EB21-41C8-89DE-59BAE44448BA}" dt="2026-01-23T15:49:12.477" v="25" actId="1076"/>
          <ac:spMkLst>
            <pc:docMk/>
            <pc:sldMk cId="0" sldId="334"/>
            <ac:spMk id="31757" creationId="{00000000-0000-0000-0000-000000000000}"/>
          </ac:spMkLst>
        </pc:spChg>
        <pc:grpChg chg="mod">
          <ac:chgData name="Matthew Martineau" userId="073ce0ee-5d7d-468d-8982-2f6aa7a904ba" providerId="ADAL" clId="{C3849CC4-EB21-41C8-89DE-59BAE44448BA}" dt="2026-01-23T15:49:12.477" v="25" actId="1076"/>
          <ac:grpSpMkLst>
            <pc:docMk/>
            <pc:sldMk cId="0" sldId="334"/>
            <ac:grpSpMk id="4" creationId="{00000000-0000-0000-0000-000000000000}"/>
          </ac:grpSpMkLst>
        </pc:grpChg>
        <pc:grpChg chg="mod">
          <ac:chgData name="Matthew Martineau" userId="073ce0ee-5d7d-468d-8982-2f6aa7a904ba" providerId="ADAL" clId="{C3849CC4-EB21-41C8-89DE-59BAE44448BA}" dt="2026-01-23T15:49:12.477" v="25" actId="1076"/>
          <ac:grpSpMkLst>
            <pc:docMk/>
            <pc:sldMk cId="0" sldId="334"/>
            <ac:grpSpMk id="28" creationId="{A50D21A1-EC60-48EE-B4BA-ABD4B10A093F}"/>
          </ac:grpSpMkLst>
        </pc:grpChg>
        <pc:grpChg chg="mod">
          <ac:chgData name="Matthew Martineau" userId="073ce0ee-5d7d-468d-8982-2f6aa7a904ba" providerId="ADAL" clId="{C3849CC4-EB21-41C8-89DE-59BAE44448BA}" dt="2026-01-23T15:49:12.477" v="25" actId="1076"/>
          <ac:grpSpMkLst>
            <pc:docMk/>
            <pc:sldMk cId="0" sldId="334"/>
            <ac:grpSpMk id="31752" creationId="{00000000-0000-0000-0000-000000000000}"/>
          </ac:grpSpMkLst>
        </pc:grpChg>
        <pc:picChg chg="mod">
          <ac:chgData name="Matthew Martineau" userId="073ce0ee-5d7d-468d-8982-2f6aa7a904ba" providerId="ADAL" clId="{C3849CC4-EB21-41C8-89DE-59BAE44448BA}" dt="2026-01-23T15:49:12.477" v="25" actId="1076"/>
          <ac:picMkLst>
            <pc:docMk/>
            <pc:sldMk cId="0" sldId="334"/>
            <ac:picMk id="24" creationId="{293A5AB6-464C-4046-A745-8FF608042A79}"/>
          </ac:picMkLst>
        </pc:picChg>
        <pc:picChg chg="add">
          <ac:chgData name="Matthew Martineau" userId="073ce0ee-5d7d-468d-8982-2f6aa7a904ba" providerId="ADAL" clId="{C3849CC4-EB21-41C8-89DE-59BAE44448BA}" dt="2026-01-23T15:49:22.194" v="28"/>
          <ac:picMkLst>
            <pc:docMk/>
            <pc:sldMk cId="0" sldId="334"/>
            <ac:picMk id="33" creationId="{2BBF3ECD-41B0-40F8-846C-E101D581A193}"/>
          </ac:picMkLst>
        </pc:picChg>
        <pc:picChg chg="add">
          <ac:chgData name="Matthew Martineau" userId="073ce0ee-5d7d-468d-8982-2f6aa7a904ba" providerId="ADAL" clId="{C3849CC4-EB21-41C8-89DE-59BAE44448BA}" dt="2026-01-23T15:49:22.194" v="28"/>
          <ac:picMkLst>
            <pc:docMk/>
            <pc:sldMk cId="0" sldId="334"/>
            <ac:picMk id="34" creationId="{90FE9BF3-66C2-4759-9F23-0910F7E81D0F}"/>
          </ac:picMkLst>
        </pc:picChg>
        <pc:picChg chg="add">
          <ac:chgData name="Matthew Martineau" userId="073ce0ee-5d7d-468d-8982-2f6aa7a904ba" providerId="ADAL" clId="{C3849CC4-EB21-41C8-89DE-59BAE44448BA}" dt="2026-01-23T15:49:22.194" v="28"/>
          <ac:picMkLst>
            <pc:docMk/>
            <pc:sldMk cId="0" sldId="334"/>
            <ac:picMk id="35" creationId="{9DAE7B81-88CF-4BE4-BEB1-9BFA9783DB65}"/>
          </ac:picMkLst>
        </pc:picChg>
        <pc:picChg chg="add">
          <ac:chgData name="Matthew Martineau" userId="073ce0ee-5d7d-468d-8982-2f6aa7a904ba" providerId="ADAL" clId="{C3849CC4-EB21-41C8-89DE-59BAE44448BA}" dt="2026-01-23T15:49:22.194" v="28"/>
          <ac:picMkLst>
            <pc:docMk/>
            <pc:sldMk cId="0" sldId="334"/>
            <ac:picMk id="36" creationId="{FF10BD18-C493-4E61-8A08-70B678CEC39B}"/>
          </ac:picMkLst>
        </pc:picChg>
        <pc:picChg chg="add">
          <ac:chgData name="Matthew Martineau" userId="073ce0ee-5d7d-468d-8982-2f6aa7a904ba" providerId="ADAL" clId="{C3849CC4-EB21-41C8-89DE-59BAE44448BA}" dt="2026-01-23T15:49:22.194" v="28"/>
          <ac:picMkLst>
            <pc:docMk/>
            <pc:sldMk cId="0" sldId="334"/>
            <ac:picMk id="37" creationId="{32F29337-0542-48B9-A1D4-D565AC3FB30A}"/>
          </ac:picMkLst>
        </pc:picChg>
        <pc:picChg chg="mod">
          <ac:chgData name="Matthew Martineau" userId="073ce0ee-5d7d-468d-8982-2f6aa7a904ba" providerId="ADAL" clId="{C3849CC4-EB21-41C8-89DE-59BAE44448BA}" dt="2026-01-23T15:49:12.477" v="25" actId="1076"/>
          <ac:picMkLst>
            <pc:docMk/>
            <pc:sldMk cId="0" sldId="334"/>
            <ac:picMk id="31745" creationId="{00000000-0000-0000-0000-000000000000}"/>
          </ac:picMkLst>
        </pc:picChg>
      </pc:sldChg>
      <pc:sldChg chg="addSp modSp">
        <pc:chgData name="Matthew Martineau" userId="073ce0ee-5d7d-468d-8982-2f6aa7a904ba" providerId="ADAL" clId="{C3849CC4-EB21-41C8-89DE-59BAE44448BA}" dt="2026-01-23T15:52:44.389" v="35"/>
        <pc:sldMkLst>
          <pc:docMk/>
          <pc:sldMk cId="0" sldId="335"/>
        </pc:sldMkLst>
        <pc:spChg chg="mod">
          <ac:chgData name="Matthew Martineau" userId="073ce0ee-5d7d-468d-8982-2f6aa7a904ba" providerId="ADAL" clId="{C3849CC4-EB21-41C8-89DE-59BAE44448BA}" dt="2026-01-23T15:52:37.061" v="32" actId="1076"/>
          <ac:spMkLst>
            <pc:docMk/>
            <pc:sldMk cId="0" sldId="335"/>
            <ac:spMk id="2" creationId="{C72CEBFA-74CF-43BC-A548-7F87F8022DC0}"/>
          </ac:spMkLst>
        </pc:spChg>
        <pc:spChg chg="mod">
          <ac:chgData name="Matthew Martineau" userId="073ce0ee-5d7d-468d-8982-2f6aa7a904ba" providerId="ADAL" clId="{C3849CC4-EB21-41C8-89DE-59BAE44448BA}" dt="2026-01-23T15:52:37.061" v="32" actId="1076"/>
          <ac:spMkLst>
            <pc:docMk/>
            <pc:sldMk cId="0" sldId="335"/>
            <ac:spMk id="24" creationId="{D7C8C377-4DCD-4A34-A211-A0500067D091}"/>
          </ac:spMkLst>
        </pc:spChg>
        <pc:spChg chg="mod">
          <ac:chgData name="Matthew Martineau" userId="073ce0ee-5d7d-468d-8982-2f6aa7a904ba" providerId="ADAL" clId="{C3849CC4-EB21-41C8-89DE-59BAE44448BA}" dt="2026-01-23T15:52:37.061" v="32" actId="1076"/>
          <ac:spMkLst>
            <pc:docMk/>
            <pc:sldMk cId="0" sldId="335"/>
            <ac:spMk id="25" creationId="{00000000-0000-0000-0000-000000000000}"/>
          </ac:spMkLst>
        </pc:spChg>
        <pc:spChg chg="mod">
          <ac:chgData name="Matthew Martineau" userId="073ce0ee-5d7d-468d-8982-2f6aa7a904ba" providerId="ADAL" clId="{C3849CC4-EB21-41C8-89DE-59BAE44448BA}" dt="2026-01-23T15:52:37.061" v="32" actId="1076"/>
          <ac:spMkLst>
            <pc:docMk/>
            <pc:sldMk cId="0" sldId="335"/>
            <ac:spMk id="27" creationId="{E859D087-52BE-4DBB-822D-8A2178ACC8F0}"/>
          </ac:spMkLst>
        </pc:spChg>
        <pc:spChg chg="mod">
          <ac:chgData name="Matthew Martineau" userId="073ce0ee-5d7d-468d-8982-2f6aa7a904ba" providerId="ADAL" clId="{C3849CC4-EB21-41C8-89DE-59BAE44448BA}" dt="2026-01-23T15:52:37.061" v="32" actId="1076"/>
          <ac:spMkLst>
            <pc:docMk/>
            <pc:sldMk cId="0" sldId="335"/>
            <ac:spMk id="28" creationId="{B99FF0BE-1A06-40B7-87FC-92D5A04DEB3B}"/>
          </ac:spMkLst>
        </pc:spChg>
        <pc:spChg chg="add">
          <ac:chgData name="Matthew Martineau" userId="073ce0ee-5d7d-468d-8982-2f6aa7a904ba" providerId="ADAL" clId="{C3849CC4-EB21-41C8-89DE-59BAE44448BA}" dt="2026-01-23T15:52:44.389" v="35"/>
          <ac:spMkLst>
            <pc:docMk/>
            <pc:sldMk cId="0" sldId="335"/>
            <ac:spMk id="29" creationId="{E2D400C8-27BB-429F-B620-A9B32E291283}"/>
          </ac:spMkLst>
        </pc:spChg>
        <pc:spChg chg="add">
          <ac:chgData name="Matthew Martineau" userId="073ce0ee-5d7d-468d-8982-2f6aa7a904ba" providerId="ADAL" clId="{C3849CC4-EB21-41C8-89DE-59BAE44448BA}" dt="2026-01-23T15:52:44.389" v="35"/>
          <ac:spMkLst>
            <pc:docMk/>
            <pc:sldMk cId="0" sldId="335"/>
            <ac:spMk id="30" creationId="{6065FC18-5501-4D44-B54C-BB1BFB54CDC7}"/>
          </ac:spMkLst>
        </pc:spChg>
        <pc:spChg chg="add">
          <ac:chgData name="Matthew Martineau" userId="073ce0ee-5d7d-468d-8982-2f6aa7a904ba" providerId="ADAL" clId="{C3849CC4-EB21-41C8-89DE-59BAE44448BA}" dt="2026-01-23T15:52:44.389" v="35"/>
          <ac:spMkLst>
            <pc:docMk/>
            <pc:sldMk cId="0" sldId="335"/>
            <ac:spMk id="37" creationId="{2A9E2808-2A00-4E98-A5A5-05191A34C8B9}"/>
          </ac:spMkLst>
        </pc:spChg>
        <pc:spChg chg="mod">
          <ac:chgData name="Matthew Martineau" userId="073ce0ee-5d7d-468d-8982-2f6aa7a904ba" providerId="ADAL" clId="{C3849CC4-EB21-41C8-89DE-59BAE44448BA}" dt="2026-01-23T15:52:37.061" v="32" actId="1076"/>
          <ac:spMkLst>
            <pc:docMk/>
            <pc:sldMk cId="0" sldId="335"/>
            <ac:spMk id="39" creationId="{DC2B0E5F-12CA-44A4-9769-157C98674A7E}"/>
          </ac:spMkLst>
        </pc:spChg>
        <pc:spChg chg="mod">
          <ac:chgData name="Matthew Martineau" userId="073ce0ee-5d7d-468d-8982-2f6aa7a904ba" providerId="ADAL" clId="{C3849CC4-EB21-41C8-89DE-59BAE44448BA}" dt="2026-01-23T15:52:37.061" v="32" actId="1076"/>
          <ac:spMkLst>
            <pc:docMk/>
            <pc:sldMk cId="0" sldId="335"/>
            <ac:spMk id="44" creationId="{4A2DE38D-169D-465F-A59E-3083AA38A062}"/>
          </ac:spMkLst>
        </pc:spChg>
        <pc:spChg chg="mod">
          <ac:chgData name="Matthew Martineau" userId="073ce0ee-5d7d-468d-8982-2f6aa7a904ba" providerId="ADAL" clId="{C3849CC4-EB21-41C8-89DE-59BAE44448BA}" dt="2026-01-23T15:52:37.061" v="32" actId="1076"/>
          <ac:spMkLst>
            <pc:docMk/>
            <pc:sldMk cId="0" sldId="335"/>
            <ac:spMk id="45" creationId="{203DB03E-6B5A-488A-8C54-D4F7A8146DE9}"/>
          </ac:spMkLst>
        </pc:spChg>
        <pc:spChg chg="mod">
          <ac:chgData name="Matthew Martineau" userId="073ce0ee-5d7d-468d-8982-2f6aa7a904ba" providerId="ADAL" clId="{C3849CC4-EB21-41C8-89DE-59BAE44448BA}" dt="2026-01-23T15:52:37.061" v="32" actId="1076"/>
          <ac:spMkLst>
            <pc:docMk/>
            <pc:sldMk cId="0" sldId="335"/>
            <ac:spMk id="46" creationId="{0AABDE28-9463-46D5-BA87-6788EEC87354}"/>
          </ac:spMkLst>
        </pc:spChg>
        <pc:spChg chg="mod">
          <ac:chgData name="Matthew Martineau" userId="073ce0ee-5d7d-468d-8982-2f6aa7a904ba" providerId="ADAL" clId="{C3849CC4-EB21-41C8-89DE-59BAE44448BA}" dt="2026-01-23T15:52:37.061" v="32" actId="1076"/>
          <ac:spMkLst>
            <pc:docMk/>
            <pc:sldMk cId="0" sldId="335"/>
            <ac:spMk id="47" creationId="{7C8479B2-AF8E-47BE-A7D9-152AB6DE9097}"/>
          </ac:spMkLst>
        </pc:spChg>
        <pc:spChg chg="mod">
          <ac:chgData name="Matthew Martineau" userId="073ce0ee-5d7d-468d-8982-2f6aa7a904ba" providerId="ADAL" clId="{C3849CC4-EB21-41C8-89DE-59BAE44448BA}" dt="2026-01-23T15:52:37.061" v="32" actId="1076"/>
          <ac:spMkLst>
            <pc:docMk/>
            <pc:sldMk cId="0" sldId="335"/>
            <ac:spMk id="19486" creationId="{00000000-0000-0000-0000-000000000000}"/>
          </ac:spMkLst>
        </pc:spChg>
        <pc:spChg chg="mod">
          <ac:chgData name="Matthew Martineau" userId="073ce0ee-5d7d-468d-8982-2f6aa7a904ba" providerId="ADAL" clId="{C3849CC4-EB21-41C8-89DE-59BAE44448BA}" dt="2026-01-23T15:52:42.798" v="34" actId="1076"/>
          <ac:spMkLst>
            <pc:docMk/>
            <pc:sldMk cId="0" sldId="335"/>
            <ac:spMk id="31746" creationId="{00000000-0000-0000-0000-000000000000}"/>
          </ac:spMkLst>
        </pc:spChg>
        <pc:grpChg chg="mod">
          <ac:chgData name="Matthew Martineau" userId="073ce0ee-5d7d-468d-8982-2f6aa7a904ba" providerId="ADAL" clId="{C3849CC4-EB21-41C8-89DE-59BAE44448BA}" dt="2026-01-23T15:52:37.061" v="32" actId="1076"/>
          <ac:grpSpMkLst>
            <pc:docMk/>
            <pc:sldMk cId="0" sldId="335"/>
            <ac:grpSpMk id="31" creationId="{7FF54DE6-20D6-4A8E-9BF6-1D2EF52D3781}"/>
          </ac:grpSpMkLst>
        </pc:grpChg>
        <pc:grpChg chg="mod">
          <ac:chgData name="Matthew Martineau" userId="073ce0ee-5d7d-468d-8982-2f6aa7a904ba" providerId="ADAL" clId="{C3849CC4-EB21-41C8-89DE-59BAE44448BA}" dt="2026-01-23T15:52:37.061" v="32" actId="1076"/>
          <ac:grpSpMkLst>
            <pc:docMk/>
            <pc:sldMk cId="0" sldId="335"/>
            <ac:grpSpMk id="35" creationId="{461BD37E-138E-4A80-B568-E22B4A42F0DE}"/>
          </ac:grpSpMkLst>
        </pc:grpChg>
        <pc:picChg chg="mod">
          <ac:chgData name="Matthew Martineau" userId="073ce0ee-5d7d-468d-8982-2f6aa7a904ba" providerId="ADAL" clId="{C3849CC4-EB21-41C8-89DE-59BAE44448BA}" dt="2026-01-23T15:52:37.061" v="32" actId="1076"/>
          <ac:picMkLst>
            <pc:docMk/>
            <pc:sldMk cId="0" sldId="335"/>
            <ac:picMk id="26" creationId="{7A859BFF-D420-4FAD-B986-EFA0A1AEFA4F}"/>
          </ac:picMkLst>
        </pc:picChg>
        <pc:picChg chg="add">
          <ac:chgData name="Matthew Martineau" userId="073ce0ee-5d7d-468d-8982-2f6aa7a904ba" providerId="ADAL" clId="{C3849CC4-EB21-41C8-89DE-59BAE44448BA}" dt="2026-01-23T15:52:44.389" v="35"/>
          <ac:picMkLst>
            <pc:docMk/>
            <pc:sldMk cId="0" sldId="335"/>
            <ac:picMk id="40" creationId="{EA266265-A6CF-46C7-8540-FBD517C19813}"/>
          </ac:picMkLst>
        </pc:picChg>
        <pc:picChg chg="add">
          <ac:chgData name="Matthew Martineau" userId="073ce0ee-5d7d-468d-8982-2f6aa7a904ba" providerId="ADAL" clId="{C3849CC4-EB21-41C8-89DE-59BAE44448BA}" dt="2026-01-23T15:52:44.389" v="35"/>
          <ac:picMkLst>
            <pc:docMk/>
            <pc:sldMk cId="0" sldId="335"/>
            <ac:picMk id="41" creationId="{8984731D-8814-4ACF-9107-13FC17596312}"/>
          </ac:picMkLst>
        </pc:picChg>
        <pc:picChg chg="add">
          <ac:chgData name="Matthew Martineau" userId="073ce0ee-5d7d-468d-8982-2f6aa7a904ba" providerId="ADAL" clId="{C3849CC4-EB21-41C8-89DE-59BAE44448BA}" dt="2026-01-23T15:52:44.389" v="35"/>
          <ac:picMkLst>
            <pc:docMk/>
            <pc:sldMk cId="0" sldId="335"/>
            <ac:picMk id="42" creationId="{8834588E-80F7-4273-92B5-35EBE794AD12}"/>
          </ac:picMkLst>
        </pc:picChg>
        <pc:picChg chg="mod">
          <ac:chgData name="Matthew Martineau" userId="073ce0ee-5d7d-468d-8982-2f6aa7a904ba" providerId="ADAL" clId="{C3849CC4-EB21-41C8-89DE-59BAE44448BA}" dt="2026-01-23T15:52:37.061" v="32" actId="1076"/>
          <ac:picMkLst>
            <pc:docMk/>
            <pc:sldMk cId="0" sldId="335"/>
            <ac:picMk id="43" creationId="{B8AB779A-D959-4590-B988-99CA417B385D}"/>
          </ac:picMkLst>
        </pc:picChg>
        <pc:picChg chg="add">
          <ac:chgData name="Matthew Martineau" userId="073ce0ee-5d7d-468d-8982-2f6aa7a904ba" providerId="ADAL" clId="{C3849CC4-EB21-41C8-89DE-59BAE44448BA}" dt="2026-01-23T15:52:44.389" v="35"/>
          <ac:picMkLst>
            <pc:docMk/>
            <pc:sldMk cId="0" sldId="335"/>
            <ac:picMk id="48" creationId="{2C7E83F9-F1BC-4951-A8AF-EF3B5879A2CC}"/>
          </ac:picMkLst>
        </pc:picChg>
        <pc:picChg chg="add">
          <ac:chgData name="Matthew Martineau" userId="073ce0ee-5d7d-468d-8982-2f6aa7a904ba" providerId="ADAL" clId="{C3849CC4-EB21-41C8-89DE-59BAE44448BA}" dt="2026-01-23T15:52:44.389" v="35"/>
          <ac:picMkLst>
            <pc:docMk/>
            <pc:sldMk cId="0" sldId="335"/>
            <ac:picMk id="49" creationId="{A3CC5D6E-8B6B-4406-BBF7-50F181C98B50}"/>
          </ac:picMkLst>
        </pc:picChg>
        <pc:picChg chg="mod">
          <ac:chgData name="Matthew Martineau" userId="073ce0ee-5d7d-468d-8982-2f6aa7a904ba" providerId="ADAL" clId="{C3849CC4-EB21-41C8-89DE-59BAE44448BA}" dt="2026-01-23T15:52:37.061" v="32" actId="1076"/>
          <ac:picMkLst>
            <pc:docMk/>
            <pc:sldMk cId="0" sldId="335"/>
            <ac:picMk id="33793" creationId="{00000000-0000-0000-0000-000000000000}"/>
          </ac:picMkLst>
        </pc:picChg>
      </pc:sldChg>
      <pc:sldChg chg="addSp modSp">
        <pc:chgData name="Matthew Martineau" userId="073ce0ee-5d7d-468d-8982-2f6aa7a904ba" providerId="ADAL" clId="{C3849CC4-EB21-41C8-89DE-59BAE44448BA}" dt="2026-01-23T15:53:33.288" v="45" actId="1076"/>
        <pc:sldMkLst>
          <pc:docMk/>
          <pc:sldMk cId="0" sldId="344"/>
        </pc:sldMkLst>
        <pc:spChg chg="add">
          <ac:chgData name="Matthew Martineau" userId="073ce0ee-5d7d-468d-8982-2f6aa7a904ba" providerId="ADAL" clId="{C3849CC4-EB21-41C8-89DE-59BAE44448BA}" dt="2026-01-23T15:53:17.135" v="43"/>
          <ac:spMkLst>
            <pc:docMk/>
            <pc:sldMk cId="0" sldId="344"/>
            <ac:spMk id="4" creationId="{0E325BAA-C9E2-4987-A08D-C38CD6CAF939}"/>
          </ac:spMkLst>
        </pc:spChg>
        <pc:spChg chg="add">
          <ac:chgData name="Matthew Martineau" userId="073ce0ee-5d7d-468d-8982-2f6aa7a904ba" providerId="ADAL" clId="{C3849CC4-EB21-41C8-89DE-59BAE44448BA}" dt="2026-01-23T15:53:17.135" v="43"/>
          <ac:spMkLst>
            <pc:docMk/>
            <pc:sldMk cId="0" sldId="344"/>
            <ac:spMk id="5" creationId="{BCD95FF5-8D28-49FE-B09E-C52A72A5114A}"/>
          </ac:spMkLst>
        </pc:spChg>
        <pc:spChg chg="add">
          <ac:chgData name="Matthew Martineau" userId="073ce0ee-5d7d-468d-8982-2f6aa7a904ba" providerId="ADAL" clId="{C3849CC4-EB21-41C8-89DE-59BAE44448BA}" dt="2026-01-23T15:53:17.135" v="43"/>
          <ac:spMkLst>
            <pc:docMk/>
            <pc:sldMk cId="0" sldId="344"/>
            <ac:spMk id="6" creationId="{31B77A89-4D91-4D67-8B47-627EAE222CC2}"/>
          </ac:spMkLst>
        </pc:spChg>
        <pc:spChg chg="mod">
          <ac:chgData name="Matthew Martineau" userId="073ce0ee-5d7d-468d-8982-2f6aa7a904ba" providerId="ADAL" clId="{C3849CC4-EB21-41C8-89DE-59BAE44448BA}" dt="2026-01-23T15:53:15.700" v="42" actId="1076"/>
          <ac:spMkLst>
            <pc:docMk/>
            <pc:sldMk cId="0" sldId="344"/>
            <ac:spMk id="76802" creationId="{00000000-0000-0000-0000-000000000000}"/>
          </ac:spMkLst>
        </pc:spChg>
        <pc:spChg chg="mod">
          <ac:chgData name="Matthew Martineau" userId="073ce0ee-5d7d-468d-8982-2f6aa7a904ba" providerId="ADAL" clId="{C3849CC4-EB21-41C8-89DE-59BAE44448BA}" dt="2026-01-23T15:53:33.288" v="45" actId="1076"/>
          <ac:spMkLst>
            <pc:docMk/>
            <pc:sldMk cId="0" sldId="344"/>
            <ac:spMk id="122882" creationId="{00000000-0000-0000-0000-000000000000}"/>
          </ac:spMkLst>
        </pc:spChg>
        <pc:picChg chg="add">
          <ac:chgData name="Matthew Martineau" userId="073ce0ee-5d7d-468d-8982-2f6aa7a904ba" providerId="ADAL" clId="{C3849CC4-EB21-41C8-89DE-59BAE44448BA}" dt="2026-01-23T15:53:17.135" v="43"/>
          <ac:picMkLst>
            <pc:docMk/>
            <pc:sldMk cId="0" sldId="344"/>
            <ac:picMk id="7" creationId="{E92EB934-93C9-42AF-8D08-0EDC3053B2D6}"/>
          </ac:picMkLst>
        </pc:picChg>
        <pc:picChg chg="add">
          <ac:chgData name="Matthew Martineau" userId="073ce0ee-5d7d-468d-8982-2f6aa7a904ba" providerId="ADAL" clId="{C3849CC4-EB21-41C8-89DE-59BAE44448BA}" dt="2026-01-23T15:53:17.135" v="43"/>
          <ac:picMkLst>
            <pc:docMk/>
            <pc:sldMk cId="0" sldId="344"/>
            <ac:picMk id="8" creationId="{F75FBDA0-8191-46A7-AE9C-024F8095C41A}"/>
          </ac:picMkLst>
        </pc:picChg>
        <pc:picChg chg="add">
          <ac:chgData name="Matthew Martineau" userId="073ce0ee-5d7d-468d-8982-2f6aa7a904ba" providerId="ADAL" clId="{C3849CC4-EB21-41C8-89DE-59BAE44448BA}" dt="2026-01-23T15:53:17.135" v="43"/>
          <ac:picMkLst>
            <pc:docMk/>
            <pc:sldMk cId="0" sldId="344"/>
            <ac:picMk id="9" creationId="{43FEF77E-25D3-44DD-92DE-7CAE216D046C}"/>
          </ac:picMkLst>
        </pc:picChg>
        <pc:picChg chg="add">
          <ac:chgData name="Matthew Martineau" userId="073ce0ee-5d7d-468d-8982-2f6aa7a904ba" providerId="ADAL" clId="{C3849CC4-EB21-41C8-89DE-59BAE44448BA}" dt="2026-01-23T15:53:17.135" v="43"/>
          <ac:picMkLst>
            <pc:docMk/>
            <pc:sldMk cId="0" sldId="344"/>
            <ac:picMk id="10" creationId="{4A1457EC-B88E-4FEA-B8E0-67F995297DB6}"/>
          </ac:picMkLst>
        </pc:picChg>
        <pc:picChg chg="add">
          <ac:chgData name="Matthew Martineau" userId="073ce0ee-5d7d-468d-8982-2f6aa7a904ba" providerId="ADAL" clId="{C3849CC4-EB21-41C8-89DE-59BAE44448BA}" dt="2026-01-23T15:53:17.135" v="43"/>
          <ac:picMkLst>
            <pc:docMk/>
            <pc:sldMk cId="0" sldId="344"/>
            <ac:picMk id="11" creationId="{9ACFB32A-01BB-4926-B8B9-1763E49A852C}"/>
          </ac:picMkLst>
        </pc:picChg>
      </pc:sldChg>
      <pc:sldChg chg="addSp modSp">
        <pc:chgData name="Matthew Martineau" userId="073ce0ee-5d7d-468d-8982-2f6aa7a904ba" providerId="ADAL" clId="{C3849CC4-EB21-41C8-89DE-59BAE44448BA}" dt="2026-01-23T15:54:17.391" v="54" actId="27636"/>
        <pc:sldMkLst>
          <pc:docMk/>
          <pc:sldMk cId="485868326" sldId="365"/>
        </pc:sldMkLst>
        <pc:spChg chg="mod">
          <ac:chgData name="Matthew Martineau" userId="073ce0ee-5d7d-468d-8982-2f6aa7a904ba" providerId="ADAL" clId="{C3849CC4-EB21-41C8-89DE-59BAE44448BA}" dt="2026-01-23T15:54:04.514" v="51" actId="1076"/>
          <ac:spMkLst>
            <pc:docMk/>
            <pc:sldMk cId="485868326" sldId="365"/>
            <ac:spMk id="2" creationId="{07B5F62D-8987-4F34-AFC1-D646AA2E7209}"/>
          </ac:spMkLst>
        </pc:spChg>
        <pc:spChg chg="mod">
          <ac:chgData name="Matthew Martineau" userId="073ce0ee-5d7d-468d-8982-2f6aa7a904ba" providerId="ADAL" clId="{C3849CC4-EB21-41C8-89DE-59BAE44448BA}" dt="2026-01-23T15:54:17.391" v="54" actId="27636"/>
          <ac:spMkLst>
            <pc:docMk/>
            <pc:sldMk cId="485868326" sldId="365"/>
            <ac:spMk id="4" creationId="{E2EC760C-CDDE-4DF3-A515-65B6A2B72722}"/>
          </ac:spMkLst>
        </pc:spChg>
        <pc:spChg chg="add">
          <ac:chgData name="Matthew Martineau" userId="073ce0ee-5d7d-468d-8982-2f6aa7a904ba" providerId="ADAL" clId="{C3849CC4-EB21-41C8-89DE-59BAE44448BA}" dt="2026-01-23T15:54:06.403" v="52"/>
          <ac:spMkLst>
            <pc:docMk/>
            <pc:sldMk cId="485868326" sldId="365"/>
            <ac:spMk id="5" creationId="{8AE3E214-F095-4550-AFA1-8873BA180A56}"/>
          </ac:spMkLst>
        </pc:spChg>
        <pc:spChg chg="add">
          <ac:chgData name="Matthew Martineau" userId="073ce0ee-5d7d-468d-8982-2f6aa7a904ba" providerId="ADAL" clId="{C3849CC4-EB21-41C8-89DE-59BAE44448BA}" dt="2026-01-23T15:54:06.403" v="52"/>
          <ac:spMkLst>
            <pc:docMk/>
            <pc:sldMk cId="485868326" sldId="365"/>
            <ac:spMk id="6" creationId="{D1D09874-B19D-4B57-8EBC-6B1330949844}"/>
          </ac:spMkLst>
        </pc:spChg>
        <pc:spChg chg="add">
          <ac:chgData name="Matthew Martineau" userId="073ce0ee-5d7d-468d-8982-2f6aa7a904ba" providerId="ADAL" clId="{C3849CC4-EB21-41C8-89DE-59BAE44448BA}" dt="2026-01-23T15:54:06.403" v="52"/>
          <ac:spMkLst>
            <pc:docMk/>
            <pc:sldMk cId="485868326" sldId="365"/>
            <ac:spMk id="7" creationId="{4950BD6F-2126-4F7C-8144-A19ECABE6F1C}"/>
          </ac:spMkLst>
        </pc:spChg>
        <pc:picChg chg="add">
          <ac:chgData name="Matthew Martineau" userId="073ce0ee-5d7d-468d-8982-2f6aa7a904ba" providerId="ADAL" clId="{C3849CC4-EB21-41C8-89DE-59BAE44448BA}" dt="2026-01-23T15:54:06.403" v="52"/>
          <ac:picMkLst>
            <pc:docMk/>
            <pc:sldMk cId="485868326" sldId="365"/>
            <ac:picMk id="8" creationId="{E3B15610-2536-4EFF-9AE1-F7E92EFC0F60}"/>
          </ac:picMkLst>
        </pc:picChg>
        <pc:picChg chg="add">
          <ac:chgData name="Matthew Martineau" userId="073ce0ee-5d7d-468d-8982-2f6aa7a904ba" providerId="ADAL" clId="{C3849CC4-EB21-41C8-89DE-59BAE44448BA}" dt="2026-01-23T15:54:06.403" v="52"/>
          <ac:picMkLst>
            <pc:docMk/>
            <pc:sldMk cId="485868326" sldId="365"/>
            <ac:picMk id="9" creationId="{CE689B2E-4078-4653-83A9-EFDC3AF6AD10}"/>
          </ac:picMkLst>
        </pc:picChg>
        <pc:picChg chg="add">
          <ac:chgData name="Matthew Martineau" userId="073ce0ee-5d7d-468d-8982-2f6aa7a904ba" providerId="ADAL" clId="{C3849CC4-EB21-41C8-89DE-59BAE44448BA}" dt="2026-01-23T15:54:06.403" v="52"/>
          <ac:picMkLst>
            <pc:docMk/>
            <pc:sldMk cId="485868326" sldId="365"/>
            <ac:picMk id="10" creationId="{2629C463-B041-4642-8F69-ECA6E5B65E1C}"/>
          </ac:picMkLst>
        </pc:picChg>
        <pc:picChg chg="add">
          <ac:chgData name="Matthew Martineau" userId="073ce0ee-5d7d-468d-8982-2f6aa7a904ba" providerId="ADAL" clId="{C3849CC4-EB21-41C8-89DE-59BAE44448BA}" dt="2026-01-23T15:54:06.403" v="52"/>
          <ac:picMkLst>
            <pc:docMk/>
            <pc:sldMk cId="485868326" sldId="365"/>
            <ac:picMk id="11" creationId="{108BE291-1A1D-4310-8C0C-9C46ADD4A595}"/>
          </ac:picMkLst>
        </pc:picChg>
        <pc:picChg chg="add">
          <ac:chgData name="Matthew Martineau" userId="073ce0ee-5d7d-468d-8982-2f6aa7a904ba" providerId="ADAL" clId="{C3849CC4-EB21-41C8-89DE-59BAE44448BA}" dt="2026-01-23T15:54:06.403" v="52"/>
          <ac:picMkLst>
            <pc:docMk/>
            <pc:sldMk cId="485868326" sldId="365"/>
            <ac:picMk id="12" creationId="{B944E587-82CD-43C2-8BE0-9EA1532AB5E8}"/>
          </ac:picMkLst>
        </pc:picChg>
      </pc:sldChg>
      <pc:sldChg chg="addSp delSp modSp">
        <pc:chgData name="Matthew Martineau" userId="073ce0ee-5d7d-468d-8982-2f6aa7a904ba" providerId="ADAL" clId="{C3849CC4-EB21-41C8-89DE-59BAE44448BA}" dt="2026-01-23T15:48:51.725" v="21"/>
        <pc:sldMkLst>
          <pc:docMk/>
          <pc:sldMk cId="4235880581" sldId="381"/>
        </pc:sldMkLst>
        <pc:spChg chg="mod">
          <ac:chgData name="Matthew Martineau" userId="073ce0ee-5d7d-468d-8982-2f6aa7a904ba" providerId="ADAL" clId="{C3849CC4-EB21-41C8-89DE-59BAE44448BA}" dt="2026-01-23T15:47:54.641" v="14" actId="1076"/>
          <ac:spMkLst>
            <pc:docMk/>
            <pc:sldMk cId="4235880581" sldId="381"/>
            <ac:spMk id="3" creationId="{FBC8D855-9CE7-4CE9-86D9-972C965DC6EF}"/>
          </ac:spMkLst>
        </pc:spChg>
        <pc:spChg chg="add del">
          <ac:chgData name="Matthew Martineau" userId="073ce0ee-5d7d-468d-8982-2f6aa7a904ba" providerId="ADAL" clId="{C3849CC4-EB21-41C8-89DE-59BAE44448BA}" dt="2026-01-23T15:48:30.974" v="17" actId="478"/>
          <ac:spMkLst>
            <pc:docMk/>
            <pc:sldMk cId="4235880581" sldId="381"/>
            <ac:spMk id="4" creationId="{437B80C2-A0DE-4FC8-9AC2-8479C9597A0C}"/>
          </ac:spMkLst>
        </pc:spChg>
        <pc:spChg chg="add del">
          <ac:chgData name="Matthew Martineau" userId="073ce0ee-5d7d-468d-8982-2f6aa7a904ba" providerId="ADAL" clId="{C3849CC4-EB21-41C8-89DE-59BAE44448BA}" dt="2026-01-23T15:48:31.966" v="18" actId="478"/>
          <ac:spMkLst>
            <pc:docMk/>
            <pc:sldMk cId="4235880581" sldId="381"/>
            <ac:spMk id="5" creationId="{B2F06FB8-F5F0-4339-8BFB-1AC8F77C111E}"/>
          </ac:spMkLst>
        </pc:spChg>
        <pc:spChg chg="add del">
          <ac:chgData name="Matthew Martineau" userId="073ce0ee-5d7d-468d-8982-2f6aa7a904ba" providerId="ADAL" clId="{C3849CC4-EB21-41C8-89DE-59BAE44448BA}" dt="2026-01-23T15:48:30.974" v="17" actId="478"/>
          <ac:spMkLst>
            <pc:docMk/>
            <pc:sldMk cId="4235880581" sldId="381"/>
            <ac:spMk id="6" creationId="{AD1E6978-5544-4B93-964D-29262F437D59}"/>
          </ac:spMkLst>
        </pc:spChg>
        <pc:spChg chg="add">
          <ac:chgData name="Matthew Martineau" userId="073ce0ee-5d7d-468d-8982-2f6aa7a904ba" providerId="ADAL" clId="{C3849CC4-EB21-41C8-89DE-59BAE44448BA}" dt="2026-01-23T15:48:51.725" v="21"/>
          <ac:spMkLst>
            <pc:docMk/>
            <pc:sldMk cId="4235880581" sldId="381"/>
            <ac:spMk id="12" creationId="{E0A9076C-3D88-449B-B171-04EC20452F4C}"/>
          </ac:spMkLst>
        </pc:spChg>
        <pc:spChg chg="add">
          <ac:chgData name="Matthew Martineau" userId="073ce0ee-5d7d-468d-8982-2f6aa7a904ba" providerId="ADAL" clId="{C3849CC4-EB21-41C8-89DE-59BAE44448BA}" dt="2026-01-23T15:48:51.725" v="21"/>
          <ac:spMkLst>
            <pc:docMk/>
            <pc:sldMk cId="4235880581" sldId="381"/>
            <ac:spMk id="13" creationId="{E278A22A-91C5-4CA6-A27A-B26CA8CCB7DC}"/>
          </ac:spMkLst>
        </pc:spChg>
        <pc:spChg chg="add">
          <ac:chgData name="Matthew Martineau" userId="073ce0ee-5d7d-468d-8982-2f6aa7a904ba" providerId="ADAL" clId="{C3849CC4-EB21-41C8-89DE-59BAE44448BA}" dt="2026-01-23T15:48:51.725" v="21"/>
          <ac:spMkLst>
            <pc:docMk/>
            <pc:sldMk cId="4235880581" sldId="381"/>
            <ac:spMk id="14" creationId="{A8676942-B128-44D9-9EB3-A1A4352753FC}"/>
          </ac:spMkLst>
        </pc:spChg>
        <pc:picChg chg="add del">
          <ac:chgData name="Matthew Martineau" userId="073ce0ee-5d7d-468d-8982-2f6aa7a904ba" providerId="ADAL" clId="{C3849CC4-EB21-41C8-89DE-59BAE44448BA}" dt="2026-01-23T15:48:30.974" v="17" actId="478"/>
          <ac:picMkLst>
            <pc:docMk/>
            <pc:sldMk cId="4235880581" sldId="381"/>
            <ac:picMk id="7" creationId="{91F76FE8-EB3A-43FC-9917-417024341338}"/>
          </ac:picMkLst>
        </pc:picChg>
        <pc:picChg chg="add del">
          <ac:chgData name="Matthew Martineau" userId="073ce0ee-5d7d-468d-8982-2f6aa7a904ba" providerId="ADAL" clId="{C3849CC4-EB21-41C8-89DE-59BAE44448BA}" dt="2026-01-23T15:48:30.974" v="17" actId="478"/>
          <ac:picMkLst>
            <pc:docMk/>
            <pc:sldMk cId="4235880581" sldId="381"/>
            <ac:picMk id="8" creationId="{70961672-AC2A-4CD6-9CEA-AC4DDCDC488C}"/>
          </ac:picMkLst>
        </pc:picChg>
        <pc:picChg chg="add del">
          <ac:chgData name="Matthew Martineau" userId="073ce0ee-5d7d-468d-8982-2f6aa7a904ba" providerId="ADAL" clId="{C3849CC4-EB21-41C8-89DE-59BAE44448BA}" dt="2026-01-23T15:48:30.974" v="17" actId="478"/>
          <ac:picMkLst>
            <pc:docMk/>
            <pc:sldMk cId="4235880581" sldId="381"/>
            <ac:picMk id="9" creationId="{EBE130EC-B0A3-4AC1-AA54-8F4DBB39B218}"/>
          </ac:picMkLst>
        </pc:picChg>
        <pc:picChg chg="add del">
          <ac:chgData name="Matthew Martineau" userId="073ce0ee-5d7d-468d-8982-2f6aa7a904ba" providerId="ADAL" clId="{C3849CC4-EB21-41C8-89DE-59BAE44448BA}" dt="2026-01-23T15:48:37.163" v="20"/>
          <ac:picMkLst>
            <pc:docMk/>
            <pc:sldMk cId="4235880581" sldId="381"/>
            <ac:picMk id="10" creationId="{59908F66-B8DE-4CC6-B326-910A48F1F4C3}"/>
          </ac:picMkLst>
        </pc:picChg>
        <pc:picChg chg="add del">
          <ac:chgData name="Matthew Martineau" userId="073ce0ee-5d7d-468d-8982-2f6aa7a904ba" providerId="ADAL" clId="{C3849CC4-EB21-41C8-89DE-59BAE44448BA}" dt="2026-01-23T15:48:37.163" v="20"/>
          <ac:picMkLst>
            <pc:docMk/>
            <pc:sldMk cId="4235880581" sldId="381"/>
            <ac:picMk id="11" creationId="{7FAF6F92-DA4A-487F-86B4-8BD1C8F90019}"/>
          </ac:picMkLst>
        </pc:picChg>
        <pc:picChg chg="add">
          <ac:chgData name="Matthew Martineau" userId="073ce0ee-5d7d-468d-8982-2f6aa7a904ba" providerId="ADAL" clId="{C3849CC4-EB21-41C8-89DE-59BAE44448BA}" dt="2026-01-23T15:48:51.725" v="21"/>
          <ac:picMkLst>
            <pc:docMk/>
            <pc:sldMk cId="4235880581" sldId="381"/>
            <ac:picMk id="15" creationId="{63585D53-11CC-48C0-9E7B-0A1B9D0920DA}"/>
          </ac:picMkLst>
        </pc:picChg>
        <pc:picChg chg="add">
          <ac:chgData name="Matthew Martineau" userId="073ce0ee-5d7d-468d-8982-2f6aa7a904ba" providerId="ADAL" clId="{C3849CC4-EB21-41C8-89DE-59BAE44448BA}" dt="2026-01-23T15:48:51.725" v="21"/>
          <ac:picMkLst>
            <pc:docMk/>
            <pc:sldMk cId="4235880581" sldId="381"/>
            <ac:picMk id="16" creationId="{56914EE8-D49C-4B2C-A52A-DFECCE3DAE9B}"/>
          </ac:picMkLst>
        </pc:picChg>
        <pc:picChg chg="add">
          <ac:chgData name="Matthew Martineau" userId="073ce0ee-5d7d-468d-8982-2f6aa7a904ba" providerId="ADAL" clId="{C3849CC4-EB21-41C8-89DE-59BAE44448BA}" dt="2026-01-23T15:48:51.725" v="21"/>
          <ac:picMkLst>
            <pc:docMk/>
            <pc:sldMk cId="4235880581" sldId="381"/>
            <ac:picMk id="17" creationId="{A8D09B01-271A-43FE-8E15-F066C77C2BCA}"/>
          </ac:picMkLst>
        </pc:picChg>
        <pc:picChg chg="add">
          <ac:chgData name="Matthew Martineau" userId="073ce0ee-5d7d-468d-8982-2f6aa7a904ba" providerId="ADAL" clId="{C3849CC4-EB21-41C8-89DE-59BAE44448BA}" dt="2026-01-23T15:48:51.725" v="21"/>
          <ac:picMkLst>
            <pc:docMk/>
            <pc:sldMk cId="4235880581" sldId="381"/>
            <ac:picMk id="18" creationId="{081C7289-FC98-4419-AD15-EF8EEFDD70C3}"/>
          </ac:picMkLst>
        </pc:picChg>
        <pc:picChg chg="add">
          <ac:chgData name="Matthew Martineau" userId="073ce0ee-5d7d-468d-8982-2f6aa7a904ba" providerId="ADAL" clId="{C3849CC4-EB21-41C8-89DE-59BAE44448BA}" dt="2026-01-23T15:48:51.725" v="21"/>
          <ac:picMkLst>
            <pc:docMk/>
            <pc:sldMk cId="4235880581" sldId="381"/>
            <ac:picMk id="19" creationId="{0EC70B42-4451-4CBB-A754-0BDF14D8A7D1}"/>
          </ac:picMkLst>
        </pc:picChg>
      </pc:sldChg>
      <pc:sldChg chg="addSp modSp">
        <pc:chgData name="Matthew Martineau" userId="073ce0ee-5d7d-468d-8982-2f6aa7a904ba" providerId="ADAL" clId="{C3849CC4-EB21-41C8-89DE-59BAE44448BA}" dt="2026-01-23T15:48:12.995" v="16"/>
        <pc:sldMkLst>
          <pc:docMk/>
          <pc:sldMk cId="2791790290" sldId="385"/>
        </pc:sldMkLst>
        <pc:spChg chg="mod">
          <ac:chgData name="Matthew Martineau" userId="073ce0ee-5d7d-468d-8982-2f6aa7a904ba" providerId="ADAL" clId="{C3849CC4-EB21-41C8-89DE-59BAE44448BA}" dt="2026-01-23T15:47:20.406" v="4" actId="1076"/>
          <ac:spMkLst>
            <pc:docMk/>
            <pc:sldMk cId="2791790290" sldId="385"/>
            <ac:spMk id="18" creationId="{5073A058-D591-4D16-ADA4-9C73132C899E}"/>
          </ac:spMkLst>
        </pc:spChg>
        <pc:spChg chg="add">
          <ac:chgData name="Matthew Martineau" userId="073ce0ee-5d7d-468d-8982-2f6aa7a904ba" providerId="ADAL" clId="{C3849CC4-EB21-41C8-89DE-59BAE44448BA}" dt="2026-01-23T15:47:33.236" v="8"/>
          <ac:spMkLst>
            <pc:docMk/>
            <pc:sldMk cId="2791790290" sldId="385"/>
            <ac:spMk id="20" creationId="{6AB86EB0-F741-468F-A3FF-9316D7CF1110}"/>
          </ac:spMkLst>
        </pc:spChg>
        <pc:spChg chg="add">
          <ac:chgData name="Matthew Martineau" userId="073ce0ee-5d7d-468d-8982-2f6aa7a904ba" providerId="ADAL" clId="{C3849CC4-EB21-41C8-89DE-59BAE44448BA}" dt="2026-01-23T15:47:33.236" v="8"/>
          <ac:spMkLst>
            <pc:docMk/>
            <pc:sldMk cId="2791790290" sldId="385"/>
            <ac:spMk id="21" creationId="{12C20E5B-DD76-4F40-B171-4A6B2ADD3677}"/>
          </ac:spMkLst>
        </pc:spChg>
        <pc:spChg chg="add">
          <ac:chgData name="Matthew Martineau" userId="073ce0ee-5d7d-468d-8982-2f6aa7a904ba" providerId="ADAL" clId="{C3849CC4-EB21-41C8-89DE-59BAE44448BA}" dt="2026-01-23T15:47:33.236" v="8"/>
          <ac:spMkLst>
            <pc:docMk/>
            <pc:sldMk cId="2791790290" sldId="385"/>
            <ac:spMk id="22" creationId="{BDC73D20-7CE5-45D8-8601-DB29394245EA}"/>
          </ac:spMkLst>
        </pc:spChg>
        <pc:spChg chg="mod">
          <ac:chgData name="Matthew Martineau" userId="073ce0ee-5d7d-468d-8982-2f6aa7a904ba" providerId="ADAL" clId="{C3849CC4-EB21-41C8-89DE-59BAE44448BA}" dt="2026-01-23T15:47:20.406" v="4" actId="1076"/>
          <ac:spMkLst>
            <pc:docMk/>
            <pc:sldMk cId="2791790290" sldId="385"/>
            <ac:spMk id="26" creationId="{106A7C27-C975-4CCB-A95A-F53F7FEFAF17}"/>
          </ac:spMkLst>
        </pc:spChg>
        <pc:spChg chg="mod">
          <ac:chgData name="Matthew Martineau" userId="073ce0ee-5d7d-468d-8982-2f6aa7a904ba" providerId="ADAL" clId="{C3849CC4-EB21-41C8-89DE-59BAE44448BA}" dt="2026-01-23T15:47:20.406" v="4" actId="1076"/>
          <ac:spMkLst>
            <pc:docMk/>
            <pc:sldMk cId="2791790290" sldId="385"/>
            <ac:spMk id="42" creationId="{0CD32B3E-3FFB-4ED8-90C7-03F35A46FB0E}"/>
          </ac:spMkLst>
        </pc:spChg>
        <pc:spChg chg="mod">
          <ac:chgData name="Matthew Martineau" userId="073ce0ee-5d7d-468d-8982-2f6aa7a904ba" providerId="ADAL" clId="{C3849CC4-EB21-41C8-89DE-59BAE44448BA}" dt="2026-01-23T15:47:20.406" v="4" actId="1076"/>
          <ac:spMkLst>
            <pc:docMk/>
            <pc:sldMk cId="2791790290" sldId="385"/>
            <ac:spMk id="44" creationId="{32B578CA-037C-4616-A1C9-89B1CFE30502}"/>
          </ac:spMkLst>
        </pc:spChg>
        <pc:spChg chg="mod">
          <ac:chgData name="Matthew Martineau" userId="073ce0ee-5d7d-468d-8982-2f6aa7a904ba" providerId="ADAL" clId="{C3849CC4-EB21-41C8-89DE-59BAE44448BA}" dt="2026-01-23T15:47:20.406" v="4" actId="1076"/>
          <ac:spMkLst>
            <pc:docMk/>
            <pc:sldMk cId="2791790290" sldId="385"/>
            <ac:spMk id="19486" creationId="{00000000-0000-0000-0000-000000000000}"/>
          </ac:spMkLst>
        </pc:spChg>
        <pc:spChg chg="mod">
          <ac:chgData name="Matthew Martineau" userId="073ce0ee-5d7d-468d-8982-2f6aa7a904ba" providerId="ADAL" clId="{C3849CC4-EB21-41C8-89DE-59BAE44448BA}" dt="2026-01-23T15:47:31.591" v="7" actId="1076"/>
          <ac:spMkLst>
            <pc:docMk/>
            <pc:sldMk cId="2791790290" sldId="385"/>
            <ac:spMk id="31746" creationId="{00000000-0000-0000-0000-000000000000}"/>
          </ac:spMkLst>
        </pc:spChg>
        <pc:spChg chg="mod">
          <ac:chgData name="Matthew Martineau" userId="073ce0ee-5d7d-468d-8982-2f6aa7a904ba" providerId="ADAL" clId="{C3849CC4-EB21-41C8-89DE-59BAE44448BA}" dt="2026-01-23T15:47:20.406" v="4" actId="1076"/>
          <ac:spMkLst>
            <pc:docMk/>
            <pc:sldMk cId="2791790290" sldId="385"/>
            <ac:spMk id="31756" creationId="{00000000-0000-0000-0000-000000000000}"/>
          </ac:spMkLst>
        </pc:spChg>
        <pc:spChg chg="mod">
          <ac:chgData name="Matthew Martineau" userId="073ce0ee-5d7d-468d-8982-2f6aa7a904ba" providerId="ADAL" clId="{C3849CC4-EB21-41C8-89DE-59BAE44448BA}" dt="2026-01-23T15:47:20.406" v="4" actId="1076"/>
          <ac:spMkLst>
            <pc:docMk/>
            <pc:sldMk cId="2791790290" sldId="385"/>
            <ac:spMk id="31757" creationId="{00000000-0000-0000-0000-000000000000}"/>
          </ac:spMkLst>
        </pc:spChg>
        <pc:grpChg chg="mod">
          <ac:chgData name="Matthew Martineau" userId="073ce0ee-5d7d-468d-8982-2f6aa7a904ba" providerId="ADAL" clId="{C3849CC4-EB21-41C8-89DE-59BAE44448BA}" dt="2026-01-23T15:47:20.406" v="4" actId="1076"/>
          <ac:grpSpMkLst>
            <pc:docMk/>
            <pc:sldMk cId="2791790290" sldId="385"/>
            <ac:grpSpMk id="5" creationId="{00000000-0000-0000-0000-000000000000}"/>
          </ac:grpSpMkLst>
        </pc:grpChg>
        <pc:grpChg chg="mod">
          <ac:chgData name="Matthew Martineau" userId="073ce0ee-5d7d-468d-8982-2f6aa7a904ba" providerId="ADAL" clId="{C3849CC4-EB21-41C8-89DE-59BAE44448BA}" dt="2026-01-23T15:47:20.406" v="4" actId="1076"/>
          <ac:grpSpMkLst>
            <pc:docMk/>
            <pc:sldMk cId="2791790290" sldId="385"/>
            <ac:grpSpMk id="28" creationId="{A50D21A1-EC60-48EE-B4BA-ABD4B10A093F}"/>
          </ac:grpSpMkLst>
        </pc:grpChg>
        <pc:picChg chg="mod">
          <ac:chgData name="Matthew Martineau" userId="073ce0ee-5d7d-468d-8982-2f6aa7a904ba" providerId="ADAL" clId="{C3849CC4-EB21-41C8-89DE-59BAE44448BA}" dt="2026-01-23T15:47:20.406" v="4" actId="1076"/>
          <ac:picMkLst>
            <pc:docMk/>
            <pc:sldMk cId="2791790290" sldId="385"/>
            <ac:picMk id="19" creationId="{F9EDD8E2-6CBD-40B2-82FE-EF995B1168A0}"/>
          </ac:picMkLst>
        </pc:picChg>
        <pc:picChg chg="add">
          <ac:chgData name="Matthew Martineau" userId="073ce0ee-5d7d-468d-8982-2f6aa7a904ba" providerId="ADAL" clId="{C3849CC4-EB21-41C8-89DE-59BAE44448BA}" dt="2026-01-23T15:47:33.236" v="8"/>
          <ac:picMkLst>
            <pc:docMk/>
            <pc:sldMk cId="2791790290" sldId="385"/>
            <ac:picMk id="23" creationId="{6E022267-A0F2-4581-9224-E38C91DC8738}"/>
          </ac:picMkLst>
        </pc:picChg>
        <pc:picChg chg="add">
          <ac:chgData name="Matthew Martineau" userId="073ce0ee-5d7d-468d-8982-2f6aa7a904ba" providerId="ADAL" clId="{C3849CC4-EB21-41C8-89DE-59BAE44448BA}" dt="2026-01-23T15:47:33.236" v="8"/>
          <ac:picMkLst>
            <pc:docMk/>
            <pc:sldMk cId="2791790290" sldId="385"/>
            <ac:picMk id="24" creationId="{85929CB5-D8E3-4775-975F-2ED2903FFCE5}"/>
          </ac:picMkLst>
        </pc:picChg>
        <pc:picChg chg="add">
          <ac:chgData name="Matthew Martineau" userId="073ce0ee-5d7d-468d-8982-2f6aa7a904ba" providerId="ADAL" clId="{C3849CC4-EB21-41C8-89DE-59BAE44448BA}" dt="2026-01-23T15:47:33.236" v="8"/>
          <ac:picMkLst>
            <pc:docMk/>
            <pc:sldMk cId="2791790290" sldId="385"/>
            <ac:picMk id="25" creationId="{19A21B0C-0E28-48AE-9BEE-414559EE6051}"/>
          </ac:picMkLst>
        </pc:picChg>
        <pc:picChg chg="add">
          <ac:chgData name="Matthew Martineau" userId="073ce0ee-5d7d-468d-8982-2f6aa7a904ba" providerId="ADAL" clId="{C3849CC4-EB21-41C8-89DE-59BAE44448BA}" dt="2026-01-23T15:48:12.995" v="16"/>
          <ac:picMkLst>
            <pc:docMk/>
            <pc:sldMk cId="2791790290" sldId="385"/>
            <ac:picMk id="27" creationId="{A41F9C8D-CAAE-4D90-84FA-E93AFE8DCF75}"/>
          </ac:picMkLst>
        </pc:picChg>
        <pc:picChg chg="add">
          <ac:chgData name="Matthew Martineau" userId="073ce0ee-5d7d-468d-8982-2f6aa7a904ba" providerId="ADAL" clId="{C3849CC4-EB21-41C8-89DE-59BAE44448BA}" dt="2026-01-23T15:48:12.995" v="16"/>
          <ac:picMkLst>
            <pc:docMk/>
            <pc:sldMk cId="2791790290" sldId="385"/>
            <ac:picMk id="30" creationId="{FDB0124C-DB83-43D6-954E-A5F6B7390621}"/>
          </ac:picMkLst>
        </pc:picChg>
        <pc:picChg chg="mod">
          <ac:chgData name="Matthew Martineau" userId="073ce0ee-5d7d-468d-8982-2f6aa7a904ba" providerId="ADAL" clId="{C3849CC4-EB21-41C8-89DE-59BAE44448BA}" dt="2026-01-23T15:47:20.406" v="4" actId="1076"/>
          <ac:picMkLst>
            <pc:docMk/>
            <pc:sldMk cId="2791790290" sldId="385"/>
            <ac:picMk id="31745" creationId="{00000000-0000-0000-0000-000000000000}"/>
          </ac:picMkLst>
        </pc:picChg>
      </pc:sldChg>
      <pc:sldChg chg="modSp">
        <pc:chgData name="Matthew Martineau" userId="073ce0ee-5d7d-468d-8982-2f6aa7a904ba" providerId="ADAL" clId="{C3849CC4-EB21-41C8-89DE-59BAE44448BA}" dt="2026-01-23T15:54:36.204" v="57" actId="1076"/>
        <pc:sldMkLst>
          <pc:docMk/>
          <pc:sldMk cId="3128864614" sldId="386"/>
        </pc:sldMkLst>
        <pc:spChg chg="mod">
          <ac:chgData name="Matthew Martineau" userId="073ce0ee-5d7d-468d-8982-2f6aa7a904ba" providerId="ADAL" clId="{C3849CC4-EB21-41C8-89DE-59BAE44448BA}" dt="2026-01-23T15:54:36.204" v="57" actId="1076"/>
          <ac:spMkLst>
            <pc:docMk/>
            <pc:sldMk cId="3128864614" sldId="386"/>
            <ac:spMk id="3" creationId="{0568CA6A-1575-4BD2-AE53-08506DC56E25}"/>
          </ac:spMkLst>
        </pc:spChg>
      </pc:sldChg>
      <pc:sldChg chg="addSp modSp">
        <pc:chgData name="Matthew Martineau" userId="073ce0ee-5d7d-468d-8982-2f6aa7a904ba" providerId="ADAL" clId="{C3849CC4-EB21-41C8-89DE-59BAE44448BA}" dt="2026-01-23T15:55:40.999" v="60"/>
        <pc:sldMkLst>
          <pc:docMk/>
          <pc:sldMk cId="790962294" sldId="391"/>
        </pc:sldMkLst>
        <pc:spChg chg="add">
          <ac:chgData name="Matthew Martineau" userId="073ce0ee-5d7d-468d-8982-2f6aa7a904ba" providerId="ADAL" clId="{C3849CC4-EB21-41C8-89DE-59BAE44448BA}" dt="2026-01-23T15:55:40.999" v="60"/>
          <ac:spMkLst>
            <pc:docMk/>
            <pc:sldMk cId="790962294" sldId="391"/>
            <ac:spMk id="9" creationId="{8018C376-D2B3-4F48-BE92-17052B595BA1}"/>
          </ac:spMkLst>
        </pc:spChg>
        <pc:spChg chg="add">
          <ac:chgData name="Matthew Martineau" userId="073ce0ee-5d7d-468d-8982-2f6aa7a904ba" providerId="ADAL" clId="{C3849CC4-EB21-41C8-89DE-59BAE44448BA}" dt="2026-01-23T15:55:40.999" v="60"/>
          <ac:spMkLst>
            <pc:docMk/>
            <pc:sldMk cId="790962294" sldId="391"/>
            <ac:spMk id="10" creationId="{9ADF2024-EC3C-4C0A-B8F7-76CEBC3DAF32}"/>
          </ac:spMkLst>
        </pc:spChg>
        <pc:spChg chg="add">
          <ac:chgData name="Matthew Martineau" userId="073ce0ee-5d7d-468d-8982-2f6aa7a904ba" providerId="ADAL" clId="{C3849CC4-EB21-41C8-89DE-59BAE44448BA}" dt="2026-01-23T15:55:40.999" v="60"/>
          <ac:spMkLst>
            <pc:docMk/>
            <pc:sldMk cId="790962294" sldId="391"/>
            <ac:spMk id="11" creationId="{83041E00-D491-4F70-88BA-99271A4018DC}"/>
          </ac:spMkLst>
        </pc:spChg>
        <pc:spChg chg="mod">
          <ac:chgData name="Matthew Martineau" userId="073ce0ee-5d7d-468d-8982-2f6aa7a904ba" providerId="ADAL" clId="{C3849CC4-EB21-41C8-89DE-59BAE44448BA}" dt="2026-01-23T15:54:48.849" v="59" actId="1076"/>
          <ac:spMkLst>
            <pc:docMk/>
            <pc:sldMk cId="790962294" sldId="391"/>
            <ac:spMk id="84994" creationId="{00000000-0000-0000-0000-000000000000}"/>
          </ac:spMkLst>
        </pc:spChg>
        <pc:picChg chg="add">
          <ac:chgData name="Matthew Martineau" userId="073ce0ee-5d7d-468d-8982-2f6aa7a904ba" providerId="ADAL" clId="{C3849CC4-EB21-41C8-89DE-59BAE44448BA}" dt="2026-01-23T15:55:40.999" v="60"/>
          <ac:picMkLst>
            <pc:docMk/>
            <pc:sldMk cId="790962294" sldId="391"/>
            <ac:picMk id="14" creationId="{D8E49C22-BA09-40CC-84A0-B4679CBD982D}"/>
          </ac:picMkLst>
        </pc:picChg>
        <pc:picChg chg="add">
          <ac:chgData name="Matthew Martineau" userId="073ce0ee-5d7d-468d-8982-2f6aa7a904ba" providerId="ADAL" clId="{C3849CC4-EB21-41C8-89DE-59BAE44448BA}" dt="2026-01-23T15:55:40.999" v="60"/>
          <ac:picMkLst>
            <pc:docMk/>
            <pc:sldMk cId="790962294" sldId="391"/>
            <ac:picMk id="15" creationId="{F5DCBDEF-6680-4014-9428-50CB48D95982}"/>
          </ac:picMkLst>
        </pc:picChg>
        <pc:picChg chg="add">
          <ac:chgData name="Matthew Martineau" userId="073ce0ee-5d7d-468d-8982-2f6aa7a904ba" providerId="ADAL" clId="{C3849CC4-EB21-41C8-89DE-59BAE44448BA}" dt="2026-01-23T15:55:40.999" v="60"/>
          <ac:picMkLst>
            <pc:docMk/>
            <pc:sldMk cId="790962294" sldId="391"/>
            <ac:picMk id="16" creationId="{B061BFA8-F493-4BCE-853D-93C7D4EB3CB6}"/>
          </ac:picMkLst>
        </pc:picChg>
        <pc:picChg chg="add">
          <ac:chgData name="Matthew Martineau" userId="073ce0ee-5d7d-468d-8982-2f6aa7a904ba" providerId="ADAL" clId="{C3849CC4-EB21-41C8-89DE-59BAE44448BA}" dt="2026-01-23T15:55:40.999" v="60"/>
          <ac:picMkLst>
            <pc:docMk/>
            <pc:sldMk cId="790962294" sldId="391"/>
            <ac:picMk id="17" creationId="{C45B5DA6-551C-4663-BEEC-263282EA1D63}"/>
          </ac:picMkLst>
        </pc:picChg>
        <pc:picChg chg="add">
          <ac:chgData name="Matthew Martineau" userId="073ce0ee-5d7d-468d-8982-2f6aa7a904ba" providerId="ADAL" clId="{C3849CC4-EB21-41C8-89DE-59BAE44448BA}" dt="2026-01-23T15:55:40.999" v="60"/>
          <ac:picMkLst>
            <pc:docMk/>
            <pc:sldMk cId="790962294" sldId="391"/>
            <ac:picMk id="18" creationId="{F468CA22-F8E6-4D5A-9FEE-CD467655329C}"/>
          </ac:picMkLst>
        </pc:picChg>
      </pc:sldChg>
      <pc:sldChg chg="addSp delSp modSp">
        <pc:chgData name="Matthew Martineau" userId="073ce0ee-5d7d-468d-8982-2f6aa7a904ba" providerId="ADAL" clId="{C3849CC4-EB21-41C8-89DE-59BAE44448BA}" dt="2026-01-23T15:56:11.884" v="69"/>
        <pc:sldMkLst>
          <pc:docMk/>
          <pc:sldMk cId="2654806909" sldId="392"/>
        </pc:sldMkLst>
        <pc:spChg chg="add del">
          <ac:chgData name="Matthew Martineau" userId="073ce0ee-5d7d-468d-8982-2f6aa7a904ba" providerId="ADAL" clId="{C3849CC4-EB21-41C8-89DE-59BAE44448BA}" dt="2026-01-23T15:55:58.701" v="67"/>
          <ac:spMkLst>
            <pc:docMk/>
            <pc:sldMk cId="2654806909" sldId="392"/>
            <ac:spMk id="9" creationId="{DF4B9601-6943-4CCB-8112-7EBD9F4C39A5}"/>
          </ac:spMkLst>
        </pc:spChg>
        <pc:spChg chg="add del">
          <ac:chgData name="Matthew Martineau" userId="073ce0ee-5d7d-468d-8982-2f6aa7a904ba" providerId="ADAL" clId="{C3849CC4-EB21-41C8-89DE-59BAE44448BA}" dt="2026-01-23T15:55:58.701" v="67"/>
          <ac:spMkLst>
            <pc:docMk/>
            <pc:sldMk cId="2654806909" sldId="392"/>
            <ac:spMk id="10" creationId="{B81C06AA-444E-4672-8F50-8144241C7F0F}"/>
          </ac:spMkLst>
        </pc:spChg>
        <pc:spChg chg="add del">
          <ac:chgData name="Matthew Martineau" userId="073ce0ee-5d7d-468d-8982-2f6aa7a904ba" providerId="ADAL" clId="{C3849CC4-EB21-41C8-89DE-59BAE44448BA}" dt="2026-01-23T15:55:58.701" v="67"/>
          <ac:spMkLst>
            <pc:docMk/>
            <pc:sldMk cId="2654806909" sldId="392"/>
            <ac:spMk id="11" creationId="{BDBB7BC5-17F2-4360-A955-452CF7669494}"/>
          </ac:spMkLst>
        </pc:spChg>
        <pc:spChg chg="add">
          <ac:chgData name="Matthew Martineau" userId="073ce0ee-5d7d-468d-8982-2f6aa7a904ba" providerId="ADAL" clId="{C3849CC4-EB21-41C8-89DE-59BAE44448BA}" dt="2026-01-23T15:56:11.884" v="69"/>
          <ac:spMkLst>
            <pc:docMk/>
            <pc:sldMk cId="2654806909" sldId="392"/>
            <ac:spMk id="19" creationId="{E39BF7E2-08F5-4D1E-A743-C83EEEBFF01E}"/>
          </ac:spMkLst>
        </pc:spChg>
        <pc:spChg chg="add">
          <ac:chgData name="Matthew Martineau" userId="073ce0ee-5d7d-468d-8982-2f6aa7a904ba" providerId="ADAL" clId="{C3849CC4-EB21-41C8-89DE-59BAE44448BA}" dt="2026-01-23T15:56:11.884" v="69"/>
          <ac:spMkLst>
            <pc:docMk/>
            <pc:sldMk cId="2654806909" sldId="392"/>
            <ac:spMk id="20" creationId="{1454F32A-B3C3-47E2-BBD5-F10ED5922264}"/>
          </ac:spMkLst>
        </pc:spChg>
        <pc:spChg chg="add">
          <ac:chgData name="Matthew Martineau" userId="073ce0ee-5d7d-468d-8982-2f6aa7a904ba" providerId="ADAL" clId="{C3849CC4-EB21-41C8-89DE-59BAE44448BA}" dt="2026-01-23T15:56:11.884" v="69"/>
          <ac:spMkLst>
            <pc:docMk/>
            <pc:sldMk cId="2654806909" sldId="392"/>
            <ac:spMk id="21" creationId="{4210B5CE-AAA8-4579-AA48-67BB8A6F397E}"/>
          </ac:spMkLst>
        </pc:spChg>
        <pc:spChg chg="mod">
          <ac:chgData name="Matthew Martineau" userId="073ce0ee-5d7d-468d-8982-2f6aa7a904ba" providerId="ADAL" clId="{C3849CC4-EB21-41C8-89DE-59BAE44448BA}" dt="2026-01-23T15:56:10.116" v="68" actId="1076"/>
          <ac:spMkLst>
            <pc:docMk/>
            <pc:sldMk cId="2654806909" sldId="392"/>
            <ac:spMk id="29698" creationId="{00000000-0000-0000-0000-000000000000}"/>
          </ac:spMkLst>
        </pc:spChg>
        <pc:spChg chg="mod">
          <ac:chgData name="Matthew Martineau" userId="073ce0ee-5d7d-468d-8982-2f6aa7a904ba" providerId="ADAL" clId="{C3849CC4-EB21-41C8-89DE-59BAE44448BA}" dt="2026-01-23T15:55:53.028" v="63" actId="1076"/>
          <ac:spMkLst>
            <pc:docMk/>
            <pc:sldMk cId="2654806909" sldId="392"/>
            <ac:spMk id="84994" creationId="{00000000-0000-0000-0000-000000000000}"/>
          </ac:spMkLst>
        </pc:spChg>
        <pc:graphicFrameChg chg="mod">
          <ac:chgData name="Matthew Martineau" userId="073ce0ee-5d7d-468d-8982-2f6aa7a904ba" providerId="ADAL" clId="{C3849CC4-EB21-41C8-89DE-59BAE44448BA}" dt="2026-01-23T15:56:10.116" v="68" actId="1076"/>
          <ac:graphicFrameMkLst>
            <pc:docMk/>
            <pc:sldMk cId="2654806909" sldId="392"/>
            <ac:graphicFrameMk id="2" creationId="{FC8B3E04-5CB5-4F3A-945E-EE2D440A3A64}"/>
          </ac:graphicFrameMkLst>
        </pc:graphicFrameChg>
        <pc:graphicFrameChg chg="mod">
          <ac:chgData name="Matthew Martineau" userId="073ce0ee-5d7d-468d-8982-2f6aa7a904ba" providerId="ADAL" clId="{C3849CC4-EB21-41C8-89DE-59BAE44448BA}" dt="2026-01-23T15:56:10.116" v="68" actId="1076"/>
          <ac:graphicFrameMkLst>
            <pc:docMk/>
            <pc:sldMk cId="2654806909" sldId="392"/>
            <ac:graphicFrameMk id="26692" creationId="{00000000-0000-0000-0000-000000000000}"/>
          </ac:graphicFrameMkLst>
        </pc:graphicFrameChg>
        <pc:graphicFrameChg chg="mod">
          <ac:chgData name="Matthew Martineau" userId="073ce0ee-5d7d-468d-8982-2f6aa7a904ba" providerId="ADAL" clId="{C3849CC4-EB21-41C8-89DE-59BAE44448BA}" dt="2026-01-23T15:56:10.116" v="68" actId="1076"/>
          <ac:graphicFrameMkLst>
            <pc:docMk/>
            <pc:sldMk cId="2654806909" sldId="392"/>
            <ac:graphicFrameMk id="26693" creationId="{00000000-0000-0000-0000-000000000000}"/>
          </ac:graphicFrameMkLst>
        </pc:graphicFrameChg>
        <pc:picChg chg="add del">
          <ac:chgData name="Matthew Martineau" userId="073ce0ee-5d7d-468d-8982-2f6aa7a904ba" providerId="ADAL" clId="{C3849CC4-EB21-41C8-89DE-59BAE44448BA}" dt="2026-01-23T15:55:58.701" v="67"/>
          <ac:picMkLst>
            <pc:docMk/>
            <pc:sldMk cId="2654806909" sldId="392"/>
            <ac:picMk id="14" creationId="{6AB7F0B5-ECD6-4DAD-9A6F-C2260FAE2037}"/>
          </ac:picMkLst>
        </pc:picChg>
        <pc:picChg chg="add del">
          <ac:chgData name="Matthew Martineau" userId="073ce0ee-5d7d-468d-8982-2f6aa7a904ba" providerId="ADAL" clId="{C3849CC4-EB21-41C8-89DE-59BAE44448BA}" dt="2026-01-23T15:55:58.701" v="67"/>
          <ac:picMkLst>
            <pc:docMk/>
            <pc:sldMk cId="2654806909" sldId="392"/>
            <ac:picMk id="15" creationId="{52D2E62E-378E-48CF-AEC8-D08A972A1D67}"/>
          </ac:picMkLst>
        </pc:picChg>
        <pc:picChg chg="add del">
          <ac:chgData name="Matthew Martineau" userId="073ce0ee-5d7d-468d-8982-2f6aa7a904ba" providerId="ADAL" clId="{C3849CC4-EB21-41C8-89DE-59BAE44448BA}" dt="2026-01-23T15:55:58.701" v="67"/>
          <ac:picMkLst>
            <pc:docMk/>
            <pc:sldMk cId="2654806909" sldId="392"/>
            <ac:picMk id="16" creationId="{B7104C94-7C48-4892-B676-BBD81E1D0DEA}"/>
          </ac:picMkLst>
        </pc:picChg>
        <pc:picChg chg="add del">
          <ac:chgData name="Matthew Martineau" userId="073ce0ee-5d7d-468d-8982-2f6aa7a904ba" providerId="ADAL" clId="{C3849CC4-EB21-41C8-89DE-59BAE44448BA}" dt="2026-01-23T15:55:58.701" v="67"/>
          <ac:picMkLst>
            <pc:docMk/>
            <pc:sldMk cId="2654806909" sldId="392"/>
            <ac:picMk id="17" creationId="{EEBDB616-6067-46AA-8827-CC74DB638DB0}"/>
          </ac:picMkLst>
        </pc:picChg>
        <pc:picChg chg="add del">
          <ac:chgData name="Matthew Martineau" userId="073ce0ee-5d7d-468d-8982-2f6aa7a904ba" providerId="ADAL" clId="{C3849CC4-EB21-41C8-89DE-59BAE44448BA}" dt="2026-01-23T15:55:58.701" v="67"/>
          <ac:picMkLst>
            <pc:docMk/>
            <pc:sldMk cId="2654806909" sldId="392"/>
            <ac:picMk id="18" creationId="{EA816D6E-C372-431A-9A90-AB8F253DC31D}"/>
          </ac:picMkLst>
        </pc:picChg>
        <pc:picChg chg="add">
          <ac:chgData name="Matthew Martineau" userId="073ce0ee-5d7d-468d-8982-2f6aa7a904ba" providerId="ADAL" clId="{C3849CC4-EB21-41C8-89DE-59BAE44448BA}" dt="2026-01-23T15:56:11.884" v="69"/>
          <ac:picMkLst>
            <pc:docMk/>
            <pc:sldMk cId="2654806909" sldId="392"/>
            <ac:picMk id="22" creationId="{ED0F4B4B-902D-44F7-BD93-9533D12DE818}"/>
          </ac:picMkLst>
        </pc:picChg>
        <pc:picChg chg="add">
          <ac:chgData name="Matthew Martineau" userId="073ce0ee-5d7d-468d-8982-2f6aa7a904ba" providerId="ADAL" clId="{C3849CC4-EB21-41C8-89DE-59BAE44448BA}" dt="2026-01-23T15:56:11.884" v="69"/>
          <ac:picMkLst>
            <pc:docMk/>
            <pc:sldMk cId="2654806909" sldId="392"/>
            <ac:picMk id="23" creationId="{38A1C26C-1A4A-485D-BB86-B0FB4DB321D0}"/>
          </ac:picMkLst>
        </pc:picChg>
        <pc:picChg chg="add">
          <ac:chgData name="Matthew Martineau" userId="073ce0ee-5d7d-468d-8982-2f6aa7a904ba" providerId="ADAL" clId="{C3849CC4-EB21-41C8-89DE-59BAE44448BA}" dt="2026-01-23T15:56:11.884" v="69"/>
          <ac:picMkLst>
            <pc:docMk/>
            <pc:sldMk cId="2654806909" sldId="392"/>
            <ac:picMk id="24" creationId="{4E70FFAE-FFA3-421E-830C-7D5F19201C63}"/>
          </ac:picMkLst>
        </pc:picChg>
        <pc:picChg chg="add">
          <ac:chgData name="Matthew Martineau" userId="073ce0ee-5d7d-468d-8982-2f6aa7a904ba" providerId="ADAL" clId="{C3849CC4-EB21-41C8-89DE-59BAE44448BA}" dt="2026-01-23T15:56:11.884" v="69"/>
          <ac:picMkLst>
            <pc:docMk/>
            <pc:sldMk cId="2654806909" sldId="392"/>
            <ac:picMk id="25" creationId="{9858EC6D-0C25-4EB7-A5A4-28DA9D2F2D0A}"/>
          </ac:picMkLst>
        </pc:picChg>
        <pc:picChg chg="add">
          <ac:chgData name="Matthew Martineau" userId="073ce0ee-5d7d-468d-8982-2f6aa7a904ba" providerId="ADAL" clId="{C3849CC4-EB21-41C8-89DE-59BAE44448BA}" dt="2026-01-23T15:56:11.884" v="69"/>
          <ac:picMkLst>
            <pc:docMk/>
            <pc:sldMk cId="2654806909" sldId="392"/>
            <ac:picMk id="26" creationId="{C6962BD7-3627-446B-A9A1-D98241D2D5DA}"/>
          </ac:picMkLst>
        </pc:picChg>
      </pc:sldChg>
    </pc:docChg>
  </pc:docChgLst>
  <pc:docChgLst>
    <pc:chgData name="Matthew Martineau" userId="073ce0ee-5d7d-468d-8982-2f6aa7a904ba" providerId="ADAL" clId="{53971C23-30BB-42AE-9423-2CB5C908D958}"/>
    <pc:docChg chg="undo custSel modSld">
      <pc:chgData name="Matthew Martineau" userId="073ce0ee-5d7d-468d-8982-2f6aa7a904ba" providerId="ADAL" clId="{53971C23-30BB-42AE-9423-2CB5C908D958}" dt="2026-01-20T19:13:56.018" v="138"/>
      <pc:docMkLst>
        <pc:docMk/>
      </pc:docMkLst>
      <pc:sldChg chg="addSp delSp modSp">
        <pc:chgData name="Matthew Martineau" userId="073ce0ee-5d7d-468d-8982-2f6aa7a904ba" providerId="ADAL" clId="{53971C23-30BB-42AE-9423-2CB5C908D958}" dt="2026-01-20T17:39:29.030" v="3"/>
        <pc:sldMkLst>
          <pc:docMk/>
          <pc:sldMk cId="0" sldId="259"/>
        </pc:sldMkLst>
        <pc:spChg chg="mod">
          <ac:chgData name="Matthew Martineau" userId="073ce0ee-5d7d-468d-8982-2f6aa7a904ba" providerId="ADAL" clId="{53971C23-30BB-42AE-9423-2CB5C908D958}" dt="2026-01-20T17:39:23.837" v="1" actId="1076"/>
          <ac:spMkLst>
            <pc:docMk/>
            <pc:sldMk cId="0" sldId="259"/>
            <ac:spMk id="2" creationId="{00000000-0000-0000-0000-000000000000}"/>
          </ac:spMkLst>
        </pc:spChg>
        <pc:spChg chg="add">
          <ac:chgData name="Matthew Martineau" userId="073ce0ee-5d7d-468d-8982-2f6aa7a904ba" providerId="ADAL" clId="{53971C23-30BB-42AE-9423-2CB5C908D958}" dt="2026-01-20T17:39:29.030" v="3"/>
          <ac:spMkLst>
            <pc:docMk/>
            <pc:sldMk cId="0" sldId="259"/>
            <ac:spMk id="5" creationId="{AE002062-E809-428D-83EA-F3D64E7940E1}"/>
          </ac:spMkLst>
        </pc:spChg>
        <pc:spChg chg="del">
          <ac:chgData name="Matthew Martineau" userId="073ce0ee-5d7d-468d-8982-2f6aa7a904ba" providerId="ADAL" clId="{53971C23-30BB-42AE-9423-2CB5C908D958}" dt="2026-01-20T17:39:26.428" v="2" actId="478"/>
          <ac:spMkLst>
            <pc:docMk/>
            <pc:sldMk cId="0" sldId="259"/>
            <ac:spMk id="6" creationId="{00000000-0000-0000-0000-000000000000}"/>
          </ac:spMkLst>
        </pc:spChg>
        <pc:spChg chg="add">
          <ac:chgData name="Matthew Martineau" userId="073ce0ee-5d7d-468d-8982-2f6aa7a904ba" providerId="ADAL" clId="{53971C23-30BB-42AE-9423-2CB5C908D958}" dt="2026-01-20T17:39:29.030" v="3"/>
          <ac:spMkLst>
            <pc:docMk/>
            <pc:sldMk cId="0" sldId="259"/>
            <ac:spMk id="9" creationId="{814BE3F0-D481-4D64-93D0-C23B01892CC4}"/>
          </ac:spMkLst>
        </pc:spChg>
        <pc:spChg chg="add">
          <ac:chgData name="Matthew Martineau" userId="073ce0ee-5d7d-468d-8982-2f6aa7a904ba" providerId="ADAL" clId="{53971C23-30BB-42AE-9423-2CB5C908D958}" dt="2026-01-20T17:39:29.030" v="3"/>
          <ac:spMkLst>
            <pc:docMk/>
            <pc:sldMk cId="0" sldId="259"/>
            <ac:spMk id="10" creationId="{9C8F81C8-4C4C-4485-9713-D33867F1EA89}"/>
          </ac:spMkLst>
        </pc:spChg>
        <pc:picChg chg="add">
          <ac:chgData name="Matthew Martineau" userId="073ce0ee-5d7d-468d-8982-2f6aa7a904ba" providerId="ADAL" clId="{53971C23-30BB-42AE-9423-2CB5C908D958}" dt="2026-01-20T17:39:29.030" v="3"/>
          <ac:picMkLst>
            <pc:docMk/>
            <pc:sldMk cId="0" sldId="259"/>
            <ac:picMk id="7" creationId="{FFCDE64D-7844-4A78-AB8F-D0D20DD90FF5}"/>
          </ac:picMkLst>
        </pc:picChg>
        <pc:picChg chg="add">
          <ac:chgData name="Matthew Martineau" userId="073ce0ee-5d7d-468d-8982-2f6aa7a904ba" providerId="ADAL" clId="{53971C23-30BB-42AE-9423-2CB5C908D958}" dt="2026-01-20T17:39:29.030" v="3"/>
          <ac:picMkLst>
            <pc:docMk/>
            <pc:sldMk cId="0" sldId="259"/>
            <ac:picMk id="8" creationId="{4D5BA847-9278-4936-8FB5-4068425827A0}"/>
          </ac:picMkLst>
        </pc:picChg>
        <pc:picChg chg="add">
          <ac:chgData name="Matthew Martineau" userId="073ce0ee-5d7d-468d-8982-2f6aa7a904ba" providerId="ADAL" clId="{53971C23-30BB-42AE-9423-2CB5C908D958}" dt="2026-01-20T17:39:29.030" v="3"/>
          <ac:picMkLst>
            <pc:docMk/>
            <pc:sldMk cId="0" sldId="259"/>
            <ac:picMk id="11" creationId="{26948538-8528-460A-8ABC-CDA36747A96C}"/>
          </ac:picMkLst>
        </pc:picChg>
        <pc:picChg chg="add">
          <ac:chgData name="Matthew Martineau" userId="073ce0ee-5d7d-468d-8982-2f6aa7a904ba" providerId="ADAL" clId="{53971C23-30BB-42AE-9423-2CB5C908D958}" dt="2026-01-20T17:39:29.030" v="3"/>
          <ac:picMkLst>
            <pc:docMk/>
            <pc:sldMk cId="0" sldId="259"/>
            <ac:picMk id="12" creationId="{40D80C2C-0F83-458B-A22E-6993FADC0CFA}"/>
          </ac:picMkLst>
        </pc:picChg>
        <pc:picChg chg="add">
          <ac:chgData name="Matthew Martineau" userId="073ce0ee-5d7d-468d-8982-2f6aa7a904ba" providerId="ADAL" clId="{53971C23-30BB-42AE-9423-2CB5C908D958}" dt="2026-01-20T17:39:29.030" v="3"/>
          <ac:picMkLst>
            <pc:docMk/>
            <pc:sldMk cId="0" sldId="259"/>
            <ac:picMk id="13" creationId="{4369CAB1-7296-4D14-A80C-D31F860A2A5F}"/>
          </ac:picMkLst>
        </pc:picChg>
      </pc:sldChg>
      <pc:sldChg chg="addSp delSp modSp">
        <pc:chgData name="Matthew Martineau" userId="073ce0ee-5d7d-468d-8982-2f6aa7a904ba" providerId="ADAL" clId="{53971C23-30BB-42AE-9423-2CB5C908D958}" dt="2026-01-20T17:52:14.032" v="7"/>
        <pc:sldMkLst>
          <pc:docMk/>
          <pc:sldMk cId="0" sldId="317"/>
        </pc:sldMkLst>
        <pc:spChg chg="mod">
          <ac:chgData name="Matthew Martineau" userId="073ce0ee-5d7d-468d-8982-2f6aa7a904ba" providerId="ADAL" clId="{53971C23-30BB-42AE-9423-2CB5C908D958}" dt="2026-01-20T17:52:09.367" v="5" actId="1076"/>
          <ac:spMkLst>
            <pc:docMk/>
            <pc:sldMk cId="0" sldId="317"/>
            <ac:spMk id="2" creationId="{00000000-0000-0000-0000-000000000000}"/>
          </ac:spMkLst>
        </pc:spChg>
        <pc:spChg chg="del">
          <ac:chgData name="Matthew Martineau" userId="073ce0ee-5d7d-468d-8982-2f6aa7a904ba" providerId="ADAL" clId="{53971C23-30BB-42AE-9423-2CB5C908D958}" dt="2026-01-20T17:52:12.337" v="6" actId="478"/>
          <ac:spMkLst>
            <pc:docMk/>
            <pc:sldMk cId="0" sldId="317"/>
            <ac:spMk id="9" creationId="{00000000-0000-0000-0000-000000000000}"/>
          </ac:spMkLst>
        </pc:spChg>
        <pc:spChg chg="add">
          <ac:chgData name="Matthew Martineau" userId="073ce0ee-5d7d-468d-8982-2f6aa7a904ba" providerId="ADAL" clId="{53971C23-30BB-42AE-9423-2CB5C908D958}" dt="2026-01-20T17:52:14.032" v="7"/>
          <ac:spMkLst>
            <pc:docMk/>
            <pc:sldMk cId="0" sldId="317"/>
            <ac:spMk id="13" creationId="{84086E6C-4303-4626-8E6A-53B8A985F440}"/>
          </ac:spMkLst>
        </pc:spChg>
        <pc:spChg chg="add">
          <ac:chgData name="Matthew Martineau" userId="073ce0ee-5d7d-468d-8982-2f6aa7a904ba" providerId="ADAL" clId="{53971C23-30BB-42AE-9423-2CB5C908D958}" dt="2026-01-20T17:52:14.032" v="7"/>
          <ac:spMkLst>
            <pc:docMk/>
            <pc:sldMk cId="0" sldId="317"/>
            <ac:spMk id="16" creationId="{0C01FB70-6848-4DBD-9B7C-F5ED3029BB54}"/>
          </ac:spMkLst>
        </pc:spChg>
        <pc:spChg chg="add">
          <ac:chgData name="Matthew Martineau" userId="073ce0ee-5d7d-468d-8982-2f6aa7a904ba" providerId="ADAL" clId="{53971C23-30BB-42AE-9423-2CB5C908D958}" dt="2026-01-20T17:52:14.032" v="7"/>
          <ac:spMkLst>
            <pc:docMk/>
            <pc:sldMk cId="0" sldId="317"/>
            <ac:spMk id="17" creationId="{33CC0325-CBFD-41FA-A44F-24EC878CC001}"/>
          </ac:spMkLst>
        </pc:spChg>
        <pc:picChg chg="add">
          <ac:chgData name="Matthew Martineau" userId="073ce0ee-5d7d-468d-8982-2f6aa7a904ba" providerId="ADAL" clId="{53971C23-30BB-42AE-9423-2CB5C908D958}" dt="2026-01-20T17:52:14.032" v="7"/>
          <ac:picMkLst>
            <pc:docMk/>
            <pc:sldMk cId="0" sldId="317"/>
            <ac:picMk id="14" creationId="{A8707447-5F86-4811-9522-9EE8CE1A5EF3}"/>
          </ac:picMkLst>
        </pc:picChg>
        <pc:picChg chg="add">
          <ac:chgData name="Matthew Martineau" userId="073ce0ee-5d7d-468d-8982-2f6aa7a904ba" providerId="ADAL" clId="{53971C23-30BB-42AE-9423-2CB5C908D958}" dt="2026-01-20T17:52:14.032" v="7"/>
          <ac:picMkLst>
            <pc:docMk/>
            <pc:sldMk cId="0" sldId="317"/>
            <ac:picMk id="15" creationId="{F0178BD1-EC3E-42CD-A37E-6669CD4AC7B3}"/>
          </ac:picMkLst>
        </pc:picChg>
        <pc:picChg chg="add">
          <ac:chgData name="Matthew Martineau" userId="073ce0ee-5d7d-468d-8982-2f6aa7a904ba" providerId="ADAL" clId="{53971C23-30BB-42AE-9423-2CB5C908D958}" dt="2026-01-20T17:52:14.032" v="7"/>
          <ac:picMkLst>
            <pc:docMk/>
            <pc:sldMk cId="0" sldId="317"/>
            <ac:picMk id="18" creationId="{A5300F5C-BA33-4D5C-9186-2CDF8E58CB70}"/>
          </ac:picMkLst>
        </pc:picChg>
        <pc:picChg chg="add">
          <ac:chgData name="Matthew Martineau" userId="073ce0ee-5d7d-468d-8982-2f6aa7a904ba" providerId="ADAL" clId="{53971C23-30BB-42AE-9423-2CB5C908D958}" dt="2026-01-20T17:52:14.032" v="7"/>
          <ac:picMkLst>
            <pc:docMk/>
            <pc:sldMk cId="0" sldId="317"/>
            <ac:picMk id="19" creationId="{CE108D92-3ED9-4DCF-BA29-2EF125B034BD}"/>
          </ac:picMkLst>
        </pc:picChg>
        <pc:picChg chg="add">
          <ac:chgData name="Matthew Martineau" userId="073ce0ee-5d7d-468d-8982-2f6aa7a904ba" providerId="ADAL" clId="{53971C23-30BB-42AE-9423-2CB5C908D958}" dt="2026-01-20T17:52:14.032" v="7"/>
          <ac:picMkLst>
            <pc:docMk/>
            <pc:sldMk cId="0" sldId="317"/>
            <ac:picMk id="20" creationId="{B75B4BFF-775D-4282-BBCB-F3AF322AA6D1}"/>
          </ac:picMkLst>
        </pc:picChg>
      </pc:sldChg>
      <pc:sldChg chg="addSp modSp">
        <pc:chgData name="Matthew Martineau" userId="073ce0ee-5d7d-468d-8982-2f6aa7a904ba" providerId="ADAL" clId="{53971C23-30BB-42AE-9423-2CB5C908D958}" dt="2026-01-20T18:14:28.041" v="18"/>
        <pc:sldMkLst>
          <pc:docMk/>
          <pc:sldMk cId="0" sldId="357"/>
        </pc:sldMkLst>
        <pc:spChg chg="mod">
          <ac:chgData name="Matthew Martineau" userId="073ce0ee-5d7d-468d-8982-2f6aa7a904ba" providerId="ADAL" clId="{53971C23-30BB-42AE-9423-2CB5C908D958}" dt="2026-01-20T18:14:22.795" v="17" actId="1076"/>
          <ac:spMkLst>
            <pc:docMk/>
            <pc:sldMk cId="0" sldId="357"/>
            <ac:spMk id="21" creationId="{00000000-0000-0000-0000-000000000000}"/>
          </ac:spMkLst>
        </pc:spChg>
        <pc:spChg chg="add">
          <ac:chgData name="Matthew Martineau" userId="073ce0ee-5d7d-468d-8982-2f6aa7a904ba" providerId="ADAL" clId="{53971C23-30BB-42AE-9423-2CB5C908D958}" dt="2026-01-20T18:14:28.041" v="18"/>
          <ac:spMkLst>
            <pc:docMk/>
            <pc:sldMk cId="0" sldId="357"/>
            <ac:spMk id="28" creationId="{CE28A658-2736-4070-8212-EB0A4DBDF144}"/>
          </ac:spMkLst>
        </pc:spChg>
        <pc:spChg chg="add">
          <ac:chgData name="Matthew Martineau" userId="073ce0ee-5d7d-468d-8982-2f6aa7a904ba" providerId="ADAL" clId="{53971C23-30BB-42AE-9423-2CB5C908D958}" dt="2026-01-20T18:14:28.041" v="18"/>
          <ac:spMkLst>
            <pc:docMk/>
            <pc:sldMk cId="0" sldId="357"/>
            <ac:spMk id="32" creationId="{5B4DE925-8AAA-4F16-A2D5-5C1E7F57DCB5}"/>
          </ac:spMkLst>
        </pc:spChg>
        <pc:spChg chg="add">
          <ac:chgData name="Matthew Martineau" userId="073ce0ee-5d7d-468d-8982-2f6aa7a904ba" providerId="ADAL" clId="{53971C23-30BB-42AE-9423-2CB5C908D958}" dt="2026-01-20T18:14:28.041" v="18"/>
          <ac:spMkLst>
            <pc:docMk/>
            <pc:sldMk cId="0" sldId="357"/>
            <ac:spMk id="33" creationId="{9FF3DC7E-3CF3-4970-93BD-67DB532B2FE3}"/>
          </ac:spMkLst>
        </pc:spChg>
        <pc:picChg chg="add">
          <ac:chgData name="Matthew Martineau" userId="073ce0ee-5d7d-468d-8982-2f6aa7a904ba" providerId="ADAL" clId="{53971C23-30BB-42AE-9423-2CB5C908D958}" dt="2026-01-20T18:14:28.041" v="18"/>
          <ac:picMkLst>
            <pc:docMk/>
            <pc:sldMk cId="0" sldId="357"/>
            <ac:picMk id="30" creationId="{8347E2B7-FE42-4971-AE69-89F841B39A58}"/>
          </ac:picMkLst>
        </pc:picChg>
        <pc:picChg chg="add">
          <ac:chgData name="Matthew Martineau" userId="073ce0ee-5d7d-468d-8982-2f6aa7a904ba" providerId="ADAL" clId="{53971C23-30BB-42AE-9423-2CB5C908D958}" dt="2026-01-20T18:14:28.041" v="18"/>
          <ac:picMkLst>
            <pc:docMk/>
            <pc:sldMk cId="0" sldId="357"/>
            <ac:picMk id="31" creationId="{D69F0FC7-9B03-420F-BF62-5932506D3ACB}"/>
          </ac:picMkLst>
        </pc:picChg>
        <pc:picChg chg="add">
          <ac:chgData name="Matthew Martineau" userId="073ce0ee-5d7d-468d-8982-2f6aa7a904ba" providerId="ADAL" clId="{53971C23-30BB-42AE-9423-2CB5C908D958}" dt="2026-01-20T18:14:28.041" v="18"/>
          <ac:picMkLst>
            <pc:docMk/>
            <pc:sldMk cId="0" sldId="357"/>
            <ac:picMk id="34" creationId="{AE4BE198-D87A-41F3-A683-3743EAE4384C}"/>
          </ac:picMkLst>
        </pc:picChg>
        <pc:picChg chg="add">
          <ac:chgData name="Matthew Martineau" userId="073ce0ee-5d7d-468d-8982-2f6aa7a904ba" providerId="ADAL" clId="{53971C23-30BB-42AE-9423-2CB5C908D958}" dt="2026-01-20T18:14:28.041" v="18"/>
          <ac:picMkLst>
            <pc:docMk/>
            <pc:sldMk cId="0" sldId="357"/>
            <ac:picMk id="35" creationId="{C07AF3EF-B019-435C-9B47-15F26AA3D20B}"/>
          </ac:picMkLst>
        </pc:picChg>
        <pc:picChg chg="add">
          <ac:chgData name="Matthew Martineau" userId="073ce0ee-5d7d-468d-8982-2f6aa7a904ba" providerId="ADAL" clId="{53971C23-30BB-42AE-9423-2CB5C908D958}" dt="2026-01-20T18:14:28.041" v="18"/>
          <ac:picMkLst>
            <pc:docMk/>
            <pc:sldMk cId="0" sldId="357"/>
            <ac:picMk id="36" creationId="{0FDB7DDB-D036-4CF9-8991-E1FC89EFB5FC}"/>
          </ac:picMkLst>
        </pc:picChg>
      </pc:sldChg>
      <pc:sldChg chg="addSp modSp">
        <pc:chgData name="Matthew Martineau" userId="073ce0ee-5d7d-468d-8982-2f6aa7a904ba" providerId="ADAL" clId="{53971C23-30BB-42AE-9423-2CB5C908D958}" dt="2026-01-20T19:11:06.346" v="111"/>
        <pc:sldMkLst>
          <pc:docMk/>
          <pc:sldMk cId="2316122944" sldId="358"/>
        </pc:sldMkLst>
        <pc:spChg chg="mod">
          <ac:chgData name="Matthew Martineau" userId="073ce0ee-5d7d-468d-8982-2f6aa7a904ba" providerId="ADAL" clId="{53971C23-30BB-42AE-9423-2CB5C908D958}" dt="2026-01-20T19:10:46.830" v="108" actId="1076"/>
          <ac:spMkLst>
            <pc:docMk/>
            <pc:sldMk cId="2316122944" sldId="358"/>
            <ac:spMk id="2" creationId="{2D1537A4-CAF0-42F1-BC1E-79BDE7EBFF5D}"/>
          </ac:spMkLst>
        </pc:spChg>
        <pc:spChg chg="mod">
          <ac:chgData name="Matthew Martineau" userId="073ce0ee-5d7d-468d-8982-2f6aa7a904ba" providerId="ADAL" clId="{53971C23-30BB-42AE-9423-2CB5C908D958}" dt="2026-01-20T19:11:03.317" v="110" actId="1076"/>
          <ac:spMkLst>
            <pc:docMk/>
            <pc:sldMk cId="2316122944" sldId="358"/>
            <ac:spMk id="21" creationId="{00000000-0000-0000-0000-000000000000}"/>
          </ac:spMkLst>
        </pc:spChg>
        <pc:spChg chg="mod">
          <ac:chgData name="Matthew Martineau" userId="073ce0ee-5d7d-468d-8982-2f6aa7a904ba" providerId="ADAL" clId="{53971C23-30BB-42AE-9423-2CB5C908D958}" dt="2026-01-20T19:10:46.830" v="108" actId="1076"/>
          <ac:spMkLst>
            <pc:docMk/>
            <pc:sldMk cId="2316122944" sldId="358"/>
            <ac:spMk id="24" creationId="{B1220814-583A-4D7C-8C65-5DB47BA08B59}"/>
          </ac:spMkLst>
        </pc:spChg>
        <pc:spChg chg="mod">
          <ac:chgData name="Matthew Martineau" userId="073ce0ee-5d7d-468d-8982-2f6aa7a904ba" providerId="ADAL" clId="{53971C23-30BB-42AE-9423-2CB5C908D958}" dt="2026-01-20T19:10:46.830" v="108" actId="1076"/>
          <ac:spMkLst>
            <pc:docMk/>
            <pc:sldMk cId="2316122944" sldId="358"/>
            <ac:spMk id="25" creationId="{F048A775-90A5-4421-824F-5453882124BD}"/>
          </ac:spMkLst>
        </pc:spChg>
        <pc:spChg chg="mod">
          <ac:chgData name="Matthew Martineau" userId="073ce0ee-5d7d-468d-8982-2f6aa7a904ba" providerId="ADAL" clId="{53971C23-30BB-42AE-9423-2CB5C908D958}" dt="2026-01-20T19:10:46.830" v="108" actId="1076"/>
          <ac:spMkLst>
            <pc:docMk/>
            <pc:sldMk cId="2316122944" sldId="358"/>
            <ac:spMk id="27" creationId="{89ECEDCF-1D7F-455C-94DA-D9410145485D}"/>
          </ac:spMkLst>
        </pc:spChg>
        <pc:spChg chg="add">
          <ac:chgData name="Matthew Martineau" userId="073ce0ee-5d7d-468d-8982-2f6aa7a904ba" providerId="ADAL" clId="{53971C23-30BB-42AE-9423-2CB5C908D958}" dt="2026-01-20T19:11:06.346" v="111"/>
          <ac:spMkLst>
            <pc:docMk/>
            <pc:sldMk cId="2316122944" sldId="358"/>
            <ac:spMk id="29" creationId="{93EDCE70-F439-4D87-BA04-D3F8E274D037}"/>
          </ac:spMkLst>
        </pc:spChg>
        <pc:spChg chg="mod">
          <ac:chgData name="Matthew Martineau" userId="073ce0ee-5d7d-468d-8982-2f6aa7a904ba" providerId="ADAL" clId="{53971C23-30BB-42AE-9423-2CB5C908D958}" dt="2026-01-20T19:10:46.830" v="108" actId="1076"/>
          <ac:spMkLst>
            <pc:docMk/>
            <pc:sldMk cId="2316122944" sldId="358"/>
            <ac:spMk id="32" creationId="{27DF873F-734B-4B21-A17B-D18E076D6C26}"/>
          </ac:spMkLst>
        </pc:spChg>
        <pc:spChg chg="mod">
          <ac:chgData name="Matthew Martineau" userId="073ce0ee-5d7d-468d-8982-2f6aa7a904ba" providerId="ADAL" clId="{53971C23-30BB-42AE-9423-2CB5C908D958}" dt="2026-01-20T19:10:46.830" v="108" actId="1076"/>
          <ac:spMkLst>
            <pc:docMk/>
            <pc:sldMk cId="2316122944" sldId="358"/>
            <ac:spMk id="33" creationId="{184DBBF2-C0CF-49CA-A28A-909A574F13CE}"/>
          </ac:spMkLst>
        </pc:spChg>
        <pc:spChg chg="mod">
          <ac:chgData name="Matthew Martineau" userId="073ce0ee-5d7d-468d-8982-2f6aa7a904ba" providerId="ADAL" clId="{53971C23-30BB-42AE-9423-2CB5C908D958}" dt="2026-01-20T19:10:46.830" v="108" actId="1076"/>
          <ac:spMkLst>
            <pc:docMk/>
            <pc:sldMk cId="2316122944" sldId="358"/>
            <ac:spMk id="34" creationId="{C39EDD7B-9538-4EE8-A30C-508145187D4F}"/>
          </ac:spMkLst>
        </pc:spChg>
        <pc:spChg chg="mod">
          <ac:chgData name="Matthew Martineau" userId="073ce0ee-5d7d-468d-8982-2f6aa7a904ba" providerId="ADAL" clId="{53971C23-30BB-42AE-9423-2CB5C908D958}" dt="2026-01-20T19:10:46.830" v="108" actId="1076"/>
          <ac:spMkLst>
            <pc:docMk/>
            <pc:sldMk cId="2316122944" sldId="358"/>
            <ac:spMk id="36" creationId="{64E7C8A1-6939-4ABD-868B-2B73BF9DAB9E}"/>
          </ac:spMkLst>
        </pc:spChg>
        <pc:spChg chg="mod">
          <ac:chgData name="Matthew Martineau" userId="073ce0ee-5d7d-468d-8982-2f6aa7a904ba" providerId="ADAL" clId="{53971C23-30BB-42AE-9423-2CB5C908D958}" dt="2026-01-20T19:10:46.830" v="108" actId="1076"/>
          <ac:spMkLst>
            <pc:docMk/>
            <pc:sldMk cId="2316122944" sldId="358"/>
            <ac:spMk id="37" creationId="{7CB73066-6BF4-4B9A-B8D4-33F02A85168C}"/>
          </ac:spMkLst>
        </pc:spChg>
        <pc:spChg chg="add">
          <ac:chgData name="Matthew Martineau" userId="073ce0ee-5d7d-468d-8982-2f6aa7a904ba" providerId="ADAL" clId="{53971C23-30BB-42AE-9423-2CB5C908D958}" dt="2026-01-20T19:11:06.346" v="111"/>
          <ac:spMkLst>
            <pc:docMk/>
            <pc:sldMk cId="2316122944" sldId="358"/>
            <ac:spMk id="39" creationId="{4BA6C38F-244D-43D1-8070-326ED645694E}"/>
          </ac:spMkLst>
        </pc:spChg>
        <pc:spChg chg="add">
          <ac:chgData name="Matthew Martineau" userId="073ce0ee-5d7d-468d-8982-2f6aa7a904ba" providerId="ADAL" clId="{53971C23-30BB-42AE-9423-2CB5C908D958}" dt="2026-01-20T19:11:06.346" v="111"/>
          <ac:spMkLst>
            <pc:docMk/>
            <pc:sldMk cId="2316122944" sldId="358"/>
            <ac:spMk id="40" creationId="{ACF109C6-A9E8-44E5-B093-5EC32320F971}"/>
          </ac:spMkLst>
        </pc:spChg>
        <pc:spChg chg="mod">
          <ac:chgData name="Matthew Martineau" userId="073ce0ee-5d7d-468d-8982-2f6aa7a904ba" providerId="ADAL" clId="{53971C23-30BB-42AE-9423-2CB5C908D958}" dt="2026-01-20T19:10:46.830" v="108" actId="1076"/>
          <ac:spMkLst>
            <pc:docMk/>
            <pc:sldMk cId="2316122944" sldId="358"/>
            <ac:spMk id="43" creationId="{9DAC0BE1-702E-4DDA-9862-0AB49D2960D8}"/>
          </ac:spMkLst>
        </pc:spChg>
        <pc:spChg chg="mod">
          <ac:chgData name="Matthew Martineau" userId="073ce0ee-5d7d-468d-8982-2f6aa7a904ba" providerId="ADAL" clId="{53971C23-30BB-42AE-9423-2CB5C908D958}" dt="2026-01-20T19:10:46.830" v="108" actId="1076"/>
          <ac:spMkLst>
            <pc:docMk/>
            <pc:sldMk cId="2316122944" sldId="358"/>
            <ac:spMk id="47" creationId="{D44D2CAC-29F6-4CE7-9806-C9D85198F53C}"/>
          </ac:spMkLst>
        </pc:spChg>
        <pc:spChg chg="mod">
          <ac:chgData name="Matthew Martineau" userId="073ce0ee-5d7d-468d-8982-2f6aa7a904ba" providerId="ADAL" clId="{53971C23-30BB-42AE-9423-2CB5C908D958}" dt="2026-01-20T19:10:46.830" v="108" actId="1076"/>
          <ac:spMkLst>
            <pc:docMk/>
            <pc:sldMk cId="2316122944" sldId="358"/>
            <ac:spMk id="27650" creationId="{00000000-0000-0000-0000-000000000000}"/>
          </ac:spMkLst>
        </pc:spChg>
        <pc:spChg chg="mod">
          <ac:chgData name="Matthew Martineau" userId="073ce0ee-5d7d-468d-8982-2f6aa7a904ba" providerId="ADAL" clId="{53971C23-30BB-42AE-9423-2CB5C908D958}" dt="2026-01-20T19:10:46.830" v="108" actId="1076"/>
          <ac:spMkLst>
            <pc:docMk/>
            <pc:sldMk cId="2316122944" sldId="358"/>
            <ac:spMk id="27656" creationId="{00000000-0000-0000-0000-000000000000}"/>
          </ac:spMkLst>
        </pc:spChg>
        <pc:grpChg chg="mod">
          <ac:chgData name="Matthew Martineau" userId="073ce0ee-5d7d-468d-8982-2f6aa7a904ba" providerId="ADAL" clId="{53971C23-30BB-42AE-9423-2CB5C908D958}" dt="2026-01-20T19:10:46.830" v="108" actId="1076"/>
          <ac:grpSpMkLst>
            <pc:docMk/>
            <pc:sldMk cId="2316122944" sldId="358"/>
            <ac:grpSpMk id="22" creationId="{3B6C2693-A973-4759-B41E-BD4AD4F93A89}"/>
          </ac:grpSpMkLst>
        </pc:grpChg>
        <pc:picChg chg="mod">
          <ac:chgData name="Matthew Martineau" userId="073ce0ee-5d7d-468d-8982-2f6aa7a904ba" providerId="ADAL" clId="{53971C23-30BB-42AE-9423-2CB5C908D958}" dt="2026-01-20T19:10:46.830" v="108" actId="1076"/>
          <ac:picMkLst>
            <pc:docMk/>
            <pc:sldMk cId="2316122944" sldId="358"/>
            <ac:picMk id="28" creationId="{815E9057-C0DA-4278-B438-CF9B8B844D0A}"/>
          </ac:picMkLst>
        </pc:picChg>
        <pc:picChg chg="add">
          <ac:chgData name="Matthew Martineau" userId="073ce0ee-5d7d-468d-8982-2f6aa7a904ba" providerId="ADAL" clId="{53971C23-30BB-42AE-9423-2CB5C908D958}" dt="2026-01-20T19:11:06.346" v="111"/>
          <ac:picMkLst>
            <pc:docMk/>
            <pc:sldMk cId="2316122944" sldId="358"/>
            <ac:picMk id="30" creationId="{607C1949-1C0A-4B8F-8C3E-0BF9D64723C9}"/>
          </ac:picMkLst>
        </pc:picChg>
        <pc:picChg chg="add">
          <ac:chgData name="Matthew Martineau" userId="073ce0ee-5d7d-468d-8982-2f6aa7a904ba" providerId="ADAL" clId="{53971C23-30BB-42AE-9423-2CB5C908D958}" dt="2026-01-20T19:11:06.346" v="111"/>
          <ac:picMkLst>
            <pc:docMk/>
            <pc:sldMk cId="2316122944" sldId="358"/>
            <ac:picMk id="31" creationId="{1A021EEF-CB65-472D-A2E2-044B2DC1C7F1}"/>
          </ac:picMkLst>
        </pc:picChg>
        <pc:picChg chg="mod">
          <ac:chgData name="Matthew Martineau" userId="073ce0ee-5d7d-468d-8982-2f6aa7a904ba" providerId="ADAL" clId="{53971C23-30BB-42AE-9423-2CB5C908D958}" dt="2026-01-20T19:10:46.830" v="108" actId="1076"/>
          <ac:picMkLst>
            <pc:docMk/>
            <pc:sldMk cId="2316122944" sldId="358"/>
            <ac:picMk id="35" creationId="{808BD741-A422-421A-B68B-52066862D284}"/>
          </ac:picMkLst>
        </pc:picChg>
        <pc:picChg chg="mod">
          <ac:chgData name="Matthew Martineau" userId="073ce0ee-5d7d-468d-8982-2f6aa7a904ba" providerId="ADAL" clId="{53971C23-30BB-42AE-9423-2CB5C908D958}" dt="2026-01-20T19:10:46.830" v="108" actId="1076"/>
          <ac:picMkLst>
            <pc:docMk/>
            <pc:sldMk cId="2316122944" sldId="358"/>
            <ac:picMk id="38" creationId="{91E5FAE8-194D-49F3-95F9-AE75E5A1D8BF}"/>
          </ac:picMkLst>
        </pc:picChg>
        <pc:picChg chg="add">
          <ac:chgData name="Matthew Martineau" userId="073ce0ee-5d7d-468d-8982-2f6aa7a904ba" providerId="ADAL" clId="{53971C23-30BB-42AE-9423-2CB5C908D958}" dt="2026-01-20T19:11:06.346" v="111"/>
          <ac:picMkLst>
            <pc:docMk/>
            <pc:sldMk cId="2316122944" sldId="358"/>
            <ac:picMk id="41" creationId="{89B36D65-931A-427B-93E6-F4717C88696A}"/>
          </ac:picMkLst>
        </pc:picChg>
        <pc:picChg chg="add">
          <ac:chgData name="Matthew Martineau" userId="073ce0ee-5d7d-468d-8982-2f6aa7a904ba" providerId="ADAL" clId="{53971C23-30BB-42AE-9423-2CB5C908D958}" dt="2026-01-20T19:11:06.346" v="111"/>
          <ac:picMkLst>
            <pc:docMk/>
            <pc:sldMk cId="2316122944" sldId="358"/>
            <ac:picMk id="42" creationId="{59FACBCA-70D0-4348-BEE0-05A142B48BCF}"/>
          </ac:picMkLst>
        </pc:picChg>
        <pc:picChg chg="add">
          <ac:chgData name="Matthew Martineau" userId="073ce0ee-5d7d-468d-8982-2f6aa7a904ba" providerId="ADAL" clId="{53971C23-30BB-42AE-9423-2CB5C908D958}" dt="2026-01-20T19:11:06.346" v="111"/>
          <ac:picMkLst>
            <pc:docMk/>
            <pc:sldMk cId="2316122944" sldId="358"/>
            <ac:picMk id="44" creationId="{251133F5-0A91-4193-8B20-C289C74BC135}"/>
          </ac:picMkLst>
        </pc:picChg>
        <pc:picChg chg="mod">
          <ac:chgData name="Matthew Martineau" userId="073ce0ee-5d7d-468d-8982-2f6aa7a904ba" providerId="ADAL" clId="{53971C23-30BB-42AE-9423-2CB5C908D958}" dt="2026-01-20T19:10:46.830" v="108" actId="1076"/>
          <ac:picMkLst>
            <pc:docMk/>
            <pc:sldMk cId="2316122944" sldId="358"/>
            <ac:picMk id="27649" creationId="{00000000-0000-0000-0000-000000000000}"/>
          </ac:picMkLst>
        </pc:picChg>
      </pc:sldChg>
      <pc:sldChg chg="addSp delSp modSp">
        <pc:chgData name="Matthew Martineau" userId="073ce0ee-5d7d-468d-8982-2f6aa7a904ba" providerId="ADAL" clId="{53971C23-30BB-42AE-9423-2CB5C908D958}" dt="2026-01-20T19:12:04.005" v="119"/>
        <pc:sldMkLst>
          <pc:docMk/>
          <pc:sldMk cId="3449954696" sldId="360"/>
        </pc:sldMkLst>
        <pc:spChg chg="mod">
          <ac:chgData name="Matthew Martineau" userId="073ce0ee-5d7d-468d-8982-2f6aa7a904ba" providerId="ADAL" clId="{53971C23-30BB-42AE-9423-2CB5C908D958}" dt="2026-01-20T19:11:47.173" v="115" actId="1076"/>
          <ac:spMkLst>
            <pc:docMk/>
            <pc:sldMk cId="3449954696" sldId="360"/>
            <ac:spMk id="9" creationId="{4631043A-98CD-44F1-9757-D7D35259BC88}"/>
          </ac:spMkLst>
        </pc:spChg>
        <pc:spChg chg="add">
          <ac:chgData name="Matthew Martineau" userId="073ce0ee-5d7d-468d-8982-2f6aa7a904ba" providerId="ADAL" clId="{53971C23-30BB-42AE-9423-2CB5C908D958}" dt="2026-01-20T19:12:04.005" v="119"/>
          <ac:spMkLst>
            <pc:docMk/>
            <pc:sldMk cId="3449954696" sldId="360"/>
            <ac:spMk id="10" creationId="{12CEFB81-34F3-4E39-8918-EF0EF6D8D9B4}"/>
          </ac:spMkLst>
        </pc:spChg>
        <pc:spChg chg="del">
          <ac:chgData name="Matthew Martineau" userId="073ce0ee-5d7d-468d-8982-2f6aa7a904ba" providerId="ADAL" clId="{53971C23-30BB-42AE-9423-2CB5C908D958}" dt="2026-01-20T19:11:39.926" v="114" actId="478"/>
          <ac:spMkLst>
            <pc:docMk/>
            <pc:sldMk cId="3449954696" sldId="360"/>
            <ac:spMk id="13" creationId="{00000000-0000-0000-0000-000000000000}"/>
          </ac:spMkLst>
        </pc:spChg>
        <pc:spChg chg="add">
          <ac:chgData name="Matthew Martineau" userId="073ce0ee-5d7d-468d-8982-2f6aa7a904ba" providerId="ADAL" clId="{53971C23-30BB-42AE-9423-2CB5C908D958}" dt="2026-01-20T19:12:04.005" v="119"/>
          <ac:spMkLst>
            <pc:docMk/>
            <pc:sldMk cId="3449954696" sldId="360"/>
            <ac:spMk id="14" creationId="{30FF6BB4-54EB-4234-86E1-4513E8F49FA9}"/>
          </ac:spMkLst>
        </pc:spChg>
        <pc:spChg chg="mod">
          <ac:chgData name="Matthew Martineau" userId="073ce0ee-5d7d-468d-8982-2f6aa7a904ba" providerId="ADAL" clId="{53971C23-30BB-42AE-9423-2CB5C908D958}" dt="2026-01-20T19:11:47.173" v="115" actId="1076"/>
          <ac:spMkLst>
            <pc:docMk/>
            <pc:sldMk cId="3449954696" sldId="360"/>
            <ac:spMk id="15" creationId="{00000000-0000-0000-0000-000000000000}"/>
          </ac:spMkLst>
        </pc:spChg>
        <pc:spChg chg="mod">
          <ac:chgData name="Matthew Martineau" userId="073ce0ee-5d7d-468d-8982-2f6aa7a904ba" providerId="ADAL" clId="{53971C23-30BB-42AE-9423-2CB5C908D958}" dt="2026-01-20T19:11:47.173" v="115" actId="1076"/>
          <ac:spMkLst>
            <pc:docMk/>
            <pc:sldMk cId="3449954696" sldId="360"/>
            <ac:spMk id="16" creationId="{00000000-0000-0000-0000-000000000000}"/>
          </ac:spMkLst>
        </pc:spChg>
        <pc:spChg chg="add">
          <ac:chgData name="Matthew Martineau" userId="073ce0ee-5d7d-468d-8982-2f6aa7a904ba" providerId="ADAL" clId="{53971C23-30BB-42AE-9423-2CB5C908D958}" dt="2026-01-20T19:12:04.005" v="119"/>
          <ac:spMkLst>
            <pc:docMk/>
            <pc:sldMk cId="3449954696" sldId="360"/>
            <ac:spMk id="17" creationId="{0E39ADC4-3795-43BC-8BAC-D305F91130E7}"/>
          </ac:spMkLst>
        </pc:spChg>
        <pc:spChg chg="mod">
          <ac:chgData name="Matthew Martineau" userId="073ce0ee-5d7d-468d-8982-2f6aa7a904ba" providerId="ADAL" clId="{53971C23-30BB-42AE-9423-2CB5C908D958}" dt="2026-01-20T19:11:47.173" v="115" actId="1076"/>
          <ac:spMkLst>
            <pc:docMk/>
            <pc:sldMk cId="3449954696" sldId="360"/>
            <ac:spMk id="29698" creationId="{00000000-0000-0000-0000-000000000000}"/>
          </ac:spMkLst>
        </pc:spChg>
        <pc:spChg chg="mod">
          <ac:chgData name="Matthew Martineau" userId="073ce0ee-5d7d-468d-8982-2f6aa7a904ba" providerId="ADAL" clId="{53971C23-30BB-42AE-9423-2CB5C908D958}" dt="2026-01-20T19:12:02.130" v="118" actId="1076"/>
          <ac:spMkLst>
            <pc:docMk/>
            <pc:sldMk cId="3449954696" sldId="360"/>
            <ac:spMk id="84994" creationId="{00000000-0000-0000-0000-000000000000}"/>
          </ac:spMkLst>
        </pc:spChg>
        <pc:graphicFrameChg chg="mod">
          <ac:chgData name="Matthew Martineau" userId="073ce0ee-5d7d-468d-8982-2f6aa7a904ba" providerId="ADAL" clId="{53971C23-30BB-42AE-9423-2CB5C908D958}" dt="2026-01-20T19:11:47.173" v="115" actId="1076"/>
          <ac:graphicFrameMkLst>
            <pc:docMk/>
            <pc:sldMk cId="3449954696" sldId="360"/>
            <ac:graphicFrameMk id="26692" creationId="{00000000-0000-0000-0000-000000000000}"/>
          </ac:graphicFrameMkLst>
        </pc:graphicFrameChg>
        <pc:graphicFrameChg chg="mod">
          <ac:chgData name="Matthew Martineau" userId="073ce0ee-5d7d-468d-8982-2f6aa7a904ba" providerId="ADAL" clId="{53971C23-30BB-42AE-9423-2CB5C908D958}" dt="2026-01-20T19:11:47.173" v="115" actId="1076"/>
          <ac:graphicFrameMkLst>
            <pc:docMk/>
            <pc:sldMk cId="3449954696" sldId="360"/>
            <ac:graphicFrameMk id="26693" creationId="{00000000-0000-0000-0000-000000000000}"/>
          </ac:graphicFrameMkLst>
        </pc:graphicFrameChg>
        <pc:picChg chg="add">
          <ac:chgData name="Matthew Martineau" userId="073ce0ee-5d7d-468d-8982-2f6aa7a904ba" providerId="ADAL" clId="{53971C23-30BB-42AE-9423-2CB5C908D958}" dt="2026-01-20T19:12:04.005" v="119"/>
          <ac:picMkLst>
            <pc:docMk/>
            <pc:sldMk cId="3449954696" sldId="360"/>
            <ac:picMk id="11" creationId="{D2FAB3DE-99BD-4AC5-9A39-AA1DA628B3CC}"/>
          </ac:picMkLst>
        </pc:picChg>
        <pc:picChg chg="add">
          <ac:chgData name="Matthew Martineau" userId="073ce0ee-5d7d-468d-8982-2f6aa7a904ba" providerId="ADAL" clId="{53971C23-30BB-42AE-9423-2CB5C908D958}" dt="2026-01-20T19:12:04.005" v="119"/>
          <ac:picMkLst>
            <pc:docMk/>
            <pc:sldMk cId="3449954696" sldId="360"/>
            <ac:picMk id="12" creationId="{D2D6FD4D-8186-4295-A770-DA5775469676}"/>
          </ac:picMkLst>
        </pc:picChg>
        <pc:picChg chg="add">
          <ac:chgData name="Matthew Martineau" userId="073ce0ee-5d7d-468d-8982-2f6aa7a904ba" providerId="ADAL" clId="{53971C23-30BB-42AE-9423-2CB5C908D958}" dt="2026-01-20T19:12:04.005" v="119"/>
          <ac:picMkLst>
            <pc:docMk/>
            <pc:sldMk cId="3449954696" sldId="360"/>
            <ac:picMk id="18" creationId="{88905130-136C-46E7-ABD4-5B502DD0E1A4}"/>
          </ac:picMkLst>
        </pc:picChg>
        <pc:picChg chg="add">
          <ac:chgData name="Matthew Martineau" userId="073ce0ee-5d7d-468d-8982-2f6aa7a904ba" providerId="ADAL" clId="{53971C23-30BB-42AE-9423-2CB5C908D958}" dt="2026-01-20T19:12:04.005" v="119"/>
          <ac:picMkLst>
            <pc:docMk/>
            <pc:sldMk cId="3449954696" sldId="360"/>
            <ac:picMk id="19" creationId="{5205C1EA-A9FC-41DC-B740-DA64869B60A1}"/>
          </ac:picMkLst>
        </pc:picChg>
        <pc:picChg chg="add">
          <ac:chgData name="Matthew Martineau" userId="073ce0ee-5d7d-468d-8982-2f6aa7a904ba" providerId="ADAL" clId="{53971C23-30BB-42AE-9423-2CB5C908D958}" dt="2026-01-20T19:12:04.005" v="119"/>
          <ac:picMkLst>
            <pc:docMk/>
            <pc:sldMk cId="3449954696" sldId="360"/>
            <ac:picMk id="20" creationId="{A9F19F52-EFCF-422D-B670-9AF316F4D9A7}"/>
          </ac:picMkLst>
        </pc:picChg>
      </pc:sldChg>
      <pc:sldChg chg="addSp delSp modSp delAnim">
        <pc:chgData name="Matthew Martineau" userId="073ce0ee-5d7d-468d-8982-2f6aa7a904ba" providerId="ADAL" clId="{53971C23-30BB-42AE-9423-2CB5C908D958}" dt="2026-01-20T18:55:06.897" v="66" actId="1076"/>
        <pc:sldMkLst>
          <pc:docMk/>
          <pc:sldMk cId="3108922025" sldId="361"/>
        </pc:sldMkLst>
        <pc:spChg chg="mod">
          <ac:chgData name="Matthew Martineau" userId="073ce0ee-5d7d-468d-8982-2f6aa7a904ba" providerId="ADAL" clId="{53971C23-30BB-42AE-9423-2CB5C908D958}" dt="2026-01-20T18:54:40.481" v="60" actId="1076"/>
          <ac:spMkLst>
            <pc:docMk/>
            <pc:sldMk cId="3108922025" sldId="361"/>
            <ac:spMk id="3" creationId="{954F4FE1-1F71-44AB-8EF5-86211FB55D98}"/>
          </ac:spMkLst>
        </pc:spChg>
        <pc:spChg chg="mod">
          <ac:chgData name="Matthew Martineau" userId="073ce0ee-5d7d-468d-8982-2f6aa7a904ba" providerId="ADAL" clId="{53971C23-30BB-42AE-9423-2CB5C908D958}" dt="2026-01-20T18:54:40.481" v="60" actId="1076"/>
          <ac:spMkLst>
            <pc:docMk/>
            <pc:sldMk cId="3108922025" sldId="361"/>
            <ac:spMk id="12" creationId="{D4A9BA56-D83D-47CF-BF69-3B151A7C281F}"/>
          </ac:spMkLst>
        </pc:spChg>
        <pc:spChg chg="del mod">
          <ac:chgData name="Matthew Martineau" userId="073ce0ee-5d7d-468d-8982-2f6aa7a904ba" providerId="ADAL" clId="{53971C23-30BB-42AE-9423-2CB5C908D958}" dt="2026-01-20T18:54:45.115" v="61" actId="478"/>
          <ac:spMkLst>
            <pc:docMk/>
            <pc:sldMk cId="3108922025" sldId="361"/>
            <ac:spMk id="13" creationId="{00000000-0000-0000-0000-000000000000}"/>
          </ac:spMkLst>
        </pc:spChg>
        <pc:spChg chg="mod">
          <ac:chgData name="Matthew Martineau" userId="073ce0ee-5d7d-468d-8982-2f6aa7a904ba" providerId="ADAL" clId="{53971C23-30BB-42AE-9423-2CB5C908D958}" dt="2026-01-20T18:55:06.897" v="66" actId="1076"/>
          <ac:spMkLst>
            <pc:docMk/>
            <pc:sldMk cId="3108922025" sldId="361"/>
            <ac:spMk id="15" creationId="{D2BF93B8-EFA5-4D2F-A9CF-92C8958AD033}"/>
          </ac:spMkLst>
        </pc:spChg>
        <pc:spChg chg="add">
          <ac:chgData name="Matthew Martineau" userId="073ce0ee-5d7d-468d-8982-2f6aa7a904ba" providerId="ADAL" clId="{53971C23-30BB-42AE-9423-2CB5C908D958}" dt="2026-01-20T18:55:01.903" v="65"/>
          <ac:spMkLst>
            <pc:docMk/>
            <pc:sldMk cId="3108922025" sldId="361"/>
            <ac:spMk id="16" creationId="{24EE5F38-CD6D-45AB-966A-825A8B72354A}"/>
          </ac:spMkLst>
        </pc:spChg>
        <pc:spChg chg="mod">
          <ac:chgData name="Matthew Martineau" userId="073ce0ee-5d7d-468d-8982-2f6aa7a904ba" providerId="ADAL" clId="{53971C23-30BB-42AE-9423-2CB5C908D958}" dt="2026-01-20T18:54:40.481" v="60" actId="1076"/>
          <ac:spMkLst>
            <pc:docMk/>
            <pc:sldMk cId="3108922025" sldId="361"/>
            <ac:spMk id="17" creationId="{00000000-0000-0000-0000-000000000000}"/>
          </ac:spMkLst>
        </pc:spChg>
        <pc:spChg chg="mod">
          <ac:chgData name="Matthew Martineau" userId="073ce0ee-5d7d-468d-8982-2f6aa7a904ba" providerId="ADAL" clId="{53971C23-30BB-42AE-9423-2CB5C908D958}" dt="2026-01-20T18:54:40.481" v="60" actId="1076"/>
          <ac:spMkLst>
            <pc:docMk/>
            <pc:sldMk cId="3108922025" sldId="361"/>
            <ac:spMk id="18" creationId="{00000000-0000-0000-0000-000000000000}"/>
          </ac:spMkLst>
        </pc:spChg>
        <pc:spChg chg="mod">
          <ac:chgData name="Matthew Martineau" userId="073ce0ee-5d7d-468d-8982-2f6aa7a904ba" providerId="ADAL" clId="{53971C23-30BB-42AE-9423-2CB5C908D958}" dt="2026-01-20T18:54:40.481" v="60" actId="1076"/>
          <ac:spMkLst>
            <pc:docMk/>
            <pc:sldMk cId="3108922025" sldId="361"/>
            <ac:spMk id="20" creationId="{472F1637-9C53-48E8-9E0A-AA4B1888D4EB}"/>
          </ac:spMkLst>
        </pc:spChg>
        <pc:spChg chg="add">
          <ac:chgData name="Matthew Martineau" userId="073ce0ee-5d7d-468d-8982-2f6aa7a904ba" providerId="ADAL" clId="{53971C23-30BB-42AE-9423-2CB5C908D958}" dt="2026-01-20T18:55:01.903" v="65"/>
          <ac:spMkLst>
            <pc:docMk/>
            <pc:sldMk cId="3108922025" sldId="361"/>
            <ac:spMk id="22" creationId="{6A1240EA-ADCE-4CEA-B07C-279D13323B38}"/>
          </ac:spMkLst>
        </pc:spChg>
        <pc:spChg chg="mod">
          <ac:chgData name="Matthew Martineau" userId="073ce0ee-5d7d-468d-8982-2f6aa7a904ba" providerId="ADAL" clId="{53971C23-30BB-42AE-9423-2CB5C908D958}" dt="2026-01-20T18:54:40.481" v="60" actId="1076"/>
          <ac:spMkLst>
            <pc:docMk/>
            <pc:sldMk cId="3108922025" sldId="361"/>
            <ac:spMk id="23" creationId="{55DA7CAB-23CE-4B04-B37F-07DB6036D432}"/>
          </ac:spMkLst>
        </pc:spChg>
        <pc:spChg chg="add">
          <ac:chgData name="Matthew Martineau" userId="073ce0ee-5d7d-468d-8982-2f6aa7a904ba" providerId="ADAL" clId="{53971C23-30BB-42AE-9423-2CB5C908D958}" dt="2026-01-20T18:55:01.903" v="65"/>
          <ac:spMkLst>
            <pc:docMk/>
            <pc:sldMk cId="3108922025" sldId="361"/>
            <ac:spMk id="24" creationId="{06A33C87-4A04-4809-84C6-3172B8432EB0}"/>
          </ac:spMkLst>
        </pc:spChg>
        <pc:spChg chg="mod">
          <ac:chgData name="Matthew Martineau" userId="073ce0ee-5d7d-468d-8982-2f6aa7a904ba" providerId="ADAL" clId="{53971C23-30BB-42AE-9423-2CB5C908D958}" dt="2026-01-20T18:54:40.481" v="60" actId="1076"/>
          <ac:spMkLst>
            <pc:docMk/>
            <pc:sldMk cId="3108922025" sldId="361"/>
            <ac:spMk id="29698" creationId="{00000000-0000-0000-0000-000000000000}"/>
          </ac:spMkLst>
        </pc:spChg>
        <pc:spChg chg="mod">
          <ac:chgData name="Matthew Martineau" userId="073ce0ee-5d7d-468d-8982-2f6aa7a904ba" providerId="ADAL" clId="{53971C23-30BB-42AE-9423-2CB5C908D958}" dt="2026-01-20T18:54:59.781" v="64" actId="1076"/>
          <ac:spMkLst>
            <pc:docMk/>
            <pc:sldMk cId="3108922025" sldId="361"/>
            <ac:spMk id="84994" creationId="{00000000-0000-0000-0000-000000000000}"/>
          </ac:spMkLst>
        </pc:spChg>
        <pc:graphicFrameChg chg="mod">
          <ac:chgData name="Matthew Martineau" userId="073ce0ee-5d7d-468d-8982-2f6aa7a904ba" providerId="ADAL" clId="{53971C23-30BB-42AE-9423-2CB5C908D958}" dt="2026-01-20T18:54:40.481" v="60" actId="1076"/>
          <ac:graphicFrameMkLst>
            <pc:docMk/>
            <pc:sldMk cId="3108922025" sldId="361"/>
            <ac:graphicFrameMk id="26692" creationId="{00000000-0000-0000-0000-000000000000}"/>
          </ac:graphicFrameMkLst>
        </pc:graphicFrameChg>
        <pc:graphicFrameChg chg="mod">
          <ac:chgData name="Matthew Martineau" userId="073ce0ee-5d7d-468d-8982-2f6aa7a904ba" providerId="ADAL" clId="{53971C23-30BB-42AE-9423-2CB5C908D958}" dt="2026-01-20T18:54:40.481" v="60" actId="1076"/>
          <ac:graphicFrameMkLst>
            <pc:docMk/>
            <pc:sldMk cId="3108922025" sldId="361"/>
            <ac:graphicFrameMk id="26693" creationId="{00000000-0000-0000-0000-000000000000}"/>
          </ac:graphicFrameMkLst>
        </pc:graphicFrameChg>
        <pc:picChg chg="del">
          <ac:chgData name="Matthew Martineau" userId="073ce0ee-5d7d-468d-8982-2f6aa7a904ba" providerId="ADAL" clId="{53971C23-30BB-42AE-9423-2CB5C908D958}" dt="2026-01-20T18:54:19.832" v="57" actId="478"/>
          <ac:picMkLst>
            <pc:docMk/>
            <pc:sldMk cId="3108922025" sldId="361"/>
            <ac:picMk id="4" creationId="{6ED46E3B-9A8D-4F89-83CC-95AAB647247D}"/>
          </ac:picMkLst>
        </pc:picChg>
        <pc:picChg chg="add">
          <ac:chgData name="Matthew Martineau" userId="073ce0ee-5d7d-468d-8982-2f6aa7a904ba" providerId="ADAL" clId="{53971C23-30BB-42AE-9423-2CB5C908D958}" dt="2026-01-20T18:55:01.903" v="65"/>
          <ac:picMkLst>
            <pc:docMk/>
            <pc:sldMk cId="3108922025" sldId="361"/>
            <ac:picMk id="19" creationId="{788A62E2-7D9E-454D-83D8-3433D28AB7F2}"/>
          </ac:picMkLst>
        </pc:picChg>
        <pc:picChg chg="add">
          <ac:chgData name="Matthew Martineau" userId="073ce0ee-5d7d-468d-8982-2f6aa7a904ba" providerId="ADAL" clId="{53971C23-30BB-42AE-9423-2CB5C908D958}" dt="2026-01-20T18:55:01.903" v="65"/>
          <ac:picMkLst>
            <pc:docMk/>
            <pc:sldMk cId="3108922025" sldId="361"/>
            <ac:picMk id="21" creationId="{726A4EDE-E679-444A-9EF7-A8E54E4C8141}"/>
          </ac:picMkLst>
        </pc:picChg>
        <pc:picChg chg="add">
          <ac:chgData name="Matthew Martineau" userId="073ce0ee-5d7d-468d-8982-2f6aa7a904ba" providerId="ADAL" clId="{53971C23-30BB-42AE-9423-2CB5C908D958}" dt="2026-01-20T18:55:01.903" v="65"/>
          <ac:picMkLst>
            <pc:docMk/>
            <pc:sldMk cId="3108922025" sldId="361"/>
            <ac:picMk id="25" creationId="{D8AC743E-33F7-4FC9-A32C-5B528EB1B983}"/>
          </ac:picMkLst>
        </pc:picChg>
        <pc:picChg chg="add">
          <ac:chgData name="Matthew Martineau" userId="073ce0ee-5d7d-468d-8982-2f6aa7a904ba" providerId="ADAL" clId="{53971C23-30BB-42AE-9423-2CB5C908D958}" dt="2026-01-20T18:55:01.903" v="65"/>
          <ac:picMkLst>
            <pc:docMk/>
            <pc:sldMk cId="3108922025" sldId="361"/>
            <ac:picMk id="26" creationId="{6E30DFE0-9BB1-4F9A-9723-838A27056354}"/>
          </ac:picMkLst>
        </pc:picChg>
        <pc:picChg chg="add">
          <ac:chgData name="Matthew Martineau" userId="073ce0ee-5d7d-468d-8982-2f6aa7a904ba" providerId="ADAL" clId="{53971C23-30BB-42AE-9423-2CB5C908D958}" dt="2026-01-20T18:55:01.903" v="65"/>
          <ac:picMkLst>
            <pc:docMk/>
            <pc:sldMk cId="3108922025" sldId="361"/>
            <ac:picMk id="27" creationId="{9E9BB042-B40C-4D55-B71D-F497C6E0D032}"/>
          </ac:picMkLst>
        </pc:picChg>
      </pc:sldChg>
      <pc:sldChg chg="addSp modSp">
        <pc:chgData name="Matthew Martineau" userId="073ce0ee-5d7d-468d-8982-2f6aa7a904ba" providerId="ADAL" clId="{53971C23-30BB-42AE-9423-2CB5C908D958}" dt="2026-01-20T19:13:56.018" v="138"/>
        <pc:sldMkLst>
          <pc:docMk/>
          <pc:sldMk cId="1557316349" sldId="364"/>
        </pc:sldMkLst>
        <pc:spChg chg="mod">
          <ac:chgData name="Matthew Martineau" userId="073ce0ee-5d7d-468d-8982-2f6aa7a904ba" providerId="ADAL" clId="{53971C23-30BB-42AE-9423-2CB5C908D958}" dt="2026-01-20T19:13:44.142" v="134" actId="1076"/>
          <ac:spMkLst>
            <pc:docMk/>
            <pc:sldMk cId="1557316349" sldId="364"/>
            <ac:spMk id="2" creationId="{515E9198-1E2C-46D3-82CD-4A214EF3E226}"/>
          </ac:spMkLst>
        </pc:spChg>
        <pc:spChg chg="mod">
          <ac:chgData name="Matthew Martineau" userId="073ce0ee-5d7d-468d-8982-2f6aa7a904ba" providerId="ADAL" clId="{53971C23-30BB-42AE-9423-2CB5C908D958}" dt="2026-01-20T19:13:44.142" v="134" actId="1076"/>
          <ac:spMkLst>
            <pc:docMk/>
            <pc:sldMk cId="1557316349" sldId="364"/>
            <ac:spMk id="17" creationId="{BB2EA054-5546-4528-8321-C9D67206F078}"/>
          </ac:spMkLst>
        </pc:spChg>
        <pc:spChg chg="mod">
          <ac:chgData name="Matthew Martineau" userId="073ce0ee-5d7d-468d-8982-2f6aa7a904ba" providerId="ADAL" clId="{53971C23-30BB-42AE-9423-2CB5C908D958}" dt="2026-01-20T19:13:44.142" v="134" actId="1076"/>
          <ac:spMkLst>
            <pc:docMk/>
            <pc:sldMk cId="1557316349" sldId="364"/>
            <ac:spMk id="18" creationId="{D53E95CC-C06D-4656-8B90-6AE23A8A1D85}"/>
          </ac:spMkLst>
        </pc:spChg>
        <pc:spChg chg="add">
          <ac:chgData name="Matthew Martineau" userId="073ce0ee-5d7d-468d-8982-2f6aa7a904ba" providerId="ADAL" clId="{53971C23-30BB-42AE-9423-2CB5C908D958}" dt="2026-01-20T19:13:56.018" v="138"/>
          <ac:spMkLst>
            <pc:docMk/>
            <pc:sldMk cId="1557316349" sldId="364"/>
            <ac:spMk id="19" creationId="{F1A51F43-29FC-4DBC-9848-16B32E73C481}"/>
          </ac:spMkLst>
        </pc:spChg>
        <pc:spChg chg="mod">
          <ac:chgData name="Matthew Martineau" userId="073ce0ee-5d7d-468d-8982-2f6aa7a904ba" providerId="ADAL" clId="{53971C23-30BB-42AE-9423-2CB5C908D958}" dt="2026-01-20T19:13:53.864" v="137" actId="1076"/>
          <ac:spMkLst>
            <pc:docMk/>
            <pc:sldMk cId="1557316349" sldId="364"/>
            <ac:spMk id="21" creationId="{00000000-0000-0000-0000-000000000000}"/>
          </ac:spMkLst>
        </pc:spChg>
        <pc:spChg chg="add">
          <ac:chgData name="Matthew Martineau" userId="073ce0ee-5d7d-468d-8982-2f6aa7a904ba" providerId="ADAL" clId="{53971C23-30BB-42AE-9423-2CB5C908D958}" dt="2026-01-20T19:13:56.018" v="138"/>
          <ac:spMkLst>
            <pc:docMk/>
            <pc:sldMk cId="1557316349" sldId="364"/>
            <ac:spMk id="23" creationId="{D4FB630A-F4E1-4753-B3C2-8AA4861ACA72}"/>
          </ac:spMkLst>
        </pc:spChg>
        <pc:spChg chg="mod">
          <ac:chgData name="Matthew Martineau" userId="073ce0ee-5d7d-468d-8982-2f6aa7a904ba" providerId="ADAL" clId="{53971C23-30BB-42AE-9423-2CB5C908D958}" dt="2026-01-20T19:13:44.142" v="134" actId="1076"/>
          <ac:spMkLst>
            <pc:docMk/>
            <pc:sldMk cId="1557316349" sldId="364"/>
            <ac:spMk id="24" creationId="{B1220814-583A-4D7C-8C65-5DB47BA08B59}"/>
          </ac:spMkLst>
        </pc:spChg>
        <pc:spChg chg="add">
          <ac:chgData name="Matthew Martineau" userId="073ce0ee-5d7d-468d-8982-2f6aa7a904ba" providerId="ADAL" clId="{53971C23-30BB-42AE-9423-2CB5C908D958}" dt="2026-01-20T19:13:56.018" v="138"/>
          <ac:spMkLst>
            <pc:docMk/>
            <pc:sldMk cId="1557316349" sldId="364"/>
            <ac:spMk id="25" creationId="{D4DFAF8F-BE15-4999-955A-55773545DA97}"/>
          </ac:spMkLst>
        </pc:spChg>
        <pc:spChg chg="mod">
          <ac:chgData name="Matthew Martineau" userId="073ce0ee-5d7d-468d-8982-2f6aa7a904ba" providerId="ADAL" clId="{53971C23-30BB-42AE-9423-2CB5C908D958}" dt="2026-01-20T19:13:44.142" v="134" actId="1076"/>
          <ac:spMkLst>
            <pc:docMk/>
            <pc:sldMk cId="1557316349" sldId="364"/>
            <ac:spMk id="36" creationId="{7B5A665B-FADE-48D5-9128-112253C292DA}"/>
          </ac:spMkLst>
        </pc:spChg>
        <pc:spChg chg="mod">
          <ac:chgData name="Matthew Martineau" userId="073ce0ee-5d7d-468d-8982-2f6aa7a904ba" providerId="ADAL" clId="{53971C23-30BB-42AE-9423-2CB5C908D958}" dt="2026-01-20T19:13:44.142" v="134" actId="1076"/>
          <ac:spMkLst>
            <pc:docMk/>
            <pc:sldMk cId="1557316349" sldId="364"/>
            <ac:spMk id="37" creationId="{71F15828-F405-45FB-8EBD-78030A3B8CB1}"/>
          </ac:spMkLst>
        </pc:spChg>
        <pc:spChg chg="mod">
          <ac:chgData name="Matthew Martineau" userId="073ce0ee-5d7d-468d-8982-2f6aa7a904ba" providerId="ADAL" clId="{53971C23-30BB-42AE-9423-2CB5C908D958}" dt="2026-01-20T19:13:44.142" v="134" actId="1076"/>
          <ac:spMkLst>
            <pc:docMk/>
            <pc:sldMk cId="1557316349" sldId="364"/>
            <ac:spMk id="38" creationId="{58F4BC8A-FF3F-4C31-9AE7-F4920D82DBE8}"/>
          </ac:spMkLst>
        </pc:spChg>
        <pc:spChg chg="mod">
          <ac:chgData name="Matthew Martineau" userId="073ce0ee-5d7d-468d-8982-2f6aa7a904ba" providerId="ADAL" clId="{53971C23-30BB-42AE-9423-2CB5C908D958}" dt="2026-01-20T19:13:44.142" v="134" actId="1076"/>
          <ac:spMkLst>
            <pc:docMk/>
            <pc:sldMk cId="1557316349" sldId="364"/>
            <ac:spMk id="40" creationId="{2AAC9424-0289-4F21-9734-523914F6161B}"/>
          </ac:spMkLst>
        </pc:spChg>
        <pc:spChg chg="mod">
          <ac:chgData name="Matthew Martineau" userId="073ce0ee-5d7d-468d-8982-2f6aa7a904ba" providerId="ADAL" clId="{53971C23-30BB-42AE-9423-2CB5C908D958}" dt="2026-01-20T19:13:44.142" v="134" actId="1076"/>
          <ac:spMkLst>
            <pc:docMk/>
            <pc:sldMk cId="1557316349" sldId="364"/>
            <ac:spMk id="45" creationId="{BAA3A6A5-01C4-41E0-9021-09D327BF9CF5}"/>
          </ac:spMkLst>
        </pc:spChg>
        <pc:spChg chg="mod">
          <ac:chgData name="Matthew Martineau" userId="073ce0ee-5d7d-468d-8982-2f6aa7a904ba" providerId="ADAL" clId="{53971C23-30BB-42AE-9423-2CB5C908D958}" dt="2026-01-20T19:13:44.142" v="134" actId="1076"/>
          <ac:spMkLst>
            <pc:docMk/>
            <pc:sldMk cId="1557316349" sldId="364"/>
            <ac:spMk id="46" creationId="{1A26B902-4242-4F04-BAFE-42E4A3962FD1}"/>
          </ac:spMkLst>
        </pc:spChg>
        <pc:spChg chg="mod">
          <ac:chgData name="Matthew Martineau" userId="073ce0ee-5d7d-468d-8982-2f6aa7a904ba" providerId="ADAL" clId="{53971C23-30BB-42AE-9423-2CB5C908D958}" dt="2026-01-20T19:13:44.142" v="134" actId="1076"/>
          <ac:spMkLst>
            <pc:docMk/>
            <pc:sldMk cId="1557316349" sldId="364"/>
            <ac:spMk id="27650" creationId="{00000000-0000-0000-0000-000000000000}"/>
          </ac:spMkLst>
        </pc:spChg>
        <pc:spChg chg="mod">
          <ac:chgData name="Matthew Martineau" userId="073ce0ee-5d7d-468d-8982-2f6aa7a904ba" providerId="ADAL" clId="{53971C23-30BB-42AE-9423-2CB5C908D958}" dt="2026-01-20T19:13:44.142" v="134" actId="1076"/>
          <ac:spMkLst>
            <pc:docMk/>
            <pc:sldMk cId="1557316349" sldId="364"/>
            <ac:spMk id="27657" creationId="{00000000-0000-0000-0000-000000000000}"/>
          </ac:spMkLst>
        </pc:spChg>
        <pc:picChg chg="mod">
          <ac:chgData name="Matthew Martineau" userId="073ce0ee-5d7d-468d-8982-2f6aa7a904ba" providerId="ADAL" clId="{53971C23-30BB-42AE-9423-2CB5C908D958}" dt="2026-01-20T19:13:44.142" v="134" actId="1076"/>
          <ac:picMkLst>
            <pc:docMk/>
            <pc:sldMk cId="1557316349" sldId="364"/>
            <ac:picMk id="4" creationId="{23C6A90C-5FBA-4C32-9D2A-054C46F32E25}"/>
          </ac:picMkLst>
        </pc:picChg>
        <pc:picChg chg="add">
          <ac:chgData name="Matthew Martineau" userId="073ce0ee-5d7d-468d-8982-2f6aa7a904ba" providerId="ADAL" clId="{53971C23-30BB-42AE-9423-2CB5C908D958}" dt="2026-01-20T19:13:56.018" v="138"/>
          <ac:picMkLst>
            <pc:docMk/>
            <pc:sldMk cId="1557316349" sldId="364"/>
            <ac:picMk id="20" creationId="{8CFBC032-30CB-47FC-BF66-63DDA525003A}"/>
          </ac:picMkLst>
        </pc:picChg>
        <pc:picChg chg="add">
          <ac:chgData name="Matthew Martineau" userId="073ce0ee-5d7d-468d-8982-2f6aa7a904ba" providerId="ADAL" clId="{53971C23-30BB-42AE-9423-2CB5C908D958}" dt="2026-01-20T19:13:56.018" v="138"/>
          <ac:picMkLst>
            <pc:docMk/>
            <pc:sldMk cId="1557316349" sldId="364"/>
            <ac:picMk id="22" creationId="{05A6D370-9D33-48EC-B1A4-64E4C7510817}"/>
          </ac:picMkLst>
        </pc:picChg>
        <pc:picChg chg="add">
          <ac:chgData name="Matthew Martineau" userId="073ce0ee-5d7d-468d-8982-2f6aa7a904ba" providerId="ADAL" clId="{53971C23-30BB-42AE-9423-2CB5C908D958}" dt="2026-01-20T19:13:56.018" v="138"/>
          <ac:picMkLst>
            <pc:docMk/>
            <pc:sldMk cId="1557316349" sldId="364"/>
            <ac:picMk id="26" creationId="{5EF04586-2843-4736-ABB7-F0CE79EF1F65}"/>
          </ac:picMkLst>
        </pc:picChg>
        <pc:picChg chg="add">
          <ac:chgData name="Matthew Martineau" userId="073ce0ee-5d7d-468d-8982-2f6aa7a904ba" providerId="ADAL" clId="{53971C23-30BB-42AE-9423-2CB5C908D958}" dt="2026-01-20T19:13:56.018" v="138"/>
          <ac:picMkLst>
            <pc:docMk/>
            <pc:sldMk cId="1557316349" sldId="364"/>
            <ac:picMk id="27" creationId="{A5D97A91-BBBF-4B68-A0FA-A98147911B8E}"/>
          </ac:picMkLst>
        </pc:picChg>
        <pc:picChg chg="add">
          <ac:chgData name="Matthew Martineau" userId="073ce0ee-5d7d-468d-8982-2f6aa7a904ba" providerId="ADAL" clId="{53971C23-30BB-42AE-9423-2CB5C908D958}" dt="2026-01-20T19:13:56.018" v="138"/>
          <ac:picMkLst>
            <pc:docMk/>
            <pc:sldMk cId="1557316349" sldId="364"/>
            <ac:picMk id="28" creationId="{7E525A4C-25F3-4F62-8E28-0815FE3FFB80}"/>
          </ac:picMkLst>
        </pc:picChg>
        <pc:picChg chg="mod">
          <ac:chgData name="Matthew Martineau" userId="073ce0ee-5d7d-468d-8982-2f6aa7a904ba" providerId="ADAL" clId="{53971C23-30BB-42AE-9423-2CB5C908D958}" dt="2026-01-20T19:13:44.142" v="134" actId="1076"/>
          <ac:picMkLst>
            <pc:docMk/>
            <pc:sldMk cId="1557316349" sldId="364"/>
            <ac:picMk id="30" creationId="{C96FB2C0-942B-4899-AA22-8D0D9B2764EB}"/>
          </ac:picMkLst>
        </pc:picChg>
        <pc:picChg chg="mod">
          <ac:chgData name="Matthew Martineau" userId="073ce0ee-5d7d-468d-8982-2f6aa7a904ba" providerId="ADAL" clId="{53971C23-30BB-42AE-9423-2CB5C908D958}" dt="2026-01-20T19:13:44.142" v="134" actId="1076"/>
          <ac:picMkLst>
            <pc:docMk/>
            <pc:sldMk cId="1557316349" sldId="364"/>
            <ac:picMk id="27649" creationId="{00000000-0000-0000-0000-000000000000}"/>
          </ac:picMkLst>
        </pc:picChg>
      </pc:sldChg>
      <pc:sldChg chg="addSp modSp">
        <pc:chgData name="Matthew Martineau" userId="073ce0ee-5d7d-468d-8982-2f6aa7a904ba" providerId="ADAL" clId="{53971C23-30BB-42AE-9423-2CB5C908D958}" dt="2026-01-20T19:12:37.624" v="124"/>
        <pc:sldMkLst>
          <pc:docMk/>
          <pc:sldMk cId="2566080416" sldId="366"/>
        </pc:sldMkLst>
        <pc:spChg chg="mod">
          <ac:chgData name="Matthew Martineau" userId="073ce0ee-5d7d-468d-8982-2f6aa7a904ba" providerId="ADAL" clId="{53971C23-30BB-42AE-9423-2CB5C908D958}" dt="2026-01-20T19:12:20.680" v="120" actId="1076"/>
          <ac:spMkLst>
            <pc:docMk/>
            <pc:sldMk cId="2566080416" sldId="366"/>
            <ac:spMk id="17" creationId="{A8F26902-40C4-45F8-ADEB-590F4626926F}"/>
          </ac:spMkLst>
        </pc:spChg>
        <pc:spChg chg="mod">
          <ac:chgData name="Matthew Martineau" userId="073ce0ee-5d7d-468d-8982-2f6aa7a904ba" providerId="ADAL" clId="{53971C23-30BB-42AE-9423-2CB5C908D958}" dt="2026-01-20T19:12:20.680" v="120" actId="1076"/>
          <ac:spMkLst>
            <pc:docMk/>
            <pc:sldMk cId="2566080416" sldId="366"/>
            <ac:spMk id="18" creationId="{18DD102C-8DA1-44C5-83B5-AEFEDF3A3F1E}"/>
          </ac:spMkLst>
        </pc:spChg>
        <pc:spChg chg="mod">
          <ac:chgData name="Matthew Martineau" userId="073ce0ee-5d7d-468d-8982-2f6aa7a904ba" providerId="ADAL" clId="{53971C23-30BB-42AE-9423-2CB5C908D958}" dt="2026-01-20T19:12:20.680" v="120" actId="1076"/>
          <ac:spMkLst>
            <pc:docMk/>
            <pc:sldMk cId="2566080416" sldId="366"/>
            <ac:spMk id="19" creationId="{9947EC63-CF35-4F09-BCC1-94E61F9529DD}"/>
          </ac:spMkLst>
        </pc:spChg>
        <pc:spChg chg="mod">
          <ac:chgData name="Matthew Martineau" userId="073ce0ee-5d7d-468d-8982-2f6aa7a904ba" providerId="ADAL" clId="{53971C23-30BB-42AE-9423-2CB5C908D958}" dt="2026-01-20T19:12:20.680" v="120" actId="1076"/>
          <ac:spMkLst>
            <pc:docMk/>
            <pc:sldMk cId="2566080416" sldId="366"/>
            <ac:spMk id="20" creationId="{757EA537-9757-4EA1-A10F-CA145C42A07F}"/>
          </ac:spMkLst>
        </pc:spChg>
        <pc:spChg chg="mod">
          <ac:chgData name="Matthew Martineau" userId="073ce0ee-5d7d-468d-8982-2f6aa7a904ba" providerId="ADAL" clId="{53971C23-30BB-42AE-9423-2CB5C908D958}" dt="2026-01-20T19:12:35.489" v="123" actId="1076"/>
          <ac:spMkLst>
            <pc:docMk/>
            <pc:sldMk cId="2566080416" sldId="366"/>
            <ac:spMk id="21" creationId="{00000000-0000-0000-0000-000000000000}"/>
          </ac:spMkLst>
        </pc:spChg>
        <pc:spChg chg="add">
          <ac:chgData name="Matthew Martineau" userId="073ce0ee-5d7d-468d-8982-2f6aa7a904ba" providerId="ADAL" clId="{53971C23-30BB-42AE-9423-2CB5C908D958}" dt="2026-01-20T19:12:37.624" v="124"/>
          <ac:spMkLst>
            <pc:docMk/>
            <pc:sldMk cId="2566080416" sldId="366"/>
            <ac:spMk id="23" creationId="{AACFF338-3AD5-438E-8E3D-7FFBDC97063A}"/>
          </ac:spMkLst>
        </pc:spChg>
        <pc:spChg chg="mod">
          <ac:chgData name="Matthew Martineau" userId="073ce0ee-5d7d-468d-8982-2f6aa7a904ba" providerId="ADAL" clId="{53971C23-30BB-42AE-9423-2CB5C908D958}" dt="2026-01-20T19:12:20.680" v="120" actId="1076"/>
          <ac:spMkLst>
            <pc:docMk/>
            <pc:sldMk cId="2566080416" sldId="366"/>
            <ac:spMk id="24" creationId="{B1220814-583A-4D7C-8C65-5DB47BA08B59}"/>
          </ac:spMkLst>
        </pc:spChg>
        <pc:spChg chg="mod">
          <ac:chgData name="Matthew Martineau" userId="073ce0ee-5d7d-468d-8982-2f6aa7a904ba" providerId="ADAL" clId="{53971C23-30BB-42AE-9423-2CB5C908D958}" dt="2026-01-20T19:12:20.680" v="120" actId="1076"/>
          <ac:spMkLst>
            <pc:docMk/>
            <pc:sldMk cId="2566080416" sldId="366"/>
            <ac:spMk id="25" creationId="{B8D80D93-F9E6-401C-A6F3-FB81CA53F739}"/>
          </ac:spMkLst>
        </pc:spChg>
        <pc:spChg chg="add">
          <ac:chgData name="Matthew Martineau" userId="073ce0ee-5d7d-468d-8982-2f6aa7a904ba" providerId="ADAL" clId="{53971C23-30BB-42AE-9423-2CB5C908D958}" dt="2026-01-20T19:12:37.624" v="124"/>
          <ac:spMkLst>
            <pc:docMk/>
            <pc:sldMk cId="2566080416" sldId="366"/>
            <ac:spMk id="31" creationId="{7BC6B599-497C-42EB-B0D3-9756C3E94B3D}"/>
          </ac:spMkLst>
        </pc:spChg>
        <pc:spChg chg="add">
          <ac:chgData name="Matthew Martineau" userId="073ce0ee-5d7d-468d-8982-2f6aa7a904ba" providerId="ADAL" clId="{53971C23-30BB-42AE-9423-2CB5C908D958}" dt="2026-01-20T19:12:37.624" v="124"/>
          <ac:spMkLst>
            <pc:docMk/>
            <pc:sldMk cId="2566080416" sldId="366"/>
            <ac:spMk id="32" creationId="{865F8B17-0C23-445E-B994-8B991609FAD1}"/>
          </ac:spMkLst>
        </pc:spChg>
        <pc:spChg chg="mod">
          <ac:chgData name="Matthew Martineau" userId="073ce0ee-5d7d-468d-8982-2f6aa7a904ba" providerId="ADAL" clId="{53971C23-30BB-42AE-9423-2CB5C908D958}" dt="2026-01-20T19:12:20.680" v="120" actId="1076"/>
          <ac:spMkLst>
            <pc:docMk/>
            <pc:sldMk cId="2566080416" sldId="366"/>
            <ac:spMk id="37" creationId="{71F15828-F405-45FB-8EBD-78030A3B8CB1}"/>
          </ac:spMkLst>
        </pc:spChg>
        <pc:spChg chg="mod">
          <ac:chgData name="Matthew Martineau" userId="073ce0ee-5d7d-468d-8982-2f6aa7a904ba" providerId="ADAL" clId="{53971C23-30BB-42AE-9423-2CB5C908D958}" dt="2026-01-20T19:12:20.680" v="120" actId="1076"/>
          <ac:spMkLst>
            <pc:docMk/>
            <pc:sldMk cId="2566080416" sldId="366"/>
            <ac:spMk id="27650" creationId="{00000000-0000-0000-0000-000000000000}"/>
          </ac:spMkLst>
        </pc:spChg>
        <pc:spChg chg="mod">
          <ac:chgData name="Matthew Martineau" userId="073ce0ee-5d7d-468d-8982-2f6aa7a904ba" providerId="ADAL" clId="{53971C23-30BB-42AE-9423-2CB5C908D958}" dt="2026-01-20T19:12:20.680" v="120" actId="1076"/>
          <ac:spMkLst>
            <pc:docMk/>
            <pc:sldMk cId="2566080416" sldId="366"/>
            <ac:spMk id="27657" creationId="{00000000-0000-0000-0000-000000000000}"/>
          </ac:spMkLst>
        </pc:spChg>
        <pc:grpChg chg="mod">
          <ac:chgData name="Matthew Martineau" userId="073ce0ee-5d7d-468d-8982-2f6aa7a904ba" providerId="ADAL" clId="{53971C23-30BB-42AE-9423-2CB5C908D958}" dt="2026-01-20T19:12:20.680" v="120" actId="1076"/>
          <ac:grpSpMkLst>
            <pc:docMk/>
            <pc:sldMk cId="2566080416" sldId="366"/>
            <ac:grpSpMk id="26" creationId="{24F44C6F-9C1F-47C1-9636-ED96E4DE4465}"/>
          </ac:grpSpMkLst>
        </pc:grpChg>
        <pc:grpChg chg="mod">
          <ac:chgData name="Matthew Martineau" userId="073ce0ee-5d7d-468d-8982-2f6aa7a904ba" providerId="ADAL" clId="{53971C23-30BB-42AE-9423-2CB5C908D958}" dt="2026-01-20T19:12:20.680" v="120" actId="1076"/>
          <ac:grpSpMkLst>
            <pc:docMk/>
            <pc:sldMk cId="2566080416" sldId="366"/>
            <ac:grpSpMk id="27660" creationId="{00000000-0000-0000-0000-000000000000}"/>
          </ac:grpSpMkLst>
        </pc:grpChg>
        <pc:picChg chg="mod">
          <ac:chgData name="Matthew Martineau" userId="073ce0ee-5d7d-468d-8982-2f6aa7a904ba" providerId="ADAL" clId="{53971C23-30BB-42AE-9423-2CB5C908D958}" dt="2026-01-20T19:12:20.680" v="120" actId="1076"/>
          <ac:picMkLst>
            <pc:docMk/>
            <pc:sldMk cId="2566080416" sldId="366"/>
            <ac:picMk id="22" creationId="{93918E45-957C-4294-96A0-04DB68770C83}"/>
          </ac:picMkLst>
        </pc:picChg>
        <pc:picChg chg="add">
          <ac:chgData name="Matthew Martineau" userId="073ce0ee-5d7d-468d-8982-2f6aa7a904ba" providerId="ADAL" clId="{53971C23-30BB-42AE-9423-2CB5C908D958}" dt="2026-01-20T19:12:37.624" v="124"/>
          <ac:picMkLst>
            <pc:docMk/>
            <pc:sldMk cId="2566080416" sldId="366"/>
            <ac:picMk id="28" creationId="{CE9CF784-960C-458D-8163-023FAFE99979}"/>
          </ac:picMkLst>
        </pc:picChg>
        <pc:picChg chg="add">
          <ac:chgData name="Matthew Martineau" userId="073ce0ee-5d7d-468d-8982-2f6aa7a904ba" providerId="ADAL" clId="{53971C23-30BB-42AE-9423-2CB5C908D958}" dt="2026-01-20T19:12:37.624" v="124"/>
          <ac:picMkLst>
            <pc:docMk/>
            <pc:sldMk cId="2566080416" sldId="366"/>
            <ac:picMk id="30" creationId="{19435687-D9B9-4B10-B08B-82E0C7D8ABBA}"/>
          </ac:picMkLst>
        </pc:picChg>
        <pc:picChg chg="add">
          <ac:chgData name="Matthew Martineau" userId="073ce0ee-5d7d-468d-8982-2f6aa7a904ba" providerId="ADAL" clId="{53971C23-30BB-42AE-9423-2CB5C908D958}" dt="2026-01-20T19:12:37.624" v="124"/>
          <ac:picMkLst>
            <pc:docMk/>
            <pc:sldMk cId="2566080416" sldId="366"/>
            <ac:picMk id="33" creationId="{4A1A853B-6F56-4AFD-9AE2-44842A968B6B}"/>
          </ac:picMkLst>
        </pc:picChg>
        <pc:picChg chg="add">
          <ac:chgData name="Matthew Martineau" userId="073ce0ee-5d7d-468d-8982-2f6aa7a904ba" providerId="ADAL" clId="{53971C23-30BB-42AE-9423-2CB5C908D958}" dt="2026-01-20T19:12:37.624" v="124"/>
          <ac:picMkLst>
            <pc:docMk/>
            <pc:sldMk cId="2566080416" sldId="366"/>
            <ac:picMk id="34" creationId="{D23706DC-F2B7-45EA-BC91-830918E133CA}"/>
          </ac:picMkLst>
        </pc:picChg>
        <pc:picChg chg="add">
          <ac:chgData name="Matthew Martineau" userId="073ce0ee-5d7d-468d-8982-2f6aa7a904ba" providerId="ADAL" clId="{53971C23-30BB-42AE-9423-2CB5C908D958}" dt="2026-01-20T19:12:37.624" v="124"/>
          <ac:picMkLst>
            <pc:docMk/>
            <pc:sldMk cId="2566080416" sldId="366"/>
            <ac:picMk id="35" creationId="{390AAF53-A7C3-48A1-AD8B-ADCC88F87B2C}"/>
          </ac:picMkLst>
        </pc:picChg>
        <pc:picChg chg="mod">
          <ac:chgData name="Matthew Martineau" userId="073ce0ee-5d7d-468d-8982-2f6aa7a904ba" providerId="ADAL" clId="{53971C23-30BB-42AE-9423-2CB5C908D958}" dt="2026-01-20T19:12:20.680" v="120" actId="1076"/>
          <ac:picMkLst>
            <pc:docMk/>
            <pc:sldMk cId="2566080416" sldId="366"/>
            <ac:picMk id="27649" creationId="{00000000-0000-0000-0000-000000000000}"/>
          </ac:picMkLst>
        </pc:picChg>
      </pc:sldChg>
      <pc:sldChg chg="addSp delSp modSp">
        <pc:chgData name="Matthew Martineau" userId="073ce0ee-5d7d-468d-8982-2f6aa7a904ba" providerId="ADAL" clId="{53971C23-30BB-42AE-9423-2CB5C908D958}" dt="2026-01-20T19:13:30.021" v="133"/>
        <pc:sldMkLst>
          <pc:docMk/>
          <pc:sldMk cId="717917608" sldId="367"/>
        </pc:sldMkLst>
        <pc:spChg chg="mod">
          <ac:chgData name="Matthew Martineau" userId="073ce0ee-5d7d-468d-8982-2f6aa7a904ba" providerId="ADAL" clId="{53971C23-30BB-42AE-9423-2CB5C908D958}" dt="2026-01-20T19:13:08.818" v="128" actId="1076"/>
          <ac:spMkLst>
            <pc:docMk/>
            <pc:sldMk cId="717917608" sldId="367"/>
            <ac:spMk id="9" creationId="{2EF0CB45-6CB9-430D-8B6F-E274DD9C0918}"/>
          </ac:spMkLst>
        </pc:spChg>
        <pc:spChg chg="add">
          <ac:chgData name="Matthew Martineau" userId="073ce0ee-5d7d-468d-8982-2f6aa7a904ba" providerId="ADAL" clId="{53971C23-30BB-42AE-9423-2CB5C908D958}" dt="2026-01-20T19:13:30.021" v="133"/>
          <ac:spMkLst>
            <pc:docMk/>
            <pc:sldMk cId="717917608" sldId="367"/>
            <ac:spMk id="10" creationId="{56603693-5510-49FD-988C-92BBE78FAC75}"/>
          </ac:spMkLst>
        </pc:spChg>
        <pc:spChg chg="del mod">
          <ac:chgData name="Matthew Martineau" userId="073ce0ee-5d7d-468d-8982-2f6aa7a904ba" providerId="ADAL" clId="{53971C23-30BB-42AE-9423-2CB5C908D958}" dt="2026-01-20T19:12:59.884" v="127" actId="478"/>
          <ac:spMkLst>
            <pc:docMk/>
            <pc:sldMk cId="717917608" sldId="367"/>
            <ac:spMk id="13" creationId="{00000000-0000-0000-0000-000000000000}"/>
          </ac:spMkLst>
        </pc:spChg>
        <pc:spChg chg="add">
          <ac:chgData name="Matthew Martineau" userId="073ce0ee-5d7d-468d-8982-2f6aa7a904ba" providerId="ADAL" clId="{53971C23-30BB-42AE-9423-2CB5C908D958}" dt="2026-01-20T19:13:30.021" v="133"/>
          <ac:spMkLst>
            <pc:docMk/>
            <pc:sldMk cId="717917608" sldId="367"/>
            <ac:spMk id="14" creationId="{682EF729-7F9A-4DFF-941D-927C2B83185C}"/>
          </ac:spMkLst>
        </pc:spChg>
        <pc:spChg chg="mod">
          <ac:chgData name="Matthew Martineau" userId="073ce0ee-5d7d-468d-8982-2f6aa7a904ba" providerId="ADAL" clId="{53971C23-30BB-42AE-9423-2CB5C908D958}" dt="2026-01-20T19:13:08.818" v="128" actId="1076"/>
          <ac:spMkLst>
            <pc:docMk/>
            <pc:sldMk cId="717917608" sldId="367"/>
            <ac:spMk id="15" creationId="{00000000-0000-0000-0000-000000000000}"/>
          </ac:spMkLst>
        </pc:spChg>
        <pc:spChg chg="mod">
          <ac:chgData name="Matthew Martineau" userId="073ce0ee-5d7d-468d-8982-2f6aa7a904ba" providerId="ADAL" clId="{53971C23-30BB-42AE-9423-2CB5C908D958}" dt="2026-01-20T19:13:08.818" v="128" actId="1076"/>
          <ac:spMkLst>
            <pc:docMk/>
            <pc:sldMk cId="717917608" sldId="367"/>
            <ac:spMk id="16" creationId="{00000000-0000-0000-0000-000000000000}"/>
          </ac:spMkLst>
        </pc:spChg>
        <pc:spChg chg="add">
          <ac:chgData name="Matthew Martineau" userId="073ce0ee-5d7d-468d-8982-2f6aa7a904ba" providerId="ADAL" clId="{53971C23-30BB-42AE-9423-2CB5C908D958}" dt="2026-01-20T19:13:30.021" v="133"/>
          <ac:spMkLst>
            <pc:docMk/>
            <pc:sldMk cId="717917608" sldId="367"/>
            <ac:spMk id="17" creationId="{89CF4B34-8FE5-46F7-9BBC-CD9C2E4225A4}"/>
          </ac:spMkLst>
        </pc:spChg>
        <pc:spChg chg="mod">
          <ac:chgData name="Matthew Martineau" userId="073ce0ee-5d7d-468d-8982-2f6aa7a904ba" providerId="ADAL" clId="{53971C23-30BB-42AE-9423-2CB5C908D958}" dt="2026-01-20T19:13:27.838" v="132" actId="1076"/>
          <ac:spMkLst>
            <pc:docMk/>
            <pc:sldMk cId="717917608" sldId="367"/>
            <ac:spMk id="29698" creationId="{00000000-0000-0000-0000-000000000000}"/>
          </ac:spMkLst>
        </pc:spChg>
        <pc:spChg chg="mod">
          <ac:chgData name="Matthew Martineau" userId="073ce0ee-5d7d-468d-8982-2f6aa7a904ba" providerId="ADAL" clId="{53971C23-30BB-42AE-9423-2CB5C908D958}" dt="2026-01-20T19:13:23.313" v="131" actId="1076"/>
          <ac:spMkLst>
            <pc:docMk/>
            <pc:sldMk cId="717917608" sldId="367"/>
            <ac:spMk id="84994" creationId="{00000000-0000-0000-0000-000000000000}"/>
          </ac:spMkLst>
        </pc:spChg>
        <pc:graphicFrameChg chg="mod">
          <ac:chgData name="Matthew Martineau" userId="073ce0ee-5d7d-468d-8982-2f6aa7a904ba" providerId="ADAL" clId="{53971C23-30BB-42AE-9423-2CB5C908D958}" dt="2026-01-20T19:13:08.818" v="128" actId="1076"/>
          <ac:graphicFrameMkLst>
            <pc:docMk/>
            <pc:sldMk cId="717917608" sldId="367"/>
            <ac:graphicFrameMk id="26692" creationId="{00000000-0000-0000-0000-000000000000}"/>
          </ac:graphicFrameMkLst>
        </pc:graphicFrameChg>
        <pc:graphicFrameChg chg="mod">
          <ac:chgData name="Matthew Martineau" userId="073ce0ee-5d7d-468d-8982-2f6aa7a904ba" providerId="ADAL" clId="{53971C23-30BB-42AE-9423-2CB5C908D958}" dt="2026-01-20T19:13:08.818" v="128" actId="1076"/>
          <ac:graphicFrameMkLst>
            <pc:docMk/>
            <pc:sldMk cId="717917608" sldId="367"/>
            <ac:graphicFrameMk id="26693" creationId="{00000000-0000-0000-0000-000000000000}"/>
          </ac:graphicFrameMkLst>
        </pc:graphicFrameChg>
        <pc:picChg chg="add">
          <ac:chgData name="Matthew Martineau" userId="073ce0ee-5d7d-468d-8982-2f6aa7a904ba" providerId="ADAL" clId="{53971C23-30BB-42AE-9423-2CB5C908D958}" dt="2026-01-20T19:13:30.021" v="133"/>
          <ac:picMkLst>
            <pc:docMk/>
            <pc:sldMk cId="717917608" sldId="367"/>
            <ac:picMk id="11" creationId="{D447546C-72E4-41DB-9603-DFD8B4D81644}"/>
          </ac:picMkLst>
        </pc:picChg>
        <pc:picChg chg="add">
          <ac:chgData name="Matthew Martineau" userId="073ce0ee-5d7d-468d-8982-2f6aa7a904ba" providerId="ADAL" clId="{53971C23-30BB-42AE-9423-2CB5C908D958}" dt="2026-01-20T19:13:30.021" v="133"/>
          <ac:picMkLst>
            <pc:docMk/>
            <pc:sldMk cId="717917608" sldId="367"/>
            <ac:picMk id="12" creationId="{12D5899F-3E87-4624-8806-EB1080AB20A8}"/>
          </ac:picMkLst>
        </pc:picChg>
        <pc:picChg chg="add">
          <ac:chgData name="Matthew Martineau" userId="073ce0ee-5d7d-468d-8982-2f6aa7a904ba" providerId="ADAL" clId="{53971C23-30BB-42AE-9423-2CB5C908D958}" dt="2026-01-20T19:13:30.021" v="133"/>
          <ac:picMkLst>
            <pc:docMk/>
            <pc:sldMk cId="717917608" sldId="367"/>
            <ac:picMk id="18" creationId="{E9602BD1-65A7-4D5A-A20A-584B6AF22808}"/>
          </ac:picMkLst>
        </pc:picChg>
        <pc:picChg chg="add">
          <ac:chgData name="Matthew Martineau" userId="073ce0ee-5d7d-468d-8982-2f6aa7a904ba" providerId="ADAL" clId="{53971C23-30BB-42AE-9423-2CB5C908D958}" dt="2026-01-20T19:13:30.021" v="133"/>
          <ac:picMkLst>
            <pc:docMk/>
            <pc:sldMk cId="717917608" sldId="367"/>
            <ac:picMk id="19" creationId="{E57514F2-4B45-45B7-AF38-5BC94B8BA3B4}"/>
          </ac:picMkLst>
        </pc:picChg>
        <pc:picChg chg="add">
          <ac:chgData name="Matthew Martineau" userId="073ce0ee-5d7d-468d-8982-2f6aa7a904ba" providerId="ADAL" clId="{53971C23-30BB-42AE-9423-2CB5C908D958}" dt="2026-01-20T19:13:30.021" v="133"/>
          <ac:picMkLst>
            <pc:docMk/>
            <pc:sldMk cId="717917608" sldId="367"/>
            <ac:picMk id="20" creationId="{A65E1B5F-CF5B-4844-9D1E-D325BBF3602B}"/>
          </ac:picMkLst>
        </pc:picChg>
      </pc:sldChg>
      <pc:sldChg chg="addSp delSp modSp">
        <pc:chgData name="Matthew Martineau" userId="073ce0ee-5d7d-468d-8982-2f6aa7a904ba" providerId="ADAL" clId="{53971C23-30BB-42AE-9423-2CB5C908D958}" dt="2026-01-20T18:58:03.517" v="88" actId="1076"/>
        <pc:sldMkLst>
          <pc:docMk/>
          <pc:sldMk cId="1152965171" sldId="369"/>
        </pc:sldMkLst>
        <pc:spChg chg="mod">
          <ac:chgData name="Matthew Martineau" userId="073ce0ee-5d7d-468d-8982-2f6aa7a904ba" providerId="ADAL" clId="{53971C23-30BB-42AE-9423-2CB5C908D958}" dt="2026-01-20T18:58:03.517" v="88" actId="1076"/>
          <ac:spMkLst>
            <pc:docMk/>
            <pc:sldMk cId="1152965171" sldId="369"/>
            <ac:spMk id="2" creationId="{E655690D-0AE6-4844-B595-5C69AFF0B380}"/>
          </ac:spMkLst>
        </pc:spChg>
        <pc:spChg chg="mod">
          <ac:chgData name="Matthew Martineau" userId="073ce0ee-5d7d-468d-8982-2f6aa7a904ba" providerId="ADAL" clId="{53971C23-30BB-42AE-9423-2CB5C908D958}" dt="2026-01-20T18:57:18.100" v="77" actId="1076"/>
          <ac:spMkLst>
            <pc:docMk/>
            <pc:sldMk cId="1152965171" sldId="369"/>
            <ac:spMk id="4" creationId="{93248E0D-5B86-4DA0-B00F-E292432E5025}"/>
          </ac:spMkLst>
        </pc:spChg>
        <pc:spChg chg="mod">
          <ac:chgData name="Matthew Martineau" userId="073ce0ee-5d7d-468d-8982-2f6aa7a904ba" providerId="ADAL" clId="{53971C23-30BB-42AE-9423-2CB5C908D958}" dt="2026-01-20T18:57:18.100" v="77" actId="1076"/>
          <ac:spMkLst>
            <pc:docMk/>
            <pc:sldMk cId="1152965171" sldId="369"/>
            <ac:spMk id="6" creationId="{78519490-5ACC-454B-973A-41306B24F81A}"/>
          </ac:spMkLst>
        </pc:spChg>
        <pc:spChg chg="del mod">
          <ac:chgData name="Matthew Martineau" userId="073ce0ee-5d7d-468d-8982-2f6aa7a904ba" providerId="ADAL" clId="{53971C23-30BB-42AE-9423-2CB5C908D958}" dt="2026-01-20T18:57:44.973" v="84" actId="478"/>
          <ac:spMkLst>
            <pc:docMk/>
            <pc:sldMk cId="1152965171" sldId="369"/>
            <ac:spMk id="13" creationId="{3F0D1F81-2C40-4195-8154-27328C1AC04C}"/>
          </ac:spMkLst>
        </pc:spChg>
        <pc:spChg chg="mod">
          <ac:chgData name="Matthew Martineau" userId="073ce0ee-5d7d-468d-8982-2f6aa7a904ba" providerId="ADAL" clId="{53971C23-30BB-42AE-9423-2CB5C908D958}" dt="2026-01-20T18:57:18.100" v="77" actId="1076"/>
          <ac:spMkLst>
            <pc:docMk/>
            <pc:sldMk cId="1152965171" sldId="369"/>
            <ac:spMk id="15" creationId="{27246DC8-D51C-40CD-BFA8-D7800BA4DAB1}"/>
          </ac:spMkLst>
        </pc:spChg>
        <pc:spChg chg="mod">
          <ac:chgData name="Matthew Martineau" userId="073ce0ee-5d7d-468d-8982-2f6aa7a904ba" providerId="ADAL" clId="{53971C23-30BB-42AE-9423-2CB5C908D958}" dt="2026-01-20T18:57:18.100" v="77" actId="1076"/>
          <ac:spMkLst>
            <pc:docMk/>
            <pc:sldMk cId="1152965171" sldId="369"/>
            <ac:spMk id="17" creationId="{64B7EFF6-6232-46E1-9BC8-F09F34EE56E6}"/>
          </ac:spMkLst>
        </pc:spChg>
        <pc:spChg chg="mod">
          <ac:chgData name="Matthew Martineau" userId="073ce0ee-5d7d-468d-8982-2f6aa7a904ba" providerId="ADAL" clId="{53971C23-30BB-42AE-9423-2CB5C908D958}" dt="2026-01-20T18:57:18.100" v="77" actId="1076"/>
          <ac:spMkLst>
            <pc:docMk/>
            <pc:sldMk cId="1152965171" sldId="369"/>
            <ac:spMk id="18" creationId="{86AB1683-3CE4-4670-A1A5-4ECD7A4995A8}"/>
          </ac:spMkLst>
        </pc:spChg>
        <pc:spChg chg="mod">
          <ac:chgData name="Matthew Martineau" userId="073ce0ee-5d7d-468d-8982-2f6aa7a904ba" providerId="ADAL" clId="{53971C23-30BB-42AE-9423-2CB5C908D958}" dt="2026-01-20T18:57:18.100" v="77" actId="1076"/>
          <ac:spMkLst>
            <pc:docMk/>
            <pc:sldMk cId="1152965171" sldId="369"/>
            <ac:spMk id="20" creationId="{39E5AC1A-1DF8-4B3C-A208-3228F666D96F}"/>
          </ac:spMkLst>
        </pc:spChg>
        <pc:spChg chg="mod">
          <ac:chgData name="Matthew Martineau" userId="073ce0ee-5d7d-468d-8982-2f6aa7a904ba" providerId="ADAL" clId="{53971C23-30BB-42AE-9423-2CB5C908D958}" dt="2026-01-20T18:57:18.100" v="77" actId="1076"/>
          <ac:spMkLst>
            <pc:docMk/>
            <pc:sldMk cId="1152965171" sldId="369"/>
            <ac:spMk id="21" creationId="{B58FE4E6-0714-48C7-B81B-A3A89390A26A}"/>
          </ac:spMkLst>
        </pc:spChg>
        <pc:spChg chg="mod">
          <ac:chgData name="Matthew Martineau" userId="073ce0ee-5d7d-468d-8982-2f6aa7a904ba" providerId="ADAL" clId="{53971C23-30BB-42AE-9423-2CB5C908D958}" dt="2026-01-20T18:57:18.100" v="77" actId="1076"/>
          <ac:spMkLst>
            <pc:docMk/>
            <pc:sldMk cId="1152965171" sldId="369"/>
            <ac:spMk id="22" creationId="{59CB3D33-12CD-412E-8786-6AB788817DDC}"/>
          </ac:spMkLst>
        </pc:spChg>
        <pc:spChg chg="mod">
          <ac:chgData name="Matthew Martineau" userId="073ce0ee-5d7d-468d-8982-2f6aa7a904ba" providerId="ADAL" clId="{53971C23-30BB-42AE-9423-2CB5C908D958}" dt="2026-01-20T18:57:18.100" v="77" actId="1076"/>
          <ac:spMkLst>
            <pc:docMk/>
            <pc:sldMk cId="1152965171" sldId="369"/>
            <ac:spMk id="23" creationId="{D58C911E-296C-42C4-A2ED-540BCC570286}"/>
          </ac:spMkLst>
        </pc:spChg>
        <pc:spChg chg="mod">
          <ac:chgData name="Matthew Martineau" userId="073ce0ee-5d7d-468d-8982-2f6aa7a904ba" providerId="ADAL" clId="{53971C23-30BB-42AE-9423-2CB5C908D958}" dt="2026-01-20T18:57:18.100" v="77" actId="1076"/>
          <ac:spMkLst>
            <pc:docMk/>
            <pc:sldMk cId="1152965171" sldId="369"/>
            <ac:spMk id="25" creationId="{C862AC75-7601-49F2-9421-37CAF257C7FB}"/>
          </ac:spMkLst>
        </pc:spChg>
        <pc:spChg chg="mod">
          <ac:chgData name="Matthew Martineau" userId="073ce0ee-5d7d-468d-8982-2f6aa7a904ba" providerId="ADAL" clId="{53971C23-30BB-42AE-9423-2CB5C908D958}" dt="2026-01-20T18:57:18.100" v="77" actId="1076"/>
          <ac:spMkLst>
            <pc:docMk/>
            <pc:sldMk cId="1152965171" sldId="369"/>
            <ac:spMk id="26" creationId="{FF4FB4D2-D5A6-45C2-B913-AABB1E28EE83}"/>
          </ac:spMkLst>
        </pc:spChg>
        <pc:spChg chg="mod">
          <ac:chgData name="Matthew Martineau" userId="073ce0ee-5d7d-468d-8982-2f6aa7a904ba" providerId="ADAL" clId="{53971C23-30BB-42AE-9423-2CB5C908D958}" dt="2026-01-20T18:57:18.100" v="77" actId="1076"/>
          <ac:spMkLst>
            <pc:docMk/>
            <pc:sldMk cId="1152965171" sldId="369"/>
            <ac:spMk id="28" creationId="{A86EFB05-922E-4653-BC5B-D90D669B9EF0}"/>
          </ac:spMkLst>
        </pc:spChg>
        <pc:spChg chg="add">
          <ac:chgData name="Matthew Martineau" userId="073ce0ee-5d7d-468d-8982-2f6aa7a904ba" providerId="ADAL" clId="{53971C23-30BB-42AE-9423-2CB5C908D958}" dt="2026-01-20T18:57:46.262" v="85"/>
          <ac:spMkLst>
            <pc:docMk/>
            <pc:sldMk cId="1152965171" sldId="369"/>
            <ac:spMk id="29" creationId="{B54AA107-4FF0-4137-A1DC-88A968973957}"/>
          </ac:spMkLst>
        </pc:spChg>
        <pc:spChg chg="mod">
          <ac:chgData name="Matthew Martineau" userId="073ce0ee-5d7d-468d-8982-2f6aa7a904ba" providerId="ADAL" clId="{53971C23-30BB-42AE-9423-2CB5C908D958}" dt="2026-01-20T18:57:18.100" v="77" actId="1076"/>
          <ac:spMkLst>
            <pc:docMk/>
            <pc:sldMk cId="1152965171" sldId="369"/>
            <ac:spMk id="30" creationId="{4C6AA825-E0AB-43D0-80DC-53DD8D7E97BB}"/>
          </ac:spMkLst>
        </pc:spChg>
        <pc:spChg chg="mod">
          <ac:chgData name="Matthew Martineau" userId="073ce0ee-5d7d-468d-8982-2f6aa7a904ba" providerId="ADAL" clId="{53971C23-30BB-42AE-9423-2CB5C908D958}" dt="2026-01-20T18:57:18.100" v="77" actId="1076"/>
          <ac:spMkLst>
            <pc:docMk/>
            <pc:sldMk cId="1152965171" sldId="369"/>
            <ac:spMk id="31" creationId="{062D1F52-0EF3-4B6A-93CD-8D2408371C3F}"/>
          </ac:spMkLst>
        </pc:spChg>
        <pc:spChg chg="mod">
          <ac:chgData name="Matthew Martineau" userId="073ce0ee-5d7d-468d-8982-2f6aa7a904ba" providerId="ADAL" clId="{53971C23-30BB-42AE-9423-2CB5C908D958}" dt="2026-01-20T18:57:18.100" v="77" actId="1076"/>
          <ac:spMkLst>
            <pc:docMk/>
            <pc:sldMk cId="1152965171" sldId="369"/>
            <ac:spMk id="32" creationId="{F4E7FA12-5104-4EB6-90D8-E87EDDAB12D8}"/>
          </ac:spMkLst>
        </pc:spChg>
        <pc:spChg chg="mod">
          <ac:chgData name="Matthew Martineau" userId="073ce0ee-5d7d-468d-8982-2f6aa7a904ba" providerId="ADAL" clId="{53971C23-30BB-42AE-9423-2CB5C908D958}" dt="2026-01-20T18:57:18.100" v="77" actId="1076"/>
          <ac:spMkLst>
            <pc:docMk/>
            <pc:sldMk cId="1152965171" sldId="369"/>
            <ac:spMk id="33" creationId="{04D1CA7D-46C1-4F67-820D-0C58C376A0B5}"/>
          </ac:spMkLst>
        </pc:spChg>
        <pc:spChg chg="mod">
          <ac:chgData name="Matthew Martineau" userId="073ce0ee-5d7d-468d-8982-2f6aa7a904ba" providerId="ADAL" clId="{53971C23-30BB-42AE-9423-2CB5C908D958}" dt="2026-01-20T18:57:18.100" v="77" actId="1076"/>
          <ac:spMkLst>
            <pc:docMk/>
            <pc:sldMk cId="1152965171" sldId="369"/>
            <ac:spMk id="34" creationId="{E0BAAC65-C302-4A44-AB15-C0FD7B16A421}"/>
          </ac:spMkLst>
        </pc:spChg>
        <pc:spChg chg="mod">
          <ac:chgData name="Matthew Martineau" userId="073ce0ee-5d7d-468d-8982-2f6aa7a904ba" providerId="ADAL" clId="{53971C23-30BB-42AE-9423-2CB5C908D958}" dt="2026-01-20T18:57:18.100" v="77" actId="1076"/>
          <ac:spMkLst>
            <pc:docMk/>
            <pc:sldMk cId="1152965171" sldId="369"/>
            <ac:spMk id="35" creationId="{489E1091-A2FC-4F71-BC18-92EFB48F16A2}"/>
          </ac:spMkLst>
        </pc:spChg>
        <pc:spChg chg="mod">
          <ac:chgData name="Matthew Martineau" userId="073ce0ee-5d7d-468d-8982-2f6aa7a904ba" providerId="ADAL" clId="{53971C23-30BB-42AE-9423-2CB5C908D958}" dt="2026-01-20T18:57:18.100" v="77" actId="1076"/>
          <ac:spMkLst>
            <pc:docMk/>
            <pc:sldMk cId="1152965171" sldId="369"/>
            <ac:spMk id="36" creationId="{F8C3D703-1043-4962-9F59-6E2E1D15EF44}"/>
          </ac:spMkLst>
        </pc:spChg>
        <pc:spChg chg="mod">
          <ac:chgData name="Matthew Martineau" userId="073ce0ee-5d7d-468d-8982-2f6aa7a904ba" providerId="ADAL" clId="{53971C23-30BB-42AE-9423-2CB5C908D958}" dt="2026-01-20T18:57:18.100" v="77" actId="1076"/>
          <ac:spMkLst>
            <pc:docMk/>
            <pc:sldMk cId="1152965171" sldId="369"/>
            <ac:spMk id="37" creationId="{C3010418-E41A-4615-8C5C-E06E883E7A66}"/>
          </ac:spMkLst>
        </pc:spChg>
        <pc:spChg chg="add">
          <ac:chgData name="Matthew Martineau" userId="073ce0ee-5d7d-468d-8982-2f6aa7a904ba" providerId="ADAL" clId="{53971C23-30BB-42AE-9423-2CB5C908D958}" dt="2026-01-20T18:57:46.262" v="85"/>
          <ac:spMkLst>
            <pc:docMk/>
            <pc:sldMk cId="1152965171" sldId="369"/>
            <ac:spMk id="40" creationId="{38BA92C5-0852-4F29-8605-03C0280FD00F}"/>
          </ac:spMkLst>
        </pc:spChg>
        <pc:spChg chg="add">
          <ac:chgData name="Matthew Martineau" userId="073ce0ee-5d7d-468d-8982-2f6aa7a904ba" providerId="ADAL" clId="{53971C23-30BB-42AE-9423-2CB5C908D958}" dt="2026-01-20T18:57:46.262" v="85"/>
          <ac:spMkLst>
            <pc:docMk/>
            <pc:sldMk cId="1152965171" sldId="369"/>
            <ac:spMk id="41" creationId="{C8861430-0BA2-4017-A951-4FFC2BF91F14}"/>
          </ac:spMkLst>
        </pc:spChg>
        <pc:picChg chg="mod">
          <ac:chgData name="Matthew Martineau" userId="073ce0ee-5d7d-468d-8982-2f6aa7a904ba" providerId="ADAL" clId="{53971C23-30BB-42AE-9423-2CB5C908D958}" dt="2026-01-20T18:57:18.100" v="77" actId="1076"/>
          <ac:picMkLst>
            <pc:docMk/>
            <pc:sldMk cId="1152965171" sldId="369"/>
            <ac:picMk id="3" creationId="{50CC7E63-4323-4653-926F-FCF5125B49BD}"/>
          </ac:picMkLst>
        </pc:picChg>
        <pc:picChg chg="mod">
          <ac:chgData name="Matthew Martineau" userId="073ce0ee-5d7d-468d-8982-2f6aa7a904ba" providerId="ADAL" clId="{53971C23-30BB-42AE-9423-2CB5C908D958}" dt="2026-01-20T18:57:18.100" v="77" actId="1076"/>
          <ac:picMkLst>
            <pc:docMk/>
            <pc:sldMk cId="1152965171" sldId="369"/>
            <ac:picMk id="16" creationId="{0B760F4B-56C9-4E32-8AA4-C3589D6BE16D}"/>
          </ac:picMkLst>
        </pc:picChg>
        <pc:picChg chg="mod">
          <ac:chgData name="Matthew Martineau" userId="073ce0ee-5d7d-468d-8982-2f6aa7a904ba" providerId="ADAL" clId="{53971C23-30BB-42AE-9423-2CB5C908D958}" dt="2026-01-20T18:57:18.100" v="77" actId="1076"/>
          <ac:picMkLst>
            <pc:docMk/>
            <pc:sldMk cId="1152965171" sldId="369"/>
            <ac:picMk id="24" creationId="{90A637B8-5E98-4F0D-AB52-091215BBE451}"/>
          </ac:picMkLst>
        </pc:picChg>
        <pc:picChg chg="add">
          <ac:chgData name="Matthew Martineau" userId="073ce0ee-5d7d-468d-8982-2f6aa7a904ba" providerId="ADAL" clId="{53971C23-30BB-42AE-9423-2CB5C908D958}" dt="2026-01-20T18:57:46.262" v="85"/>
          <ac:picMkLst>
            <pc:docMk/>
            <pc:sldMk cId="1152965171" sldId="369"/>
            <ac:picMk id="38" creationId="{7405C3BD-9346-44C0-A8E7-F64636AAEE2C}"/>
          </ac:picMkLst>
        </pc:picChg>
        <pc:picChg chg="add">
          <ac:chgData name="Matthew Martineau" userId="073ce0ee-5d7d-468d-8982-2f6aa7a904ba" providerId="ADAL" clId="{53971C23-30BB-42AE-9423-2CB5C908D958}" dt="2026-01-20T18:57:46.262" v="85"/>
          <ac:picMkLst>
            <pc:docMk/>
            <pc:sldMk cId="1152965171" sldId="369"/>
            <ac:picMk id="39" creationId="{A19A017B-B10E-4F92-9B7F-9E808DD60715}"/>
          </ac:picMkLst>
        </pc:picChg>
        <pc:picChg chg="add">
          <ac:chgData name="Matthew Martineau" userId="073ce0ee-5d7d-468d-8982-2f6aa7a904ba" providerId="ADAL" clId="{53971C23-30BB-42AE-9423-2CB5C908D958}" dt="2026-01-20T18:57:46.262" v="85"/>
          <ac:picMkLst>
            <pc:docMk/>
            <pc:sldMk cId="1152965171" sldId="369"/>
            <ac:picMk id="42" creationId="{D29DBC8E-58EB-468F-B9D4-95DF2806C6ED}"/>
          </ac:picMkLst>
        </pc:picChg>
        <pc:picChg chg="add">
          <ac:chgData name="Matthew Martineau" userId="073ce0ee-5d7d-468d-8982-2f6aa7a904ba" providerId="ADAL" clId="{53971C23-30BB-42AE-9423-2CB5C908D958}" dt="2026-01-20T18:57:46.262" v="85"/>
          <ac:picMkLst>
            <pc:docMk/>
            <pc:sldMk cId="1152965171" sldId="369"/>
            <ac:picMk id="43" creationId="{3804644D-784E-4BC2-929C-5DAE94D103D0}"/>
          </ac:picMkLst>
        </pc:picChg>
        <pc:picChg chg="add">
          <ac:chgData name="Matthew Martineau" userId="073ce0ee-5d7d-468d-8982-2f6aa7a904ba" providerId="ADAL" clId="{53971C23-30BB-42AE-9423-2CB5C908D958}" dt="2026-01-20T18:57:46.262" v="85"/>
          <ac:picMkLst>
            <pc:docMk/>
            <pc:sldMk cId="1152965171" sldId="369"/>
            <ac:picMk id="44" creationId="{08E15B79-10DA-4A34-B477-39471940C25A}"/>
          </ac:picMkLst>
        </pc:picChg>
        <pc:cxnChg chg="mod">
          <ac:chgData name="Matthew Martineau" userId="073ce0ee-5d7d-468d-8982-2f6aa7a904ba" providerId="ADAL" clId="{53971C23-30BB-42AE-9423-2CB5C908D958}" dt="2026-01-20T18:57:18.100" v="77" actId="1076"/>
          <ac:cxnSpMkLst>
            <pc:docMk/>
            <pc:sldMk cId="1152965171" sldId="369"/>
            <ac:cxnSpMk id="27" creationId="{946450C4-B7DD-4AEE-8AB4-F667F2DACFC5}"/>
          </ac:cxnSpMkLst>
        </pc:cxnChg>
      </pc:sldChg>
      <pc:sldChg chg="addSp modSp">
        <pc:chgData name="Matthew Martineau" userId="073ce0ee-5d7d-468d-8982-2f6aa7a904ba" providerId="ADAL" clId="{53971C23-30BB-42AE-9423-2CB5C908D958}" dt="2026-01-20T18:58:35.408" v="92"/>
        <pc:sldMkLst>
          <pc:docMk/>
          <pc:sldMk cId="2108389510" sldId="372"/>
        </pc:sldMkLst>
        <pc:spChg chg="mod">
          <ac:chgData name="Matthew Martineau" userId="073ce0ee-5d7d-468d-8982-2f6aa7a904ba" providerId="ADAL" clId="{53971C23-30BB-42AE-9423-2CB5C908D958}" dt="2026-01-20T18:58:33.016" v="91" actId="1076"/>
          <ac:spMkLst>
            <pc:docMk/>
            <pc:sldMk cId="2108389510" sldId="372"/>
            <ac:spMk id="2" creationId="{E655690D-0AE6-4844-B595-5C69AFF0B380}"/>
          </ac:spMkLst>
        </pc:spChg>
        <pc:spChg chg="mod">
          <ac:chgData name="Matthew Martineau" userId="073ce0ee-5d7d-468d-8982-2f6aa7a904ba" providerId="ADAL" clId="{53971C23-30BB-42AE-9423-2CB5C908D958}" dt="2026-01-20T18:58:16.390" v="89" actId="1076"/>
          <ac:spMkLst>
            <pc:docMk/>
            <pc:sldMk cId="2108389510" sldId="372"/>
            <ac:spMk id="4" creationId="{93248E0D-5B86-4DA0-B00F-E292432E5025}"/>
          </ac:spMkLst>
        </pc:spChg>
        <pc:spChg chg="mod">
          <ac:chgData name="Matthew Martineau" userId="073ce0ee-5d7d-468d-8982-2f6aa7a904ba" providerId="ADAL" clId="{53971C23-30BB-42AE-9423-2CB5C908D958}" dt="2026-01-20T18:58:16.390" v="89" actId="1076"/>
          <ac:spMkLst>
            <pc:docMk/>
            <pc:sldMk cId="2108389510" sldId="372"/>
            <ac:spMk id="15" creationId="{27246DC8-D51C-40CD-BFA8-D7800BA4DAB1}"/>
          </ac:spMkLst>
        </pc:spChg>
        <pc:spChg chg="mod">
          <ac:chgData name="Matthew Martineau" userId="073ce0ee-5d7d-468d-8982-2f6aa7a904ba" providerId="ADAL" clId="{53971C23-30BB-42AE-9423-2CB5C908D958}" dt="2026-01-20T18:58:16.390" v="89" actId="1076"/>
          <ac:spMkLst>
            <pc:docMk/>
            <pc:sldMk cId="2108389510" sldId="372"/>
            <ac:spMk id="17" creationId="{64B7EFF6-6232-46E1-9BC8-F09F34EE56E6}"/>
          </ac:spMkLst>
        </pc:spChg>
        <pc:spChg chg="mod">
          <ac:chgData name="Matthew Martineau" userId="073ce0ee-5d7d-468d-8982-2f6aa7a904ba" providerId="ADAL" clId="{53971C23-30BB-42AE-9423-2CB5C908D958}" dt="2026-01-20T18:58:16.390" v="89" actId="1076"/>
          <ac:spMkLst>
            <pc:docMk/>
            <pc:sldMk cId="2108389510" sldId="372"/>
            <ac:spMk id="18" creationId="{86AB1683-3CE4-4670-A1A5-4ECD7A4995A8}"/>
          </ac:spMkLst>
        </pc:spChg>
        <pc:spChg chg="add">
          <ac:chgData name="Matthew Martineau" userId="073ce0ee-5d7d-468d-8982-2f6aa7a904ba" providerId="ADAL" clId="{53971C23-30BB-42AE-9423-2CB5C908D958}" dt="2026-01-20T18:58:35.408" v="92"/>
          <ac:spMkLst>
            <pc:docMk/>
            <pc:sldMk cId="2108389510" sldId="372"/>
            <ac:spMk id="19" creationId="{3F8E517A-7833-4531-81EF-296EE1A1AADE}"/>
          </ac:spMkLst>
        </pc:spChg>
        <pc:spChg chg="mod">
          <ac:chgData name="Matthew Martineau" userId="073ce0ee-5d7d-468d-8982-2f6aa7a904ba" providerId="ADAL" clId="{53971C23-30BB-42AE-9423-2CB5C908D958}" dt="2026-01-20T18:58:16.390" v="89" actId="1076"/>
          <ac:spMkLst>
            <pc:docMk/>
            <pc:sldMk cId="2108389510" sldId="372"/>
            <ac:spMk id="20" creationId="{6965BF07-5130-4483-BF7B-FFE67CB02788}"/>
          </ac:spMkLst>
        </pc:spChg>
        <pc:spChg chg="mod">
          <ac:chgData name="Matthew Martineau" userId="073ce0ee-5d7d-468d-8982-2f6aa7a904ba" providerId="ADAL" clId="{53971C23-30BB-42AE-9423-2CB5C908D958}" dt="2026-01-20T18:58:16.390" v="89" actId="1076"/>
          <ac:spMkLst>
            <pc:docMk/>
            <pc:sldMk cId="2108389510" sldId="372"/>
            <ac:spMk id="21" creationId="{B58FE4E6-0714-48C7-B81B-A3A89390A26A}"/>
          </ac:spMkLst>
        </pc:spChg>
        <pc:spChg chg="add">
          <ac:chgData name="Matthew Martineau" userId="073ce0ee-5d7d-468d-8982-2f6aa7a904ba" providerId="ADAL" clId="{53971C23-30BB-42AE-9423-2CB5C908D958}" dt="2026-01-20T18:58:35.408" v="92"/>
          <ac:spMkLst>
            <pc:docMk/>
            <pc:sldMk cId="2108389510" sldId="372"/>
            <ac:spMk id="25" creationId="{D2BB19D3-3D85-4866-B23F-E0B123A70AB1}"/>
          </ac:spMkLst>
        </pc:spChg>
        <pc:spChg chg="add">
          <ac:chgData name="Matthew Martineau" userId="073ce0ee-5d7d-468d-8982-2f6aa7a904ba" providerId="ADAL" clId="{53971C23-30BB-42AE-9423-2CB5C908D958}" dt="2026-01-20T18:58:35.408" v="92"/>
          <ac:spMkLst>
            <pc:docMk/>
            <pc:sldMk cId="2108389510" sldId="372"/>
            <ac:spMk id="26" creationId="{3D5BB980-F4D0-4D16-A10E-142F02A96F51}"/>
          </ac:spMkLst>
        </pc:spChg>
        <pc:spChg chg="mod">
          <ac:chgData name="Matthew Martineau" userId="073ce0ee-5d7d-468d-8982-2f6aa7a904ba" providerId="ADAL" clId="{53971C23-30BB-42AE-9423-2CB5C908D958}" dt="2026-01-20T18:58:16.390" v="89" actId="1076"/>
          <ac:spMkLst>
            <pc:docMk/>
            <pc:sldMk cId="2108389510" sldId="372"/>
            <ac:spMk id="29" creationId="{4409FF6D-E54A-4C5B-ACC4-BF4DB4373868}"/>
          </ac:spMkLst>
        </pc:spChg>
        <pc:spChg chg="mod">
          <ac:chgData name="Matthew Martineau" userId="073ce0ee-5d7d-468d-8982-2f6aa7a904ba" providerId="ADAL" clId="{53971C23-30BB-42AE-9423-2CB5C908D958}" dt="2026-01-20T18:58:16.390" v="89" actId="1076"/>
          <ac:spMkLst>
            <pc:docMk/>
            <pc:sldMk cId="2108389510" sldId="372"/>
            <ac:spMk id="31" creationId="{062D1F52-0EF3-4B6A-93CD-8D2408371C3F}"/>
          </ac:spMkLst>
        </pc:spChg>
        <pc:spChg chg="mod">
          <ac:chgData name="Matthew Martineau" userId="073ce0ee-5d7d-468d-8982-2f6aa7a904ba" providerId="ADAL" clId="{53971C23-30BB-42AE-9423-2CB5C908D958}" dt="2026-01-20T18:58:16.390" v="89" actId="1076"/>
          <ac:spMkLst>
            <pc:docMk/>
            <pc:sldMk cId="2108389510" sldId="372"/>
            <ac:spMk id="32" creationId="{F4E7FA12-5104-4EB6-90D8-E87EDDAB12D8}"/>
          </ac:spMkLst>
        </pc:spChg>
        <pc:spChg chg="mod">
          <ac:chgData name="Matthew Martineau" userId="073ce0ee-5d7d-468d-8982-2f6aa7a904ba" providerId="ADAL" clId="{53971C23-30BB-42AE-9423-2CB5C908D958}" dt="2026-01-20T18:58:16.390" v="89" actId="1076"/>
          <ac:spMkLst>
            <pc:docMk/>
            <pc:sldMk cId="2108389510" sldId="372"/>
            <ac:spMk id="33" creationId="{04D1CA7D-46C1-4F67-820D-0C58C376A0B5}"/>
          </ac:spMkLst>
        </pc:spChg>
        <pc:picChg chg="mod">
          <ac:chgData name="Matthew Martineau" userId="073ce0ee-5d7d-468d-8982-2f6aa7a904ba" providerId="ADAL" clId="{53971C23-30BB-42AE-9423-2CB5C908D958}" dt="2026-01-20T18:58:16.390" v="89" actId="1076"/>
          <ac:picMkLst>
            <pc:docMk/>
            <pc:sldMk cId="2108389510" sldId="372"/>
            <ac:picMk id="3" creationId="{50CC7E63-4323-4653-926F-FCF5125B49BD}"/>
          </ac:picMkLst>
        </pc:picChg>
        <pc:picChg chg="mod">
          <ac:chgData name="Matthew Martineau" userId="073ce0ee-5d7d-468d-8982-2f6aa7a904ba" providerId="ADAL" clId="{53971C23-30BB-42AE-9423-2CB5C908D958}" dt="2026-01-20T18:58:16.390" v="89" actId="1076"/>
          <ac:picMkLst>
            <pc:docMk/>
            <pc:sldMk cId="2108389510" sldId="372"/>
            <ac:picMk id="16" creationId="{0B760F4B-56C9-4E32-8AA4-C3589D6BE16D}"/>
          </ac:picMkLst>
        </pc:picChg>
        <pc:picChg chg="add">
          <ac:chgData name="Matthew Martineau" userId="073ce0ee-5d7d-468d-8982-2f6aa7a904ba" providerId="ADAL" clId="{53971C23-30BB-42AE-9423-2CB5C908D958}" dt="2026-01-20T18:58:35.408" v="92"/>
          <ac:picMkLst>
            <pc:docMk/>
            <pc:sldMk cId="2108389510" sldId="372"/>
            <ac:picMk id="22" creationId="{1A2D7D5F-D8B1-4E80-8250-F51916EC506E}"/>
          </ac:picMkLst>
        </pc:picChg>
        <pc:picChg chg="add">
          <ac:chgData name="Matthew Martineau" userId="073ce0ee-5d7d-468d-8982-2f6aa7a904ba" providerId="ADAL" clId="{53971C23-30BB-42AE-9423-2CB5C908D958}" dt="2026-01-20T18:58:35.408" v="92"/>
          <ac:picMkLst>
            <pc:docMk/>
            <pc:sldMk cId="2108389510" sldId="372"/>
            <ac:picMk id="23" creationId="{55D1EF8A-A65E-4021-865C-758A0FD7414A}"/>
          </ac:picMkLst>
        </pc:picChg>
        <pc:picChg chg="mod">
          <ac:chgData name="Matthew Martineau" userId="073ce0ee-5d7d-468d-8982-2f6aa7a904ba" providerId="ADAL" clId="{53971C23-30BB-42AE-9423-2CB5C908D958}" dt="2026-01-20T18:58:16.390" v="89" actId="1076"/>
          <ac:picMkLst>
            <pc:docMk/>
            <pc:sldMk cId="2108389510" sldId="372"/>
            <ac:picMk id="24" creationId="{90A637B8-5E98-4F0D-AB52-091215BBE451}"/>
          </ac:picMkLst>
        </pc:picChg>
        <pc:picChg chg="add">
          <ac:chgData name="Matthew Martineau" userId="073ce0ee-5d7d-468d-8982-2f6aa7a904ba" providerId="ADAL" clId="{53971C23-30BB-42AE-9423-2CB5C908D958}" dt="2026-01-20T18:58:35.408" v="92"/>
          <ac:picMkLst>
            <pc:docMk/>
            <pc:sldMk cId="2108389510" sldId="372"/>
            <ac:picMk id="27" creationId="{67CBF934-DE9D-4A44-9D06-7871F5593696}"/>
          </ac:picMkLst>
        </pc:picChg>
        <pc:picChg chg="add">
          <ac:chgData name="Matthew Martineau" userId="073ce0ee-5d7d-468d-8982-2f6aa7a904ba" providerId="ADAL" clId="{53971C23-30BB-42AE-9423-2CB5C908D958}" dt="2026-01-20T18:58:35.408" v="92"/>
          <ac:picMkLst>
            <pc:docMk/>
            <pc:sldMk cId="2108389510" sldId="372"/>
            <ac:picMk id="28" creationId="{2C488C3E-4F8E-4832-978A-267FD766E673}"/>
          </ac:picMkLst>
        </pc:picChg>
        <pc:picChg chg="add">
          <ac:chgData name="Matthew Martineau" userId="073ce0ee-5d7d-468d-8982-2f6aa7a904ba" providerId="ADAL" clId="{53971C23-30BB-42AE-9423-2CB5C908D958}" dt="2026-01-20T18:58:35.408" v="92"/>
          <ac:picMkLst>
            <pc:docMk/>
            <pc:sldMk cId="2108389510" sldId="372"/>
            <ac:picMk id="30" creationId="{CE5B362D-ECE6-4BC2-8EF4-0CCC71E09F59}"/>
          </ac:picMkLst>
        </pc:picChg>
      </pc:sldChg>
      <pc:sldChg chg="addSp modSp">
        <pc:chgData name="Matthew Martineau" userId="073ce0ee-5d7d-468d-8982-2f6aa7a904ba" providerId="ADAL" clId="{53971C23-30BB-42AE-9423-2CB5C908D958}" dt="2026-01-20T17:53:10.445" v="10"/>
        <pc:sldMkLst>
          <pc:docMk/>
          <pc:sldMk cId="669755640" sldId="373"/>
        </pc:sldMkLst>
        <pc:spChg chg="mod">
          <ac:chgData name="Matthew Martineau" userId="073ce0ee-5d7d-468d-8982-2f6aa7a904ba" providerId="ADAL" clId="{53971C23-30BB-42AE-9423-2CB5C908D958}" dt="2026-01-20T17:53:06.946" v="9" actId="1076"/>
          <ac:spMkLst>
            <pc:docMk/>
            <pc:sldMk cId="669755640" sldId="373"/>
            <ac:spMk id="21" creationId="{00000000-0000-0000-0000-000000000000}"/>
          </ac:spMkLst>
        </pc:spChg>
        <pc:spChg chg="add">
          <ac:chgData name="Matthew Martineau" userId="073ce0ee-5d7d-468d-8982-2f6aa7a904ba" providerId="ADAL" clId="{53971C23-30BB-42AE-9423-2CB5C908D958}" dt="2026-01-20T17:53:10.445" v="10"/>
          <ac:spMkLst>
            <pc:docMk/>
            <pc:sldMk cId="669755640" sldId="373"/>
            <ac:spMk id="23" creationId="{C79B7747-749B-461B-9A41-7333BF78EE64}"/>
          </ac:spMkLst>
        </pc:spChg>
        <pc:spChg chg="add">
          <ac:chgData name="Matthew Martineau" userId="073ce0ee-5d7d-468d-8982-2f6aa7a904ba" providerId="ADAL" clId="{53971C23-30BB-42AE-9423-2CB5C908D958}" dt="2026-01-20T17:53:10.445" v="10"/>
          <ac:spMkLst>
            <pc:docMk/>
            <pc:sldMk cId="669755640" sldId="373"/>
            <ac:spMk id="26" creationId="{DA371578-3929-4B00-8672-2E67EB00B93E}"/>
          </ac:spMkLst>
        </pc:spChg>
        <pc:spChg chg="add">
          <ac:chgData name="Matthew Martineau" userId="073ce0ee-5d7d-468d-8982-2f6aa7a904ba" providerId="ADAL" clId="{53971C23-30BB-42AE-9423-2CB5C908D958}" dt="2026-01-20T17:53:10.445" v="10"/>
          <ac:spMkLst>
            <pc:docMk/>
            <pc:sldMk cId="669755640" sldId="373"/>
            <ac:spMk id="27" creationId="{7A787DDE-3E8A-4572-8292-896F464CC8C0}"/>
          </ac:spMkLst>
        </pc:spChg>
        <pc:picChg chg="add">
          <ac:chgData name="Matthew Martineau" userId="073ce0ee-5d7d-468d-8982-2f6aa7a904ba" providerId="ADAL" clId="{53971C23-30BB-42AE-9423-2CB5C908D958}" dt="2026-01-20T17:53:10.445" v="10"/>
          <ac:picMkLst>
            <pc:docMk/>
            <pc:sldMk cId="669755640" sldId="373"/>
            <ac:picMk id="24" creationId="{3AF7B46D-C3C2-4EB3-B264-78A819D428FD}"/>
          </ac:picMkLst>
        </pc:picChg>
        <pc:picChg chg="add">
          <ac:chgData name="Matthew Martineau" userId="073ce0ee-5d7d-468d-8982-2f6aa7a904ba" providerId="ADAL" clId="{53971C23-30BB-42AE-9423-2CB5C908D958}" dt="2026-01-20T17:53:10.445" v="10"/>
          <ac:picMkLst>
            <pc:docMk/>
            <pc:sldMk cId="669755640" sldId="373"/>
            <ac:picMk id="25" creationId="{F668D39B-30B9-493A-8F27-35E94557D941}"/>
          </ac:picMkLst>
        </pc:picChg>
        <pc:picChg chg="add">
          <ac:chgData name="Matthew Martineau" userId="073ce0ee-5d7d-468d-8982-2f6aa7a904ba" providerId="ADAL" clId="{53971C23-30BB-42AE-9423-2CB5C908D958}" dt="2026-01-20T17:53:10.445" v="10"/>
          <ac:picMkLst>
            <pc:docMk/>
            <pc:sldMk cId="669755640" sldId="373"/>
            <ac:picMk id="28" creationId="{E34AD562-E2E3-42B7-B9DA-15E1AAB1B2DD}"/>
          </ac:picMkLst>
        </pc:picChg>
        <pc:picChg chg="add">
          <ac:chgData name="Matthew Martineau" userId="073ce0ee-5d7d-468d-8982-2f6aa7a904ba" providerId="ADAL" clId="{53971C23-30BB-42AE-9423-2CB5C908D958}" dt="2026-01-20T17:53:10.445" v="10"/>
          <ac:picMkLst>
            <pc:docMk/>
            <pc:sldMk cId="669755640" sldId="373"/>
            <ac:picMk id="29" creationId="{FE6D380D-9D8F-47B3-8611-434832BD5BE7}"/>
          </ac:picMkLst>
        </pc:picChg>
        <pc:picChg chg="add">
          <ac:chgData name="Matthew Martineau" userId="073ce0ee-5d7d-468d-8982-2f6aa7a904ba" providerId="ADAL" clId="{53971C23-30BB-42AE-9423-2CB5C908D958}" dt="2026-01-20T17:53:10.445" v="10"/>
          <ac:picMkLst>
            <pc:docMk/>
            <pc:sldMk cId="669755640" sldId="373"/>
            <ac:picMk id="30" creationId="{BF8BF9B2-5510-4DED-9B47-AD6F834B5C28}"/>
          </ac:picMkLst>
        </pc:picChg>
      </pc:sldChg>
      <pc:sldChg chg="addSp modSp">
        <pc:chgData name="Matthew Martineau" userId="073ce0ee-5d7d-468d-8982-2f6aa7a904ba" providerId="ADAL" clId="{53971C23-30BB-42AE-9423-2CB5C908D958}" dt="2026-01-20T18:53:52.400" v="56"/>
        <pc:sldMkLst>
          <pc:docMk/>
          <pc:sldMk cId="3316902618" sldId="374"/>
        </pc:sldMkLst>
        <pc:spChg chg="mod">
          <ac:chgData name="Matthew Martineau" userId="073ce0ee-5d7d-468d-8982-2f6aa7a904ba" providerId="ADAL" clId="{53971C23-30BB-42AE-9423-2CB5C908D958}" dt="2026-01-20T18:53:34.698" v="52" actId="1076"/>
          <ac:spMkLst>
            <pc:docMk/>
            <pc:sldMk cId="3316902618" sldId="374"/>
            <ac:spMk id="2" creationId="{C1DEE04F-4FD8-4519-A9C5-F0309784CCD9}"/>
          </ac:spMkLst>
        </pc:spChg>
        <pc:spChg chg="mod">
          <ac:chgData name="Matthew Martineau" userId="073ce0ee-5d7d-468d-8982-2f6aa7a904ba" providerId="ADAL" clId="{53971C23-30BB-42AE-9423-2CB5C908D958}" dt="2026-01-20T18:53:48.784" v="55" actId="1076"/>
          <ac:spMkLst>
            <pc:docMk/>
            <pc:sldMk cId="3316902618" sldId="374"/>
            <ac:spMk id="4" creationId="{48EE1A85-A5B3-4A03-BABF-3ED9107CE7AF}"/>
          </ac:spMkLst>
        </pc:spChg>
        <pc:spChg chg="mod">
          <ac:chgData name="Matthew Martineau" userId="073ce0ee-5d7d-468d-8982-2f6aa7a904ba" providerId="ADAL" clId="{53971C23-30BB-42AE-9423-2CB5C908D958}" dt="2026-01-20T18:53:34.698" v="52" actId="1076"/>
          <ac:spMkLst>
            <pc:docMk/>
            <pc:sldMk cId="3316902618" sldId="374"/>
            <ac:spMk id="9" creationId="{2395D87E-F9EA-45E4-A58A-6CB08F67E466}"/>
          </ac:spMkLst>
        </pc:spChg>
        <pc:spChg chg="mod">
          <ac:chgData name="Matthew Martineau" userId="073ce0ee-5d7d-468d-8982-2f6aa7a904ba" providerId="ADAL" clId="{53971C23-30BB-42AE-9423-2CB5C908D958}" dt="2026-01-20T18:53:34.698" v="52" actId="1076"/>
          <ac:spMkLst>
            <pc:docMk/>
            <pc:sldMk cId="3316902618" sldId="374"/>
            <ac:spMk id="10" creationId="{E6C1D2A2-B44C-4244-B70F-1438489A8582}"/>
          </ac:spMkLst>
        </pc:spChg>
        <pc:spChg chg="mod">
          <ac:chgData name="Matthew Martineau" userId="073ce0ee-5d7d-468d-8982-2f6aa7a904ba" providerId="ADAL" clId="{53971C23-30BB-42AE-9423-2CB5C908D958}" dt="2026-01-20T18:53:34.698" v="52" actId="1076"/>
          <ac:spMkLst>
            <pc:docMk/>
            <pc:sldMk cId="3316902618" sldId="374"/>
            <ac:spMk id="11" creationId="{AAD6C9FB-774C-4061-8E66-5AE2439E8D81}"/>
          </ac:spMkLst>
        </pc:spChg>
        <pc:spChg chg="mod">
          <ac:chgData name="Matthew Martineau" userId="073ce0ee-5d7d-468d-8982-2f6aa7a904ba" providerId="ADAL" clId="{53971C23-30BB-42AE-9423-2CB5C908D958}" dt="2026-01-20T18:53:34.698" v="52" actId="1076"/>
          <ac:spMkLst>
            <pc:docMk/>
            <pc:sldMk cId="3316902618" sldId="374"/>
            <ac:spMk id="12" creationId="{A2B6ECD0-B843-48B0-BFBD-A16460A88C87}"/>
          </ac:spMkLst>
        </pc:spChg>
        <pc:spChg chg="mod">
          <ac:chgData name="Matthew Martineau" userId="073ce0ee-5d7d-468d-8982-2f6aa7a904ba" providerId="ADAL" clId="{53971C23-30BB-42AE-9423-2CB5C908D958}" dt="2026-01-20T18:53:34.698" v="52" actId="1076"/>
          <ac:spMkLst>
            <pc:docMk/>
            <pc:sldMk cId="3316902618" sldId="374"/>
            <ac:spMk id="14" creationId="{627ABED4-7C64-4344-A26D-C07FEB6E14D7}"/>
          </ac:spMkLst>
        </pc:spChg>
        <pc:spChg chg="mod">
          <ac:chgData name="Matthew Martineau" userId="073ce0ee-5d7d-468d-8982-2f6aa7a904ba" providerId="ADAL" clId="{53971C23-30BB-42AE-9423-2CB5C908D958}" dt="2026-01-20T18:53:34.698" v="52" actId="1076"/>
          <ac:spMkLst>
            <pc:docMk/>
            <pc:sldMk cId="3316902618" sldId="374"/>
            <ac:spMk id="18" creationId="{380FADD0-F2E9-4FAB-969C-F9D9B10D489D}"/>
          </ac:spMkLst>
        </pc:spChg>
        <pc:spChg chg="mod">
          <ac:chgData name="Matthew Martineau" userId="073ce0ee-5d7d-468d-8982-2f6aa7a904ba" providerId="ADAL" clId="{53971C23-30BB-42AE-9423-2CB5C908D958}" dt="2026-01-20T18:53:34.698" v="52" actId="1076"/>
          <ac:spMkLst>
            <pc:docMk/>
            <pc:sldMk cId="3316902618" sldId="374"/>
            <ac:spMk id="20" creationId="{6F2D1CDF-A120-4529-877B-48CF6DDD9A2B}"/>
          </ac:spMkLst>
        </pc:spChg>
        <pc:spChg chg="mod">
          <ac:chgData name="Matthew Martineau" userId="073ce0ee-5d7d-468d-8982-2f6aa7a904ba" providerId="ADAL" clId="{53971C23-30BB-42AE-9423-2CB5C908D958}" dt="2026-01-20T18:53:34.698" v="52" actId="1076"/>
          <ac:spMkLst>
            <pc:docMk/>
            <pc:sldMk cId="3316902618" sldId="374"/>
            <ac:spMk id="21" creationId="{384715B0-969B-4A97-821D-18FD37648E64}"/>
          </ac:spMkLst>
        </pc:spChg>
        <pc:spChg chg="mod">
          <ac:chgData name="Matthew Martineau" userId="073ce0ee-5d7d-468d-8982-2f6aa7a904ba" providerId="ADAL" clId="{53971C23-30BB-42AE-9423-2CB5C908D958}" dt="2026-01-20T18:53:34.698" v="52" actId="1076"/>
          <ac:spMkLst>
            <pc:docMk/>
            <pc:sldMk cId="3316902618" sldId="374"/>
            <ac:spMk id="23" creationId="{E0FFB278-76A7-45C3-AABD-F36293C7056D}"/>
          </ac:spMkLst>
        </pc:spChg>
        <pc:spChg chg="add">
          <ac:chgData name="Matthew Martineau" userId="073ce0ee-5d7d-468d-8982-2f6aa7a904ba" providerId="ADAL" clId="{53971C23-30BB-42AE-9423-2CB5C908D958}" dt="2026-01-20T18:53:52.400" v="56"/>
          <ac:spMkLst>
            <pc:docMk/>
            <pc:sldMk cId="3316902618" sldId="374"/>
            <ac:spMk id="24" creationId="{667F6D53-94D2-4BD6-BAFD-7241E8A04ABC}"/>
          </ac:spMkLst>
        </pc:spChg>
        <pc:spChg chg="add">
          <ac:chgData name="Matthew Martineau" userId="073ce0ee-5d7d-468d-8982-2f6aa7a904ba" providerId="ADAL" clId="{53971C23-30BB-42AE-9423-2CB5C908D958}" dt="2026-01-20T18:53:52.400" v="56"/>
          <ac:spMkLst>
            <pc:docMk/>
            <pc:sldMk cId="3316902618" sldId="374"/>
            <ac:spMk id="27" creationId="{C8801FCA-F0DD-4C9C-A3BD-6FE553FC2FC2}"/>
          </ac:spMkLst>
        </pc:spChg>
        <pc:spChg chg="add">
          <ac:chgData name="Matthew Martineau" userId="073ce0ee-5d7d-468d-8982-2f6aa7a904ba" providerId="ADAL" clId="{53971C23-30BB-42AE-9423-2CB5C908D958}" dt="2026-01-20T18:53:52.400" v="56"/>
          <ac:spMkLst>
            <pc:docMk/>
            <pc:sldMk cId="3316902618" sldId="374"/>
            <ac:spMk id="28" creationId="{A62C7FC9-D88A-471F-B6EC-1DF806AB476D}"/>
          </ac:spMkLst>
        </pc:spChg>
        <pc:grpChg chg="mod">
          <ac:chgData name="Matthew Martineau" userId="073ce0ee-5d7d-468d-8982-2f6aa7a904ba" providerId="ADAL" clId="{53971C23-30BB-42AE-9423-2CB5C908D958}" dt="2026-01-20T18:53:34.698" v="52" actId="1076"/>
          <ac:grpSpMkLst>
            <pc:docMk/>
            <pc:sldMk cId="3316902618" sldId="374"/>
            <ac:grpSpMk id="6" creationId="{A90FDAC2-B5EC-4BDB-8198-B12142FF7F67}"/>
          </ac:grpSpMkLst>
        </pc:grpChg>
        <pc:picChg chg="mod">
          <ac:chgData name="Matthew Martineau" userId="073ce0ee-5d7d-468d-8982-2f6aa7a904ba" providerId="ADAL" clId="{53971C23-30BB-42AE-9423-2CB5C908D958}" dt="2026-01-20T18:53:34.698" v="52" actId="1076"/>
          <ac:picMkLst>
            <pc:docMk/>
            <pc:sldMk cId="3316902618" sldId="374"/>
            <ac:picMk id="5" creationId="{5A993D8E-DC2B-4D39-87F9-4862057CAD6C}"/>
          </ac:picMkLst>
        </pc:picChg>
        <pc:picChg chg="mod">
          <ac:chgData name="Matthew Martineau" userId="073ce0ee-5d7d-468d-8982-2f6aa7a904ba" providerId="ADAL" clId="{53971C23-30BB-42AE-9423-2CB5C908D958}" dt="2026-01-20T18:53:34.698" v="52" actId="1076"/>
          <ac:picMkLst>
            <pc:docMk/>
            <pc:sldMk cId="3316902618" sldId="374"/>
            <ac:picMk id="13" creationId="{3B607270-4388-464B-ABD1-C8B83BF42868}"/>
          </ac:picMkLst>
        </pc:picChg>
        <pc:picChg chg="mod">
          <ac:chgData name="Matthew Martineau" userId="073ce0ee-5d7d-468d-8982-2f6aa7a904ba" providerId="ADAL" clId="{53971C23-30BB-42AE-9423-2CB5C908D958}" dt="2026-01-20T18:53:34.698" v="52" actId="1076"/>
          <ac:picMkLst>
            <pc:docMk/>
            <pc:sldMk cId="3316902618" sldId="374"/>
            <ac:picMk id="16" creationId="{1F2D78B9-D191-4C0A-B7C0-2942527FED42}"/>
          </ac:picMkLst>
        </pc:picChg>
        <pc:picChg chg="add">
          <ac:chgData name="Matthew Martineau" userId="073ce0ee-5d7d-468d-8982-2f6aa7a904ba" providerId="ADAL" clId="{53971C23-30BB-42AE-9423-2CB5C908D958}" dt="2026-01-20T18:53:52.400" v="56"/>
          <ac:picMkLst>
            <pc:docMk/>
            <pc:sldMk cId="3316902618" sldId="374"/>
            <ac:picMk id="25" creationId="{0FA3AF8A-5C09-41B8-8805-98AA17E201EB}"/>
          </ac:picMkLst>
        </pc:picChg>
        <pc:picChg chg="add">
          <ac:chgData name="Matthew Martineau" userId="073ce0ee-5d7d-468d-8982-2f6aa7a904ba" providerId="ADAL" clId="{53971C23-30BB-42AE-9423-2CB5C908D958}" dt="2026-01-20T18:53:52.400" v="56"/>
          <ac:picMkLst>
            <pc:docMk/>
            <pc:sldMk cId="3316902618" sldId="374"/>
            <ac:picMk id="26" creationId="{8A5E6E3B-C788-43B2-B8FE-FD2BE38B90C3}"/>
          </ac:picMkLst>
        </pc:picChg>
        <pc:picChg chg="add">
          <ac:chgData name="Matthew Martineau" userId="073ce0ee-5d7d-468d-8982-2f6aa7a904ba" providerId="ADAL" clId="{53971C23-30BB-42AE-9423-2CB5C908D958}" dt="2026-01-20T18:53:52.400" v="56"/>
          <ac:picMkLst>
            <pc:docMk/>
            <pc:sldMk cId="3316902618" sldId="374"/>
            <ac:picMk id="29" creationId="{1C80AF40-2136-4C76-9455-0E4555D4EFF0}"/>
          </ac:picMkLst>
        </pc:picChg>
        <pc:picChg chg="add">
          <ac:chgData name="Matthew Martineau" userId="073ce0ee-5d7d-468d-8982-2f6aa7a904ba" providerId="ADAL" clId="{53971C23-30BB-42AE-9423-2CB5C908D958}" dt="2026-01-20T18:53:52.400" v="56"/>
          <ac:picMkLst>
            <pc:docMk/>
            <pc:sldMk cId="3316902618" sldId="374"/>
            <ac:picMk id="30" creationId="{0BC3F5D2-8E15-42E3-9CB3-E4E900629456}"/>
          </ac:picMkLst>
        </pc:picChg>
        <pc:picChg chg="add">
          <ac:chgData name="Matthew Martineau" userId="073ce0ee-5d7d-468d-8982-2f6aa7a904ba" providerId="ADAL" clId="{53971C23-30BB-42AE-9423-2CB5C908D958}" dt="2026-01-20T18:53:52.400" v="56"/>
          <ac:picMkLst>
            <pc:docMk/>
            <pc:sldMk cId="3316902618" sldId="374"/>
            <ac:picMk id="31" creationId="{534EE009-6114-4271-B1EE-592A93AB7DD2}"/>
          </ac:picMkLst>
        </pc:picChg>
        <pc:cxnChg chg="mod">
          <ac:chgData name="Matthew Martineau" userId="073ce0ee-5d7d-468d-8982-2f6aa7a904ba" providerId="ADAL" clId="{53971C23-30BB-42AE-9423-2CB5C908D958}" dt="2026-01-20T18:53:34.698" v="52" actId="1076"/>
          <ac:cxnSpMkLst>
            <pc:docMk/>
            <pc:sldMk cId="3316902618" sldId="374"/>
            <ac:cxnSpMk id="22" creationId="{4E8B3419-D002-49AC-9A32-18E9498E2DA3}"/>
          </ac:cxnSpMkLst>
        </pc:cxnChg>
      </pc:sldChg>
      <pc:sldChg chg="addSp modSp">
        <pc:chgData name="Matthew Martineau" userId="073ce0ee-5d7d-468d-8982-2f6aa7a904ba" providerId="ADAL" clId="{53971C23-30BB-42AE-9423-2CB5C908D958}" dt="2026-01-20T18:29:19.538" v="47"/>
        <pc:sldMkLst>
          <pc:docMk/>
          <pc:sldMk cId="3791579152" sldId="375"/>
        </pc:sldMkLst>
        <pc:spChg chg="mod">
          <ac:chgData name="Matthew Martineau" userId="073ce0ee-5d7d-468d-8982-2f6aa7a904ba" providerId="ADAL" clId="{53971C23-30BB-42AE-9423-2CB5C908D958}" dt="2026-01-20T18:29:17.731" v="46" actId="1076"/>
          <ac:spMkLst>
            <pc:docMk/>
            <pc:sldMk cId="3791579152" sldId="375"/>
            <ac:spMk id="11" creationId="{E9951014-A355-4449-ACDA-0488828A741D}"/>
          </ac:spMkLst>
        </pc:spChg>
        <pc:spChg chg="add">
          <ac:chgData name="Matthew Martineau" userId="073ce0ee-5d7d-468d-8982-2f6aa7a904ba" providerId="ADAL" clId="{53971C23-30BB-42AE-9423-2CB5C908D958}" dt="2026-01-20T18:29:19.538" v="47"/>
          <ac:spMkLst>
            <pc:docMk/>
            <pc:sldMk cId="3791579152" sldId="375"/>
            <ac:spMk id="12" creationId="{F7861F81-1A21-49E8-9902-67D9FC24FD02}"/>
          </ac:spMkLst>
        </pc:spChg>
        <pc:spChg chg="mod">
          <ac:chgData name="Matthew Martineau" userId="073ce0ee-5d7d-468d-8982-2f6aa7a904ba" providerId="ADAL" clId="{53971C23-30BB-42AE-9423-2CB5C908D958}" dt="2026-01-20T18:29:17.731" v="46" actId="1076"/>
          <ac:spMkLst>
            <pc:docMk/>
            <pc:sldMk cId="3791579152" sldId="375"/>
            <ac:spMk id="14" creationId="{0565A7E3-4AD8-4AA4-B12F-CC1EE4E99716}"/>
          </ac:spMkLst>
        </pc:spChg>
        <pc:spChg chg="add">
          <ac:chgData name="Matthew Martineau" userId="073ce0ee-5d7d-468d-8982-2f6aa7a904ba" providerId="ADAL" clId="{53971C23-30BB-42AE-9423-2CB5C908D958}" dt="2026-01-20T18:29:19.538" v="47"/>
          <ac:spMkLst>
            <pc:docMk/>
            <pc:sldMk cId="3791579152" sldId="375"/>
            <ac:spMk id="16" creationId="{C1B1DA81-58A7-4239-A717-7509EE3773C2}"/>
          </ac:spMkLst>
        </pc:spChg>
        <pc:spChg chg="mod">
          <ac:chgData name="Matthew Martineau" userId="073ce0ee-5d7d-468d-8982-2f6aa7a904ba" providerId="ADAL" clId="{53971C23-30BB-42AE-9423-2CB5C908D958}" dt="2026-01-20T18:29:17.731" v="46" actId="1076"/>
          <ac:spMkLst>
            <pc:docMk/>
            <pc:sldMk cId="3791579152" sldId="375"/>
            <ac:spMk id="17" creationId="{00000000-0000-0000-0000-000000000000}"/>
          </ac:spMkLst>
        </pc:spChg>
        <pc:spChg chg="mod">
          <ac:chgData name="Matthew Martineau" userId="073ce0ee-5d7d-468d-8982-2f6aa7a904ba" providerId="ADAL" clId="{53971C23-30BB-42AE-9423-2CB5C908D958}" dt="2026-01-20T18:29:17.731" v="46" actId="1076"/>
          <ac:spMkLst>
            <pc:docMk/>
            <pc:sldMk cId="3791579152" sldId="375"/>
            <ac:spMk id="18" creationId="{00000000-0000-0000-0000-000000000000}"/>
          </ac:spMkLst>
        </pc:spChg>
        <pc:spChg chg="add">
          <ac:chgData name="Matthew Martineau" userId="073ce0ee-5d7d-468d-8982-2f6aa7a904ba" providerId="ADAL" clId="{53971C23-30BB-42AE-9423-2CB5C908D958}" dt="2026-01-20T18:29:19.538" v="47"/>
          <ac:spMkLst>
            <pc:docMk/>
            <pc:sldMk cId="3791579152" sldId="375"/>
            <ac:spMk id="19" creationId="{BDED7F5E-F321-4F61-A769-B4DD2FE48040}"/>
          </ac:spMkLst>
        </pc:spChg>
        <pc:spChg chg="mod">
          <ac:chgData name="Matthew Martineau" userId="073ce0ee-5d7d-468d-8982-2f6aa7a904ba" providerId="ADAL" clId="{53971C23-30BB-42AE-9423-2CB5C908D958}" dt="2026-01-20T18:29:17.731" v="46" actId="1076"/>
          <ac:spMkLst>
            <pc:docMk/>
            <pc:sldMk cId="3791579152" sldId="375"/>
            <ac:spMk id="22" creationId="{00000000-0000-0000-0000-000000000000}"/>
          </ac:spMkLst>
        </pc:spChg>
        <pc:spChg chg="mod">
          <ac:chgData name="Matthew Martineau" userId="073ce0ee-5d7d-468d-8982-2f6aa7a904ba" providerId="ADAL" clId="{53971C23-30BB-42AE-9423-2CB5C908D958}" dt="2026-01-20T18:29:17.731" v="46" actId="1076"/>
          <ac:spMkLst>
            <pc:docMk/>
            <pc:sldMk cId="3791579152" sldId="375"/>
            <ac:spMk id="29698" creationId="{00000000-0000-0000-0000-000000000000}"/>
          </ac:spMkLst>
        </pc:spChg>
        <pc:spChg chg="mod">
          <ac:chgData name="Matthew Martineau" userId="073ce0ee-5d7d-468d-8982-2f6aa7a904ba" providerId="ADAL" clId="{53971C23-30BB-42AE-9423-2CB5C908D958}" dt="2026-01-20T18:28:51.413" v="42" actId="1076"/>
          <ac:spMkLst>
            <pc:docMk/>
            <pc:sldMk cId="3791579152" sldId="375"/>
            <ac:spMk id="84994" creationId="{00000000-0000-0000-0000-000000000000}"/>
          </ac:spMkLst>
        </pc:spChg>
        <pc:graphicFrameChg chg="mod">
          <ac:chgData name="Matthew Martineau" userId="073ce0ee-5d7d-468d-8982-2f6aa7a904ba" providerId="ADAL" clId="{53971C23-30BB-42AE-9423-2CB5C908D958}" dt="2026-01-20T18:29:17.731" v="46" actId="1076"/>
          <ac:graphicFrameMkLst>
            <pc:docMk/>
            <pc:sldMk cId="3791579152" sldId="375"/>
            <ac:graphicFrameMk id="26692" creationId="{00000000-0000-0000-0000-000000000000}"/>
          </ac:graphicFrameMkLst>
        </pc:graphicFrameChg>
        <pc:graphicFrameChg chg="mod">
          <ac:chgData name="Matthew Martineau" userId="073ce0ee-5d7d-468d-8982-2f6aa7a904ba" providerId="ADAL" clId="{53971C23-30BB-42AE-9423-2CB5C908D958}" dt="2026-01-20T18:29:17.731" v="46" actId="1076"/>
          <ac:graphicFrameMkLst>
            <pc:docMk/>
            <pc:sldMk cId="3791579152" sldId="375"/>
            <ac:graphicFrameMk id="26693" creationId="{00000000-0000-0000-0000-000000000000}"/>
          </ac:graphicFrameMkLst>
        </pc:graphicFrameChg>
        <pc:picChg chg="add">
          <ac:chgData name="Matthew Martineau" userId="073ce0ee-5d7d-468d-8982-2f6aa7a904ba" providerId="ADAL" clId="{53971C23-30BB-42AE-9423-2CB5C908D958}" dt="2026-01-20T18:29:19.538" v="47"/>
          <ac:picMkLst>
            <pc:docMk/>
            <pc:sldMk cId="3791579152" sldId="375"/>
            <ac:picMk id="13" creationId="{3EA737C1-B1D3-4C9E-BD9A-C9A1D0454D06}"/>
          </ac:picMkLst>
        </pc:picChg>
        <pc:picChg chg="add">
          <ac:chgData name="Matthew Martineau" userId="073ce0ee-5d7d-468d-8982-2f6aa7a904ba" providerId="ADAL" clId="{53971C23-30BB-42AE-9423-2CB5C908D958}" dt="2026-01-20T18:29:19.538" v="47"/>
          <ac:picMkLst>
            <pc:docMk/>
            <pc:sldMk cId="3791579152" sldId="375"/>
            <ac:picMk id="15" creationId="{61A52D8F-B31B-484E-B06D-19DCD8440316}"/>
          </ac:picMkLst>
        </pc:picChg>
        <pc:picChg chg="add">
          <ac:chgData name="Matthew Martineau" userId="073ce0ee-5d7d-468d-8982-2f6aa7a904ba" providerId="ADAL" clId="{53971C23-30BB-42AE-9423-2CB5C908D958}" dt="2026-01-20T18:29:19.538" v="47"/>
          <ac:picMkLst>
            <pc:docMk/>
            <pc:sldMk cId="3791579152" sldId="375"/>
            <ac:picMk id="20" creationId="{73606330-EC92-4E93-A384-C411105929C9}"/>
          </ac:picMkLst>
        </pc:picChg>
        <pc:picChg chg="add">
          <ac:chgData name="Matthew Martineau" userId="073ce0ee-5d7d-468d-8982-2f6aa7a904ba" providerId="ADAL" clId="{53971C23-30BB-42AE-9423-2CB5C908D958}" dt="2026-01-20T18:29:19.538" v="47"/>
          <ac:picMkLst>
            <pc:docMk/>
            <pc:sldMk cId="3791579152" sldId="375"/>
            <ac:picMk id="21" creationId="{5E0BFAE0-CCFB-4A5F-A496-731E10A894DE}"/>
          </ac:picMkLst>
        </pc:picChg>
        <pc:picChg chg="add">
          <ac:chgData name="Matthew Martineau" userId="073ce0ee-5d7d-468d-8982-2f6aa7a904ba" providerId="ADAL" clId="{53971C23-30BB-42AE-9423-2CB5C908D958}" dt="2026-01-20T18:29:19.538" v="47"/>
          <ac:picMkLst>
            <pc:docMk/>
            <pc:sldMk cId="3791579152" sldId="375"/>
            <ac:picMk id="23" creationId="{9BD1D953-3512-4316-9063-1BCA3F77191C}"/>
          </ac:picMkLst>
        </pc:picChg>
      </pc:sldChg>
      <pc:sldChg chg="addSp modSp">
        <pc:chgData name="Matthew Martineau" userId="073ce0ee-5d7d-468d-8982-2f6aa7a904ba" providerId="ADAL" clId="{53971C23-30BB-42AE-9423-2CB5C908D958}" dt="2026-01-20T18:56:54.145" v="76" actId="1076"/>
        <pc:sldMkLst>
          <pc:docMk/>
          <pc:sldMk cId="1277874268" sldId="377"/>
        </pc:sldMkLst>
        <pc:spChg chg="mod">
          <ac:chgData name="Matthew Martineau" userId="073ce0ee-5d7d-468d-8982-2f6aa7a904ba" providerId="ADAL" clId="{53971C23-30BB-42AE-9423-2CB5C908D958}" dt="2026-01-20T18:56:13.124" v="67" actId="1076"/>
          <ac:spMkLst>
            <pc:docMk/>
            <pc:sldMk cId="1277874268" sldId="377"/>
            <ac:spMk id="6" creationId="{899EDCEA-83B8-49D4-94EE-795ECA6D5F30}"/>
          </ac:spMkLst>
        </pc:spChg>
        <pc:spChg chg="mod">
          <ac:chgData name="Matthew Martineau" userId="073ce0ee-5d7d-468d-8982-2f6aa7a904ba" providerId="ADAL" clId="{53971C23-30BB-42AE-9423-2CB5C908D958}" dt="2026-01-20T18:56:13.124" v="67" actId="1076"/>
          <ac:spMkLst>
            <pc:docMk/>
            <pc:sldMk cId="1277874268" sldId="377"/>
            <ac:spMk id="17" creationId="{06BBD085-0171-4DD2-8477-B9C5610DA651}"/>
          </ac:spMkLst>
        </pc:spChg>
        <pc:spChg chg="mod">
          <ac:chgData name="Matthew Martineau" userId="073ce0ee-5d7d-468d-8982-2f6aa7a904ba" providerId="ADAL" clId="{53971C23-30BB-42AE-9423-2CB5C908D958}" dt="2026-01-20T18:56:54.145" v="76" actId="1076"/>
          <ac:spMkLst>
            <pc:docMk/>
            <pc:sldMk cId="1277874268" sldId="377"/>
            <ac:spMk id="21" creationId="{00000000-0000-0000-0000-000000000000}"/>
          </ac:spMkLst>
        </pc:spChg>
        <pc:spChg chg="mod">
          <ac:chgData name="Matthew Martineau" userId="073ce0ee-5d7d-468d-8982-2f6aa7a904ba" providerId="ADAL" clId="{53971C23-30BB-42AE-9423-2CB5C908D958}" dt="2026-01-20T18:56:13.124" v="67" actId="1076"/>
          <ac:spMkLst>
            <pc:docMk/>
            <pc:sldMk cId="1277874268" sldId="377"/>
            <ac:spMk id="24" creationId="{7A9A1533-6648-4A6A-84F4-6A6B39E40283}"/>
          </ac:spMkLst>
        </pc:spChg>
        <pc:spChg chg="add">
          <ac:chgData name="Matthew Martineau" userId="073ce0ee-5d7d-468d-8982-2f6aa7a904ba" providerId="ADAL" clId="{53971C23-30BB-42AE-9423-2CB5C908D958}" dt="2026-01-20T18:56:43.822" v="74"/>
          <ac:spMkLst>
            <pc:docMk/>
            <pc:sldMk cId="1277874268" sldId="377"/>
            <ac:spMk id="27" creationId="{6B2A5024-502A-4A62-A25B-653E8DA69CE0}"/>
          </ac:spMkLst>
        </pc:spChg>
        <pc:spChg chg="mod">
          <ac:chgData name="Matthew Martineau" userId="073ce0ee-5d7d-468d-8982-2f6aa7a904ba" providerId="ADAL" clId="{53971C23-30BB-42AE-9423-2CB5C908D958}" dt="2026-01-20T18:56:13.124" v="67" actId="1076"/>
          <ac:spMkLst>
            <pc:docMk/>
            <pc:sldMk cId="1277874268" sldId="377"/>
            <ac:spMk id="28" creationId="{69C1790A-73EB-404D-A138-0765EB96E419}"/>
          </ac:spMkLst>
        </pc:spChg>
        <pc:spChg chg="mod">
          <ac:chgData name="Matthew Martineau" userId="073ce0ee-5d7d-468d-8982-2f6aa7a904ba" providerId="ADAL" clId="{53971C23-30BB-42AE-9423-2CB5C908D958}" dt="2026-01-20T18:56:13.124" v="67" actId="1076"/>
          <ac:spMkLst>
            <pc:docMk/>
            <pc:sldMk cId="1277874268" sldId="377"/>
            <ac:spMk id="29" creationId="{15A8F0B4-BABC-45B3-8C86-2C4AEFC9CD6A}"/>
          </ac:spMkLst>
        </pc:spChg>
        <pc:spChg chg="mod">
          <ac:chgData name="Matthew Martineau" userId="073ce0ee-5d7d-468d-8982-2f6aa7a904ba" providerId="ADAL" clId="{53971C23-30BB-42AE-9423-2CB5C908D958}" dt="2026-01-20T18:56:13.124" v="67" actId="1076"/>
          <ac:spMkLst>
            <pc:docMk/>
            <pc:sldMk cId="1277874268" sldId="377"/>
            <ac:spMk id="30" creationId="{3E994D8D-7603-4886-9F61-68F138E666B7}"/>
          </ac:spMkLst>
        </pc:spChg>
        <pc:spChg chg="mod">
          <ac:chgData name="Matthew Martineau" userId="073ce0ee-5d7d-468d-8982-2f6aa7a904ba" providerId="ADAL" clId="{53971C23-30BB-42AE-9423-2CB5C908D958}" dt="2026-01-20T18:56:13.124" v="67" actId="1076"/>
          <ac:spMkLst>
            <pc:docMk/>
            <pc:sldMk cId="1277874268" sldId="377"/>
            <ac:spMk id="31" creationId="{3D4975A9-1E73-4003-8245-F9B7CB265846}"/>
          </ac:spMkLst>
        </pc:spChg>
        <pc:spChg chg="mod">
          <ac:chgData name="Matthew Martineau" userId="073ce0ee-5d7d-468d-8982-2f6aa7a904ba" providerId="ADAL" clId="{53971C23-30BB-42AE-9423-2CB5C908D958}" dt="2026-01-20T18:56:13.124" v="67" actId="1076"/>
          <ac:spMkLst>
            <pc:docMk/>
            <pc:sldMk cId="1277874268" sldId="377"/>
            <ac:spMk id="32" creationId="{30CBAE11-E423-490D-86BD-7C76EF82E57B}"/>
          </ac:spMkLst>
        </pc:spChg>
        <pc:spChg chg="mod">
          <ac:chgData name="Matthew Martineau" userId="073ce0ee-5d7d-468d-8982-2f6aa7a904ba" providerId="ADAL" clId="{53971C23-30BB-42AE-9423-2CB5C908D958}" dt="2026-01-20T18:56:13.124" v="67" actId="1076"/>
          <ac:spMkLst>
            <pc:docMk/>
            <pc:sldMk cId="1277874268" sldId="377"/>
            <ac:spMk id="33" creationId="{429068D6-D18D-4566-9473-BA6206FCE616}"/>
          </ac:spMkLst>
        </pc:spChg>
        <pc:spChg chg="mod">
          <ac:chgData name="Matthew Martineau" userId="073ce0ee-5d7d-468d-8982-2f6aa7a904ba" providerId="ADAL" clId="{53971C23-30BB-42AE-9423-2CB5C908D958}" dt="2026-01-20T18:56:13.124" v="67" actId="1076"/>
          <ac:spMkLst>
            <pc:docMk/>
            <pc:sldMk cId="1277874268" sldId="377"/>
            <ac:spMk id="34" creationId="{6409D607-39A2-4B21-B969-0CFEE9AB36D5}"/>
          </ac:spMkLst>
        </pc:spChg>
        <pc:spChg chg="mod">
          <ac:chgData name="Matthew Martineau" userId="073ce0ee-5d7d-468d-8982-2f6aa7a904ba" providerId="ADAL" clId="{53971C23-30BB-42AE-9423-2CB5C908D958}" dt="2026-01-20T18:56:13.124" v="67" actId="1076"/>
          <ac:spMkLst>
            <pc:docMk/>
            <pc:sldMk cId="1277874268" sldId="377"/>
            <ac:spMk id="35" creationId="{42251A3C-3C37-4B5B-B943-E041562C697D}"/>
          </ac:spMkLst>
        </pc:spChg>
        <pc:spChg chg="add">
          <ac:chgData name="Matthew Martineau" userId="073ce0ee-5d7d-468d-8982-2f6aa7a904ba" providerId="ADAL" clId="{53971C23-30BB-42AE-9423-2CB5C908D958}" dt="2026-01-20T18:56:43.822" v="74"/>
          <ac:spMkLst>
            <pc:docMk/>
            <pc:sldMk cId="1277874268" sldId="377"/>
            <ac:spMk id="38" creationId="{325B3A60-D58B-474C-9CF3-A0597532999E}"/>
          </ac:spMkLst>
        </pc:spChg>
        <pc:spChg chg="add">
          <ac:chgData name="Matthew Martineau" userId="073ce0ee-5d7d-468d-8982-2f6aa7a904ba" providerId="ADAL" clId="{53971C23-30BB-42AE-9423-2CB5C908D958}" dt="2026-01-20T18:56:43.822" v="74"/>
          <ac:spMkLst>
            <pc:docMk/>
            <pc:sldMk cId="1277874268" sldId="377"/>
            <ac:spMk id="39" creationId="{14E739D0-43B5-4046-A86E-6DB98E20D628}"/>
          </ac:spMkLst>
        </pc:spChg>
        <pc:spChg chg="mod">
          <ac:chgData name="Matthew Martineau" userId="073ce0ee-5d7d-468d-8982-2f6aa7a904ba" providerId="ADAL" clId="{53971C23-30BB-42AE-9423-2CB5C908D958}" dt="2026-01-20T18:56:13.124" v="67" actId="1076"/>
          <ac:spMkLst>
            <pc:docMk/>
            <pc:sldMk cId="1277874268" sldId="377"/>
            <ac:spMk id="25602" creationId="{00000000-0000-0000-0000-000000000000}"/>
          </ac:spMkLst>
        </pc:spChg>
        <pc:spChg chg="mod">
          <ac:chgData name="Matthew Martineau" userId="073ce0ee-5d7d-468d-8982-2f6aa7a904ba" providerId="ADAL" clId="{53971C23-30BB-42AE-9423-2CB5C908D958}" dt="2026-01-20T18:56:13.124" v="67" actId="1076"/>
          <ac:spMkLst>
            <pc:docMk/>
            <pc:sldMk cId="1277874268" sldId="377"/>
            <ac:spMk id="25607" creationId="{00000000-0000-0000-0000-000000000000}"/>
          </ac:spMkLst>
        </pc:spChg>
        <pc:spChg chg="mod">
          <ac:chgData name="Matthew Martineau" userId="073ce0ee-5d7d-468d-8982-2f6aa7a904ba" providerId="ADAL" clId="{53971C23-30BB-42AE-9423-2CB5C908D958}" dt="2026-01-20T18:56:13.124" v="67" actId="1076"/>
          <ac:spMkLst>
            <pc:docMk/>
            <pc:sldMk cId="1277874268" sldId="377"/>
            <ac:spMk id="25608" creationId="{00000000-0000-0000-0000-000000000000}"/>
          </ac:spMkLst>
        </pc:spChg>
        <pc:spChg chg="mod">
          <ac:chgData name="Matthew Martineau" userId="073ce0ee-5d7d-468d-8982-2f6aa7a904ba" providerId="ADAL" clId="{53971C23-30BB-42AE-9423-2CB5C908D958}" dt="2026-01-20T18:56:13.124" v="67" actId="1076"/>
          <ac:spMkLst>
            <pc:docMk/>
            <pc:sldMk cId="1277874268" sldId="377"/>
            <ac:spMk id="25609" creationId="{00000000-0000-0000-0000-000000000000}"/>
          </ac:spMkLst>
        </pc:spChg>
        <pc:spChg chg="mod">
          <ac:chgData name="Matthew Martineau" userId="073ce0ee-5d7d-468d-8982-2f6aa7a904ba" providerId="ADAL" clId="{53971C23-30BB-42AE-9423-2CB5C908D958}" dt="2026-01-20T18:56:13.124" v="67" actId="1076"/>
          <ac:spMkLst>
            <pc:docMk/>
            <pc:sldMk cId="1277874268" sldId="377"/>
            <ac:spMk id="25612" creationId="{00000000-0000-0000-0000-000000000000}"/>
          </ac:spMkLst>
        </pc:spChg>
        <pc:grpChg chg="mod">
          <ac:chgData name="Matthew Martineau" userId="073ce0ee-5d7d-468d-8982-2f6aa7a904ba" providerId="ADAL" clId="{53971C23-30BB-42AE-9423-2CB5C908D958}" dt="2026-01-20T18:56:13.124" v="67" actId="1076"/>
          <ac:grpSpMkLst>
            <pc:docMk/>
            <pc:sldMk cId="1277874268" sldId="377"/>
            <ac:grpSpMk id="22" creationId="{C315A2FA-3D4B-4437-9737-686D155F8702}"/>
          </ac:grpSpMkLst>
        </pc:grpChg>
        <pc:grpChg chg="mod">
          <ac:chgData name="Matthew Martineau" userId="073ce0ee-5d7d-468d-8982-2f6aa7a904ba" providerId="ADAL" clId="{53971C23-30BB-42AE-9423-2CB5C908D958}" dt="2026-01-20T18:56:13.124" v="67" actId="1076"/>
          <ac:grpSpMkLst>
            <pc:docMk/>
            <pc:sldMk cId="1277874268" sldId="377"/>
            <ac:grpSpMk id="25604" creationId="{00000000-0000-0000-0000-000000000000}"/>
          </ac:grpSpMkLst>
        </pc:grpChg>
        <pc:picChg chg="mod">
          <ac:chgData name="Matthew Martineau" userId="073ce0ee-5d7d-468d-8982-2f6aa7a904ba" providerId="ADAL" clId="{53971C23-30BB-42AE-9423-2CB5C908D958}" dt="2026-01-20T18:56:13.124" v="67" actId="1076"/>
          <ac:picMkLst>
            <pc:docMk/>
            <pc:sldMk cId="1277874268" sldId="377"/>
            <ac:picMk id="7" creationId="{D31CCB99-1077-4D2A-A3DD-ED46B203A945}"/>
          </ac:picMkLst>
        </pc:picChg>
        <pc:picChg chg="add">
          <ac:chgData name="Matthew Martineau" userId="073ce0ee-5d7d-468d-8982-2f6aa7a904ba" providerId="ADAL" clId="{53971C23-30BB-42AE-9423-2CB5C908D958}" dt="2026-01-20T18:56:43.822" v="74"/>
          <ac:picMkLst>
            <pc:docMk/>
            <pc:sldMk cId="1277874268" sldId="377"/>
            <ac:picMk id="36" creationId="{111521A8-4441-421E-9086-FE15B430E8F6}"/>
          </ac:picMkLst>
        </pc:picChg>
        <pc:picChg chg="add">
          <ac:chgData name="Matthew Martineau" userId="073ce0ee-5d7d-468d-8982-2f6aa7a904ba" providerId="ADAL" clId="{53971C23-30BB-42AE-9423-2CB5C908D958}" dt="2026-01-20T18:56:43.822" v="74"/>
          <ac:picMkLst>
            <pc:docMk/>
            <pc:sldMk cId="1277874268" sldId="377"/>
            <ac:picMk id="37" creationId="{8E181D05-1290-431C-9F31-5AE4977CECF0}"/>
          </ac:picMkLst>
        </pc:picChg>
        <pc:picChg chg="add">
          <ac:chgData name="Matthew Martineau" userId="073ce0ee-5d7d-468d-8982-2f6aa7a904ba" providerId="ADAL" clId="{53971C23-30BB-42AE-9423-2CB5C908D958}" dt="2026-01-20T18:56:43.822" v="74"/>
          <ac:picMkLst>
            <pc:docMk/>
            <pc:sldMk cId="1277874268" sldId="377"/>
            <ac:picMk id="40" creationId="{C0FEE2F2-234D-492E-B807-C798DE9157E9}"/>
          </ac:picMkLst>
        </pc:picChg>
        <pc:picChg chg="add">
          <ac:chgData name="Matthew Martineau" userId="073ce0ee-5d7d-468d-8982-2f6aa7a904ba" providerId="ADAL" clId="{53971C23-30BB-42AE-9423-2CB5C908D958}" dt="2026-01-20T18:56:43.822" v="74"/>
          <ac:picMkLst>
            <pc:docMk/>
            <pc:sldMk cId="1277874268" sldId="377"/>
            <ac:picMk id="41" creationId="{B337F49E-60FC-4E55-BB54-57531FFA6F22}"/>
          </ac:picMkLst>
        </pc:picChg>
        <pc:picChg chg="add">
          <ac:chgData name="Matthew Martineau" userId="073ce0ee-5d7d-468d-8982-2f6aa7a904ba" providerId="ADAL" clId="{53971C23-30BB-42AE-9423-2CB5C908D958}" dt="2026-01-20T18:56:43.822" v="74"/>
          <ac:picMkLst>
            <pc:docMk/>
            <pc:sldMk cId="1277874268" sldId="377"/>
            <ac:picMk id="42" creationId="{46FEA154-1906-4C0C-ABC7-7D53748ABC23}"/>
          </ac:picMkLst>
        </pc:picChg>
        <pc:picChg chg="mod">
          <ac:chgData name="Matthew Martineau" userId="073ce0ee-5d7d-468d-8982-2f6aa7a904ba" providerId="ADAL" clId="{53971C23-30BB-42AE-9423-2CB5C908D958}" dt="2026-01-20T18:56:13.124" v="67" actId="1076"/>
          <ac:picMkLst>
            <pc:docMk/>
            <pc:sldMk cId="1277874268" sldId="377"/>
            <ac:picMk id="25601" creationId="{00000000-0000-0000-0000-000000000000}"/>
          </ac:picMkLst>
        </pc:picChg>
      </pc:sldChg>
      <pc:sldChg chg="addSp delSp modSp">
        <pc:chgData name="Matthew Martineau" userId="073ce0ee-5d7d-468d-8982-2f6aa7a904ba" providerId="ADAL" clId="{53971C23-30BB-42AE-9423-2CB5C908D958}" dt="2026-01-20T18:59:50.834" v="107"/>
        <pc:sldMkLst>
          <pc:docMk/>
          <pc:sldMk cId="3564882457" sldId="378"/>
        </pc:sldMkLst>
        <pc:spChg chg="mod">
          <ac:chgData name="Matthew Martineau" userId="073ce0ee-5d7d-468d-8982-2f6aa7a904ba" providerId="ADAL" clId="{53971C23-30BB-42AE-9423-2CB5C908D958}" dt="2026-01-20T18:59:35.273" v="104" actId="1076"/>
          <ac:spMkLst>
            <pc:docMk/>
            <pc:sldMk cId="3564882457" sldId="378"/>
            <ac:spMk id="12" creationId="{565B4F45-DCFA-43A4-91D6-45B34C54321B}"/>
          </ac:spMkLst>
        </pc:spChg>
        <pc:spChg chg="del">
          <ac:chgData name="Matthew Martineau" userId="073ce0ee-5d7d-468d-8982-2f6aa7a904ba" providerId="ADAL" clId="{53971C23-30BB-42AE-9423-2CB5C908D958}" dt="2026-01-20T18:58:42.816" v="93" actId="478"/>
          <ac:spMkLst>
            <pc:docMk/>
            <pc:sldMk cId="3564882457" sldId="378"/>
            <ac:spMk id="13" creationId="{00000000-0000-0000-0000-000000000000}"/>
          </ac:spMkLst>
        </pc:spChg>
        <pc:spChg chg="add del">
          <ac:chgData name="Matthew Martineau" userId="073ce0ee-5d7d-468d-8982-2f6aa7a904ba" providerId="ADAL" clId="{53971C23-30BB-42AE-9423-2CB5C908D958}" dt="2026-01-20T18:59:13.019" v="101"/>
          <ac:spMkLst>
            <pc:docMk/>
            <pc:sldMk cId="3564882457" sldId="378"/>
            <ac:spMk id="14" creationId="{A260AB71-33B1-4395-806D-5DF6FA09CCCE}"/>
          </ac:spMkLst>
        </pc:spChg>
        <pc:spChg chg="mod">
          <ac:chgData name="Matthew Martineau" userId="073ce0ee-5d7d-468d-8982-2f6aa7a904ba" providerId="ADAL" clId="{53971C23-30BB-42AE-9423-2CB5C908D958}" dt="2026-01-20T18:59:35.273" v="104" actId="1076"/>
          <ac:spMkLst>
            <pc:docMk/>
            <pc:sldMk cId="3564882457" sldId="378"/>
            <ac:spMk id="17" creationId="{00000000-0000-0000-0000-000000000000}"/>
          </ac:spMkLst>
        </pc:spChg>
        <pc:spChg chg="mod">
          <ac:chgData name="Matthew Martineau" userId="073ce0ee-5d7d-468d-8982-2f6aa7a904ba" providerId="ADAL" clId="{53971C23-30BB-42AE-9423-2CB5C908D958}" dt="2026-01-20T18:59:35.273" v="104" actId="1076"/>
          <ac:spMkLst>
            <pc:docMk/>
            <pc:sldMk cId="3564882457" sldId="378"/>
            <ac:spMk id="18" creationId="{00000000-0000-0000-0000-000000000000}"/>
          </ac:spMkLst>
        </pc:spChg>
        <pc:spChg chg="mod">
          <ac:chgData name="Matthew Martineau" userId="073ce0ee-5d7d-468d-8982-2f6aa7a904ba" providerId="ADAL" clId="{53971C23-30BB-42AE-9423-2CB5C908D958}" dt="2026-01-20T18:59:35.273" v="104" actId="1076"/>
          <ac:spMkLst>
            <pc:docMk/>
            <pc:sldMk cId="3564882457" sldId="378"/>
            <ac:spMk id="19" creationId="{5DA5CE3E-E408-4EA7-8683-2D89AB4854C3}"/>
          </ac:spMkLst>
        </pc:spChg>
        <pc:spChg chg="mod">
          <ac:chgData name="Matthew Martineau" userId="073ce0ee-5d7d-468d-8982-2f6aa7a904ba" providerId="ADAL" clId="{53971C23-30BB-42AE-9423-2CB5C908D958}" dt="2026-01-20T18:59:35.273" v="104" actId="1076"/>
          <ac:spMkLst>
            <pc:docMk/>
            <pc:sldMk cId="3564882457" sldId="378"/>
            <ac:spMk id="20" creationId="{B68D9133-076F-454D-9A43-87FD69998D3C}"/>
          </ac:spMkLst>
        </pc:spChg>
        <pc:spChg chg="add del">
          <ac:chgData name="Matthew Martineau" userId="073ce0ee-5d7d-468d-8982-2f6aa7a904ba" providerId="ADAL" clId="{53971C23-30BB-42AE-9423-2CB5C908D958}" dt="2026-01-20T18:59:13.019" v="101"/>
          <ac:spMkLst>
            <pc:docMk/>
            <pc:sldMk cId="3564882457" sldId="378"/>
            <ac:spMk id="21" creationId="{CC2A82B5-FF0F-4F9C-972A-3336BBF5CF95}"/>
          </ac:spMkLst>
        </pc:spChg>
        <pc:spChg chg="mod">
          <ac:chgData name="Matthew Martineau" userId="073ce0ee-5d7d-468d-8982-2f6aa7a904ba" providerId="ADAL" clId="{53971C23-30BB-42AE-9423-2CB5C908D958}" dt="2026-01-20T18:59:35.273" v="104" actId="1076"/>
          <ac:spMkLst>
            <pc:docMk/>
            <pc:sldMk cId="3564882457" sldId="378"/>
            <ac:spMk id="22" creationId="{00000000-0000-0000-0000-000000000000}"/>
          </ac:spMkLst>
        </pc:spChg>
        <pc:spChg chg="add del">
          <ac:chgData name="Matthew Martineau" userId="073ce0ee-5d7d-468d-8982-2f6aa7a904ba" providerId="ADAL" clId="{53971C23-30BB-42AE-9423-2CB5C908D958}" dt="2026-01-20T18:59:13.019" v="101"/>
          <ac:spMkLst>
            <pc:docMk/>
            <pc:sldMk cId="3564882457" sldId="378"/>
            <ac:spMk id="23" creationId="{C21FFBCD-6F69-4F09-8E58-A104066B6767}"/>
          </ac:spMkLst>
        </pc:spChg>
        <pc:spChg chg="add">
          <ac:chgData name="Matthew Martineau" userId="073ce0ee-5d7d-468d-8982-2f6aa7a904ba" providerId="ADAL" clId="{53971C23-30BB-42AE-9423-2CB5C908D958}" dt="2026-01-20T18:59:50.834" v="107"/>
          <ac:spMkLst>
            <pc:docMk/>
            <pc:sldMk cId="3564882457" sldId="378"/>
            <ac:spMk id="27" creationId="{BAC37D7E-64A0-43FD-AD3F-D3E13644D490}"/>
          </ac:spMkLst>
        </pc:spChg>
        <pc:spChg chg="add">
          <ac:chgData name="Matthew Martineau" userId="073ce0ee-5d7d-468d-8982-2f6aa7a904ba" providerId="ADAL" clId="{53971C23-30BB-42AE-9423-2CB5C908D958}" dt="2026-01-20T18:59:50.834" v="107"/>
          <ac:spMkLst>
            <pc:docMk/>
            <pc:sldMk cId="3564882457" sldId="378"/>
            <ac:spMk id="30" creationId="{609DD865-56CF-455F-9FE3-4304F6C7F700}"/>
          </ac:spMkLst>
        </pc:spChg>
        <pc:spChg chg="add">
          <ac:chgData name="Matthew Martineau" userId="073ce0ee-5d7d-468d-8982-2f6aa7a904ba" providerId="ADAL" clId="{53971C23-30BB-42AE-9423-2CB5C908D958}" dt="2026-01-20T18:59:50.834" v="107"/>
          <ac:spMkLst>
            <pc:docMk/>
            <pc:sldMk cId="3564882457" sldId="378"/>
            <ac:spMk id="31" creationId="{A752C17E-4B99-459D-9C47-4FECC6B72177}"/>
          </ac:spMkLst>
        </pc:spChg>
        <pc:spChg chg="mod">
          <ac:chgData name="Matthew Martineau" userId="073ce0ee-5d7d-468d-8982-2f6aa7a904ba" providerId="ADAL" clId="{53971C23-30BB-42AE-9423-2CB5C908D958}" dt="2026-01-20T18:59:48.764" v="106" actId="1076"/>
          <ac:spMkLst>
            <pc:docMk/>
            <pc:sldMk cId="3564882457" sldId="378"/>
            <ac:spMk id="29698" creationId="{00000000-0000-0000-0000-000000000000}"/>
          </ac:spMkLst>
        </pc:spChg>
        <pc:spChg chg="mod">
          <ac:chgData name="Matthew Martineau" userId="073ce0ee-5d7d-468d-8982-2f6aa7a904ba" providerId="ADAL" clId="{53971C23-30BB-42AE-9423-2CB5C908D958}" dt="2026-01-20T18:59:39.822" v="105" actId="1076"/>
          <ac:spMkLst>
            <pc:docMk/>
            <pc:sldMk cId="3564882457" sldId="378"/>
            <ac:spMk id="84994" creationId="{00000000-0000-0000-0000-000000000000}"/>
          </ac:spMkLst>
        </pc:spChg>
        <pc:graphicFrameChg chg="mod">
          <ac:chgData name="Matthew Martineau" userId="073ce0ee-5d7d-468d-8982-2f6aa7a904ba" providerId="ADAL" clId="{53971C23-30BB-42AE-9423-2CB5C908D958}" dt="2026-01-20T18:59:35.273" v="104" actId="1076"/>
          <ac:graphicFrameMkLst>
            <pc:docMk/>
            <pc:sldMk cId="3564882457" sldId="378"/>
            <ac:graphicFrameMk id="26692" creationId="{00000000-0000-0000-0000-000000000000}"/>
          </ac:graphicFrameMkLst>
        </pc:graphicFrameChg>
        <pc:graphicFrameChg chg="mod">
          <ac:chgData name="Matthew Martineau" userId="073ce0ee-5d7d-468d-8982-2f6aa7a904ba" providerId="ADAL" clId="{53971C23-30BB-42AE-9423-2CB5C908D958}" dt="2026-01-20T18:59:35.273" v="104" actId="1076"/>
          <ac:graphicFrameMkLst>
            <pc:docMk/>
            <pc:sldMk cId="3564882457" sldId="378"/>
            <ac:graphicFrameMk id="26693" creationId="{00000000-0000-0000-0000-000000000000}"/>
          </ac:graphicFrameMkLst>
        </pc:graphicFrameChg>
        <pc:picChg chg="add del">
          <ac:chgData name="Matthew Martineau" userId="073ce0ee-5d7d-468d-8982-2f6aa7a904ba" providerId="ADAL" clId="{53971C23-30BB-42AE-9423-2CB5C908D958}" dt="2026-01-20T18:59:13.019" v="101"/>
          <ac:picMkLst>
            <pc:docMk/>
            <pc:sldMk cId="3564882457" sldId="378"/>
            <ac:picMk id="15" creationId="{61B194F3-2E6E-42A5-9CD9-F88AA6A9A6E8}"/>
          </ac:picMkLst>
        </pc:picChg>
        <pc:picChg chg="add del">
          <ac:chgData name="Matthew Martineau" userId="073ce0ee-5d7d-468d-8982-2f6aa7a904ba" providerId="ADAL" clId="{53971C23-30BB-42AE-9423-2CB5C908D958}" dt="2026-01-20T18:59:13.019" v="101"/>
          <ac:picMkLst>
            <pc:docMk/>
            <pc:sldMk cId="3564882457" sldId="378"/>
            <ac:picMk id="16" creationId="{71AA0D6C-51BD-4449-9B48-46DE49145D5D}"/>
          </ac:picMkLst>
        </pc:picChg>
        <pc:picChg chg="add del">
          <ac:chgData name="Matthew Martineau" userId="073ce0ee-5d7d-468d-8982-2f6aa7a904ba" providerId="ADAL" clId="{53971C23-30BB-42AE-9423-2CB5C908D958}" dt="2026-01-20T18:59:13.019" v="101"/>
          <ac:picMkLst>
            <pc:docMk/>
            <pc:sldMk cId="3564882457" sldId="378"/>
            <ac:picMk id="24" creationId="{6ADCFE37-541C-4B90-B9F2-59F249DC14C1}"/>
          </ac:picMkLst>
        </pc:picChg>
        <pc:picChg chg="add del">
          <ac:chgData name="Matthew Martineau" userId="073ce0ee-5d7d-468d-8982-2f6aa7a904ba" providerId="ADAL" clId="{53971C23-30BB-42AE-9423-2CB5C908D958}" dt="2026-01-20T18:59:13.019" v="101"/>
          <ac:picMkLst>
            <pc:docMk/>
            <pc:sldMk cId="3564882457" sldId="378"/>
            <ac:picMk id="25" creationId="{47612CD5-81C2-4365-BB1C-237CF84C9BA6}"/>
          </ac:picMkLst>
        </pc:picChg>
        <pc:picChg chg="add del">
          <ac:chgData name="Matthew Martineau" userId="073ce0ee-5d7d-468d-8982-2f6aa7a904ba" providerId="ADAL" clId="{53971C23-30BB-42AE-9423-2CB5C908D958}" dt="2026-01-20T18:59:13.019" v="101"/>
          <ac:picMkLst>
            <pc:docMk/>
            <pc:sldMk cId="3564882457" sldId="378"/>
            <ac:picMk id="26" creationId="{590DF8E5-5F20-4703-878F-D7E57A4045E0}"/>
          </ac:picMkLst>
        </pc:picChg>
        <pc:picChg chg="add">
          <ac:chgData name="Matthew Martineau" userId="073ce0ee-5d7d-468d-8982-2f6aa7a904ba" providerId="ADAL" clId="{53971C23-30BB-42AE-9423-2CB5C908D958}" dt="2026-01-20T18:59:50.834" v="107"/>
          <ac:picMkLst>
            <pc:docMk/>
            <pc:sldMk cId="3564882457" sldId="378"/>
            <ac:picMk id="28" creationId="{3ED21AD9-0163-4ED1-A0B5-68741A79E0E0}"/>
          </ac:picMkLst>
        </pc:picChg>
        <pc:picChg chg="add">
          <ac:chgData name="Matthew Martineau" userId="073ce0ee-5d7d-468d-8982-2f6aa7a904ba" providerId="ADAL" clId="{53971C23-30BB-42AE-9423-2CB5C908D958}" dt="2026-01-20T18:59:50.834" v="107"/>
          <ac:picMkLst>
            <pc:docMk/>
            <pc:sldMk cId="3564882457" sldId="378"/>
            <ac:picMk id="29" creationId="{46BF5645-0DC5-46F8-BA4F-FF26C5EE0D10}"/>
          </ac:picMkLst>
        </pc:picChg>
        <pc:picChg chg="add">
          <ac:chgData name="Matthew Martineau" userId="073ce0ee-5d7d-468d-8982-2f6aa7a904ba" providerId="ADAL" clId="{53971C23-30BB-42AE-9423-2CB5C908D958}" dt="2026-01-20T18:59:50.834" v="107"/>
          <ac:picMkLst>
            <pc:docMk/>
            <pc:sldMk cId="3564882457" sldId="378"/>
            <ac:picMk id="32" creationId="{03901EC0-DAA1-466D-BFD6-36F297D74C00}"/>
          </ac:picMkLst>
        </pc:picChg>
        <pc:picChg chg="add">
          <ac:chgData name="Matthew Martineau" userId="073ce0ee-5d7d-468d-8982-2f6aa7a904ba" providerId="ADAL" clId="{53971C23-30BB-42AE-9423-2CB5C908D958}" dt="2026-01-20T18:59:50.834" v="107"/>
          <ac:picMkLst>
            <pc:docMk/>
            <pc:sldMk cId="3564882457" sldId="378"/>
            <ac:picMk id="33" creationId="{E62834E6-8BB9-4A73-B9BC-FB2B8925C9AF}"/>
          </ac:picMkLst>
        </pc:picChg>
        <pc:picChg chg="add">
          <ac:chgData name="Matthew Martineau" userId="073ce0ee-5d7d-468d-8982-2f6aa7a904ba" providerId="ADAL" clId="{53971C23-30BB-42AE-9423-2CB5C908D958}" dt="2026-01-20T18:59:50.834" v="107"/>
          <ac:picMkLst>
            <pc:docMk/>
            <pc:sldMk cId="3564882457" sldId="378"/>
            <ac:picMk id="34" creationId="{142C9084-C3DA-42A5-A574-2F559989F61E}"/>
          </ac:picMkLst>
        </pc:picChg>
      </pc:sldChg>
      <pc:sldChg chg="addSp modSp">
        <pc:chgData name="Matthew Martineau" userId="073ce0ee-5d7d-468d-8982-2f6aa7a904ba" providerId="ADAL" clId="{53971C23-30BB-42AE-9423-2CB5C908D958}" dt="2026-01-20T18:53:15.500" v="51"/>
        <pc:sldMkLst>
          <pc:docMk/>
          <pc:sldMk cId="784224850" sldId="380"/>
        </pc:sldMkLst>
        <pc:spChg chg="mod">
          <ac:chgData name="Matthew Martineau" userId="073ce0ee-5d7d-468d-8982-2f6aa7a904ba" providerId="ADAL" clId="{53971C23-30BB-42AE-9423-2CB5C908D958}" dt="2026-01-20T18:52:58.563" v="48" actId="1076"/>
          <ac:spMkLst>
            <pc:docMk/>
            <pc:sldMk cId="784224850" sldId="380"/>
            <ac:spMk id="17" creationId="{06BBD085-0171-4DD2-8477-B9C5610DA651}"/>
          </ac:spMkLst>
        </pc:spChg>
        <pc:spChg chg="mod">
          <ac:chgData name="Matthew Martineau" userId="073ce0ee-5d7d-468d-8982-2f6aa7a904ba" providerId="ADAL" clId="{53971C23-30BB-42AE-9423-2CB5C908D958}" dt="2026-01-20T18:53:11.315" v="50" actId="122"/>
          <ac:spMkLst>
            <pc:docMk/>
            <pc:sldMk cId="784224850" sldId="380"/>
            <ac:spMk id="21" creationId="{00000000-0000-0000-0000-000000000000}"/>
          </ac:spMkLst>
        </pc:spChg>
        <pc:spChg chg="mod">
          <ac:chgData name="Matthew Martineau" userId="073ce0ee-5d7d-468d-8982-2f6aa7a904ba" providerId="ADAL" clId="{53971C23-30BB-42AE-9423-2CB5C908D958}" dt="2026-01-20T18:52:58.563" v="48" actId="1076"/>
          <ac:spMkLst>
            <pc:docMk/>
            <pc:sldMk cId="784224850" sldId="380"/>
            <ac:spMk id="24" creationId="{7A9A1533-6648-4A6A-84F4-6A6B39E40283}"/>
          </ac:spMkLst>
        </pc:spChg>
        <pc:spChg chg="mod">
          <ac:chgData name="Matthew Martineau" userId="073ce0ee-5d7d-468d-8982-2f6aa7a904ba" providerId="ADAL" clId="{53971C23-30BB-42AE-9423-2CB5C908D958}" dt="2026-01-20T18:52:58.563" v="48" actId="1076"/>
          <ac:spMkLst>
            <pc:docMk/>
            <pc:sldMk cId="784224850" sldId="380"/>
            <ac:spMk id="26" creationId="{D3DAA05A-D4FA-48E1-AB4C-895001B36FD0}"/>
          </ac:spMkLst>
        </pc:spChg>
        <pc:spChg chg="mod">
          <ac:chgData name="Matthew Martineau" userId="073ce0ee-5d7d-468d-8982-2f6aa7a904ba" providerId="ADAL" clId="{53971C23-30BB-42AE-9423-2CB5C908D958}" dt="2026-01-20T18:52:58.563" v="48" actId="1076"/>
          <ac:spMkLst>
            <pc:docMk/>
            <pc:sldMk cId="784224850" sldId="380"/>
            <ac:spMk id="27" creationId="{C0CD0BFC-8F9F-48CC-817C-B03C08F15F34}"/>
          </ac:spMkLst>
        </pc:spChg>
        <pc:spChg chg="mod">
          <ac:chgData name="Matthew Martineau" userId="073ce0ee-5d7d-468d-8982-2f6aa7a904ba" providerId="ADAL" clId="{53971C23-30BB-42AE-9423-2CB5C908D958}" dt="2026-01-20T18:52:58.563" v="48" actId="1076"/>
          <ac:spMkLst>
            <pc:docMk/>
            <pc:sldMk cId="784224850" sldId="380"/>
            <ac:spMk id="29" creationId="{15A8F0B4-BABC-45B3-8C86-2C4AEFC9CD6A}"/>
          </ac:spMkLst>
        </pc:spChg>
        <pc:spChg chg="mod">
          <ac:chgData name="Matthew Martineau" userId="073ce0ee-5d7d-468d-8982-2f6aa7a904ba" providerId="ADAL" clId="{53971C23-30BB-42AE-9423-2CB5C908D958}" dt="2026-01-20T18:52:58.563" v="48" actId="1076"/>
          <ac:spMkLst>
            <pc:docMk/>
            <pc:sldMk cId="784224850" sldId="380"/>
            <ac:spMk id="32" creationId="{01963670-FF8C-4BF1-A8E8-1012395BFB05}"/>
          </ac:spMkLst>
        </pc:spChg>
        <pc:spChg chg="mod">
          <ac:chgData name="Matthew Martineau" userId="073ce0ee-5d7d-468d-8982-2f6aa7a904ba" providerId="ADAL" clId="{53971C23-30BB-42AE-9423-2CB5C908D958}" dt="2026-01-20T18:52:58.563" v="48" actId="1076"/>
          <ac:spMkLst>
            <pc:docMk/>
            <pc:sldMk cId="784224850" sldId="380"/>
            <ac:spMk id="33" creationId="{DFBE1E90-C80F-4833-98D0-6B0484BAD147}"/>
          </ac:spMkLst>
        </pc:spChg>
        <pc:spChg chg="add">
          <ac:chgData name="Matthew Martineau" userId="073ce0ee-5d7d-468d-8982-2f6aa7a904ba" providerId="ADAL" clId="{53971C23-30BB-42AE-9423-2CB5C908D958}" dt="2026-01-20T18:53:15.500" v="51"/>
          <ac:spMkLst>
            <pc:docMk/>
            <pc:sldMk cId="784224850" sldId="380"/>
            <ac:spMk id="35" creationId="{67F6F499-5075-4D7E-B4AD-BF8C62071EDD}"/>
          </ac:spMkLst>
        </pc:spChg>
        <pc:spChg chg="add">
          <ac:chgData name="Matthew Martineau" userId="073ce0ee-5d7d-468d-8982-2f6aa7a904ba" providerId="ADAL" clId="{53971C23-30BB-42AE-9423-2CB5C908D958}" dt="2026-01-20T18:53:15.500" v="51"/>
          <ac:spMkLst>
            <pc:docMk/>
            <pc:sldMk cId="784224850" sldId="380"/>
            <ac:spMk id="38" creationId="{3E744EC6-AD06-4105-8C2D-43840D5747F5}"/>
          </ac:spMkLst>
        </pc:spChg>
        <pc:spChg chg="add">
          <ac:chgData name="Matthew Martineau" userId="073ce0ee-5d7d-468d-8982-2f6aa7a904ba" providerId="ADAL" clId="{53971C23-30BB-42AE-9423-2CB5C908D958}" dt="2026-01-20T18:53:15.500" v="51"/>
          <ac:spMkLst>
            <pc:docMk/>
            <pc:sldMk cId="784224850" sldId="380"/>
            <ac:spMk id="39" creationId="{E97E0AD0-B74B-4E2C-9048-F25189AC6C4A}"/>
          </ac:spMkLst>
        </pc:spChg>
        <pc:spChg chg="mod">
          <ac:chgData name="Matthew Martineau" userId="073ce0ee-5d7d-468d-8982-2f6aa7a904ba" providerId="ADAL" clId="{53971C23-30BB-42AE-9423-2CB5C908D958}" dt="2026-01-20T18:52:58.563" v="48" actId="1076"/>
          <ac:spMkLst>
            <pc:docMk/>
            <pc:sldMk cId="784224850" sldId="380"/>
            <ac:spMk id="25602" creationId="{00000000-0000-0000-0000-000000000000}"/>
          </ac:spMkLst>
        </pc:spChg>
        <pc:spChg chg="mod">
          <ac:chgData name="Matthew Martineau" userId="073ce0ee-5d7d-468d-8982-2f6aa7a904ba" providerId="ADAL" clId="{53971C23-30BB-42AE-9423-2CB5C908D958}" dt="2026-01-20T18:52:58.563" v="48" actId="1076"/>
          <ac:spMkLst>
            <pc:docMk/>
            <pc:sldMk cId="784224850" sldId="380"/>
            <ac:spMk id="25607" creationId="{00000000-0000-0000-0000-000000000000}"/>
          </ac:spMkLst>
        </pc:spChg>
        <pc:spChg chg="mod">
          <ac:chgData name="Matthew Martineau" userId="073ce0ee-5d7d-468d-8982-2f6aa7a904ba" providerId="ADAL" clId="{53971C23-30BB-42AE-9423-2CB5C908D958}" dt="2026-01-20T18:52:58.563" v="48" actId="1076"/>
          <ac:spMkLst>
            <pc:docMk/>
            <pc:sldMk cId="784224850" sldId="380"/>
            <ac:spMk id="25608" creationId="{00000000-0000-0000-0000-000000000000}"/>
          </ac:spMkLst>
        </pc:spChg>
        <pc:spChg chg="mod">
          <ac:chgData name="Matthew Martineau" userId="073ce0ee-5d7d-468d-8982-2f6aa7a904ba" providerId="ADAL" clId="{53971C23-30BB-42AE-9423-2CB5C908D958}" dt="2026-01-20T18:52:58.563" v="48" actId="1076"/>
          <ac:spMkLst>
            <pc:docMk/>
            <pc:sldMk cId="784224850" sldId="380"/>
            <ac:spMk id="25609" creationId="{00000000-0000-0000-0000-000000000000}"/>
          </ac:spMkLst>
        </pc:spChg>
        <pc:spChg chg="mod">
          <ac:chgData name="Matthew Martineau" userId="073ce0ee-5d7d-468d-8982-2f6aa7a904ba" providerId="ADAL" clId="{53971C23-30BB-42AE-9423-2CB5C908D958}" dt="2026-01-20T18:52:58.563" v="48" actId="1076"/>
          <ac:spMkLst>
            <pc:docMk/>
            <pc:sldMk cId="784224850" sldId="380"/>
            <ac:spMk id="25612" creationId="{00000000-0000-0000-0000-000000000000}"/>
          </ac:spMkLst>
        </pc:spChg>
        <pc:grpChg chg="mod">
          <ac:chgData name="Matthew Martineau" userId="073ce0ee-5d7d-468d-8982-2f6aa7a904ba" providerId="ADAL" clId="{53971C23-30BB-42AE-9423-2CB5C908D958}" dt="2026-01-20T18:52:58.563" v="48" actId="1076"/>
          <ac:grpSpMkLst>
            <pc:docMk/>
            <pc:sldMk cId="784224850" sldId="380"/>
            <ac:grpSpMk id="22" creationId="{C315A2FA-3D4B-4437-9737-686D155F8702}"/>
          </ac:grpSpMkLst>
        </pc:grpChg>
        <pc:grpChg chg="mod">
          <ac:chgData name="Matthew Martineau" userId="073ce0ee-5d7d-468d-8982-2f6aa7a904ba" providerId="ADAL" clId="{53971C23-30BB-42AE-9423-2CB5C908D958}" dt="2026-01-20T18:52:58.563" v="48" actId="1076"/>
          <ac:grpSpMkLst>
            <pc:docMk/>
            <pc:sldMk cId="784224850" sldId="380"/>
            <ac:grpSpMk id="28" creationId="{89A14413-AE24-43AD-9F7C-6275980D54F8}"/>
          </ac:grpSpMkLst>
        </pc:grpChg>
        <pc:grpChg chg="mod">
          <ac:chgData name="Matthew Martineau" userId="073ce0ee-5d7d-468d-8982-2f6aa7a904ba" providerId="ADAL" clId="{53971C23-30BB-42AE-9423-2CB5C908D958}" dt="2026-01-20T18:52:58.563" v="48" actId="1076"/>
          <ac:grpSpMkLst>
            <pc:docMk/>
            <pc:sldMk cId="784224850" sldId="380"/>
            <ac:grpSpMk id="25604" creationId="{00000000-0000-0000-0000-000000000000}"/>
          </ac:grpSpMkLst>
        </pc:grpChg>
        <pc:picChg chg="mod">
          <ac:chgData name="Matthew Martineau" userId="073ce0ee-5d7d-468d-8982-2f6aa7a904ba" providerId="ADAL" clId="{53971C23-30BB-42AE-9423-2CB5C908D958}" dt="2026-01-20T18:52:58.563" v="48" actId="1076"/>
          <ac:picMkLst>
            <pc:docMk/>
            <pc:sldMk cId="784224850" sldId="380"/>
            <ac:picMk id="7" creationId="{D31CCB99-1077-4D2A-A3DD-ED46B203A945}"/>
          </ac:picMkLst>
        </pc:picChg>
        <pc:picChg chg="add">
          <ac:chgData name="Matthew Martineau" userId="073ce0ee-5d7d-468d-8982-2f6aa7a904ba" providerId="ADAL" clId="{53971C23-30BB-42AE-9423-2CB5C908D958}" dt="2026-01-20T18:53:15.500" v="51"/>
          <ac:picMkLst>
            <pc:docMk/>
            <pc:sldMk cId="784224850" sldId="380"/>
            <ac:picMk id="36" creationId="{D6B778BF-F240-4797-8E03-8989B7E152EF}"/>
          </ac:picMkLst>
        </pc:picChg>
        <pc:picChg chg="add">
          <ac:chgData name="Matthew Martineau" userId="073ce0ee-5d7d-468d-8982-2f6aa7a904ba" providerId="ADAL" clId="{53971C23-30BB-42AE-9423-2CB5C908D958}" dt="2026-01-20T18:53:15.500" v="51"/>
          <ac:picMkLst>
            <pc:docMk/>
            <pc:sldMk cId="784224850" sldId="380"/>
            <ac:picMk id="37" creationId="{B80845D5-C7E4-4821-B5F4-F1D6971CA4FC}"/>
          </ac:picMkLst>
        </pc:picChg>
        <pc:picChg chg="add">
          <ac:chgData name="Matthew Martineau" userId="073ce0ee-5d7d-468d-8982-2f6aa7a904ba" providerId="ADAL" clId="{53971C23-30BB-42AE-9423-2CB5C908D958}" dt="2026-01-20T18:53:15.500" v="51"/>
          <ac:picMkLst>
            <pc:docMk/>
            <pc:sldMk cId="784224850" sldId="380"/>
            <ac:picMk id="40" creationId="{DDE0205B-4224-491B-9FF5-C068A5170333}"/>
          </ac:picMkLst>
        </pc:picChg>
        <pc:picChg chg="add">
          <ac:chgData name="Matthew Martineau" userId="073ce0ee-5d7d-468d-8982-2f6aa7a904ba" providerId="ADAL" clId="{53971C23-30BB-42AE-9423-2CB5C908D958}" dt="2026-01-20T18:53:15.500" v="51"/>
          <ac:picMkLst>
            <pc:docMk/>
            <pc:sldMk cId="784224850" sldId="380"/>
            <ac:picMk id="41" creationId="{1A0CE090-97E5-4C50-9A1A-9B6FE1799915}"/>
          </ac:picMkLst>
        </pc:picChg>
        <pc:picChg chg="add">
          <ac:chgData name="Matthew Martineau" userId="073ce0ee-5d7d-468d-8982-2f6aa7a904ba" providerId="ADAL" clId="{53971C23-30BB-42AE-9423-2CB5C908D958}" dt="2026-01-20T18:53:15.500" v="51"/>
          <ac:picMkLst>
            <pc:docMk/>
            <pc:sldMk cId="784224850" sldId="380"/>
            <ac:picMk id="42" creationId="{CC2FC9FB-C8FE-4435-95A2-172A78C3A7BD}"/>
          </ac:picMkLst>
        </pc:picChg>
        <pc:picChg chg="mod">
          <ac:chgData name="Matthew Martineau" userId="073ce0ee-5d7d-468d-8982-2f6aa7a904ba" providerId="ADAL" clId="{53971C23-30BB-42AE-9423-2CB5C908D958}" dt="2026-01-20T18:52:58.563" v="48" actId="1076"/>
          <ac:picMkLst>
            <pc:docMk/>
            <pc:sldMk cId="784224850" sldId="380"/>
            <ac:picMk id="25601" creationId="{00000000-0000-0000-0000-000000000000}"/>
          </ac:picMkLst>
        </pc:picChg>
        <pc:cxnChg chg="mod">
          <ac:chgData name="Matthew Martineau" userId="073ce0ee-5d7d-468d-8982-2f6aa7a904ba" providerId="ADAL" clId="{53971C23-30BB-42AE-9423-2CB5C908D958}" dt="2026-01-20T18:52:58.563" v="48" actId="1076"/>
          <ac:cxnSpMkLst>
            <pc:docMk/>
            <pc:sldMk cId="784224850" sldId="380"/>
            <ac:cxnSpMk id="34" creationId="{0E6BCF95-1A73-448C-B7B8-A122799DA2CF}"/>
          </ac:cxnSpMkLst>
        </pc:cxnChg>
      </pc:sldChg>
      <pc:sldChg chg="addSp modSp">
        <pc:chgData name="Matthew Martineau" userId="073ce0ee-5d7d-468d-8982-2f6aa7a904ba" providerId="ADAL" clId="{53971C23-30BB-42AE-9423-2CB5C908D958}" dt="2026-01-20T18:28:14.277" v="38"/>
        <pc:sldMkLst>
          <pc:docMk/>
          <pc:sldMk cId="198583531" sldId="384"/>
        </pc:sldMkLst>
        <pc:spChg chg="mod">
          <ac:chgData name="Matthew Martineau" userId="073ce0ee-5d7d-468d-8982-2f6aa7a904ba" providerId="ADAL" clId="{53971C23-30BB-42AE-9423-2CB5C908D958}" dt="2026-01-20T18:28:12.236" v="37" actId="1076"/>
          <ac:spMkLst>
            <pc:docMk/>
            <pc:sldMk cId="198583531" sldId="384"/>
            <ac:spMk id="4" creationId="{C7B959CA-EF3B-4BC7-B194-4DC8BDB600B9}"/>
          </ac:spMkLst>
        </pc:spChg>
        <pc:spChg chg="mod">
          <ac:chgData name="Matthew Martineau" userId="073ce0ee-5d7d-468d-8982-2f6aa7a904ba" providerId="ADAL" clId="{53971C23-30BB-42AE-9423-2CB5C908D958}" dt="2026-01-20T18:28:12.236" v="37" actId="1076"/>
          <ac:spMkLst>
            <pc:docMk/>
            <pc:sldMk cId="198583531" sldId="384"/>
            <ac:spMk id="17" creationId="{06BBD085-0171-4DD2-8477-B9C5610DA651}"/>
          </ac:spMkLst>
        </pc:spChg>
        <pc:spChg chg="mod">
          <ac:chgData name="Matthew Martineau" userId="073ce0ee-5d7d-468d-8982-2f6aa7a904ba" providerId="ADAL" clId="{53971C23-30BB-42AE-9423-2CB5C908D958}" dt="2026-01-20T18:27:34.665" v="34" actId="1076"/>
          <ac:spMkLst>
            <pc:docMk/>
            <pc:sldMk cId="198583531" sldId="384"/>
            <ac:spMk id="21" creationId="{00000000-0000-0000-0000-000000000000}"/>
          </ac:spMkLst>
        </pc:spChg>
        <pc:spChg chg="mod">
          <ac:chgData name="Matthew Martineau" userId="073ce0ee-5d7d-468d-8982-2f6aa7a904ba" providerId="ADAL" clId="{53971C23-30BB-42AE-9423-2CB5C908D958}" dt="2026-01-20T18:28:12.236" v="37" actId="1076"/>
          <ac:spMkLst>
            <pc:docMk/>
            <pc:sldMk cId="198583531" sldId="384"/>
            <ac:spMk id="24" creationId="{7A9A1533-6648-4A6A-84F4-6A6B39E40283}"/>
          </ac:spMkLst>
        </pc:spChg>
        <pc:spChg chg="mod">
          <ac:chgData name="Matthew Martineau" userId="073ce0ee-5d7d-468d-8982-2f6aa7a904ba" providerId="ADAL" clId="{53971C23-30BB-42AE-9423-2CB5C908D958}" dt="2026-01-20T18:28:12.236" v="37" actId="1076"/>
          <ac:spMkLst>
            <pc:docMk/>
            <pc:sldMk cId="198583531" sldId="384"/>
            <ac:spMk id="27" creationId="{DA287851-32E7-468D-85D4-A93E5D8EC0CC}"/>
          </ac:spMkLst>
        </pc:spChg>
        <pc:spChg chg="mod">
          <ac:chgData name="Matthew Martineau" userId="073ce0ee-5d7d-468d-8982-2f6aa7a904ba" providerId="ADAL" clId="{53971C23-30BB-42AE-9423-2CB5C908D958}" dt="2026-01-20T18:28:12.236" v="37" actId="1076"/>
          <ac:spMkLst>
            <pc:docMk/>
            <pc:sldMk cId="198583531" sldId="384"/>
            <ac:spMk id="29" creationId="{6E9A8CF7-E9C9-4F6B-8180-91267F26B993}"/>
          </ac:spMkLst>
        </pc:spChg>
        <pc:spChg chg="add">
          <ac:chgData name="Matthew Martineau" userId="073ce0ee-5d7d-468d-8982-2f6aa7a904ba" providerId="ADAL" clId="{53971C23-30BB-42AE-9423-2CB5C908D958}" dt="2026-01-20T18:28:14.277" v="38"/>
          <ac:spMkLst>
            <pc:docMk/>
            <pc:sldMk cId="198583531" sldId="384"/>
            <ac:spMk id="30" creationId="{00F7D1CF-B4BF-4EAB-9B0E-F2EC79CB5004}"/>
          </ac:spMkLst>
        </pc:spChg>
        <pc:spChg chg="mod">
          <ac:chgData name="Matthew Martineau" userId="073ce0ee-5d7d-468d-8982-2f6aa7a904ba" providerId="ADAL" clId="{53971C23-30BB-42AE-9423-2CB5C908D958}" dt="2026-01-20T18:28:12.236" v="37" actId="1076"/>
          <ac:spMkLst>
            <pc:docMk/>
            <pc:sldMk cId="198583531" sldId="384"/>
            <ac:spMk id="31" creationId="{3D4975A9-1E73-4003-8245-F9B7CB265846}"/>
          </ac:spMkLst>
        </pc:spChg>
        <pc:spChg chg="mod">
          <ac:chgData name="Matthew Martineau" userId="073ce0ee-5d7d-468d-8982-2f6aa7a904ba" providerId="ADAL" clId="{53971C23-30BB-42AE-9423-2CB5C908D958}" dt="2026-01-20T18:28:12.236" v="37" actId="1076"/>
          <ac:spMkLst>
            <pc:docMk/>
            <pc:sldMk cId="198583531" sldId="384"/>
            <ac:spMk id="32" creationId="{30CBAE11-E423-490D-86BD-7C76EF82E57B}"/>
          </ac:spMkLst>
        </pc:spChg>
        <pc:spChg chg="mod">
          <ac:chgData name="Matthew Martineau" userId="073ce0ee-5d7d-468d-8982-2f6aa7a904ba" providerId="ADAL" clId="{53971C23-30BB-42AE-9423-2CB5C908D958}" dt="2026-01-20T18:28:12.236" v="37" actId="1076"/>
          <ac:spMkLst>
            <pc:docMk/>
            <pc:sldMk cId="198583531" sldId="384"/>
            <ac:spMk id="33" creationId="{429068D6-D18D-4566-9473-BA6206FCE616}"/>
          </ac:spMkLst>
        </pc:spChg>
        <pc:spChg chg="mod">
          <ac:chgData name="Matthew Martineau" userId="073ce0ee-5d7d-468d-8982-2f6aa7a904ba" providerId="ADAL" clId="{53971C23-30BB-42AE-9423-2CB5C908D958}" dt="2026-01-20T18:28:12.236" v="37" actId="1076"/>
          <ac:spMkLst>
            <pc:docMk/>
            <pc:sldMk cId="198583531" sldId="384"/>
            <ac:spMk id="34" creationId="{6409D607-39A2-4B21-B969-0CFEE9AB36D5}"/>
          </ac:spMkLst>
        </pc:spChg>
        <pc:spChg chg="mod">
          <ac:chgData name="Matthew Martineau" userId="073ce0ee-5d7d-468d-8982-2f6aa7a904ba" providerId="ADAL" clId="{53971C23-30BB-42AE-9423-2CB5C908D958}" dt="2026-01-20T18:28:12.236" v="37" actId="1076"/>
          <ac:spMkLst>
            <pc:docMk/>
            <pc:sldMk cId="198583531" sldId="384"/>
            <ac:spMk id="35" creationId="{42251A3C-3C37-4B5B-B943-E041562C697D}"/>
          </ac:spMkLst>
        </pc:spChg>
        <pc:spChg chg="add">
          <ac:chgData name="Matthew Martineau" userId="073ce0ee-5d7d-468d-8982-2f6aa7a904ba" providerId="ADAL" clId="{53971C23-30BB-42AE-9423-2CB5C908D958}" dt="2026-01-20T18:28:14.277" v="38"/>
          <ac:spMkLst>
            <pc:docMk/>
            <pc:sldMk cId="198583531" sldId="384"/>
            <ac:spMk id="38" creationId="{081BF52A-6A68-4BAE-B3FE-9312D39CA4B4}"/>
          </ac:spMkLst>
        </pc:spChg>
        <pc:spChg chg="mod">
          <ac:chgData name="Matthew Martineau" userId="073ce0ee-5d7d-468d-8982-2f6aa7a904ba" providerId="ADAL" clId="{53971C23-30BB-42AE-9423-2CB5C908D958}" dt="2026-01-20T18:28:12.236" v="37" actId="1076"/>
          <ac:spMkLst>
            <pc:docMk/>
            <pc:sldMk cId="198583531" sldId="384"/>
            <ac:spMk id="39" creationId="{271BFD81-BEA1-4217-9555-B7C103F10AFD}"/>
          </ac:spMkLst>
        </pc:spChg>
        <pc:spChg chg="add">
          <ac:chgData name="Matthew Martineau" userId="073ce0ee-5d7d-468d-8982-2f6aa7a904ba" providerId="ADAL" clId="{53971C23-30BB-42AE-9423-2CB5C908D958}" dt="2026-01-20T18:28:14.277" v="38"/>
          <ac:spMkLst>
            <pc:docMk/>
            <pc:sldMk cId="198583531" sldId="384"/>
            <ac:spMk id="41" creationId="{9CF815D1-D738-4869-8252-B3F79044DDE9}"/>
          </ac:spMkLst>
        </pc:spChg>
        <pc:spChg chg="mod">
          <ac:chgData name="Matthew Martineau" userId="073ce0ee-5d7d-468d-8982-2f6aa7a904ba" providerId="ADAL" clId="{53971C23-30BB-42AE-9423-2CB5C908D958}" dt="2026-01-20T18:28:12.236" v="37" actId="1076"/>
          <ac:spMkLst>
            <pc:docMk/>
            <pc:sldMk cId="198583531" sldId="384"/>
            <ac:spMk id="42" creationId="{E400EB73-9AC6-4012-90D3-10590499344D}"/>
          </ac:spMkLst>
        </pc:spChg>
        <pc:spChg chg="mod">
          <ac:chgData name="Matthew Martineau" userId="073ce0ee-5d7d-468d-8982-2f6aa7a904ba" providerId="ADAL" clId="{53971C23-30BB-42AE-9423-2CB5C908D958}" dt="2026-01-20T18:28:12.236" v="37" actId="1076"/>
          <ac:spMkLst>
            <pc:docMk/>
            <pc:sldMk cId="198583531" sldId="384"/>
            <ac:spMk id="25607" creationId="{00000000-0000-0000-0000-000000000000}"/>
          </ac:spMkLst>
        </pc:spChg>
        <pc:spChg chg="mod">
          <ac:chgData name="Matthew Martineau" userId="073ce0ee-5d7d-468d-8982-2f6aa7a904ba" providerId="ADAL" clId="{53971C23-30BB-42AE-9423-2CB5C908D958}" dt="2026-01-20T18:28:12.236" v="37" actId="1076"/>
          <ac:spMkLst>
            <pc:docMk/>
            <pc:sldMk cId="198583531" sldId="384"/>
            <ac:spMk id="25609" creationId="{00000000-0000-0000-0000-000000000000}"/>
          </ac:spMkLst>
        </pc:spChg>
        <pc:spChg chg="mod">
          <ac:chgData name="Matthew Martineau" userId="073ce0ee-5d7d-468d-8982-2f6aa7a904ba" providerId="ADAL" clId="{53971C23-30BB-42AE-9423-2CB5C908D958}" dt="2026-01-20T18:28:12.236" v="37" actId="1076"/>
          <ac:spMkLst>
            <pc:docMk/>
            <pc:sldMk cId="198583531" sldId="384"/>
            <ac:spMk id="25612" creationId="{00000000-0000-0000-0000-000000000000}"/>
          </ac:spMkLst>
        </pc:spChg>
        <pc:grpChg chg="mod">
          <ac:chgData name="Matthew Martineau" userId="073ce0ee-5d7d-468d-8982-2f6aa7a904ba" providerId="ADAL" clId="{53971C23-30BB-42AE-9423-2CB5C908D958}" dt="2026-01-20T18:28:12.236" v="37" actId="1076"/>
          <ac:grpSpMkLst>
            <pc:docMk/>
            <pc:sldMk cId="198583531" sldId="384"/>
            <ac:grpSpMk id="22" creationId="{C315A2FA-3D4B-4437-9737-686D155F8702}"/>
          </ac:grpSpMkLst>
        </pc:grpChg>
        <pc:grpChg chg="mod">
          <ac:chgData name="Matthew Martineau" userId="073ce0ee-5d7d-468d-8982-2f6aa7a904ba" providerId="ADAL" clId="{53971C23-30BB-42AE-9423-2CB5C908D958}" dt="2026-01-20T18:28:12.236" v="37" actId="1076"/>
          <ac:grpSpMkLst>
            <pc:docMk/>
            <pc:sldMk cId="198583531" sldId="384"/>
            <ac:grpSpMk id="25604" creationId="{00000000-0000-0000-0000-000000000000}"/>
          </ac:grpSpMkLst>
        </pc:grpChg>
        <pc:picChg chg="mod">
          <ac:chgData name="Matthew Martineau" userId="073ce0ee-5d7d-468d-8982-2f6aa7a904ba" providerId="ADAL" clId="{53971C23-30BB-42AE-9423-2CB5C908D958}" dt="2026-01-20T18:28:12.236" v="37" actId="1076"/>
          <ac:picMkLst>
            <pc:docMk/>
            <pc:sldMk cId="198583531" sldId="384"/>
            <ac:picMk id="7" creationId="{D31CCB99-1077-4D2A-A3DD-ED46B203A945}"/>
          </ac:picMkLst>
        </pc:picChg>
        <pc:picChg chg="add">
          <ac:chgData name="Matthew Martineau" userId="073ce0ee-5d7d-468d-8982-2f6aa7a904ba" providerId="ADAL" clId="{53971C23-30BB-42AE-9423-2CB5C908D958}" dt="2026-01-20T18:28:14.277" v="38"/>
          <ac:picMkLst>
            <pc:docMk/>
            <pc:sldMk cId="198583531" sldId="384"/>
            <ac:picMk id="36" creationId="{AF54E293-0D9C-4A61-BCB1-10A562C589B8}"/>
          </ac:picMkLst>
        </pc:picChg>
        <pc:picChg chg="add">
          <ac:chgData name="Matthew Martineau" userId="073ce0ee-5d7d-468d-8982-2f6aa7a904ba" providerId="ADAL" clId="{53971C23-30BB-42AE-9423-2CB5C908D958}" dt="2026-01-20T18:28:14.277" v="38"/>
          <ac:picMkLst>
            <pc:docMk/>
            <pc:sldMk cId="198583531" sldId="384"/>
            <ac:picMk id="37" creationId="{98BC5B9A-D143-4D6E-A36C-F66163556A0D}"/>
          </ac:picMkLst>
        </pc:picChg>
        <pc:picChg chg="add">
          <ac:chgData name="Matthew Martineau" userId="073ce0ee-5d7d-468d-8982-2f6aa7a904ba" providerId="ADAL" clId="{53971C23-30BB-42AE-9423-2CB5C908D958}" dt="2026-01-20T18:28:14.277" v="38"/>
          <ac:picMkLst>
            <pc:docMk/>
            <pc:sldMk cId="198583531" sldId="384"/>
            <ac:picMk id="43" creationId="{BF53CE96-9D68-40C0-B3F7-F107E7C27121}"/>
          </ac:picMkLst>
        </pc:picChg>
        <pc:picChg chg="add">
          <ac:chgData name="Matthew Martineau" userId="073ce0ee-5d7d-468d-8982-2f6aa7a904ba" providerId="ADAL" clId="{53971C23-30BB-42AE-9423-2CB5C908D958}" dt="2026-01-20T18:28:14.277" v="38"/>
          <ac:picMkLst>
            <pc:docMk/>
            <pc:sldMk cId="198583531" sldId="384"/>
            <ac:picMk id="44" creationId="{BF8CF658-2CAA-43FF-A211-A199ABAC70CE}"/>
          </ac:picMkLst>
        </pc:picChg>
        <pc:picChg chg="add">
          <ac:chgData name="Matthew Martineau" userId="073ce0ee-5d7d-468d-8982-2f6aa7a904ba" providerId="ADAL" clId="{53971C23-30BB-42AE-9423-2CB5C908D958}" dt="2026-01-20T18:28:14.277" v="38"/>
          <ac:picMkLst>
            <pc:docMk/>
            <pc:sldMk cId="198583531" sldId="384"/>
            <ac:picMk id="45" creationId="{BD49D719-EF6B-4161-808D-CCB08DF9755F}"/>
          </ac:picMkLst>
        </pc:picChg>
        <pc:picChg chg="mod">
          <ac:chgData name="Matthew Martineau" userId="073ce0ee-5d7d-468d-8982-2f6aa7a904ba" providerId="ADAL" clId="{53971C23-30BB-42AE-9423-2CB5C908D958}" dt="2026-01-20T18:28:12.236" v="37" actId="1076"/>
          <ac:picMkLst>
            <pc:docMk/>
            <pc:sldMk cId="198583531" sldId="384"/>
            <ac:picMk id="25601" creationId="{00000000-0000-0000-0000-000000000000}"/>
          </ac:picMkLst>
        </pc:picChg>
      </pc:sldChg>
      <pc:sldChg chg="addSp delSp modSp delAnim">
        <pc:chgData name="Matthew Martineau" userId="073ce0ee-5d7d-468d-8982-2f6aa7a904ba" providerId="ADAL" clId="{53971C23-30BB-42AE-9423-2CB5C908D958}" dt="2026-01-20T18:16:57.652" v="32"/>
        <pc:sldMkLst>
          <pc:docMk/>
          <pc:sldMk cId="906235463" sldId="389"/>
        </pc:sldMkLst>
        <pc:spChg chg="add mod">
          <ac:chgData name="Matthew Martineau" userId="073ce0ee-5d7d-468d-8982-2f6aa7a904ba" providerId="ADAL" clId="{53971C23-30BB-42AE-9423-2CB5C908D958}" dt="2026-01-20T18:16:49.459" v="29" actId="14100"/>
          <ac:spMkLst>
            <pc:docMk/>
            <pc:sldMk cId="906235463" sldId="389"/>
            <ac:spMk id="2" creationId="{D505DF46-0D0A-4D22-B0F0-92BA584FE1F7}"/>
          </ac:spMkLst>
        </pc:spChg>
        <pc:spChg chg="mod">
          <ac:chgData name="Matthew Martineau" userId="073ce0ee-5d7d-468d-8982-2f6aa7a904ba" providerId="ADAL" clId="{53971C23-30BB-42AE-9423-2CB5C908D958}" dt="2026-01-20T18:14:47.986" v="19" actId="1076"/>
          <ac:spMkLst>
            <pc:docMk/>
            <pc:sldMk cId="906235463" sldId="389"/>
            <ac:spMk id="4" creationId="{0F78FCCF-09AB-1B9F-FFE2-3F7DCDBA73F8}"/>
          </ac:spMkLst>
        </pc:spChg>
        <pc:spChg chg="del">
          <ac:chgData name="Matthew Martineau" userId="073ce0ee-5d7d-468d-8982-2f6aa7a904ba" providerId="ADAL" clId="{53971C23-30BB-42AE-9423-2CB5C908D958}" dt="2026-01-20T18:14:50.464" v="20" actId="478"/>
          <ac:spMkLst>
            <pc:docMk/>
            <pc:sldMk cId="906235463" sldId="389"/>
            <ac:spMk id="13" creationId="{00000000-0000-0000-0000-000000000000}"/>
          </ac:spMkLst>
        </pc:spChg>
        <pc:spChg chg="del mod">
          <ac:chgData name="Matthew Martineau" userId="073ce0ee-5d7d-468d-8982-2f6aa7a904ba" providerId="ADAL" clId="{53971C23-30BB-42AE-9423-2CB5C908D958}" dt="2026-01-20T18:16:56.340" v="31" actId="478"/>
          <ac:spMkLst>
            <pc:docMk/>
            <pc:sldMk cId="906235463" sldId="389"/>
            <ac:spMk id="14" creationId="{339CDF2F-2567-4B5A-A8B9-59C55C660262}"/>
          </ac:spMkLst>
        </pc:spChg>
        <pc:spChg chg="add">
          <ac:chgData name="Matthew Martineau" userId="073ce0ee-5d7d-468d-8982-2f6aa7a904ba" providerId="ADAL" clId="{53971C23-30BB-42AE-9423-2CB5C908D958}" dt="2026-01-20T18:16:57.652" v="32"/>
          <ac:spMkLst>
            <pc:docMk/>
            <pc:sldMk cId="906235463" sldId="389"/>
            <ac:spMk id="16" creationId="{9E1BB367-252E-42AC-B857-F2F48AFF9418}"/>
          </ac:spMkLst>
        </pc:spChg>
        <pc:spChg chg="mod">
          <ac:chgData name="Matthew Martineau" userId="073ce0ee-5d7d-468d-8982-2f6aa7a904ba" providerId="ADAL" clId="{53971C23-30BB-42AE-9423-2CB5C908D958}" dt="2026-01-20T18:14:47.986" v="19" actId="1076"/>
          <ac:spMkLst>
            <pc:docMk/>
            <pc:sldMk cId="906235463" sldId="389"/>
            <ac:spMk id="17" creationId="{00000000-0000-0000-0000-000000000000}"/>
          </ac:spMkLst>
        </pc:spChg>
        <pc:spChg chg="mod">
          <ac:chgData name="Matthew Martineau" userId="073ce0ee-5d7d-468d-8982-2f6aa7a904ba" providerId="ADAL" clId="{53971C23-30BB-42AE-9423-2CB5C908D958}" dt="2026-01-20T18:14:47.986" v="19" actId="1076"/>
          <ac:spMkLst>
            <pc:docMk/>
            <pc:sldMk cId="906235463" sldId="389"/>
            <ac:spMk id="18" creationId="{00000000-0000-0000-0000-000000000000}"/>
          </ac:spMkLst>
        </pc:spChg>
        <pc:spChg chg="mod">
          <ac:chgData name="Matthew Martineau" userId="073ce0ee-5d7d-468d-8982-2f6aa7a904ba" providerId="ADAL" clId="{53971C23-30BB-42AE-9423-2CB5C908D958}" dt="2026-01-20T18:14:47.986" v="19" actId="1076"/>
          <ac:spMkLst>
            <pc:docMk/>
            <pc:sldMk cId="906235463" sldId="389"/>
            <ac:spMk id="20" creationId="{472F1637-9C53-48E8-9E0A-AA4B1888D4EB}"/>
          </ac:spMkLst>
        </pc:spChg>
        <pc:spChg chg="add">
          <ac:chgData name="Matthew Martineau" userId="073ce0ee-5d7d-468d-8982-2f6aa7a904ba" providerId="ADAL" clId="{53971C23-30BB-42AE-9423-2CB5C908D958}" dt="2026-01-20T18:16:57.652" v="32"/>
          <ac:spMkLst>
            <pc:docMk/>
            <pc:sldMk cId="906235463" sldId="389"/>
            <ac:spMk id="22" creationId="{1DCDCA32-D606-4E4D-A3EA-0995D9BDAF27}"/>
          </ac:spMkLst>
        </pc:spChg>
        <pc:spChg chg="mod">
          <ac:chgData name="Matthew Martineau" userId="073ce0ee-5d7d-468d-8982-2f6aa7a904ba" providerId="ADAL" clId="{53971C23-30BB-42AE-9423-2CB5C908D958}" dt="2026-01-20T18:14:47.986" v="19" actId="1076"/>
          <ac:spMkLst>
            <pc:docMk/>
            <pc:sldMk cId="906235463" sldId="389"/>
            <ac:spMk id="23" creationId="{55DA7CAB-23CE-4B04-B37F-07DB6036D432}"/>
          </ac:spMkLst>
        </pc:spChg>
        <pc:spChg chg="add">
          <ac:chgData name="Matthew Martineau" userId="073ce0ee-5d7d-468d-8982-2f6aa7a904ba" providerId="ADAL" clId="{53971C23-30BB-42AE-9423-2CB5C908D958}" dt="2026-01-20T18:16:57.652" v="32"/>
          <ac:spMkLst>
            <pc:docMk/>
            <pc:sldMk cId="906235463" sldId="389"/>
            <ac:spMk id="24" creationId="{47FE1CF4-6D45-42B7-BC89-0727BBFFA1A1}"/>
          </ac:spMkLst>
        </pc:spChg>
        <pc:spChg chg="mod">
          <ac:chgData name="Matthew Martineau" userId="073ce0ee-5d7d-468d-8982-2f6aa7a904ba" providerId="ADAL" clId="{53971C23-30BB-42AE-9423-2CB5C908D958}" dt="2026-01-20T18:14:47.986" v="19" actId="1076"/>
          <ac:spMkLst>
            <pc:docMk/>
            <pc:sldMk cId="906235463" sldId="389"/>
            <ac:spMk id="29698" creationId="{00000000-0000-0000-0000-000000000000}"/>
          </ac:spMkLst>
        </pc:spChg>
        <pc:spChg chg="mod">
          <ac:chgData name="Matthew Martineau" userId="073ce0ee-5d7d-468d-8982-2f6aa7a904ba" providerId="ADAL" clId="{53971C23-30BB-42AE-9423-2CB5C908D958}" dt="2026-01-20T18:15:11.961" v="23" actId="1076"/>
          <ac:spMkLst>
            <pc:docMk/>
            <pc:sldMk cId="906235463" sldId="389"/>
            <ac:spMk id="84994" creationId="{00000000-0000-0000-0000-000000000000}"/>
          </ac:spMkLst>
        </pc:spChg>
        <pc:graphicFrameChg chg="mod">
          <ac:chgData name="Matthew Martineau" userId="073ce0ee-5d7d-468d-8982-2f6aa7a904ba" providerId="ADAL" clId="{53971C23-30BB-42AE-9423-2CB5C908D958}" dt="2026-01-20T18:14:47.986" v="19" actId="1076"/>
          <ac:graphicFrameMkLst>
            <pc:docMk/>
            <pc:sldMk cId="906235463" sldId="389"/>
            <ac:graphicFrameMk id="26692" creationId="{00000000-0000-0000-0000-000000000000}"/>
          </ac:graphicFrameMkLst>
        </pc:graphicFrameChg>
        <pc:graphicFrameChg chg="mod">
          <ac:chgData name="Matthew Martineau" userId="073ce0ee-5d7d-468d-8982-2f6aa7a904ba" providerId="ADAL" clId="{53971C23-30BB-42AE-9423-2CB5C908D958}" dt="2026-01-20T18:14:47.986" v="19" actId="1076"/>
          <ac:graphicFrameMkLst>
            <pc:docMk/>
            <pc:sldMk cId="906235463" sldId="389"/>
            <ac:graphicFrameMk id="26693" creationId="{00000000-0000-0000-0000-000000000000}"/>
          </ac:graphicFrameMkLst>
        </pc:graphicFrameChg>
        <pc:picChg chg="add">
          <ac:chgData name="Matthew Martineau" userId="073ce0ee-5d7d-468d-8982-2f6aa7a904ba" providerId="ADAL" clId="{53971C23-30BB-42AE-9423-2CB5C908D958}" dt="2026-01-20T18:16:57.652" v="32"/>
          <ac:picMkLst>
            <pc:docMk/>
            <pc:sldMk cId="906235463" sldId="389"/>
            <ac:picMk id="19" creationId="{2C6E7061-EA88-44F8-8E73-2B04E473987D}"/>
          </ac:picMkLst>
        </pc:picChg>
        <pc:picChg chg="add">
          <ac:chgData name="Matthew Martineau" userId="073ce0ee-5d7d-468d-8982-2f6aa7a904ba" providerId="ADAL" clId="{53971C23-30BB-42AE-9423-2CB5C908D958}" dt="2026-01-20T18:16:57.652" v="32"/>
          <ac:picMkLst>
            <pc:docMk/>
            <pc:sldMk cId="906235463" sldId="389"/>
            <ac:picMk id="21" creationId="{E5DCB212-A285-4269-BE9F-EC6433FACD6B}"/>
          </ac:picMkLst>
        </pc:picChg>
        <pc:picChg chg="add">
          <ac:chgData name="Matthew Martineau" userId="073ce0ee-5d7d-468d-8982-2f6aa7a904ba" providerId="ADAL" clId="{53971C23-30BB-42AE-9423-2CB5C908D958}" dt="2026-01-20T18:16:57.652" v="32"/>
          <ac:picMkLst>
            <pc:docMk/>
            <pc:sldMk cId="906235463" sldId="389"/>
            <ac:picMk id="25" creationId="{FA9CC436-7A91-43C7-99A5-E08CA3BA0D48}"/>
          </ac:picMkLst>
        </pc:picChg>
        <pc:picChg chg="add">
          <ac:chgData name="Matthew Martineau" userId="073ce0ee-5d7d-468d-8982-2f6aa7a904ba" providerId="ADAL" clId="{53971C23-30BB-42AE-9423-2CB5C908D958}" dt="2026-01-20T18:16:57.652" v="32"/>
          <ac:picMkLst>
            <pc:docMk/>
            <pc:sldMk cId="906235463" sldId="389"/>
            <ac:picMk id="26" creationId="{757C4AEF-70BC-4148-8AC6-E809C23E0459}"/>
          </ac:picMkLst>
        </pc:picChg>
        <pc:picChg chg="add">
          <ac:chgData name="Matthew Martineau" userId="073ce0ee-5d7d-468d-8982-2f6aa7a904ba" providerId="ADAL" clId="{53971C23-30BB-42AE-9423-2CB5C908D958}" dt="2026-01-20T18:16:57.652" v="32"/>
          <ac:picMkLst>
            <pc:docMk/>
            <pc:sldMk cId="906235463" sldId="389"/>
            <ac:picMk id="27" creationId="{3ADF6848-1CE0-416F-9996-F47553C709C6}"/>
          </ac:picMkLst>
        </pc:picChg>
      </pc:sldChg>
      <pc:sldChg chg="addSp modSp">
        <pc:chgData name="Matthew Martineau" userId="073ce0ee-5d7d-468d-8982-2f6aa7a904ba" providerId="ADAL" clId="{53971C23-30BB-42AE-9423-2CB5C908D958}" dt="2026-01-20T17:53:33.279" v="14"/>
        <pc:sldMkLst>
          <pc:docMk/>
          <pc:sldMk cId="2226428995" sldId="390"/>
        </pc:sldMkLst>
        <pc:spChg chg="mod">
          <ac:chgData name="Matthew Martineau" userId="073ce0ee-5d7d-468d-8982-2f6aa7a904ba" providerId="ADAL" clId="{53971C23-30BB-42AE-9423-2CB5C908D958}" dt="2026-01-20T17:53:30.398" v="13" actId="1076"/>
          <ac:spMkLst>
            <pc:docMk/>
            <pc:sldMk cId="2226428995" sldId="390"/>
            <ac:spMk id="2" creationId="{E655690D-0AE6-4844-B595-5C69AFF0B380}"/>
          </ac:spMkLst>
        </pc:spChg>
        <pc:spChg chg="add">
          <ac:chgData name="Matthew Martineau" userId="073ce0ee-5d7d-468d-8982-2f6aa7a904ba" providerId="ADAL" clId="{53971C23-30BB-42AE-9423-2CB5C908D958}" dt="2026-01-20T17:53:33.279" v="14"/>
          <ac:spMkLst>
            <pc:docMk/>
            <pc:sldMk cId="2226428995" sldId="390"/>
            <ac:spMk id="19" creationId="{8CBC291C-B9CE-4F42-8C55-F081705FF490}"/>
          </ac:spMkLst>
        </pc:spChg>
        <pc:spChg chg="add">
          <ac:chgData name="Matthew Martineau" userId="073ce0ee-5d7d-468d-8982-2f6aa7a904ba" providerId="ADAL" clId="{53971C23-30BB-42AE-9423-2CB5C908D958}" dt="2026-01-20T17:53:33.279" v="14"/>
          <ac:spMkLst>
            <pc:docMk/>
            <pc:sldMk cId="2226428995" sldId="390"/>
            <ac:spMk id="32" creationId="{5DC80940-F26E-475B-9C97-3A25DBC11EC7}"/>
          </ac:spMkLst>
        </pc:spChg>
        <pc:spChg chg="add">
          <ac:chgData name="Matthew Martineau" userId="073ce0ee-5d7d-468d-8982-2f6aa7a904ba" providerId="ADAL" clId="{53971C23-30BB-42AE-9423-2CB5C908D958}" dt="2026-01-20T17:53:33.279" v="14"/>
          <ac:spMkLst>
            <pc:docMk/>
            <pc:sldMk cId="2226428995" sldId="390"/>
            <ac:spMk id="33" creationId="{35053923-4283-48BD-8944-A34FB8DAB476}"/>
          </ac:spMkLst>
        </pc:spChg>
        <pc:picChg chg="add">
          <ac:chgData name="Matthew Martineau" userId="073ce0ee-5d7d-468d-8982-2f6aa7a904ba" providerId="ADAL" clId="{53971C23-30BB-42AE-9423-2CB5C908D958}" dt="2026-01-20T17:53:33.279" v="14"/>
          <ac:picMkLst>
            <pc:docMk/>
            <pc:sldMk cId="2226428995" sldId="390"/>
            <ac:picMk id="26" creationId="{795CB83E-0586-4B05-B0C1-4D42EC46BCFE}"/>
          </ac:picMkLst>
        </pc:picChg>
        <pc:picChg chg="add">
          <ac:chgData name="Matthew Martineau" userId="073ce0ee-5d7d-468d-8982-2f6aa7a904ba" providerId="ADAL" clId="{53971C23-30BB-42AE-9423-2CB5C908D958}" dt="2026-01-20T17:53:33.279" v="14"/>
          <ac:picMkLst>
            <pc:docMk/>
            <pc:sldMk cId="2226428995" sldId="390"/>
            <ac:picMk id="31" creationId="{D2309D58-B83E-47AB-94A0-D10C45BABA8D}"/>
          </ac:picMkLst>
        </pc:picChg>
        <pc:picChg chg="add">
          <ac:chgData name="Matthew Martineau" userId="073ce0ee-5d7d-468d-8982-2f6aa7a904ba" providerId="ADAL" clId="{53971C23-30BB-42AE-9423-2CB5C908D958}" dt="2026-01-20T17:53:33.279" v="14"/>
          <ac:picMkLst>
            <pc:docMk/>
            <pc:sldMk cId="2226428995" sldId="390"/>
            <ac:picMk id="34" creationId="{71E2F059-D080-479E-AEA2-5C584E77F81E}"/>
          </ac:picMkLst>
        </pc:picChg>
        <pc:picChg chg="add">
          <ac:chgData name="Matthew Martineau" userId="073ce0ee-5d7d-468d-8982-2f6aa7a904ba" providerId="ADAL" clId="{53971C23-30BB-42AE-9423-2CB5C908D958}" dt="2026-01-20T17:53:33.279" v="14"/>
          <ac:picMkLst>
            <pc:docMk/>
            <pc:sldMk cId="2226428995" sldId="390"/>
            <ac:picMk id="38" creationId="{2583809E-DC75-45B9-B81A-71E84ACE335A}"/>
          </ac:picMkLst>
        </pc:picChg>
        <pc:picChg chg="add">
          <ac:chgData name="Matthew Martineau" userId="073ce0ee-5d7d-468d-8982-2f6aa7a904ba" providerId="ADAL" clId="{53971C23-30BB-42AE-9423-2CB5C908D958}" dt="2026-01-20T17:53:33.279" v="14"/>
          <ac:picMkLst>
            <pc:docMk/>
            <pc:sldMk cId="2226428995" sldId="390"/>
            <ac:picMk id="39" creationId="{2979E989-DAC7-44DE-8379-BDBB02B1B9C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pPr lvl="0"/>
            <a:endParaRPr lang="en-US" noProof="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93172" tIns="46586" rIns="93172" bIns="46586"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Footer Placeholder 5"/>
          <p:cNvSpPr txBox="1">
            <a:spLocks/>
          </p:cNvSpPr>
          <p:nvPr/>
        </p:nvSpPr>
        <p:spPr bwMode="auto">
          <a:xfrm>
            <a:off x="0" y="8830659"/>
            <a:ext cx="3038145" cy="464205"/>
          </a:xfrm>
          <a:prstGeom prst="rect">
            <a:avLst/>
          </a:prstGeom>
          <a:noFill/>
          <a:ln w="9525">
            <a:noFill/>
            <a:miter lim="800000"/>
            <a:headEnd/>
            <a:tailEnd/>
          </a:ln>
        </p:spPr>
        <p:txBody>
          <a:bodyPr lIns="93172" tIns="46586" rIns="93172" bIns="46586" anchor="b"/>
          <a:lstStyle/>
          <a:p>
            <a:pPr>
              <a:defRPr/>
            </a:pPr>
            <a:r>
              <a:rPr lang="en-US" sz="1300" dirty="0">
                <a:latin typeface="Times New Roman" charset="0"/>
                <a:ea typeface="ＭＳ Ｐゴシック" charset="-128"/>
                <a:cs typeface="Times New Roman" charset="0"/>
              </a:rPr>
              <a:t>August 2010</a:t>
            </a:r>
          </a:p>
        </p:txBody>
      </p:sp>
      <p:sp>
        <p:nvSpPr>
          <p:cNvPr id="9" name="Rectangle 7"/>
          <p:cNvSpPr txBox="1">
            <a:spLocks noChangeArrowheads="1"/>
          </p:cNvSpPr>
          <p:nvPr/>
        </p:nvSpPr>
        <p:spPr bwMode="auto">
          <a:xfrm>
            <a:off x="3903795" y="8819898"/>
            <a:ext cx="3106605" cy="476502"/>
          </a:xfrm>
          <a:prstGeom prst="rect">
            <a:avLst/>
          </a:prstGeom>
          <a:noFill/>
          <a:ln>
            <a:miter lim="800000"/>
            <a:headEnd/>
            <a:tailEnd/>
          </a:ln>
        </p:spPr>
        <p:txBody>
          <a:bodyPr lIns="93172" tIns="46586" rIns="93172" bIns="46586" anchor="b"/>
          <a:lstStyle/>
          <a:p>
            <a:pPr algn="r" defTabSz="931717">
              <a:defRPr/>
            </a:pPr>
            <a:fld id="{F456CB8C-FB59-4FC1-BB6B-ED6333349E24}" type="slidenum">
              <a:rPr lang="en-US" sz="1300">
                <a:latin typeface="Times New Roman" charset="0"/>
                <a:ea typeface="Times New Roman" charset="0"/>
                <a:cs typeface="Times New Roman" charset="0"/>
              </a:rPr>
              <a:pPr algn="r" defTabSz="931717">
                <a:defRPr/>
              </a:pPr>
              <a:t>‹#›</a:t>
            </a:fld>
            <a:endParaRPr lang="en-US" sz="13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322691256"/>
      </p:ext>
    </p:extLst>
  </p:cSld>
  <p:clrMap bg1="lt1" tx1="dk1" bg2="lt2" tx2="dk2" accent1="accent1" accent2="accent2" accent3="accent3" accent4="accent4" accent5="accent5" accent6="accent6" hlink="hlink" folHlink="folHlink"/>
  <p:notesStyle>
    <a:lvl1pPr algn="l" defTabSz="457200" rtl="0" eaLnBrk="0" fontAlgn="base" hangingPunct="0">
      <a:spcBef>
        <a:spcPts val="600"/>
      </a:spcBef>
      <a:spcAft>
        <a:spcPts val="600"/>
      </a:spcAft>
      <a:defRPr sz="1200" kern="1200">
        <a:solidFill>
          <a:schemeClr val="tx1"/>
        </a:solidFill>
        <a:latin typeface="Times New Roman" pitchFamily="18" charset="0"/>
        <a:ea typeface="ＭＳ Ｐゴシック" charset="-128"/>
        <a:cs typeface="Times New Roman" pitchFamily="18" charset="0"/>
      </a:defRPr>
    </a:lvl1pPr>
    <a:lvl2pPr marL="457200" algn="l" defTabSz="457200" rtl="0" eaLnBrk="0" fontAlgn="base" hangingPunct="0">
      <a:spcBef>
        <a:spcPts val="600"/>
      </a:spcBef>
      <a:spcAft>
        <a:spcPts val="600"/>
      </a:spcAft>
      <a:defRPr sz="1200" kern="1200">
        <a:solidFill>
          <a:schemeClr val="tx1"/>
        </a:solidFill>
        <a:latin typeface="Times New Roman" pitchFamily="18" charset="0"/>
        <a:ea typeface="ＭＳ Ｐゴシック" charset="-128"/>
        <a:cs typeface="Times New Roman" pitchFamily="18" charset="0"/>
      </a:defRPr>
    </a:lvl2pPr>
    <a:lvl3pPr marL="914400" algn="l" defTabSz="457200" rtl="0" eaLnBrk="0" fontAlgn="base" hangingPunct="0">
      <a:spcBef>
        <a:spcPts val="600"/>
      </a:spcBef>
      <a:spcAft>
        <a:spcPts val="600"/>
      </a:spcAft>
      <a:defRPr sz="1200" kern="1200">
        <a:solidFill>
          <a:schemeClr val="tx1"/>
        </a:solidFill>
        <a:latin typeface="Times New Roman" pitchFamily="18" charset="0"/>
        <a:ea typeface="ＭＳ Ｐゴシック" charset="-128"/>
        <a:cs typeface="Times New Roman" pitchFamily="18" charset="0"/>
      </a:defRPr>
    </a:lvl3pPr>
    <a:lvl4pPr marL="1371600" algn="l" defTabSz="457200" rtl="0" eaLnBrk="0" fontAlgn="base" hangingPunct="0">
      <a:spcBef>
        <a:spcPts val="600"/>
      </a:spcBef>
      <a:spcAft>
        <a:spcPts val="600"/>
      </a:spcAft>
      <a:defRPr sz="1200" kern="1200">
        <a:solidFill>
          <a:schemeClr val="tx1"/>
        </a:solidFill>
        <a:latin typeface="Times New Roman" pitchFamily="18" charset="0"/>
        <a:ea typeface="ＭＳ Ｐゴシック" charset="-128"/>
        <a:cs typeface="Times New Roman" pitchFamily="18" charset="0"/>
      </a:defRPr>
    </a:lvl4pPr>
    <a:lvl5pPr marL="1828800" algn="l" defTabSz="457200" rtl="0" eaLnBrk="0" fontAlgn="base" hangingPunct="0">
      <a:spcBef>
        <a:spcPts val="600"/>
      </a:spcBef>
      <a:spcAft>
        <a:spcPts val="600"/>
      </a:spcAft>
      <a:defRPr sz="1200" kern="1200">
        <a:solidFill>
          <a:schemeClr val="tx1"/>
        </a:solidFill>
        <a:latin typeface="Times New Roman" pitchFamily="18" charset="0"/>
        <a:ea typeface="ＭＳ Ｐゴシック" charset="-128"/>
        <a:cs typeface="Times New Roman" pitchFamily="18"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2437228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exterior surface is very leaky, pa will be misleadingly high.</a:t>
            </a:r>
          </a:p>
          <a:p>
            <a:r>
              <a:rPr lang="en-US" dirty="0"/>
              <a:t>Note a wall is at 50 and can be very leaky.</a:t>
            </a:r>
          </a:p>
          <a:p>
            <a:r>
              <a:rPr lang="en-US" dirty="0"/>
              <a:t>When exterior surface is very tight, the low pa is in relationship to very small total leakage area.</a:t>
            </a:r>
          </a:p>
          <a:p>
            <a:r>
              <a:rPr lang="en-US" dirty="0"/>
              <a:t>If it’s a garage, make a small opening of about 1 square foot and check the chart.</a:t>
            </a:r>
          </a:p>
        </p:txBody>
      </p:sp>
    </p:spTree>
    <p:extLst>
      <p:ext uri="{BB962C8B-B14F-4D97-AF65-F5344CB8AC3E}">
        <p14:creationId xmlns:p14="http://schemas.microsoft.com/office/powerpoint/2010/main" val="4290081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1112432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defRPr/>
            </a:pPr>
            <a:r>
              <a:rPr lang="en-US" dirty="0"/>
              <a:t>The roof is 3 times as leaky, so divide the roof sf by 3 to get the attic leakage area. </a:t>
            </a:r>
          </a:p>
        </p:txBody>
      </p:sp>
    </p:spTree>
    <p:extLst>
      <p:ext uri="{BB962C8B-B14F-4D97-AF65-F5344CB8AC3E}">
        <p14:creationId xmlns:p14="http://schemas.microsoft.com/office/powerpoint/2010/main" val="3470829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a:spcBef>
                <a:spcPts val="578"/>
              </a:spcBef>
              <a:spcAft>
                <a:spcPts val="578"/>
              </a:spcAft>
              <a:defRPr/>
            </a:pPr>
            <a:r>
              <a:rPr lang="en-US" b="0" i="1" dirty="0">
                <a:solidFill>
                  <a:srgbClr val="000066"/>
                </a:solidFill>
              </a:rPr>
              <a:t>It takes more pressure to move a cubic foot of air through a smaller hole in the same amount of time.</a:t>
            </a:r>
          </a:p>
          <a:p>
            <a:endParaRPr lang="en-US" dirty="0"/>
          </a:p>
        </p:txBody>
      </p:sp>
    </p:spTree>
    <p:extLst>
      <p:ext uri="{BB962C8B-B14F-4D97-AF65-F5344CB8AC3E}">
        <p14:creationId xmlns:p14="http://schemas.microsoft.com/office/powerpoint/2010/main" val="2318212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a:spcBef>
                <a:spcPts val="578"/>
              </a:spcBef>
              <a:spcAft>
                <a:spcPts val="578"/>
              </a:spcAft>
              <a:defRPr/>
            </a:pPr>
            <a:r>
              <a:rPr lang="en-US" b="1" i="1" dirty="0">
                <a:solidFill>
                  <a:srgbClr val="000066"/>
                </a:solidFill>
              </a:rPr>
              <a:t>PPB vs MC It takes more pressure to move a cubic foot of air through a smaller hole in the same amount of time.</a:t>
            </a:r>
          </a:p>
          <a:p>
            <a:endParaRPr lang="en-US" dirty="0"/>
          </a:p>
        </p:txBody>
      </p:sp>
    </p:spTree>
    <p:extLst>
      <p:ext uri="{BB962C8B-B14F-4D97-AF65-F5344CB8AC3E}">
        <p14:creationId xmlns:p14="http://schemas.microsoft.com/office/powerpoint/2010/main" val="2140779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79516" indent="-232929" eaLnBrk="1" hangingPunct="1">
              <a:spcBef>
                <a:spcPts val="0"/>
              </a:spcBef>
              <a:spcAft>
                <a:spcPts val="0"/>
              </a:spcAft>
              <a:buFont typeface="Symbol"/>
              <a:buChar char="·"/>
              <a:defRPr/>
            </a:pPr>
            <a:r>
              <a:rPr lang="en-US" dirty="0">
                <a:latin typeface="Times New Roman"/>
              </a:rPr>
              <a:t>Find the zone to house pressure in the far left column. Let’s use 37 for this example.</a:t>
            </a:r>
          </a:p>
          <a:p>
            <a:pPr marL="279516" indent="-232929" eaLnBrk="1" hangingPunct="1">
              <a:spcBef>
                <a:spcPts val="0"/>
              </a:spcBef>
              <a:spcAft>
                <a:spcPts val="0"/>
              </a:spcAft>
              <a:buFont typeface="Symbol"/>
              <a:buChar char="·"/>
              <a:defRPr/>
            </a:pPr>
            <a:r>
              <a:rPr lang="en-US" dirty="0">
                <a:latin typeface="Times New Roman"/>
              </a:rPr>
              <a:t>Read to the right to find the size relationship between the holes in the house to the zone air barrier and the holes in the zone to the exterior barrier. </a:t>
            </a:r>
          </a:p>
          <a:p>
            <a:pPr marL="279516" eaLnBrk="1" hangingPunct="1">
              <a:defRPr/>
            </a:pPr>
            <a:r>
              <a:rPr lang="en-US" i="1" dirty="0">
                <a:solidFill>
                  <a:srgbClr val="818181"/>
                </a:solidFill>
                <a:latin typeface="Times New Roman"/>
              </a:rPr>
              <a:t>Click to highlight with arrows. A Zone-to-house pressure difference of 35 Pa indicates the ratio of hole size zone-to-house is half that of the hole size zone-to-outside. So the zone is leakier (twice as connected) to the outdoors than to the house.</a:t>
            </a:r>
          </a:p>
          <a:p>
            <a:pPr marL="279516" eaLnBrk="1" hangingPunct="1">
              <a:defRPr/>
            </a:pPr>
            <a:r>
              <a:rPr lang="en-US" i="1" dirty="0">
                <a:solidFill>
                  <a:srgbClr val="818181"/>
                </a:solidFill>
                <a:latin typeface="Times New Roman"/>
              </a:rPr>
              <a:t>Q: If the pressure across the ceiling were 45 Pa, what would the relationship be?</a:t>
            </a:r>
          </a:p>
          <a:p>
            <a:pPr marL="279516" eaLnBrk="1" hangingPunct="1">
              <a:defRPr/>
            </a:pPr>
            <a:r>
              <a:rPr lang="en-US" i="1" dirty="0">
                <a:solidFill>
                  <a:srgbClr val="818181"/>
                </a:solidFill>
                <a:latin typeface="Times New Roman"/>
              </a:rPr>
              <a:t>Click to show the answer.</a:t>
            </a:r>
          </a:p>
          <a:p>
            <a:pPr marL="279516" eaLnBrk="1" hangingPunct="1">
              <a:defRPr/>
            </a:pPr>
            <a:r>
              <a:rPr lang="en-US" i="1" dirty="0">
                <a:solidFill>
                  <a:srgbClr val="818181"/>
                </a:solidFill>
                <a:latin typeface="Times New Roman"/>
              </a:rPr>
              <a:t>A: The total hole area in the ceiling would be a quarter of the total hole area in the roof. </a:t>
            </a:r>
          </a:p>
          <a:p>
            <a:pPr lvl="1" indent="-232929" eaLnBrk="1" hangingPunct="1">
              <a:spcBef>
                <a:spcPts val="0"/>
              </a:spcBef>
              <a:spcAft>
                <a:spcPts val="0"/>
              </a:spcAft>
              <a:buClr>
                <a:srgbClr val="818181"/>
              </a:buClr>
              <a:buFont typeface="Symbol"/>
              <a:buChar char="·"/>
              <a:defRPr/>
            </a:pPr>
            <a:r>
              <a:rPr lang="en-US" i="1" dirty="0">
                <a:solidFill>
                  <a:srgbClr val="818181"/>
                </a:solidFill>
                <a:latin typeface="Times New Roman"/>
              </a:rPr>
              <a:t>The chart tells us nothing about the </a:t>
            </a:r>
            <a:r>
              <a:rPr lang="en-US" b="1" i="1" dirty="0">
                <a:solidFill>
                  <a:srgbClr val="818181"/>
                </a:solidFill>
                <a:latin typeface="Times New Roman"/>
              </a:rPr>
              <a:t>actual size of the holes, only the hole-size relationship. </a:t>
            </a:r>
          </a:p>
          <a:p>
            <a:pPr lvl="1" indent="-232929" eaLnBrk="1" hangingPunct="1">
              <a:spcBef>
                <a:spcPts val="0"/>
              </a:spcBef>
              <a:spcAft>
                <a:spcPts val="0"/>
              </a:spcAft>
              <a:buClr>
                <a:srgbClr val="818181"/>
              </a:buClr>
              <a:buFont typeface="Symbol"/>
              <a:buChar char="·"/>
              <a:defRPr/>
            </a:pPr>
            <a:r>
              <a:rPr lang="en-US" i="1" dirty="0">
                <a:solidFill>
                  <a:srgbClr val="818181"/>
                </a:solidFill>
                <a:latin typeface="Times New Roman"/>
              </a:rPr>
              <a:t>If you know this relationship, a visual inspection of one surface will reveal the amount of hole in the other. (It’s rather subjective.) In this instance, seeing 2 sq. ft. of net free attic venting would indicate a ½ sq. ft. of total hole in the home’s ceiling.</a:t>
            </a:r>
          </a:p>
          <a:p>
            <a:pPr eaLnBrk="1" hangingPunct="1">
              <a:defRPr/>
            </a:pPr>
            <a:endParaRPr lang="en-US" dirty="0"/>
          </a:p>
        </p:txBody>
      </p:sp>
    </p:spTree>
    <p:extLst>
      <p:ext uri="{BB962C8B-B14F-4D97-AF65-F5344CB8AC3E}">
        <p14:creationId xmlns:p14="http://schemas.microsoft.com/office/powerpoint/2010/main" val="1121796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79516" indent="-232929" eaLnBrk="1" hangingPunct="1">
              <a:spcBef>
                <a:spcPts val="0"/>
              </a:spcBef>
              <a:spcAft>
                <a:spcPts val="0"/>
              </a:spcAft>
              <a:buFont typeface="Symbol"/>
              <a:buChar char="·"/>
              <a:defRPr/>
            </a:pPr>
            <a:r>
              <a:rPr lang="en-US" dirty="0">
                <a:latin typeface="Times New Roman"/>
              </a:rPr>
              <a:t>Because the pressure between the house and attic is not 50 </a:t>
            </a:r>
            <a:r>
              <a:rPr lang="en-US" b="1" i="1" dirty="0" err="1">
                <a:latin typeface="Times New Roman"/>
              </a:rPr>
              <a:t>pascals</a:t>
            </a:r>
            <a:r>
              <a:rPr lang="en-US" b="1" i="1" dirty="0">
                <a:latin typeface="Times New Roman"/>
              </a:rPr>
              <a:t> (Pa), </a:t>
            </a:r>
            <a:r>
              <a:rPr lang="en-US" dirty="0">
                <a:latin typeface="Times New Roman"/>
              </a:rPr>
              <a:t>we know the ceiling and the roof both have holes through them.</a:t>
            </a:r>
          </a:p>
          <a:p>
            <a:pPr marL="279516" indent="-232929" eaLnBrk="1" hangingPunct="1">
              <a:spcBef>
                <a:spcPts val="0"/>
              </a:spcBef>
              <a:spcAft>
                <a:spcPts val="0"/>
              </a:spcAft>
              <a:buFont typeface="Symbol"/>
              <a:buChar char="·"/>
              <a:defRPr/>
            </a:pPr>
            <a:r>
              <a:rPr lang="en-US" dirty="0">
                <a:latin typeface="Times New Roman"/>
              </a:rPr>
              <a:t>If the roof were airtight, the pressure across the ceiling would be zero.</a:t>
            </a:r>
          </a:p>
          <a:p>
            <a:pPr marL="279516" indent="-232929" eaLnBrk="1" hangingPunct="1">
              <a:spcBef>
                <a:spcPts val="0"/>
              </a:spcBef>
              <a:spcAft>
                <a:spcPts val="0"/>
              </a:spcAft>
              <a:buFont typeface="Symbol"/>
              <a:buChar char="·"/>
              <a:defRPr/>
            </a:pPr>
            <a:r>
              <a:rPr lang="en-US" dirty="0">
                <a:latin typeface="Times New Roman"/>
              </a:rPr>
              <a:t>If the ceiling were airtight, the pressure would be 50 Pa</a:t>
            </a:r>
          </a:p>
          <a:p>
            <a:pPr marL="279516" indent="-232929" eaLnBrk="1" hangingPunct="1">
              <a:spcBef>
                <a:spcPts val="0"/>
              </a:spcBef>
              <a:spcAft>
                <a:spcPts val="0"/>
              </a:spcAft>
              <a:buFont typeface="Symbol"/>
              <a:buChar char="·"/>
              <a:defRPr/>
            </a:pPr>
            <a:r>
              <a:rPr lang="en-US" dirty="0">
                <a:latin typeface="Times New Roman"/>
              </a:rPr>
              <a:t>If the pressure across the surfaces were equal (25 Pa + 25 Pa), the holes would be equal sizes.</a:t>
            </a:r>
          </a:p>
          <a:p>
            <a:pPr marL="279516" indent="-232929" eaLnBrk="1" hangingPunct="1">
              <a:spcBef>
                <a:spcPts val="0"/>
              </a:spcBef>
              <a:spcAft>
                <a:spcPts val="0"/>
              </a:spcAft>
              <a:buFont typeface="Symbol"/>
              <a:buChar char="·"/>
              <a:defRPr/>
            </a:pPr>
            <a:r>
              <a:rPr lang="en-US" dirty="0">
                <a:latin typeface="Times New Roman"/>
              </a:rPr>
              <a:t>Each surface is resisting its share of the air pressure. </a:t>
            </a:r>
          </a:p>
          <a:p>
            <a:pPr marL="279516" indent="-232929" eaLnBrk="1" hangingPunct="1">
              <a:spcBef>
                <a:spcPts val="0"/>
              </a:spcBef>
              <a:spcAft>
                <a:spcPts val="0"/>
              </a:spcAft>
              <a:buFont typeface="Symbol"/>
              <a:buChar char="·"/>
              <a:defRPr/>
            </a:pPr>
            <a:r>
              <a:rPr lang="en-US" dirty="0">
                <a:latin typeface="Times New Roman"/>
              </a:rPr>
              <a:t>The CFM50 is moves through the roof and the ceiling at the same rate! </a:t>
            </a:r>
          </a:p>
          <a:p>
            <a:pPr marL="279516" indent="-232929" eaLnBrk="1" hangingPunct="1">
              <a:spcBef>
                <a:spcPts val="0"/>
              </a:spcBef>
              <a:spcAft>
                <a:spcPts val="0"/>
              </a:spcAft>
              <a:buFont typeface="Symbol"/>
              <a:buChar char="·"/>
              <a:defRPr/>
            </a:pPr>
            <a:r>
              <a:rPr lang="en-US" dirty="0">
                <a:latin typeface="Times New Roman"/>
              </a:rPr>
              <a:t>A higher pressure means less overall leakiness in that surface, either the ceiling or the roof. </a:t>
            </a:r>
          </a:p>
          <a:p>
            <a:pPr marL="279516" eaLnBrk="1" hangingPunct="1">
              <a:defRPr/>
            </a:pPr>
            <a:r>
              <a:rPr lang="en-US" i="1" dirty="0">
                <a:solidFill>
                  <a:srgbClr val="818181"/>
                </a:solidFill>
                <a:latin typeface="Times New Roman"/>
              </a:rPr>
              <a:t>Q: Is there a quantifiable relationship?</a:t>
            </a:r>
          </a:p>
          <a:p>
            <a:pPr marL="279516" eaLnBrk="1" hangingPunct="1">
              <a:defRPr/>
            </a:pPr>
            <a:r>
              <a:rPr lang="en-US" i="1" dirty="0">
                <a:solidFill>
                  <a:srgbClr val="818181"/>
                </a:solidFill>
                <a:latin typeface="Times New Roman"/>
              </a:rPr>
              <a:t>A: Yes, the pressure drop across each surface is directly proportional to the relative size of the holes in the surfaces.</a:t>
            </a:r>
          </a:p>
          <a:p>
            <a:pPr eaLnBrk="1" hangingPunct="1">
              <a:defRPr/>
            </a:pPr>
            <a:endParaRPr lang="en-US" b="1" u="sng" dirty="0">
              <a:latin typeface="Arial"/>
            </a:endParaRPr>
          </a:p>
          <a:p>
            <a:pPr eaLnBrk="1" hangingPunct="1">
              <a:defRPr/>
            </a:pPr>
            <a:endParaRPr lang="en-US" dirty="0"/>
          </a:p>
        </p:txBody>
      </p:sp>
    </p:spTree>
    <p:extLst>
      <p:ext uri="{BB962C8B-B14F-4D97-AF65-F5344CB8AC3E}">
        <p14:creationId xmlns:p14="http://schemas.microsoft.com/office/powerpoint/2010/main" val="1167168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79516" indent="-232929" eaLnBrk="1" hangingPunct="1">
              <a:spcBef>
                <a:spcPts val="0"/>
              </a:spcBef>
              <a:spcAft>
                <a:spcPts val="0"/>
              </a:spcAft>
              <a:buFont typeface="Symbol"/>
              <a:buChar char="·"/>
              <a:defRPr/>
            </a:pPr>
            <a:r>
              <a:rPr lang="en-US" dirty="0">
                <a:latin typeface="Times New Roman"/>
              </a:rPr>
              <a:t>Find the zone to house pressure in the far left column. Let’s use 37 for this example.</a:t>
            </a:r>
          </a:p>
          <a:p>
            <a:pPr marL="279516" indent="-232929" eaLnBrk="1" hangingPunct="1">
              <a:spcBef>
                <a:spcPts val="0"/>
              </a:spcBef>
              <a:spcAft>
                <a:spcPts val="0"/>
              </a:spcAft>
              <a:buFont typeface="Symbol"/>
              <a:buChar char="·"/>
              <a:defRPr/>
            </a:pPr>
            <a:r>
              <a:rPr lang="en-US" dirty="0">
                <a:latin typeface="Times New Roman"/>
              </a:rPr>
              <a:t>Read to the right to find the size relationship between the holes in the house to the zone air barrier and the holes in the zone to the exterior barrier. </a:t>
            </a:r>
          </a:p>
          <a:p>
            <a:pPr marL="279516" eaLnBrk="1" hangingPunct="1">
              <a:defRPr/>
            </a:pPr>
            <a:r>
              <a:rPr lang="en-US" i="1" dirty="0">
                <a:solidFill>
                  <a:srgbClr val="818181"/>
                </a:solidFill>
                <a:latin typeface="Times New Roman"/>
              </a:rPr>
              <a:t>Click to highlight with arrows. A Zone-to-house pressure difference of 35 Pa indicates the ratio of hole size zone-to-house is half that of the hole size zone-to-outside. So the zone is leakier (twice as connected) to the outdoors than to the house.</a:t>
            </a:r>
          </a:p>
          <a:p>
            <a:pPr marL="279516" eaLnBrk="1" hangingPunct="1">
              <a:defRPr/>
            </a:pPr>
            <a:r>
              <a:rPr lang="en-US" i="1" dirty="0">
                <a:solidFill>
                  <a:srgbClr val="818181"/>
                </a:solidFill>
                <a:latin typeface="Times New Roman"/>
              </a:rPr>
              <a:t>Q: If the pressure across the ceiling were 45 Pa, what would the relationship be?</a:t>
            </a:r>
          </a:p>
          <a:p>
            <a:pPr marL="279516" eaLnBrk="1" hangingPunct="1">
              <a:defRPr/>
            </a:pPr>
            <a:r>
              <a:rPr lang="en-US" i="1" dirty="0">
                <a:solidFill>
                  <a:srgbClr val="818181"/>
                </a:solidFill>
                <a:latin typeface="Times New Roman"/>
              </a:rPr>
              <a:t>Click to show the answer.</a:t>
            </a:r>
          </a:p>
          <a:p>
            <a:pPr marL="279516" eaLnBrk="1" hangingPunct="1">
              <a:defRPr/>
            </a:pPr>
            <a:r>
              <a:rPr lang="en-US" i="1" dirty="0">
                <a:solidFill>
                  <a:srgbClr val="818181"/>
                </a:solidFill>
                <a:latin typeface="Times New Roman"/>
              </a:rPr>
              <a:t>A: The total hole area in the ceiling would be a quarter of the total hole area in the roof. </a:t>
            </a:r>
          </a:p>
          <a:p>
            <a:pPr lvl="1" indent="-232929" eaLnBrk="1" hangingPunct="1">
              <a:spcBef>
                <a:spcPts val="0"/>
              </a:spcBef>
              <a:spcAft>
                <a:spcPts val="0"/>
              </a:spcAft>
              <a:buClr>
                <a:srgbClr val="818181"/>
              </a:buClr>
              <a:buFont typeface="Symbol"/>
              <a:buChar char="·"/>
              <a:defRPr/>
            </a:pPr>
            <a:r>
              <a:rPr lang="en-US" i="1" dirty="0">
                <a:solidFill>
                  <a:srgbClr val="818181"/>
                </a:solidFill>
                <a:latin typeface="Times New Roman"/>
              </a:rPr>
              <a:t>The chart tells us nothing about the </a:t>
            </a:r>
            <a:r>
              <a:rPr lang="en-US" b="1" i="1" dirty="0">
                <a:solidFill>
                  <a:srgbClr val="818181"/>
                </a:solidFill>
                <a:latin typeface="Times New Roman"/>
              </a:rPr>
              <a:t>actual size of the holes, only the hole-size relationship. </a:t>
            </a:r>
          </a:p>
          <a:p>
            <a:pPr lvl="1" indent="-232929" eaLnBrk="1" hangingPunct="1">
              <a:spcBef>
                <a:spcPts val="0"/>
              </a:spcBef>
              <a:spcAft>
                <a:spcPts val="0"/>
              </a:spcAft>
              <a:buClr>
                <a:srgbClr val="818181"/>
              </a:buClr>
              <a:buFont typeface="Symbol"/>
              <a:buChar char="·"/>
              <a:defRPr/>
            </a:pPr>
            <a:r>
              <a:rPr lang="en-US" i="1" dirty="0">
                <a:solidFill>
                  <a:srgbClr val="818181"/>
                </a:solidFill>
                <a:latin typeface="Times New Roman"/>
              </a:rPr>
              <a:t>If you know this relationship, a visual inspection of one surface will reveal the amount of hole in the other. (It’s rather subjective.) In this instance, seeing 2 sq. ft. of net free attic venting would indicate a ½ sq. ft. of total hole in the home’s ceiling.</a:t>
            </a:r>
          </a:p>
          <a:p>
            <a:pPr eaLnBrk="1" hangingPunct="1">
              <a:defRPr/>
            </a:pPr>
            <a:endParaRPr lang="en-US" dirty="0"/>
          </a:p>
        </p:txBody>
      </p:sp>
    </p:spTree>
    <p:extLst>
      <p:ext uri="{BB962C8B-B14F-4D97-AF65-F5344CB8AC3E}">
        <p14:creationId xmlns:p14="http://schemas.microsoft.com/office/powerpoint/2010/main" val="56245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79516" indent="-232929" eaLnBrk="1" hangingPunct="1">
              <a:spcBef>
                <a:spcPts val="0"/>
              </a:spcBef>
              <a:spcAft>
                <a:spcPts val="0"/>
              </a:spcAft>
              <a:buFont typeface="Symbol"/>
              <a:buChar char="·"/>
              <a:defRPr/>
            </a:pPr>
            <a:r>
              <a:rPr lang="en-US" dirty="0">
                <a:latin typeface="Times New Roman"/>
              </a:rPr>
              <a:t>Because the pressure between the house and attic is not 50 </a:t>
            </a:r>
            <a:r>
              <a:rPr lang="en-US" b="1" i="1" dirty="0" err="1">
                <a:latin typeface="Times New Roman"/>
              </a:rPr>
              <a:t>pascals</a:t>
            </a:r>
            <a:r>
              <a:rPr lang="en-US" b="1" i="1" dirty="0">
                <a:latin typeface="Times New Roman"/>
              </a:rPr>
              <a:t> (Pa), </a:t>
            </a:r>
            <a:r>
              <a:rPr lang="en-US" dirty="0">
                <a:latin typeface="Times New Roman"/>
              </a:rPr>
              <a:t>we know the ceiling and the roof both have holes through them.</a:t>
            </a:r>
          </a:p>
          <a:p>
            <a:pPr marL="279516" indent="-232929" eaLnBrk="1" hangingPunct="1">
              <a:spcBef>
                <a:spcPts val="0"/>
              </a:spcBef>
              <a:spcAft>
                <a:spcPts val="0"/>
              </a:spcAft>
              <a:buFont typeface="Symbol"/>
              <a:buChar char="·"/>
              <a:defRPr/>
            </a:pPr>
            <a:r>
              <a:rPr lang="en-US" dirty="0">
                <a:latin typeface="Times New Roman"/>
              </a:rPr>
              <a:t>If the roof were airtight, the pressure across the ceiling would be zero.</a:t>
            </a:r>
          </a:p>
          <a:p>
            <a:pPr marL="279516" indent="-232929" eaLnBrk="1" hangingPunct="1">
              <a:spcBef>
                <a:spcPts val="0"/>
              </a:spcBef>
              <a:spcAft>
                <a:spcPts val="0"/>
              </a:spcAft>
              <a:buFont typeface="Symbol"/>
              <a:buChar char="·"/>
              <a:defRPr/>
            </a:pPr>
            <a:r>
              <a:rPr lang="en-US" dirty="0">
                <a:latin typeface="Times New Roman"/>
              </a:rPr>
              <a:t>If the ceiling were airtight, the pressure would be 50 Pa</a:t>
            </a:r>
          </a:p>
          <a:p>
            <a:pPr marL="279516" indent="-232929" eaLnBrk="1" hangingPunct="1">
              <a:spcBef>
                <a:spcPts val="0"/>
              </a:spcBef>
              <a:spcAft>
                <a:spcPts val="0"/>
              </a:spcAft>
              <a:buFont typeface="Symbol"/>
              <a:buChar char="·"/>
              <a:defRPr/>
            </a:pPr>
            <a:r>
              <a:rPr lang="en-US" dirty="0">
                <a:latin typeface="Times New Roman"/>
              </a:rPr>
              <a:t>If the pressure across the surfaces were equal (25 Pa + 25 Pa), the holes would be equal sizes.</a:t>
            </a:r>
          </a:p>
          <a:p>
            <a:pPr marL="279516" indent="-232929" eaLnBrk="1" hangingPunct="1">
              <a:spcBef>
                <a:spcPts val="0"/>
              </a:spcBef>
              <a:spcAft>
                <a:spcPts val="0"/>
              </a:spcAft>
              <a:buFont typeface="Symbol"/>
              <a:buChar char="·"/>
              <a:defRPr/>
            </a:pPr>
            <a:r>
              <a:rPr lang="en-US" dirty="0">
                <a:latin typeface="Times New Roman"/>
              </a:rPr>
              <a:t>Each surface is resisting its share of the air pressure. </a:t>
            </a:r>
          </a:p>
          <a:p>
            <a:pPr marL="279516" indent="-232929" eaLnBrk="1" hangingPunct="1">
              <a:spcBef>
                <a:spcPts val="0"/>
              </a:spcBef>
              <a:spcAft>
                <a:spcPts val="0"/>
              </a:spcAft>
              <a:buFont typeface="Symbol"/>
              <a:buChar char="·"/>
              <a:defRPr/>
            </a:pPr>
            <a:r>
              <a:rPr lang="en-US" dirty="0">
                <a:latin typeface="Times New Roman"/>
              </a:rPr>
              <a:t>The CFM50 is moves through the roof and the ceiling at the same rate! </a:t>
            </a:r>
          </a:p>
          <a:p>
            <a:pPr marL="279516" indent="-232929" eaLnBrk="1" hangingPunct="1">
              <a:spcBef>
                <a:spcPts val="0"/>
              </a:spcBef>
              <a:spcAft>
                <a:spcPts val="0"/>
              </a:spcAft>
              <a:buFont typeface="Symbol"/>
              <a:buChar char="·"/>
              <a:defRPr/>
            </a:pPr>
            <a:r>
              <a:rPr lang="en-US" dirty="0">
                <a:latin typeface="Times New Roman"/>
              </a:rPr>
              <a:t>A higher pressure means less overall leakiness in that surface, either the ceiling or the roof. </a:t>
            </a:r>
          </a:p>
          <a:p>
            <a:pPr marL="279516" eaLnBrk="1" hangingPunct="1">
              <a:defRPr/>
            </a:pPr>
            <a:r>
              <a:rPr lang="en-US" i="1" dirty="0">
                <a:solidFill>
                  <a:srgbClr val="818181"/>
                </a:solidFill>
                <a:latin typeface="Times New Roman"/>
              </a:rPr>
              <a:t>Q: Is there a quantifiable relationship?</a:t>
            </a:r>
          </a:p>
          <a:p>
            <a:pPr marL="279516" eaLnBrk="1" hangingPunct="1">
              <a:defRPr/>
            </a:pPr>
            <a:r>
              <a:rPr lang="en-US" i="1" dirty="0">
                <a:solidFill>
                  <a:srgbClr val="818181"/>
                </a:solidFill>
                <a:latin typeface="Times New Roman"/>
              </a:rPr>
              <a:t>A: Yes, the pressure drop across each surface is directly proportional to the relative size of the holes in the surfaces.</a:t>
            </a:r>
          </a:p>
          <a:p>
            <a:pPr eaLnBrk="1" hangingPunct="1">
              <a:defRPr/>
            </a:pPr>
            <a:endParaRPr lang="en-US" b="1" u="sng" dirty="0">
              <a:latin typeface="Arial"/>
            </a:endParaRPr>
          </a:p>
          <a:p>
            <a:pPr eaLnBrk="1" hangingPunct="1">
              <a:defRPr/>
            </a:pPr>
            <a:endParaRPr lang="en-US" dirty="0"/>
          </a:p>
        </p:txBody>
      </p:sp>
    </p:spTree>
    <p:extLst>
      <p:ext uri="{BB962C8B-B14F-4D97-AF65-F5344CB8AC3E}">
        <p14:creationId xmlns:p14="http://schemas.microsoft.com/office/powerpoint/2010/main" val="1685333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9" name="Rectangle 3"/>
          <p:cNvSpPr>
            <a:spLocks noGrp="1" noChangeArrowheads="1"/>
          </p:cNvSpPr>
          <p:nvPr>
            <p:ph type="body" idx="1"/>
          </p:nvPr>
        </p:nvSpPr>
        <p:spPr bwMode="auto"/>
        <p:txBody>
          <a:bodyPr wrap="square" numCol="1" anchor="t" anchorCtr="0" compatLnSpc="1">
            <a:prstTxWarp prst="textNoShape">
              <a:avLst/>
            </a:prstTxWarp>
          </a:bodyPr>
          <a:lstStyle/>
          <a:p>
            <a:pPr eaLnBrk="1" hangingPunct="1">
              <a:defRPr/>
            </a:pPr>
            <a:r>
              <a:rPr lang="en-US" dirty="0">
                <a:latin typeface="Times New Roman"/>
              </a:rPr>
              <a:t>By attending this session, participants will:</a:t>
            </a:r>
          </a:p>
          <a:p>
            <a:pPr marL="279516" indent="-232929" eaLnBrk="1" hangingPunct="1">
              <a:spcBef>
                <a:spcPts val="0"/>
              </a:spcBef>
              <a:spcAft>
                <a:spcPts val="0"/>
              </a:spcAft>
              <a:buFont typeface="Symbol"/>
              <a:buChar char="·"/>
              <a:defRPr/>
            </a:pPr>
            <a:r>
              <a:rPr lang="en-US" dirty="0">
                <a:latin typeface="Times New Roman"/>
              </a:rPr>
              <a:t>Gain an understanding of the powers and limitations of zone pressure diagnostics (ZPD).</a:t>
            </a:r>
          </a:p>
          <a:p>
            <a:pPr marL="279516" indent="-232929" eaLnBrk="1" hangingPunct="1">
              <a:spcBef>
                <a:spcPts val="0"/>
              </a:spcBef>
              <a:spcAft>
                <a:spcPts val="0"/>
              </a:spcAft>
              <a:buFont typeface="Symbol"/>
              <a:buChar char="·"/>
              <a:defRPr/>
            </a:pPr>
            <a:r>
              <a:rPr lang="en-US" dirty="0">
                <a:latin typeface="Times New Roman"/>
              </a:rPr>
              <a:t>Learn when it is best to use zone pressure diagnostics.</a:t>
            </a:r>
          </a:p>
          <a:p>
            <a:pPr marL="279516" indent="-232929" eaLnBrk="1" hangingPunct="1">
              <a:spcBef>
                <a:spcPts val="0"/>
              </a:spcBef>
              <a:spcAft>
                <a:spcPts val="0"/>
              </a:spcAft>
              <a:buFont typeface="Symbol"/>
              <a:buChar char="·"/>
              <a:defRPr/>
            </a:pPr>
            <a:r>
              <a:rPr lang="en-US" dirty="0">
                <a:latin typeface="Times New Roman"/>
              </a:rPr>
              <a:t>Practice using ZPD charts.</a:t>
            </a:r>
          </a:p>
          <a:p>
            <a:pPr marL="279516" indent="-232929" eaLnBrk="1" hangingPunct="1">
              <a:spcBef>
                <a:spcPct val="0"/>
              </a:spcBef>
              <a:defRPr/>
            </a:pPr>
            <a:endParaRPr lang="en-US" dirty="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79516" indent="-232929" eaLnBrk="1" hangingPunct="1">
              <a:spcBef>
                <a:spcPts val="0"/>
              </a:spcBef>
              <a:spcAft>
                <a:spcPts val="0"/>
              </a:spcAft>
              <a:buFont typeface="Symbol"/>
              <a:buChar char="·"/>
              <a:defRPr/>
            </a:pPr>
            <a:r>
              <a:rPr lang="en-US" dirty="0">
                <a:latin typeface="Times New Roman"/>
              </a:rPr>
              <a:t>Find the zone to house pressure in the far left column. Let’s use 37 for this example.</a:t>
            </a:r>
          </a:p>
          <a:p>
            <a:pPr marL="279516" indent="-232929" eaLnBrk="1" hangingPunct="1">
              <a:spcBef>
                <a:spcPts val="0"/>
              </a:spcBef>
              <a:spcAft>
                <a:spcPts val="0"/>
              </a:spcAft>
              <a:buFont typeface="Symbol"/>
              <a:buChar char="·"/>
              <a:defRPr/>
            </a:pPr>
            <a:r>
              <a:rPr lang="en-US" dirty="0">
                <a:latin typeface="Times New Roman"/>
              </a:rPr>
              <a:t>Read to the right to find the size relationship between the holes in the house to the zone air barrier and the holes in the zone to the exterior barrier. </a:t>
            </a:r>
          </a:p>
          <a:p>
            <a:pPr marL="279516" eaLnBrk="1" hangingPunct="1">
              <a:defRPr/>
            </a:pPr>
            <a:r>
              <a:rPr lang="en-US" i="1" dirty="0">
                <a:solidFill>
                  <a:srgbClr val="818181"/>
                </a:solidFill>
                <a:latin typeface="Times New Roman"/>
              </a:rPr>
              <a:t>Click to highlight with arrows. A Zone-to-house pressure difference of 35 Pa indicates the ratio of hole size zone-to-house is half that of the hole size zone-to-outside. So the zone is leakier (twice as connected) to the outdoors than to the house.</a:t>
            </a:r>
          </a:p>
          <a:p>
            <a:pPr marL="279516" eaLnBrk="1" hangingPunct="1">
              <a:defRPr/>
            </a:pPr>
            <a:r>
              <a:rPr lang="en-US" i="1" dirty="0">
                <a:solidFill>
                  <a:srgbClr val="818181"/>
                </a:solidFill>
                <a:latin typeface="Times New Roman"/>
              </a:rPr>
              <a:t>Q: If the pressure across the ceiling were 45 Pa, what would the relationship be?</a:t>
            </a:r>
          </a:p>
          <a:p>
            <a:pPr marL="279516" eaLnBrk="1" hangingPunct="1">
              <a:defRPr/>
            </a:pPr>
            <a:r>
              <a:rPr lang="en-US" i="1" dirty="0">
                <a:solidFill>
                  <a:srgbClr val="818181"/>
                </a:solidFill>
                <a:latin typeface="Times New Roman"/>
              </a:rPr>
              <a:t>Click to show the answer.</a:t>
            </a:r>
          </a:p>
          <a:p>
            <a:pPr marL="279516" eaLnBrk="1" hangingPunct="1">
              <a:defRPr/>
            </a:pPr>
            <a:r>
              <a:rPr lang="en-US" i="1" dirty="0">
                <a:solidFill>
                  <a:srgbClr val="818181"/>
                </a:solidFill>
                <a:latin typeface="Times New Roman"/>
              </a:rPr>
              <a:t>A: The total hole area in the ceiling would be a quarter of the total hole area in the roof. </a:t>
            </a:r>
          </a:p>
          <a:p>
            <a:pPr lvl="1" indent="-232929" eaLnBrk="1" hangingPunct="1">
              <a:spcBef>
                <a:spcPts val="0"/>
              </a:spcBef>
              <a:spcAft>
                <a:spcPts val="0"/>
              </a:spcAft>
              <a:buClr>
                <a:srgbClr val="818181"/>
              </a:buClr>
              <a:buFont typeface="Symbol"/>
              <a:buChar char="·"/>
              <a:defRPr/>
            </a:pPr>
            <a:r>
              <a:rPr lang="en-US" i="1" dirty="0">
                <a:solidFill>
                  <a:srgbClr val="818181"/>
                </a:solidFill>
                <a:latin typeface="Times New Roman"/>
              </a:rPr>
              <a:t>The chart tells us nothing about the </a:t>
            </a:r>
            <a:r>
              <a:rPr lang="en-US" b="1" i="1" dirty="0">
                <a:solidFill>
                  <a:srgbClr val="818181"/>
                </a:solidFill>
                <a:latin typeface="Times New Roman"/>
              </a:rPr>
              <a:t>actual size of the holes, only the hole-size relationship. </a:t>
            </a:r>
          </a:p>
          <a:p>
            <a:pPr lvl="1" indent="-232929" eaLnBrk="1" hangingPunct="1">
              <a:spcBef>
                <a:spcPts val="0"/>
              </a:spcBef>
              <a:spcAft>
                <a:spcPts val="0"/>
              </a:spcAft>
              <a:buClr>
                <a:srgbClr val="818181"/>
              </a:buClr>
              <a:buFont typeface="Symbol"/>
              <a:buChar char="·"/>
              <a:defRPr/>
            </a:pPr>
            <a:r>
              <a:rPr lang="en-US" i="1" dirty="0">
                <a:solidFill>
                  <a:srgbClr val="818181"/>
                </a:solidFill>
                <a:latin typeface="Times New Roman"/>
              </a:rPr>
              <a:t>If you know this relationship, a visual inspection of one surface will reveal the amount of hole in the other. (It’s rather subjective.) In this instance, seeing 2 sq. ft. of net free attic venting would indicate a ½ sq. ft. of total hole in the home’s ceiling.</a:t>
            </a:r>
          </a:p>
          <a:p>
            <a:pPr eaLnBrk="1" hangingPunct="1">
              <a:defRPr/>
            </a:pPr>
            <a:endParaRPr lang="en-US" dirty="0"/>
          </a:p>
        </p:txBody>
      </p:sp>
    </p:spTree>
    <p:extLst>
      <p:ext uri="{BB962C8B-B14F-4D97-AF65-F5344CB8AC3E}">
        <p14:creationId xmlns:p14="http://schemas.microsoft.com/office/powerpoint/2010/main" val="4140147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79516" indent="-232929" eaLnBrk="1" hangingPunct="1">
              <a:spcBef>
                <a:spcPts val="0"/>
              </a:spcBef>
              <a:spcAft>
                <a:spcPts val="0"/>
              </a:spcAft>
              <a:buFont typeface="Symbol"/>
              <a:buChar char="·"/>
              <a:defRPr/>
            </a:pPr>
            <a:r>
              <a:rPr lang="en-US" dirty="0">
                <a:latin typeface="Times New Roman"/>
              </a:rPr>
              <a:t>Because the pressure between the house and attic is not 50 </a:t>
            </a:r>
            <a:r>
              <a:rPr lang="en-US" b="1" i="1" dirty="0" err="1">
                <a:latin typeface="Times New Roman"/>
              </a:rPr>
              <a:t>pascals</a:t>
            </a:r>
            <a:r>
              <a:rPr lang="en-US" b="1" i="1" dirty="0">
                <a:latin typeface="Times New Roman"/>
              </a:rPr>
              <a:t> (Pa), </a:t>
            </a:r>
            <a:r>
              <a:rPr lang="en-US" dirty="0">
                <a:latin typeface="Times New Roman"/>
              </a:rPr>
              <a:t>we know the ceiling and the roof both have holes through them.</a:t>
            </a:r>
          </a:p>
          <a:p>
            <a:pPr marL="279516" indent="-232929" eaLnBrk="1" hangingPunct="1">
              <a:spcBef>
                <a:spcPts val="0"/>
              </a:spcBef>
              <a:spcAft>
                <a:spcPts val="0"/>
              </a:spcAft>
              <a:buFont typeface="Symbol"/>
              <a:buChar char="·"/>
              <a:defRPr/>
            </a:pPr>
            <a:r>
              <a:rPr lang="en-US" dirty="0">
                <a:latin typeface="Times New Roman"/>
              </a:rPr>
              <a:t>If the roof were airtight, the pressure across the ceiling would be zero.</a:t>
            </a:r>
          </a:p>
          <a:p>
            <a:pPr marL="279516" indent="-232929" eaLnBrk="1" hangingPunct="1">
              <a:spcBef>
                <a:spcPts val="0"/>
              </a:spcBef>
              <a:spcAft>
                <a:spcPts val="0"/>
              </a:spcAft>
              <a:buFont typeface="Symbol"/>
              <a:buChar char="·"/>
              <a:defRPr/>
            </a:pPr>
            <a:r>
              <a:rPr lang="en-US" dirty="0">
                <a:latin typeface="Times New Roman"/>
              </a:rPr>
              <a:t>If the ceiling were airtight, the pressure would be 50 Pa</a:t>
            </a:r>
          </a:p>
          <a:p>
            <a:pPr marL="279516" indent="-232929" eaLnBrk="1" hangingPunct="1">
              <a:spcBef>
                <a:spcPts val="0"/>
              </a:spcBef>
              <a:spcAft>
                <a:spcPts val="0"/>
              </a:spcAft>
              <a:buFont typeface="Symbol"/>
              <a:buChar char="·"/>
              <a:defRPr/>
            </a:pPr>
            <a:r>
              <a:rPr lang="en-US" dirty="0">
                <a:latin typeface="Times New Roman"/>
              </a:rPr>
              <a:t>If the pressure across the surfaces were equal (25 Pa + 25 Pa), the holes would be equal sizes.</a:t>
            </a:r>
          </a:p>
          <a:p>
            <a:pPr marL="279516" indent="-232929" eaLnBrk="1" hangingPunct="1">
              <a:spcBef>
                <a:spcPts val="0"/>
              </a:spcBef>
              <a:spcAft>
                <a:spcPts val="0"/>
              </a:spcAft>
              <a:buFont typeface="Symbol"/>
              <a:buChar char="·"/>
              <a:defRPr/>
            </a:pPr>
            <a:r>
              <a:rPr lang="en-US" dirty="0">
                <a:latin typeface="Times New Roman"/>
              </a:rPr>
              <a:t>Each surface is resisting its share of the air pressure. </a:t>
            </a:r>
          </a:p>
          <a:p>
            <a:pPr marL="279516" indent="-232929" eaLnBrk="1" hangingPunct="1">
              <a:spcBef>
                <a:spcPts val="0"/>
              </a:spcBef>
              <a:spcAft>
                <a:spcPts val="0"/>
              </a:spcAft>
              <a:buFont typeface="Symbol"/>
              <a:buChar char="·"/>
              <a:defRPr/>
            </a:pPr>
            <a:r>
              <a:rPr lang="en-US" dirty="0">
                <a:latin typeface="Times New Roman"/>
              </a:rPr>
              <a:t>The CFM50 is moves through the roof and the ceiling at the same rate! </a:t>
            </a:r>
          </a:p>
          <a:p>
            <a:pPr marL="279516" indent="-232929" eaLnBrk="1" hangingPunct="1">
              <a:spcBef>
                <a:spcPts val="0"/>
              </a:spcBef>
              <a:spcAft>
                <a:spcPts val="0"/>
              </a:spcAft>
              <a:buFont typeface="Symbol"/>
              <a:buChar char="·"/>
              <a:defRPr/>
            </a:pPr>
            <a:r>
              <a:rPr lang="en-US" dirty="0">
                <a:latin typeface="Times New Roman"/>
              </a:rPr>
              <a:t>A higher pressure means less overall leakiness in that surface, either the ceiling or the roof. </a:t>
            </a:r>
          </a:p>
          <a:p>
            <a:pPr marL="279516" eaLnBrk="1" hangingPunct="1">
              <a:defRPr/>
            </a:pPr>
            <a:r>
              <a:rPr lang="en-US" i="1" dirty="0">
                <a:solidFill>
                  <a:srgbClr val="818181"/>
                </a:solidFill>
                <a:latin typeface="Times New Roman"/>
              </a:rPr>
              <a:t>Q: Is there a quantifiable relationship?</a:t>
            </a:r>
          </a:p>
          <a:p>
            <a:pPr marL="279516" eaLnBrk="1" hangingPunct="1">
              <a:defRPr/>
            </a:pPr>
            <a:r>
              <a:rPr lang="en-US" i="1" dirty="0">
                <a:solidFill>
                  <a:srgbClr val="818181"/>
                </a:solidFill>
                <a:latin typeface="Times New Roman"/>
              </a:rPr>
              <a:t>A: Yes, the pressure drop across each surface is directly proportional to the relative size of the holes in the surfaces.</a:t>
            </a:r>
          </a:p>
          <a:p>
            <a:pPr eaLnBrk="1" hangingPunct="1">
              <a:defRPr/>
            </a:pPr>
            <a:endParaRPr lang="en-US" b="1" u="sng" dirty="0">
              <a:latin typeface="Arial"/>
            </a:endParaRPr>
          </a:p>
          <a:p>
            <a:pPr eaLnBrk="1" hangingPunct="1">
              <a:defRPr/>
            </a:pPr>
            <a:endParaRPr lang="en-US" dirty="0"/>
          </a:p>
        </p:txBody>
      </p:sp>
    </p:spTree>
    <p:extLst>
      <p:ext uri="{BB962C8B-B14F-4D97-AF65-F5344CB8AC3E}">
        <p14:creationId xmlns:p14="http://schemas.microsoft.com/office/powerpoint/2010/main" val="801848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marL="276965" indent="-232589" eaLnBrk="1" hangingPunct="1">
              <a:spcBef>
                <a:spcPct val="0"/>
              </a:spcBef>
              <a:spcAft>
                <a:spcPct val="0"/>
              </a:spcAft>
              <a:buFont typeface="Symbol" pitchFamily="18" charset="2"/>
              <a:buChar char="·"/>
            </a:pPr>
            <a:r>
              <a:rPr lang="en-US">
                <a:ea typeface="ＭＳ Ｐゴシック"/>
              </a:rPr>
              <a:t>Taking a few simple pressure measurements can reveal a great deal of information.</a:t>
            </a:r>
          </a:p>
          <a:p>
            <a:pPr marL="276965" indent="-232589" eaLnBrk="1" hangingPunct="1">
              <a:spcBef>
                <a:spcPct val="0"/>
              </a:spcBef>
              <a:spcAft>
                <a:spcPct val="0"/>
              </a:spcAft>
              <a:buFont typeface="Symbol" pitchFamily="18" charset="2"/>
              <a:buChar char="·"/>
            </a:pPr>
            <a:r>
              <a:rPr lang="en-US">
                <a:ea typeface="ＭＳ Ｐゴシック"/>
              </a:rPr>
              <a:t>A reading of 25 Pa between the basement (zone) and the house indicates the hole area in the floor matches the hole area in the basement walls. </a:t>
            </a:r>
          </a:p>
          <a:p>
            <a:pPr lvl="1" indent="-232589" eaLnBrk="1" hangingPunct="1">
              <a:spcBef>
                <a:spcPct val="0"/>
              </a:spcBef>
              <a:spcAft>
                <a:spcPct val="0"/>
              </a:spcAft>
              <a:buFont typeface="Courier New" pitchFamily="49" charset="0"/>
              <a:buChar char="o"/>
            </a:pPr>
            <a:r>
              <a:rPr lang="en-US">
                <a:ea typeface="ＭＳ Ｐゴシック"/>
              </a:rPr>
              <a:t>The relationship is 1:1; the total area of hole in the surfaces is the same. Each surface is resisting one-half of the pressure.</a:t>
            </a:r>
          </a:p>
          <a:p>
            <a:pPr marL="276965" indent="-232589" eaLnBrk="1" hangingPunct="1">
              <a:spcBef>
                <a:spcPct val="0"/>
              </a:spcBef>
              <a:spcAft>
                <a:spcPct val="0"/>
              </a:spcAft>
              <a:buFont typeface="Symbol" pitchFamily="18" charset="2"/>
              <a:buChar char="·"/>
            </a:pPr>
            <a:r>
              <a:rPr lang="en-US">
                <a:ea typeface="ＭＳ Ｐゴシック"/>
              </a:rPr>
              <a:t>A reading of 41 Pa into the floor/ceiling cavity means either the cavity is more connected to the exterior than either the attic or the basement, or (more likely) the attic/basement connection is through interior walls. The walls further restrict the air movement, thereby increasing the pressure.</a:t>
            </a:r>
          </a:p>
          <a:p>
            <a:pPr marL="276965" indent="-232589" eaLnBrk="1" hangingPunct="1"/>
            <a:endParaRPr lang="en-US">
              <a:ea typeface="ＭＳ Ｐゴシック"/>
            </a:endParaRPr>
          </a:p>
        </p:txBody>
      </p:sp>
    </p:spTree>
    <p:extLst>
      <p:ext uri="{BB962C8B-B14F-4D97-AF65-F5344CB8AC3E}">
        <p14:creationId xmlns:p14="http://schemas.microsoft.com/office/powerpoint/2010/main" val="917128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marL="276965" indent="-232589" eaLnBrk="1" hangingPunct="1">
              <a:spcBef>
                <a:spcPct val="0"/>
              </a:spcBef>
              <a:spcAft>
                <a:spcPct val="0"/>
              </a:spcAft>
              <a:buFont typeface="Symbol" pitchFamily="18" charset="2"/>
              <a:buChar char="·"/>
            </a:pPr>
            <a:r>
              <a:rPr lang="en-US">
                <a:ea typeface="ＭＳ Ｐゴシック"/>
              </a:rPr>
              <a:t>Taking a few simple pressure measurements can reveal a great deal of information.</a:t>
            </a:r>
          </a:p>
          <a:p>
            <a:pPr marL="276965" indent="-232589" eaLnBrk="1" hangingPunct="1">
              <a:spcBef>
                <a:spcPct val="0"/>
              </a:spcBef>
              <a:spcAft>
                <a:spcPct val="0"/>
              </a:spcAft>
              <a:buFont typeface="Symbol" pitchFamily="18" charset="2"/>
              <a:buChar char="·"/>
            </a:pPr>
            <a:r>
              <a:rPr lang="en-US">
                <a:ea typeface="ＭＳ Ｐゴシック"/>
              </a:rPr>
              <a:t>A reading of 25 Pa between the basement (zone) and the house indicates the hole area in the floor matches the hole area in the basement walls. </a:t>
            </a:r>
          </a:p>
          <a:p>
            <a:pPr lvl="1" indent="-232589" eaLnBrk="1" hangingPunct="1">
              <a:spcBef>
                <a:spcPct val="0"/>
              </a:spcBef>
              <a:spcAft>
                <a:spcPct val="0"/>
              </a:spcAft>
              <a:buFont typeface="Courier New" pitchFamily="49" charset="0"/>
              <a:buChar char="o"/>
            </a:pPr>
            <a:r>
              <a:rPr lang="en-US">
                <a:ea typeface="ＭＳ Ｐゴシック"/>
              </a:rPr>
              <a:t>The relationship is 1:1; the total area of hole in the surfaces is the same. Each surface is resisting one-half of the pressure.</a:t>
            </a:r>
          </a:p>
          <a:p>
            <a:pPr marL="276965" indent="-232589" eaLnBrk="1" hangingPunct="1">
              <a:spcBef>
                <a:spcPct val="0"/>
              </a:spcBef>
              <a:spcAft>
                <a:spcPct val="0"/>
              </a:spcAft>
              <a:buFont typeface="Symbol" pitchFamily="18" charset="2"/>
              <a:buChar char="·"/>
            </a:pPr>
            <a:r>
              <a:rPr lang="en-US">
                <a:ea typeface="ＭＳ Ｐゴシック"/>
              </a:rPr>
              <a:t>A reading of 41 Pa into the floor/ceiling cavity means either the cavity is more connected to the exterior than either the attic or the basement, or (more likely) the attic/basement connection is through interior walls. The walls further restrict the air movement, thereby increasing the pressure.</a:t>
            </a:r>
          </a:p>
          <a:p>
            <a:pPr marL="276965" indent="-232589" eaLnBrk="1" hangingPunct="1"/>
            <a:endParaRPr lang="en-US">
              <a:ea typeface="ＭＳ Ｐゴシック"/>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Autofit/>
          </a:bodyPr>
          <a:lstStyle/>
          <a:p>
            <a:pPr eaLnBrk="1" hangingPunct="1">
              <a:spcBef>
                <a:spcPts val="0"/>
              </a:spcBef>
              <a:spcAft>
                <a:spcPts val="306"/>
              </a:spcAft>
              <a:defRPr/>
            </a:pPr>
            <a:r>
              <a:rPr lang="en-US" sz="1100" dirty="0">
                <a:latin typeface="Times New Roman"/>
              </a:rPr>
              <a:t>The basement reading goes to zero because we brought the basement inside the air barrier. The air barrier is now the basement walls rather than the house floor.</a:t>
            </a:r>
          </a:p>
          <a:p>
            <a:pPr marL="279516" eaLnBrk="1" hangingPunct="1">
              <a:spcBef>
                <a:spcPts val="0"/>
              </a:spcBef>
              <a:spcAft>
                <a:spcPts val="306"/>
              </a:spcAft>
              <a:defRPr/>
            </a:pPr>
            <a:r>
              <a:rPr lang="en-US" sz="1100" i="1" dirty="0">
                <a:solidFill>
                  <a:srgbClr val="818181"/>
                </a:solidFill>
                <a:latin typeface="Times New Roman"/>
              </a:rPr>
              <a:t>Q: What does the change in attic pressure when we open the basement door tell us?</a:t>
            </a:r>
          </a:p>
          <a:p>
            <a:pPr marL="279516" eaLnBrk="1" hangingPunct="1">
              <a:spcBef>
                <a:spcPts val="0"/>
              </a:spcBef>
              <a:spcAft>
                <a:spcPts val="306"/>
              </a:spcAft>
              <a:defRPr/>
            </a:pPr>
            <a:r>
              <a:rPr lang="en-US" sz="1100" i="1" dirty="0">
                <a:solidFill>
                  <a:srgbClr val="818181"/>
                </a:solidFill>
                <a:latin typeface="Times New Roman"/>
              </a:rPr>
              <a:t>A: It tells us the attic is somehow connected to the basement. The attic pressure went down because opening the basement door gave the attic air an easier path to the house, thereby reducing the pressure across the ceiling.</a:t>
            </a:r>
          </a:p>
          <a:p>
            <a:pPr marL="279516" eaLnBrk="1" hangingPunct="1">
              <a:spcBef>
                <a:spcPts val="0"/>
              </a:spcBef>
              <a:spcAft>
                <a:spcPts val="306"/>
              </a:spcAft>
              <a:defRPr/>
            </a:pPr>
            <a:r>
              <a:rPr lang="en-US" sz="1100" i="1" dirty="0">
                <a:solidFill>
                  <a:srgbClr val="818181"/>
                </a:solidFill>
                <a:latin typeface="Times New Roman"/>
              </a:rPr>
              <a:t>Q: What are likely places for these connections between basement and attic?</a:t>
            </a:r>
          </a:p>
          <a:p>
            <a:pPr marL="279516" eaLnBrk="1" hangingPunct="1">
              <a:spcBef>
                <a:spcPts val="0"/>
              </a:spcBef>
              <a:spcAft>
                <a:spcPts val="306"/>
              </a:spcAft>
              <a:defRPr/>
            </a:pPr>
            <a:r>
              <a:rPr lang="en-US" sz="1100" i="1" dirty="0">
                <a:solidFill>
                  <a:srgbClr val="818181"/>
                </a:solidFill>
                <a:latin typeface="Times New Roman"/>
              </a:rPr>
              <a:t>A: There are many possibilities:</a:t>
            </a:r>
          </a:p>
          <a:p>
            <a:pPr marL="652203" lvl="1" indent="-232929" eaLnBrk="1" hangingPunct="1">
              <a:spcBef>
                <a:spcPts val="0"/>
              </a:spcBef>
              <a:spcAft>
                <a:spcPts val="0"/>
              </a:spcAft>
              <a:buClr>
                <a:srgbClr val="818181"/>
              </a:buClr>
              <a:buFont typeface="Courier New"/>
              <a:buChar char="o"/>
              <a:defRPr/>
            </a:pPr>
            <a:r>
              <a:rPr lang="en-US" sz="1100" i="1" dirty="0">
                <a:solidFill>
                  <a:srgbClr val="818181"/>
                </a:solidFill>
                <a:latin typeface="Times New Roman"/>
              </a:rPr>
              <a:t>Chimney chase</a:t>
            </a:r>
          </a:p>
          <a:p>
            <a:pPr marL="652203" indent="-232929" eaLnBrk="1" hangingPunct="1">
              <a:spcBef>
                <a:spcPts val="0"/>
              </a:spcBef>
              <a:spcAft>
                <a:spcPts val="0"/>
              </a:spcAft>
              <a:buClr>
                <a:srgbClr val="818181"/>
              </a:buClr>
              <a:buFont typeface="Courier New"/>
              <a:buChar char="o"/>
              <a:defRPr/>
            </a:pPr>
            <a:r>
              <a:rPr lang="en-US" sz="1100" i="1" dirty="0">
                <a:solidFill>
                  <a:srgbClr val="818181"/>
                </a:solidFill>
                <a:latin typeface="Times New Roman"/>
              </a:rPr>
              <a:t>Plumbing vent stack chase</a:t>
            </a:r>
          </a:p>
          <a:p>
            <a:pPr marL="652203" indent="-232929" eaLnBrk="1" hangingPunct="1">
              <a:spcBef>
                <a:spcPts val="0"/>
              </a:spcBef>
              <a:spcAft>
                <a:spcPts val="0"/>
              </a:spcAft>
              <a:buClr>
                <a:srgbClr val="818181"/>
              </a:buClr>
              <a:buFont typeface="Courier New"/>
              <a:buChar char="o"/>
              <a:defRPr/>
            </a:pPr>
            <a:r>
              <a:rPr lang="en-US" sz="1100" i="1" dirty="0">
                <a:solidFill>
                  <a:srgbClr val="818181"/>
                </a:solidFill>
                <a:latin typeface="Times New Roman"/>
              </a:rPr>
              <a:t>Pipe and wire penetrations</a:t>
            </a:r>
          </a:p>
          <a:p>
            <a:pPr marL="652203" indent="-232929" eaLnBrk="1" hangingPunct="1">
              <a:spcBef>
                <a:spcPts val="0"/>
              </a:spcBef>
              <a:spcAft>
                <a:spcPts val="0"/>
              </a:spcAft>
              <a:buClr>
                <a:srgbClr val="818181"/>
              </a:buClr>
              <a:buFont typeface="Courier New"/>
              <a:buChar char="o"/>
              <a:defRPr/>
            </a:pPr>
            <a:r>
              <a:rPr lang="en-US" sz="1100" i="1" dirty="0">
                <a:solidFill>
                  <a:srgbClr val="818181"/>
                </a:solidFill>
                <a:latin typeface="Times New Roman"/>
              </a:rPr>
              <a:t>Dumbwaiter shafts</a:t>
            </a:r>
          </a:p>
          <a:p>
            <a:pPr marL="652203" indent="-232929" eaLnBrk="1" hangingPunct="1">
              <a:spcBef>
                <a:spcPts val="0"/>
              </a:spcBef>
              <a:spcAft>
                <a:spcPts val="0"/>
              </a:spcAft>
              <a:buClr>
                <a:srgbClr val="818181"/>
              </a:buClr>
              <a:buFont typeface="Courier New"/>
              <a:buChar char="o"/>
              <a:defRPr/>
            </a:pPr>
            <a:r>
              <a:rPr lang="en-US" sz="1100" i="1" dirty="0">
                <a:solidFill>
                  <a:srgbClr val="818181"/>
                </a:solidFill>
                <a:latin typeface="Times New Roman"/>
              </a:rPr>
              <a:t>Dropped soffits</a:t>
            </a:r>
          </a:p>
          <a:p>
            <a:pPr marL="652203" indent="-232929" eaLnBrk="1" hangingPunct="1">
              <a:spcBef>
                <a:spcPts val="0"/>
              </a:spcBef>
              <a:spcAft>
                <a:spcPts val="0"/>
              </a:spcAft>
              <a:buClr>
                <a:srgbClr val="818181"/>
              </a:buClr>
              <a:buFont typeface="Courier New"/>
              <a:buChar char="o"/>
              <a:defRPr/>
            </a:pPr>
            <a:r>
              <a:rPr lang="en-US" sz="1100" i="1" dirty="0">
                <a:solidFill>
                  <a:srgbClr val="818181"/>
                </a:solidFill>
                <a:latin typeface="Times New Roman"/>
              </a:rPr>
              <a:t>Wet walls – walls containing plumbing (between the kitchen and bath in newer homes)  </a:t>
            </a:r>
          </a:p>
          <a:p>
            <a:pPr marL="652203" indent="-232929" eaLnBrk="1" hangingPunct="1">
              <a:spcBef>
                <a:spcPts val="0"/>
              </a:spcBef>
              <a:spcAft>
                <a:spcPts val="0"/>
              </a:spcAft>
              <a:buClr>
                <a:srgbClr val="818181"/>
              </a:buClr>
              <a:buFont typeface="Courier New"/>
              <a:buChar char="o"/>
              <a:defRPr/>
            </a:pPr>
            <a:r>
              <a:rPr lang="en-US" sz="1100" i="1" dirty="0">
                <a:solidFill>
                  <a:srgbClr val="818181"/>
                </a:solidFill>
                <a:latin typeface="Times New Roman"/>
              </a:rPr>
              <a:t>Built-ins</a:t>
            </a:r>
          </a:p>
          <a:p>
            <a:pPr marL="652203" indent="-232929" eaLnBrk="1" hangingPunct="1">
              <a:spcBef>
                <a:spcPts val="0"/>
              </a:spcBef>
              <a:spcAft>
                <a:spcPts val="0"/>
              </a:spcAft>
              <a:buClr>
                <a:srgbClr val="818181"/>
              </a:buClr>
              <a:buFont typeface="Courier New"/>
              <a:buChar char="o"/>
              <a:defRPr/>
            </a:pPr>
            <a:r>
              <a:rPr lang="en-US" sz="1100" i="1" dirty="0">
                <a:solidFill>
                  <a:srgbClr val="818181"/>
                </a:solidFill>
                <a:latin typeface="Times New Roman"/>
              </a:rPr>
              <a:t>and many others</a:t>
            </a:r>
            <a:br>
              <a:rPr lang="en-US" sz="1100" i="1" dirty="0">
                <a:solidFill>
                  <a:srgbClr val="818181"/>
                </a:solidFill>
                <a:latin typeface="Times New Roman"/>
              </a:rPr>
            </a:br>
            <a:endParaRPr lang="en-US" sz="1100" i="1" dirty="0">
              <a:solidFill>
                <a:srgbClr val="818181"/>
              </a:solidFill>
              <a:latin typeface="Times New Roman"/>
            </a:endParaRPr>
          </a:p>
          <a:p>
            <a:pPr eaLnBrk="1" hangingPunct="1">
              <a:spcBef>
                <a:spcPts val="0"/>
              </a:spcBef>
              <a:spcAft>
                <a:spcPts val="306"/>
              </a:spcAft>
              <a:buClr>
                <a:srgbClr val="818181"/>
              </a:buClr>
              <a:defRPr/>
            </a:pPr>
            <a:r>
              <a:rPr lang="en-US" sz="1100" dirty="0">
                <a:latin typeface="Times New Roman"/>
              </a:rPr>
              <a:t>The house </a:t>
            </a:r>
            <a:r>
              <a:rPr lang="en-US" sz="1100" b="1" i="1" dirty="0">
                <a:latin typeface="Times New Roman"/>
              </a:rPr>
              <a:t>CFM</a:t>
            </a:r>
            <a:r>
              <a:rPr lang="en-US" sz="1100" b="1" i="1" baseline="-25000" dirty="0">
                <a:latin typeface="Times New Roman"/>
              </a:rPr>
              <a:t>50</a:t>
            </a:r>
            <a:r>
              <a:rPr lang="en-US" sz="1100" b="1" i="1" dirty="0">
                <a:latin typeface="Times New Roman"/>
              </a:rPr>
              <a:t> </a:t>
            </a:r>
            <a:r>
              <a:rPr lang="en-US" sz="1100" dirty="0">
                <a:latin typeface="Times New Roman"/>
              </a:rPr>
              <a:t>(cubic feet of air per minute at 50 Pa pressure difference) will change, too.</a:t>
            </a:r>
          </a:p>
          <a:p>
            <a:pPr marL="279516" eaLnBrk="1" hangingPunct="1">
              <a:spcBef>
                <a:spcPts val="0"/>
              </a:spcBef>
              <a:spcAft>
                <a:spcPts val="306"/>
              </a:spcAft>
              <a:defRPr/>
            </a:pPr>
            <a:r>
              <a:rPr lang="en-US" sz="1100" i="1" dirty="0">
                <a:solidFill>
                  <a:srgbClr val="818181"/>
                </a:solidFill>
                <a:latin typeface="Times New Roman"/>
              </a:rPr>
              <a:t>Q: Why?</a:t>
            </a:r>
          </a:p>
          <a:p>
            <a:pPr marL="279516" eaLnBrk="1" hangingPunct="1">
              <a:spcBef>
                <a:spcPts val="0"/>
              </a:spcBef>
              <a:spcAft>
                <a:spcPts val="306"/>
              </a:spcAft>
              <a:defRPr/>
            </a:pPr>
            <a:r>
              <a:rPr lang="en-US" sz="1100" i="1" dirty="0">
                <a:solidFill>
                  <a:srgbClr val="818181"/>
                </a:solidFill>
                <a:latin typeface="Times New Roman"/>
              </a:rPr>
              <a:t>A: Opening the basement door removes the house floor from the picture. The tested </a:t>
            </a:r>
            <a:r>
              <a:rPr lang="en-US" sz="1100" i="1" dirty="0" err="1">
                <a:solidFill>
                  <a:srgbClr val="818181"/>
                </a:solidFill>
                <a:latin typeface="Times New Roman"/>
              </a:rPr>
              <a:t>surface</a:t>
            </a:r>
            <a:r>
              <a:rPr lang="en-US" sz="1100" i="1" dirty="0" err="1">
                <a:solidFill>
                  <a:srgbClr val="818181"/>
                </a:solidFill>
                <a:latin typeface="Times New Roman"/>
                <a:sym typeface="Symbol"/>
              </a:rPr>
              <a:t>the</a:t>
            </a:r>
            <a:r>
              <a:rPr lang="en-US" sz="1100" i="1" dirty="0">
                <a:solidFill>
                  <a:srgbClr val="818181"/>
                </a:solidFill>
                <a:latin typeface="Times New Roman"/>
                <a:sym typeface="Symbol"/>
              </a:rPr>
              <a:t> air </a:t>
            </a:r>
            <a:r>
              <a:rPr lang="en-US" sz="1100" i="1" dirty="0" err="1">
                <a:solidFill>
                  <a:srgbClr val="818181"/>
                </a:solidFill>
                <a:latin typeface="Times New Roman"/>
                <a:sym typeface="Symbol"/>
              </a:rPr>
              <a:t>barrieris</a:t>
            </a:r>
            <a:r>
              <a:rPr lang="en-US" sz="1100" i="1" dirty="0">
                <a:solidFill>
                  <a:srgbClr val="818181"/>
                </a:solidFill>
                <a:latin typeface="Times New Roman"/>
                <a:sym typeface="Symbol"/>
              </a:rPr>
              <a:t> now the basement wall rather than the house floor.</a:t>
            </a:r>
          </a:p>
          <a:p>
            <a:pPr marL="279516" eaLnBrk="1" hangingPunct="1">
              <a:spcBef>
                <a:spcPts val="0"/>
              </a:spcBef>
              <a:spcAft>
                <a:spcPts val="306"/>
              </a:spcAft>
              <a:defRPr/>
            </a:pPr>
            <a:r>
              <a:rPr lang="en-US" sz="1100" i="1" dirty="0">
                <a:solidFill>
                  <a:srgbClr val="818181"/>
                </a:solidFill>
                <a:latin typeface="Times New Roman"/>
              </a:rPr>
              <a:t>Q: Will the CFM</a:t>
            </a:r>
            <a:r>
              <a:rPr lang="en-US" sz="1100" i="1" baseline="-25000" dirty="0">
                <a:solidFill>
                  <a:srgbClr val="818181"/>
                </a:solidFill>
                <a:latin typeface="Times New Roman"/>
              </a:rPr>
              <a:t>50</a:t>
            </a:r>
            <a:r>
              <a:rPr lang="en-US" sz="1100" i="1" dirty="0">
                <a:solidFill>
                  <a:srgbClr val="818181"/>
                </a:solidFill>
                <a:latin typeface="Times New Roman"/>
              </a:rPr>
              <a:t> go up or down?</a:t>
            </a:r>
          </a:p>
          <a:p>
            <a:pPr marL="279516" eaLnBrk="1" hangingPunct="1">
              <a:spcBef>
                <a:spcPts val="0"/>
              </a:spcBef>
              <a:spcAft>
                <a:spcPts val="306"/>
              </a:spcAft>
              <a:defRPr/>
            </a:pPr>
            <a:r>
              <a:rPr lang="en-US" sz="1100" i="1" dirty="0">
                <a:solidFill>
                  <a:srgbClr val="818181"/>
                </a:solidFill>
                <a:latin typeface="Times New Roman"/>
              </a:rPr>
              <a:t>A: Up. A partial air </a:t>
            </a:r>
            <a:r>
              <a:rPr lang="en-US" sz="1100" i="1" dirty="0" err="1">
                <a:solidFill>
                  <a:srgbClr val="818181"/>
                </a:solidFill>
                <a:latin typeface="Times New Roman"/>
              </a:rPr>
              <a:t>barrier</a:t>
            </a:r>
            <a:r>
              <a:rPr lang="en-US" sz="1100" i="1" dirty="0" err="1">
                <a:solidFill>
                  <a:srgbClr val="818181"/>
                </a:solidFill>
                <a:latin typeface="Times New Roman"/>
                <a:sym typeface="Symbol"/>
              </a:rPr>
              <a:t>the</a:t>
            </a:r>
            <a:r>
              <a:rPr lang="en-US" sz="1100" i="1" dirty="0">
                <a:solidFill>
                  <a:srgbClr val="818181"/>
                </a:solidFill>
                <a:latin typeface="Times New Roman"/>
                <a:sym typeface="Symbol"/>
              </a:rPr>
              <a:t> </a:t>
            </a:r>
            <a:r>
              <a:rPr lang="en-US" sz="1100" i="1" dirty="0" err="1">
                <a:solidFill>
                  <a:srgbClr val="818181"/>
                </a:solidFill>
                <a:latin typeface="Times New Roman"/>
                <a:sym typeface="Symbol"/>
              </a:rPr>
              <a:t>floorhas</a:t>
            </a:r>
            <a:r>
              <a:rPr lang="en-US" sz="1100" i="1" dirty="0">
                <a:solidFill>
                  <a:srgbClr val="818181"/>
                </a:solidFill>
                <a:latin typeface="Times New Roman"/>
                <a:sym typeface="Symbol"/>
              </a:rPr>
              <a:t> been removed, making the house leakier. The house is now 2,200 CFM</a:t>
            </a:r>
            <a:r>
              <a:rPr lang="en-US" sz="1100" i="1" baseline="-25000" dirty="0">
                <a:solidFill>
                  <a:srgbClr val="818181"/>
                </a:solidFill>
                <a:latin typeface="Times New Roman"/>
                <a:sym typeface="Symbol"/>
              </a:rPr>
              <a:t>50</a:t>
            </a:r>
            <a:r>
              <a:rPr lang="en-US" sz="1100" i="1" dirty="0">
                <a:solidFill>
                  <a:srgbClr val="818181"/>
                </a:solidFill>
                <a:latin typeface="Times New Roman"/>
                <a:sym typeface="Symbol"/>
              </a:rPr>
              <a:t>.</a:t>
            </a:r>
          </a:p>
          <a:p>
            <a:pPr eaLnBrk="1" hangingPunct="1">
              <a:spcBef>
                <a:spcPts val="0"/>
              </a:spcBef>
              <a:spcAft>
                <a:spcPts val="306"/>
              </a:spcAft>
              <a:buFont typeface="Arial"/>
              <a:buChar char="•"/>
              <a:defRPr/>
            </a:pPr>
            <a:endParaRPr lang="en-US" sz="1100" dirty="0">
              <a:solidFill>
                <a:schemeClr val="tx1">
                  <a:lumMod val="75000"/>
                  <a:lumOff val="25000"/>
                </a:schemeClr>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79516" indent="-232929" eaLnBrk="1" hangingPunct="1">
              <a:spcBef>
                <a:spcPts val="0"/>
              </a:spcBef>
              <a:spcAft>
                <a:spcPts val="0"/>
              </a:spcAft>
              <a:buFont typeface="Symbol"/>
              <a:buChar char="·"/>
              <a:defRPr/>
            </a:pPr>
            <a:r>
              <a:rPr lang="en-US" dirty="0">
                <a:latin typeface="Times New Roman"/>
              </a:rPr>
              <a:t>ZPD does not work well in an excessively leaky building.</a:t>
            </a:r>
          </a:p>
          <a:p>
            <a:pPr lvl="1" indent="-232929" eaLnBrk="1" hangingPunct="1">
              <a:spcBef>
                <a:spcPts val="0"/>
              </a:spcBef>
              <a:spcAft>
                <a:spcPts val="0"/>
              </a:spcAft>
              <a:buFont typeface="Courier New"/>
              <a:buChar char="o"/>
              <a:defRPr/>
            </a:pPr>
            <a:r>
              <a:rPr lang="en-US" dirty="0">
                <a:latin typeface="Times New Roman"/>
              </a:rPr>
              <a:t>The tested building must be tight enough for the blower door to create a 50 Pa pressure difference across the envelope under all test configurations</a:t>
            </a:r>
            <a:r>
              <a:rPr lang="en-US" dirty="0">
                <a:latin typeface="MS PGothic"/>
              </a:rPr>
              <a:t>.</a:t>
            </a:r>
            <a:endParaRPr lang="en-US" dirty="0">
              <a:latin typeface="Times New Roman"/>
            </a:endParaRPr>
          </a:p>
          <a:p>
            <a:pPr marL="440695" indent="-232929" eaLnBrk="1" hangingPunct="1">
              <a:spcBef>
                <a:spcPts val="0"/>
              </a:spcBef>
              <a:spcAft>
                <a:spcPts val="0"/>
              </a:spcAft>
              <a:buFont typeface="Courier New"/>
              <a:buChar char="o"/>
              <a:defRPr/>
            </a:pPr>
            <a:r>
              <a:rPr lang="en-US" dirty="0">
                <a:latin typeface="Times New Roman"/>
              </a:rPr>
              <a:t>You must be able to reach an actual 50 Pa pressure difference; using imputed numbers from </a:t>
            </a:r>
            <a:r>
              <a:rPr lang="en-US" b="1" i="1" dirty="0">
                <a:latin typeface="Times New Roman"/>
              </a:rPr>
              <a:t>can’t reach fifty (CRF) </a:t>
            </a:r>
            <a:r>
              <a:rPr lang="en-US" dirty="0">
                <a:latin typeface="Times New Roman"/>
              </a:rPr>
              <a:t>tables will not work.</a:t>
            </a:r>
          </a:p>
          <a:p>
            <a:pPr marL="279516" indent="-232929" eaLnBrk="1" hangingPunct="1">
              <a:spcBef>
                <a:spcPts val="0"/>
              </a:spcBef>
              <a:spcAft>
                <a:spcPts val="0"/>
              </a:spcAft>
              <a:buFont typeface="Symbol"/>
              <a:buChar char="·"/>
              <a:defRPr/>
            </a:pPr>
            <a:r>
              <a:rPr lang="en-US" dirty="0">
                <a:latin typeface="Times New Roman"/>
              </a:rPr>
              <a:t>ZPD requires having the ability to change the pressure over the tested surface in order to determine hole size</a:t>
            </a:r>
            <a:r>
              <a:rPr lang="en-US" dirty="0">
                <a:latin typeface="MS PGothic"/>
              </a:rPr>
              <a:t>.</a:t>
            </a:r>
            <a:endParaRPr lang="en-US" dirty="0">
              <a:latin typeface="Times New Roman"/>
            </a:endParaRPr>
          </a:p>
          <a:p>
            <a:pPr marL="279516" indent="-232929" eaLnBrk="1" hangingPunct="1">
              <a:spcBef>
                <a:spcPts val="0"/>
              </a:spcBef>
              <a:spcAft>
                <a:spcPts val="0"/>
              </a:spcAft>
              <a:buFont typeface="Symbol"/>
              <a:buChar char="·"/>
              <a:defRPr/>
            </a:pPr>
            <a:r>
              <a:rPr lang="en-US" dirty="0">
                <a:latin typeface="Times New Roman"/>
              </a:rPr>
              <a:t>ZPD does not work well under windy conditions</a:t>
            </a:r>
            <a:r>
              <a:rPr lang="en-US" dirty="0">
                <a:latin typeface="MS PGothic"/>
              </a:rPr>
              <a:t>.</a:t>
            </a:r>
            <a:endParaRPr lang="en-US" dirty="0">
              <a:latin typeface="Times New Roman"/>
            </a:endParaRPr>
          </a:p>
          <a:p>
            <a:pPr marL="279516" indent="-232929" eaLnBrk="1" hangingPunct="1">
              <a:spcBef>
                <a:spcPts val="0"/>
              </a:spcBef>
              <a:spcAft>
                <a:spcPts val="0"/>
              </a:spcAft>
              <a:buFont typeface="Symbol"/>
              <a:buChar char="·"/>
              <a:defRPr/>
            </a:pPr>
            <a:r>
              <a:rPr lang="en-US" dirty="0">
                <a:latin typeface="Times New Roman"/>
              </a:rPr>
              <a:t>ZPD can be time consuming. Use it only when the results will provide useful information. For example, if during the audit you observe holes that you will order sealed anyway, using ZPD to size them before they are sealed has no real value. After the work is done, verifying that the sealing worked with ZPD </a:t>
            </a:r>
            <a:r>
              <a:rPr lang="en-US" u="sng" dirty="0">
                <a:latin typeface="Times New Roman"/>
              </a:rPr>
              <a:t>is worthwhile.</a:t>
            </a:r>
          </a:p>
          <a:p>
            <a:pPr eaLnBrk="1" hangingPunct="1">
              <a:defRPr/>
            </a:pP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1704449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469087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279516" indent="-232929" eaLnBrk="1" hangingPunct="1">
              <a:spcBef>
                <a:spcPts val="0"/>
              </a:spcBef>
              <a:spcAft>
                <a:spcPts val="0"/>
              </a:spcAft>
              <a:buFont typeface="Symbol"/>
              <a:buChar char="·"/>
              <a:defRPr/>
            </a:pPr>
            <a:r>
              <a:rPr lang="en-US" dirty="0">
                <a:latin typeface="Times New Roman"/>
              </a:rPr>
              <a:t>Blower door.</a:t>
            </a:r>
          </a:p>
          <a:p>
            <a:pPr marL="279516" indent="-232929" eaLnBrk="1" hangingPunct="1">
              <a:spcBef>
                <a:spcPts val="0"/>
              </a:spcBef>
              <a:spcAft>
                <a:spcPts val="0"/>
              </a:spcAft>
              <a:buFont typeface="Symbol"/>
              <a:buChar char="·"/>
              <a:defRPr/>
            </a:pPr>
            <a:r>
              <a:rPr lang="en-US" dirty="0">
                <a:latin typeface="Times New Roman"/>
              </a:rPr>
              <a:t>Manometer.</a:t>
            </a:r>
          </a:p>
          <a:p>
            <a:pPr marL="279516" indent="-232929" eaLnBrk="1" hangingPunct="1">
              <a:spcBef>
                <a:spcPts val="0"/>
              </a:spcBef>
              <a:spcAft>
                <a:spcPts val="0"/>
              </a:spcAft>
              <a:buFont typeface="Symbol"/>
              <a:buChar char="·"/>
              <a:defRPr/>
            </a:pPr>
            <a:r>
              <a:rPr lang="en-US" dirty="0">
                <a:latin typeface="Times New Roman"/>
              </a:rPr>
              <a:t>Various colored 50-ft. hoses. </a:t>
            </a:r>
          </a:p>
          <a:p>
            <a:pPr lvl="1" indent="-232929" eaLnBrk="1" hangingPunct="1">
              <a:spcBef>
                <a:spcPts val="0"/>
              </a:spcBef>
              <a:spcAft>
                <a:spcPts val="0"/>
              </a:spcAft>
              <a:buFont typeface="Courier New"/>
              <a:buChar char="o"/>
              <a:defRPr/>
            </a:pPr>
            <a:r>
              <a:rPr lang="en-US" dirty="0">
                <a:latin typeface="Times New Roman"/>
              </a:rPr>
              <a:t>Hoses run to appropriate zones allow you to remain near your blower door. This can be particularly important if you do not have a cruise control for the machine.</a:t>
            </a:r>
          </a:p>
          <a:p>
            <a:pPr marL="279516" indent="-232929" eaLnBrk="1" hangingPunct="1">
              <a:spcBef>
                <a:spcPts val="0"/>
              </a:spcBef>
              <a:spcAft>
                <a:spcPts val="0"/>
              </a:spcAft>
              <a:buFont typeface="Symbol"/>
              <a:buChar char="·"/>
              <a:defRPr/>
            </a:pPr>
            <a:r>
              <a:rPr lang="en-US" dirty="0">
                <a:latin typeface="Times New Roman"/>
              </a:rPr>
              <a:t>Colored hoses reduce confusion:</a:t>
            </a:r>
          </a:p>
          <a:p>
            <a:pPr lvl="1" indent="-232929" eaLnBrk="1" hangingPunct="1">
              <a:spcBef>
                <a:spcPts val="0"/>
              </a:spcBef>
              <a:spcAft>
                <a:spcPts val="0"/>
              </a:spcAft>
              <a:buFont typeface="Courier New"/>
              <a:buChar char="o"/>
              <a:defRPr/>
            </a:pPr>
            <a:r>
              <a:rPr lang="en-US" dirty="0">
                <a:latin typeface="Times New Roman"/>
              </a:rPr>
              <a:t>Blue = attic.</a:t>
            </a:r>
          </a:p>
          <a:p>
            <a:pPr marL="440695" indent="-232929" eaLnBrk="1" hangingPunct="1">
              <a:spcBef>
                <a:spcPts val="0"/>
              </a:spcBef>
              <a:spcAft>
                <a:spcPts val="0"/>
              </a:spcAft>
              <a:buFont typeface="Courier New"/>
              <a:buChar char="o"/>
              <a:defRPr/>
            </a:pPr>
            <a:r>
              <a:rPr lang="en-US" dirty="0">
                <a:latin typeface="Times New Roman"/>
              </a:rPr>
              <a:t>Green = outdoors.</a:t>
            </a:r>
          </a:p>
          <a:p>
            <a:pPr marL="440695" indent="-232929" eaLnBrk="1" hangingPunct="1">
              <a:spcBef>
                <a:spcPts val="0"/>
              </a:spcBef>
              <a:spcAft>
                <a:spcPts val="0"/>
              </a:spcAft>
              <a:buFont typeface="Courier New"/>
              <a:buChar char="o"/>
              <a:defRPr/>
            </a:pPr>
            <a:r>
              <a:rPr lang="en-US" dirty="0">
                <a:latin typeface="Times New Roman"/>
              </a:rPr>
              <a:t>Red = furnace room.</a:t>
            </a:r>
          </a:p>
          <a:p>
            <a:pPr marL="440695" indent="-232929" eaLnBrk="1" hangingPunct="1">
              <a:spcBef>
                <a:spcPts val="0"/>
              </a:spcBef>
              <a:spcAft>
                <a:spcPts val="0"/>
              </a:spcAft>
              <a:buFont typeface="Courier New"/>
              <a:buChar char="o"/>
              <a:defRPr/>
            </a:pPr>
            <a:r>
              <a:rPr lang="en-US" dirty="0">
                <a:latin typeface="Times New Roman"/>
              </a:rPr>
              <a:t>Clear = other.</a:t>
            </a:r>
          </a:p>
          <a:p>
            <a:pPr marL="279516" indent="-232929" eaLnBrk="1" hangingPunct="1">
              <a:spcBef>
                <a:spcPts val="0"/>
              </a:spcBef>
              <a:spcAft>
                <a:spcPts val="0"/>
              </a:spcAft>
              <a:buFont typeface="Symbol"/>
              <a:buChar char="·"/>
              <a:defRPr/>
            </a:pPr>
            <a:r>
              <a:rPr lang="en-US" b="1" i="1" dirty="0">
                <a:latin typeface="Times New Roman"/>
              </a:rPr>
              <a:t>Zone Pressure Diagnostics (ZPD) </a:t>
            </a:r>
            <a:r>
              <a:rPr lang="en-US" dirty="0">
                <a:latin typeface="Times New Roman"/>
              </a:rPr>
              <a:t>charts and ratio of pressure to leakage chart.</a:t>
            </a:r>
          </a:p>
          <a:p>
            <a:pPr eaLnBrk="1" hangingPunct="1">
              <a:defRPr/>
            </a:pPr>
            <a:endParaRPr lang="en-US" b="1" u="sng" dirty="0">
              <a:latin typeface="Arial"/>
            </a:endParaRPr>
          </a:p>
          <a:p>
            <a:pPr eaLnBrk="1" hangingPunct="1">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1805395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Zones form a second air barrier between the house and the outside.</a:t>
            </a:r>
          </a:p>
          <a:p>
            <a:r>
              <a:rPr lang="en-US" dirty="0"/>
              <a:t>They buffer the air pressure on the conditioned space.</a:t>
            </a:r>
          </a:p>
        </p:txBody>
      </p:sp>
    </p:spTree>
    <p:extLst>
      <p:ext uri="{BB962C8B-B14F-4D97-AF65-F5344CB8AC3E}">
        <p14:creationId xmlns:p14="http://schemas.microsoft.com/office/powerpoint/2010/main" val="3343498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defRPr/>
            </a:pPr>
            <a:r>
              <a:rPr lang="en-US" dirty="0"/>
              <a:t>Always get blower door to 50 before ZPD measurements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156945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defRPr/>
            </a:pPr>
            <a:r>
              <a:rPr lang="en-US" dirty="0"/>
              <a:t>Air flow is the same at each surface.</a:t>
            </a:r>
          </a:p>
          <a:p>
            <a:pPr eaLnBrk="1" hangingPunct="1">
              <a:defRPr/>
            </a:pPr>
            <a:r>
              <a:rPr lang="en-US" dirty="0"/>
              <a:t>It takes a lot more pressure to move equal CF through a small hole in the same amount of time as through a larger hole.</a:t>
            </a:r>
          </a:p>
        </p:txBody>
      </p:sp>
    </p:spTree>
    <p:extLst>
      <p:ext uri="{BB962C8B-B14F-4D97-AF65-F5344CB8AC3E}">
        <p14:creationId xmlns:p14="http://schemas.microsoft.com/office/powerpoint/2010/main" val="2459110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4216822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7" name="Title 1"/>
          <p:cNvSpPr>
            <a:spLocks noGrp="1"/>
          </p:cNvSpPr>
          <p:nvPr>
            <p:ph type="ctrTitle"/>
          </p:nvPr>
        </p:nvSpPr>
        <p:spPr>
          <a:xfrm>
            <a:off x="685800" y="2061082"/>
            <a:ext cx="7772400" cy="1020763"/>
          </a:xfrm>
        </p:spPr>
        <p:txBody>
          <a:bodyPr/>
          <a:lstStyle>
            <a:lvl1pPr>
              <a:defRPr>
                <a:solidFill>
                  <a:schemeClr val="tx1"/>
                </a:solidFill>
              </a:defRPr>
            </a:lvl1pPr>
          </a:lstStyle>
          <a:p>
            <a:r>
              <a:rPr lang="en-US"/>
              <a:t>Click to edit Master title style</a:t>
            </a:r>
          </a:p>
        </p:txBody>
      </p:sp>
      <p:sp>
        <p:nvSpPr>
          <p:cNvPr id="8" name="Subtitle 2"/>
          <p:cNvSpPr>
            <a:spLocks noGrp="1"/>
          </p:cNvSpPr>
          <p:nvPr>
            <p:ph type="subTitle" idx="1"/>
          </p:nvPr>
        </p:nvSpPr>
        <p:spPr>
          <a:xfrm>
            <a:off x="685800" y="3310725"/>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Date Placeholder 1">
            <a:extLst>
              <a:ext uri="{FF2B5EF4-FFF2-40B4-BE49-F238E27FC236}">
                <a16:creationId xmlns:a16="http://schemas.microsoft.com/office/drawing/2014/main" id="{1636BF63-A5C4-4D3A-9957-F601E08E91A2}"/>
              </a:ext>
            </a:extLst>
          </p:cNvPr>
          <p:cNvSpPr>
            <a:spLocks noGrp="1"/>
          </p:cNvSpPr>
          <p:nvPr>
            <p:ph type="dt" sz="half" idx="10"/>
          </p:nvPr>
        </p:nvSpPr>
        <p:spPr/>
        <p:txBody>
          <a:bodyPr/>
          <a:lstStyle/>
          <a:p>
            <a:fld id="{DC54D402-1E1C-478F-8273-3A559609C846}" type="datetime1">
              <a:rPr lang="en-US" smtClean="0"/>
              <a:t>1/23/2026</a:t>
            </a:fld>
            <a:endParaRPr lang="en-US" dirty="0"/>
          </a:p>
        </p:txBody>
      </p:sp>
      <p:sp>
        <p:nvSpPr>
          <p:cNvPr id="9" name="Footer Placeholder 8">
            <a:extLst>
              <a:ext uri="{FF2B5EF4-FFF2-40B4-BE49-F238E27FC236}">
                <a16:creationId xmlns:a16="http://schemas.microsoft.com/office/drawing/2014/main" id="{4528C30F-D05B-493E-97E4-17B8E0D1174C}"/>
              </a:ext>
            </a:extLst>
          </p:cNvPr>
          <p:cNvSpPr>
            <a:spLocks noGrp="1"/>
          </p:cNvSpPr>
          <p:nvPr>
            <p:ph type="ftr" sz="quarter" idx="11"/>
          </p:nvPr>
        </p:nvSpPr>
        <p:spPr/>
        <p:txBody>
          <a:bodyPr/>
          <a:lstStyle/>
          <a:p>
            <a:r>
              <a:rPr lang="en-US"/>
              <a:t>WEATHERIZATION ASSISTANCE PROGRAM STANDARDIZED CURRICULUM – GREEN JOBS ACADEMY 2024 </a:t>
            </a:r>
            <a:endParaRPr lang="en-US" dirty="0"/>
          </a:p>
        </p:txBody>
      </p:sp>
      <p:sp>
        <p:nvSpPr>
          <p:cNvPr id="10" name="Slide Number Placeholder 9">
            <a:extLst>
              <a:ext uri="{FF2B5EF4-FFF2-40B4-BE49-F238E27FC236}">
                <a16:creationId xmlns:a16="http://schemas.microsoft.com/office/drawing/2014/main" id="{B1869222-EA22-439A-B899-155FBFBD835C}"/>
              </a:ext>
            </a:extLst>
          </p:cNvPr>
          <p:cNvSpPr>
            <a:spLocks noGrp="1"/>
          </p:cNvSpPr>
          <p:nvPr>
            <p:ph type="sldNum" sz="quarter" idx="12"/>
          </p:nvPr>
        </p:nvSpPr>
        <p:spPr/>
        <p:txBody>
          <a:bodyPr/>
          <a:lstStyle/>
          <a:p>
            <a:fld id="{87CE3CB8-0B2C-4409-9FD8-B0D98713A202}" type="slidenum">
              <a:rPr lang="en-US" smtClean="0"/>
              <a:pPr/>
              <a:t>‹#›</a:t>
            </a:fld>
            <a:endParaRPr lang="en-US" dirty="0"/>
          </a:p>
        </p:txBody>
      </p:sp>
    </p:spTree>
    <p:extLst>
      <p:ext uri="{BB962C8B-B14F-4D97-AF65-F5344CB8AC3E}">
        <p14:creationId xmlns:p14="http://schemas.microsoft.com/office/powerpoint/2010/main" val="1429949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bg1"/>
                </a:solidFill>
                <a:latin typeface="Arial"/>
                <a:cs typeface="Arial"/>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sz="1600" b="0" i="0">
                <a:solidFill>
                  <a:schemeClr val="tx1"/>
                </a:solidFill>
                <a:latin typeface="Arial"/>
                <a:cs typeface="Arial"/>
              </a:defRPr>
            </a:lvl1pPr>
          </a:lstStyle>
          <a:p>
            <a:pPr lvl="0"/>
            <a:r>
              <a:rPr lang="en-US"/>
              <a:t>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1/23/2026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86446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457200" y="272790"/>
            <a:ext cx="7891507" cy="1325563"/>
          </a:xfrm>
        </p:spPr>
        <p:txBody>
          <a:body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67BFEBD3-2EB2-4CE9-A81B-5518777FC37B}"/>
              </a:ext>
            </a:extLst>
          </p:cNvPr>
          <p:cNvSpPr>
            <a:spLocks noGrp="1"/>
          </p:cNvSpPr>
          <p:nvPr>
            <p:ph type="dt" sz="half" idx="10"/>
          </p:nvPr>
        </p:nvSpPr>
        <p:spPr/>
        <p:txBody>
          <a:bodyPr/>
          <a:lstStyle/>
          <a:p>
            <a:fld id="{DC54D402-1E1C-478F-8273-3A559609C846}" type="datetime1">
              <a:rPr lang="en-US" smtClean="0"/>
              <a:t>1/23/2026</a:t>
            </a:fld>
            <a:endParaRPr lang="en-US" dirty="0"/>
          </a:p>
        </p:txBody>
      </p:sp>
      <p:sp>
        <p:nvSpPr>
          <p:cNvPr id="4" name="Footer Placeholder 3">
            <a:extLst>
              <a:ext uri="{FF2B5EF4-FFF2-40B4-BE49-F238E27FC236}">
                <a16:creationId xmlns:a16="http://schemas.microsoft.com/office/drawing/2014/main" id="{3D7FFF8E-A930-4B89-A106-1412A03F8787}"/>
              </a:ext>
            </a:extLst>
          </p:cNvPr>
          <p:cNvSpPr>
            <a:spLocks noGrp="1"/>
          </p:cNvSpPr>
          <p:nvPr>
            <p:ph type="ftr" sz="quarter" idx="11"/>
          </p:nvPr>
        </p:nvSpPr>
        <p:spPr/>
        <p:txBody>
          <a:bodyPr/>
          <a:lstStyle/>
          <a:p>
            <a:r>
              <a:rPr lang="en-US"/>
              <a:t>WEATHERIZATION ASSISTANCE PROGRAM STANDARDIZED CURRICULUM – GREEN JOBS ACADEMY 2024 </a:t>
            </a:r>
            <a:endParaRPr lang="en-US" dirty="0"/>
          </a:p>
        </p:txBody>
      </p:sp>
      <p:sp>
        <p:nvSpPr>
          <p:cNvPr id="5" name="Slide Number Placeholder 4">
            <a:extLst>
              <a:ext uri="{FF2B5EF4-FFF2-40B4-BE49-F238E27FC236}">
                <a16:creationId xmlns:a16="http://schemas.microsoft.com/office/drawing/2014/main" id="{2869C60D-CC45-4549-B636-EC53994B6E52}"/>
              </a:ext>
            </a:extLst>
          </p:cNvPr>
          <p:cNvSpPr>
            <a:spLocks noGrp="1"/>
          </p:cNvSpPr>
          <p:nvPr>
            <p:ph type="sldNum" sz="quarter" idx="12"/>
          </p:nvPr>
        </p:nvSpPr>
        <p:spPr/>
        <p:txBody>
          <a:bodyPr/>
          <a:lstStyle/>
          <a:p>
            <a:fld id="{87CE3CB8-0B2C-4409-9FD8-B0D98713A202}" type="slidenum">
              <a:rPr lang="en-US" smtClean="0"/>
              <a:pPr/>
              <a:t>‹#›</a:t>
            </a:fld>
            <a:endParaRPr lang="en-US" dirty="0"/>
          </a:p>
        </p:txBody>
      </p:sp>
    </p:spTree>
    <p:extLst>
      <p:ext uri="{BB962C8B-B14F-4D97-AF65-F5344CB8AC3E}">
        <p14:creationId xmlns:p14="http://schemas.microsoft.com/office/powerpoint/2010/main" val="2857157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457200" y="272790"/>
            <a:ext cx="7891507" cy="1325563"/>
          </a:xfrm>
        </p:spPr>
        <p:txBody>
          <a:body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C0AB6169-CCD6-4165-BC17-DF240FEF56B3}"/>
              </a:ext>
            </a:extLst>
          </p:cNvPr>
          <p:cNvSpPr>
            <a:spLocks noGrp="1"/>
          </p:cNvSpPr>
          <p:nvPr>
            <p:ph type="dt" sz="half" idx="10"/>
          </p:nvPr>
        </p:nvSpPr>
        <p:spPr/>
        <p:txBody>
          <a:bodyPr/>
          <a:lstStyle/>
          <a:p>
            <a:fld id="{DC54D402-1E1C-478F-8273-3A559609C846}" type="datetime1">
              <a:rPr lang="en-US" smtClean="0"/>
              <a:t>1/23/2026</a:t>
            </a:fld>
            <a:endParaRPr lang="en-US" dirty="0"/>
          </a:p>
        </p:txBody>
      </p:sp>
      <p:sp>
        <p:nvSpPr>
          <p:cNvPr id="4" name="Footer Placeholder 3">
            <a:extLst>
              <a:ext uri="{FF2B5EF4-FFF2-40B4-BE49-F238E27FC236}">
                <a16:creationId xmlns:a16="http://schemas.microsoft.com/office/drawing/2014/main" id="{E4819AFE-1A0B-431D-B05C-17A3C04E1E4F}"/>
              </a:ext>
            </a:extLst>
          </p:cNvPr>
          <p:cNvSpPr>
            <a:spLocks noGrp="1"/>
          </p:cNvSpPr>
          <p:nvPr>
            <p:ph type="ftr" sz="quarter" idx="11"/>
          </p:nvPr>
        </p:nvSpPr>
        <p:spPr/>
        <p:txBody>
          <a:bodyPr/>
          <a:lstStyle/>
          <a:p>
            <a:r>
              <a:rPr lang="en-US"/>
              <a:t>WEATHERIZATION ASSISTANCE PROGRAM STANDARDIZED CURRICULUM – GREEN JOBS ACADEMY 2024 </a:t>
            </a:r>
            <a:endParaRPr lang="en-US" dirty="0"/>
          </a:p>
        </p:txBody>
      </p:sp>
      <p:sp>
        <p:nvSpPr>
          <p:cNvPr id="5" name="Slide Number Placeholder 4">
            <a:extLst>
              <a:ext uri="{FF2B5EF4-FFF2-40B4-BE49-F238E27FC236}">
                <a16:creationId xmlns:a16="http://schemas.microsoft.com/office/drawing/2014/main" id="{612B1551-5CC1-4202-AFE7-F490DC666079}"/>
              </a:ext>
            </a:extLst>
          </p:cNvPr>
          <p:cNvSpPr>
            <a:spLocks noGrp="1"/>
          </p:cNvSpPr>
          <p:nvPr>
            <p:ph type="sldNum" sz="quarter" idx="12"/>
          </p:nvPr>
        </p:nvSpPr>
        <p:spPr/>
        <p:txBody>
          <a:bodyPr/>
          <a:lstStyle/>
          <a:p>
            <a:fld id="{87CE3CB8-0B2C-4409-9FD8-B0D98713A202}" type="slidenum">
              <a:rPr lang="en-US" smtClean="0"/>
              <a:pPr/>
              <a:t>‹#›</a:t>
            </a:fld>
            <a:endParaRPr lang="en-US" dirty="0"/>
          </a:p>
        </p:txBody>
      </p:sp>
    </p:spTree>
    <p:extLst>
      <p:ext uri="{BB962C8B-B14F-4D97-AF65-F5344CB8AC3E}">
        <p14:creationId xmlns:p14="http://schemas.microsoft.com/office/powerpoint/2010/main" val="3493434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457200" y="265112"/>
            <a:ext cx="7891507" cy="1325563"/>
          </a:xfrm>
        </p:spPr>
        <p:txBody>
          <a:body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7995B4ED-29E1-48B2-8DD8-F7F88CBD117C}"/>
              </a:ext>
            </a:extLst>
          </p:cNvPr>
          <p:cNvSpPr>
            <a:spLocks noGrp="1"/>
          </p:cNvSpPr>
          <p:nvPr>
            <p:ph type="dt" sz="half" idx="10"/>
          </p:nvPr>
        </p:nvSpPr>
        <p:spPr/>
        <p:txBody>
          <a:bodyPr/>
          <a:lstStyle/>
          <a:p>
            <a:fld id="{DC54D402-1E1C-478F-8273-3A559609C846}" type="datetime1">
              <a:rPr lang="en-US" smtClean="0"/>
              <a:t>1/23/2026</a:t>
            </a:fld>
            <a:endParaRPr lang="en-US" dirty="0"/>
          </a:p>
        </p:txBody>
      </p:sp>
      <p:sp>
        <p:nvSpPr>
          <p:cNvPr id="4" name="Footer Placeholder 3">
            <a:extLst>
              <a:ext uri="{FF2B5EF4-FFF2-40B4-BE49-F238E27FC236}">
                <a16:creationId xmlns:a16="http://schemas.microsoft.com/office/drawing/2014/main" id="{D1DF5086-27DF-4450-A55F-6DD52157159B}"/>
              </a:ext>
            </a:extLst>
          </p:cNvPr>
          <p:cNvSpPr>
            <a:spLocks noGrp="1"/>
          </p:cNvSpPr>
          <p:nvPr>
            <p:ph type="ftr" sz="quarter" idx="11"/>
          </p:nvPr>
        </p:nvSpPr>
        <p:spPr/>
        <p:txBody>
          <a:bodyPr/>
          <a:lstStyle/>
          <a:p>
            <a:r>
              <a:rPr lang="en-US"/>
              <a:t>WEATHERIZATION ASSISTANCE PROGRAM STANDARDIZED CURRICULUM – GREEN JOBS ACADEMY 2024 </a:t>
            </a:r>
            <a:endParaRPr lang="en-US" dirty="0"/>
          </a:p>
        </p:txBody>
      </p:sp>
      <p:sp>
        <p:nvSpPr>
          <p:cNvPr id="5" name="Slide Number Placeholder 4">
            <a:extLst>
              <a:ext uri="{FF2B5EF4-FFF2-40B4-BE49-F238E27FC236}">
                <a16:creationId xmlns:a16="http://schemas.microsoft.com/office/drawing/2014/main" id="{3B0BCFFA-0C36-4006-B9A2-3543889B348D}"/>
              </a:ext>
            </a:extLst>
          </p:cNvPr>
          <p:cNvSpPr>
            <a:spLocks noGrp="1"/>
          </p:cNvSpPr>
          <p:nvPr>
            <p:ph type="sldNum" sz="quarter" idx="12"/>
          </p:nvPr>
        </p:nvSpPr>
        <p:spPr/>
        <p:txBody>
          <a:bodyPr/>
          <a:lstStyle/>
          <a:p>
            <a:fld id="{87CE3CB8-0B2C-4409-9FD8-B0D98713A202}" type="slidenum">
              <a:rPr lang="en-US" smtClean="0"/>
              <a:pPr/>
              <a:t>‹#›</a:t>
            </a:fld>
            <a:endParaRPr lang="en-US" dirty="0"/>
          </a:p>
        </p:txBody>
      </p:sp>
    </p:spTree>
    <p:extLst>
      <p:ext uri="{BB962C8B-B14F-4D97-AF65-F5344CB8AC3E}">
        <p14:creationId xmlns:p14="http://schemas.microsoft.com/office/powerpoint/2010/main" val="2946567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A1894-E358-4A00-95EF-DA98CE438E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85869E-C45C-4BC6-B96C-57E451EEE11B}"/>
              </a:ext>
            </a:extLst>
          </p:cNvPr>
          <p:cNvSpPr>
            <a:spLocks noGrp="1"/>
          </p:cNvSpPr>
          <p:nvPr>
            <p:ph type="dt" sz="half" idx="10"/>
          </p:nvPr>
        </p:nvSpPr>
        <p:spPr/>
        <p:txBody>
          <a:bodyPr/>
          <a:lstStyle/>
          <a:p>
            <a:fld id="{DC54D402-1E1C-478F-8273-3A559609C846}" type="datetime1">
              <a:rPr lang="en-US" smtClean="0"/>
              <a:t>1/23/2026</a:t>
            </a:fld>
            <a:endParaRPr lang="en-US" dirty="0"/>
          </a:p>
        </p:txBody>
      </p:sp>
      <p:sp>
        <p:nvSpPr>
          <p:cNvPr id="4" name="Footer Placeholder 3">
            <a:extLst>
              <a:ext uri="{FF2B5EF4-FFF2-40B4-BE49-F238E27FC236}">
                <a16:creationId xmlns:a16="http://schemas.microsoft.com/office/drawing/2014/main" id="{FD9EF4B2-0197-42D7-AC58-7F32DC177FEF}"/>
              </a:ext>
            </a:extLst>
          </p:cNvPr>
          <p:cNvSpPr>
            <a:spLocks noGrp="1"/>
          </p:cNvSpPr>
          <p:nvPr>
            <p:ph type="ftr" sz="quarter" idx="11"/>
          </p:nvPr>
        </p:nvSpPr>
        <p:spPr/>
        <p:txBody>
          <a:bodyPr/>
          <a:lstStyle/>
          <a:p>
            <a:r>
              <a:rPr lang="en-US"/>
              <a:t>WEATHERIZATION ASSISTANCE PROGRAM STANDARDIZED CURRICULUM – GREEN JOBS ACADEMY 2024 </a:t>
            </a:r>
            <a:endParaRPr lang="en-US" dirty="0"/>
          </a:p>
        </p:txBody>
      </p:sp>
      <p:sp>
        <p:nvSpPr>
          <p:cNvPr id="5" name="Slide Number Placeholder 4">
            <a:extLst>
              <a:ext uri="{FF2B5EF4-FFF2-40B4-BE49-F238E27FC236}">
                <a16:creationId xmlns:a16="http://schemas.microsoft.com/office/drawing/2014/main" id="{ECAA673C-1AFB-4E68-B898-4A71FE13D83B}"/>
              </a:ext>
            </a:extLst>
          </p:cNvPr>
          <p:cNvSpPr>
            <a:spLocks noGrp="1"/>
          </p:cNvSpPr>
          <p:nvPr>
            <p:ph type="sldNum" sz="quarter" idx="12"/>
          </p:nvPr>
        </p:nvSpPr>
        <p:spPr/>
        <p:txBody>
          <a:bodyPr/>
          <a:lstStyle/>
          <a:p>
            <a:fld id="{87CE3CB8-0B2C-4409-9FD8-B0D98713A202}" type="slidenum">
              <a:rPr lang="en-US" smtClean="0"/>
              <a:pPr/>
              <a:t>‹#›</a:t>
            </a:fld>
            <a:endParaRPr lang="en-US" dirty="0"/>
          </a:p>
        </p:txBody>
      </p:sp>
    </p:spTree>
    <p:extLst>
      <p:ext uri="{BB962C8B-B14F-4D97-AF65-F5344CB8AC3E}">
        <p14:creationId xmlns:p14="http://schemas.microsoft.com/office/powerpoint/2010/main" val="4170385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06DB8C-3AC1-4211-AC4D-6FC1AF84CC1E}"/>
              </a:ext>
            </a:extLst>
          </p:cNvPr>
          <p:cNvSpPr>
            <a:spLocks noGrp="1"/>
          </p:cNvSpPr>
          <p:nvPr>
            <p:ph type="dt" sz="half" idx="10"/>
          </p:nvPr>
        </p:nvSpPr>
        <p:spPr/>
        <p:txBody>
          <a:bodyPr/>
          <a:lstStyle/>
          <a:p>
            <a:fld id="{DC54D402-1E1C-478F-8273-3A559609C846}" type="datetime1">
              <a:rPr lang="en-US" smtClean="0"/>
              <a:t>1/23/2026</a:t>
            </a:fld>
            <a:endParaRPr lang="en-US" dirty="0"/>
          </a:p>
        </p:txBody>
      </p:sp>
      <p:sp>
        <p:nvSpPr>
          <p:cNvPr id="4" name="Footer Placeholder 3">
            <a:extLst>
              <a:ext uri="{FF2B5EF4-FFF2-40B4-BE49-F238E27FC236}">
                <a16:creationId xmlns:a16="http://schemas.microsoft.com/office/drawing/2014/main" id="{2902B41C-33A0-472F-9FD9-C85216A85DF2}"/>
              </a:ext>
            </a:extLst>
          </p:cNvPr>
          <p:cNvSpPr>
            <a:spLocks noGrp="1"/>
          </p:cNvSpPr>
          <p:nvPr>
            <p:ph type="ftr" sz="quarter" idx="11"/>
          </p:nvPr>
        </p:nvSpPr>
        <p:spPr/>
        <p:txBody>
          <a:bodyPr/>
          <a:lstStyle/>
          <a:p>
            <a:r>
              <a:rPr lang="en-US"/>
              <a:t>WEATHERIZATION ASSISTANCE PROGRAM STANDARDIZED CURRICULUM – GREEN JOBS ACADEMY 2024 </a:t>
            </a:r>
            <a:endParaRPr lang="en-US" dirty="0"/>
          </a:p>
        </p:txBody>
      </p:sp>
      <p:sp>
        <p:nvSpPr>
          <p:cNvPr id="5" name="Slide Number Placeholder 4">
            <a:extLst>
              <a:ext uri="{FF2B5EF4-FFF2-40B4-BE49-F238E27FC236}">
                <a16:creationId xmlns:a16="http://schemas.microsoft.com/office/drawing/2014/main" id="{AB7EBBD9-FFB1-4397-9DA7-6EC180C26F2E}"/>
              </a:ext>
            </a:extLst>
          </p:cNvPr>
          <p:cNvSpPr>
            <a:spLocks noGrp="1"/>
          </p:cNvSpPr>
          <p:nvPr>
            <p:ph type="sldNum" sz="quarter" idx="12"/>
          </p:nvPr>
        </p:nvSpPr>
        <p:spPr/>
        <p:txBody>
          <a:bodyPr/>
          <a:lstStyle/>
          <a:p>
            <a:fld id="{87CE3CB8-0B2C-4409-9FD8-B0D98713A202}" type="slidenum">
              <a:rPr lang="en-US" smtClean="0"/>
              <a:pPr/>
              <a:t>‹#›</a:t>
            </a:fld>
            <a:endParaRPr lang="en-US" dirty="0"/>
          </a:p>
        </p:txBody>
      </p:sp>
    </p:spTree>
    <p:extLst>
      <p:ext uri="{BB962C8B-B14F-4D97-AF65-F5344CB8AC3E}">
        <p14:creationId xmlns:p14="http://schemas.microsoft.com/office/powerpoint/2010/main" val="790431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DB4A2EA6-983E-484E-A7C8-B2D3D2212E7B}"/>
              </a:ext>
            </a:extLst>
          </p:cNvPr>
          <p:cNvSpPr>
            <a:spLocks noGrp="1"/>
          </p:cNvSpPr>
          <p:nvPr>
            <p:ph type="dt" sz="half" idx="10"/>
          </p:nvPr>
        </p:nvSpPr>
        <p:spPr/>
        <p:txBody>
          <a:bodyPr/>
          <a:lstStyle/>
          <a:p>
            <a:fld id="{DC54D402-1E1C-478F-8273-3A559609C846}" type="datetime1">
              <a:rPr lang="en-US" smtClean="0"/>
              <a:t>1/23/2026</a:t>
            </a:fld>
            <a:endParaRPr lang="en-US" dirty="0"/>
          </a:p>
        </p:txBody>
      </p:sp>
      <p:sp>
        <p:nvSpPr>
          <p:cNvPr id="4" name="Footer Placeholder 3">
            <a:extLst>
              <a:ext uri="{FF2B5EF4-FFF2-40B4-BE49-F238E27FC236}">
                <a16:creationId xmlns:a16="http://schemas.microsoft.com/office/drawing/2014/main" id="{F649C542-E785-46B6-81F3-44A924C14385}"/>
              </a:ext>
            </a:extLst>
          </p:cNvPr>
          <p:cNvSpPr>
            <a:spLocks noGrp="1"/>
          </p:cNvSpPr>
          <p:nvPr>
            <p:ph type="ftr" sz="quarter" idx="11"/>
          </p:nvPr>
        </p:nvSpPr>
        <p:spPr/>
        <p:txBody>
          <a:bodyPr/>
          <a:lstStyle/>
          <a:p>
            <a:r>
              <a:rPr lang="en-US"/>
              <a:t>WEATHERIZATION ASSISTANCE PROGRAM STANDARDIZED CURRICULUM – GREEN JOBS ACADEMY 2024 </a:t>
            </a:r>
            <a:endParaRPr lang="en-US" dirty="0"/>
          </a:p>
        </p:txBody>
      </p:sp>
      <p:sp>
        <p:nvSpPr>
          <p:cNvPr id="5" name="Slide Number Placeholder 4">
            <a:extLst>
              <a:ext uri="{FF2B5EF4-FFF2-40B4-BE49-F238E27FC236}">
                <a16:creationId xmlns:a16="http://schemas.microsoft.com/office/drawing/2014/main" id="{AD660AFA-E0D9-4007-8320-28AF916859FE}"/>
              </a:ext>
            </a:extLst>
          </p:cNvPr>
          <p:cNvSpPr>
            <a:spLocks noGrp="1"/>
          </p:cNvSpPr>
          <p:nvPr>
            <p:ph type="sldNum" sz="quarter" idx="12"/>
          </p:nvPr>
        </p:nvSpPr>
        <p:spPr/>
        <p:txBody>
          <a:bodyPr/>
          <a:lstStyle/>
          <a:p>
            <a:fld id="{87CE3CB8-0B2C-4409-9FD8-B0D98713A202}" type="slidenum">
              <a:rPr lang="en-US" smtClean="0"/>
              <a:pPr/>
              <a:t>‹#›</a:t>
            </a:fld>
            <a:endParaRPr lang="en-US" dirty="0"/>
          </a:p>
        </p:txBody>
      </p:sp>
    </p:spTree>
    <p:extLst>
      <p:ext uri="{BB962C8B-B14F-4D97-AF65-F5344CB8AC3E}">
        <p14:creationId xmlns:p14="http://schemas.microsoft.com/office/powerpoint/2010/main" val="1935983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457200" y="265112"/>
            <a:ext cx="7891507" cy="1325563"/>
          </a:xfrm>
        </p:spPr>
        <p:txBody>
          <a:body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9E0F7550-CC95-4DDB-B98E-800662438199}"/>
              </a:ext>
            </a:extLst>
          </p:cNvPr>
          <p:cNvSpPr>
            <a:spLocks noGrp="1"/>
          </p:cNvSpPr>
          <p:nvPr>
            <p:ph type="dt" sz="half" idx="10"/>
          </p:nvPr>
        </p:nvSpPr>
        <p:spPr/>
        <p:txBody>
          <a:bodyPr/>
          <a:lstStyle/>
          <a:p>
            <a:fld id="{DC54D402-1E1C-478F-8273-3A559609C846}" type="datetime1">
              <a:rPr lang="en-US" smtClean="0"/>
              <a:t>1/23/2026</a:t>
            </a:fld>
            <a:endParaRPr lang="en-US" dirty="0"/>
          </a:p>
        </p:txBody>
      </p:sp>
      <p:sp>
        <p:nvSpPr>
          <p:cNvPr id="4" name="Footer Placeholder 3">
            <a:extLst>
              <a:ext uri="{FF2B5EF4-FFF2-40B4-BE49-F238E27FC236}">
                <a16:creationId xmlns:a16="http://schemas.microsoft.com/office/drawing/2014/main" id="{40C63694-22F6-432E-B082-B6B7DD397242}"/>
              </a:ext>
            </a:extLst>
          </p:cNvPr>
          <p:cNvSpPr>
            <a:spLocks noGrp="1"/>
          </p:cNvSpPr>
          <p:nvPr>
            <p:ph type="ftr" sz="quarter" idx="11"/>
          </p:nvPr>
        </p:nvSpPr>
        <p:spPr/>
        <p:txBody>
          <a:bodyPr/>
          <a:lstStyle/>
          <a:p>
            <a:r>
              <a:rPr lang="en-US"/>
              <a:t>WEATHERIZATION ASSISTANCE PROGRAM STANDARDIZED CURRICULUM – GREEN JOBS ACADEMY 2024 </a:t>
            </a:r>
            <a:endParaRPr lang="en-US" dirty="0"/>
          </a:p>
        </p:txBody>
      </p:sp>
      <p:sp>
        <p:nvSpPr>
          <p:cNvPr id="5" name="Slide Number Placeholder 4">
            <a:extLst>
              <a:ext uri="{FF2B5EF4-FFF2-40B4-BE49-F238E27FC236}">
                <a16:creationId xmlns:a16="http://schemas.microsoft.com/office/drawing/2014/main" id="{615D0DF5-BAD5-4F51-B73B-81519B6D5C4B}"/>
              </a:ext>
            </a:extLst>
          </p:cNvPr>
          <p:cNvSpPr>
            <a:spLocks noGrp="1"/>
          </p:cNvSpPr>
          <p:nvPr>
            <p:ph type="sldNum" sz="quarter" idx="12"/>
          </p:nvPr>
        </p:nvSpPr>
        <p:spPr/>
        <p:txBody>
          <a:bodyPr/>
          <a:lstStyle/>
          <a:p>
            <a:fld id="{87CE3CB8-0B2C-4409-9FD8-B0D98713A202}" type="slidenum">
              <a:rPr lang="en-US" smtClean="0"/>
              <a:pPr/>
              <a:t>‹#›</a:t>
            </a:fld>
            <a:endParaRPr lang="en-US" dirty="0"/>
          </a:p>
        </p:txBody>
      </p:sp>
    </p:spTree>
    <p:extLst>
      <p:ext uri="{BB962C8B-B14F-4D97-AF65-F5344CB8AC3E}">
        <p14:creationId xmlns:p14="http://schemas.microsoft.com/office/powerpoint/2010/main" val="292616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DB743A05-088E-4E26-9B04-7D9D77E38E61}"/>
              </a:ext>
            </a:extLst>
          </p:cNvPr>
          <p:cNvSpPr>
            <a:spLocks noGrp="1"/>
          </p:cNvSpPr>
          <p:nvPr>
            <p:ph type="dt" sz="half" idx="10"/>
          </p:nvPr>
        </p:nvSpPr>
        <p:spPr/>
        <p:txBody>
          <a:bodyPr/>
          <a:lstStyle/>
          <a:p>
            <a:fld id="{DC54D402-1E1C-478F-8273-3A559609C846}" type="datetime1">
              <a:rPr lang="en-US" smtClean="0"/>
              <a:t>1/23/2026</a:t>
            </a:fld>
            <a:endParaRPr lang="en-US" dirty="0"/>
          </a:p>
        </p:txBody>
      </p:sp>
      <p:sp>
        <p:nvSpPr>
          <p:cNvPr id="4" name="Footer Placeholder 3">
            <a:extLst>
              <a:ext uri="{FF2B5EF4-FFF2-40B4-BE49-F238E27FC236}">
                <a16:creationId xmlns:a16="http://schemas.microsoft.com/office/drawing/2014/main" id="{F0F77671-9C2B-4DC0-85B2-2B83813FA3F3}"/>
              </a:ext>
            </a:extLst>
          </p:cNvPr>
          <p:cNvSpPr>
            <a:spLocks noGrp="1"/>
          </p:cNvSpPr>
          <p:nvPr>
            <p:ph type="ftr" sz="quarter" idx="11"/>
          </p:nvPr>
        </p:nvSpPr>
        <p:spPr/>
        <p:txBody>
          <a:bodyPr/>
          <a:lstStyle/>
          <a:p>
            <a:r>
              <a:rPr lang="en-US"/>
              <a:t>WEATHERIZATION ASSISTANCE PROGRAM STANDARDIZED CURRICULUM – GREEN JOBS ACADEMY 2024 </a:t>
            </a:r>
            <a:endParaRPr lang="en-US" dirty="0"/>
          </a:p>
        </p:txBody>
      </p:sp>
      <p:sp>
        <p:nvSpPr>
          <p:cNvPr id="5" name="Slide Number Placeholder 4">
            <a:extLst>
              <a:ext uri="{FF2B5EF4-FFF2-40B4-BE49-F238E27FC236}">
                <a16:creationId xmlns:a16="http://schemas.microsoft.com/office/drawing/2014/main" id="{9652E069-84D9-412F-9B63-B6FAC9EAAA0D}"/>
              </a:ext>
            </a:extLst>
          </p:cNvPr>
          <p:cNvSpPr>
            <a:spLocks noGrp="1"/>
          </p:cNvSpPr>
          <p:nvPr>
            <p:ph type="sldNum" sz="quarter" idx="12"/>
          </p:nvPr>
        </p:nvSpPr>
        <p:spPr/>
        <p:txBody>
          <a:bodyPr/>
          <a:lstStyle/>
          <a:p>
            <a:fld id="{87CE3CB8-0B2C-4409-9FD8-B0D98713A202}" type="slidenum">
              <a:rPr lang="en-US" smtClean="0"/>
              <a:pPr/>
              <a:t>‹#›</a:t>
            </a:fld>
            <a:endParaRPr lang="en-US" dirty="0"/>
          </a:p>
        </p:txBody>
      </p:sp>
    </p:spTree>
    <p:extLst>
      <p:ext uri="{BB962C8B-B14F-4D97-AF65-F5344CB8AC3E}">
        <p14:creationId xmlns:p14="http://schemas.microsoft.com/office/powerpoint/2010/main" val="1854470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9EC2E3CD-E81F-42D8-B7EC-7309CF38FCDB}"/>
              </a:ext>
            </a:extLst>
          </p:cNvPr>
          <p:cNvSpPr>
            <a:spLocks noGrp="1"/>
          </p:cNvSpPr>
          <p:nvPr>
            <p:ph type="dt" sz="half" idx="10"/>
          </p:nvPr>
        </p:nvSpPr>
        <p:spPr/>
        <p:txBody>
          <a:bodyPr/>
          <a:lstStyle/>
          <a:p>
            <a:fld id="{DC54D402-1E1C-478F-8273-3A559609C846}" type="datetime1">
              <a:rPr lang="en-US" smtClean="0"/>
              <a:t>1/23/2026</a:t>
            </a:fld>
            <a:endParaRPr lang="en-US" dirty="0"/>
          </a:p>
        </p:txBody>
      </p:sp>
      <p:sp>
        <p:nvSpPr>
          <p:cNvPr id="4" name="Footer Placeholder 3">
            <a:extLst>
              <a:ext uri="{FF2B5EF4-FFF2-40B4-BE49-F238E27FC236}">
                <a16:creationId xmlns:a16="http://schemas.microsoft.com/office/drawing/2014/main" id="{090BA72B-285B-4C1B-AEF4-A38353F840F6}"/>
              </a:ext>
            </a:extLst>
          </p:cNvPr>
          <p:cNvSpPr>
            <a:spLocks noGrp="1"/>
          </p:cNvSpPr>
          <p:nvPr>
            <p:ph type="ftr" sz="quarter" idx="11"/>
          </p:nvPr>
        </p:nvSpPr>
        <p:spPr/>
        <p:txBody>
          <a:bodyPr/>
          <a:lstStyle/>
          <a:p>
            <a:r>
              <a:rPr lang="en-US"/>
              <a:t>WEATHERIZATION ASSISTANCE PROGRAM STANDARDIZED CURRICULUM – GREEN JOBS ACADEMY 2024 </a:t>
            </a:r>
            <a:endParaRPr lang="en-US" dirty="0"/>
          </a:p>
        </p:txBody>
      </p:sp>
      <p:sp>
        <p:nvSpPr>
          <p:cNvPr id="5" name="Slide Number Placeholder 4">
            <a:extLst>
              <a:ext uri="{FF2B5EF4-FFF2-40B4-BE49-F238E27FC236}">
                <a16:creationId xmlns:a16="http://schemas.microsoft.com/office/drawing/2014/main" id="{942F3D81-4D61-4DF9-88C8-48D50FC9E428}"/>
              </a:ext>
            </a:extLst>
          </p:cNvPr>
          <p:cNvSpPr>
            <a:spLocks noGrp="1"/>
          </p:cNvSpPr>
          <p:nvPr>
            <p:ph type="sldNum" sz="quarter" idx="12"/>
          </p:nvPr>
        </p:nvSpPr>
        <p:spPr/>
        <p:txBody>
          <a:bodyPr/>
          <a:lstStyle/>
          <a:p>
            <a:fld id="{87CE3CB8-0B2C-4409-9FD8-B0D98713A202}" type="slidenum">
              <a:rPr lang="en-US" smtClean="0"/>
              <a:pPr/>
              <a:t>‹#›</a:t>
            </a:fld>
            <a:endParaRPr lang="en-US" dirty="0"/>
          </a:p>
        </p:txBody>
      </p:sp>
    </p:spTree>
    <p:extLst>
      <p:ext uri="{BB962C8B-B14F-4D97-AF65-F5344CB8AC3E}">
        <p14:creationId xmlns:p14="http://schemas.microsoft.com/office/powerpoint/2010/main" val="1286893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FAC40E-7086-46EE-BE2C-DC1E962365A8}"/>
              </a:ext>
            </a:extLst>
          </p:cNvPr>
          <p:cNvSpPr>
            <a:spLocks noGrp="1"/>
          </p:cNvSpPr>
          <p:nvPr>
            <p:ph type="title"/>
          </p:nvPr>
        </p:nvSpPr>
        <p:spPr>
          <a:xfrm>
            <a:off x="628649" y="365125"/>
            <a:ext cx="7891507"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C90CF75-6010-472C-BFB6-07A99DF26ADA}"/>
              </a:ext>
            </a:extLst>
          </p:cNvPr>
          <p:cNvSpPr>
            <a:spLocks noGrp="1"/>
          </p:cNvSpPr>
          <p:nvPr>
            <p:ph type="body" idx="1"/>
          </p:nvPr>
        </p:nvSpPr>
        <p:spPr>
          <a:xfrm>
            <a:off x="628650" y="1825625"/>
            <a:ext cx="7886700" cy="420770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A8D7B1A-E72C-4A91-B83E-D99D6C6EE608}"/>
              </a:ext>
            </a:extLst>
          </p:cNvPr>
          <p:cNvSpPr>
            <a:spLocks noGrp="1"/>
          </p:cNvSpPr>
          <p:nvPr>
            <p:ph type="dt" sz="half" idx="2"/>
          </p:nvPr>
        </p:nvSpPr>
        <p:spPr>
          <a:xfrm>
            <a:off x="854062" y="6374820"/>
            <a:ext cx="709301" cy="355481"/>
          </a:xfrm>
          <a:prstGeom prst="rect">
            <a:avLst/>
          </a:prstGeom>
        </p:spPr>
        <p:txBody>
          <a:bodyPr vert="horz" lIns="91440" tIns="45720" rIns="91440" bIns="45720" rtlCol="0" anchor="ctr"/>
          <a:lstStyle>
            <a:lvl1pPr algn="l">
              <a:defRPr sz="800">
                <a:solidFill>
                  <a:schemeClr val="tx1">
                    <a:tint val="75000"/>
                  </a:schemeClr>
                </a:solidFill>
              </a:defRPr>
            </a:lvl1pPr>
          </a:lstStyle>
          <a:p>
            <a:fld id="{DC54D402-1E1C-478F-8273-3A559609C846}" type="datetime1">
              <a:rPr lang="en-US" smtClean="0"/>
              <a:t>1/23/2026</a:t>
            </a:fld>
            <a:endParaRPr lang="en-US" dirty="0"/>
          </a:p>
        </p:txBody>
      </p:sp>
      <p:sp>
        <p:nvSpPr>
          <p:cNvPr id="6" name="Slide Number Placeholder 5">
            <a:extLst>
              <a:ext uri="{FF2B5EF4-FFF2-40B4-BE49-F238E27FC236}">
                <a16:creationId xmlns:a16="http://schemas.microsoft.com/office/drawing/2014/main" id="{DA68E07E-9101-44A5-AD52-A364C08F779F}"/>
              </a:ext>
            </a:extLst>
          </p:cNvPr>
          <p:cNvSpPr>
            <a:spLocks noGrp="1"/>
          </p:cNvSpPr>
          <p:nvPr>
            <p:ph type="sldNum" sz="quarter" idx="4"/>
          </p:nvPr>
        </p:nvSpPr>
        <p:spPr>
          <a:xfrm>
            <a:off x="7512271" y="6356520"/>
            <a:ext cx="568382" cy="392080"/>
          </a:xfrm>
          <a:prstGeom prst="rect">
            <a:avLst/>
          </a:prstGeom>
        </p:spPr>
        <p:txBody>
          <a:bodyPr vert="horz" lIns="91440" tIns="45720" rIns="91440" bIns="45720" rtlCol="0" anchor="ctr"/>
          <a:lstStyle>
            <a:lvl1pPr algn="r">
              <a:defRPr sz="800">
                <a:solidFill>
                  <a:schemeClr val="tx1">
                    <a:tint val="75000"/>
                  </a:schemeClr>
                </a:solidFill>
              </a:defRPr>
            </a:lvl1pPr>
          </a:lstStyle>
          <a:p>
            <a:fld id="{87CE3CB8-0B2C-4409-9FD8-B0D98713A202}" type="slidenum">
              <a:rPr lang="en-US" smtClean="0"/>
              <a:pPr/>
              <a:t>‹#›</a:t>
            </a:fld>
            <a:endParaRPr lang="en-US" dirty="0"/>
          </a:p>
        </p:txBody>
      </p:sp>
      <p:sp>
        <p:nvSpPr>
          <p:cNvPr id="8" name="Footer Placeholder 7">
            <a:extLst>
              <a:ext uri="{FF2B5EF4-FFF2-40B4-BE49-F238E27FC236}">
                <a16:creationId xmlns:a16="http://schemas.microsoft.com/office/drawing/2014/main" id="{E842D22F-7516-46BF-A808-330DFE6301B4}"/>
              </a:ext>
            </a:extLst>
          </p:cNvPr>
          <p:cNvSpPr>
            <a:spLocks noGrp="1"/>
          </p:cNvSpPr>
          <p:nvPr>
            <p:ph type="ftr" sz="quarter" idx="3"/>
          </p:nvPr>
        </p:nvSpPr>
        <p:spPr>
          <a:xfrm>
            <a:off x="1208712" y="6533332"/>
            <a:ext cx="6533794" cy="238977"/>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a:t>WEATHERIZATION ASSISTANCE PROGRAM STANDARDIZED CURRICULUM – GREEN JOBS ACADEMY 2024 </a:t>
            </a:r>
          </a:p>
        </p:txBody>
      </p:sp>
      <p:sp>
        <p:nvSpPr>
          <p:cNvPr id="7" name="Text Placeholder 9">
            <a:extLst>
              <a:ext uri="{FF2B5EF4-FFF2-40B4-BE49-F238E27FC236}">
                <a16:creationId xmlns:a16="http://schemas.microsoft.com/office/drawing/2014/main" id="{9869DF33-DAD7-410D-A7A1-75706B372A6B}"/>
              </a:ext>
            </a:extLst>
          </p:cNvPr>
          <p:cNvSpPr txBox="1">
            <a:spLocks/>
          </p:cNvSpPr>
          <p:nvPr/>
        </p:nvSpPr>
        <p:spPr>
          <a:xfrm>
            <a:off x="130175" y="6616700"/>
            <a:ext cx="7286625" cy="241300"/>
          </a:xfrm>
          <a:prstGeom prst="rect">
            <a:avLst/>
          </a:prstGeom>
        </p:spPr>
        <p:txBody>
          <a:bodyPr>
            <a:normAutofit/>
          </a:bodyPr>
          <a:lstStyle/>
          <a:p>
            <a:pPr marL="342900" indent="-342900">
              <a:lnSpc>
                <a:spcPct val="90000"/>
              </a:lnSpc>
              <a:spcBef>
                <a:spcPct val="20000"/>
              </a:spcBef>
              <a:buFont typeface="Arial" charset="0"/>
              <a:buNone/>
              <a:defRPr/>
            </a:pPr>
            <a:fld id="{21ED3566-9B5E-4950-9FE9-36D69B3CDCE7}" type="slidenum">
              <a:rPr lang="en-US" sz="1000">
                <a:solidFill>
                  <a:schemeClr val="bg1"/>
                </a:solidFill>
                <a:cs typeface="Arial" charset="0"/>
              </a:rPr>
              <a:pPr marL="342900" indent="-342900">
                <a:lnSpc>
                  <a:spcPct val="90000"/>
                </a:lnSpc>
                <a:spcBef>
                  <a:spcPct val="20000"/>
                </a:spcBef>
                <a:buFont typeface="Arial" charset="0"/>
                <a:buNone/>
                <a:defRPr/>
              </a:pPr>
              <a:t>‹#›</a:t>
            </a:fld>
            <a:r>
              <a:rPr lang="en-US" sz="1000">
                <a:solidFill>
                  <a:schemeClr val="bg1"/>
                </a:solidFill>
                <a:cs typeface="Arial" charset="0"/>
              </a:rPr>
              <a:t> | WEATHERIZATION ASSISTANCE PROGRAM STANDARDIZED CURRICULUM – August 2010</a:t>
            </a:r>
          </a:p>
        </p:txBody>
      </p:sp>
      <p:sp>
        <p:nvSpPr>
          <p:cNvPr id="9" name="Text Placeholder 9">
            <a:extLst>
              <a:ext uri="{FF2B5EF4-FFF2-40B4-BE49-F238E27FC236}">
                <a16:creationId xmlns:a16="http://schemas.microsoft.com/office/drawing/2014/main" id="{98C4359E-F31E-4EA7-9CAA-7F4BC3356805}"/>
              </a:ext>
            </a:extLst>
          </p:cNvPr>
          <p:cNvSpPr txBox="1">
            <a:spLocks/>
          </p:cNvSpPr>
          <p:nvPr/>
        </p:nvSpPr>
        <p:spPr>
          <a:xfrm>
            <a:off x="5476875" y="6616700"/>
            <a:ext cx="3667125" cy="241300"/>
          </a:xfrm>
          <a:prstGeom prst="rect">
            <a:avLst/>
          </a:prstGeom>
        </p:spPr>
        <p:txBody>
          <a:bodyPr>
            <a:normAutofit/>
          </a:bodyPr>
          <a:lstStyle/>
          <a:p>
            <a:pPr marL="342900" indent="-342900" algn="r">
              <a:lnSpc>
                <a:spcPct val="90000"/>
              </a:lnSpc>
              <a:spcBef>
                <a:spcPct val="20000"/>
              </a:spcBef>
              <a:buFont typeface="Arial" charset="0"/>
              <a:buNone/>
              <a:defRPr/>
            </a:pPr>
            <a:r>
              <a:rPr lang="en-US" sz="1000">
                <a:solidFill>
                  <a:schemeClr val="bg1"/>
                </a:solidFill>
                <a:cs typeface="Arial" charset="0"/>
              </a:rPr>
              <a:t>eere.energy.gov</a:t>
            </a:r>
          </a:p>
        </p:txBody>
      </p:sp>
      <p:sp>
        <p:nvSpPr>
          <p:cNvPr id="10" name="Text Placeholder 9">
            <a:extLst>
              <a:ext uri="{FF2B5EF4-FFF2-40B4-BE49-F238E27FC236}">
                <a16:creationId xmlns:a16="http://schemas.microsoft.com/office/drawing/2014/main" id="{82D9289D-C51D-4608-B4BE-F0976A4DEC3E}"/>
              </a:ext>
            </a:extLst>
          </p:cNvPr>
          <p:cNvSpPr txBox="1">
            <a:spLocks/>
          </p:cNvSpPr>
          <p:nvPr userDrawn="1"/>
        </p:nvSpPr>
        <p:spPr>
          <a:xfrm>
            <a:off x="130175" y="6616700"/>
            <a:ext cx="7286625" cy="241300"/>
          </a:xfrm>
          <a:prstGeom prst="rect">
            <a:avLst/>
          </a:prstGeom>
        </p:spPr>
        <p:txBody>
          <a:bodyPr>
            <a:normAutofit/>
          </a:bodyPr>
          <a:lstStyle/>
          <a:p>
            <a:pPr marL="342900" indent="-342900">
              <a:lnSpc>
                <a:spcPct val="90000"/>
              </a:lnSpc>
              <a:spcBef>
                <a:spcPct val="20000"/>
              </a:spcBef>
              <a:buFont typeface="Arial" charset="0"/>
              <a:buNone/>
              <a:defRPr/>
            </a:pPr>
            <a:fld id="{2FE5D2F8-E94E-4FF0-A74A-8C21B03C3A58}" type="slidenum">
              <a:rPr lang="en-US" sz="1000">
                <a:solidFill>
                  <a:schemeClr val="bg1"/>
                </a:solidFill>
                <a:ea typeface="Arial" charset="0"/>
                <a:cs typeface="Arial" charset="0"/>
              </a:rPr>
              <a:pPr marL="342900" indent="-342900">
                <a:lnSpc>
                  <a:spcPct val="90000"/>
                </a:lnSpc>
                <a:spcBef>
                  <a:spcPct val="20000"/>
                </a:spcBef>
                <a:buFont typeface="Arial" charset="0"/>
                <a:buNone/>
                <a:defRPr/>
              </a:pPr>
              <a:t>‹#›</a:t>
            </a:fld>
            <a:r>
              <a:rPr lang="en-US" sz="1000">
                <a:solidFill>
                  <a:schemeClr val="bg1"/>
                </a:solidFill>
                <a:ea typeface="Arial" charset="0"/>
                <a:cs typeface="Arial" charset="0"/>
              </a:rPr>
              <a:t> | WEATHERIZATION ASSISTANCE PROGRAM STANDARDIZED CURRICULUM – August 2010</a:t>
            </a:r>
          </a:p>
        </p:txBody>
      </p:sp>
      <p:sp>
        <p:nvSpPr>
          <p:cNvPr id="11" name="Text Placeholder 9">
            <a:extLst>
              <a:ext uri="{FF2B5EF4-FFF2-40B4-BE49-F238E27FC236}">
                <a16:creationId xmlns:a16="http://schemas.microsoft.com/office/drawing/2014/main" id="{773C9684-09A8-45AB-8B20-C2018D71F3C9}"/>
              </a:ext>
            </a:extLst>
          </p:cNvPr>
          <p:cNvSpPr txBox="1">
            <a:spLocks/>
          </p:cNvSpPr>
          <p:nvPr userDrawn="1"/>
        </p:nvSpPr>
        <p:spPr>
          <a:xfrm>
            <a:off x="5476875" y="6616700"/>
            <a:ext cx="3667125" cy="241300"/>
          </a:xfrm>
          <a:prstGeom prst="rect">
            <a:avLst/>
          </a:prstGeom>
        </p:spPr>
        <p:txBody>
          <a:bodyPr>
            <a:normAutofit/>
          </a:bodyPr>
          <a:lstStyle/>
          <a:p>
            <a:pPr marL="342900" indent="-342900" algn="r">
              <a:lnSpc>
                <a:spcPct val="90000"/>
              </a:lnSpc>
              <a:spcBef>
                <a:spcPct val="20000"/>
              </a:spcBef>
              <a:buFont typeface="Arial" charset="0"/>
              <a:buNone/>
              <a:defRPr/>
            </a:pPr>
            <a:r>
              <a:rPr lang="en-US" sz="1000">
                <a:solidFill>
                  <a:schemeClr val="bg1"/>
                </a:solidFill>
                <a:ea typeface="ＭＳ Ｐゴシック" charset="-128"/>
                <a:cs typeface="Arial" charset="0"/>
              </a:rPr>
              <a:t>eere.energy.gov</a:t>
            </a:r>
          </a:p>
        </p:txBody>
      </p:sp>
    </p:spTree>
    <p:extLst>
      <p:ext uri="{BB962C8B-B14F-4D97-AF65-F5344CB8AC3E}">
        <p14:creationId xmlns:p14="http://schemas.microsoft.com/office/powerpoint/2010/main" val="3476476860"/>
      </p:ext>
    </p:extLst>
  </p:cSld>
  <p:clrMap bg1="lt1" tx1="dk1" bg2="lt2" tx2="dk2" accent1="accent1" accent2="accent2" accent3="accent3" accent4="accent4" accent5="accent5" accent6="accent6" hlink="hlink" folHlink="folHlink"/>
  <p:sldLayoutIdLst>
    <p:sldLayoutId id="2147483721"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90000"/>
        </a:lnSpc>
        <a:spcBef>
          <a:spcPct val="0"/>
        </a:spcBef>
        <a:buNone/>
        <a:defRPr sz="2800" kern="120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70C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70C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2.svg"/><Relationship Id="rId11" Type="http://schemas.openxmlformats.org/officeDocument/2006/relationships/image" Target="../media/image7.jpeg"/><Relationship Id="rId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image" Target="../media/image13.png"/><Relationship Id="rId9" Type="http://schemas.openxmlformats.org/officeDocument/2006/relationships/image" Target="../media/image5.jpe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2.svg"/><Relationship Id="rId11" Type="http://schemas.openxmlformats.org/officeDocument/2006/relationships/image" Target="../media/image7.jpeg"/><Relationship Id="rId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image" Target="../media/image13.png"/><Relationship Id="rId9"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2.svg"/><Relationship Id="rId11" Type="http://schemas.openxmlformats.org/officeDocument/2006/relationships/image" Target="../media/image7.jpeg"/><Relationship Id="rId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image" Target="../media/image13.png"/><Relationship Id="rId9" Type="http://schemas.openxmlformats.org/officeDocument/2006/relationships/image" Target="../media/image5.jpe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4.png"/><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2.svg"/><Relationship Id="rId11" Type="http://schemas.openxmlformats.org/officeDocument/2006/relationships/image" Target="../media/image7.jpeg"/><Relationship Id="rId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image" Target="../media/image13.png"/><Relationship Id="rId9" Type="http://schemas.openxmlformats.org/officeDocument/2006/relationships/image" Target="../media/image5.jpe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4.png"/><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2.svg"/><Relationship Id="rId11" Type="http://schemas.openxmlformats.org/officeDocument/2006/relationships/image" Target="../media/image7.jpeg"/><Relationship Id="rId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image" Target="../media/image13.png"/><Relationship Id="rId9"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7.jpeg"/><Relationship Id="rId3" Type="http://schemas.openxmlformats.org/officeDocument/2006/relationships/image" Target="../media/image10.png"/><Relationship Id="rId7" Type="http://schemas.openxmlformats.org/officeDocument/2006/relationships/image" Target="../media/image15.png"/><Relationship Id="rId12"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2.svg"/><Relationship Id="rId11" Type="http://schemas.openxmlformats.org/officeDocument/2006/relationships/image" Target="../media/image5.jpeg"/><Relationship Id="rId5" Type="http://schemas.openxmlformats.org/officeDocument/2006/relationships/image" Target="../media/image11.png"/><Relationship Id="rId10" Type="http://schemas.openxmlformats.org/officeDocument/2006/relationships/image" Target="../media/image4.png"/><Relationship Id="rId4" Type="http://schemas.openxmlformats.org/officeDocument/2006/relationships/image" Target="../media/image13.png"/><Relationship Id="rId9"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7.jpeg"/><Relationship Id="rId5" Type="http://schemas.openxmlformats.org/officeDocument/2006/relationships/image" Target="../media/image15.png"/><Relationship Id="rId10" Type="http://schemas.openxmlformats.org/officeDocument/2006/relationships/image" Target="../media/image6.png"/><Relationship Id="rId4" Type="http://schemas.openxmlformats.org/officeDocument/2006/relationships/image" Target="../media/image13.png"/><Relationship Id="rId9"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16.svg"/><Relationship Id="rId11" Type="http://schemas.openxmlformats.org/officeDocument/2006/relationships/image" Target="../media/image7.jpeg"/><Relationship Id="rId5" Type="http://schemas.openxmlformats.org/officeDocument/2006/relationships/image" Target="../media/image15.png"/><Relationship Id="rId10" Type="http://schemas.openxmlformats.org/officeDocument/2006/relationships/image" Target="../media/image6.png"/><Relationship Id="rId4" Type="http://schemas.openxmlformats.org/officeDocument/2006/relationships/image" Target="../media/image13.png"/><Relationship Id="rId9" Type="http://schemas.openxmlformats.org/officeDocument/2006/relationships/image" Target="../media/image5.jpe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7.png"/><Relationship Id="rId7"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16.svg"/><Relationship Id="rId11" Type="http://schemas.openxmlformats.org/officeDocument/2006/relationships/image" Target="../media/image4.png"/><Relationship Id="rId5" Type="http://schemas.openxmlformats.org/officeDocument/2006/relationships/image" Target="../media/image15.png"/><Relationship Id="rId10" Type="http://schemas.openxmlformats.org/officeDocument/2006/relationships/image" Target="../media/image3.png"/><Relationship Id="rId4" Type="http://schemas.openxmlformats.org/officeDocument/2006/relationships/image" Target="../media/image13.png"/><Relationship Id="rId9"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7.png"/><Relationship Id="rId7"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16.svg"/><Relationship Id="rId11" Type="http://schemas.openxmlformats.org/officeDocument/2006/relationships/image" Target="../media/image4.png"/><Relationship Id="rId5" Type="http://schemas.openxmlformats.org/officeDocument/2006/relationships/image" Target="../media/image15.png"/><Relationship Id="rId10" Type="http://schemas.openxmlformats.org/officeDocument/2006/relationships/image" Target="../media/image3.png"/><Relationship Id="rId4" Type="http://schemas.openxmlformats.org/officeDocument/2006/relationships/image" Target="../media/image13.png"/><Relationship Id="rId9" Type="http://schemas.openxmlformats.org/officeDocument/2006/relationships/image" Target="../media/image7.jpe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7.png"/><Relationship Id="rId7"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16.svg"/><Relationship Id="rId11" Type="http://schemas.openxmlformats.org/officeDocument/2006/relationships/image" Target="../media/image4.png"/><Relationship Id="rId5" Type="http://schemas.openxmlformats.org/officeDocument/2006/relationships/image" Target="../media/image15.png"/><Relationship Id="rId10" Type="http://schemas.openxmlformats.org/officeDocument/2006/relationships/image" Target="../media/image3.png"/><Relationship Id="rId4" Type="http://schemas.openxmlformats.org/officeDocument/2006/relationships/image" Target="../media/image13.png"/><Relationship Id="rId9"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jpe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9.jpeg"/><Relationship Id="rId9"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7.jpeg"/><Relationship Id="rId5" Type="http://schemas.openxmlformats.org/officeDocument/2006/relationships/image" Target="../media/image12.svg"/><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4.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3.png"/><Relationship Id="rId11" Type="http://schemas.openxmlformats.org/officeDocument/2006/relationships/image" Target="../media/image7.jpeg"/><Relationship Id="rId5" Type="http://schemas.openxmlformats.org/officeDocument/2006/relationships/image" Target="../media/image12.svg"/><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2.svg"/><Relationship Id="rId11" Type="http://schemas.openxmlformats.org/officeDocument/2006/relationships/image" Target="../media/image7.jpeg"/><Relationship Id="rId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image" Target="../media/image13.png"/><Relationship Id="rId9"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svg"/><Relationship Id="rId11" Type="http://schemas.openxmlformats.org/officeDocument/2006/relationships/image" Target="../media/image7.jpeg"/><Relationship Id="rId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image" Target="../media/image13.png"/><Relationship Id="rId9"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5" name="Title 10"/>
          <p:cNvSpPr>
            <a:spLocks noGrp="1"/>
          </p:cNvSpPr>
          <p:nvPr>
            <p:ph type="ctrTitle"/>
          </p:nvPr>
        </p:nvSpPr>
        <p:spPr bwMode="auto">
          <a:xfrm>
            <a:off x="1810327" y="3135888"/>
            <a:ext cx="6927289" cy="1510004"/>
          </a:xfrm>
        </p:spPr>
        <p:txBody>
          <a:bodyPr wrap="square" numCol="1" anchorCtr="0" compatLnSpc="1">
            <a:prstTxWarp prst="textNoShape">
              <a:avLst/>
            </a:prstTxWarp>
            <a:normAutofit/>
          </a:bodyPr>
          <a:lstStyle/>
          <a:p>
            <a:pPr algn="ctr" eaLnBrk="1" hangingPunct="1">
              <a:lnSpc>
                <a:spcPct val="100000"/>
              </a:lnSpc>
              <a:defRPr/>
            </a:pPr>
            <a:r>
              <a:rPr lang="en-US" sz="4000" dirty="0">
                <a:solidFill>
                  <a:srgbClr val="11007C"/>
                </a:solidFill>
                <a:ea typeface="ＭＳ Ｐゴシック"/>
                <a:cs typeface="ＭＳ Ｐゴシック"/>
              </a:rPr>
              <a:t>Zone Pressure Diagnostics</a:t>
            </a:r>
            <a:br>
              <a:rPr lang="en-US" sz="4000" dirty="0">
                <a:solidFill>
                  <a:srgbClr val="11007C"/>
                </a:solidFill>
                <a:ea typeface="ＭＳ Ｐゴシック"/>
                <a:cs typeface="ＭＳ Ｐゴシック"/>
              </a:rPr>
            </a:br>
            <a:r>
              <a:rPr lang="en-US" sz="4000" dirty="0">
                <a:solidFill>
                  <a:srgbClr val="11007C"/>
                </a:solidFill>
                <a:ea typeface="ＭＳ Ｐゴシック"/>
                <a:cs typeface="ＭＳ Ｐゴシック"/>
              </a:rPr>
              <a:t>(ZPD)</a:t>
            </a:r>
          </a:p>
        </p:txBody>
      </p:sp>
      <p:sp>
        <p:nvSpPr>
          <p:cNvPr id="17410" name="Rectangle 3"/>
          <p:cNvSpPr>
            <a:spLocks noGrp="1" noChangeArrowheads="1"/>
          </p:cNvSpPr>
          <p:nvPr>
            <p:ph type="subTitle" idx="1"/>
          </p:nvPr>
        </p:nvSpPr>
        <p:spPr>
          <a:xfrm>
            <a:off x="2221348" y="2817088"/>
            <a:ext cx="6400800" cy="457200"/>
          </a:xfrm>
        </p:spPr>
        <p:txBody>
          <a:bodyPr/>
          <a:lstStyle/>
          <a:p>
            <a:pPr eaLnBrk="1" hangingPunct="1"/>
            <a:r>
              <a:rPr lang="en-US" dirty="0">
                <a:solidFill>
                  <a:srgbClr val="14678F"/>
                </a:solidFill>
                <a:ea typeface="ＭＳ Ｐゴシック"/>
                <a:cs typeface="ＭＳ Ｐゴシック"/>
              </a:rPr>
              <a:t>WEATHERIZATION ENERGY AUDITOR SINGLE FAMILY</a:t>
            </a:r>
          </a:p>
          <a:p>
            <a:pPr eaLnBrk="1" hangingPunct="1"/>
            <a:endParaRPr lang="en-US" dirty="0">
              <a:solidFill>
                <a:srgbClr val="97999C"/>
              </a:solidFill>
              <a:ea typeface="ＭＳ Ｐゴシック"/>
              <a:cs typeface="ＭＳ Ｐゴシック"/>
            </a:endParaRPr>
          </a:p>
        </p:txBody>
      </p:sp>
      <p:cxnSp>
        <p:nvCxnSpPr>
          <p:cNvPr id="17411" name="Straight Connector 6"/>
          <p:cNvCxnSpPr>
            <a:cxnSpLocks noChangeShapeType="1"/>
          </p:cNvCxnSpPr>
          <p:nvPr/>
        </p:nvCxnSpPr>
        <p:spPr bwMode="auto">
          <a:xfrm>
            <a:off x="2306784" y="3244406"/>
            <a:ext cx="5912556" cy="0"/>
          </a:xfrm>
          <a:prstGeom prst="line">
            <a:avLst/>
          </a:prstGeom>
          <a:noFill/>
          <a:ln w="3175">
            <a:solidFill>
              <a:srgbClr val="528FBA"/>
            </a:solidFill>
            <a:round/>
            <a:headEnd/>
            <a:tailEnd/>
          </a:ln>
        </p:spPr>
      </p:cxnSp>
      <p:pic>
        <p:nvPicPr>
          <p:cNvPr id="17413" name="Picture 8" descr="Wxlogo_Blue"/>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05710" y="1544446"/>
            <a:ext cx="1949097" cy="2557943"/>
          </a:xfrm>
          <a:prstGeom prst="rect">
            <a:avLst/>
          </a:prstGeom>
          <a:noFill/>
          <a:ln w="9525">
            <a:noFill/>
            <a:miter lim="800000"/>
            <a:headEnd/>
            <a:tailEnd/>
          </a:ln>
        </p:spPr>
      </p:pic>
      <p:sp>
        <p:nvSpPr>
          <p:cNvPr id="6" name="Footer Placeholder 1">
            <a:extLst>
              <a:ext uri="{FF2B5EF4-FFF2-40B4-BE49-F238E27FC236}">
                <a16:creationId xmlns:a16="http://schemas.microsoft.com/office/drawing/2014/main" id="{7B53DCA1-7959-410E-9073-9E921C4FC5A8}"/>
              </a:ext>
            </a:extLst>
          </p:cNvPr>
          <p:cNvSpPr>
            <a:spLocks noGrp="1" noChangeArrowheads="1"/>
          </p:cNvSpPr>
          <p:nvPr/>
        </p:nvSpPr>
        <p:spPr bwMode="auto">
          <a:xfrm>
            <a:off x="1485900" y="6629738"/>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7" name="Picture 6">
            <a:extLst>
              <a:ext uri="{FF2B5EF4-FFF2-40B4-BE49-F238E27FC236}">
                <a16:creationId xmlns:a16="http://schemas.microsoft.com/office/drawing/2014/main" id="{5DB8BCE2-DFB1-4ED1-9E54-B4B82AD44867}"/>
              </a:ext>
            </a:extLst>
          </p:cNvPr>
          <p:cNvPicPr>
            <a:picLocks noChangeAspect="1" noChangeArrowheads="1"/>
          </p:cNvPicPr>
          <p:nvPr/>
        </p:nvPicPr>
        <p:blipFill>
          <a:blip r:embed="rId4"/>
          <a:stretch>
            <a:fillRect/>
          </a:stretch>
        </p:blipFill>
        <p:spPr bwMode="auto">
          <a:xfrm>
            <a:off x="8386763" y="145797"/>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green text on a black background&#10;&#10;AI-generated content may be incorrect.">
            <a:extLst>
              <a:ext uri="{FF2B5EF4-FFF2-40B4-BE49-F238E27FC236}">
                <a16:creationId xmlns:a16="http://schemas.microsoft.com/office/drawing/2014/main" id="{9CC932B1-9476-41F1-93C0-5E79329281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93" y="140949"/>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F8E15266-7196-4837-BD12-922CA3321F6F}"/>
              </a:ext>
            </a:extLst>
          </p:cNvPr>
          <p:cNvSpPr/>
          <p:nvPr/>
        </p:nvSpPr>
        <p:spPr>
          <a:xfrm>
            <a:off x="0" y="5964576"/>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10" name="Slide Number Placeholder 2">
            <a:extLst>
              <a:ext uri="{FF2B5EF4-FFF2-40B4-BE49-F238E27FC236}">
                <a16:creationId xmlns:a16="http://schemas.microsoft.com/office/drawing/2014/main" id="{94F5F35D-C611-4714-8095-EB61E4E126A7}"/>
              </a:ext>
            </a:extLst>
          </p:cNvPr>
          <p:cNvSpPr>
            <a:spLocks noGrp="1" noChangeArrowheads="1"/>
          </p:cNvSpPr>
          <p:nvPr/>
        </p:nvSpPr>
        <p:spPr bwMode="auto">
          <a:xfrm>
            <a:off x="7716838" y="5909013"/>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a:t>
            </a:fld>
            <a:endParaRPr lang="en-US" altLang="en-US" sz="800" b="1" dirty="0">
              <a:solidFill>
                <a:schemeClr val="bg1"/>
              </a:solidFill>
            </a:endParaRPr>
          </a:p>
        </p:txBody>
      </p:sp>
      <p:pic>
        <p:nvPicPr>
          <p:cNvPr id="11" name="Picture 10" descr="A black and white sign with black text&#10;&#10;AI-generated content may be incorrect.">
            <a:extLst>
              <a:ext uri="{FF2B5EF4-FFF2-40B4-BE49-F238E27FC236}">
                <a16:creationId xmlns:a16="http://schemas.microsoft.com/office/drawing/2014/main" id="{34BD2121-45A5-481D-A1DF-74C41B75CE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7325" y="632017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green text on a white background&#10;&#10;AI-generated content may be incorrect.">
            <a:extLst>
              <a:ext uri="{FF2B5EF4-FFF2-40B4-BE49-F238E27FC236}">
                <a16:creationId xmlns:a16="http://schemas.microsoft.com/office/drawing/2014/main" id="{9A2CB34F-45E2-4B95-96DF-3357380FA3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0363" y="6342401"/>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blue and grey logo&#10;&#10;AI-generated content may be incorrect.">
            <a:extLst>
              <a:ext uri="{FF2B5EF4-FFF2-40B4-BE49-F238E27FC236}">
                <a16:creationId xmlns:a16="http://schemas.microsoft.com/office/drawing/2014/main" id="{F263BB72-A41A-46AF-A1C8-CA61A971B6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9275" y="6345576"/>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1" name="Picture 24" descr="ZPD_HouseFigure_A.png"/>
          <p:cNvPicPr>
            <a:picLocks noChangeAspect="1"/>
          </p:cNvPicPr>
          <p:nvPr/>
        </p:nvPicPr>
        <p:blipFill>
          <a:blip r:embed="rId3"/>
          <a:srcRect l="22050" t="6546" r="4704" b="24055"/>
          <a:stretch>
            <a:fillRect/>
          </a:stretch>
        </p:blipFill>
        <p:spPr bwMode="auto">
          <a:xfrm>
            <a:off x="12166" y="628874"/>
            <a:ext cx="7715250" cy="5376863"/>
          </a:xfrm>
          <a:prstGeom prst="rect">
            <a:avLst/>
          </a:prstGeom>
          <a:noFill/>
          <a:ln w="9525">
            <a:noFill/>
            <a:miter lim="800000"/>
            <a:headEnd/>
            <a:tailEnd/>
          </a:ln>
        </p:spPr>
      </p:pic>
      <p:sp>
        <p:nvSpPr>
          <p:cNvPr id="25602" name="Text Box 22"/>
          <p:cNvSpPr txBox="1">
            <a:spLocks noChangeArrowheads="1"/>
          </p:cNvSpPr>
          <p:nvPr/>
        </p:nvSpPr>
        <p:spPr bwMode="auto">
          <a:xfrm>
            <a:off x="4638405" y="1170883"/>
            <a:ext cx="4505596" cy="3477875"/>
          </a:xfrm>
          <a:prstGeom prst="rect">
            <a:avLst/>
          </a:prstGeom>
          <a:noFill/>
          <a:ln w="9525">
            <a:noFill/>
            <a:miter lim="800000"/>
            <a:headEnd/>
            <a:tailEnd/>
          </a:ln>
        </p:spPr>
        <p:txBody>
          <a:bodyPr wrap="square">
            <a:spAutoFit/>
          </a:bodyPr>
          <a:lstStyle/>
          <a:p>
            <a:pPr marL="342900" indent="-342900">
              <a:spcBef>
                <a:spcPct val="50000"/>
              </a:spcBef>
              <a:buFont typeface="Arial" panose="020B0604020202020204" pitchFamily="34" charset="0"/>
              <a:buChar char="•"/>
            </a:pPr>
            <a:r>
              <a:rPr lang="en-US" sz="2200" b="1" dirty="0">
                <a:solidFill>
                  <a:srgbClr val="000066"/>
                </a:solidFill>
              </a:rPr>
              <a:t>With Blower Door @50 pa</a:t>
            </a:r>
          </a:p>
          <a:p>
            <a:pPr marL="342900" indent="-342900">
              <a:spcBef>
                <a:spcPct val="50000"/>
              </a:spcBef>
              <a:buFont typeface="Arial" panose="020B0604020202020204" pitchFamily="34" charset="0"/>
              <a:buChar char="•"/>
            </a:pPr>
            <a:r>
              <a:rPr lang="en-US" sz="2200" b="1" dirty="0">
                <a:solidFill>
                  <a:srgbClr val="000066"/>
                </a:solidFill>
              </a:rPr>
              <a:t>Air-tight Air Barrier</a:t>
            </a:r>
            <a:r>
              <a:rPr lang="en-US" sz="2200" dirty="0">
                <a:solidFill>
                  <a:srgbClr val="000066"/>
                </a:solidFill>
              </a:rPr>
              <a:t>: Keep out weather and contaminants.</a:t>
            </a:r>
          </a:p>
          <a:p>
            <a:pPr marL="342900" indent="-342900">
              <a:spcBef>
                <a:spcPct val="50000"/>
              </a:spcBef>
              <a:buFont typeface="Arial" panose="020B0604020202020204" pitchFamily="34" charset="0"/>
              <a:buChar char="•"/>
            </a:pPr>
            <a:r>
              <a:rPr lang="en-US" sz="2200" b="1" dirty="0">
                <a:solidFill>
                  <a:srgbClr val="000066"/>
                </a:solidFill>
              </a:rPr>
              <a:t>House:Zone = 50 pa</a:t>
            </a:r>
            <a:r>
              <a:rPr lang="en-US" sz="2200" dirty="0">
                <a:solidFill>
                  <a:srgbClr val="000066"/>
                </a:solidFill>
              </a:rPr>
              <a:t>. </a:t>
            </a:r>
          </a:p>
          <a:p>
            <a:pPr marL="342900" indent="-342900">
              <a:spcBef>
                <a:spcPct val="50000"/>
              </a:spcBef>
              <a:buFont typeface="Arial" panose="020B0604020202020204" pitchFamily="34" charset="0"/>
              <a:buChar char="•"/>
            </a:pPr>
            <a:r>
              <a:rPr lang="en-US" sz="2200" b="1" dirty="0">
                <a:solidFill>
                  <a:srgbClr val="000066"/>
                </a:solidFill>
              </a:rPr>
              <a:t>House:Interior cavities = 0 pa</a:t>
            </a:r>
            <a:endParaRPr lang="en-US" sz="2200" dirty="0">
              <a:solidFill>
                <a:srgbClr val="000066"/>
              </a:solidFill>
            </a:endParaRPr>
          </a:p>
          <a:p>
            <a:pPr marL="342900" indent="-342900">
              <a:spcBef>
                <a:spcPct val="50000"/>
              </a:spcBef>
              <a:buFont typeface="Arial" panose="020B0604020202020204" pitchFamily="34" charset="0"/>
              <a:buChar char="•"/>
            </a:pPr>
            <a:r>
              <a:rPr lang="en-US" sz="2200" b="1" dirty="0">
                <a:solidFill>
                  <a:srgbClr val="000066"/>
                </a:solidFill>
              </a:rPr>
              <a:t>No hidden leaks</a:t>
            </a:r>
            <a:r>
              <a:rPr lang="en-US" sz="2200" dirty="0">
                <a:solidFill>
                  <a:srgbClr val="000066"/>
                </a:solidFill>
              </a:rPr>
              <a:t> or </a:t>
            </a:r>
            <a:r>
              <a:rPr lang="en-US" sz="2200" i="1" dirty="0">
                <a:solidFill>
                  <a:srgbClr val="000066"/>
                </a:solidFill>
              </a:rPr>
              <a:t>Attic Bypasses</a:t>
            </a:r>
            <a:r>
              <a:rPr lang="en-US" sz="2200" dirty="0">
                <a:solidFill>
                  <a:srgbClr val="000066"/>
                </a:solidFill>
              </a:rPr>
              <a:t> (from attic to basement or crawl space).</a:t>
            </a:r>
          </a:p>
        </p:txBody>
      </p:sp>
      <p:grpSp>
        <p:nvGrpSpPr>
          <p:cNvPr id="25604" name="Group 30"/>
          <p:cNvGrpSpPr>
            <a:grpSpLocks/>
          </p:cNvGrpSpPr>
          <p:nvPr/>
        </p:nvGrpSpPr>
        <p:grpSpPr bwMode="auto">
          <a:xfrm>
            <a:off x="3644507" y="3706015"/>
            <a:ext cx="650422" cy="1042242"/>
            <a:chOff x="2006600" y="4094163"/>
            <a:chExt cx="762000" cy="1364166"/>
          </a:xfrm>
        </p:grpSpPr>
        <p:pic>
          <p:nvPicPr>
            <p:cNvPr id="25613" name="Picture 26" descr="ZPD_HouseFigure_Menometer.png"/>
            <p:cNvPicPr>
              <a:picLocks noChangeAspect="1"/>
            </p:cNvPicPr>
            <p:nvPr/>
          </p:nvPicPr>
          <p:blipFill>
            <a:blip r:embed="rId4"/>
            <a:srcRect/>
            <a:stretch>
              <a:fillRect/>
            </a:stretch>
          </p:blipFill>
          <p:spPr bwMode="auto">
            <a:xfrm>
              <a:off x="2006600" y="4094163"/>
              <a:ext cx="762000" cy="1364166"/>
            </a:xfrm>
            <a:prstGeom prst="rect">
              <a:avLst/>
            </a:prstGeom>
            <a:noFill/>
            <a:ln w="9525">
              <a:noFill/>
              <a:miter lim="800000"/>
              <a:headEnd/>
              <a:tailEnd/>
            </a:ln>
          </p:spPr>
        </p:pic>
        <p:sp>
          <p:nvSpPr>
            <p:cNvPr id="25615" name="Text Box 20"/>
            <p:cNvSpPr txBox="1">
              <a:spLocks noChangeArrowheads="1"/>
            </p:cNvSpPr>
            <p:nvPr/>
          </p:nvSpPr>
          <p:spPr bwMode="auto">
            <a:xfrm>
              <a:off x="2039061" y="4175762"/>
              <a:ext cx="682498" cy="443125"/>
            </a:xfrm>
            <a:prstGeom prst="rect">
              <a:avLst/>
            </a:prstGeom>
            <a:noFill/>
            <a:ln w="9525">
              <a:noFill/>
              <a:miter lim="800000"/>
              <a:headEnd/>
              <a:tailEnd/>
            </a:ln>
          </p:spPr>
          <p:txBody>
            <a:bodyPr wrap="square">
              <a:spAutoFit/>
            </a:bodyPr>
            <a:lstStyle/>
            <a:p>
              <a:r>
                <a:rPr lang="en-US" sz="1600" b="1" dirty="0">
                  <a:solidFill>
                    <a:srgbClr val="00003E"/>
                  </a:solidFill>
                </a:rPr>
                <a:t> -50</a:t>
              </a:r>
            </a:p>
          </p:txBody>
        </p:sp>
      </p:grpSp>
      <p:sp>
        <p:nvSpPr>
          <p:cNvPr id="21" name="Title 20"/>
          <p:cNvSpPr>
            <a:spLocks noGrp="1"/>
          </p:cNvSpPr>
          <p:nvPr>
            <p:ph type="title"/>
          </p:nvPr>
        </p:nvSpPr>
        <p:spPr>
          <a:xfrm>
            <a:off x="1879600" y="-76366"/>
            <a:ext cx="5384800" cy="901700"/>
          </a:xfrm>
        </p:spPr>
        <p:txBody>
          <a:bodyPr wrap="square" numCol="1" anchorCtr="0" compatLnSpc="1">
            <a:prstTxWarp prst="textNoShape">
              <a:avLst/>
            </a:prstTxWarp>
          </a:bodyPr>
          <a:lstStyle/>
          <a:p>
            <a:pPr algn="ctr" eaLnBrk="1" hangingPunct="1">
              <a:defRPr/>
            </a:pPr>
            <a:r>
              <a:rPr lang="en-US" dirty="0">
                <a:ea typeface="ＭＳ Ｐゴシック"/>
                <a:cs typeface="ＭＳ Ｐゴシック"/>
              </a:rPr>
              <a:t>Airsealing Goals and ZPD</a:t>
            </a:r>
          </a:p>
        </p:txBody>
      </p:sp>
      <p:sp>
        <p:nvSpPr>
          <p:cNvPr id="25607" name="Text Box 20"/>
          <p:cNvSpPr txBox="1">
            <a:spLocks noChangeArrowheads="1"/>
          </p:cNvSpPr>
          <p:nvPr/>
        </p:nvSpPr>
        <p:spPr bwMode="auto">
          <a:xfrm>
            <a:off x="2641528" y="1686907"/>
            <a:ext cx="918841" cy="461665"/>
          </a:xfrm>
          <a:prstGeom prst="rect">
            <a:avLst/>
          </a:prstGeom>
          <a:noFill/>
          <a:ln w="9525">
            <a:noFill/>
            <a:miter lim="800000"/>
            <a:headEnd/>
            <a:tailEnd/>
          </a:ln>
        </p:spPr>
        <p:txBody>
          <a:bodyPr wrap="square">
            <a:spAutoFit/>
          </a:bodyPr>
          <a:lstStyle/>
          <a:p>
            <a:pPr algn="ctr" defTabSz="914400"/>
            <a:r>
              <a:rPr lang="en-US" b="1" dirty="0">
                <a:solidFill>
                  <a:srgbClr val="130A88"/>
                </a:solidFill>
              </a:rPr>
              <a:t>Zone</a:t>
            </a:r>
          </a:p>
        </p:txBody>
      </p:sp>
      <p:sp>
        <p:nvSpPr>
          <p:cNvPr id="25608" name="Text Box 22"/>
          <p:cNvSpPr txBox="1">
            <a:spLocks noChangeArrowheads="1"/>
          </p:cNvSpPr>
          <p:nvPr/>
        </p:nvSpPr>
        <p:spPr bwMode="auto">
          <a:xfrm>
            <a:off x="1861150" y="5001655"/>
            <a:ext cx="269626" cy="461665"/>
          </a:xfrm>
          <a:prstGeom prst="rect">
            <a:avLst/>
          </a:prstGeom>
          <a:noFill/>
          <a:ln w="9525">
            <a:noFill/>
            <a:miter lim="800000"/>
            <a:headEnd/>
            <a:tailEnd/>
          </a:ln>
        </p:spPr>
        <p:txBody>
          <a:bodyPr wrap="square">
            <a:spAutoFit/>
          </a:bodyPr>
          <a:lstStyle/>
          <a:p>
            <a:r>
              <a:rPr lang="en-US" b="1" dirty="0">
                <a:solidFill>
                  <a:srgbClr val="130A88"/>
                </a:solidFill>
              </a:rPr>
              <a:t> </a:t>
            </a:r>
          </a:p>
        </p:txBody>
      </p:sp>
      <p:sp>
        <p:nvSpPr>
          <p:cNvPr id="25609" name="Text Box 23"/>
          <p:cNvSpPr txBox="1">
            <a:spLocks noChangeArrowheads="1"/>
          </p:cNvSpPr>
          <p:nvPr/>
        </p:nvSpPr>
        <p:spPr bwMode="auto">
          <a:xfrm>
            <a:off x="2497446" y="2967093"/>
            <a:ext cx="1284326" cy="523220"/>
          </a:xfrm>
          <a:prstGeom prst="rect">
            <a:avLst/>
          </a:prstGeom>
          <a:noFill/>
          <a:ln w="9525">
            <a:noFill/>
            <a:miter lim="800000"/>
            <a:headEnd/>
            <a:tailEnd/>
          </a:ln>
        </p:spPr>
        <p:txBody>
          <a:bodyPr wrap="square">
            <a:spAutoFit/>
          </a:bodyPr>
          <a:lstStyle/>
          <a:p>
            <a:r>
              <a:rPr lang="en-US" sz="2800" b="1" dirty="0">
                <a:solidFill>
                  <a:srgbClr val="C00000"/>
                </a:solidFill>
              </a:rPr>
              <a:t>House</a:t>
            </a:r>
          </a:p>
        </p:txBody>
      </p:sp>
      <p:sp>
        <p:nvSpPr>
          <p:cNvPr id="25612" name="Rectangle 25"/>
          <p:cNvSpPr>
            <a:spLocks noChangeArrowheads="1"/>
          </p:cNvSpPr>
          <p:nvPr/>
        </p:nvSpPr>
        <p:spPr bwMode="auto">
          <a:xfrm>
            <a:off x="1851036" y="2404840"/>
            <a:ext cx="2451100" cy="3058480"/>
          </a:xfrm>
          <a:prstGeom prst="rect">
            <a:avLst/>
          </a:prstGeom>
          <a:noFill/>
          <a:ln w="76200">
            <a:solidFill>
              <a:srgbClr val="A81404"/>
            </a:solidFill>
            <a:miter lim="800000"/>
            <a:headEnd/>
            <a:tailEnd/>
          </a:ln>
        </p:spPr>
        <p:txBody>
          <a:bodyPr wrap="none" anchor="ctr"/>
          <a:lstStyle/>
          <a:p>
            <a:endParaRPr lang="en-US"/>
          </a:p>
        </p:txBody>
      </p:sp>
      <p:sp>
        <p:nvSpPr>
          <p:cNvPr id="17" name="Text Box 34">
            <a:extLst>
              <a:ext uri="{FF2B5EF4-FFF2-40B4-BE49-F238E27FC236}">
                <a16:creationId xmlns:a16="http://schemas.microsoft.com/office/drawing/2014/main" id="{06BBD085-0171-4DD2-8477-B9C5610DA651}"/>
              </a:ext>
            </a:extLst>
          </p:cNvPr>
          <p:cNvSpPr txBox="1">
            <a:spLocks noChangeArrowheads="1"/>
          </p:cNvSpPr>
          <p:nvPr/>
        </p:nvSpPr>
        <p:spPr bwMode="auto">
          <a:xfrm>
            <a:off x="2338915" y="722180"/>
            <a:ext cx="1523174" cy="523220"/>
          </a:xfrm>
          <a:prstGeom prst="rect">
            <a:avLst/>
          </a:prstGeom>
          <a:noFill/>
          <a:ln w="9525">
            <a:noFill/>
            <a:miter lim="800000"/>
            <a:headEnd/>
            <a:tailEnd/>
          </a:ln>
        </p:spPr>
        <p:txBody>
          <a:bodyPr wrap="square">
            <a:spAutoFit/>
          </a:bodyPr>
          <a:lstStyle/>
          <a:p>
            <a:r>
              <a:rPr lang="en-US" sz="2800" b="1" dirty="0">
                <a:solidFill>
                  <a:schemeClr val="accent4">
                    <a:lumMod val="60000"/>
                    <a:lumOff val="40000"/>
                  </a:schemeClr>
                </a:solidFill>
              </a:rPr>
              <a:t>Outside</a:t>
            </a:r>
          </a:p>
        </p:txBody>
      </p:sp>
      <p:pic>
        <p:nvPicPr>
          <p:cNvPr id="7" name="Graphic 6" descr="Sun">
            <a:extLst>
              <a:ext uri="{FF2B5EF4-FFF2-40B4-BE49-F238E27FC236}">
                <a16:creationId xmlns:a16="http://schemas.microsoft.com/office/drawing/2014/main" id="{D31CCB99-1077-4D2A-A3DD-ED46B203A9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5518" y="2265019"/>
            <a:ext cx="734208" cy="734208"/>
          </a:xfrm>
          <a:prstGeom prst="rect">
            <a:avLst/>
          </a:prstGeom>
        </p:spPr>
      </p:pic>
      <p:sp>
        <p:nvSpPr>
          <p:cNvPr id="24" name="Freeform 46">
            <a:extLst>
              <a:ext uri="{FF2B5EF4-FFF2-40B4-BE49-F238E27FC236}">
                <a16:creationId xmlns:a16="http://schemas.microsoft.com/office/drawing/2014/main" id="{7A9A1533-6648-4A6A-84F4-6A6B39E40283}"/>
              </a:ext>
            </a:extLst>
          </p:cNvPr>
          <p:cNvSpPr>
            <a:spLocks noChangeArrowheads="1"/>
          </p:cNvSpPr>
          <p:nvPr/>
        </p:nvSpPr>
        <p:spPr bwMode="auto">
          <a:xfrm rot="5400000" flipH="1">
            <a:off x="4034469" y="4304158"/>
            <a:ext cx="255942" cy="849746"/>
          </a:xfrm>
          <a:custGeom>
            <a:avLst/>
            <a:gdLst>
              <a:gd name="T0" fmla="*/ 18050 w 1117600"/>
              <a:gd name="T1" fmla="*/ 2028062 h 215900"/>
              <a:gd name="T2" fmla="*/ 13537 w 1117600"/>
              <a:gd name="T3" fmla="*/ 477188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chemeClr val="accent1"/>
            </a:solidFill>
            <a:round/>
            <a:headEnd/>
            <a:tailEnd/>
          </a:ln>
        </p:spPr>
        <p:txBody>
          <a:bodyPr/>
          <a:lstStyle/>
          <a:p>
            <a:endParaRPr lang="en-US" dirty="0">
              <a:highlight>
                <a:srgbClr val="008000"/>
              </a:highlight>
            </a:endParaRPr>
          </a:p>
        </p:txBody>
      </p:sp>
      <p:grpSp>
        <p:nvGrpSpPr>
          <p:cNvPr id="22" name="Group 30">
            <a:extLst>
              <a:ext uri="{FF2B5EF4-FFF2-40B4-BE49-F238E27FC236}">
                <a16:creationId xmlns:a16="http://schemas.microsoft.com/office/drawing/2014/main" id="{C315A2FA-3D4B-4437-9737-686D155F8702}"/>
              </a:ext>
            </a:extLst>
          </p:cNvPr>
          <p:cNvGrpSpPr>
            <a:grpSpLocks/>
          </p:cNvGrpSpPr>
          <p:nvPr/>
        </p:nvGrpSpPr>
        <p:grpSpPr bwMode="auto">
          <a:xfrm>
            <a:off x="1978588" y="2542109"/>
            <a:ext cx="614399" cy="849967"/>
            <a:chOff x="1979771" y="4094163"/>
            <a:chExt cx="788829" cy="1364166"/>
          </a:xfrm>
        </p:grpSpPr>
        <p:pic>
          <p:nvPicPr>
            <p:cNvPr id="23" name="Picture 26" descr="ZPD_HouseFigure_Menometer.png">
              <a:extLst>
                <a:ext uri="{FF2B5EF4-FFF2-40B4-BE49-F238E27FC236}">
                  <a16:creationId xmlns:a16="http://schemas.microsoft.com/office/drawing/2014/main" id="{76A62195-5A5C-45DD-8F8F-3132AC7475DA}"/>
                </a:ext>
              </a:extLst>
            </p:cNvPr>
            <p:cNvPicPr>
              <a:picLocks noChangeAspect="1"/>
            </p:cNvPicPr>
            <p:nvPr/>
          </p:nvPicPr>
          <p:blipFill>
            <a:blip r:embed="rId4"/>
            <a:srcRect/>
            <a:stretch>
              <a:fillRect/>
            </a:stretch>
          </p:blipFill>
          <p:spPr bwMode="auto">
            <a:xfrm>
              <a:off x="2006600" y="4094163"/>
              <a:ext cx="762000" cy="1364166"/>
            </a:xfrm>
            <a:prstGeom prst="rect">
              <a:avLst/>
            </a:prstGeom>
            <a:noFill/>
            <a:ln w="9525">
              <a:noFill/>
              <a:miter lim="800000"/>
              <a:headEnd/>
              <a:tailEnd/>
            </a:ln>
          </p:spPr>
        </p:pic>
        <p:sp>
          <p:nvSpPr>
            <p:cNvPr id="25" name="Text Box 20">
              <a:extLst>
                <a:ext uri="{FF2B5EF4-FFF2-40B4-BE49-F238E27FC236}">
                  <a16:creationId xmlns:a16="http://schemas.microsoft.com/office/drawing/2014/main" id="{1E1938A5-CF4C-4E72-9337-B253245904FE}"/>
                </a:ext>
              </a:extLst>
            </p:cNvPr>
            <p:cNvSpPr txBox="1">
              <a:spLocks noChangeArrowheads="1"/>
            </p:cNvSpPr>
            <p:nvPr/>
          </p:nvSpPr>
          <p:spPr bwMode="auto">
            <a:xfrm>
              <a:off x="1979771" y="4101645"/>
              <a:ext cx="682498" cy="443126"/>
            </a:xfrm>
            <a:prstGeom prst="rect">
              <a:avLst/>
            </a:prstGeom>
            <a:noFill/>
            <a:ln w="9525">
              <a:noFill/>
              <a:miter lim="800000"/>
              <a:headEnd/>
              <a:tailEnd/>
            </a:ln>
          </p:spPr>
          <p:txBody>
            <a:bodyPr wrap="square">
              <a:spAutoFit/>
            </a:bodyPr>
            <a:lstStyle/>
            <a:p>
              <a:r>
                <a:rPr lang="en-US" sz="1600" b="1" dirty="0">
                  <a:solidFill>
                    <a:srgbClr val="00003E"/>
                  </a:solidFill>
                </a:rPr>
                <a:t>  50</a:t>
              </a:r>
            </a:p>
          </p:txBody>
        </p:sp>
      </p:grpSp>
      <p:sp>
        <p:nvSpPr>
          <p:cNvPr id="26" name="Arc 25">
            <a:extLst>
              <a:ext uri="{FF2B5EF4-FFF2-40B4-BE49-F238E27FC236}">
                <a16:creationId xmlns:a16="http://schemas.microsoft.com/office/drawing/2014/main" id="{D3DAA05A-D4FA-48E1-AB4C-895001B36FD0}"/>
              </a:ext>
            </a:extLst>
          </p:cNvPr>
          <p:cNvSpPr/>
          <p:nvPr/>
        </p:nvSpPr>
        <p:spPr>
          <a:xfrm rot="10469815" flipH="1">
            <a:off x="1864894" y="1299638"/>
            <a:ext cx="1214135" cy="1726706"/>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C0CD0BFC-8F9F-48CC-817C-B03C08F15F34}"/>
              </a:ext>
            </a:extLst>
          </p:cNvPr>
          <p:cNvSpPr/>
          <p:nvPr/>
        </p:nvSpPr>
        <p:spPr>
          <a:xfrm flipH="1">
            <a:off x="3165994" y="1307743"/>
            <a:ext cx="615778" cy="881395"/>
          </a:xfrm>
          <a:prstGeom prst="arc">
            <a:avLst>
              <a:gd name="adj1" fmla="val 16351161"/>
              <a:gd name="adj2" fmla="val 0"/>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Text Box 20">
            <a:extLst>
              <a:ext uri="{FF2B5EF4-FFF2-40B4-BE49-F238E27FC236}">
                <a16:creationId xmlns:a16="http://schemas.microsoft.com/office/drawing/2014/main" id="{15A8F0B4-BABC-45B3-8C86-2C4AEFC9CD6A}"/>
              </a:ext>
            </a:extLst>
          </p:cNvPr>
          <p:cNvSpPr txBox="1">
            <a:spLocks noChangeArrowheads="1"/>
          </p:cNvSpPr>
          <p:nvPr/>
        </p:nvSpPr>
        <p:spPr bwMode="auto">
          <a:xfrm>
            <a:off x="3343376" y="1104330"/>
            <a:ext cx="734208" cy="400110"/>
          </a:xfrm>
          <a:prstGeom prst="rect">
            <a:avLst/>
          </a:prstGeom>
          <a:noFill/>
          <a:ln w="9525">
            <a:noFill/>
            <a:miter lim="800000"/>
            <a:headEnd/>
            <a:tailEnd/>
          </a:ln>
        </p:spPr>
        <p:txBody>
          <a:bodyPr wrap="square">
            <a:spAutoFit/>
          </a:bodyPr>
          <a:lstStyle/>
          <a:p>
            <a:r>
              <a:rPr lang="en-US" sz="1600" b="1" dirty="0">
                <a:solidFill>
                  <a:srgbClr val="00003E"/>
                </a:solidFill>
              </a:rPr>
              <a:t>  </a:t>
            </a:r>
            <a:r>
              <a:rPr lang="en-US" sz="2000" b="1" dirty="0">
                <a:solidFill>
                  <a:srgbClr val="FF0000"/>
                </a:solidFill>
              </a:rPr>
              <a:t>0</a:t>
            </a:r>
          </a:p>
        </p:txBody>
      </p:sp>
      <p:grpSp>
        <p:nvGrpSpPr>
          <p:cNvPr id="28" name="Group 30">
            <a:extLst>
              <a:ext uri="{FF2B5EF4-FFF2-40B4-BE49-F238E27FC236}">
                <a16:creationId xmlns:a16="http://schemas.microsoft.com/office/drawing/2014/main" id="{89A14413-AE24-43AD-9F7C-6275980D54F8}"/>
              </a:ext>
            </a:extLst>
          </p:cNvPr>
          <p:cNvGrpSpPr>
            <a:grpSpLocks/>
          </p:cNvGrpSpPr>
          <p:nvPr/>
        </p:nvGrpSpPr>
        <p:grpSpPr bwMode="auto">
          <a:xfrm>
            <a:off x="1981133" y="3768358"/>
            <a:ext cx="614399" cy="849967"/>
            <a:chOff x="1979771" y="4094163"/>
            <a:chExt cx="788829" cy="1364166"/>
          </a:xfrm>
        </p:grpSpPr>
        <p:pic>
          <p:nvPicPr>
            <p:cNvPr id="30" name="Picture 26" descr="ZPD_HouseFigure_Menometer.png">
              <a:extLst>
                <a:ext uri="{FF2B5EF4-FFF2-40B4-BE49-F238E27FC236}">
                  <a16:creationId xmlns:a16="http://schemas.microsoft.com/office/drawing/2014/main" id="{34F8F75C-B5C3-4172-BA95-ADC88410D80F}"/>
                </a:ext>
              </a:extLst>
            </p:cNvPr>
            <p:cNvPicPr>
              <a:picLocks noChangeAspect="1"/>
            </p:cNvPicPr>
            <p:nvPr/>
          </p:nvPicPr>
          <p:blipFill>
            <a:blip r:embed="rId4"/>
            <a:srcRect/>
            <a:stretch>
              <a:fillRect/>
            </a:stretch>
          </p:blipFill>
          <p:spPr bwMode="auto">
            <a:xfrm>
              <a:off x="2006600" y="4094163"/>
              <a:ext cx="762000" cy="1364166"/>
            </a:xfrm>
            <a:prstGeom prst="rect">
              <a:avLst/>
            </a:prstGeom>
            <a:noFill/>
            <a:ln w="9525">
              <a:noFill/>
              <a:miter lim="800000"/>
              <a:headEnd/>
              <a:tailEnd/>
            </a:ln>
          </p:spPr>
        </p:pic>
        <p:sp>
          <p:nvSpPr>
            <p:cNvPr id="31" name="Text Box 20">
              <a:extLst>
                <a:ext uri="{FF2B5EF4-FFF2-40B4-BE49-F238E27FC236}">
                  <a16:creationId xmlns:a16="http://schemas.microsoft.com/office/drawing/2014/main" id="{F791803C-CF15-45B0-9F0D-D0F931D3BAA6}"/>
                </a:ext>
              </a:extLst>
            </p:cNvPr>
            <p:cNvSpPr txBox="1">
              <a:spLocks noChangeArrowheads="1"/>
            </p:cNvSpPr>
            <p:nvPr/>
          </p:nvSpPr>
          <p:spPr bwMode="auto">
            <a:xfrm>
              <a:off x="1979771" y="4101645"/>
              <a:ext cx="682497" cy="543367"/>
            </a:xfrm>
            <a:prstGeom prst="rect">
              <a:avLst/>
            </a:prstGeom>
            <a:noFill/>
            <a:ln w="9525">
              <a:noFill/>
              <a:miter lim="800000"/>
              <a:headEnd/>
              <a:tailEnd/>
            </a:ln>
          </p:spPr>
          <p:txBody>
            <a:bodyPr wrap="square">
              <a:spAutoFit/>
            </a:bodyPr>
            <a:lstStyle/>
            <a:p>
              <a:r>
                <a:rPr lang="en-US" sz="1600" b="1" dirty="0">
                  <a:solidFill>
                    <a:srgbClr val="00003E"/>
                  </a:solidFill>
                </a:rPr>
                <a:t>   0</a:t>
              </a:r>
            </a:p>
          </p:txBody>
        </p:sp>
      </p:grpSp>
      <p:sp>
        <p:nvSpPr>
          <p:cNvPr id="32" name="Arc 31">
            <a:extLst>
              <a:ext uri="{FF2B5EF4-FFF2-40B4-BE49-F238E27FC236}">
                <a16:creationId xmlns:a16="http://schemas.microsoft.com/office/drawing/2014/main" id="{01963670-FF8C-4BF1-A8E8-1012395BFB05}"/>
              </a:ext>
            </a:extLst>
          </p:cNvPr>
          <p:cNvSpPr/>
          <p:nvPr/>
        </p:nvSpPr>
        <p:spPr>
          <a:xfrm rot="10469815" flipH="1">
            <a:off x="1988814" y="2913859"/>
            <a:ext cx="1042481" cy="1327580"/>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TextBox 32">
            <a:extLst>
              <a:ext uri="{FF2B5EF4-FFF2-40B4-BE49-F238E27FC236}">
                <a16:creationId xmlns:a16="http://schemas.microsoft.com/office/drawing/2014/main" id="{DFBE1E90-C80F-4833-98D0-6B0484BAD147}"/>
              </a:ext>
            </a:extLst>
          </p:cNvPr>
          <p:cNvSpPr txBox="1"/>
          <p:nvPr/>
        </p:nvSpPr>
        <p:spPr>
          <a:xfrm>
            <a:off x="353012" y="3085043"/>
            <a:ext cx="1273458" cy="523220"/>
          </a:xfrm>
          <a:prstGeom prst="rect">
            <a:avLst/>
          </a:prstGeom>
        </p:spPr>
        <p:txBody>
          <a:bodyPr vert="horz" wrap="square" lIns="91440" tIns="45720" rIns="91440" bIns="45720" rtlCol="0">
            <a:normAutofit fontScale="92500"/>
          </a:bodyPr>
          <a:lstStyle/>
          <a:p>
            <a:pPr fontAlgn="auto">
              <a:spcBef>
                <a:spcPct val="20000"/>
              </a:spcBef>
              <a:spcAft>
                <a:spcPts val="0"/>
              </a:spcAft>
            </a:pPr>
            <a:r>
              <a:rPr lang="en-US" sz="2323" b="1" dirty="0">
                <a:solidFill>
                  <a:srgbClr val="C00000"/>
                </a:solidFill>
                <a:latin typeface="Arial Narrow"/>
                <a:cs typeface="Arial Narrow"/>
              </a:rPr>
              <a:t>Air Barrier</a:t>
            </a:r>
          </a:p>
        </p:txBody>
      </p:sp>
      <p:cxnSp>
        <p:nvCxnSpPr>
          <p:cNvPr id="34" name="Straight Arrow Connector 33">
            <a:extLst>
              <a:ext uri="{FF2B5EF4-FFF2-40B4-BE49-F238E27FC236}">
                <a16:creationId xmlns:a16="http://schemas.microsoft.com/office/drawing/2014/main" id="{0E6BCF95-1A73-448C-B7B8-A122799DA2CF}"/>
              </a:ext>
            </a:extLst>
          </p:cNvPr>
          <p:cNvCxnSpPr>
            <a:cxnSpLocks/>
          </p:cNvCxnSpPr>
          <p:nvPr/>
        </p:nvCxnSpPr>
        <p:spPr>
          <a:xfrm>
            <a:off x="1508683" y="3327312"/>
            <a:ext cx="324759" cy="8848"/>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35" name="Footer Placeholder 1">
            <a:extLst>
              <a:ext uri="{FF2B5EF4-FFF2-40B4-BE49-F238E27FC236}">
                <a16:creationId xmlns:a16="http://schemas.microsoft.com/office/drawing/2014/main" id="{67F6F499-5075-4D7E-B4AD-BF8C62071EDD}"/>
              </a:ext>
            </a:extLst>
          </p:cNvPr>
          <p:cNvSpPr>
            <a:spLocks noGrp="1" noChangeArrowheads="1"/>
          </p:cNvSpPr>
          <p:nvPr/>
        </p:nvSpPr>
        <p:spPr bwMode="auto">
          <a:xfrm>
            <a:off x="1485900" y="6629738"/>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36" name="Picture 35">
            <a:extLst>
              <a:ext uri="{FF2B5EF4-FFF2-40B4-BE49-F238E27FC236}">
                <a16:creationId xmlns:a16="http://schemas.microsoft.com/office/drawing/2014/main" id="{D6B778BF-F240-4797-8E03-8989B7E152EF}"/>
              </a:ext>
            </a:extLst>
          </p:cNvPr>
          <p:cNvPicPr>
            <a:picLocks noChangeAspect="1" noChangeArrowheads="1"/>
          </p:cNvPicPr>
          <p:nvPr/>
        </p:nvPicPr>
        <p:blipFill>
          <a:blip r:embed="rId7"/>
          <a:stretch>
            <a:fillRect/>
          </a:stretch>
        </p:blipFill>
        <p:spPr bwMode="auto">
          <a:xfrm>
            <a:off x="8386763" y="145797"/>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descr="A green text on a black background&#10;&#10;AI-generated content may be incorrect.">
            <a:extLst>
              <a:ext uri="{FF2B5EF4-FFF2-40B4-BE49-F238E27FC236}">
                <a16:creationId xmlns:a16="http://schemas.microsoft.com/office/drawing/2014/main" id="{B80845D5-C7E4-4821-B5F4-F1D6971CA4F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40949"/>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37">
            <a:extLst>
              <a:ext uri="{FF2B5EF4-FFF2-40B4-BE49-F238E27FC236}">
                <a16:creationId xmlns:a16="http://schemas.microsoft.com/office/drawing/2014/main" id="{3E744EC6-AD06-4105-8C2D-43840D5747F5}"/>
              </a:ext>
            </a:extLst>
          </p:cNvPr>
          <p:cNvSpPr/>
          <p:nvPr/>
        </p:nvSpPr>
        <p:spPr>
          <a:xfrm>
            <a:off x="0" y="5964576"/>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39" name="Slide Number Placeholder 2">
            <a:extLst>
              <a:ext uri="{FF2B5EF4-FFF2-40B4-BE49-F238E27FC236}">
                <a16:creationId xmlns:a16="http://schemas.microsoft.com/office/drawing/2014/main" id="{E97E0AD0-B74B-4E2C-9048-F25189AC6C4A}"/>
              </a:ext>
            </a:extLst>
          </p:cNvPr>
          <p:cNvSpPr>
            <a:spLocks noGrp="1" noChangeArrowheads="1"/>
          </p:cNvSpPr>
          <p:nvPr/>
        </p:nvSpPr>
        <p:spPr bwMode="auto">
          <a:xfrm>
            <a:off x="7716838" y="5909013"/>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10</a:t>
            </a:fld>
            <a:endParaRPr lang="en-US" altLang="en-US" sz="800" b="1" dirty="0">
              <a:solidFill>
                <a:schemeClr val="bg1"/>
              </a:solidFill>
            </a:endParaRPr>
          </a:p>
        </p:txBody>
      </p:sp>
      <p:pic>
        <p:nvPicPr>
          <p:cNvPr id="40" name="Picture 39" descr="A black and white sign with black text&#10;&#10;AI-generated content may be incorrect.">
            <a:extLst>
              <a:ext uri="{FF2B5EF4-FFF2-40B4-BE49-F238E27FC236}">
                <a16:creationId xmlns:a16="http://schemas.microsoft.com/office/drawing/2014/main" id="{DDE0205B-4224-491B-9FF5-C068A517033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07325" y="632017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descr="A green text on a white background&#10;&#10;AI-generated content may be incorrect.">
            <a:extLst>
              <a:ext uri="{FF2B5EF4-FFF2-40B4-BE49-F238E27FC236}">
                <a16:creationId xmlns:a16="http://schemas.microsoft.com/office/drawing/2014/main" id="{1A0CE090-97E5-4C50-9A1A-9B6FE179991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70363" y="6342401"/>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descr="A blue and grey logo&#10;&#10;AI-generated content may be incorrect.">
            <a:extLst>
              <a:ext uri="{FF2B5EF4-FFF2-40B4-BE49-F238E27FC236}">
                <a16:creationId xmlns:a16="http://schemas.microsoft.com/office/drawing/2014/main" id="{CC2FC9FB-C8FE-4435-95A2-172A78C3A7B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9275" y="6345576"/>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422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2">
                                            <p:txEl>
                                              <p:pRg st="1" end="1"/>
                                            </p:txEl>
                                          </p:spTgt>
                                        </p:tgtEl>
                                        <p:attrNameLst>
                                          <p:attrName>style.visibility</p:attrName>
                                        </p:attrNameLst>
                                      </p:cBhvr>
                                      <p:to>
                                        <p:strVal val="visible"/>
                                      </p:to>
                                    </p:set>
                                    <p:animEffect transition="in" filter="fade">
                                      <p:cBhvr>
                                        <p:cTn id="7" dur="500"/>
                                        <p:tgtEl>
                                          <p:spTgt spid="2560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2">
                                            <p:txEl>
                                              <p:pRg st="2" end="2"/>
                                            </p:txEl>
                                          </p:spTgt>
                                        </p:tgtEl>
                                        <p:attrNameLst>
                                          <p:attrName>style.visibility</p:attrName>
                                        </p:attrNameLst>
                                      </p:cBhvr>
                                      <p:to>
                                        <p:strVal val="visible"/>
                                      </p:to>
                                    </p:set>
                                    <p:animEffect transition="in" filter="fade">
                                      <p:cBhvr>
                                        <p:cTn id="12" dur="500"/>
                                        <p:tgtEl>
                                          <p:spTgt spid="2560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5602">
                                            <p:txEl>
                                              <p:pRg st="3" end="3"/>
                                            </p:txEl>
                                          </p:spTgt>
                                        </p:tgtEl>
                                        <p:attrNameLst>
                                          <p:attrName>style.visibility</p:attrName>
                                        </p:attrNameLst>
                                      </p:cBhvr>
                                      <p:to>
                                        <p:strVal val="visible"/>
                                      </p:to>
                                    </p:set>
                                    <p:animEffect transition="in" filter="fade">
                                      <p:cBhvr>
                                        <p:cTn id="31" dur="500"/>
                                        <p:tgtEl>
                                          <p:spTgt spid="25602">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par>
                                <p:cTn id="37" presetID="10"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5602">
                                            <p:txEl>
                                              <p:pRg st="4" end="4"/>
                                            </p:txEl>
                                          </p:spTgt>
                                        </p:tgtEl>
                                        <p:attrNameLst>
                                          <p:attrName>style.visibility</p:attrName>
                                        </p:attrNameLst>
                                      </p:cBhvr>
                                      <p:to>
                                        <p:strVal val="visible"/>
                                      </p:to>
                                    </p:set>
                                    <p:animEffect transition="in" filter="fade">
                                      <p:cBhvr>
                                        <p:cTn id="44" dur="500"/>
                                        <p:tgtEl>
                                          <p:spTgt spid="2560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9" grpId="0"/>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20">
            <a:extLst>
              <a:ext uri="{FF2B5EF4-FFF2-40B4-BE49-F238E27FC236}">
                <a16:creationId xmlns:a16="http://schemas.microsoft.com/office/drawing/2014/main" id="{48EE1A85-A5B3-4A03-BABF-3ED9107CE7AF}"/>
              </a:ext>
            </a:extLst>
          </p:cNvPr>
          <p:cNvSpPr txBox="1">
            <a:spLocks/>
          </p:cNvSpPr>
          <p:nvPr/>
        </p:nvSpPr>
        <p:spPr>
          <a:xfrm>
            <a:off x="1875247" y="-53726"/>
            <a:ext cx="5384800" cy="901700"/>
          </a:xfrm>
          <a:prstGeom prst="rect">
            <a:avLst/>
          </a:prstGeom>
        </p:spPr>
        <p:txBody>
          <a:bodyPr vert="horz" wrap="square" lIns="91440" tIns="45720" rIns="91440" bIns="45720" numCol="1" rtlCol="0" anchor="ctr" anchorCtr="0" compatLnSpc="1">
            <a:prstTxWarp prst="textNoShape">
              <a:avLst/>
            </a:prstTxWarp>
            <a:normAutofit/>
          </a:bodyPr>
          <a:lstStyle>
            <a:lvl1pPr algn="l" defTabSz="457200" rtl="0" eaLnBrk="0" fontAlgn="base" hangingPunct="0">
              <a:lnSpc>
                <a:spcPts val="2800"/>
              </a:lnSpc>
              <a:spcBef>
                <a:spcPct val="0"/>
              </a:spcBef>
              <a:spcAft>
                <a:spcPct val="0"/>
              </a:spcAft>
              <a:defRPr sz="2600" kern="1200" spc="100">
                <a:solidFill>
                  <a:srgbClr val="FFFFFF"/>
                </a:solidFill>
                <a:latin typeface="+mj-lt"/>
                <a:ea typeface="ＭＳ Ｐゴシック" charset="-128"/>
                <a:cs typeface="ＭＳ Ｐゴシック" charset="-128"/>
              </a:defRPr>
            </a:lvl1pPr>
            <a:lvl2pPr algn="l" defTabSz="457200" rtl="0" eaLnBrk="0" fontAlgn="base" hangingPunct="0">
              <a:lnSpc>
                <a:spcPts val="2800"/>
              </a:lnSpc>
              <a:spcBef>
                <a:spcPct val="0"/>
              </a:spcBef>
              <a:spcAft>
                <a:spcPct val="0"/>
              </a:spcAft>
              <a:defRPr sz="2600">
                <a:solidFill>
                  <a:srgbClr val="FFFFFF"/>
                </a:solidFill>
                <a:latin typeface="Arial" charset="0"/>
                <a:ea typeface="ＭＳ Ｐゴシック" charset="-128"/>
                <a:cs typeface="ＭＳ Ｐゴシック" charset="-128"/>
              </a:defRPr>
            </a:lvl2pPr>
            <a:lvl3pPr algn="l" defTabSz="457200" rtl="0" eaLnBrk="0" fontAlgn="base" hangingPunct="0">
              <a:lnSpc>
                <a:spcPts val="2800"/>
              </a:lnSpc>
              <a:spcBef>
                <a:spcPct val="0"/>
              </a:spcBef>
              <a:spcAft>
                <a:spcPct val="0"/>
              </a:spcAft>
              <a:defRPr sz="2600">
                <a:solidFill>
                  <a:srgbClr val="FFFFFF"/>
                </a:solidFill>
                <a:latin typeface="Arial" charset="0"/>
                <a:ea typeface="ＭＳ Ｐゴシック" charset="-128"/>
                <a:cs typeface="ＭＳ Ｐゴシック" charset="-128"/>
              </a:defRPr>
            </a:lvl3pPr>
            <a:lvl4pPr algn="l" defTabSz="457200" rtl="0" eaLnBrk="0" fontAlgn="base" hangingPunct="0">
              <a:lnSpc>
                <a:spcPts val="2800"/>
              </a:lnSpc>
              <a:spcBef>
                <a:spcPct val="0"/>
              </a:spcBef>
              <a:spcAft>
                <a:spcPct val="0"/>
              </a:spcAft>
              <a:defRPr sz="2600">
                <a:solidFill>
                  <a:srgbClr val="FFFFFF"/>
                </a:solidFill>
                <a:latin typeface="Arial" charset="0"/>
                <a:ea typeface="ＭＳ Ｐゴシック" charset="-128"/>
                <a:cs typeface="ＭＳ Ｐゴシック" charset="-128"/>
              </a:defRPr>
            </a:lvl4pPr>
            <a:lvl5pPr algn="l" defTabSz="457200" rtl="0" eaLnBrk="0" fontAlgn="base" hangingPunct="0">
              <a:lnSpc>
                <a:spcPts val="2800"/>
              </a:lnSpc>
              <a:spcBef>
                <a:spcPct val="0"/>
              </a:spcBef>
              <a:spcAft>
                <a:spcPct val="0"/>
              </a:spcAft>
              <a:defRPr sz="2600">
                <a:solidFill>
                  <a:srgbClr val="FFFFFF"/>
                </a:solidFill>
                <a:latin typeface="Arial" charset="0"/>
                <a:ea typeface="ＭＳ Ｐゴシック" charset="-128"/>
                <a:cs typeface="ＭＳ Ｐゴシック" charset="-128"/>
              </a:defRPr>
            </a:lvl5pPr>
            <a:lvl6pPr marL="457200" algn="l" defTabSz="457200" rtl="0" fontAlgn="base">
              <a:lnSpc>
                <a:spcPts val="2800"/>
              </a:lnSpc>
              <a:spcBef>
                <a:spcPct val="0"/>
              </a:spcBef>
              <a:spcAft>
                <a:spcPct val="0"/>
              </a:spcAft>
              <a:defRPr sz="2600">
                <a:solidFill>
                  <a:srgbClr val="FFFFFF"/>
                </a:solidFill>
                <a:latin typeface="Arial" charset="0"/>
                <a:ea typeface="ＭＳ Ｐゴシック" charset="-128"/>
                <a:cs typeface="ＭＳ Ｐゴシック" charset="-128"/>
              </a:defRPr>
            </a:lvl6pPr>
            <a:lvl7pPr marL="914400" algn="l" defTabSz="457200" rtl="0" fontAlgn="base">
              <a:lnSpc>
                <a:spcPts val="2800"/>
              </a:lnSpc>
              <a:spcBef>
                <a:spcPct val="0"/>
              </a:spcBef>
              <a:spcAft>
                <a:spcPct val="0"/>
              </a:spcAft>
              <a:defRPr sz="2600">
                <a:solidFill>
                  <a:srgbClr val="FFFFFF"/>
                </a:solidFill>
                <a:latin typeface="Arial" charset="0"/>
                <a:ea typeface="ＭＳ Ｐゴシック" charset="-128"/>
                <a:cs typeface="ＭＳ Ｐゴシック" charset="-128"/>
              </a:defRPr>
            </a:lvl7pPr>
            <a:lvl8pPr marL="1371600" algn="l" defTabSz="457200" rtl="0" fontAlgn="base">
              <a:lnSpc>
                <a:spcPts val="2800"/>
              </a:lnSpc>
              <a:spcBef>
                <a:spcPct val="0"/>
              </a:spcBef>
              <a:spcAft>
                <a:spcPct val="0"/>
              </a:spcAft>
              <a:defRPr sz="2600">
                <a:solidFill>
                  <a:srgbClr val="FFFFFF"/>
                </a:solidFill>
                <a:latin typeface="Arial" charset="0"/>
                <a:ea typeface="ＭＳ Ｐゴシック" charset="-128"/>
                <a:cs typeface="ＭＳ Ｐゴシック" charset="-128"/>
              </a:defRPr>
            </a:lvl8pPr>
            <a:lvl9pPr marL="1828800" algn="l" defTabSz="457200" rtl="0" fontAlgn="base">
              <a:lnSpc>
                <a:spcPts val="2800"/>
              </a:lnSpc>
              <a:spcBef>
                <a:spcPct val="0"/>
              </a:spcBef>
              <a:spcAft>
                <a:spcPct val="0"/>
              </a:spcAft>
              <a:defRPr sz="2600">
                <a:solidFill>
                  <a:srgbClr val="FFFFFF"/>
                </a:solidFill>
                <a:latin typeface="Arial" charset="0"/>
                <a:ea typeface="ＭＳ Ｐゴシック" charset="-128"/>
                <a:cs typeface="ＭＳ Ｐゴシック" charset="-128"/>
              </a:defRPr>
            </a:lvl9pPr>
          </a:lstStyle>
          <a:p>
            <a:pPr algn="ctr" eaLnBrk="1" hangingPunct="1">
              <a:defRPr/>
            </a:pPr>
            <a:r>
              <a:rPr lang="en-US" dirty="0">
                <a:solidFill>
                  <a:srgbClr val="0070C0"/>
                </a:solidFill>
                <a:ea typeface="ＭＳ Ｐゴシック"/>
                <a:cs typeface="ＭＳ Ｐゴシック"/>
              </a:rPr>
              <a:t>Interpreting House:Zone</a:t>
            </a:r>
          </a:p>
        </p:txBody>
      </p:sp>
      <p:pic>
        <p:nvPicPr>
          <p:cNvPr id="5" name="Picture 24" descr="ZPD_HouseFigure_A.png">
            <a:extLst>
              <a:ext uri="{FF2B5EF4-FFF2-40B4-BE49-F238E27FC236}">
                <a16:creationId xmlns:a16="http://schemas.microsoft.com/office/drawing/2014/main" id="{5A993D8E-DC2B-4D39-87F9-4862057CAD6C}"/>
              </a:ext>
            </a:extLst>
          </p:cNvPr>
          <p:cNvPicPr>
            <a:picLocks noChangeAspect="1"/>
          </p:cNvPicPr>
          <p:nvPr/>
        </p:nvPicPr>
        <p:blipFill>
          <a:blip r:embed="rId3"/>
          <a:srcRect l="22050" t="6546" r="4704" b="24055"/>
          <a:stretch>
            <a:fillRect/>
          </a:stretch>
        </p:blipFill>
        <p:spPr bwMode="auto">
          <a:xfrm>
            <a:off x="0" y="666591"/>
            <a:ext cx="7715250" cy="5376863"/>
          </a:xfrm>
          <a:prstGeom prst="rect">
            <a:avLst/>
          </a:prstGeom>
          <a:noFill/>
          <a:ln w="9525">
            <a:noFill/>
            <a:miter lim="800000"/>
            <a:headEnd/>
            <a:tailEnd/>
          </a:ln>
        </p:spPr>
      </p:pic>
      <p:grpSp>
        <p:nvGrpSpPr>
          <p:cNvPr id="6" name="Group 30">
            <a:extLst>
              <a:ext uri="{FF2B5EF4-FFF2-40B4-BE49-F238E27FC236}">
                <a16:creationId xmlns:a16="http://schemas.microsoft.com/office/drawing/2014/main" id="{A90FDAC2-B5EC-4BDB-8198-B12142FF7F67}"/>
              </a:ext>
            </a:extLst>
          </p:cNvPr>
          <p:cNvGrpSpPr>
            <a:grpSpLocks/>
          </p:cNvGrpSpPr>
          <p:nvPr/>
        </p:nvGrpSpPr>
        <p:grpSpPr bwMode="auto">
          <a:xfrm>
            <a:off x="3632341" y="3762204"/>
            <a:ext cx="650422" cy="1042242"/>
            <a:chOff x="2006600" y="4106252"/>
            <a:chExt cx="762000" cy="1364166"/>
          </a:xfrm>
        </p:grpSpPr>
        <p:pic>
          <p:nvPicPr>
            <p:cNvPr id="7" name="Picture 26" descr="ZPD_HouseFigure_Menometer.png">
              <a:extLst>
                <a:ext uri="{FF2B5EF4-FFF2-40B4-BE49-F238E27FC236}">
                  <a16:creationId xmlns:a16="http://schemas.microsoft.com/office/drawing/2014/main" id="{2A5F5CF5-5183-4194-B9EB-FDB3D82C81D1}"/>
                </a:ext>
              </a:extLst>
            </p:cNvPr>
            <p:cNvPicPr>
              <a:picLocks noChangeAspect="1"/>
            </p:cNvPicPr>
            <p:nvPr/>
          </p:nvPicPr>
          <p:blipFill>
            <a:blip r:embed="rId4"/>
            <a:srcRect/>
            <a:stretch>
              <a:fillRect/>
            </a:stretch>
          </p:blipFill>
          <p:spPr bwMode="auto">
            <a:xfrm>
              <a:off x="2006600" y="4106252"/>
              <a:ext cx="762000" cy="1364166"/>
            </a:xfrm>
            <a:prstGeom prst="rect">
              <a:avLst/>
            </a:prstGeom>
            <a:noFill/>
            <a:ln w="9525">
              <a:noFill/>
              <a:miter lim="800000"/>
              <a:headEnd/>
              <a:tailEnd/>
            </a:ln>
          </p:spPr>
        </p:pic>
        <p:sp>
          <p:nvSpPr>
            <p:cNvPr id="8" name="Text Box 20">
              <a:extLst>
                <a:ext uri="{FF2B5EF4-FFF2-40B4-BE49-F238E27FC236}">
                  <a16:creationId xmlns:a16="http://schemas.microsoft.com/office/drawing/2014/main" id="{32E9BB4E-C239-4EB3-9724-BF7B469726E2}"/>
                </a:ext>
              </a:extLst>
            </p:cNvPr>
            <p:cNvSpPr txBox="1">
              <a:spLocks noChangeArrowheads="1"/>
            </p:cNvSpPr>
            <p:nvPr/>
          </p:nvSpPr>
          <p:spPr bwMode="auto">
            <a:xfrm>
              <a:off x="2039061" y="4175762"/>
              <a:ext cx="682498" cy="443125"/>
            </a:xfrm>
            <a:prstGeom prst="rect">
              <a:avLst/>
            </a:prstGeom>
            <a:noFill/>
            <a:ln w="9525">
              <a:noFill/>
              <a:miter lim="800000"/>
              <a:headEnd/>
              <a:tailEnd/>
            </a:ln>
          </p:spPr>
          <p:txBody>
            <a:bodyPr wrap="square">
              <a:spAutoFit/>
            </a:bodyPr>
            <a:lstStyle/>
            <a:p>
              <a:r>
                <a:rPr lang="en-US" sz="1600" b="1" dirty="0">
                  <a:solidFill>
                    <a:srgbClr val="00003E"/>
                  </a:solidFill>
                </a:rPr>
                <a:t> -50</a:t>
              </a:r>
            </a:p>
          </p:txBody>
        </p:sp>
      </p:grpSp>
      <p:sp>
        <p:nvSpPr>
          <p:cNvPr id="9" name="Text Box 20">
            <a:extLst>
              <a:ext uri="{FF2B5EF4-FFF2-40B4-BE49-F238E27FC236}">
                <a16:creationId xmlns:a16="http://schemas.microsoft.com/office/drawing/2014/main" id="{2395D87E-F9EA-45E4-A58A-6CB08F67E466}"/>
              </a:ext>
            </a:extLst>
          </p:cNvPr>
          <p:cNvSpPr txBox="1">
            <a:spLocks noChangeArrowheads="1"/>
          </p:cNvSpPr>
          <p:nvPr/>
        </p:nvSpPr>
        <p:spPr bwMode="auto">
          <a:xfrm>
            <a:off x="2629362" y="1733860"/>
            <a:ext cx="918842" cy="461665"/>
          </a:xfrm>
          <a:prstGeom prst="rect">
            <a:avLst/>
          </a:prstGeom>
          <a:noFill/>
          <a:ln w="9525">
            <a:noFill/>
            <a:miter lim="800000"/>
            <a:headEnd/>
            <a:tailEnd/>
          </a:ln>
        </p:spPr>
        <p:txBody>
          <a:bodyPr wrap="none">
            <a:spAutoFit/>
          </a:bodyPr>
          <a:lstStyle/>
          <a:p>
            <a:pPr algn="ctr" defTabSz="914400"/>
            <a:r>
              <a:rPr lang="en-US" b="1" dirty="0">
                <a:solidFill>
                  <a:srgbClr val="130A88"/>
                </a:solidFill>
              </a:rPr>
              <a:t>Zone</a:t>
            </a:r>
          </a:p>
        </p:txBody>
      </p:sp>
      <p:sp>
        <p:nvSpPr>
          <p:cNvPr id="10" name="Text Box 23">
            <a:extLst>
              <a:ext uri="{FF2B5EF4-FFF2-40B4-BE49-F238E27FC236}">
                <a16:creationId xmlns:a16="http://schemas.microsoft.com/office/drawing/2014/main" id="{E6C1D2A2-B44C-4244-B70F-1438489A8582}"/>
              </a:ext>
            </a:extLst>
          </p:cNvPr>
          <p:cNvSpPr txBox="1">
            <a:spLocks noChangeArrowheads="1"/>
          </p:cNvSpPr>
          <p:nvPr/>
        </p:nvSpPr>
        <p:spPr bwMode="auto">
          <a:xfrm>
            <a:off x="2485280" y="3014046"/>
            <a:ext cx="1284326" cy="523220"/>
          </a:xfrm>
          <a:prstGeom prst="rect">
            <a:avLst/>
          </a:prstGeom>
          <a:noFill/>
          <a:ln w="9525">
            <a:noFill/>
            <a:miter lim="800000"/>
            <a:headEnd/>
            <a:tailEnd/>
          </a:ln>
        </p:spPr>
        <p:txBody>
          <a:bodyPr wrap="none">
            <a:spAutoFit/>
          </a:bodyPr>
          <a:lstStyle/>
          <a:p>
            <a:r>
              <a:rPr lang="en-US" sz="2800" b="1" dirty="0">
                <a:solidFill>
                  <a:srgbClr val="C00000"/>
                </a:solidFill>
              </a:rPr>
              <a:t>House</a:t>
            </a:r>
          </a:p>
        </p:txBody>
      </p:sp>
      <p:sp>
        <p:nvSpPr>
          <p:cNvPr id="11" name="Rectangle 25">
            <a:extLst>
              <a:ext uri="{FF2B5EF4-FFF2-40B4-BE49-F238E27FC236}">
                <a16:creationId xmlns:a16="http://schemas.microsoft.com/office/drawing/2014/main" id="{AAD6C9FB-774C-4061-8E66-5AE2439E8D81}"/>
              </a:ext>
            </a:extLst>
          </p:cNvPr>
          <p:cNvSpPr>
            <a:spLocks noChangeArrowheads="1"/>
          </p:cNvSpPr>
          <p:nvPr/>
        </p:nvSpPr>
        <p:spPr bwMode="auto">
          <a:xfrm>
            <a:off x="1838870" y="2451793"/>
            <a:ext cx="2451100" cy="3058480"/>
          </a:xfrm>
          <a:prstGeom prst="rect">
            <a:avLst/>
          </a:prstGeom>
          <a:noFill/>
          <a:ln w="76200">
            <a:solidFill>
              <a:srgbClr val="A81404"/>
            </a:solidFill>
            <a:miter lim="800000"/>
            <a:headEnd/>
            <a:tailEnd/>
          </a:ln>
        </p:spPr>
        <p:txBody>
          <a:bodyPr wrap="none" anchor="ctr"/>
          <a:lstStyle/>
          <a:p>
            <a:endParaRPr lang="en-US"/>
          </a:p>
        </p:txBody>
      </p:sp>
      <p:sp>
        <p:nvSpPr>
          <p:cNvPr id="12" name="Text Box 34">
            <a:extLst>
              <a:ext uri="{FF2B5EF4-FFF2-40B4-BE49-F238E27FC236}">
                <a16:creationId xmlns:a16="http://schemas.microsoft.com/office/drawing/2014/main" id="{A2B6ECD0-B843-48B0-BFBD-A16460A88C87}"/>
              </a:ext>
            </a:extLst>
          </p:cNvPr>
          <p:cNvSpPr txBox="1">
            <a:spLocks noChangeArrowheads="1"/>
          </p:cNvSpPr>
          <p:nvPr/>
        </p:nvSpPr>
        <p:spPr bwMode="auto">
          <a:xfrm>
            <a:off x="2326749" y="769133"/>
            <a:ext cx="1523174" cy="523220"/>
          </a:xfrm>
          <a:prstGeom prst="rect">
            <a:avLst/>
          </a:prstGeom>
          <a:noFill/>
          <a:ln w="9525">
            <a:noFill/>
            <a:miter lim="800000"/>
            <a:headEnd/>
            <a:tailEnd/>
          </a:ln>
        </p:spPr>
        <p:txBody>
          <a:bodyPr wrap="none">
            <a:spAutoFit/>
          </a:bodyPr>
          <a:lstStyle/>
          <a:p>
            <a:r>
              <a:rPr lang="en-US" sz="2800" b="1" dirty="0">
                <a:solidFill>
                  <a:schemeClr val="accent4">
                    <a:lumMod val="60000"/>
                    <a:lumOff val="40000"/>
                  </a:schemeClr>
                </a:solidFill>
              </a:rPr>
              <a:t>Outside</a:t>
            </a:r>
          </a:p>
        </p:txBody>
      </p:sp>
      <p:pic>
        <p:nvPicPr>
          <p:cNvPr id="13" name="Graphic 12" descr="Sun">
            <a:extLst>
              <a:ext uri="{FF2B5EF4-FFF2-40B4-BE49-F238E27FC236}">
                <a16:creationId xmlns:a16="http://schemas.microsoft.com/office/drawing/2014/main" id="{3B607270-4388-464B-ABD1-C8B83BF4286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1782" y="2748706"/>
            <a:ext cx="734208" cy="734208"/>
          </a:xfrm>
          <a:prstGeom prst="rect">
            <a:avLst/>
          </a:prstGeom>
        </p:spPr>
      </p:pic>
      <p:sp>
        <p:nvSpPr>
          <p:cNvPr id="14" name="Freeform 46">
            <a:extLst>
              <a:ext uri="{FF2B5EF4-FFF2-40B4-BE49-F238E27FC236}">
                <a16:creationId xmlns:a16="http://schemas.microsoft.com/office/drawing/2014/main" id="{627ABED4-7C64-4344-A26D-C07FEB6E14D7}"/>
              </a:ext>
            </a:extLst>
          </p:cNvPr>
          <p:cNvSpPr>
            <a:spLocks noChangeArrowheads="1"/>
          </p:cNvSpPr>
          <p:nvPr/>
        </p:nvSpPr>
        <p:spPr bwMode="auto">
          <a:xfrm rot="5400000" flipH="1">
            <a:off x="4022303" y="4351111"/>
            <a:ext cx="255942" cy="849746"/>
          </a:xfrm>
          <a:custGeom>
            <a:avLst/>
            <a:gdLst>
              <a:gd name="T0" fmla="*/ 18050 w 1117600"/>
              <a:gd name="T1" fmla="*/ 2028062 h 215900"/>
              <a:gd name="T2" fmla="*/ 13537 w 1117600"/>
              <a:gd name="T3" fmla="*/ 477188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chemeClr val="accent1"/>
            </a:solidFill>
            <a:round/>
            <a:headEnd/>
            <a:tailEnd/>
          </a:ln>
        </p:spPr>
        <p:txBody>
          <a:bodyPr/>
          <a:lstStyle/>
          <a:p>
            <a:endParaRPr lang="en-US" dirty="0">
              <a:highlight>
                <a:srgbClr val="008000"/>
              </a:highlight>
            </a:endParaRPr>
          </a:p>
        </p:txBody>
      </p:sp>
      <p:pic>
        <p:nvPicPr>
          <p:cNvPr id="16" name="Picture 26" descr="ZPD_HouseFigure_Menometer.png">
            <a:extLst>
              <a:ext uri="{FF2B5EF4-FFF2-40B4-BE49-F238E27FC236}">
                <a16:creationId xmlns:a16="http://schemas.microsoft.com/office/drawing/2014/main" id="{1F2D78B9-D191-4C0A-B7C0-2942527FED42}"/>
              </a:ext>
            </a:extLst>
          </p:cNvPr>
          <p:cNvPicPr>
            <a:picLocks noChangeAspect="1"/>
          </p:cNvPicPr>
          <p:nvPr/>
        </p:nvPicPr>
        <p:blipFill>
          <a:blip r:embed="rId4"/>
          <a:srcRect/>
          <a:stretch>
            <a:fillRect/>
          </a:stretch>
        </p:blipFill>
        <p:spPr bwMode="auto">
          <a:xfrm>
            <a:off x="1968845" y="2524165"/>
            <a:ext cx="593503" cy="975736"/>
          </a:xfrm>
          <a:prstGeom prst="rect">
            <a:avLst/>
          </a:prstGeom>
          <a:noFill/>
          <a:ln w="9525">
            <a:noFill/>
            <a:miter lim="800000"/>
            <a:headEnd/>
            <a:tailEnd/>
          </a:ln>
        </p:spPr>
      </p:pic>
      <p:sp>
        <p:nvSpPr>
          <p:cNvPr id="18" name="Arc 17">
            <a:extLst>
              <a:ext uri="{FF2B5EF4-FFF2-40B4-BE49-F238E27FC236}">
                <a16:creationId xmlns:a16="http://schemas.microsoft.com/office/drawing/2014/main" id="{380FADD0-F2E9-4FAB-969C-F9D9B10D489D}"/>
              </a:ext>
            </a:extLst>
          </p:cNvPr>
          <p:cNvSpPr/>
          <p:nvPr/>
        </p:nvSpPr>
        <p:spPr>
          <a:xfrm rot="10469815" flipH="1">
            <a:off x="1736746" y="1337718"/>
            <a:ext cx="1334003" cy="1734309"/>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 Box 20">
            <a:extLst>
              <a:ext uri="{FF2B5EF4-FFF2-40B4-BE49-F238E27FC236}">
                <a16:creationId xmlns:a16="http://schemas.microsoft.com/office/drawing/2014/main" id="{6F2D1CDF-A120-4529-877B-48CF6DDD9A2B}"/>
              </a:ext>
            </a:extLst>
          </p:cNvPr>
          <p:cNvSpPr txBox="1">
            <a:spLocks noChangeArrowheads="1"/>
          </p:cNvSpPr>
          <p:nvPr/>
        </p:nvSpPr>
        <p:spPr bwMode="auto">
          <a:xfrm>
            <a:off x="3331210" y="1151283"/>
            <a:ext cx="734208" cy="338554"/>
          </a:xfrm>
          <a:prstGeom prst="rect">
            <a:avLst/>
          </a:prstGeom>
          <a:noFill/>
          <a:ln w="9525">
            <a:noFill/>
            <a:miter lim="800000"/>
            <a:headEnd/>
            <a:tailEnd/>
          </a:ln>
        </p:spPr>
        <p:txBody>
          <a:bodyPr wrap="square">
            <a:spAutoFit/>
          </a:bodyPr>
          <a:lstStyle/>
          <a:p>
            <a:r>
              <a:rPr lang="en-US" sz="1600" b="1" dirty="0">
                <a:solidFill>
                  <a:srgbClr val="00003E"/>
                </a:solidFill>
              </a:rPr>
              <a:t>  </a:t>
            </a:r>
            <a:endParaRPr lang="en-US" sz="2000" b="1" dirty="0">
              <a:solidFill>
                <a:srgbClr val="FF0000"/>
              </a:solidFill>
            </a:endParaRPr>
          </a:p>
        </p:txBody>
      </p:sp>
      <p:sp>
        <p:nvSpPr>
          <p:cNvPr id="2" name="Rectangle 1">
            <a:extLst>
              <a:ext uri="{FF2B5EF4-FFF2-40B4-BE49-F238E27FC236}">
                <a16:creationId xmlns:a16="http://schemas.microsoft.com/office/drawing/2014/main" id="{C1DEE04F-4FD8-4519-A9C5-F0309784CCD9}"/>
              </a:ext>
            </a:extLst>
          </p:cNvPr>
          <p:cNvSpPr/>
          <p:nvPr/>
        </p:nvSpPr>
        <p:spPr>
          <a:xfrm>
            <a:off x="4746036" y="950549"/>
            <a:ext cx="4391881" cy="5109091"/>
          </a:xfrm>
          <a:prstGeom prst="rect">
            <a:avLst/>
          </a:prstGeom>
        </p:spPr>
        <p:txBody>
          <a:bodyPr wrap="square">
            <a:spAutoFit/>
          </a:bodyPr>
          <a:lstStyle/>
          <a:p>
            <a:pPr eaLnBrk="1" hangingPunct="1">
              <a:defRPr/>
            </a:pPr>
            <a:r>
              <a:rPr lang="en-US" sz="3200" b="1" dirty="0">
                <a:solidFill>
                  <a:srgbClr val="130A88"/>
                </a:solidFill>
              </a:rPr>
              <a:t>House:Zone pressure</a:t>
            </a:r>
          </a:p>
          <a:p>
            <a:pPr eaLnBrk="1" hangingPunct="1">
              <a:defRPr/>
            </a:pPr>
            <a:endParaRPr lang="en-US" dirty="0">
              <a:solidFill>
                <a:srgbClr val="130A88"/>
              </a:solidFill>
            </a:endParaRPr>
          </a:p>
          <a:p>
            <a:pPr eaLnBrk="1" hangingPunct="1">
              <a:defRPr/>
            </a:pPr>
            <a:r>
              <a:rPr lang="en-US" dirty="0">
                <a:solidFill>
                  <a:srgbClr val="130A88"/>
                </a:solidFill>
              </a:rPr>
              <a:t>  45-50  Outside (acceptable?)</a:t>
            </a:r>
          </a:p>
          <a:p>
            <a:pPr eaLnBrk="1" hangingPunct="1">
              <a:defRPr/>
            </a:pPr>
            <a:r>
              <a:rPr lang="en-US" dirty="0">
                <a:solidFill>
                  <a:srgbClr val="130A88"/>
                </a:solidFill>
              </a:rPr>
              <a:t>  30-45  Somewhat outside</a:t>
            </a:r>
          </a:p>
          <a:p>
            <a:pPr eaLnBrk="1" hangingPunct="1">
              <a:defRPr/>
            </a:pPr>
            <a:r>
              <a:rPr lang="en-US" dirty="0">
                <a:solidFill>
                  <a:srgbClr val="130A88"/>
                </a:solidFill>
              </a:rPr>
              <a:t>  20-30  Even</a:t>
            </a:r>
          </a:p>
          <a:p>
            <a:pPr eaLnBrk="1" hangingPunct="1">
              <a:defRPr/>
            </a:pPr>
            <a:r>
              <a:rPr lang="en-US" dirty="0">
                <a:solidFill>
                  <a:srgbClr val="130A88"/>
                </a:solidFill>
              </a:rPr>
              <a:t>    5-20  Somewhat inside</a:t>
            </a:r>
          </a:p>
          <a:p>
            <a:pPr eaLnBrk="1" hangingPunct="1">
              <a:defRPr/>
            </a:pPr>
            <a:r>
              <a:rPr lang="en-US" dirty="0">
                <a:solidFill>
                  <a:srgbClr val="130A88"/>
                </a:solidFill>
              </a:rPr>
              <a:t>     0-5   Inside (no air barrier)</a:t>
            </a:r>
          </a:p>
          <a:p>
            <a:pPr eaLnBrk="1" hangingPunct="1">
              <a:defRPr/>
            </a:pPr>
            <a:endParaRPr lang="en-US" sz="1800" dirty="0">
              <a:solidFill>
                <a:srgbClr val="130A88"/>
              </a:solidFill>
            </a:endParaRPr>
          </a:p>
          <a:p>
            <a:pPr eaLnBrk="1" hangingPunct="1">
              <a:defRPr/>
            </a:pPr>
            <a:r>
              <a:rPr lang="en-US" sz="2200" dirty="0">
                <a:solidFill>
                  <a:srgbClr val="130A88"/>
                </a:solidFill>
              </a:rPr>
              <a:t>Not useful when Zone:</a:t>
            </a:r>
            <a:r>
              <a:rPr lang="en-US" sz="2200" dirty="0">
                <a:solidFill>
                  <a:schemeClr val="accent4">
                    <a:lumMod val="60000"/>
                    <a:lumOff val="40000"/>
                  </a:schemeClr>
                </a:solidFill>
              </a:rPr>
              <a:t>Outside</a:t>
            </a:r>
            <a:r>
              <a:rPr lang="en-US" sz="2200" dirty="0">
                <a:solidFill>
                  <a:srgbClr val="130A88"/>
                </a:solidFill>
              </a:rPr>
              <a:t> surface is very leaky or tight! </a:t>
            </a:r>
            <a:r>
              <a:rPr lang="en-US" sz="2200" i="1" dirty="0">
                <a:solidFill>
                  <a:srgbClr val="130A88"/>
                </a:solidFill>
              </a:rPr>
              <a:t>(more on that later)</a:t>
            </a:r>
          </a:p>
          <a:p>
            <a:pPr eaLnBrk="1" hangingPunct="1">
              <a:defRPr/>
            </a:pPr>
            <a:endParaRPr lang="en-US" sz="2200" i="1" dirty="0">
              <a:solidFill>
                <a:srgbClr val="130A88"/>
              </a:solidFill>
            </a:endParaRPr>
          </a:p>
          <a:p>
            <a:pPr eaLnBrk="1" hangingPunct="1">
              <a:defRPr/>
            </a:pPr>
            <a:r>
              <a:rPr lang="en-US" sz="2200" i="1" dirty="0">
                <a:solidFill>
                  <a:srgbClr val="C00000"/>
                </a:solidFill>
              </a:rPr>
              <a:t>		See Chart for H:Z = 41 pa</a:t>
            </a:r>
          </a:p>
          <a:p>
            <a:pPr eaLnBrk="1" hangingPunct="1">
              <a:defRPr/>
            </a:pPr>
            <a:endParaRPr lang="en-US" sz="2200" b="1" i="1" dirty="0">
              <a:solidFill>
                <a:srgbClr val="130A88"/>
              </a:solidFill>
            </a:endParaRPr>
          </a:p>
        </p:txBody>
      </p:sp>
      <p:sp>
        <p:nvSpPr>
          <p:cNvPr id="21" name="TextBox 20">
            <a:extLst>
              <a:ext uri="{FF2B5EF4-FFF2-40B4-BE49-F238E27FC236}">
                <a16:creationId xmlns:a16="http://schemas.microsoft.com/office/drawing/2014/main" id="{384715B0-969B-4A97-821D-18FD37648E64}"/>
              </a:ext>
            </a:extLst>
          </p:cNvPr>
          <p:cNvSpPr txBox="1"/>
          <p:nvPr/>
        </p:nvSpPr>
        <p:spPr>
          <a:xfrm>
            <a:off x="340846" y="3131996"/>
            <a:ext cx="1273458" cy="523220"/>
          </a:xfrm>
          <a:prstGeom prst="rect">
            <a:avLst/>
          </a:prstGeom>
        </p:spPr>
        <p:txBody>
          <a:bodyPr vert="horz" wrap="square" lIns="91440" tIns="45720" rIns="91440" bIns="45720" rtlCol="0">
            <a:normAutofit fontScale="92500"/>
          </a:bodyPr>
          <a:lstStyle/>
          <a:p>
            <a:pPr fontAlgn="auto">
              <a:spcBef>
                <a:spcPct val="20000"/>
              </a:spcBef>
              <a:spcAft>
                <a:spcPts val="0"/>
              </a:spcAft>
            </a:pPr>
            <a:r>
              <a:rPr lang="en-US" sz="2323" b="1" dirty="0">
                <a:solidFill>
                  <a:srgbClr val="C00000"/>
                </a:solidFill>
                <a:latin typeface="Arial Narrow"/>
                <a:cs typeface="Arial Narrow"/>
              </a:rPr>
              <a:t>Air Barrier</a:t>
            </a:r>
          </a:p>
        </p:txBody>
      </p:sp>
      <p:cxnSp>
        <p:nvCxnSpPr>
          <p:cNvPr id="22" name="Straight Arrow Connector 21">
            <a:extLst>
              <a:ext uri="{FF2B5EF4-FFF2-40B4-BE49-F238E27FC236}">
                <a16:creationId xmlns:a16="http://schemas.microsoft.com/office/drawing/2014/main" id="{4E8B3419-D002-49AC-9A32-18E9498E2DA3}"/>
              </a:ext>
            </a:extLst>
          </p:cNvPr>
          <p:cNvCxnSpPr>
            <a:cxnSpLocks/>
          </p:cNvCxnSpPr>
          <p:nvPr/>
        </p:nvCxnSpPr>
        <p:spPr>
          <a:xfrm>
            <a:off x="1496517" y="3374265"/>
            <a:ext cx="324759" cy="8848"/>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23" name="Text Box 20">
            <a:extLst>
              <a:ext uri="{FF2B5EF4-FFF2-40B4-BE49-F238E27FC236}">
                <a16:creationId xmlns:a16="http://schemas.microsoft.com/office/drawing/2014/main" id="{E0FFB278-76A7-45C3-AABD-F36293C7056D}"/>
              </a:ext>
            </a:extLst>
          </p:cNvPr>
          <p:cNvSpPr txBox="1">
            <a:spLocks noChangeArrowheads="1"/>
          </p:cNvSpPr>
          <p:nvPr/>
        </p:nvSpPr>
        <p:spPr bwMode="auto">
          <a:xfrm>
            <a:off x="1890800" y="2554532"/>
            <a:ext cx="593502" cy="338554"/>
          </a:xfrm>
          <a:prstGeom prst="rect">
            <a:avLst/>
          </a:prstGeom>
          <a:noFill/>
          <a:ln w="9525">
            <a:noFill/>
            <a:miter lim="800000"/>
            <a:headEnd/>
            <a:tailEnd/>
          </a:ln>
        </p:spPr>
        <p:txBody>
          <a:bodyPr wrap="square">
            <a:spAutoFit/>
          </a:bodyPr>
          <a:lstStyle/>
          <a:p>
            <a:r>
              <a:rPr lang="en-US" sz="1600" b="1" dirty="0">
                <a:solidFill>
                  <a:srgbClr val="00003E"/>
                </a:solidFill>
              </a:rPr>
              <a:t>   </a:t>
            </a:r>
            <a:r>
              <a:rPr lang="en-US" sz="1400" b="1" dirty="0">
                <a:solidFill>
                  <a:srgbClr val="002060"/>
                </a:solidFill>
              </a:rPr>
              <a:t>41</a:t>
            </a:r>
          </a:p>
        </p:txBody>
      </p:sp>
      <p:sp>
        <p:nvSpPr>
          <p:cNvPr id="24" name="Footer Placeholder 1">
            <a:extLst>
              <a:ext uri="{FF2B5EF4-FFF2-40B4-BE49-F238E27FC236}">
                <a16:creationId xmlns:a16="http://schemas.microsoft.com/office/drawing/2014/main" id="{667F6D53-94D2-4BD6-BAFD-7241E8A04ABC}"/>
              </a:ext>
            </a:extLst>
          </p:cNvPr>
          <p:cNvSpPr>
            <a:spLocks noGrp="1" noChangeArrowheads="1"/>
          </p:cNvSpPr>
          <p:nvPr/>
        </p:nvSpPr>
        <p:spPr bwMode="auto">
          <a:xfrm>
            <a:off x="1485900" y="6629738"/>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25" name="Picture 24">
            <a:extLst>
              <a:ext uri="{FF2B5EF4-FFF2-40B4-BE49-F238E27FC236}">
                <a16:creationId xmlns:a16="http://schemas.microsoft.com/office/drawing/2014/main" id="{0FA3AF8A-5C09-41B8-8805-98AA17E201EB}"/>
              </a:ext>
            </a:extLst>
          </p:cNvPr>
          <p:cNvPicPr>
            <a:picLocks noChangeAspect="1" noChangeArrowheads="1"/>
          </p:cNvPicPr>
          <p:nvPr/>
        </p:nvPicPr>
        <p:blipFill>
          <a:blip r:embed="rId7"/>
          <a:stretch>
            <a:fillRect/>
          </a:stretch>
        </p:blipFill>
        <p:spPr bwMode="auto">
          <a:xfrm>
            <a:off x="8386763" y="145797"/>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A green text on a black background&#10;&#10;AI-generated content may be incorrect.">
            <a:extLst>
              <a:ext uri="{FF2B5EF4-FFF2-40B4-BE49-F238E27FC236}">
                <a16:creationId xmlns:a16="http://schemas.microsoft.com/office/drawing/2014/main" id="{8A5E6E3B-C788-43B2-B8FE-FD2BE38B90C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40949"/>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a:extLst>
              <a:ext uri="{FF2B5EF4-FFF2-40B4-BE49-F238E27FC236}">
                <a16:creationId xmlns:a16="http://schemas.microsoft.com/office/drawing/2014/main" id="{C8801FCA-F0DD-4C9C-A3BD-6FE553FC2FC2}"/>
              </a:ext>
            </a:extLst>
          </p:cNvPr>
          <p:cNvSpPr/>
          <p:nvPr/>
        </p:nvSpPr>
        <p:spPr>
          <a:xfrm>
            <a:off x="0" y="5964576"/>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28" name="Slide Number Placeholder 2">
            <a:extLst>
              <a:ext uri="{FF2B5EF4-FFF2-40B4-BE49-F238E27FC236}">
                <a16:creationId xmlns:a16="http://schemas.microsoft.com/office/drawing/2014/main" id="{A62C7FC9-D88A-471F-B6EC-1DF806AB476D}"/>
              </a:ext>
            </a:extLst>
          </p:cNvPr>
          <p:cNvSpPr>
            <a:spLocks noGrp="1" noChangeArrowheads="1"/>
          </p:cNvSpPr>
          <p:nvPr/>
        </p:nvSpPr>
        <p:spPr bwMode="auto">
          <a:xfrm>
            <a:off x="7716838" y="5909013"/>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11</a:t>
            </a:fld>
            <a:endParaRPr lang="en-US" altLang="en-US" sz="800" b="1" dirty="0">
              <a:solidFill>
                <a:schemeClr val="bg1"/>
              </a:solidFill>
            </a:endParaRPr>
          </a:p>
        </p:txBody>
      </p:sp>
      <p:pic>
        <p:nvPicPr>
          <p:cNvPr id="29" name="Picture 28" descr="A black and white sign with black text&#10;&#10;AI-generated content may be incorrect.">
            <a:extLst>
              <a:ext uri="{FF2B5EF4-FFF2-40B4-BE49-F238E27FC236}">
                <a16:creationId xmlns:a16="http://schemas.microsoft.com/office/drawing/2014/main" id="{1C80AF40-2136-4C76-9455-0E4555D4EFF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07325" y="632017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A green text on a white background&#10;&#10;AI-generated content may be incorrect.">
            <a:extLst>
              <a:ext uri="{FF2B5EF4-FFF2-40B4-BE49-F238E27FC236}">
                <a16:creationId xmlns:a16="http://schemas.microsoft.com/office/drawing/2014/main" id="{0BC3F5D2-8E15-42E3-9CB3-E4E90062945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70363" y="6342401"/>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A blue and grey logo&#10;&#10;AI-generated content may be incorrect.">
            <a:extLst>
              <a:ext uri="{FF2B5EF4-FFF2-40B4-BE49-F238E27FC236}">
                <a16:creationId xmlns:a16="http://schemas.microsoft.com/office/drawing/2014/main" id="{534EE009-6114-4271-B1EE-592A93AB7DD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9275" y="6345576"/>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690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fade">
                                      <p:cBhvr>
                                        <p:cTn id="3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26246" y="31717"/>
            <a:ext cx="7891507" cy="1127125"/>
          </a:xfrm>
        </p:spPr>
        <p:txBody>
          <a:bodyPr/>
          <a:lstStyle/>
          <a:p>
            <a:pPr algn="ctr" eaLnBrk="1" fontAlgn="auto" hangingPunct="1">
              <a:spcAft>
                <a:spcPts val="0"/>
              </a:spcAft>
              <a:defRPr/>
            </a:pPr>
            <a:r>
              <a:rPr lang="en-US" dirty="0"/>
              <a:t>Ratio of Pressure to Leakage</a:t>
            </a:r>
          </a:p>
        </p:txBody>
      </p:sp>
      <p:sp>
        <p:nvSpPr>
          <p:cNvPr id="29698" name="Rectangle 3"/>
          <p:cNvSpPr>
            <a:spLocks noGrp="1" noChangeArrowheads="1"/>
          </p:cNvSpPr>
          <p:nvPr>
            <p:ph idx="4294967295"/>
          </p:nvPr>
        </p:nvSpPr>
        <p:spPr>
          <a:xfrm>
            <a:off x="784225" y="1092200"/>
            <a:ext cx="8359775" cy="485775"/>
          </a:xfrm>
        </p:spPr>
        <p:txBody>
          <a:bodyPr>
            <a:normAutofit fontScale="70000" lnSpcReduction="20000"/>
          </a:bodyPr>
          <a:lstStyle/>
          <a:p>
            <a:pPr eaLnBrk="1" hangingPunct="1">
              <a:buFontTx/>
              <a:buNone/>
            </a:pPr>
            <a:r>
              <a:rPr lang="en-US" b="1" dirty="0">
                <a:solidFill>
                  <a:srgbClr val="000066"/>
                </a:solidFill>
                <a:ea typeface="ＭＳ Ｐゴシック"/>
                <a:cs typeface="ＭＳ Ｐゴシック"/>
              </a:rPr>
              <a:t>			Zone Pressures         		“Relative” Size of Leaks</a:t>
            </a:r>
          </a:p>
        </p:txBody>
      </p:sp>
      <p:graphicFrame>
        <p:nvGraphicFramePr>
          <p:cNvPr id="26692" name="Group 68"/>
          <p:cNvGraphicFramePr>
            <a:graphicFrameLocks noGrp="1"/>
          </p:cNvGraphicFramePr>
          <p:nvPr>
            <p:extLst>
              <p:ext uri="{D42A27DB-BD31-4B8C-83A1-F6EECF244321}">
                <p14:modId xmlns:p14="http://schemas.microsoft.com/office/powerpoint/2010/main" val="4011072878"/>
              </p:ext>
            </p:extLst>
          </p:nvPr>
        </p:nvGraphicFramePr>
        <p:xfrm>
          <a:off x="387350" y="1768475"/>
          <a:ext cx="3975100" cy="3649666"/>
        </p:xfrm>
        <a:graphic>
          <a:graphicData uri="http://schemas.openxmlformats.org/drawingml/2006/table">
            <a:tbl>
              <a:tblPr/>
              <a:tblGrid>
                <a:gridCol w="19558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ＭＳ Ｐゴシック"/>
                          <a:cs typeface="ＭＳ Ｐゴシック"/>
                        </a:rPr>
                        <a:t>House-Zone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ＭＳ Ｐゴシック"/>
                          <a:cs typeface="ＭＳ Ｐゴシック"/>
                        </a:rPr>
                        <a:t>Zone-Outside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0"/>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38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1"/>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2"/>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37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3"/>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41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4"/>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45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5"/>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48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6"/>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49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7"/>
                  </a:ext>
                </a:extLst>
              </a:tr>
            </a:tbl>
          </a:graphicData>
        </a:graphic>
      </p:graphicFrame>
      <p:graphicFrame>
        <p:nvGraphicFramePr>
          <p:cNvPr id="26693" name="Group 69"/>
          <p:cNvGraphicFramePr>
            <a:graphicFrameLocks noGrp="1"/>
          </p:cNvGraphicFramePr>
          <p:nvPr>
            <p:extLst>
              <p:ext uri="{D42A27DB-BD31-4B8C-83A1-F6EECF244321}">
                <p14:modId xmlns:p14="http://schemas.microsoft.com/office/powerpoint/2010/main" val="4105601060"/>
              </p:ext>
            </p:extLst>
          </p:nvPr>
        </p:nvGraphicFramePr>
        <p:xfrm>
          <a:off x="4772025" y="1768475"/>
          <a:ext cx="3975100" cy="3660775"/>
        </p:xfrm>
        <a:graphic>
          <a:graphicData uri="http://schemas.openxmlformats.org/drawingml/2006/table">
            <a:tbl>
              <a:tblPr/>
              <a:tblGrid>
                <a:gridCol w="19558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ＭＳ Ｐゴシック"/>
                          <a:cs typeface="ＭＳ Ｐゴシック"/>
                        </a:rPr>
                        <a:t>House-Zone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ＭＳ Ｐゴシック"/>
                          <a:cs typeface="ＭＳ Ｐゴシック"/>
                        </a:rPr>
                        <a:t>Zone-Outside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0"/>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1"/>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2"/>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3"/>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50565C"/>
                          </a:solidFill>
                          <a:effectLst/>
                          <a:latin typeface="Arial" charset="0"/>
                          <a:ea typeface="ＭＳ Ｐゴシック"/>
                          <a:cs typeface="ＭＳ Ｐゴシック"/>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4"/>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5"/>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6"/>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7"/>
                  </a:ext>
                </a:extLst>
              </a:tr>
            </a:tbl>
          </a:graphicData>
        </a:graphic>
      </p:graphicFrame>
      <p:sp>
        <p:nvSpPr>
          <p:cNvPr id="17" name="Right Arrow 16"/>
          <p:cNvSpPr>
            <a:spLocks noChangeArrowheads="1"/>
          </p:cNvSpPr>
          <p:nvPr/>
        </p:nvSpPr>
        <p:spPr bwMode="auto">
          <a:xfrm>
            <a:off x="396875" y="3361478"/>
            <a:ext cx="762000" cy="838200"/>
          </a:xfrm>
          <a:prstGeom prst="rightArrow">
            <a:avLst>
              <a:gd name="adj1" fmla="val 56065"/>
              <a:gd name="adj2" fmla="val 50000"/>
            </a:avLst>
          </a:prstGeom>
          <a:gradFill rotWithShape="1">
            <a:gsLst>
              <a:gs pos="0">
                <a:schemeClr val="bg1">
                  <a:alpha val="57999"/>
                </a:schemeClr>
              </a:gs>
              <a:gs pos="100000">
                <a:srgbClr val="8FD744"/>
              </a:gs>
            </a:gsLst>
            <a:lin ang="0" scaled="1"/>
          </a:gradFill>
          <a:ln w="9525">
            <a:noFill/>
            <a:round/>
            <a:headEnd/>
            <a:tailEnd/>
          </a:ln>
        </p:spPr>
        <p:txBody>
          <a:bodyPr/>
          <a:lstStyle/>
          <a:p>
            <a:pPr algn="ctr" defTabSz="914400"/>
            <a:endParaRPr lang="en-US" sz="2800" b="1"/>
          </a:p>
        </p:txBody>
      </p:sp>
      <p:sp>
        <p:nvSpPr>
          <p:cNvPr id="18" name="Right Arrow 17"/>
          <p:cNvSpPr/>
          <p:nvPr/>
        </p:nvSpPr>
        <p:spPr bwMode="auto">
          <a:xfrm>
            <a:off x="3526559" y="3361478"/>
            <a:ext cx="1835150" cy="838200"/>
          </a:xfrm>
          <a:prstGeom prst="rightArrow">
            <a:avLst>
              <a:gd name="adj1" fmla="val 56061"/>
              <a:gd name="adj2" fmla="val 50000"/>
            </a:avLst>
          </a:prstGeom>
          <a:gradFill flip="none" rotWithShape="1">
            <a:gsLst>
              <a:gs pos="0">
                <a:schemeClr val="bg1">
                  <a:alpha val="0"/>
                </a:schemeClr>
              </a:gs>
              <a:gs pos="86000">
                <a:srgbClr val="8FD744"/>
              </a:gs>
            </a:gsLst>
            <a:lin ang="0" scaled="1"/>
            <a:tileRect/>
          </a:gradFill>
          <a:ln w="9525" cap="flat" cmpd="sng" algn="ctr">
            <a:noFill/>
            <a:prstDash val="solid"/>
            <a:round/>
            <a:headEnd type="none" w="med" len="med"/>
            <a:tailEnd type="none" w="med" len="med"/>
          </a:ln>
          <a:effectLst/>
        </p:spPr>
        <p:txBody>
          <a:bodyPr/>
          <a:lstStyle/>
          <a:p>
            <a:pPr algn="ctr" defTabSz="914400">
              <a:defRPr/>
            </a:pPr>
            <a:endParaRPr lang="en-US" sz="2800" b="1">
              <a:latin typeface="Arial" pitchFamily="-108" charset="0"/>
              <a:ea typeface="ＭＳ Ｐゴシック" charset="-128"/>
              <a:cs typeface="ＭＳ Ｐゴシック" charset="-128"/>
            </a:endParaRPr>
          </a:p>
        </p:txBody>
      </p:sp>
      <p:sp>
        <p:nvSpPr>
          <p:cNvPr id="3" name="TextBox 2">
            <a:extLst>
              <a:ext uri="{FF2B5EF4-FFF2-40B4-BE49-F238E27FC236}">
                <a16:creationId xmlns:a16="http://schemas.microsoft.com/office/drawing/2014/main" id="{954F4FE1-1F71-44AB-8EF5-86211FB55D98}"/>
              </a:ext>
            </a:extLst>
          </p:cNvPr>
          <p:cNvSpPr txBox="1"/>
          <p:nvPr/>
        </p:nvSpPr>
        <p:spPr>
          <a:xfrm>
            <a:off x="135372" y="5429250"/>
            <a:ext cx="4436628" cy="838200"/>
          </a:xfrm>
          <a:prstGeom prst="rect">
            <a:avLst/>
          </a:prstGeom>
        </p:spPr>
        <p:txBody>
          <a:bodyPr vert="horz" wrap="square" lIns="91440" tIns="45720" rIns="91440" bIns="45720" rtlCol="0">
            <a:no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b="1" i="0" u="none" strike="noStrike" kern="1200" cap="none" spc="0" normalizeH="0" baseline="0" noProof="0" dirty="0">
                <a:ln>
                  <a:noFill/>
                </a:ln>
                <a:solidFill>
                  <a:srgbClr val="130A88"/>
                </a:solidFill>
                <a:effectLst/>
                <a:uLnTx/>
                <a:uFillTx/>
                <a:latin typeface="Arial Narrow"/>
                <a:ea typeface="+mn-ea"/>
                <a:cs typeface="Arial Narrow"/>
              </a:rPr>
              <a:t> </a:t>
            </a:r>
          </a:p>
        </p:txBody>
      </p:sp>
      <p:sp>
        <p:nvSpPr>
          <p:cNvPr id="12" name="TextBox 11">
            <a:extLst>
              <a:ext uri="{FF2B5EF4-FFF2-40B4-BE49-F238E27FC236}">
                <a16:creationId xmlns:a16="http://schemas.microsoft.com/office/drawing/2014/main" id="{D4A9BA56-D83D-47CF-BF69-3B151A7C281F}"/>
              </a:ext>
            </a:extLst>
          </p:cNvPr>
          <p:cNvSpPr txBox="1"/>
          <p:nvPr/>
        </p:nvSpPr>
        <p:spPr>
          <a:xfrm>
            <a:off x="4944047" y="5344041"/>
            <a:ext cx="3575988" cy="838200"/>
          </a:xfrm>
          <a:prstGeom prst="rect">
            <a:avLst/>
          </a:prstGeom>
        </p:spPr>
        <p:txBody>
          <a:bodyPr vert="horz" wrap="square" lIns="91440" tIns="45720" rIns="91440" bIns="45720" rtlCol="0">
            <a:noAutofit/>
          </a:bodyPr>
          <a:lstStyle/>
          <a:p>
            <a:pPr algn="ctr" fontAlgn="auto">
              <a:spcBef>
                <a:spcPts val="0"/>
              </a:spcBef>
              <a:spcAft>
                <a:spcPts val="0"/>
              </a:spcAft>
            </a:pPr>
            <a:r>
              <a:rPr lang="en-US" b="1" dirty="0">
                <a:solidFill>
                  <a:srgbClr val="130A88"/>
                </a:solidFill>
                <a:latin typeface="Arial Narrow"/>
                <a:ea typeface="+mn-ea"/>
                <a:cs typeface="Arial Narrow"/>
              </a:rPr>
              <a:t> </a:t>
            </a:r>
            <a:endParaRPr kumimoji="0" lang="en-US" sz="1800" b="1" i="0" u="none" strike="noStrike" kern="1200" cap="none" spc="0" normalizeH="0" baseline="0" noProof="0" dirty="0">
              <a:ln>
                <a:noFill/>
              </a:ln>
              <a:solidFill>
                <a:srgbClr val="130A88"/>
              </a:solidFill>
              <a:effectLst/>
              <a:uLnTx/>
              <a:uFillTx/>
              <a:latin typeface="Arial Narrow"/>
              <a:ea typeface="+mn-ea"/>
              <a:cs typeface="Arial Narrow"/>
            </a:endParaRPr>
          </a:p>
        </p:txBody>
      </p:sp>
      <p:sp>
        <p:nvSpPr>
          <p:cNvPr id="20" name="Rectangle 3">
            <a:extLst>
              <a:ext uri="{FF2B5EF4-FFF2-40B4-BE49-F238E27FC236}">
                <a16:creationId xmlns:a16="http://schemas.microsoft.com/office/drawing/2014/main" id="{472F1637-9C53-48E8-9E0A-AA4B1888D4EB}"/>
              </a:ext>
            </a:extLst>
          </p:cNvPr>
          <p:cNvSpPr txBox="1">
            <a:spLocks noChangeArrowheads="1"/>
          </p:cNvSpPr>
          <p:nvPr/>
        </p:nvSpPr>
        <p:spPr bwMode="auto">
          <a:xfrm>
            <a:off x="6031344" y="3510187"/>
            <a:ext cx="766616" cy="485775"/>
          </a:xfrm>
          <a:prstGeom prst="rect">
            <a:avLst/>
          </a:prstGeom>
          <a:noFill/>
          <a:ln w="9525">
            <a:noFill/>
            <a:miter lim="800000"/>
            <a:headEnd/>
            <a:tailEnd/>
          </a:ln>
        </p:spPr>
        <p:txBody>
          <a:bodyPr lIns="0" tIns="0" rIns="0" bIns="0"/>
          <a:lstStyle/>
          <a:p>
            <a:pPr marL="342900" indent="-342900" defTabSz="914400" eaLnBrk="0" hangingPunct="0">
              <a:spcBef>
                <a:spcPts val="0"/>
              </a:spcBef>
              <a:buClr>
                <a:srgbClr val="8DC63F"/>
              </a:buClr>
              <a:defRPr/>
            </a:pPr>
            <a:r>
              <a:rPr lang="en-US" sz="1800" b="1" kern="0" dirty="0">
                <a:solidFill>
                  <a:srgbClr val="0070C0"/>
                </a:solidFill>
                <a:latin typeface="+mn-lt"/>
                <a:ea typeface="ＭＳ Ｐゴシック" charset="-128"/>
                <a:cs typeface="ＭＳ Ｐゴシック" charset="-128"/>
              </a:rPr>
              <a:t>Attic  :</a:t>
            </a:r>
          </a:p>
          <a:p>
            <a:pPr marL="342900" indent="-342900" defTabSz="914400" eaLnBrk="0" hangingPunct="0">
              <a:spcBef>
                <a:spcPts val="0"/>
              </a:spcBef>
              <a:buClr>
                <a:srgbClr val="8DC63F"/>
              </a:buClr>
              <a:defRPr/>
            </a:pPr>
            <a:r>
              <a:rPr lang="en-US" sz="1800" b="1" kern="0" dirty="0">
                <a:solidFill>
                  <a:srgbClr val="0070C0"/>
                </a:solidFill>
                <a:latin typeface="+mn-lt"/>
                <a:ea typeface="ＭＳ Ｐゴシック" charset="-128"/>
                <a:cs typeface="ＭＳ Ｐゴシック" charset="-128"/>
              </a:rPr>
              <a:t>floor</a:t>
            </a:r>
          </a:p>
        </p:txBody>
      </p:sp>
      <p:sp>
        <p:nvSpPr>
          <p:cNvPr id="23" name="Rectangle 3">
            <a:extLst>
              <a:ext uri="{FF2B5EF4-FFF2-40B4-BE49-F238E27FC236}">
                <a16:creationId xmlns:a16="http://schemas.microsoft.com/office/drawing/2014/main" id="{55DA7CAB-23CE-4B04-B37F-07DB6036D432}"/>
              </a:ext>
            </a:extLst>
          </p:cNvPr>
          <p:cNvSpPr txBox="1">
            <a:spLocks noChangeArrowheads="1"/>
          </p:cNvSpPr>
          <p:nvPr/>
        </p:nvSpPr>
        <p:spPr bwMode="auto">
          <a:xfrm>
            <a:off x="6594061" y="3512238"/>
            <a:ext cx="1052119" cy="721807"/>
          </a:xfrm>
          <a:prstGeom prst="rect">
            <a:avLst/>
          </a:prstGeom>
          <a:noFill/>
          <a:ln w="9525">
            <a:noFill/>
            <a:miter lim="800000"/>
            <a:headEnd/>
            <a:tailEnd/>
          </a:ln>
        </p:spPr>
        <p:txBody>
          <a:bodyPr lIns="0" tIns="0" rIns="0" bIns="0"/>
          <a:lstStyle/>
          <a:p>
            <a:pPr marL="342900" indent="-342900" algn="ctr" defTabSz="914400" eaLnBrk="0" hangingPunct="0">
              <a:spcBef>
                <a:spcPts val="0"/>
              </a:spcBef>
              <a:buClr>
                <a:srgbClr val="8DC63F"/>
              </a:buClr>
              <a:defRPr/>
            </a:pPr>
            <a:r>
              <a:rPr lang="en-US" sz="1800" b="1" kern="0" dirty="0">
                <a:solidFill>
                  <a:srgbClr val="0070C0"/>
                </a:solidFill>
                <a:latin typeface="+mn-lt"/>
                <a:ea typeface="ＭＳ Ｐゴシック" charset="-128"/>
                <a:cs typeface="ＭＳ Ｐゴシック" charset="-128"/>
              </a:rPr>
              <a:t>Roof</a:t>
            </a:r>
          </a:p>
          <a:p>
            <a:pPr marL="342900" indent="-342900" algn="ctr" defTabSz="914400" eaLnBrk="0" hangingPunct="0">
              <a:spcBef>
                <a:spcPts val="0"/>
              </a:spcBef>
              <a:buClr>
                <a:srgbClr val="8DC63F"/>
              </a:buClr>
              <a:defRPr/>
            </a:pPr>
            <a:r>
              <a:rPr lang="en-US" sz="1800" b="1" kern="0" dirty="0">
                <a:solidFill>
                  <a:srgbClr val="0070C0"/>
                </a:solidFill>
                <a:latin typeface="+mn-lt"/>
                <a:ea typeface="ＭＳ Ｐゴシック" charset="-128"/>
                <a:cs typeface="ＭＳ Ｐゴシック" charset="-128"/>
              </a:rPr>
              <a:t>vents</a:t>
            </a:r>
          </a:p>
        </p:txBody>
      </p:sp>
      <p:sp>
        <p:nvSpPr>
          <p:cNvPr id="15" name="TextBox 14">
            <a:extLst>
              <a:ext uri="{FF2B5EF4-FFF2-40B4-BE49-F238E27FC236}">
                <a16:creationId xmlns:a16="http://schemas.microsoft.com/office/drawing/2014/main" id="{D2BF93B8-EFA5-4D2F-A9CF-92C8958AD033}"/>
              </a:ext>
            </a:extLst>
          </p:cNvPr>
          <p:cNvSpPr txBox="1"/>
          <p:nvPr/>
        </p:nvSpPr>
        <p:spPr>
          <a:xfrm>
            <a:off x="4904507" y="5418840"/>
            <a:ext cx="3575988" cy="619641"/>
          </a:xfrm>
          <a:prstGeom prst="rect">
            <a:avLst/>
          </a:prstGeom>
        </p:spPr>
        <p:txBody>
          <a:bodyPr vert="horz" wrap="square" lIns="91440" tIns="45720" rIns="91440" bIns="45720" rtlCol="0">
            <a:noAutofit/>
          </a:bodyPr>
          <a:lstStyle/>
          <a:p>
            <a:pPr algn="ctr" fontAlgn="auto">
              <a:spcBef>
                <a:spcPts val="0"/>
              </a:spcBef>
              <a:spcAft>
                <a:spcPts val="0"/>
              </a:spcAft>
            </a:pPr>
            <a:r>
              <a:rPr lang="en-US" dirty="0">
                <a:solidFill>
                  <a:srgbClr val="130A88"/>
                </a:solidFill>
                <a:latin typeface="Arial" panose="020B0604020202020204" pitchFamily="34" charset="0"/>
                <a:ea typeface="+mn-ea"/>
                <a:cs typeface="Arial" panose="020B0604020202020204" pitchFamily="34" charset="0"/>
              </a:rPr>
              <a:t>Where </a:t>
            </a:r>
            <a:r>
              <a:rPr kumimoji="0" lang="en-US" i="0" u="none" strike="noStrike" kern="1200" cap="none" spc="0" normalizeH="0" baseline="0" noProof="0" dirty="0">
                <a:ln>
                  <a:noFill/>
                </a:ln>
                <a:solidFill>
                  <a:srgbClr val="130A88"/>
                </a:solidFill>
                <a:effectLst/>
                <a:uLnTx/>
                <a:uFillTx/>
                <a:latin typeface="Arial" panose="020B0604020202020204" pitchFamily="34" charset="0"/>
                <a:ea typeface="+mn-ea"/>
                <a:cs typeface="Arial" panose="020B0604020202020204" pitchFamily="34" charset="0"/>
              </a:rPr>
              <a:t>do you measure? </a:t>
            </a:r>
            <a:endParaRPr kumimoji="0" lang="en-US" sz="1800" i="0" u="none" strike="noStrike" kern="1200" cap="none" spc="0" normalizeH="0" baseline="0" noProof="0" dirty="0">
              <a:ln>
                <a:noFill/>
              </a:ln>
              <a:solidFill>
                <a:srgbClr val="130A88"/>
              </a:solidFill>
              <a:effectLst/>
              <a:uLnTx/>
              <a:uFillTx/>
              <a:latin typeface="Arial" panose="020B0604020202020204" pitchFamily="34" charset="0"/>
              <a:ea typeface="+mn-ea"/>
              <a:cs typeface="Arial" panose="020B0604020202020204" pitchFamily="34" charset="0"/>
            </a:endParaRPr>
          </a:p>
        </p:txBody>
      </p:sp>
      <p:sp>
        <p:nvSpPr>
          <p:cNvPr id="16" name="Footer Placeholder 1">
            <a:extLst>
              <a:ext uri="{FF2B5EF4-FFF2-40B4-BE49-F238E27FC236}">
                <a16:creationId xmlns:a16="http://schemas.microsoft.com/office/drawing/2014/main" id="{24EE5F38-CD6D-45AB-966A-825A8B72354A}"/>
              </a:ext>
            </a:extLst>
          </p:cNvPr>
          <p:cNvSpPr>
            <a:spLocks noGrp="1" noChangeArrowheads="1"/>
          </p:cNvSpPr>
          <p:nvPr/>
        </p:nvSpPr>
        <p:spPr bwMode="auto">
          <a:xfrm>
            <a:off x="1485900" y="6629738"/>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19" name="Picture 18">
            <a:extLst>
              <a:ext uri="{FF2B5EF4-FFF2-40B4-BE49-F238E27FC236}">
                <a16:creationId xmlns:a16="http://schemas.microsoft.com/office/drawing/2014/main" id="{788A62E2-7D9E-454D-83D8-3433D28AB7F2}"/>
              </a:ext>
            </a:extLst>
          </p:cNvPr>
          <p:cNvPicPr>
            <a:picLocks noChangeAspect="1" noChangeArrowheads="1"/>
          </p:cNvPicPr>
          <p:nvPr/>
        </p:nvPicPr>
        <p:blipFill>
          <a:blip r:embed="rId3"/>
          <a:stretch>
            <a:fillRect/>
          </a:stretch>
        </p:blipFill>
        <p:spPr bwMode="auto">
          <a:xfrm>
            <a:off x="8386763" y="145797"/>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A green text on a black background&#10;&#10;AI-generated content may be incorrect.">
            <a:extLst>
              <a:ext uri="{FF2B5EF4-FFF2-40B4-BE49-F238E27FC236}">
                <a16:creationId xmlns:a16="http://schemas.microsoft.com/office/drawing/2014/main" id="{726A4EDE-E679-444A-9EF7-A8E54E4C81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193" y="140949"/>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6A1240EA-ADCE-4CEA-B07C-279D13323B38}"/>
              </a:ext>
            </a:extLst>
          </p:cNvPr>
          <p:cNvSpPr/>
          <p:nvPr/>
        </p:nvSpPr>
        <p:spPr>
          <a:xfrm>
            <a:off x="0" y="5964576"/>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24" name="Slide Number Placeholder 2">
            <a:extLst>
              <a:ext uri="{FF2B5EF4-FFF2-40B4-BE49-F238E27FC236}">
                <a16:creationId xmlns:a16="http://schemas.microsoft.com/office/drawing/2014/main" id="{06A33C87-4A04-4809-84C6-3172B8432EB0}"/>
              </a:ext>
            </a:extLst>
          </p:cNvPr>
          <p:cNvSpPr>
            <a:spLocks noGrp="1" noChangeArrowheads="1"/>
          </p:cNvSpPr>
          <p:nvPr/>
        </p:nvSpPr>
        <p:spPr bwMode="auto">
          <a:xfrm>
            <a:off x="7716838" y="5909013"/>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12</a:t>
            </a:fld>
            <a:endParaRPr lang="en-US" altLang="en-US" sz="800" b="1" dirty="0">
              <a:solidFill>
                <a:schemeClr val="bg1"/>
              </a:solidFill>
            </a:endParaRPr>
          </a:p>
        </p:txBody>
      </p:sp>
      <p:pic>
        <p:nvPicPr>
          <p:cNvPr id="25" name="Picture 24" descr="A black and white sign with black text&#10;&#10;AI-generated content may be incorrect.">
            <a:extLst>
              <a:ext uri="{FF2B5EF4-FFF2-40B4-BE49-F238E27FC236}">
                <a16:creationId xmlns:a16="http://schemas.microsoft.com/office/drawing/2014/main" id="{D8AC743E-33F7-4FC9-A32C-5B528EB1B9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7325" y="632017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A green text on a white background&#10;&#10;AI-generated content may be incorrect.">
            <a:extLst>
              <a:ext uri="{FF2B5EF4-FFF2-40B4-BE49-F238E27FC236}">
                <a16:creationId xmlns:a16="http://schemas.microsoft.com/office/drawing/2014/main" id="{6E30DFE0-9BB1-4F9A-9723-838A270563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0363" y="6342401"/>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A blue and grey logo&#10;&#10;AI-generated content may be incorrect.">
            <a:extLst>
              <a:ext uri="{FF2B5EF4-FFF2-40B4-BE49-F238E27FC236}">
                <a16:creationId xmlns:a16="http://schemas.microsoft.com/office/drawing/2014/main" id="{9E9BB042-B40C-4D55-B71D-F497C6E0D0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275" y="6345576"/>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892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Left)">
                                      <p:cBhvr>
                                        <p:cTn id="7" dur="500"/>
                                        <p:tgtEl>
                                          <p:spTgt spid="17"/>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slide(from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p:bldP spid="23"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1" name="Picture 24" descr="ZPD_HouseFigure_A.png"/>
          <p:cNvPicPr>
            <a:picLocks noChangeAspect="1"/>
          </p:cNvPicPr>
          <p:nvPr/>
        </p:nvPicPr>
        <p:blipFill>
          <a:blip r:embed="rId3"/>
          <a:srcRect l="22050" t="6546" r="4704" b="24055"/>
          <a:stretch>
            <a:fillRect/>
          </a:stretch>
        </p:blipFill>
        <p:spPr bwMode="auto">
          <a:xfrm>
            <a:off x="12162" y="607319"/>
            <a:ext cx="7715250" cy="5376863"/>
          </a:xfrm>
          <a:prstGeom prst="rect">
            <a:avLst/>
          </a:prstGeom>
          <a:noFill/>
          <a:ln w="9525">
            <a:noFill/>
            <a:miter lim="800000"/>
            <a:headEnd/>
            <a:tailEnd/>
          </a:ln>
        </p:spPr>
      </p:pic>
      <p:sp>
        <p:nvSpPr>
          <p:cNvPr id="25602" name="Text Box 22"/>
          <p:cNvSpPr txBox="1">
            <a:spLocks noChangeArrowheads="1"/>
          </p:cNvSpPr>
          <p:nvPr/>
        </p:nvSpPr>
        <p:spPr bwMode="auto">
          <a:xfrm>
            <a:off x="4854789" y="782568"/>
            <a:ext cx="4295292" cy="5793894"/>
          </a:xfrm>
          <a:prstGeom prst="rect">
            <a:avLst/>
          </a:prstGeom>
          <a:noFill/>
          <a:ln w="9525">
            <a:noFill/>
            <a:miter lim="800000"/>
            <a:headEnd/>
            <a:tailEnd/>
          </a:ln>
        </p:spPr>
        <p:txBody>
          <a:bodyPr wrap="square">
            <a:spAutoFit/>
          </a:bodyPr>
          <a:lstStyle/>
          <a:p>
            <a:pPr>
              <a:spcBef>
                <a:spcPct val="50000"/>
              </a:spcBef>
            </a:pPr>
            <a:r>
              <a:rPr lang="en-US" sz="2200" b="1" i="1" dirty="0">
                <a:solidFill>
                  <a:srgbClr val="000066"/>
                </a:solidFill>
              </a:rPr>
              <a:t>From previous Chart</a:t>
            </a:r>
            <a:r>
              <a:rPr lang="en-US" sz="2200" i="1" dirty="0">
                <a:solidFill>
                  <a:srgbClr val="000066"/>
                </a:solidFill>
              </a:rPr>
              <a:t>:</a:t>
            </a:r>
            <a:r>
              <a:rPr lang="en-US" sz="2200" dirty="0">
                <a:solidFill>
                  <a:srgbClr val="000066"/>
                </a:solidFill>
              </a:rPr>
              <a:t> the Attic floor is </a:t>
            </a:r>
            <a:r>
              <a:rPr lang="en-US" sz="2800" b="1" u="sng" dirty="0">
                <a:solidFill>
                  <a:srgbClr val="C00000"/>
                </a:solidFill>
              </a:rPr>
              <a:t>1/3</a:t>
            </a:r>
            <a:r>
              <a:rPr lang="en-US" sz="2200" dirty="0">
                <a:solidFill>
                  <a:srgbClr val="000066"/>
                </a:solidFill>
              </a:rPr>
              <a:t> as leaky as the Roof.</a:t>
            </a:r>
          </a:p>
          <a:p>
            <a:pPr marL="182880" indent="-182880">
              <a:spcBef>
                <a:spcPct val="50000"/>
              </a:spcBef>
            </a:pPr>
            <a:r>
              <a:rPr lang="en-US" sz="1200" i="1" dirty="0">
                <a:solidFill>
                  <a:srgbClr val="002060"/>
                </a:solidFill>
              </a:rPr>
              <a:t>   </a:t>
            </a:r>
            <a:r>
              <a:rPr lang="en-US" sz="1200" i="1" u="sng" dirty="0">
                <a:solidFill>
                  <a:srgbClr val="002060"/>
                </a:solidFill>
              </a:rPr>
              <a:t>								</a:t>
            </a:r>
            <a:endParaRPr lang="en-US" sz="1200" b="1" i="1" u="sng" dirty="0">
              <a:solidFill>
                <a:srgbClr val="002060"/>
              </a:solidFill>
            </a:endParaRPr>
          </a:p>
          <a:p>
            <a:pPr>
              <a:spcBef>
                <a:spcPts val="0"/>
              </a:spcBef>
            </a:pPr>
            <a:endParaRPr lang="en-US" sz="1600" b="1" dirty="0">
              <a:solidFill>
                <a:srgbClr val="000066"/>
              </a:solidFill>
            </a:endParaRPr>
          </a:p>
          <a:p>
            <a:pPr>
              <a:spcBef>
                <a:spcPts val="0"/>
              </a:spcBef>
              <a:spcAft>
                <a:spcPts val="600"/>
              </a:spcAft>
            </a:pPr>
            <a:r>
              <a:rPr lang="en-US" sz="2200" b="1" dirty="0">
                <a:solidFill>
                  <a:srgbClr val="000066"/>
                </a:solidFill>
              </a:rPr>
              <a:t>  Measure Leaks to Outside!!</a:t>
            </a:r>
          </a:p>
          <a:p>
            <a:pPr>
              <a:spcBef>
                <a:spcPts val="0"/>
              </a:spcBef>
              <a:spcAft>
                <a:spcPts val="300"/>
              </a:spcAft>
            </a:pPr>
            <a:r>
              <a:rPr lang="en-US" sz="2200" dirty="0">
                <a:solidFill>
                  <a:srgbClr val="000066"/>
                </a:solidFill>
              </a:rPr>
              <a:t>    4x(1.0 sf) Roof vents = </a:t>
            </a:r>
            <a:r>
              <a:rPr lang="en-US" sz="2200" b="1" dirty="0">
                <a:solidFill>
                  <a:srgbClr val="000066"/>
                </a:solidFill>
              </a:rPr>
              <a:t>4 sf</a:t>
            </a:r>
          </a:p>
          <a:p>
            <a:pPr>
              <a:spcBef>
                <a:spcPts val="0"/>
              </a:spcBef>
            </a:pPr>
            <a:r>
              <a:rPr lang="en-US" sz="2200" u="sng" dirty="0">
                <a:solidFill>
                  <a:srgbClr val="000066"/>
                </a:solidFill>
              </a:rPr>
              <a:t>+10x(0.2 sf) Soffit vents = </a:t>
            </a:r>
            <a:r>
              <a:rPr lang="en-US" sz="2200" b="1" u="sng" dirty="0">
                <a:solidFill>
                  <a:srgbClr val="000066"/>
                </a:solidFill>
              </a:rPr>
              <a:t>2 sf</a:t>
            </a:r>
          </a:p>
          <a:p>
            <a:pPr>
              <a:spcBef>
                <a:spcPts val="0"/>
              </a:spcBef>
            </a:pPr>
            <a:r>
              <a:rPr lang="en-US" sz="2200" dirty="0">
                <a:solidFill>
                  <a:srgbClr val="000066"/>
                </a:solidFill>
              </a:rPr>
              <a:t>	 Total Roof leakage  = </a:t>
            </a:r>
            <a:r>
              <a:rPr lang="en-US" sz="2800" b="1" u="sng" dirty="0">
                <a:solidFill>
                  <a:srgbClr val="C00000"/>
                </a:solidFill>
              </a:rPr>
              <a:t>6 sf</a:t>
            </a:r>
          </a:p>
          <a:p>
            <a:pPr>
              <a:spcBef>
                <a:spcPts val="0"/>
              </a:spcBef>
            </a:pPr>
            <a:endParaRPr lang="en-US" sz="2000" b="1" u="sng" dirty="0">
              <a:solidFill>
                <a:srgbClr val="C00000"/>
              </a:solidFill>
            </a:endParaRPr>
          </a:p>
          <a:p>
            <a:pPr marL="457200" indent="-457200">
              <a:spcBef>
                <a:spcPts val="0"/>
              </a:spcBef>
              <a:buFont typeface="Arial" panose="020B0604020202020204" pitchFamily="34" charset="0"/>
              <a:buChar char="•"/>
            </a:pPr>
            <a:r>
              <a:rPr lang="en-US" sz="3200" b="1" u="sng" dirty="0">
                <a:solidFill>
                  <a:srgbClr val="C00000"/>
                </a:solidFill>
              </a:rPr>
              <a:t>6 x 1/3</a:t>
            </a:r>
            <a:r>
              <a:rPr lang="en-US" sz="3200" b="1" dirty="0">
                <a:solidFill>
                  <a:srgbClr val="000066"/>
                </a:solidFill>
              </a:rPr>
              <a:t> =</a:t>
            </a:r>
            <a:r>
              <a:rPr lang="en-US" sz="3200" dirty="0">
                <a:solidFill>
                  <a:srgbClr val="000066"/>
                </a:solidFill>
              </a:rPr>
              <a:t> </a:t>
            </a:r>
            <a:r>
              <a:rPr lang="en-US" sz="3200" b="1" u="sng" dirty="0">
                <a:solidFill>
                  <a:srgbClr val="002060"/>
                </a:solidFill>
              </a:rPr>
              <a:t>2 sf</a:t>
            </a:r>
            <a:r>
              <a:rPr lang="en-US" sz="3200" b="1" dirty="0">
                <a:solidFill>
                  <a:srgbClr val="002060"/>
                </a:solidFill>
              </a:rPr>
              <a:t> </a:t>
            </a:r>
            <a:r>
              <a:rPr lang="en-US" b="1" dirty="0">
                <a:solidFill>
                  <a:srgbClr val="002060"/>
                </a:solidFill>
              </a:rPr>
              <a:t>of attic floor leakage to</a:t>
            </a:r>
            <a:r>
              <a:rPr lang="en-US" b="1" dirty="0">
                <a:solidFill>
                  <a:srgbClr val="000066"/>
                </a:solidFill>
              </a:rPr>
              <a:t> Airseal.</a:t>
            </a:r>
          </a:p>
          <a:p>
            <a:pPr>
              <a:spcBef>
                <a:spcPct val="50000"/>
              </a:spcBef>
            </a:pPr>
            <a:endParaRPr lang="en-US" b="1" i="1" u="sng" dirty="0">
              <a:solidFill>
                <a:srgbClr val="002060"/>
              </a:solidFill>
            </a:endParaRPr>
          </a:p>
          <a:p>
            <a:pPr>
              <a:spcBef>
                <a:spcPct val="50000"/>
              </a:spcBef>
            </a:pPr>
            <a:endParaRPr lang="en-US" b="1" i="1" u="sng" dirty="0">
              <a:solidFill>
                <a:srgbClr val="002060"/>
              </a:solidFill>
            </a:endParaRPr>
          </a:p>
          <a:p>
            <a:pPr>
              <a:spcBef>
                <a:spcPct val="50000"/>
              </a:spcBef>
            </a:pPr>
            <a:endParaRPr lang="en-US" sz="1000" b="1" dirty="0">
              <a:solidFill>
                <a:srgbClr val="000066"/>
              </a:solidFill>
            </a:endParaRPr>
          </a:p>
          <a:p>
            <a:pPr>
              <a:spcBef>
                <a:spcPts val="0"/>
              </a:spcBef>
            </a:pPr>
            <a:r>
              <a:rPr lang="en-US" sz="2200" b="1" dirty="0">
                <a:solidFill>
                  <a:srgbClr val="000066"/>
                </a:solidFill>
              </a:rPr>
              <a:t>	</a:t>
            </a:r>
          </a:p>
        </p:txBody>
      </p:sp>
      <p:grpSp>
        <p:nvGrpSpPr>
          <p:cNvPr id="25604" name="Group 30"/>
          <p:cNvGrpSpPr>
            <a:grpSpLocks/>
          </p:cNvGrpSpPr>
          <p:nvPr/>
        </p:nvGrpSpPr>
        <p:grpSpPr bwMode="auto">
          <a:xfrm>
            <a:off x="3644503" y="3675802"/>
            <a:ext cx="650422" cy="1042242"/>
            <a:chOff x="2006600" y="4094163"/>
            <a:chExt cx="762000" cy="1364166"/>
          </a:xfrm>
        </p:grpSpPr>
        <p:pic>
          <p:nvPicPr>
            <p:cNvPr id="25613" name="Picture 26" descr="ZPD_HouseFigure_Menometer.png"/>
            <p:cNvPicPr>
              <a:picLocks noChangeAspect="1"/>
            </p:cNvPicPr>
            <p:nvPr/>
          </p:nvPicPr>
          <p:blipFill>
            <a:blip r:embed="rId4"/>
            <a:srcRect/>
            <a:stretch>
              <a:fillRect/>
            </a:stretch>
          </p:blipFill>
          <p:spPr bwMode="auto">
            <a:xfrm>
              <a:off x="2006600" y="4094163"/>
              <a:ext cx="762000" cy="1364166"/>
            </a:xfrm>
            <a:prstGeom prst="rect">
              <a:avLst/>
            </a:prstGeom>
            <a:noFill/>
            <a:ln w="9525">
              <a:noFill/>
              <a:miter lim="800000"/>
              <a:headEnd/>
              <a:tailEnd/>
            </a:ln>
          </p:spPr>
        </p:pic>
        <p:sp>
          <p:nvSpPr>
            <p:cNvPr id="25615" name="Text Box 20"/>
            <p:cNvSpPr txBox="1">
              <a:spLocks noChangeArrowheads="1"/>
            </p:cNvSpPr>
            <p:nvPr/>
          </p:nvSpPr>
          <p:spPr bwMode="auto">
            <a:xfrm>
              <a:off x="2039061" y="4175762"/>
              <a:ext cx="682498" cy="443125"/>
            </a:xfrm>
            <a:prstGeom prst="rect">
              <a:avLst/>
            </a:prstGeom>
            <a:noFill/>
            <a:ln w="9525">
              <a:noFill/>
              <a:miter lim="800000"/>
              <a:headEnd/>
              <a:tailEnd/>
            </a:ln>
          </p:spPr>
          <p:txBody>
            <a:bodyPr wrap="square">
              <a:spAutoFit/>
            </a:bodyPr>
            <a:lstStyle/>
            <a:p>
              <a:r>
                <a:rPr lang="en-US" sz="1600" b="1" dirty="0">
                  <a:solidFill>
                    <a:srgbClr val="00003E"/>
                  </a:solidFill>
                </a:rPr>
                <a:t> -50</a:t>
              </a:r>
            </a:p>
          </p:txBody>
        </p:sp>
      </p:grpSp>
      <p:sp>
        <p:nvSpPr>
          <p:cNvPr id="21" name="Title 20"/>
          <p:cNvSpPr>
            <a:spLocks noGrp="1"/>
          </p:cNvSpPr>
          <p:nvPr>
            <p:ph type="title"/>
          </p:nvPr>
        </p:nvSpPr>
        <p:spPr>
          <a:xfrm>
            <a:off x="1280844" y="-47137"/>
            <a:ext cx="7004319" cy="901700"/>
          </a:xfrm>
        </p:spPr>
        <p:txBody>
          <a:bodyPr wrap="square" numCol="1" anchorCtr="0" compatLnSpc="1">
            <a:prstTxWarp prst="textNoShape">
              <a:avLst/>
            </a:prstTxWarp>
            <a:normAutofit/>
          </a:bodyPr>
          <a:lstStyle/>
          <a:p>
            <a:pPr algn="ctr" eaLnBrk="1" hangingPunct="1">
              <a:defRPr/>
            </a:pPr>
            <a:r>
              <a:rPr lang="en-US" sz="2400" dirty="0">
                <a:ea typeface="ＭＳ Ｐゴシック"/>
                <a:cs typeface="ＭＳ Ｐゴシック"/>
              </a:rPr>
              <a:t>Calculating Leakage Area at House:Zone</a:t>
            </a:r>
          </a:p>
        </p:txBody>
      </p:sp>
      <p:sp>
        <p:nvSpPr>
          <p:cNvPr id="25607" name="Text Box 20"/>
          <p:cNvSpPr txBox="1">
            <a:spLocks noChangeArrowheads="1"/>
          </p:cNvSpPr>
          <p:nvPr/>
        </p:nvSpPr>
        <p:spPr bwMode="auto">
          <a:xfrm>
            <a:off x="2675608" y="1758290"/>
            <a:ext cx="869149" cy="461665"/>
          </a:xfrm>
          <a:prstGeom prst="rect">
            <a:avLst/>
          </a:prstGeom>
          <a:noFill/>
          <a:ln w="9525">
            <a:noFill/>
            <a:miter lim="800000"/>
            <a:headEnd/>
            <a:tailEnd/>
          </a:ln>
        </p:spPr>
        <p:txBody>
          <a:bodyPr wrap="square">
            <a:spAutoFit/>
          </a:bodyPr>
          <a:lstStyle/>
          <a:p>
            <a:pPr algn="ctr" defTabSz="914400"/>
            <a:r>
              <a:rPr lang="en-US" b="1" dirty="0">
                <a:solidFill>
                  <a:srgbClr val="130A88"/>
                </a:solidFill>
              </a:rPr>
              <a:t>Attic</a:t>
            </a:r>
          </a:p>
        </p:txBody>
      </p:sp>
      <p:sp>
        <p:nvSpPr>
          <p:cNvPr id="25608" name="Text Box 22"/>
          <p:cNvSpPr txBox="1">
            <a:spLocks noChangeArrowheads="1"/>
          </p:cNvSpPr>
          <p:nvPr/>
        </p:nvSpPr>
        <p:spPr bwMode="auto">
          <a:xfrm>
            <a:off x="1861146" y="4971442"/>
            <a:ext cx="269626" cy="461665"/>
          </a:xfrm>
          <a:prstGeom prst="rect">
            <a:avLst/>
          </a:prstGeom>
          <a:noFill/>
          <a:ln w="9525">
            <a:noFill/>
            <a:miter lim="800000"/>
            <a:headEnd/>
            <a:tailEnd/>
          </a:ln>
        </p:spPr>
        <p:txBody>
          <a:bodyPr wrap="square">
            <a:spAutoFit/>
          </a:bodyPr>
          <a:lstStyle/>
          <a:p>
            <a:r>
              <a:rPr lang="en-US" b="1" dirty="0">
                <a:solidFill>
                  <a:srgbClr val="130A88"/>
                </a:solidFill>
              </a:rPr>
              <a:t> </a:t>
            </a:r>
          </a:p>
        </p:txBody>
      </p:sp>
      <p:sp>
        <p:nvSpPr>
          <p:cNvPr id="25609" name="Text Box 23"/>
          <p:cNvSpPr txBox="1">
            <a:spLocks noChangeArrowheads="1"/>
          </p:cNvSpPr>
          <p:nvPr/>
        </p:nvSpPr>
        <p:spPr bwMode="auto">
          <a:xfrm>
            <a:off x="2534386" y="2936880"/>
            <a:ext cx="1284326" cy="523220"/>
          </a:xfrm>
          <a:prstGeom prst="rect">
            <a:avLst/>
          </a:prstGeom>
          <a:noFill/>
          <a:ln w="9525">
            <a:noFill/>
            <a:miter lim="800000"/>
            <a:headEnd/>
            <a:tailEnd/>
          </a:ln>
        </p:spPr>
        <p:txBody>
          <a:bodyPr wrap="square">
            <a:spAutoFit/>
          </a:bodyPr>
          <a:lstStyle/>
          <a:p>
            <a:r>
              <a:rPr lang="en-US" sz="2800" b="1" dirty="0">
                <a:solidFill>
                  <a:srgbClr val="C00000"/>
                </a:solidFill>
              </a:rPr>
              <a:t>House</a:t>
            </a:r>
          </a:p>
        </p:txBody>
      </p:sp>
      <p:sp>
        <p:nvSpPr>
          <p:cNvPr id="25612" name="Rectangle 25"/>
          <p:cNvSpPr>
            <a:spLocks noChangeArrowheads="1"/>
          </p:cNvSpPr>
          <p:nvPr/>
        </p:nvSpPr>
        <p:spPr bwMode="auto">
          <a:xfrm>
            <a:off x="1851032" y="2374627"/>
            <a:ext cx="2451100" cy="3058480"/>
          </a:xfrm>
          <a:prstGeom prst="rect">
            <a:avLst/>
          </a:prstGeom>
          <a:noFill/>
          <a:ln w="76200">
            <a:solidFill>
              <a:srgbClr val="A81404"/>
            </a:solidFill>
            <a:miter lim="800000"/>
            <a:headEnd/>
            <a:tailEnd/>
          </a:ln>
        </p:spPr>
        <p:txBody>
          <a:bodyPr wrap="none" anchor="ctr"/>
          <a:lstStyle/>
          <a:p>
            <a:endParaRPr lang="en-US"/>
          </a:p>
        </p:txBody>
      </p:sp>
      <p:sp>
        <p:nvSpPr>
          <p:cNvPr id="17" name="Text Box 34">
            <a:extLst>
              <a:ext uri="{FF2B5EF4-FFF2-40B4-BE49-F238E27FC236}">
                <a16:creationId xmlns:a16="http://schemas.microsoft.com/office/drawing/2014/main" id="{06BBD085-0171-4DD2-8477-B9C5610DA651}"/>
              </a:ext>
            </a:extLst>
          </p:cNvPr>
          <p:cNvSpPr txBox="1">
            <a:spLocks noChangeArrowheads="1"/>
          </p:cNvSpPr>
          <p:nvPr/>
        </p:nvSpPr>
        <p:spPr bwMode="auto">
          <a:xfrm>
            <a:off x="2338911" y="691967"/>
            <a:ext cx="1523174" cy="523220"/>
          </a:xfrm>
          <a:prstGeom prst="rect">
            <a:avLst/>
          </a:prstGeom>
          <a:noFill/>
          <a:ln w="9525">
            <a:noFill/>
            <a:miter lim="800000"/>
            <a:headEnd/>
            <a:tailEnd/>
          </a:ln>
        </p:spPr>
        <p:txBody>
          <a:bodyPr wrap="square">
            <a:spAutoFit/>
          </a:bodyPr>
          <a:lstStyle/>
          <a:p>
            <a:r>
              <a:rPr lang="en-US" sz="2800" b="1" dirty="0">
                <a:solidFill>
                  <a:schemeClr val="accent4">
                    <a:lumMod val="60000"/>
                    <a:lumOff val="40000"/>
                  </a:schemeClr>
                </a:solidFill>
              </a:rPr>
              <a:t>Outside</a:t>
            </a:r>
          </a:p>
        </p:txBody>
      </p:sp>
      <p:pic>
        <p:nvPicPr>
          <p:cNvPr id="7" name="Graphic 6" descr="Sun">
            <a:extLst>
              <a:ext uri="{FF2B5EF4-FFF2-40B4-BE49-F238E27FC236}">
                <a16:creationId xmlns:a16="http://schemas.microsoft.com/office/drawing/2014/main" id="{D31CCB99-1077-4D2A-A3DD-ED46B203A9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3922" y="3003937"/>
            <a:ext cx="734208" cy="734208"/>
          </a:xfrm>
          <a:prstGeom prst="rect">
            <a:avLst/>
          </a:prstGeom>
        </p:spPr>
      </p:pic>
      <p:sp>
        <p:nvSpPr>
          <p:cNvPr id="24" name="Freeform 46">
            <a:extLst>
              <a:ext uri="{FF2B5EF4-FFF2-40B4-BE49-F238E27FC236}">
                <a16:creationId xmlns:a16="http://schemas.microsoft.com/office/drawing/2014/main" id="{7A9A1533-6648-4A6A-84F4-6A6B39E40283}"/>
              </a:ext>
            </a:extLst>
          </p:cNvPr>
          <p:cNvSpPr>
            <a:spLocks noChangeArrowheads="1"/>
          </p:cNvSpPr>
          <p:nvPr/>
        </p:nvSpPr>
        <p:spPr bwMode="auto">
          <a:xfrm rot="5400000" flipH="1">
            <a:off x="4034465" y="4273945"/>
            <a:ext cx="255942" cy="849746"/>
          </a:xfrm>
          <a:custGeom>
            <a:avLst/>
            <a:gdLst>
              <a:gd name="T0" fmla="*/ 18050 w 1117600"/>
              <a:gd name="T1" fmla="*/ 2028062 h 215900"/>
              <a:gd name="T2" fmla="*/ 13537 w 1117600"/>
              <a:gd name="T3" fmla="*/ 477188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chemeClr val="accent1"/>
            </a:solidFill>
            <a:round/>
            <a:headEnd/>
            <a:tailEnd/>
          </a:ln>
        </p:spPr>
        <p:txBody>
          <a:bodyPr/>
          <a:lstStyle/>
          <a:p>
            <a:endParaRPr lang="en-US" dirty="0">
              <a:highlight>
                <a:srgbClr val="008000"/>
              </a:highlight>
            </a:endParaRPr>
          </a:p>
        </p:txBody>
      </p:sp>
      <p:grpSp>
        <p:nvGrpSpPr>
          <p:cNvPr id="22" name="Group 30">
            <a:extLst>
              <a:ext uri="{FF2B5EF4-FFF2-40B4-BE49-F238E27FC236}">
                <a16:creationId xmlns:a16="http://schemas.microsoft.com/office/drawing/2014/main" id="{C315A2FA-3D4B-4437-9737-686D155F8702}"/>
              </a:ext>
            </a:extLst>
          </p:cNvPr>
          <p:cNvGrpSpPr>
            <a:grpSpLocks/>
          </p:cNvGrpSpPr>
          <p:nvPr/>
        </p:nvGrpSpPr>
        <p:grpSpPr bwMode="auto">
          <a:xfrm>
            <a:off x="1973072" y="2400819"/>
            <a:ext cx="619910" cy="1059282"/>
            <a:chOff x="2006600" y="4094163"/>
            <a:chExt cx="762000" cy="1364166"/>
          </a:xfrm>
        </p:grpSpPr>
        <p:pic>
          <p:nvPicPr>
            <p:cNvPr id="23" name="Picture 26" descr="ZPD_HouseFigure_Menometer.png">
              <a:extLst>
                <a:ext uri="{FF2B5EF4-FFF2-40B4-BE49-F238E27FC236}">
                  <a16:creationId xmlns:a16="http://schemas.microsoft.com/office/drawing/2014/main" id="{76A62195-5A5C-45DD-8F8F-3132AC7475DA}"/>
                </a:ext>
              </a:extLst>
            </p:cNvPr>
            <p:cNvPicPr>
              <a:picLocks noChangeAspect="1"/>
            </p:cNvPicPr>
            <p:nvPr/>
          </p:nvPicPr>
          <p:blipFill>
            <a:blip r:embed="rId4"/>
            <a:srcRect/>
            <a:stretch>
              <a:fillRect/>
            </a:stretch>
          </p:blipFill>
          <p:spPr bwMode="auto">
            <a:xfrm>
              <a:off x="2006600" y="4094163"/>
              <a:ext cx="762000" cy="1364166"/>
            </a:xfrm>
            <a:prstGeom prst="rect">
              <a:avLst/>
            </a:prstGeom>
            <a:noFill/>
            <a:ln w="9525">
              <a:noFill/>
              <a:miter lim="800000"/>
              <a:headEnd/>
              <a:tailEnd/>
            </a:ln>
          </p:spPr>
        </p:pic>
        <p:sp>
          <p:nvSpPr>
            <p:cNvPr id="25" name="Text Box 20">
              <a:extLst>
                <a:ext uri="{FF2B5EF4-FFF2-40B4-BE49-F238E27FC236}">
                  <a16:creationId xmlns:a16="http://schemas.microsoft.com/office/drawing/2014/main" id="{1E1938A5-CF4C-4E72-9337-B253245904FE}"/>
                </a:ext>
              </a:extLst>
            </p:cNvPr>
            <p:cNvSpPr txBox="1">
              <a:spLocks noChangeArrowheads="1"/>
            </p:cNvSpPr>
            <p:nvPr/>
          </p:nvSpPr>
          <p:spPr bwMode="auto">
            <a:xfrm>
              <a:off x="2039061" y="4175762"/>
              <a:ext cx="682498" cy="443125"/>
            </a:xfrm>
            <a:prstGeom prst="rect">
              <a:avLst/>
            </a:prstGeom>
            <a:noFill/>
            <a:ln w="9525">
              <a:noFill/>
              <a:miter lim="800000"/>
              <a:headEnd/>
              <a:tailEnd/>
            </a:ln>
          </p:spPr>
          <p:txBody>
            <a:bodyPr wrap="square">
              <a:spAutoFit/>
            </a:bodyPr>
            <a:lstStyle/>
            <a:p>
              <a:r>
                <a:rPr lang="en-US" sz="1600" b="1" dirty="0">
                  <a:solidFill>
                    <a:srgbClr val="00003E"/>
                  </a:solidFill>
                </a:rPr>
                <a:t>  41</a:t>
              </a:r>
            </a:p>
          </p:txBody>
        </p:sp>
      </p:grpSp>
      <p:sp>
        <p:nvSpPr>
          <p:cNvPr id="29" name="Text Box 20">
            <a:extLst>
              <a:ext uri="{FF2B5EF4-FFF2-40B4-BE49-F238E27FC236}">
                <a16:creationId xmlns:a16="http://schemas.microsoft.com/office/drawing/2014/main" id="{15A8F0B4-BABC-45B3-8C86-2C4AEFC9CD6A}"/>
              </a:ext>
            </a:extLst>
          </p:cNvPr>
          <p:cNvSpPr txBox="1">
            <a:spLocks noChangeArrowheads="1"/>
          </p:cNvSpPr>
          <p:nvPr/>
        </p:nvSpPr>
        <p:spPr bwMode="auto">
          <a:xfrm>
            <a:off x="3343372" y="1074117"/>
            <a:ext cx="734208" cy="400110"/>
          </a:xfrm>
          <a:prstGeom prst="rect">
            <a:avLst/>
          </a:prstGeom>
          <a:noFill/>
          <a:ln w="9525">
            <a:noFill/>
            <a:miter lim="800000"/>
            <a:headEnd/>
            <a:tailEnd/>
          </a:ln>
        </p:spPr>
        <p:txBody>
          <a:bodyPr wrap="square">
            <a:spAutoFit/>
          </a:bodyPr>
          <a:lstStyle/>
          <a:p>
            <a:r>
              <a:rPr lang="en-US" sz="1600" b="1" dirty="0">
                <a:solidFill>
                  <a:srgbClr val="00003E"/>
                </a:solidFill>
              </a:rPr>
              <a:t>  </a:t>
            </a:r>
            <a:r>
              <a:rPr lang="en-US" sz="2000" b="1" dirty="0">
                <a:solidFill>
                  <a:srgbClr val="FF0000"/>
                </a:solidFill>
              </a:rPr>
              <a:t>9</a:t>
            </a:r>
          </a:p>
        </p:txBody>
      </p:sp>
      <p:sp>
        <p:nvSpPr>
          <p:cNvPr id="6" name="TextBox 5">
            <a:extLst>
              <a:ext uri="{FF2B5EF4-FFF2-40B4-BE49-F238E27FC236}">
                <a16:creationId xmlns:a16="http://schemas.microsoft.com/office/drawing/2014/main" id="{899EDCEA-83B8-49D4-94EE-795ECA6D5F30}"/>
              </a:ext>
            </a:extLst>
          </p:cNvPr>
          <p:cNvSpPr txBox="1"/>
          <p:nvPr/>
        </p:nvSpPr>
        <p:spPr>
          <a:xfrm>
            <a:off x="6233362" y="4353790"/>
            <a:ext cx="533730" cy="563418"/>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b="1" i="0" u="none" strike="noStrike" kern="1200" cap="none" spc="0" normalizeH="0" baseline="0" noProof="0" dirty="0">
              <a:ln>
                <a:noFill/>
              </a:ln>
              <a:solidFill>
                <a:srgbClr val="FF0000"/>
              </a:solidFill>
              <a:effectLst/>
              <a:uLnTx/>
              <a:uFillTx/>
              <a:latin typeface="Arial Narrow"/>
              <a:ea typeface="+mn-ea"/>
              <a:cs typeface="Arial Narrow"/>
            </a:endParaRPr>
          </a:p>
        </p:txBody>
      </p:sp>
      <p:sp>
        <p:nvSpPr>
          <p:cNvPr id="28" name="Flowchart: Process 27">
            <a:extLst>
              <a:ext uri="{FF2B5EF4-FFF2-40B4-BE49-F238E27FC236}">
                <a16:creationId xmlns:a16="http://schemas.microsoft.com/office/drawing/2014/main" id="{69C1790A-73EB-404D-A138-0765EB96E419}"/>
              </a:ext>
            </a:extLst>
          </p:cNvPr>
          <p:cNvSpPr/>
          <p:nvPr/>
        </p:nvSpPr>
        <p:spPr>
          <a:xfrm rot="19684516">
            <a:off x="2692199" y="1467798"/>
            <a:ext cx="203200" cy="126418"/>
          </a:xfrm>
          <a:prstGeom prst="flowChartProcess">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Flowchart: Process 30">
            <a:extLst>
              <a:ext uri="{FF2B5EF4-FFF2-40B4-BE49-F238E27FC236}">
                <a16:creationId xmlns:a16="http://schemas.microsoft.com/office/drawing/2014/main" id="{3D4975A9-1E73-4003-8245-F9B7CB265846}"/>
              </a:ext>
            </a:extLst>
          </p:cNvPr>
          <p:cNvSpPr/>
          <p:nvPr/>
        </p:nvSpPr>
        <p:spPr>
          <a:xfrm rot="1743027">
            <a:off x="3251339" y="1463928"/>
            <a:ext cx="203200" cy="126418"/>
          </a:xfrm>
          <a:prstGeom prst="flowChartProcess">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Flowchart: Process 31">
            <a:extLst>
              <a:ext uri="{FF2B5EF4-FFF2-40B4-BE49-F238E27FC236}">
                <a16:creationId xmlns:a16="http://schemas.microsoft.com/office/drawing/2014/main" id="{30CBAE11-E423-490D-86BD-7C76EF82E57B}"/>
              </a:ext>
            </a:extLst>
          </p:cNvPr>
          <p:cNvSpPr/>
          <p:nvPr/>
        </p:nvSpPr>
        <p:spPr>
          <a:xfrm>
            <a:off x="4439300" y="2252666"/>
            <a:ext cx="106211" cy="126418"/>
          </a:xfrm>
          <a:prstGeom prst="flowChartProcess">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Flowchart: Process 33">
            <a:extLst>
              <a:ext uri="{FF2B5EF4-FFF2-40B4-BE49-F238E27FC236}">
                <a16:creationId xmlns:a16="http://schemas.microsoft.com/office/drawing/2014/main" id="{6409D607-39A2-4B21-B969-0CFEE9AB36D5}"/>
              </a:ext>
            </a:extLst>
          </p:cNvPr>
          <p:cNvSpPr/>
          <p:nvPr/>
        </p:nvSpPr>
        <p:spPr>
          <a:xfrm>
            <a:off x="1592638" y="2248209"/>
            <a:ext cx="106211" cy="126418"/>
          </a:xfrm>
          <a:prstGeom prst="flowChartProcess">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Flowchart: Process 34">
            <a:extLst>
              <a:ext uri="{FF2B5EF4-FFF2-40B4-BE49-F238E27FC236}">
                <a16:creationId xmlns:a16="http://schemas.microsoft.com/office/drawing/2014/main" id="{42251A3C-3C37-4B5B-B943-E041562C697D}"/>
              </a:ext>
            </a:extLst>
          </p:cNvPr>
          <p:cNvSpPr/>
          <p:nvPr/>
        </p:nvSpPr>
        <p:spPr>
          <a:xfrm>
            <a:off x="2811829" y="2273479"/>
            <a:ext cx="281778" cy="126418"/>
          </a:xfrm>
          <a:prstGeom prst="flowChartProcess">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Arc 29">
            <a:extLst>
              <a:ext uri="{FF2B5EF4-FFF2-40B4-BE49-F238E27FC236}">
                <a16:creationId xmlns:a16="http://schemas.microsoft.com/office/drawing/2014/main" id="{3E994D8D-7603-4886-9F61-68F138E666B7}"/>
              </a:ext>
            </a:extLst>
          </p:cNvPr>
          <p:cNvSpPr/>
          <p:nvPr/>
        </p:nvSpPr>
        <p:spPr>
          <a:xfrm flipH="1">
            <a:off x="3300362" y="1277530"/>
            <a:ext cx="436204" cy="995949"/>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Arc 32">
            <a:extLst>
              <a:ext uri="{FF2B5EF4-FFF2-40B4-BE49-F238E27FC236}">
                <a16:creationId xmlns:a16="http://schemas.microsoft.com/office/drawing/2014/main" id="{429068D6-D18D-4566-9473-BA6206FCE616}"/>
              </a:ext>
            </a:extLst>
          </p:cNvPr>
          <p:cNvSpPr/>
          <p:nvPr/>
        </p:nvSpPr>
        <p:spPr>
          <a:xfrm rot="10469815" flipH="1">
            <a:off x="1925963" y="1390477"/>
            <a:ext cx="1051038" cy="1613214"/>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ooter Placeholder 1">
            <a:extLst>
              <a:ext uri="{FF2B5EF4-FFF2-40B4-BE49-F238E27FC236}">
                <a16:creationId xmlns:a16="http://schemas.microsoft.com/office/drawing/2014/main" id="{6B2A5024-502A-4A62-A25B-653E8DA69CE0}"/>
              </a:ext>
            </a:extLst>
          </p:cNvPr>
          <p:cNvSpPr>
            <a:spLocks noGrp="1" noChangeArrowheads="1"/>
          </p:cNvSpPr>
          <p:nvPr/>
        </p:nvSpPr>
        <p:spPr bwMode="auto">
          <a:xfrm>
            <a:off x="1485900" y="6629738"/>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36" name="Picture 35">
            <a:extLst>
              <a:ext uri="{FF2B5EF4-FFF2-40B4-BE49-F238E27FC236}">
                <a16:creationId xmlns:a16="http://schemas.microsoft.com/office/drawing/2014/main" id="{111521A8-4441-421E-9086-FE15B430E8F6}"/>
              </a:ext>
            </a:extLst>
          </p:cNvPr>
          <p:cNvPicPr>
            <a:picLocks noChangeAspect="1" noChangeArrowheads="1"/>
          </p:cNvPicPr>
          <p:nvPr/>
        </p:nvPicPr>
        <p:blipFill>
          <a:blip r:embed="rId7"/>
          <a:stretch>
            <a:fillRect/>
          </a:stretch>
        </p:blipFill>
        <p:spPr bwMode="auto">
          <a:xfrm>
            <a:off x="8386763" y="145797"/>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descr="A green text on a black background&#10;&#10;AI-generated content may be incorrect.">
            <a:extLst>
              <a:ext uri="{FF2B5EF4-FFF2-40B4-BE49-F238E27FC236}">
                <a16:creationId xmlns:a16="http://schemas.microsoft.com/office/drawing/2014/main" id="{8E181D05-1290-431C-9F31-5AE4977CEC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40949"/>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37">
            <a:extLst>
              <a:ext uri="{FF2B5EF4-FFF2-40B4-BE49-F238E27FC236}">
                <a16:creationId xmlns:a16="http://schemas.microsoft.com/office/drawing/2014/main" id="{325B3A60-D58B-474C-9CF3-A0597532999E}"/>
              </a:ext>
            </a:extLst>
          </p:cNvPr>
          <p:cNvSpPr/>
          <p:nvPr/>
        </p:nvSpPr>
        <p:spPr>
          <a:xfrm>
            <a:off x="0" y="5964576"/>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39" name="Slide Number Placeholder 2">
            <a:extLst>
              <a:ext uri="{FF2B5EF4-FFF2-40B4-BE49-F238E27FC236}">
                <a16:creationId xmlns:a16="http://schemas.microsoft.com/office/drawing/2014/main" id="{14E739D0-43B5-4046-A86E-6DB98E20D628}"/>
              </a:ext>
            </a:extLst>
          </p:cNvPr>
          <p:cNvSpPr>
            <a:spLocks noGrp="1" noChangeArrowheads="1"/>
          </p:cNvSpPr>
          <p:nvPr/>
        </p:nvSpPr>
        <p:spPr bwMode="auto">
          <a:xfrm>
            <a:off x="7716838" y="5909013"/>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13</a:t>
            </a:fld>
            <a:endParaRPr lang="en-US" altLang="en-US" sz="800" b="1" dirty="0">
              <a:solidFill>
                <a:schemeClr val="bg1"/>
              </a:solidFill>
            </a:endParaRPr>
          </a:p>
        </p:txBody>
      </p:sp>
      <p:pic>
        <p:nvPicPr>
          <p:cNvPr id="40" name="Picture 39" descr="A black and white sign with black text&#10;&#10;AI-generated content may be incorrect.">
            <a:extLst>
              <a:ext uri="{FF2B5EF4-FFF2-40B4-BE49-F238E27FC236}">
                <a16:creationId xmlns:a16="http://schemas.microsoft.com/office/drawing/2014/main" id="{C0FEE2F2-234D-492E-B807-C798DE9157E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07325" y="632017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descr="A green text on a white background&#10;&#10;AI-generated content may be incorrect.">
            <a:extLst>
              <a:ext uri="{FF2B5EF4-FFF2-40B4-BE49-F238E27FC236}">
                <a16:creationId xmlns:a16="http://schemas.microsoft.com/office/drawing/2014/main" id="{B337F49E-60FC-4E55-BB54-57531FFA6F2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70363" y="6342401"/>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descr="A blue and grey logo&#10;&#10;AI-generated content may be incorrect.">
            <a:extLst>
              <a:ext uri="{FF2B5EF4-FFF2-40B4-BE49-F238E27FC236}">
                <a16:creationId xmlns:a16="http://schemas.microsoft.com/office/drawing/2014/main" id="{46FEA154-1906-4C0C-ABC7-7D53748ABC2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9275" y="6345576"/>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787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2">
                                            <p:txEl>
                                              <p:pRg st="3" end="3"/>
                                            </p:txEl>
                                          </p:spTgt>
                                        </p:tgtEl>
                                        <p:attrNameLst>
                                          <p:attrName>style.visibility</p:attrName>
                                        </p:attrNameLst>
                                      </p:cBhvr>
                                      <p:to>
                                        <p:strVal val="visible"/>
                                      </p:to>
                                    </p:set>
                                    <p:animEffect transition="in" filter="fade">
                                      <p:cBhvr>
                                        <p:cTn id="7" dur="500"/>
                                        <p:tgtEl>
                                          <p:spTgt spid="2560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2">
                                            <p:txEl>
                                              <p:pRg st="4" end="4"/>
                                            </p:txEl>
                                          </p:spTgt>
                                        </p:tgtEl>
                                        <p:attrNameLst>
                                          <p:attrName>style.visibility</p:attrName>
                                        </p:attrNameLst>
                                      </p:cBhvr>
                                      <p:to>
                                        <p:strVal val="visible"/>
                                      </p:to>
                                    </p:set>
                                    <p:animEffect transition="in" filter="fade">
                                      <p:cBhvr>
                                        <p:cTn id="12" dur="500"/>
                                        <p:tgtEl>
                                          <p:spTgt spid="25602">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5602">
                                            <p:txEl>
                                              <p:pRg st="5" end="5"/>
                                            </p:txEl>
                                          </p:spTgt>
                                        </p:tgtEl>
                                        <p:attrNameLst>
                                          <p:attrName>style.visibility</p:attrName>
                                        </p:attrNameLst>
                                      </p:cBhvr>
                                      <p:to>
                                        <p:strVal val="visible"/>
                                      </p:to>
                                    </p:set>
                                    <p:animEffect transition="in" filter="fade">
                                      <p:cBhvr>
                                        <p:cTn id="15" dur="500"/>
                                        <p:tgtEl>
                                          <p:spTgt spid="2560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5602">
                                            <p:txEl>
                                              <p:pRg st="6" end="6"/>
                                            </p:txEl>
                                          </p:spTgt>
                                        </p:tgtEl>
                                        <p:attrNameLst>
                                          <p:attrName>style.visibility</p:attrName>
                                        </p:attrNameLst>
                                      </p:cBhvr>
                                      <p:to>
                                        <p:strVal val="visible"/>
                                      </p:to>
                                    </p:set>
                                    <p:animEffect transition="in" filter="fade">
                                      <p:cBhvr>
                                        <p:cTn id="20" dur="500"/>
                                        <p:tgtEl>
                                          <p:spTgt spid="25602">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5602">
                                            <p:txEl>
                                              <p:pRg st="8" end="8"/>
                                            </p:txEl>
                                          </p:spTgt>
                                        </p:tgtEl>
                                        <p:attrNameLst>
                                          <p:attrName>style.visibility</p:attrName>
                                        </p:attrNameLst>
                                      </p:cBhvr>
                                      <p:to>
                                        <p:strVal val="visible"/>
                                      </p:to>
                                    </p:set>
                                    <p:animEffect transition="in" filter="fade">
                                      <p:cBhvr>
                                        <p:cTn id="25" dur="500"/>
                                        <p:tgtEl>
                                          <p:spTgt spid="2560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5690D-0AE6-4844-B595-5C69AFF0B380}"/>
              </a:ext>
            </a:extLst>
          </p:cNvPr>
          <p:cNvSpPr>
            <a:spLocks noGrp="1"/>
          </p:cNvSpPr>
          <p:nvPr>
            <p:ph type="title"/>
          </p:nvPr>
        </p:nvSpPr>
        <p:spPr>
          <a:xfrm>
            <a:off x="783975" y="-56750"/>
            <a:ext cx="8803265" cy="901700"/>
          </a:xfrm>
        </p:spPr>
        <p:txBody>
          <a:bodyPr>
            <a:normAutofit/>
          </a:bodyPr>
          <a:lstStyle/>
          <a:p>
            <a:pPr algn="ctr"/>
            <a:r>
              <a:rPr lang="en-US" sz="2200" dirty="0">
                <a:ea typeface="ＭＳ Ｐゴシック"/>
                <a:cs typeface="ＭＳ Ｐゴシック"/>
              </a:rPr>
              <a:t>Which surface is the Primary Pressure Boundary?</a:t>
            </a:r>
            <a:endParaRPr lang="en-US" sz="2200" dirty="0"/>
          </a:p>
        </p:txBody>
      </p:sp>
      <p:pic>
        <p:nvPicPr>
          <p:cNvPr id="3" name="Picture 9" descr="ZPD_HouseFigure_C.png">
            <a:extLst>
              <a:ext uri="{FF2B5EF4-FFF2-40B4-BE49-F238E27FC236}">
                <a16:creationId xmlns:a16="http://schemas.microsoft.com/office/drawing/2014/main" id="{50CC7E63-4323-4653-926F-FCF5125B49BD}"/>
              </a:ext>
            </a:extLst>
          </p:cNvPr>
          <p:cNvPicPr>
            <a:picLocks noChangeAspect="1"/>
          </p:cNvPicPr>
          <p:nvPr/>
        </p:nvPicPr>
        <p:blipFill>
          <a:blip r:embed="rId3"/>
          <a:srcRect l="20969" t="7588" r="2222" b="25049"/>
          <a:stretch>
            <a:fillRect/>
          </a:stretch>
        </p:blipFill>
        <p:spPr bwMode="auto">
          <a:xfrm>
            <a:off x="0" y="675191"/>
            <a:ext cx="8305800" cy="5357812"/>
          </a:xfrm>
          <a:prstGeom prst="rect">
            <a:avLst/>
          </a:prstGeom>
          <a:noFill/>
          <a:ln w="9525">
            <a:noFill/>
            <a:miter lim="800000"/>
            <a:headEnd/>
            <a:tailEnd/>
          </a:ln>
        </p:spPr>
      </p:pic>
      <p:sp>
        <p:nvSpPr>
          <p:cNvPr id="4" name="Text Box 22">
            <a:extLst>
              <a:ext uri="{FF2B5EF4-FFF2-40B4-BE49-F238E27FC236}">
                <a16:creationId xmlns:a16="http://schemas.microsoft.com/office/drawing/2014/main" id="{93248E0D-5B86-4DA0-B00F-E292432E5025}"/>
              </a:ext>
            </a:extLst>
          </p:cNvPr>
          <p:cNvSpPr txBox="1">
            <a:spLocks noChangeArrowheads="1"/>
          </p:cNvSpPr>
          <p:nvPr/>
        </p:nvSpPr>
        <p:spPr bwMode="auto">
          <a:xfrm>
            <a:off x="5277160" y="1521745"/>
            <a:ext cx="3689758" cy="3631763"/>
          </a:xfrm>
          <a:prstGeom prst="rect">
            <a:avLst/>
          </a:prstGeom>
          <a:noFill/>
          <a:ln w="9525">
            <a:noFill/>
            <a:miter lim="800000"/>
            <a:headEnd/>
            <a:tailEnd/>
          </a:ln>
        </p:spPr>
        <p:txBody>
          <a:bodyPr wrap="square">
            <a:spAutoFit/>
          </a:bodyPr>
          <a:lstStyle/>
          <a:p>
            <a:r>
              <a:rPr lang="en-US" sz="2000" dirty="0">
                <a:solidFill>
                  <a:srgbClr val="002060"/>
                </a:solidFill>
              </a:rPr>
              <a:t>With Blower Door</a:t>
            </a:r>
            <a:r>
              <a:rPr lang="en-US" sz="2000" b="1" dirty="0">
                <a:solidFill>
                  <a:srgbClr val="002060"/>
                </a:solidFill>
              </a:rPr>
              <a:t> @50 pa</a:t>
            </a:r>
          </a:p>
          <a:p>
            <a:endParaRPr lang="en-US" sz="2000" b="1" i="1" dirty="0">
              <a:solidFill>
                <a:srgbClr val="002060"/>
              </a:solidFill>
            </a:endParaRPr>
          </a:p>
          <a:p>
            <a:r>
              <a:rPr lang="en-US" sz="2000" b="1" i="1" dirty="0">
                <a:solidFill>
                  <a:srgbClr val="002060"/>
                </a:solidFill>
              </a:rPr>
              <a:t>Primary Pressure Boundary</a:t>
            </a:r>
          </a:p>
          <a:p>
            <a:r>
              <a:rPr lang="en-US" sz="2000" b="1" i="1" dirty="0">
                <a:solidFill>
                  <a:srgbClr val="002060"/>
                </a:solidFill>
              </a:rPr>
              <a:t>	</a:t>
            </a:r>
            <a:r>
              <a:rPr lang="en-US" sz="2000" b="1" dirty="0">
                <a:solidFill>
                  <a:srgbClr val="FF0000"/>
                </a:solidFill>
              </a:rPr>
              <a:t> 	PPB 	 </a:t>
            </a:r>
            <a:r>
              <a:rPr lang="en-US" sz="2000" b="1" i="1" dirty="0">
                <a:solidFill>
                  <a:srgbClr val="FF0000"/>
                </a:solidFill>
              </a:rPr>
              <a:t>25 pa </a:t>
            </a:r>
          </a:p>
          <a:p>
            <a:endParaRPr lang="en-US" sz="1000" b="1" i="1" dirty="0">
              <a:solidFill>
                <a:srgbClr val="002060"/>
              </a:solidFill>
            </a:endParaRPr>
          </a:p>
          <a:p>
            <a:r>
              <a:rPr lang="en-US" sz="2000" b="1" i="1" dirty="0">
                <a:solidFill>
                  <a:srgbClr val="002060"/>
                </a:solidFill>
              </a:rPr>
              <a:t>  	or More Connected</a:t>
            </a:r>
          </a:p>
          <a:p>
            <a:r>
              <a:rPr lang="en-US" sz="2000" b="1" i="1" dirty="0">
                <a:solidFill>
                  <a:srgbClr val="002060"/>
                </a:solidFill>
              </a:rPr>
              <a:t>               </a:t>
            </a:r>
            <a:r>
              <a:rPr lang="en-US" sz="2000" b="1" dirty="0">
                <a:solidFill>
                  <a:srgbClr val="FF0000"/>
                </a:solidFill>
              </a:rPr>
              <a:t>MC 	 </a:t>
            </a:r>
            <a:r>
              <a:rPr lang="en-US" sz="2000" b="1" i="1" dirty="0">
                <a:solidFill>
                  <a:srgbClr val="FF0000"/>
                </a:solidFill>
              </a:rPr>
              <a:t>25 pa</a:t>
            </a:r>
            <a:endParaRPr lang="en-US" sz="2000" dirty="0">
              <a:solidFill>
                <a:srgbClr val="50565C"/>
              </a:solidFill>
            </a:endParaRPr>
          </a:p>
          <a:p>
            <a:r>
              <a:rPr lang="en-US" sz="2000" b="1" dirty="0">
                <a:solidFill>
                  <a:srgbClr val="130A88"/>
                </a:solidFill>
              </a:rPr>
              <a:t>	</a:t>
            </a:r>
          </a:p>
          <a:p>
            <a:r>
              <a:rPr lang="en-US" sz="2000" b="1" dirty="0">
                <a:solidFill>
                  <a:srgbClr val="130A88"/>
                </a:solidFill>
              </a:rPr>
              <a:t>	</a:t>
            </a:r>
            <a:r>
              <a:rPr lang="en-US" sz="2000" b="1" dirty="0">
                <a:solidFill>
                  <a:srgbClr val="C00000"/>
                </a:solidFill>
              </a:rPr>
              <a:t>H</a:t>
            </a:r>
            <a:r>
              <a:rPr lang="en-US" sz="2000" b="1" dirty="0">
                <a:solidFill>
                  <a:srgbClr val="130A88"/>
                </a:solidFill>
              </a:rPr>
              <a:t>:Z  + Z:</a:t>
            </a:r>
            <a:r>
              <a:rPr lang="en-US" sz="2000" b="1" dirty="0">
                <a:solidFill>
                  <a:schemeClr val="accent4">
                    <a:lumMod val="60000"/>
                    <a:lumOff val="40000"/>
                  </a:schemeClr>
                </a:solidFill>
              </a:rPr>
              <a:t>O </a:t>
            </a:r>
            <a:r>
              <a:rPr lang="en-US" sz="2000" b="1" dirty="0">
                <a:solidFill>
                  <a:srgbClr val="130A88"/>
                </a:solidFill>
              </a:rPr>
              <a:t>= 50 pa</a:t>
            </a:r>
            <a:endParaRPr lang="en-US" sz="2000" dirty="0">
              <a:solidFill>
                <a:srgbClr val="50565C"/>
              </a:solidFill>
            </a:endParaRPr>
          </a:p>
          <a:p>
            <a:r>
              <a:rPr lang="en-US" sz="2000" dirty="0">
                <a:solidFill>
                  <a:srgbClr val="50565C"/>
                </a:solidFill>
              </a:rPr>
              <a:t>	</a:t>
            </a:r>
            <a:r>
              <a:rPr lang="en-US" sz="2000" u="sng" dirty="0">
                <a:solidFill>
                  <a:srgbClr val="50565C"/>
                </a:solidFill>
              </a:rPr>
              <a:t>	</a:t>
            </a:r>
            <a:r>
              <a:rPr lang="en-US" sz="2000" dirty="0">
                <a:solidFill>
                  <a:srgbClr val="50565C"/>
                </a:solidFill>
              </a:rPr>
              <a:t>     </a:t>
            </a:r>
            <a:r>
              <a:rPr lang="en-US" sz="2000" u="sng" dirty="0">
                <a:solidFill>
                  <a:srgbClr val="50565C"/>
                </a:solidFill>
              </a:rPr>
              <a:t>	     </a:t>
            </a:r>
            <a:r>
              <a:rPr lang="en-US" sz="2000" dirty="0">
                <a:solidFill>
                  <a:srgbClr val="50565C"/>
                </a:solidFill>
              </a:rPr>
              <a:t>   </a:t>
            </a:r>
            <a:r>
              <a:rPr lang="en-US" sz="2000" b="1" dirty="0">
                <a:solidFill>
                  <a:srgbClr val="FF0000"/>
                </a:solidFill>
              </a:rPr>
              <a:t>PPB or MC?</a:t>
            </a:r>
            <a:endParaRPr lang="en-US" sz="1800" dirty="0">
              <a:solidFill>
                <a:schemeClr val="bg1">
                  <a:lumMod val="50000"/>
                </a:schemeClr>
              </a:solidFill>
            </a:endParaRPr>
          </a:p>
          <a:p>
            <a:r>
              <a:rPr lang="en-US" sz="2000" b="1" dirty="0">
                <a:solidFill>
                  <a:srgbClr val="000066"/>
                </a:solidFill>
              </a:rPr>
              <a:t>	  1     :    ?	  Ratio leaks</a:t>
            </a:r>
          </a:p>
          <a:p>
            <a:endParaRPr lang="en-US" sz="2000" b="1" dirty="0">
              <a:solidFill>
                <a:srgbClr val="000066"/>
              </a:solidFill>
            </a:endParaRPr>
          </a:p>
        </p:txBody>
      </p:sp>
      <p:sp>
        <p:nvSpPr>
          <p:cNvPr id="15" name="Rectangle 25">
            <a:extLst>
              <a:ext uri="{FF2B5EF4-FFF2-40B4-BE49-F238E27FC236}">
                <a16:creationId xmlns:a16="http://schemas.microsoft.com/office/drawing/2014/main" id="{27246DC8-D51C-40CD-BFA8-D7800BA4DAB1}"/>
              </a:ext>
            </a:extLst>
          </p:cNvPr>
          <p:cNvSpPr>
            <a:spLocks noChangeArrowheads="1"/>
          </p:cNvSpPr>
          <p:nvPr/>
        </p:nvSpPr>
        <p:spPr bwMode="auto">
          <a:xfrm>
            <a:off x="1987550" y="2458244"/>
            <a:ext cx="2531488" cy="2303462"/>
          </a:xfrm>
          <a:prstGeom prst="rect">
            <a:avLst/>
          </a:prstGeom>
          <a:noFill/>
          <a:ln w="76200">
            <a:solidFill>
              <a:srgbClr val="A81404"/>
            </a:solidFill>
            <a:miter lim="800000"/>
            <a:headEnd/>
            <a:tailEnd/>
          </a:ln>
        </p:spPr>
        <p:txBody>
          <a:bodyPr wrap="none" anchor="ctr"/>
          <a:lstStyle/>
          <a:p>
            <a:endParaRPr lang="en-US"/>
          </a:p>
        </p:txBody>
      </p:sp>
      <p:pic>
        <p:nvPicPr>
          <p:cNvPr id="16" name="Picture 26" descr="ZPD_HouseFigure_Menometer.png">
            <a:extLst>
              <a:ext uri="{FF2B5EF4-FFF2-40B4-BE49-F238E27FC236}">
                <a16:creationId xmlns:a16="http://schemas.microsoft.com/office/drawing/2014/main" id="{0B760F4B-56C9-4E32-8AA4-C3589D6BE16D}"/>
              </a:ext>
            </a:extLst>
          </p:cNvPr>
          <p:cNvPicPr>
            <a:picLocks noChangeAspect="1"/>
          </p:cNvPicPr>
          <p:nvPr/>
        </p:nvPicPr>
        <p:blipFill>
          <a:blip r:embed="rId4"/>
          <a:srcRect/>
          <a:stretch>
            <a:fillRect/>
          </a:stretch>
        </p:blipFill>
        <p:spPr bwMode="auto">
          <a:xfrm>
            <a:off x="3836925" y="3727096"/>
            <a:ext cx="650422" cy="1042242"/>
          </a:xfrm>
          <a:prstGeom prst="rect">
            <a:avLst/>
          </a:prstGeom>
          <a:noFill/>
          <a:ln w="9525">
            <a:noFill/>
            <a:miter lim="800000"/>
            <a:headEnd/>
            <a:tailEnd/>
          </a:ln>
        </p:spPr>
      </p:pic>
      <p:sp>
        <p:nvSpPr>
          <p:cNvPr id="17" name="Text Box 20">
            <a:extLst>
              <a:ext uri="{FF2B5EF4-FFF2-40B4-BE49-F238E27FC236}">
                <a16:creationId xmlns:a16="http://schemas.microsoft.com/office/drawing/2014/main" id="{64B7EFF6-6232-46E1-9BC8-F09F34EE56E6}"/>
              </a:ext>
            </a:extLst>
          </p:cNvPr>
          <p:cNvSpPr txBox="1">
            <a:spLocks noChangeArrowheads="1"/>
          </p:cNvSpPr>
          <p:nvPr/>
        </p:nvSpPr>
        <p:spPr bwMode="auto">
          <a:xfrm>
            <a:off x="3864633" y="3789439"/>
            <a:ext cx="582561" cy="338554"/>
          </a:xfrm>
          <a:prstGeom prst="rect">
            <a:avLst/>
          </a:prstGeom>
          <a:noFill/>
          <a:ln w="9525">
            <a:noFill/>
            <a:miter lim="800000"/>
            <a:headEnd/>
            <a:tailEnd/>
          </a:ln>
        </p:spPr>
        <p:txBody>
          <a:bodyPr wrap="square">
            <a:spAutoFit/>
          </a:bodyPr>
          <a:lstStyle/>
          <a:p>
            <a:r>
              <a:rPr lang="en-US" sz="1600" b="1" dirty="0">
                <a:solidFill>
                  <a:srgbClr val="00003E"/>
                </a:solidFill>
              </a:rPr>
              <a:t> -50</a:t>
            </a:r>
          </a:p>
        </p:txBody>
      </p:sp>
      <p:sp>
        <p:nvSpPr>
          <p:cNvPr id="18" name="Freeform 46">
            <a:extLst>
              <a:ext uri="{FF2B5EF4-FFF2-40B4-BE49-F238E27FC236}">
                <a16:creationId xmlns:a16="http://schemas.microsoft.com/office/drawing/2014/main" id="{86AB1683-3CE4-4670-A1A5-4ECD7A4995A8}"/>
              </a:ext>
            </a:extLst>
          </p:cNvPr>
          <p:cNvSpPr>
            <a:spLocks noChangeArrowheads="1"/>
          </p:cNvSpPr>
          <p:nvPr/>
        </p:nvSpPr>
        <p:spPr bwMode="auto">
          <a:xfrm rot="5400000" flipH="1">
            <a:off x="4221341" y="4353103"/>
            <a:ext cx="255942" cy="849746"/>
          </a:xfrm>
          <a:custGeom>
            <a:avLst/>
            <a:gdLst>
              <a:gd name="T0" fmla="*/ 18050 w 1117600"/>
              <a:gd name="T1" fmla="*/ 2028062 h 215900"/>
              <a:gd name="T2" fmla="*/ 13537 w 1117600"/>
              <a:gd name="T3" fmla="*/ 477188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chemeClr val="accent1"/>
            </a:solidFill>
            <a:round/>
            <a:headEnd/>
            <a:tailEnd/>
          </a:ln>
        </p:spPr>
        <p:txBody>
          <a:bodyPr/>
          <a:lstStyle/>
          <a:p>
            <a:endParaRPr lang="en-US" dirty="0">
              <a:highlight>
                <a:srgbClr val="008000"/>
              </a:highlight>
            </a:endParaRPr>
          </a:p>
        </p:txBody>
      </p:sp>
      <p:sp>
        <p:nvSpPr>
          <p:cNvPr id="20" name="Text Box 23">
            <a:extLst>
              <a:ext uri="{FF2B5EF4-FFF2-40B4-BE49-F238E27FC236}">
                <a16:creationId xmlns:a16="http://schemas.microsoft.com/office/drawing/2014/main" id="{39E5AC1A-1DF8-4B3C-A208-3228F666D96F}"/>
              </a:ext>
            </a:extLst>
          </p:cNvPr>
          <p:cNvSpPr txBox="1">
            <a:spLocks noChangeArrowheads="1"/>
          </p:cNvSpPr>
          <p:nvPr/>
        </p:nvSpPr>
        <p:spPr bwMode="auto">
          <a:xfrm>
            <a:off x="2854479" y="1780659"/>
            <a:ext cx="753732" cy="400110"/>
          </a:xfrm>
          <a:prstGeom prst="rect">
            <a:avLst/>
          </a:prstGeom>
          <a:noFill/>
          <a:ln w="9525">
            <a:noFill/>
            <a:miter lim="800000"/>
            <a:headEnd/>
            <a:tailEnd/>
          </a:ln>
        </p:spPr>
        <p:txBody>
          <a:bodyPr wrap="none">
            <a:spAutoFit/>
          </a:bodyPr>
          <a:lstStyle/>
          <a:p>
            <a:r>
              <a:rPr lang="en-US" sz="2000" b="1" dirty="0">
                <a:solidFill>
                  <a:srgbClr val="130A88"/>
                </a:solidFill>
              </a:rPr>
              <a:t>Attic</a:t>
            </a:r>
            <a:endParaRPr lang="en-US" sz="1800" b="1" dirty="0">
              <a:solidFill>
                <a:srgbClr val="130A88"/>
              </a:solidFill>
            </a:endParaRPr>
          </a:p>
        </p:txBody>
      </p:sp>
      <p:sp>
        <p:nvSpPr>
          <p:cNvPr id="21" name="Text Box 23">
            <a:extLst>
              <a:ext uri="{FF2B5EF4-FFF2-40B4-BE49-F238E27FC236}">
                <a16:creationId xmlns:a16="http://schemas.microsoft.com/office/drawing/2014/main" id="{B58FE4E6-0714-48C7-B81B-A3A89390A26A}"/>
              </a:ext>
            </a:extLst>
          </p:cNvPr>
          <p:cNvSpPr txBox="1">
            <a:spLocks noChangeArrowheads="1"/>
          </p:cNvSpPr>
          <p:nvPr/>
        </p:nvSpPr>
        <p:spPr bwMode="auto">
          <a:xfrm>
            <a:off x="783975" y="3917149"/>
            <a:ext cx="1116467" cy="400110"/>
          </a:xfrm>
          <a:prstGeom prst="rect">
            <a:avLst/>
          </a:prstGeom>
          <a:noFill/>
          <a:ln w="9525">
            <a:noFill/>
            <a:miter lim="800000"/>
            <a:headEnd/>
            <a:tailEnd/>
          </a:ln>
        </p:spPr>
        <p:txBody>
          <a:bodyPr wrap="square">
            <a:spAutoFit/>
          </a:bodyPr>
          <a:lstStyle/>
          <a:p>
            <a:pPr algn="ctr"/>
            <a:r>
              <a:rPr lang="en-US" sz="2000" b="1" dirty="0">
                <a:solidFill>
                  <a:srgbClr val="130A88"/>
                </a:solidFill>
              </a:rPr>
              <a:t>Garage</a:t>
            </a:r>
          </a:p>
        </p:txBody>
      </p:sp>
      <p:sp>
        <p:nvSpPr>
          <p:cNvPr id="22" name="Text Box 23">
            <a:extLst>
              <a:ext uri="{FF2B5EF4-FFF2-40B4-BE49-F238E27FC236}">
                <a16:creationId xmlns:a16="http://schemas.microsoft.com/office/drawing/2014/main" id="{59CB3D33-12CD-412E-8786-6AB788817DDC}"/>
              </a:ext>
            </a:extLst>
          </p:cNvPr>
          <p:cNvSpPr txBox="1">
            <a:spLocks noChangeArrowheads="1"/>
          </p:cNvSpPr>
          <p:nvPr/>
        </p:nvSpPr>
        <p:spPr bwMode="auto">
          <a:xfrm>
            <a:off x="1978261" y="5007166"/>
            <a:ext cx="2531487" cy="400110"/>
          </a:xfrm>
          <a:prstGeom prst="rect">
            <a:avLst/>
          </a:prstGeom>
          <a:noFill/>
          <a:ln w="9525">
            <a:noFill/>
            <a:miter lim="800000"/>
            <a:headEnd/>
            <a:tailEnd/>
          </a:ln>
        </p:spPr>
        <p:txBody>
          <a:bodyPr wrap="square">
            <a:spAutoFit/>
          </a:bodyPr>
          <a:lstStyle/>
          <a:p>
            <a:pPr algn="ctr"/>
            <a:r>
              <a:rPr lang="en-US" sz="2000" b="1" dirty="0">
                <a:solidFill>
                  <a:srgbClr val="130A88"/>
                </a:solidFill>
              </a:rPr>
              <a:t>Basement</a:t>
            </a:r>
            <a:r>
              <a:rPr lang="en-US" sz="1800" b="1" dirty="0">
                <a:solidFill>
                  <a:srgbClr val="130A88"/>
                </a:solidFill>
              </a:rPr>
              <a:t>/</a:t>
            </a:r>
            <a:r>
              <a:rPr lang="en-US" sz="2000" b="1" dirty="0">
                <a:solidFill>
                  <a:srgbClr val="130A88"/>
                </a:solidFill>
              </a:rPr>
              <a:t>Crawl</a:t>
            </a:r>
          </a:p>
        </p:txBody>
      </p:sp>
      <p:sp>
        <p:nvSpPr>
          <p:cNvPr id="23" name="Text Box 23">
            <a:extLst>
              <a:ext uri="{FF2B5EF4-FFF2-40B4-BE49-F238E27FC236}">
                <a16:creationId xmlns:a16="http://schemas.microsoft.com/office/drawing/2014/main" id="{D58C911E-296C-42C4-A2ED-540BCC570286}"/>
              </a:ext>
            </a:extLst>
          </p:cNvPr>
          <p:cNvSpPr txBox="1">
            <a:spLocks noChangeArrowheads="1"/>
          </p:cNvSpPr>
          <p:nvPr/>
        </p:nvSpPr>
        <p:spPr bwMode="auto">
          <a:xfrm>
            <a:off x="2661071" y="727825"/>
            <a:ext cx="1329210" cy="461665"/>
          </a:xfrm>
          <a:prstGeom prst="rect">
            <a:avLst/>
          </a:prstGeom>
          <a:noFill/>
          <a:ln w="9525">
            <a:noFill/>
            <a:miter lim="800000"/>
            <a:headEnd/>
            <a:tailEnd/>
          </a:ln>
        </p:spPr>
        <p:txBody>
          <a:bodyPr wrap="none">
            <a:spAutoFit/>
          </a:bodyPr>
          <a:lstStyle/>
          <a:p>
            <a:r>
              <a:rPr lang="en-US" b="1" dirty="0">
                <a:solidFill>
                  <a:schemeClr val="accent4">
                    <a:lumMod val="60000"/>
                    <a:lumOff val="40000"/>
                  </a:schemeClr>
                </a:solidFill>
              </a:rPr>
              <a:t>Outside</a:t>
            </a:r>
          </a:p>
        </p:txBody>
      </p:sp>
      <p:pic>
        <p:nvPicPr>
          <p:cNvPr id="24" name="Graphic 23" descr="Sun">
            <a:extLst>
              <a:ext uri="{FF2B5EF4-FFF2-40B4-BE49-F238E27FC236}">
                <a16:creationId xmlns:a16="http://schemas.microsoft.com/office/drawing/2014/main" id="{90A637B8-5E98-4F0D-AB52-091215BBE4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685" y="3637793"/>
            <a:ext cx="734208" cy="734208"/>
          </a:xfrm>
          <a:prstGeom prst="rect">
            <a:avLst/>
          </a:prstGeom>
        </p:spPr>
      </p:pic>
      <p:sp>
        <p:nvSpPr>
          <p:cNvPr id="25" name="Text Box 23">
            <a:extLst>
              <a:ext uri="{FF2B5EF4-FFF2-40B4-BE49-F238E27FC236}">
                <a16:creationId xmlns:a16="http://schemas.microsoft.com/office/drawing/2014/main" id="{C862AC75-7601-49F2-9421-37CAF257C7FB}"/>
              </a:ext>
            </a:extLst>
          </p:cNvPr>
          <p:cNvSpPr txBox="1">
            <a:spLocks noChangeArrowheads="1"/>
          </p:cNvSpPr>
          <p:nvPr/>
        </p:nvSpPr>
        <p:spPr bwMode="auto">
          <a:xfrm>
            <a:off x="86290" y="2631317"/>
            <a:ext cx="1116467" cy="646331"/>
          </a:xfrm>
          <a:prstGeom prst="rect">
            <a:avLst/>
          </a:prstGeom>
          <a:noFill/>
          <a:ln w="9525">
            <a:noFill/>
            <a:miter lim="800000"/>
            <a:headEnd/>
            <a:tailEnd/>
          </a:ln>
        </p:spPr>
        <p:txBody>
          <a:bodyPr wrap="square">
            <a:spAutoFit/>
          </a:bodyPr>
          <a:lstStyle/>
          <a:p>
            <a:pPr algn="ctr"/>
            <a:r>
              <a:rPr lang="en-US" sz="1800" b="1" dirty="0">
                <a:solidFill>
                  <a:srgbClr val="130A88"/>
                </a:solidFill>
              </a:rPr>
              <a:t>Garage Attic</a:t>
            </a:r>
          </a:p>
        </p:txBody>
      </p:sp>
      <p:cxnSp>
        <p:nvCxnSpPr>
          <p:cNvPr id="27" name="Straight Arrow Connector 26">
            <a:extLst>
              <a:ext uri="{FF2B5EF4-FFF2-40B4-BE49-F238E27FC236}">
                <a16:creationId xmlns:a16="http://schemas.microsoft.com/office/drawing/2014/main" id="{946450C4-B7DD-4AEE-8AB4-F667F2DACFC5}"/>
              </a:ext>
            </a:extLst>
          </p:cNvPr>
          <p:cNvCxnSpPr>
            <a:cxnSpLocks/>
          </p:cNvCxnSpPr>
          <p:nvPr/>
        </p:nvCxnSpPr>
        <p:spPr>
          <a:xfrm>
            <a:off x="1095557" y="3194086"/>
            <a:ext cx="353216" cy="222179"/>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31" name="Arc 30">
            <a:extLst>
              <a:ext uri="{FF2B5EF4-FFF2-40B4-BE49-F238E27FC236}">
                <a16:creationId xmlns:a16="http://schemas.microsoft.com/office/drawing/2014/main" id="{062D1F52-0EF3-4B6A-93CD-8D2408371C3F}"/>
              </a:ext>
            </a:extLst>
          </p:cNvPr>
          <p:cNvSpPr/>
          <p:nvPr/>
        </p:nvSpPr>
        <p:spPr>
          <a:xfrm flipH="1">
            <a:off x="3185531" y="2137709"/>
            <a:ext cx="239681" cy="1208454"/>
          </a:xfrm>
          <a:prstGeom prst="arc">
            <a:avLst>
              <a:gd name="adj1" fmla="val 16200000"/>
              <a:gd name="adj2" fmla="val 18892789"/>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1" dirty="0"/>
          </a:p>
        </p:txBody>
      </p:sp>
      <p:sp>
        <p:nvSpPr>
          <p:cNvPr id="32" name="Arc 31">
            <a:extLst>
              <a:ext uri="{FF2B5EF4-FFF2-40B4-BE49-F238E27FC236}">
                <a16:creationId xmlns:a16="http://schemas.microsoft.com/office/drawing/2014/main" id="{F4E7FA12-5104-4EB6-90D8-E87EDDAB12D8}"/>
              </a:ext>
            </a:extLst>
          </p:cNvPr>
          <p:cNvSpPr/>
          <p:nvPr/>
        </p:nvSpPr>
        <p:spPr>
          <a:xfrm rot="1868982" flipV="1">
            <a:off x="10222" y="2942806"/>
            <a:ext cx="885406" cy="724737"/>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Rectangle 32">
            <a:extLst>
              <a:ext uri="{FF2B5EF4-FFF2-40B4-BE49-F238E27FC236}">
                <a16:creationId xmlns:a16="http://schemas.microsoft.com/office/drawing/2014/main" id="{04D1CA7D-46C1-4F67-820D-0C58C376A0B5}"/>
              </a:ext>
            </a:extLst>
          </p:cNvPr>
          <p:cNvSpPr/>
          <p:nvPr/>
        </p:nvSpPr>
        <p:spPr>
          <a:xfrm>
            <a:off x="2887925" y="2564003"/>
            <a:ext cx="838691" cy="369332"/>
          </a:xfrm>
          <a:prstGeom prst="rect">
            <a:avLst/>
          </a:prstGeom>
        </p:spPr>
        <p:txBody>
          <a:bodyPr wrap="none">
            <a:spAutoFit/>
          </a:bodyPr>
          <a:lstStyle/>
          <a:p>
            <a:r>
              <a:rPr lang="en-US" sz="1800" b="1" dirty="0">
                <a:solidFill>
                  <a:srgbClr val="C00000"/>
                </a:solidFill>
              </a:rPr>
              <a:t>48 pa </a:t>
            </a:r>
            <a:endParaRPr lang="en-US" sz="1800" dirty="0">
              <a:solidFill>
                <a:srgbClr val="C00000"/>
              </a:solidFill>
            </a:endParaRPr>
          </a:p>
        </p:txBody>
      </p:sp>
      <p:sp>
        <p:nvSpPr>
          <p:cNvPr id="26" name="Text Box 23">
            <a:extLst>
              <a:ext uri="{FF2B5EF4-FFF2-40B4-BE49-F238E27FC236}">
                <a16:creationId xmlns:a16="http://schemas.microsoft.com/office/drawing/2014/main" id="{FF4FB4D2-D5A6-45C2-B913-AABB1E28EE83}"/>
              </a:ext>
            </a:extLst>
          </p:cNvPr>
          <p:cNvSpPr txBox="1">
            <a:spLocks noChangeArrowheads="1"/>
          </p:cNvSpPr>
          <p:nvPr/>
        </p:nvSpPr>
        <p:spPr bwMode="auto">
          <a:xfrm>
            <a:off x="2582714" y="3016038"/>
            <a:ext cx="1284326" cy="523220"/>
          </a:xfrm>
          <a:prstGeom prst="rect">
            <a:avLst/>
          </a:prstGeom>
          <a:noFill/>
          <a:ln w="9525">
            <a:noFill/>
            <a:miter lim="800000"/>
            <a:headEnd/>
            <a:tailEnd/>
          </a:ln>
        </p:spPr>
        <p:txBody>
          <a:bodyPr wrap="none">
            <a:spAutoFit/>
          </a:bodyPr>
          <a:lstStyle/>
          <a:p>
            <a:r>
              <a:rPr lang="en-US" sz="2800" b="1" dirty="0">
                <a:solidFill>
                  <a:srgbClr val="C00000"/>
                </a:solidFill>
              </a:rPr>
              <a:t>House</a:t>
            </a:r>
          </a:p>
        </p:txBody>
      </p:sp>
      <p:sp>
        <p:nvSpPr>
          <p:cNvPr id="28" name="Arc 27">
            <a:extLst>
              <a:ext uri="{FF2B5EF4-FFF2-40B4-BE49-F238E27FC236}">
                <a16:creationId xmlns:a16="http://schemas.microsoft.com/office/drawing/2014/main" id="{A86EFB05-922E-4653-BC5B-D90D669B9EF0}"/>
              </a:ext>
            </a:extLst>
          </p:cNvPr>
          <p:cNvSpPr/>
          <p:nvPr/>
        </p:nvSpPr>
        <p:spPr>
          <a:xfrm>
            <a:off x="3122983" y="4999532"/>
            <a:ext cx="2116077" cy="101686"/>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Arc 29">
            <a:extLst>
              <a:ext uri="{FF2B5EF4-FFF2-40B4-BE49-F238E27FC236}">
                <a16:creationId xmlns:a16="http://schemas.microsoft.com/office/drawing/2014/main" id="{4C6AA825-E0AB-43D0-80DC-53DD8D7E97BB}"/>
              </a:ext>
            </a:extLst>
          </p:cNvPr>
          <p:cNvSpPr/>
          <p:nvPr/>
        </p:nvSpPr>
        <p:spPr>
          <a:xfrm flipH="1" flipV="1">
            <a:off x="1675420" y="4589165"/>
            <a:ext cx="824545" cy="45719"/>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0BAAC65-C302-4A44-AB15-C0FD7B16A421}"/>
              </a:ext>
            </a:extLst>
          </p:cNvPr>
          <p:cNvSpPr/>
          <p:nvPr/>
        </p:nvSpPr>
        <p:spPr>
          <a:xfrm>
            <a:off x="5175020" y="4875232"/>
            <a:ext cx="838691" cy="369332"/>
          </a:xfrm>
          <a:prstGeom prst="rect">
            <a:avLst/>
          </a:prstGeom>
        </p:spPr>
        <p:txBody>
          <a:bodyPr wrap="none">
            <a:spAutoFit/>
          </a:bodyPr>
          <a:lstStyle/>
          <a:p>
            <a:r>
              <a:rPr lang="en-US" sz="1800" b="1" dirty="0">
                <a:solidFill>
                  <a:srgbClr val="C00000"/>
                </a:solidFill>
              </a:rPr>
              <a:t>10 pa </a:t>
            </a:r>
            <a:endParaRPr lang="en-US" sz="1800" dirty="0">
              <a:solidFill>
                <a:srgbClr val="C00000"/>
              </a:solidFill>
            </a:endParaRPr>
          </a:p>
        </p:txBody>
      </p:sp>
      <p:sp>
        <p:nvSpPr>
          <p:cNvPr id="35" name="Rectangle 34">
            <a:extLst>
              <a:ext uri="{FF2B5EF4-FFF2-40B4-BE49-F238E27FC236}">
                <a16:creationId xmlns:a16="http://schemas.microsoft.com/office/drawing/2014/main" id="{489E1091-A2FC-4F71-BC18-92EFB48F16A2}"/>
              </a:ext>
            </a:extLst>
          </p:cNvPr>
          <p:cNvSpPr/>
          <p:nvPr/>
        </p:nvSpPr>
        <p:spPr>
          <a:xfrm>
            <a:off x="99263" y="3183500"/>
            <a:ext cx="838691" cy="369332"/>
          </a:xfrm>
          <a:prstGeom prst="rect">
            <a:avLst/>
          </a:prstGeom>
        </p:spPr>
        <p:txBody>
          <a:bodyPr wrap="none">
            <a:spAutoFit/>
          </a:bodyPr>
          <a:lstStyle/>
          <a:p>
            <a:r>
              <a:rPr lang="en-US" sz="1800" b="1" dirty="0">
                <a:solidFill>
                  <a:srgbClr val="C00000"/>
                </a:solidFill>
              </a:rPr>
              <a:t>15 pa </a:t>
            </a:r>
            <a:endParaRPr lang="en-US" sz="1800" dirty="0">
              <a:solidFill>
                <a:srgbClr val="C00000"/>
              </a:solidFill>
            </a:endParaRPr>
          </a:p>
        </p:txBody>
      </p:sp>
      <p:sp>
        <p:nvSpPr>
          <p:cNvPr id="36" name="Rectangle 35">
            <a:extLst>
              <a:ext uri="{FF2B5EF4-FFF2-40B4-BE49-F238E27FC236}">
                <a16:creationId xmlns:a16="http://schemas.microsoft.com/office/drawing/2014/main" id="{F8C3D703-1043-4962-9F59-6E2E1D15EF44}"/>
              </a:ext>
            </a:extLst>
          </p:cNvPr>
          <p:cNvSpPr/>
          <p:nvPr/>
        </p:nvSpPr>
        <p:spPr>
          <a:xfrm>
            <a:off x="2096465" y="4382708"/>
            <a:ext cx="838691" cy="369332"/>
          </a:xfrm>
          <a:prstGeom prst="rect">
            <a:avLst/>
          </a:prstGeom>
        </p:spPr>
        <p:txBody>
          <a:bodyPr wrap="none">
            <a:spAutoFit/>
          </a:bodyPr>
          <a:lstStyle/>
          <a:p>
            <a:r>
              <a:rPr lang="en-US" sz="1800" b="1" dirty="0">
                <a:solidFill>
                  <a:srgbClr val="C00000"/>
                </a:solidFill>
              </a:rPr>
              <a:t>50 pa </a:t>
            </a:r>
            <a:endParaRPr lang="en-US" sz="1800" dirty="0">
              <a:solidFill>
                <a:srgbClr val="C00000"/>
              </a:solidFill>
            </a:endParaRPr>
          </a:p>
        </p:txBody>
      </p:sp>
      <p:sp>
        <p:nvSpPr>
          <p:cNvPr id="6" name="TextBox 5">
            <a:extLst>
              <a:ext uri="{FF2B5EF4-FFF2-40B4-BE49-F238E27FC236}">
                <a16:creationId xmlns:a16="http://schemas.microsoft.com/office/drawing/2014/main" id="{78519490-5ACC-454B-973A-41306B24F81A}"/>
              </a:ext>
            </a:extLst>
          </p:cNvPr>
          <p:cNvSpPr txBox="1"/>
          <p:nvPr/>
        </p:nvSpPr>
        <p:spPr>
          <a:xfrm>
            <a:off x="6858015" y="2327024"/>
            <a:ext cx="384662" cy="541779"/>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3200" b="1" i="0" u="none" strike="noStrike" kern="1200" cap="none" spc="0" normalizeH="0" baseline="0" noProof="0" dirty="0">
                <a:ln>
                  <a:noFill/>
                </a:ln>
                <a:solidFill>
                  <a:srgbClr val="C00000"/>
                </a:solidFill>
                <a:effectLst/>
                <a:uLnTx/>
                <a:uFillTx/>
                <a:latin typeface="Arial Narrow"/>
                <a:ea typeface="+mn-ea"/>
                <a:cs typeface="Arial Narrow"/>
              </a:rPr>
              <a:t>&gt;</a:t>
            </a:r>
          </a:p>
        </p:txBody>
      </p:sp>
      <p:sp>
        <p:nvSpPr>
          <p:cNvPr id="37" name="TextBox 36">
            <a:extLst>
              <a:ext uri="{FF2B5EF4-FFF2-40B4-BE49-F238E27FC236}">
                <a16:creationId xmlns:a16="http://schemas.microsoft.com/office/drawing/2014/main" id="{C3010418-E41A-4615-8C5C-E06E883E7A66}"/>
              </a:ext>
            </a:extLst>
          </p:cNvPr>
          <p:cNvSpPr txBox="1"/>
          <p:nvPr/>
        </p:nvSpPr>
        <p:spPr>
          <a:xfrm>
            <a:off x="6841638" y="3100595"/>
            <a:ext cx="586274" cy="655143"/>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3200" b="1" i="0" u="none" strike="noStrike" kern="1200" cap="none" spc="0" normalizeH="0" baseline="0" noProof="0" dirty="0">
                <a:ln>
                  <a:noFill/>
                </a:ln>
                <a:solidFill>
                  <a:srgbClr val="C00000"/>
                </a:solidFill>
                <a:effectLst/>
                <a:uLnTx/>
                <a:uFillTx/>
                <a:latin typeface="Arial Narrow"/>
                <a:ea typeface="+mn-ea"/>
                <a:cs typeface="Arial Narrow"/>
              </a:rPr>
              <a:t>&lt;</a:t>
            </a:r>
          </a:p>
        </p:txBody>
      </p:sp>
      <p:sp>
        <p:nvSpPr>
          <p:cNvPr id="29" name="Footer Placeholder 1">
            <a:extLst>
              <a:ext uri="{FF2B5EF4-FFF2-40B4-BE49-F238E27FC236}">
                <a16:creationId xmlns:a16="http://schemas.microsoft.com/office/drawing/2014/main" id="{B54AA107-4FF0-4137-A1DC-88A968973957}"/>
              </a:ext>
            </a:extLst>
          </p:cNvPr>
          <p:cNvSpPr>
            <a:spLocks noGrp="1" noChangeArrowheads="1"/>
          </p:cNvSpPr>
          <p:nvPr/>
        </p:nvSpPr>
        <p:spPr bwMode="auto">
          <a:xfrm>
            <a:off x="1485900" y="6629738"/>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38" name="Picture 37">
            <a:extLst>
              <a:ext uri="{FF2B5EF4-FFF2-40B4-BE49-F238E27FC236}">
                <a16:creationId xmlns:a16="http://schemas.microsoft.com/office/drawing/2014/main" id="{7405C3BD-9346-44C0-A8E7-F64636AAEE2C}"/>
              </a:ext>
            </a:extLst>
          </p:cNvPr>
          <p:cNvPicPr>
            <a:picLocks noChangeAspect="1" noChangeArrowheads="1"/>
          </p:cNvPicPr>
          <p:nvPr/>
        </p:nvPicPr>
        <p:blipFill>
          <a:blip r:embed="rId7"/>
          <a:stretch>
            <a:fillRect/>
          </a:stretch>
        </p:blipFill>
        <p:spPr bwMode="auto">
          <a:xfrm>
            <a:off x="8386763" y="145797"/>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descr="A green text on a black background&#10;&#10;AI-generated content may be incorrect.">
            <a:extLst>
              <a:ext uri="{FF2B5EF4-FFF2-40B4-BE49-F238E27FC236}">
                <a16:creationId xmlns:a16="http://schemas.microsoft.com/office/drawing/2014/main" id="{A19A017B-B10E-4F92-9B7F-9E808DD6071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40949"/>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a:extLst>
              <a:ext uri="{FF2B5EF4-FFF2-40B4-BE49-F238E27FC236}">
                <a16:creationId xmlns:a16="http://schemas.microsoft.com/office/drawing/2014/main" id="{38BA92C5-0852-4F29-8605-03C0280FD00F}"/>
              </a:ext>
            </a:extLst>
          </p:cNvPr>
          <p:cNvSpPr/>
          <p:nvPr/>
        </p:nvSpPr>
        <p:spPr>
          <a:xfrm>
            <a:off x="0" y="5964576"/>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41" name="Slide Number Placeholder 2">
            <a:extLst>
              <a:ext uri="{FF2B5EF4-FFF2-40B4-BE49-F238E27FC236}">
                <a16:creationId xmlns:a16="http://schemas.microsoft.com/office/drawing/2014/main" id="{C8861430-0BA2-4017-A951-4FFC2BF91F14}"/>
              </a:ext>
            </a:extLst>
          </p:cNvPr>
          <p:cNvSpPr>
            <a:spLocks noGrp="1" noChangeArrowheads="1"/>
          </p:cNvSpPr>
          <p:nvPr/>
        </p:nvSpPr>
        <p:spPr bwMode="auto">
          <a:xfrm>
            <a:off x="7716838" y="5909013"/>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14</a:t>
            </a:fld>
            <a:endParaRPr lang="en-US" altLang="en-US" sz="800" b="1" dirty="0">
              <a:solidFill>
                <a:schemeClr val="bg1"/>
              </a:solidFill>
            </a:endParaRPr>
          </a:p>
        </p:txBody>
      </p:sp>
      <p:pic>
        <p:nvPicPr>
          <p:cNvPr id="42" name="Picture 41" descr="A black and white sign with black text&#10;&#10;AI-generated content may be incorrect.">
            <a:extLst>
              <a:ext uri="{FF2B5EF4-FFF2-40B4-BE49-F238E27FC236}">
                <a16:creationId xmlns:a16="http://schemas.microsoft.com/office/drawing/2014/main" id="{D29DBC8E-58EB-468F-B9D4-95DF2806C6E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07325" y="632017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descr="A green text on a white background&#10;&#10;AI-generated content may be incorrect.">
            <a:extLst>
              <a:ext uri="{FF2B5EF4-FFF2-40B4-BE49-F238E27FC236}">
                <a16:creationId xmlns:a16="http://schemas.microsoft.com/office/drawing/2014/main" id="{3804644D-784E-4BC2-929C-5DAE94D103D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70363" y="6342401"/>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descr="A blue and grey logo&#10;&#10;AI-generated content may be incorrect.">
            <a:extLst>
              <a:ext uri="{FF2B5EF4-FFF2-40B4-BE49-F238E27FC236}">
                <a16:creationId xmlns:a16="http://schemas.microsoft.com/office/drawing/2014/main" id="{08E15B79-10DA-4A34-B477-39471940C25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9275" y="6345576"/>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296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fade">
                                      <p:cBhvr>
                                        <p:cTn id="12" dur="500"/>
                                        <p:tgtEl>
                                          <p:spTgt spid="4">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Effect transition="in" filter="fade">
                                      <p:cBhvr>
                                        <p:cTn id="27" dur="500"/>
                                        <p:tgtEl>
                                          <p:spTgt spid="4">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Effect transition="in" filter="fade">
                                      <p:cBhvr>
                                        <p:cTn id="52" dur="500"/>
                                        <p:tgtEl>
                                          <p:spTgt spid="4">
                                            <p:txEl>
                                              <p:pRg st="10" end="10"/>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Effect transition="in" filter="fade">
                                      <p:cBhvr>
                                        <p:cTn id="55"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5690D-0AE6-4844-B595-5C69AFF0B380}"/>
              </a:ext>
            </a:extLst>
          </p:cNvPr>
          <p:cNvSpPr>
            <a:spLocks noGrp="1"/>
          </p:cNvSpPr>
          <p:nvPr>
            <p:ph type="title"/>
          </p:nvPr>
        </p:nvSpPr>
        <p:spPr>
          <a:xfrm>
            <a:off x="1819564" y="-103547"/>
            <a:ext cx="5504872" cy="901700"/>
          </a:xfrm>
        </p:spPr>
        <p:txBody>
          <a:bodyPr>
            <a:normAutofit/>
          </a:bodyPr>
          <a:lstStyle/>
          <a:p>
            <a:pPr algn="ctr"/>
            <a:r>
              <a:rPr lang="en-US" dirty="0">
                <a:ea typeface="ＭＳ Ｐゴシック"/>
              </a:rPr>
              <a:t>Goal for a GARAGE?</a:t>
            </a:r>
            <a:endParaRPr lang="en-US" dirty="0"/>
          </a:p>
        </p:txBody>
      </p:sp>
      <p:pic>
        <p:nvPicPr>
          <p:cNvPr id="3" name="Picture 9" descr="ZPD_HouseFigure_C.png">
            <a:extLst>
              <a:ext uri="{FF2B5EF4-FFF2-40B4-BE49-F238E27FC236}">
                <a16:creationId xmlns:a16="http://schemas.microsoft.com/office/drawing/2014/main" id="{50CC7E63-4323-4653-926F-FCF5125B49BD}"/>
              </a:ext>
            </a:extLst>
          </p:cNvPr>
          <p:cNvPicPr>
            <a:picLocks noChangeAspect="1"/>
          </p:cNvPicPr>
          <p:nvPr/>
        </p:nvPicPr>
        <p:blipFill>
          <a:blip r:embed="rId3"/>
          <a:srcRect l="20969" t="7588" r="2222" b="25049"/>
          <a:stretch>
            <a:fillRect/>
          </a:stretch>
        </p:blipFill>
        <p:spPr bwMode="auto">
          <a:xfrm>
            <a:off x="0" y="711707"/>
            <a:ext cx="8305800" cy="5357812"/>
          </a:xfrm>
          <a:prstGeom prst="rect">
            <a:avLst/>
          </a:prstGeom>
          <a:noFill/>
          <a:ln w="9525">
            <a:noFill/>
            <a:miter lim="800000"/>
            <a:headEnd/>
            <a:tailEnd/>
          </a:ln>
        </p:spPr>
      </p:pic>
      <p:sp>
        <p:nvSpPr>
          <p:cNvPr id="4" name="Text Box 22">
            <a:extLst>
              <a:ext uri="{FF2B5EF4-FFF2-40B4-BE49-F238E27FC236}">
                <a16:creationId xmlns:a16="http://schemas.microsoft.com/office/drawing/2014/main" id="{93248E0D-5B86-4DA0-B00F-E292432E5025}"/>
              </a:ext>
            </a:extLst>
          </p:cNvPr>
          <p:cNvSpPr txBox="1">
            <a:spLocks noChangeArrowheads="1"/>
          </p:cNvSpPr>
          <p:nvPr/>
        </p:nvSpPr>
        <p:spPr bwMode="auto">
          <a:xfrm>
            <a:off x="4923579" y="884599"/>
            <a:ext cx="4228648" cy="5170646"/>
          </a:xfrm>
          <a:prstGeom prst="rect">
            <a:avLst/>
          </a:prstGeom>
          <a:noFill/>
          <a:ln w="9525">
            <a:noFill/>
            <a:miter lim="800000"/>
            <a:headEnd/>
            <a:tailEnd/>
          </a:ln>
        </p:spPr>
        <p:txBody>
          <a:bodyPr wrap="square">
            <a:spAutoFit/>
          </a:bodyPr>
          <a:lstStyle/>
          <a:p>
            <a:r>
              <a:rPr lang="en-US" b="1" dirty="0">
                <a:solidFill>
                  <a:srgbClr val="130A88"/>
                </a:solidFill>
              </a:rPr>
              <a:t> With Blower Door at 50 pa</a:t>
            </a:r>
          </a:p>
          <a:p>
            <a:endParaRPr lang="en-US" dirty="0">
              <a:solidFill>
                <a:srgbClr val="50565C"/>
              </a:solidFill>
            </a:endParaRPr>
          </a:p>
          <a:p>
            <a:r>
              <a:rPr lang="en-US" b="1" i="1" dirty="0">
                <a:solidFill>
                  <a:srgbClr val="000066"/>
                </a:solidFill>
              </a:rPr>
              <a:t>Measure leaks to Outside!! </a:t>
            </a:r>
          </a:p>
          <a:p>
            <a:endParaRPr lang="en-US" sz="2000" b="1" dirty="0">
              <a:solidFill>
                <a:srgbClr val="130A88"/>
              </a:solidFill>
            </a:endParaRPr>
          </a:p>
          <a:p>
            <a:r>
              <a:rPr lang="en-US" sz="2000" b="1" dirty="0">
                <a:solidFill>
                  <a:srgbClr val="130A88"/>
                </a:solidFill>
              </a:rPr>
              <a:t>	H:Z  +  Z:O  = 50 pa </a:t>
            </a:r>
            <a:endParaRPr lang="en-US" sz="2000" b="1" dirty="0">
              <a:solidFill>
                <a:srgbClr val="50565C"/>
              </a:solidFill>
            </a:endParaRPr>
          </a:p>
          <a:p>
            <a:r>
              <a:rPr lang="en-US" sz="2000" b="1" dirty="0">
                <a:solidFill>
                  <a:srgbClr val="50565C"/>
                </a:solidFill>
              </a:rPr>
              <a:t>	</a:t>
            </a:r>
            <a:r>
              <a:rPr lang="en-US" sz="2000" dirty="0">
                <a:solidFill>
                  <a:srgbClr val="50565C"/>
                </a:solidFill>
              </a:rPr>
              <a:t>49		 1	 = 50</a:t>
            </a:r>
            <a:endParaRPr lang="en-US" sz="2000" b="1" dirty="0">
              <a:solidFill>
                <a:srgbClr val="50565C"/>
              </a:solidFill>
            </a:endParaRPr>
          </a:p>
          <a:p>
            <a:r>
              <a:rPr lang="en-US" sz="2000" b="1" dirty="0">
                <a:solidFill>
                  <a:srgbClr val="50565C"/>
                </a:solidFill>
              </a:rPr>
              <a:t>	</a:t>
            </a:r>
            <a:r>
              <a:rPr lang="en-US" sz="2000" dirty="0">
                <a:solidFill>
                  <a:srgbClr val="50565C"/>
                </a:solidFill>
              </a:rPr>
              <a:t>PPB     MC     PPB or MC?</a:t>
            </a:r>
          </a:p>
          <a:p>
            <a:r>
              <a:rPr lang="en-US" sz="2000" dirty="0">
                <a:solidFill>
                  <a:srgbClr val="50565C"/>
                </a:solidFill>
              </a:rPr>
              <a:t>	 1   		13	   Ratio Leaks</a:t>
            </a:r>
          </a:p>
          <a:p>
            <a:r>
              <a:rPr lang="en-US" sz="2000" b="1" i="1" dirty="0">
                <a:solidFill>
                  <a:srgbClr val="000066"/>
                </a:solidFill>
              </a:rPr>
              <a:t> </a:t>
            </a:r>
            <a:endParaRPr lang="en-US" sz="2000" b="1" dirty="0">
              <a:solidFill>
                <a:srgbClr val="50565C"/>
              </a:solidFill>
            </a:endParaRPr>
          </a:p>
          <a:p>
            <a:r>
              <a:rPr lang="en-US" sz="2000" b="1" i="1" dirty="0">
                <a:solidFill>
                  <a:srgbClr val="FF0000"/>
                </a:solidFill>
              </a:rPr>
              <a:t>	  The GOAL: 50 pascals</a:t>
            </a:r>
          </a:p>
          <a:p>
            <a:endParaRPr lang="en-US" sz="2000" b="1" i="1" dirty="0">
              <a:solidFill>
                <a:srgbClr val="FF0000"/>
              </a:solidFill>
            </a:endParaRPr>
          </a:p>
          <a:p>
            <a:r>
              <a:rPr lang="en-US" sz="1800" b="1" i="1" dirty="0">
                <a:solidFill>
                  <a:srgbClr val="002060"/>
                </a:solidFill>
              </a:rPr>
              <a:t>    Why?</a:t>
            </a:r>
            <a:r>
              <a:rPr lang="en-US" b="1" i="1" dirty="0">
                <a:solidFill>
                  <a:srgbClr val="FF0000"/>
                </a:solidFill>
              </a:rPr>
              <a:t> Contaminants!</a:t>
            </a:r>
          </a:p>
          <a:p>
            <a:endParaRPr lang="en-US" sz="1800" b="1" i="1" dirty="0">
              <a:solidFill>
                <a:srgbClr val="FF0000"/>
              </a:solidFill>
            </a:endParaRPr>
          </a:p>
          <a:p>
            <a:pPr marL="285750" indent="-285750">
              <a:buFont typeface="Arial" panose="020B0604020202020204" pitchFamily="34" charset="0"/>
              <a:buChar char="•"/>
            </a:pPr>
            <a:r>
              <a:rPr lang="en-US" sz="1800" dirty="0">
                <a:solidFill>
                  <a:srgbClr val="002060"/>
                </a:solidFill>
              </a:rPr>
              <a:t>Calculate with ratio to estimate leakage area at </a:t>
            </a:r>
            <a:r>
              <a:rPr lang="en-US" sz="1800" dirty="0">
                <a:solidFill>
                  <a:srgbClr val="C00000"/>
                </a:solidFill>
              </a:rPr>
              <a:t>House</a:t>
            </a:r>
            <a:r>
              <a:rPr lang="en-US" sz="1800" dirty="0">
                <a:solidFill>
                  <a:srgbClr val="002060"/>
                </a:solidFill>
              </a:rPr>
              <a:t>:Garage. </a:t>
            </a:r>
          </a:p>
          <a:p>
            <a:endParaRPr lang="en-US" sz="2000" b="1" i="1" dirty="0">
              <a:solidFill>
                <a:srgbClr val="FF0000"/>
              </a:solidFill>
            </a:endParaRPr>
          </a:p>
        </p:txBody>
      </p:sp>
      <p:sp>
        <p:nvSpPr>
          <p:cNvPr id="15" name="Rectangle 25">
            <a:extLst>
              <a:ext uri="{FF2B5EF4-FFF2-40B4-BE49-F238E27FC236}">
                <a16:creationId xmlns:a16="http://schemas.microsoft.com/office/drawing/2014/main" id="{27246DC8-D51C-40CD-BFA8-D7800BA4DAB1}"/>
              </a:ext>
            </a:extLst>
          </p:cNvPr>
          <p:cNvSpPr>
            <a:spLocks noChangeArrowheads="1"/>
          </p:cNvSpPr>
          <p:nvPr/>
        </p:nvSpPr>
        <p:spPr bwMode="auto">
          <a:xfrm>
            <a:off x="1987550" y="2485235"/>
            <a:ext cx="2531488" cy="2303462"/>
          </a:xfrm>
          <a:prstGeom prst="rect">
            <a:avLst/>
          </a:prstGeom>
          <a:noFill/>
          <a:ln w="76200">
            <a:solidFill>
              <a:srgbClr val="A81404"/>
            </a:solidFill>
            <a:miter lim="800000"/>
            <a:headEnd/>
            <a:tailEnd/>
          </a:ln>
        </p:spPr>
        <p:txBody>
          <a:bodyPr wrap="none" anchor="ctr"/>
          <a:lstStyle/>
          <a:p>
            <a:endParaRPr lang="en-US"/>
          </a:p>
        </p:txBody>
      </p:sp>
      <p:pic>
        <p:nvPicPr>
          <p:cNvPr id="16" name="Picture 26" descr="ZPD_HouseFigure_Menometer.png">
            <a:extLst>
              <a:ext uri="{FF2B5EF4-FFF2-40B4-BE49-F238E27FC236}">
                <a16:creationId xmlns:a16="http://schemas.microsoft.com/office/drawing/2014/main" id="{0B760F4B-56C9-4E32-8AA4-C3589D6BE16D}"/>
              </a:ext>
            </a:extLst>
          </p:cNvPr>
          <p:cNvPicPr>
            <a:picLocks noChangeAspect="1"/>
          </p:cNvPicPr>
          <p:nvPr/>
        </p:nvPicPr>
        <p:blipFill>
          <a:blip r:embed="rId4"/>
          <a:srcRect/>
          <a:stretch>
            <a:fillRect/>
          </a:stretch>
        </p:blipFill>
        <p:spPr bwMode="auto">
          <a:xfrm>
            <a:off x="3836925" y="3754087"/>
            <a:ext cx="650422" cy="1042242"/>
          </a:xfrm>
          <a:prstGeom prst="rect">
            <a:avLst/>
          </a:prstGeom>
          <a:noFill/>
          <a:ln w="9525">
            <a:noFill/>
            <a:miter lim="800000"/>
            <a:headEnd/>
            <a:tailEnd/>
          </a:ln>
        </p:spPr>
      </p:pic>
      <p:sp>
        <p:nvSpPr>
          <p:cNvPr id="17" name="Text Box 20">
            <a:extLst>
              <a:ext uri="{FF2B5EF4-FFF2-40B4-BE49-F238E27FC236}">
                <a16:creationId xmlns:a16="http://schemas.microsoft.com/office/drawing/2014/main" id="{64B7EFF6-6232-46E1-9BC8-F09F34EE56E6}"/>
              </a:ext>
            </a:extLst>
          </p:cNvPr>
          <p:cNvSpPr txBox="1">
            <a:spLocks noChangeArrowheads="1"/>
          </p:cNvSpPr>
          <p:nvPr/>
        </p:nvSpPr>
        <p:spPr bwMode="auto">
          <a:xfrm>
            <a:off x="3864633" y="3816430"/>
            <a:ext cx="582561" cy="338554"/>
          </a:xfrm>
          <a:prstGeom prst="rect">
            <a:avLst/>
          </a:prstGeom>
          <a:noFill/>
          <a:ln w="9525">
            <a:noFill/>
            <a:miter lim="800000"/>
            <a:headEnd/>
            <a:tailEnd/>
          </a:ln>
        </p:spPr>
        <p:txBody>
          <a:bodyPr wrap="square">
            <a:spAutoFit/>
          </a:bodyPr>
          <a:lstStyle/>
          <a:p>
            <a:r>
              <a:rPr lang="en-US" sz="1600" b="1" dirty="0">
                <a:solidFill>
                  <a:srgbClr val="00003E"/>
                </a:solidFill>
              </a:rPr>
              <a:t> -50</a:t>
            </a:r>
          </a:p>
        </p:txBody>
      </p:sp>
      <p:sp>
        <p:nvSpPr>
          <p:cNvPr id="18" name="Freeform 46">
            <a:extLst>
              <a:ext uri="{FF2B5EF4-FFF2-40B4-BE49-F238E27FC236}">
                <a16:creationId xmlns:a16="http://schemas.microsoft.com/office/drawing/2014/main" id="{86AB1683-3CE4-4670-A1A5-4ECD7A4995A8}"/>
              </a:ext>
            </a:extLst>
          </p:cNvPr>
          <p:cNvSpPr>
            <a:spLocks noChangeArrowheads="1"/>
          </p:cNvSpPr>
          <p:nvPr/>
        </p:nvSpPr>
        <p:spPr bwMode="auto">
          <a:xfrm rot="5400000" flipH="1">
            <a:off x="4212105" y="4380094"/>
            <a:ext cx="255942" cy="849746"/>
          </a:xfrm>
          <a:custGeom>
            <a:avLst/>
            <a:gdLst>
              <a:gd name="T0" fmla="*/ 18050 w 1117600"/>
              <a:gd name="T1" fmla="*/ 2028062 h 215900"/>
              <a:gd name="T2" fmla="*/ 13537 w 1117600"/>
              <a:gd name="T3" fmla="*/ 477188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chemeClr val="accent1"/>
            </a:solidFill>
            <a:round/>
            <a:headEnd/>
            <a:tailEnd/>
          </a:ln>
        </p:spPr>
        <p:txBody>
          <a:bodyPr/>
          <a:lstStyle/>
          <a:p>
            <a:endParaRPr lang="en-US" dirty="0">
              <a:highlight>
                <a:srgbClr val="008000"/>
              </a:highlight>
            </a:endParaRPr>
          </a:p>
        </p:txBody>
      </p:sp>
      <p:sp>
        <p:nvSpPr>
          <p:cNvPr id="21" name="Text Box 23">
            <a:extLst>
              <a:ext uri="{FF2B5EF4-FFF2-40B4-BE49-F238E27FC236}">
                <a16:creationId xmlns:a16="http://schemas.microsoft.com/office/drawing/2014/main" id="{B58FE4E6-0714-48C7-B81B-A3A89390A26A}"/>
              </a:ext>
            </a:extLst>
          </p:cNvPr>
          <p:cNvSpPr txBox="1">
            <a:spLocks noChangeArrowheads="1"/>
          </p:cNvSpPr>
          <p:nvPr/>
        </p:nvSpPr>
        <p:spPr bwMode="auto">
          <a:xfrm>
            <a:off x="783975" y="3944140"/>
            <a:ext cx="1116467" cy="400110"/>
          </a:xfrm>
          <a:prstGeom prst="rect">
            <a:avLst/>
          </a:prstGeom>
          <a:noFill/>
          <a:ln w="9525">
            <a:noFill/>
            <a:miter lim="800000"/>
            <a:headEnd/>
            <a:tailEnd/>
          </a:ln>
        </p:spPr>
        <p:txBody>
          <a:bodyPr wrap="square">
            <a:spAutoFit/>
          </a:bodyPr>
          <a:lstStyle/>
          <a:p>
            <a:pPr algn="ctr"/>
            <a:r>
              <a:rPr lang="en-US" sz="2000" b="1" dirty="0">
                <a:solidFill>
                  <a:srgbClr val="130A88"/>
                </a:solidFill>
              </a:rPr>
              <a:t>Garage</a:t>
            </a:r>
          </a:p>
        </p:txBody>
      </p:sp>
      <p:pic>
        <p:nvPicPr>
          <p:cNvPr id="24" name="Graphic 23" descr="Sun">
            <a:extLst>
              <a:ext uri="{FF2B5EF4-FFF2-40B4-BE49-F238E27FC236}">
                <a16:creationId xmlns:a16="http://schemas.microsoft.com/office/drawing/2014/main" id="{90A637B8-5E98-4F0D-AB52-091215BBE4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375" y="3944140"/>
            <a:ext cx="734208" cy="734208"/>
          </a:xfrm>
          <a:prstGeom prst="rect">
            <a:avLst/>
          </a:prstGeom>
        </p:spPr>
      </p:pic>
      <p:sp>
        <p:nvSpPr>
          <p:cNvPr id="31" name="Arc 30">
            <a:extLst>
              <a:ext uri="{FF2B5EF4-FFF2-40B4-BE49-F238E27FC236}">
                <a16:creationId xmlns:a16="http://schemas.microsoft.com/office/drawing/2014/main" id="{062D1F52-0EF3-4B6A-93CD-8D2408371C3F}"/>
              </a:ext>
            </a:extLst>
          </p:cNvPr>
          <p:cNvSpPr/>
          <p:nvPr/>
        </p:nvSpPr>
        <p:spPr>
          <a:xfrm rot="15759660" flipH="1">
            <a:off x="2159935" y="3780810"/>
            <a:ext cx="239681" cy="1208454"/>
          </a:xfrm>
          <a:prstGeom prst="arc">
            <a:avLst>
              <a:gd name="adj1" fmla="val 16200000"/>
              <a:gd name="adj2" fmla="val 18892789"/>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b="1" dirty="0"/>
          </a:p>
        </p:txBody>
      </p:sp>
      <p:sp>
        <p:nvSpPr>
          <p:cNvPr id="32" name="Arc 31">
            <a:extLst>
              <a:ext uri="{FF2B5EF4-FFF2-40B4-BE49-F238E27FC236}">
                <a16:creationId xmlns:a16="http://schemas.microsoft.com/office/drawing/2014/main" id="{F4E7FA12-5104-4EB6-90D8-E87EDDAB12D8}"/>
              </a:ext>
            </a:extLst>
          </p:cNvPr>
          <p:cNvSpPr/>
          <p:nvPr/>
        </p:nvSpPr>
        <p:spPr>
          <a:xfrm rot="16200000" flipH="1">
            <a:off x="968830" y="4018178"/>
            <a:ext cx="239681" cy="988679"/>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Rectangle 32">
            <a:extLst>
              <a:ext uri="{FF2B5EF4-FFF2-40B4-BE49-F238E27FC236}">
                <a16:creationId xmlns:a16="http://schemas.microsoft.com/office/drawing/2014/main" id="{04D1CA7D-46C1-4F67-820D-0C58C376A0B5}"/>
              </a:ext>
            </a:extLst>
          </p:cNvPr>
          <p:cNvSpPr/>
          <p:nvPr/>
        </p:nvSpPr>
        <p:spPr>
          <a:xfrm>
            <a:off x="2102846" y="4306820"/>
            <a:ext cx="1358064" cy="369332"/>
          </a:xfrm>
          <a:prstGeom prst="rect">
            <a:avLst/>
          </a:prstGeom>
        </p:spPr>
        <p:txBody>
          <a:bodyPr wrap="none">
            <a:spAutoFit/>
          </a:bodyPr>
          <a:lstStyle/>
          <a:p>
            <a:r>
              <a:rPr lang="en-US" sz="1800" b="1" dirty="0">
                <a:solidFill>
                  <a:srgbClr val="130A88"/>
                </a:solidFill>
              </a:rPr>
              <a:t>H:Z=49 pa </a:t>
            </a:r>
            <a:endParaRPr lang="en-US" sz="1800" dirty="0"/>
          </a:p>
        </p:txBody>
      </p:sp>
      <p:sp>
        <p:nvSpPr>
          <p:cNvPr id="29" name="Rectangle 28">
            <a:extLst>
              <a:ext uri="{FF2B5EF4-FFF2-40B4-BE49-F238E27FC236}">
                <a16:creationId xmlns:a16="http://schemas.microsoft.com/office/drawing/2014/main" id="{4409FF6D-E54A-4C5B-ACC4-BF4DB4373868}"/>
              </a:ext>
            </a:extLst>
          </p:cNvPr>
          <p:cNvSpPr/>
          <p:nvPr/>
        </p:nvSpPr>
        <p:spPr>
          <a:xfrm>
            <a:off x="151147" y="4189515"/>
            <a:ext cx="710451" cy="369332"/>
          </a:xfrm>
          <a:prstGeom prst="rect">
            <a:avLst/>
          </a:prstGeom>
        </p:spPr>
        <p:txBody>
          <a:bodyPr wrap="none">
            <a:spAutoFit/>
          </a:bodyPr>
          <a:lstStyle/>
          <a:p>
            <a:r>
              <a:rPr lang="en-US" sz="1800" b="1" dirty="0">
                <a:solidFill>
                  <a:srgbClr val="130A88"/>
                </a:solidFill>
              </a:rPr>
              <a:t>1 pa </a:t>
            </a:r>
            <a:endParaRPr lang="en-US" sz="1800" dirty="0">
              <a:solidFill>
                <a:srgbClr val="130A88"/>
              </a:solidFill>
            </a:endParaRPr>
          </a:p>
        </p:txBody>
      </p:sp>
      <p:sp>
        <p:nvSpPr>
          <p:cNvPr id="20" name="Text Box 23">
            <a:extLst>
              <a:ext uri="{FF2B5EF4-FFF2-40B4-BE49-F238E27FC236}">
                <a16:creationId xmlns:a16="http://schemas.microsoft.com/office/drawing/2014/main" id="{6965BF07-5130-4483-BF7B-FFE67CB02788}"/>
              </a:ext>
            </a:extLst>
          </p:cNvPr>
          <p:cNvSpPr txBox="1">
            <a:spLocks noChangeArrowheads="1"/>
          </p:cNvSpPr>
          <p:nvPr/>
        </p:nvSpPr>
        <p:spPr bwMode="auto">
          <a:xfrm>
            <a:off x="2628896" y="2996842"/>
            <a:ext cx="1284326" cy="523220"/>
          </a:xfrm>
          <a:prstGeom prst="rect">
            <a:avLst/>
          </a:prstGeom>
          <a:noFill/>
          <a:ln w="9525">
            <a:noFill/>
            <a:miter lim="800000"/>
            <a:headEnd/>
            <a:tailEnd/>
          </a:ln>
        </p:spPr>
        <p:txBody>
          <a:bodyPr wrap="none">
            <a:spAutoFit/>
          </a:bodyPr>
          <a:lstStyle/>
          <a:p>
            <a:r>
              <a:rPr lang="en-US" sz="2800" b="1" dirty="0">
                <a:solidFill>
                  <a:srgbClr val="C00000"/>
                </a:solidFill>
              </a:rPr>
              <a:t>House</a:t>
            </a:r>
          </a:p>
        </p:txBody>
      </p:sp>
      <p:sp>
        <p:nvSpPr>
          <p:cNvPr id="19" name="Footer Placeholder 1">
            <a:extLst>
              <a:ext uri="{FF2B5EF4-FFF2-40B4-BE49-F238E27FC236}">
                <a16:creationId xmlns:a16="http://schemas.microsoft.com/office/drawing/2014/main" id="{3F8E517A-7833-4531-81EF-296EE1A1AADE}"/>
              </a:ext>
            </a:extLst>
          </p:cNvPr>
          <p:cNvSpPr>
            <a:spLocks noGrp="1" noChangeArrowheads="1"/>
          </p:cNvSpPr>
          <p:nvPr/>
        </p:nvSpPr>
        <p:spPr bwMode="auto">
          <a:xfrm>
            <a:off x="1485900" y="6629738"/>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22" name="Picture 21">
            <a:extLst>
              <a:ext uri="{FF2B5EF4-FFF2-40B4-BE49-F238E27FC236}">
                <a16:creationId xmlns:a16="http://schemas.microsoft.com/office/drawing/2014/main" id="{1A2D7D5F-D8B1-4E80-8250-F51916EC506E}"/>
              </a:ext>
            </a:extLst>
          </p:cNvPr>
          <p:cNvPicPr>
            <a:picLocks noChangeAspect="1" noChangeArrowheads="1"/>
          </p:cNvPicPr>
          <p:nvPr/>
        </p:nvPicPr>
        <p:blipFill>
          <a:blip r:embed="rId7"/>
          <a:stretch>
            <a:fillRect/>
          </a:stretch>
        </p:blipFill>
        <p:spPr bwMode="auto">
          <a:xfrm>
            <a:off x="8386763" y="145797"/>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A green text on a black background&#10;&#10;AI-generated content may be incorrect.">
            <a:extLst>
              <a:ext uri="{FF2B5EF4-FFF2-40B4-BE49-F238E27FC236}">
                <a16:creationId xmlns:a16="http://schemas.microsoft.com/office/drawing/2014/main" id="{55D1EF8A-A65E-4021-865C-758A0FD741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40949"/>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a:extLst>
              <a:ext uri="{FF2B5EF4-FFF2-40B4-BE49-F238E27FC236}">
                <a16:creationId xmlns:a16="http://schemas.microsoft.com/office/drawing/2014/main" id="{D2BB19D3-3D85-4866-B23F-E0B123A70AB1}"/>
              </a:ext>
            </a:extLst>
          </p:cNvPr>
          <p:cNvSpPr/>
          <p:nvPr/>
        </p:nvSpPr>
        <p:spPr>
          <a:xfrm>
            <a:off x="0" y="5964576"/>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26" name="Slide Number Placeholder 2">
            <a:extLst>
              <a:ext uri="{FF2B5EF4-FFF2-40B4-BE49-F238E27FC236}">
                <a16:creationId xmlns:a16="http://schemas.microsoft.com/office/drawing/2014/main" id="{3D5BB980-F4D0-4D16-A10E-142F02A96F51}"/>
              </a:ext>
            </a:extLst>
          </p:cNvPr>
          <p:cNvSpPr>
            <a:spLocks noGrp="1" noChangeArrowheads="1"/>
          </p:cNvSpPr>
          <p:nvPr/>
        </p:nvSpPr>
        <p:spPr bwMode="auto">
          <a:xfrm>
            <a:off x="7716838" y="5909013"/>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15</a:t>
            </a:fld>
            <a:endParaRPr lang="en-US" altLang="en-US" sz="800" b="1" dirty="0">
              <a:solidFill>
                <a:schemeClr val="bg1"/>
              </a:solidFill>
            </a:endParaRPr>
          </a:p>
        </p:txBody>
      </p:sp>
      <p:pic>
        <p:nvPicPr>
          <p:cNvPr id="27" name="Picture 26" descr="A black and white sign with black text&#10;&#10;AI-generated content may be incorrect.">
            <a:extLst>
              <a:ext uri="{FF2B5EF4-FFF2-40B4-BE49-F238E27FC236}">
                <a16:creationId xmlns:a16="http://schemas.microsoft.com/office/drawing/2014/main" id="{67CBF934-DE9D-4A44-9D06-7871F559369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07325" y="632017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A green text on a white background&#10;&#10;AI-generated content may be incorrect.">
            <a:extLst>
              <a:ext uri="{FF2B5EF4-FFF2-40B4-BE49-F238E27FC236}">
                <a16:creationId xmlns:a16="http://schemas.microsoft.com/office/drawing/2014/main" id="{2C488C3E-4F8E-4832-978A-267FD766E67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70363" y="6342401"/>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A blue and grey logo&#10;&#10;AI-generated content may be incorrect.">
            <a:extLst>
              <a:ext uri="{FF2B5EF4-FFF2-40B4-BE49-F238E27FC236}">
                <a16:creationId xmlns:a16="http://schemas.microsoft.com/office/drawing/2014/main" id="{CE5B362D-ECE6-4BC2-8EF4-0CCC71E09F5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9275" y="6345576"/>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838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animEffect transition="in" filter="fade">
                                      <p:cBhvr>
                                        <p:cTn id="7" dur="500"/>
                                        <p:tgtEl>
                                          <p:spTgt spid="4">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1" end="11"/>
                                            </p:txEl>
                                          </p:spTgt>
                                        </p:tgtEl>
                                        <p:attrNameLst>
                                          <p:attrName>style.visibility</p:attrName>
                                        </p:attrNameLst>
                                      </p:cBhvr>
                                      <p:to>
                                        <p:strVal val="visible"/>
                                      </p:to>
                                    </p:set>
                                    <p:animEffect transition="in" filter="fade">
                                      <p:cBhvr>
                                        <p:cTn id="12" dur="500"/>
                                        <p:tgtEl>
                                          <p:spTgt spid="4">
                                            <p:txEl>
                                              <p:pRg st="11" end="1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13" end="13"/>
                                            </p:txEl>
                                          </p:spTgt>
                                        </p:tgtEl>
                                        <p:attrNameLst>
                                          <p:attrName>style.visibility</p:attrName>
                                        </p:attrNameLst>
                                      </p:cBhvr>
                                      <p:to>
                                        <p:strVal val="visible"/>
                                      </p:to>
                                    </p:set>
                                    <p:animEffect transition="in" filter="fade">
                                      <p:cBhvr>
                                        <p:cTn id="22"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705404" y="-75787"/>
            <a:ext cx="7891507" cy="1017381"/>
          </a:xfrm>
        </p:spPr>
        <p:txBody>
          <a:bodyPr/>
          <a:lstStyle/>
          <a:p>
            <a:pPr algn="ctr" eaLnBrk="1" fontAlgn="auto" hangingPunct="1">
              <a:spcAft>
                <a:spcPts val="0"/>
              </a:spcAft>
              <a:defRPr/>
            </a:pPr>
            <a:r>
              <a:rPr lang="en-US" dirty="0"/>
              <a:t>Ratio of Pressure to Leakage</a:t>
            </a:r>
          </a:p>
        </p:txBody>
      </p:sp>
      <p:sp>
        <p:nvSpPr>
          <p:cNvPr id="29698" name="Rectangle 3"/>
          <p:cNvSpPr>
            <a:spLocks noGrp="1" noChangeArrowheads="1"/>
          </p:cNvSpPr>
          <p:nvPr>
            <p:ph idx="4294967295"/>
          </p:nvPr>
        </p:nvSpPr>
        <p:spPr>
          <a:xfrm>
            <a:off x="412088" y="964090"/>
            <a:ext cx="8359775" cy="485775"/>
          </a:xfrm>
        </p:spPr>
        <p:txBody>
          <a:bodyPr>
            <a:normAutofit fontScale="70000" lnSpcReduction="20000"/>
          </a:bodyPr>
          <a:lstStyle/>
          <a:p>
            <a:pPr eaLnBrk="1" hangingPunct="1">
              <a:buFontTx/>
              <a:buNone/>
            </a:pPr>
            <a:r>
              <a:rPr lang="en-US" b="1" dirty="0">
                <a:solidFill>
                  <a:srgbClr val="000066"/>
                </a:solidFill>
                <a:ea typeface="ＭＳ Ｐゴシック"/>
                <a:cs typeface="ＭＳ Ｐゴシック"/>
              </a:rPr>
              <a:t>			Zone Pressures         		“Relative” Size of Leaks</a:t>
            </a:r>
          </a:p>
        </p:txBody>
      </p:sp>
      <p:graphicFrame>
        <p:nvGraphicFramePr>
          <p:cNvPr id="26692" name="Group 68"/>
          <p:cNvGraphicFramePr>
            <a:graphicFrameLocks noGrp="1"/>
          </p:cNvGraphicFramePr>
          <p:nvPr>
            <p:extLst>
              <p:ext uri="{D42A27DB-BD31-4B8C-83A1-F6EECF244321}">
                <p14:modId xmlns:p14="http://schemas.microsoft.com/office/powerpoint/2010/main" val="51003386"/>
              </p:ext>
            </p:extLst>
          </p:nvPr>
        </p:nvGraphicFramePr>
        <p:xfrm>
          <a:off x="415997" y="1428540"/>
          <a:ext cx="3975100" cy="3649666"/>
        </p:xfrm>
        <a:graphic>
          <a:graphicData uri="http://schemas.openxmlformats.org/drawingml/2006/table">
            <a:tbl>
              <a:tblPr/>
              <a:tblGrid>
                <a:gridCol w="19558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ＭＳ Ｐゴシック"/>
                          <a:cs typeface="ＭＳ Ｐゴシック"/>
                        </a:rPr>
                        <a:t>House-Zone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ＭＳ Ｐゴシック"/>
                          <a:cs typeface="ＭＳ Ｐゴシック"/>
                        </a:rPr>
                        <a:t>Zone-Outside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0"/>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38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1"/>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2"/>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37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3"/>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41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4"/>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45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5"/>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48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6"/>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49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7"/>
                  </a:ext>
                </a:extLst>
              </a:tr>
            </a:tbl>
          </a:graphicData>
        </a:graphic>
      </p:graphicFrame>
      <p:graphicFrame>
        <p:nvGraphicFramePr>
          <p:cNvPr id="26693" name="Group 69"/>
          <p:cNvGraphicFramePr>
            <a:graphicFrameLocks noGrp="1"/>
          </p:cNvGraphicFramePr>
          <p:nvPr>
            <p:extLst>
              <p:ext uri="{D42A27DB-BD31-4B8C-83A1-F6EECF244321}">
                <p14:modId xmlns:p14="http://schemas.microsoft.com/office/powerpoint/2010/main" val="177931469"/>
              </p:ext>
            </p:extLst>
          </p:nvPr>
        </p:nvGraphicFramePr>
        <p:xfrm>
          <a:off x="4800672" y="1428540"/>
          <a:ext cx="3975100" cy="3660775"/>
        </p:xfrm>
        <a:graphic>
          <a:graphicData uri="http://schemas.openxmlformats.org/drawingml/2006/table">
            <a:tbl>
              <a:tblPr/>
              <a:tblGrid>
                <a:gridCol w="19558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ＭＳ Ｐゴシック"/>
                          <a:cs typeface="ＭＳ Ｐゴシック"/>
                        </a:rPr>
                        <a:t>House-Zone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ＭＳ Ｐゴシック"/>
                          <a:cs typeface="ＭＳ Ｐゴシック"/>
                        </a:rPr>
                        <a:t>Zone-Outside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0"/>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1"/>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2"/>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3"/>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4"/>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5"/>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6"/>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7"/>
                  </a:ext>
                </a:extLst>
              </a:tr>
            </a:tbl>
          </a:graphicData>
        </a:graphic>
      </p:graphicFrame>
      <p:sp>
        <p:nvSpPr>
          <p:cNvPr id="17" name="Right Arrow 16"/>
          <p:cNvSpPr>
            <a:spLocks noChangeArrowheads="1"/>
          </p:cNvSpPr>
          <p:nvPr/>
        </p:nvSpPr>
        <p:spPr bwMode="auto">
          <a:xfrm>
            <a:off x="425522" y="4427768"/>
            <a:ext cx="762000" cy="838200"/>
          </a:xfrm>
          <a:prstGeom prst="rightArrow">
            <a:avLst>
              <a:gd name="adj1" fmla="val 56065"/>
              <a:gd name="adj2" fmla="val 50000"/>
            </a:avLst>
          </a:prstGeom>
          <a:gradFill rotWithShape="1">
            <a:gsLst>
              <a:gs pos="0">
                <a:schemeClr val="bg1">
                  <a:alpha val="57999"/>
                </a:schemeClr>
              </a:gs>
              <a:gs pos="100000">
                <a:srgbClr val="8FD744"/>
              </a:gs>
            </a:gsLst>
            <a:lin ang="0" scaled="1"/>
          </a:gradFill>
          <a:ln w="9525">
            <a:noFill/>
            <a:round/>
            <a:headEnd/>
            <a:tailEnd/>
          </a:ln>
        </p:spPr>
        <p:txBody>
          <a:bodyPr/>
          <a:lstStyle/>
          <a:p>
            <a:pPr algn="ctr" defTabSz="914400"/>
            <a:endParaRPr lang="en-US" sz="2800" b="1"/>
          </a:p>
        </p:txBody>
      </p:sp>
      <p:sp>
        <p:nvSpPr>
          <p:cNvPr id="18" name="Right Arrow 17"/>
          <p:cNvSpPr/>
          <p:nvPr/>
        </p:nvSpPr>
        <p:spPr bwMode="auto">
          <a:xfrm>
            <a:off x="3552680" y="4437293"/>
            <a:ext cx="1835150" cy="838200"/>
          </a:xfrm>
          <a:prstGeom prst="rightArrow">
            <a:avLst>
              <a:gd name="adj1" fmla="val 56061"/>
              <a:gd name="adj2" fmla="val 50000"/>
            </a:avLst>
          </a:prstGeom>
          <a:gradFill flip="none" rotWithShape="1">
            <a:gsLst>
              <a:gs pos="0">
                <a:schemeClr val="bg1">
                  <a:alpha val="0"/>
                </a:schemeClr>
              </a:gs>
              <a:gs pos="86000">
                <a:srgbClr val="8FD744"/>
              </a:gs>
            </a:gsLst>
            <a:lin ang="0" scaled="1"/>
            <a:tileRect/>
          </a:gradFill>
          <a:ln w="9525" cap="flat" cmpd="sng" algn="ctr">
            <a:noFill/>
            <a:prstDash val="solid"/>
            <a:round/>
            <a:headEnd type="none" w="med" len="med"/>
            <a:tailEnd type="none" w="med" len="med"/>
          </a:ln>
          <a:effectLst/>
        </p:spPr>
        <p:txBody>
          <a:bodyPr/>
          <a:lstStyle/>
          <a:p>
            <a:pPr algn="ctr" defTabSz="914400">
              <a:defRPr/>
            </a:pPr>
            <a:endParaRPr lang="en-US" sz="2800" b="1" dirty="0">
              <a:latin typeface="Arial" pitchFamily="-108" charset="0"/>
              <a:ea typeface="ＭＳ Ｐゴシック" charset="-128"/>
              <a:cs typeface="ＭＳ Ｐゴシック" charset="-128"/>
            </a:endParaRPr>
          </a:p>
        </p:txBody>
      </p:sp>
      <p:sp>
        <p:nvSpPr>
          <p:cNvPr id="22" name="Rectangle 3"/>
          <p:cNvSpPr txBox="1">
            <a:spLocks noChangeArrowheads="1"/>
          </p:cNvSpPr>
          <p:nvPr/>
        </p:nvSpPr>
        <p:spPr bwMode="auto">
          <a:xfrm>
            <a:off x="6104586" y="4635080"/>
            <a:ext cx="1303338" cy="485775"/>
          </a:xfrm>
          <a:prstGeom prst="rect">
            <a:avLst/>
          </a:prstGeom>
          <a:noFill/>
          <a:ln w="9525">
            <a:noFill/>
            <a:miter lim="800000"/>
            <a:headEnd/>
            <a:tailEnd/>
          </a:ln>
        </p:spPr>
        <p:txBody>
          <a:bodyPr lIns="0" tIns="0" rIns="0" bIns="0"/>
          <a:lstStyle/>
          <a:p>
            <a:pPr marL="342900" indent="-342900" algn="ctr" defTabSz="914400" eaLnBrk="0" hangingPunct="0">
              <a:spcBef>
                <a:spcPts val="1200"/>
              </a:spcBef>
              <a:buClr>
                <a:srgbClr val="8DC63F"/>
              </a:buClr>
              <a:defRPr/>
            </a:pPr>
            <a:r>
              <a:rPr lang="en-US" b="1" kern="0" dirty="0">
                <a:solidFill>
                  <a:srgbClr val="6B9EC6"/>
                </a:solidFill>
                <a:latin typeface="+mn-lt"/>
                <a:ea typeface="ＭＳ Ｐゴシック" charset="-128"/>
                <a:cs typeface="ＭＳ Ｐゴシック" charset="-128"/>
              </a:rPr>
              <a:t>TO</a:t>
            </a:r>
          </a:p>
        </p:txBody>
      </p:sp>
      <p:sp>
        <p:nvSpPr>
          <p:cNvPr id="19" name="TextBox 18">
            <a:extLst>
              <a:ext uri="{FF2B5EF4-FFF2-40B4-BE49-F238E27FC236}">
                <a16:creationId xmlns:a16="http://schemas.microsoft.com/office/drawing/2014/main" id="{5DA5CE3E-E408-4EA7-8683-2D89AB4854C3}"/>
              </a:ext>
            </a:extLst>
          </p:cNvPr>
          <p:cNvSpPr txBox="1"/>
          <p:nvPr/>
        </p:nvSpPr>
        <p:spPr>
          <a:xfrm>
            <a:off x="336839" y="5074024"/>
            <a:ext cx="4077999" cy="838200"/>
          </a:xfrm>
          <a:prstGeom prst="rect">
            <a:avLst/>
          </a:prstGeom>
        </p:spPr>
        <p:txBody>
          <a:bodyPr vert="horz" wrap="square" lIns="91440" tIns="45720" rIns="91440" bIns="45720" rtlCol="0">
            <a:no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endParaRPr kumimoji="0" lang="en-US" b="1" i="0" u="none" strike="noStrike" kern="1200" cap="none" spc="0" normalizeH="0" baseline="0" noProof="0" dirty="0">
              <a:ln>
                <a:noFill/>
              </a:ln>
              <a:solidFill>
                <a:srgbClr val="130A88"/>
              </a:solidFill>
              <a:effectLst/>
              <a:uLnTx/>
              <a:uFillTx/>
              <a:latin typeface="Arial Narrow"/>
              <a:ea typeface="+mn-ea"/>
              <a:cs typeface="Arial Narrow"/>
            </a:endParaRPr>
          </a:p>
        </p:txBody>
      </p:sp>
      <p:sp>
        <p:nvSpPr>
          <p:cNvPr id="20" name="TextBox 19">
            <a:extLst>
              <a:ext uri="{FF2B5EF4-FFF2-40B4-BE49-F238E27FC236}">
                <a16:creationId xmlns:a16="http://schemas.microsoft.com/office/drawing/2014/main" id="{B68D9133-076F-454D-9A43-87FD69998D3C}"/>
              </a:ext>
            </a:extLst>
          </p:cNvPr>
          <p:cNvSpPr txBox="1"/>
          <p:nvPr/>
        </p:nvSpPr>
        <p:spPr>
          <a:xfrm>
            <a:off x="4827371" y="5078206"/>
            <a:ext cx="3897890" cy="838200"/>
          </a:xfrm>
          <a:prstGeom prst="rect">
            <a:avLst/>
          </a:prstGeom>
        </p:spPr>
        <p:txBody>
          <a:bodyPr vert="horz" wrap="square" lIns="91440" tIns="45720" rIns="91440" bIns="45720" rtlCol="0">
            <a:no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endParaRPr kumimoji="0" lang="en-US" sz="1800" i="0" u="none" strike="noStrike" kern="1200" cap="none" spc="0" normalizeH="0" baseline="0" noProof="0" dirty="0">
              <a:ln>
                <a:noFill/>
              </a:ln>
              <a:solidFill>
                <a:srgbClr val="130A88"/>
              </a:solidFill>
              <a:effectLst/>
              <a:uLnTx/>
              <a:uFillTx/>
              <a:latin typeface="Arial Narrow"/>
              <a:ea typeface="+mn-ea"/>
              <a:cs typeface="Arial Narrow"/>
            </a:endParaRPr>
          </a:p>
        </p:txBody>
      </p:sp>
      <p:sp>
        <p:nvSpPr>
          <p:cNvPr id="12" name="Rectangle 3">
            <a:extLst>
              <a:ext uri="{FF2B5EF4-FFF2-40B4-BE49-F238E27FC236}">
                <a16:creationId xmlns:a16="http://schemas.microsoft.com/office/drawing/2014/main" id="{565B4F45-DCFA-43A4-91D6-45B34C54321B}"/>
              </a:ext>
            </a:extLst>
          </p:cNvPr>
          <p:cNvSpPr txBox="1">
            <a:spLocks noChangeArrowheads="1"/>
          </p:cNvSpPr>
          <p:nvPr/>
        </p:nvSpPr>
        <p:spPr bwMode="auto">
          <a:xfrm>
            <a:off x="1219272" y="5232955"/>
            <a:ext cx="6745408" cy="721807"/>
          </a:xfrm>
          <a:prstGeom prst="rect">
            <a:avLst/>
          </a:prstGeom>
          <a:noFill/>
          <a:ln w="9525">
            <a:noFill/>
            <a:miter lim="800000"/>
            <a:headEnd/>
            <a:tailEnd/>
          </a:ln>
        </p:spPr>
        <p:txBody>
          <a:bodyPr lIns="0" tIns="0" rIns="0" bIns="0"/>
          <a:lstStyle/>
          <a:p>
            <a:pPr marL="342900" indent="-342900" algn="ctr" defTabSz="914400" eaLnBrk="0" hangingPunct="0">
              <a:spcBef>
                <a:spcPts val="0"/>
              </a:spcBef>
              <a:buClr>
                <a:srgbClr val="8DC63F"/>
              </a:buClr>
              <a:defRPr/>
            </a:pPr>
            <a:r>
              <a:rPr lang="en-US" sz="2000" kern="0" dirty="0">
                <a:solidFill>
                  <a:srgbClr val="C00000"/>
                </a:solidFill>
                <a:latin typeface="+mn-lt"/>
                <a:ea typeface="ＭＳ Ｐゴシック" charset="-128"/>
                <a:cs typeface="ＭＳ Ｐゴシック" charset="-128"/>
              </a:rPr>
              <a:t>House</a:t>
            </a:r>
            <a:r>
              <a:rPr lang="en-US" sz="2000" kern="0" dirty="0">
                <a:solidFill>
                  <a:srgbClr val="0070C0"/>
                </a:solidFill>
                <a:latin typeface="+mn-lt"/>
                <a:ea typeface="ＭＳ Ｐゴシック" charset="-128"/>
                <a:cs typeface="ＭＳ Ｐゴシック" charset="-128"/>
              </a:rPr>
              <a:t>:Zone is a better pressure boundary. The Garage exterior is 13 times leakier.</a:t>
            </a:r>
          </a:p>
        </p:txBody>
      </p:sp>
      <p:sp>
        <p:nvSpPr>
          <p:cNvPr id="27" name="Footer Placeholder 1">
            <a:extLst>
              <a:ext uri="{FF2B5EF4-FFF2-40B4-BE49-F238E27FC236}">
                <a16:creationId xmlns:a16="http://schemas.microsoft.com/office/drawing/2014/main" id="{BAC37D7E-64A0-43FD-AD3F-D3E13644D490}"/>
              </a:ext>
            </a:extLst>
          </p:cNvPr>
          <p:cNvSpPr>
            <a:spLocks noGrp="1" noChangeArrowheads="1"/>
          </p:cNvSpPr>
          <p:nvPr/>
        </p:nvSpPr>
        <p:spPr bwMode="auto">
          <a:xfrm>
            <a:off x="1485900" y="6629738"/>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28" name="Picture 27">
            <a:extLst>
              <a:ext uri="{FF2B5EF4-FFF2-40B4-BE49-F238E27FC236}">
                <a16:creationId xmlns:a16="http://schemas.microsoft.com/office/drawing/2014/main" id="{3ED21AD9-0163-4ED1-A0B5-68741A79E0E0}"/>
              </a:ext>
            </a:extLst>
          </p:cNvPr>
          <p:cNvPicPr>
            <a:picLocks noChangeAspect="1" noChangeArrowheads="1"/>
          </p:cNvPicPr>
          <p:nvPr/>
        </p:nvPicPr>
        <p:blipFill>
          <a:blip r:embed="rId3"/>
          <a:stretch>
            <a:fillRect/>
          </a:stretch>
        </p:blipFill>
        <p:spPr bwMode="auto">
          <a:xfrm>
            <a:off x="8386763" y="145797"/>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A green text on a black background&#10;&#10;AI-generated content may be incorrect.">
            <a:extLst>
              <a:ext uri="{FF2B5EF4-FFF2-40B4-BE49-F238E27FC236}">
                <a16:creationId xmlns:a16="http://schemas.microsoft.com/office/drawing/2014/main" id="{46BF5645-0DC5-46F8-BA4F-FF26C5EE0D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193" y="140949"/>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a:extLst>
              <a:ext uri="{FF2B5EF4-FFF2-40B4-BE49-F238E27FC236}">
                <a16:creationId xmlns:a16="http://schemas.microsoft.com/office/drawing/2014/main" id="{609DD865-56CF-455F-9FE3-4304F6C7F700}"/>
              </a:ext>
            </a:extLst>
          </p:cNvPr>
          <p:cNvSpPr/>
          <p:nvPr/>
        </p:nvSpPr>
        <p:spPr>
          <a:xfrm>
            <a:off x="0" y="5964576"/>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31" name="Slide Number Placeholder 2">
            <a:extLst>
              <a:ext uri="{FF2B5EF4-FFF2-40B4-BE49-F238E27FC236}">
                <a16:creationId xmlns:a16="http://schemas.microsoft.com/office/drawing/2014/main" id="{A752C17E-4B99-459D-9C47-4FECC6B72177}"/>
              </a:ext>
            </a:extLst>
          </p:cNvPr>
          <p:cNvSpPr>
            <a:spLocks noGrp="1" noChangeArrowheads="1"/>
          </p:cNvSpPr>
          <p:nvPr/>
        </p:nvSpPr>
        <p:spPr bwMode="auto">
          <a:xfrm>
            <a:off x="7716838" y="5909013"/>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16</a:t>
            </a:fld>
            <a:endParaRPr lang="en-US" altLang="en-US" sz="800" b="1" dirty="0">
              <a:solidFill>
                <a:schemeClr val="bg1"/>
              </a:solidFill>
            </a:endParaRPr>
          </a:p>
        </p:txBody>
      </p:sp>
      <p:pic>
        <p:nvPicPr>
          <p:cNvPr id="32" name="Picture 31" descr="A black and white sign with black text&#10;&#10;AI-generated content may be incorrect.">
            <a:extLst>
              <a:ext uri="{FF2B5EF4-FFF2-40B4-BE49-F238E27FC236}">
                <a16:creationId xmlns:a16="http://schemas.microsoft.com/office/drawing/2014/main" id="{03901EC0-DAA1-466D-BFD6-36F297D74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7325" y="632017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A green text on a white background&#10;&#10;AI-generated content may be incorrect.">
            <a:extLst>
              <a:ext uri="{FF2B5EF4-FFF2-40B4-BE49-F238E27FC236}">
                <a16:creationId xmlns:a16="http://schemas.microsoft.com/office/drawing/2014/main" id="{E62834E6-8BB9-4A73-B9BC-FB2B8925C9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0363" y="6342401"/>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A blue and grey logo&#10;&#10;AI-generated content may be incorrect.">
            <a:extLst>
              <a:ext uri="{FF2B5EF4-FFF2-40B4-BE49-F238E27FC236}">
                <a16:creationId xmlns:a16="http://schemas.microsoft.com/office/drawing/2014/main" id="{142C9084-C3DA-42A5-A574-2F559989F6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275" y="6345576"/>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88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Left)">
                                      <p:cBhvr>
                                        <p:cTn id="7" dur="500"/>
                                        <p:tgtEl>
                                          <p:spTgt spid="17"/>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slide(fromLeft)">
                                      <p:cBhvr>
                                        <p:cTn id="11" dur="500"/>
                                        <p:tgtEl>
                                          <p:spTgt spid="18"/>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slide(fromLeft)">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2"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49" name="Picture 24" descr="ZPD_HouseFigure_A.png"/>
          <p:cNvPicPr>
            <a:picLocks noChangeAspect="1"/>
          </p:cNvPicPr>
          <p:nvPr/>
        </p:nvPicPr>
        <p:blipFill>
          <a:blip r:embed="rId3"/>
          <a:srcRect l="22050" t="6546" r="4704" b="24055"/>
          <a:stretch>
            <a:fillRect/>
          </a:stretch>
        </p:blipFill>
        <p:spPr bwMode="auto">
          <a:xfrm>
            <a:off x="9198" y="658573"/>
            <a:ext cx="7715250" cy="5376863"/>
          </a:xfrm>
          <a:prstGeom prst="rect">
            <a:avLst/>
          </a:prstGeom>
          <a:noFill/>
          <a:ln w="9525">
            <a:noFill/>
            <a:miter lim="800000"/>
            <a:headEnd/>
            <a:tailEnd/>
          </a:ln>
        </p:spPr>
      </p:pic>
      <p:sp>
        <p:nvSpPr>
          <p:cNvPr id="27650" name="Text Box 22"/>
          <p:cNvSpPr txBox="1">
            <a:spLocks noChangeArrowheads="1"/>
          </p:cNvSpPr>
          <p:nvPr/>
        </p:nvSpPr>
        <p:spPr bwMode="auto">
          <a:xfrm>
            <a:off x="4992272" y="881552"/>
            <a:ext cx="4132083" cy="3046988"/>
          </a:xfrm>
          <a:prstGeom prst="rect">
            <a:avLst/>
          </a:prstGeom>
          <a:noFill/>
          <a:ln w="9525">
            <a:noFill/>
            <a:miter lim="800000"/>
            <a:headEnd/>
            <a:tailEnd/>
          </a:ln>
        </p:spPr>
        <p:txBody>
          <a:bodyPr wrap="square">
            <a:spAutoFit/>
          </a:bodyPr>
          <a:lstStyle/>
          <a:p>
            <a:pPr>
              <a:spcBef>
                <a:spcPct val="50000"/>
              </a:spcBef>
            </a:pPr>
            <a:r>
              <a:rPr lang="en-US" b="1" dirty="0">
                <a:solidFill>
                  <a:srgbClr val="000066"/>
                </a:solidFill>
              </a:rPr>
              <a:t>Blower Door at 50 Pa,</a:t>
            </a:r>
          </a:p>
          <a:p>
            <a:pPr>
              <a:spcBef>
                <a:spcPct val="50000"/>
              </a:spcBef>
            </a:pPr>
            <a:r>
              <a:rPr lang="en-US" dirty="0" err="1">
                <a:solidFill>
                  <a:srgbClr val="000066"/>
                </a:solidFill>
              </a:rPr>
              <a:t>House:Kneewall</a:t>
            </a:r>
            <a:r>
              <a:rPr lang="en-US" dirty="0">
                <a:solidFill>
                  <a:srgbClr val="000066"/>
                </a:solidFill>
              </a:rPr>
              <a:t> Attic </a:t>
            </a:r>
            <a:r>
              <a:rPr lang="en-US" u="sng" dirty="0">
                <a:solidFill>
                  <a:srgbClr val="000066"/>
                </a:solidFill>
              </a:rPr>
              <a:t>	   </a:t>
            </a:r>
            <a:r>
              <a:rPr lang="en-US" dirty="0">
                <a:solidFill>
                  <a:srgbClr val="000066"/>
                </a:solidFill>
              </a:rPr>
              <a:t> pa</a:t>
            </a:r>
            <a:endParaRPr lang="en-US" dirty="0">
              <a:solidFill>
                <a:srgbClr val="FF0000"/>
              </a:solidFill>
            </a:endParaRPr>
          </a:p>
          <a:p>
            <a:pPr>
              <a:spcBef>
                <a:spcPct val="50000"/>
              </a:spcBef>
            </a:pPr>
            <a:r>
              <a:rPr lang="en-US" dirty="0">
                <a:solidFill>
                  <a:srgbClr val="000066"/>
                </a:solidFill>
              </a:rPr>
              <a:t>Zone:Outside ___ pa</a:t>
            </a:r>
          </a:p>
          <a:p>
            <a:pPr marL="342900" indent="-342900">
              <a:spcBef>
                <a:spcPct val="50000"/>
              </a:spcBef>
              <a:buFont typeface="Arial" panose="020B0604020202020204" pitchFamily="34" charset="0"/>
              <a:buChar char="•"/>
            </a:pPr>
            <a:r>
              <a:rPr lang="en-US" dirty="0">
                <a:solidFill>
                  <a:srgbClr val="000066"/>
                </a:solidFill>
              </a:rPr>
              <a:t>Which is the Air Barrier, Kneewall, or  Roof?</a:t>
            </a:r>
          </a:p>
          <a:p>
            <a:pPr algn="r">
              <a:spcBef>
                <a:spcPct val="50000"/>
              </a:spcBef>
            </a:pPr>
            <a:r>
              <a:rPr lang="en-US" i="1" dirty="0">
                <a:solidFill>
                  <a:srgbClr val="000066"/>
                </a:solidFill>
              </a:rPr>
              <a:t>See Chart</a:t>
            </a:r>
          </a:p>
        </p:txBody>
      </p:sp>
      <p:sp>
        <p:nvSpPr>
          <p:cNvPr id="21" name="Title 20"/>
          <p:cNvSpPr>
            <a:spLocks noGrp="1"/>
          </p:cNvSpPr>
          <p:nvPr>
            <p:ph type="title"/>
          </p:nvPr>
        </p:nvSpPr>
        <p:spPr>
          <a:xfrm>
            <a:off x="1798781" y="-102998"/>
            <a:ext cx="5546437" cy="901700"/>
          </a:xfrm>
        </p:spPr>
        <p:txBody>
          <a:bodyPr/>
          <a:lstStyle/>
          <a:p>
            <a:pPr algn="ctr" eaLnBrk="1" fontAlgn="auto" hangingPunct="1">
              <a:spcAft>
                <a:spcPts val="0"/>
              </a:spcAft>
              <a:defRPr/>
            </a:pPr>
            <a:r>
              <a:rPr lang="en-US" dirty="0">
                <a:ea typeface="ＭＳ Ｐゴシック"/>
                <a:cs typeface="ＭＳ Ｐゴシック"/>
              </a:rPr>
              <a:t>Kneewall Attic @37 pa</a:t>
            </a:r>
            <a:endParaRPr lang="en-US" dirty="0">
              <a:ea typeface="+mj-ea"/>
              <a:cs typeface="+mj-cs"/>
            </a:endParaRPr>
          </a:p>
        </p:txBody>
      </p:sp>
      <p:sp>
        <p:nvSpPr>
          <p:cNvPr id="27656" name="Text Box 20"/>
          <p:cNvSpPr txBox="1">
            <a:spLocks noChangeArrowheads="1"/>
          </p:cNvSpPr>
          <p:nvPr/>
        </p:nvSpPr>
        <p:spPr bwMode="auto">
          <a:xfrm>
            <a:off x="3583369" y="2026882"/>
            <a:ext cx="526106" cy="338554"/>
          </a:xfrm>
          <a:prstGeom prst="rect">
            <a:avLst/>
          </a:prstGeom>
          <a:noFill/>
          <a:ln w="9525">
            <a:noFill/>
            <a:miter lim="800000"/>
            <a:headEnd/>
            <a:tailEnd/>
          </a:ln>
        </p:spPr>
        <p:txBody>
          <a:bodyPr wrap="none">
            <a:spAutoFit/>
          </a:bodyPr>
          <a:lstStyle/>
          <a:p>
            <a:pPr defTabSz="914400"/>
            <a:r>
              <a:rPr lang="en-US" sz="1600" b="1" dirty="0">
                <a:solidFill>
                  <a:srgbClr val="130A88"/>
                </a:solidFill>
              </a:rPr>
              <a:t>KW</a:t>
            </a:r>
          </a:p>
        </p:txBody>
      </p:sp>
      <p:sp>
        <p:nvSpPr>
          <p:cNvPr id="24" name="Rectangle 25">
            <a:extLst>
              <a:ext uri="{FF2B5EF4-FFF2-40B4-BE49-F238E27FC236}">
                <a16:creationId xmlns:a16="http://schemas.microsoft.com/office/drawing/2014/main" id="{B1220814-583A-4D7C-8C65-5DB47BA08B59}"/>
              </a:ext>
            </a:extLst>
          </p:cNvPr>
          <p:cNvSpPr>
            <a:spLocks noChangeArrowheads="1"/>
          </p:cNvSpPr>
          <p:nvPr/>
        </p:nvSpPr>
        <p:spPr bwMode="auto">
          <a:xfrm>
            <a:off x="1805524" y="2417419"/>
            <a:ext cx="2531488" cy="2303462"/>
          </a:xfrm>
          <a:prstGeom prst="rect">
            <a:avLst/>
          </a:prstGeom>
          <a:noFill/>
          <a:ln w="76200">
            <a:solidFill>
              <a:srgbClr val="A81404"/>
            </a:solidFill>
            <a:miter lim="800000"/>
            <a:headEnd/>
            <a:tailEnd/>
          </a:ln>
        </p:spPr>
        <p:txBody>
          <a:bodyPr wrap="none" anchor="ctr"/>
          <a:lstStyle/>
          <a:p>
            <a:endParaRPr lang="en-US"/>
          </a:p>
        </p:txBody>
      </p:sp>
      <p:grpSp>
        <p:nvGrpSpPr>
          <p:cNvPr id="22" name="Group 30">
            <a:extLst>
              <a:ext uri="{FF2B5EF4-FFF2-40B4-BE49-F238E27FC236}">
                <a16:creationId xmlns:a16="http://schemas.microsoft.com/office/drawing/2014/main" id="{3B6C2693-A973-4759-B41E-BD4AD4F93A89}"/>
              </a:ext>
            </a:extLst>
          </p:cNvPr>
          <p:cNvGrpSpPr>
            <a:grpSpLocks/>
          </p:cNvGrpSpPr>
          <p:nvPr/>
        </p:nvGrpSpPr>
        <p:grpSpPr bwMode="auto">
          <a:xfrm>
            <a:off x="3672587" y="3694042"/>
            <a:ext cx="650422" cy="1042242"/>
            <a:chOff x="2006600" y="4094163"/>
            <a:chExt cx="762000" cy="1364166"/>
          </a:xfrm>
        </p:grpSpPr>
        <p:pic>
          <p:nvPicPr>
            <p:cNvPr id="23" name="Picture 26" descr="ZPD_HouseFigure_Menometer.png">
              <a:extLst>
                <a:ext uri="{FF2B5EF4-FFF2-40B4-BE49-F238E27FC236}">
                  <a16:creationId xmlns:a16="http://schemas.microsoft.com/office/drawing/2014/main" id="{36FD5E1A-0C8A-4D43-8FB1-AC6E166BED1B}"/>
                </a:ext>
              </a:extLst>
            </p:cNvPr>
            <p:cNvPicPr>
              <a:picLocks noChangeAspect="1"/>
            </p:cNvPicPr>
            <p:nvPr/>
          </p:nvPicPr>
          <p:blipFill>
            <a:blip r:embed="rId4"/>
            <a:srcRect/>
            <a:stretch>
              <a:fillRect/>
            </a:stretch>
          </p:blipFill>
          <p:spPr bwMode="auto">
            <a:xfrm>
              <a:off x="2006600" y="4094163"/>
              <a:ext cx="762000" cy="1364166"/>
            </a:xfrm>
            <a:prstGeom prst="rect">
              <a:avLst/>
            </a:prstGeom>
            <a:noFill/>
            <a:ln w="9525">
              <a:noFill/>
              <a:miter lim="800000"/>
              <a:headEnd/>
              <a:tailEnd/>
            </a:ln>
          </p:spPr>
        </p:pic>
        <p:sp>
          <p:nvSpPr>
            <p:cNvPr id="26" name="Text Box 20">
              <a:extLst>
                <a:ext uri="{FF2B5EF4-FFF2-40B4-BE49-F238E27FC236}">
                  <a16:creationId xmlns:a16="http://schemas.microsoft.com/office/drawing/2014/main" id="{E0F0FA5D-DF9A-419D-A824-69DBB299A4D2}"/>
                </a:ext>
              </a:extLst>
            </p:cNvPr>
            <p:cNvSpPr txBox="1">
              <a:spLocks noChangeArrowheads="1"/>
            </p:cNvSpPr>
            <p:nvPr/>
          </p:nvSpPr>
          <p:spPr bwMode="auto">
            <a:xfrm>
              <a:off x="2105961" y="4199940"/>
              <a:ext cx="637240" cy="443125"/>
            </a:xfrm>
            <a:prstGeom prst="rect">
              <a:avLst/>
            </a:prstGeom>
            <a:noFill/>
            <a:ln w="9525">
              <a:noFill/>
              <a:miter lim="800000"/>
              <a:headEnd/>
              <a:tailEnd/>
            </a:ln>
          </p:spPr>
          <p:txBody>
            <a:bodyPr wrap="square">
              <a:spAutoFit/>
            </a:bodyPr>
            <a:lstStyle/>
            <a:p>
              <a:r>
                <a:rPr lang="en-US" sz="1600" b="1" dirty="0">
                  <a:solidFill>
                    <a:srgbClr val="00003E"/>
                  </a:solidFill>
                </a:rPr>
                <a:t>-50</a:t>
              </a:r>
            </a:p>
          </p:txBody>
        </p:sp>
      </p:grpSp>
      <p:sp>
        <p:nvSpPr>
          <p:cNvPr id="32" name="Rectangle 25">
            <a:extLst>
              <a:ext uri="{FF2B5EF4-FFF2-40B4-BE49-F238E27FC236}">
                <a16:creationId xmlns:a16="http://schemas.microsoft.com/office/drawing/2014/main" id="{27DF873F-734B-4B21-A17B-D18E076D6C26}"/>
              </a:ext>
            </a:extLst>
          </p:cNvPr>
          <p:cNvSpPr>
            <a:spLocks noChangeArrowheads="1"/>
          </p:cNvSpPr>
          <p:nvPr/>
        </p:nvSpPr>
        <p:spPr bwMode="auto">
          <a:xfrm>
            <a:off x="2530351" y="1772762"/>
            <a:ext cx="1034269" cy="618826"/>
          </a:xfrm>
          <a:prstGeom prst="rect">
            <a:avLst/>
          </a:prstGeom>
          <a:noFill/>
          <a:ln w="76200">
            <a:solidFill>
              <a:srgbClr val="A81404"/>
            </a:solidFill>
            <a:miter lim="800000"/>
            <a:headEnd/>
            <a:tailEnd/>
          </a:ln>
        </p:spPr>
        <p:txBody>
          <a:bodyPr wrap="none" anchor="ctr"/>
          <a:lstStyle/>
          <a:p>
            <a:endParaRPr lang="en-US"/>
          </a:p>
        </p:txBody>
      </p:sp>
      <p:sp>
        <p:nvSpPr>
          <p:cNvPr id="33" name="Freeform 46">
            <a:extLst>
              <a:ext uri="{FF2B5EF4-FFF2-40B4-BE49-F238E27FC236}">
                <a16:creationId xmlns:a16="http://schemas.microsoft.com/office/drawing/2014/main" id="{184DBBF2-C0CF-49CA-A28A-909A574F13CE}"/>
              </a:ext>
            </a:extLst>
          </p:cNvPr>
          <p:cNvSpPr>
            <a:spLocks noChangeArrowheads="1"/>
          </p:cNvSpPr>
          <p:nvPr/>
        </p:nvSpPr>
        <p:spPr bwMode="auto">
          <a:xfrm rot="2861235" flipV="1">
            <a:off x="4317914" y="2292222"/>
            <a:ext cx="566525" cy="236602"/>
          </a:xfrm>
          <a:custGeom>
            <a:avLst/>
            <a:gdLst>
              <a:gd name="T0" fmla="*/ 18050 w 1117600"/>
              <a:gd name="T1" fmla="*/ 2028062 h 215900"/>
              <a:gd name="T2" fmla="*/ 13537 w 1117600"/>
              <a:gd name="T3" fmla="*/ 477188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dirty="0"/>
          </a:p>
        </p:txBody>
      </p:sp>
      <p:sp>
        <p:nvSpPr>
          <p:cNvPr id="34" name="Freeform 46">
            <a:extLst>
              <a:ext uri="{FF2B5EF4-FFF2-40B4-BE49-F238E27FC236}">
                <a16:creationId xmlns:a16="http://schemas.microsoft.com/office/drawing/2014/main" id="{C39EDD7B-9538-4EE8-A30C-508145187D4F}"/>
              </a:ext>
            </a:extLst>
          </p:cNvPr>
          <p:cNvSpPr>
            <a:spLocks noChangeArrowheads="1"/>
          </p:cNvSpPr>
          <p:nvPr/>
        </p:nvSpPr>
        <p:spPr bwMode="auto">
          <a:xfrm rot="5400000" flipH="1">
            <a:off x="4106314" y="4260248"/>
            <a:ext cx="192739" cy="890570"/>
          </a:xfrm>
          <a:custGeom>
            <a:avLst/>
            <a:gdLst>
              <a:gd name="T0" fmla="*/ 18050 w 1117600"/>
              <a:gd name="T1" fmla="*/ 2028062 h 215900"/>
              <a:gd name="T2" fmla="*/ 13537 w 1117600"/>
              <a:gd name="T3" fmla="*/ 477188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chemeClr val="accent1"/>
            </a:solidFill>
            <a:round/>
            <a:headEnd/>
            <a:tailEnd/>
          </a:ln>
        </p:spPr>
        <p:txBody>
          <a:bodyPr/>
          <a:lstStyle/>
          <a:p>
            <a:endParaRPr lang="en-US" dirty="0">
              <a:highlight>
                <a:srgbClr val="008000"/>
              </a:highlight>
            </a:endParaRPr>
          </a:p>
        </p:txBody>
      </p:sp>
      <p:pic>
        <p:nvPicPr>
          <p:cNvPr id="35" name="Picture 32" descr="ZPD_HouseFigure_Menometer.png">
            <a:extLst>
              <a:ext uri="{FF2B5EF4-FFF2-40B4-BE49-F238E27FC236}">
                <a16:creationId xmlns:a16="http://schemas.microsoft.com/office/drawing/2014/main" id="{808BD741-A422-421A-B68B-52066862D284}"/>
              </a:ext>
            </a:extLst>
          </p:cNvPr>
          <p:cNvPicPr>
            <a:picLocks noChangeAspect="1"/>
          </p:cNvPicPr>
          <p:nvPr/>
        </p:nvPicPr>
        <p:blipFill>
          <a:blip r:embed="rId4"/>
          <a:srcRect/>
          <a:stretch>
            <a:fillRect/>
          </a:stretch>
        </p:blipFill>
        <p:spPr bwMode="auto">
          <a:xfrm>
            <a:off x="2771262" y="1813404"/>
            <a:ext cx="675189" cy="1277745"/>
          </a:xfrm>
          <a:prstGeom prst="rect">
            <a:avLst/>
          </a:prstGeom>
          <a:noFill/>
          <a:ln w="9525">
            <a:noFill/>
            <a:miter lim="800000"/>
            <a:headEnd/>
            <a:tailEnd/>
          </a:ln>
        </p:spPr>
      </p:pic>
      <p:sp>
        <p:nvSpPr>
          <p:cNvPr id="36" name="Freeform 33">
            <a:extLst>
              <a:ext uri="{FF2B5EF4-FFF2-40B4-BE49-F238E27FC236}">
                <a16:creationId xmlns:a16="http://schemas.microsoft.com/office/drawing/2014/main" id="{64E7C8A1-6939-4ABD-868B-2B73BF9DAB9E}"/>
              </a:ext>
            </a:extLst>
          </p:cNvPr>
          <p:cNvSpPr>
            <a:spLocks noChangeArrowheads="1"/>
          </p:cNvSpPr>
          <p:nvPr/>
        </p:nvSpPr>
        <p:spPr bwMode="auto">
          <a:xfrm rot="16200000">
            <a:off x="3311955" y="2209716"/>
            <a:ext cx="336041" cy="343079"/>
          </a:xfrm>
          <a:custGeom>
            <a:avLst/>
            <a:gdLst>
              <a:gd name="T0" fmla="*/ 1466935 w 1117600"/>
              <a:gd name="T1" fmla="*/ 2027982 h 215900"/>
              <a:gd name="T2" fmla="*/ 1100201 w 1117600"/>
              <a:gd name="T3" fmla="*/ 477169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dirty="0"/>
          </a:p>
        </p:txBody>
      </p:sp>
      <p:sp>
        <p:nvSpPr>
          <p:cNvPr id="37" name="Text Box 20">
            <a:extLst>
              <a:ext uri="{FF2B5EF4-FFF2-40B4-BE49-F238E27FC236}">
                <a16:creationId xmlns:a16="http://schemas.microsoft.com/office/drawing/2014/main" id="{7CB73066-6BF4-4B9A-B8D4-33F02A85168C}"/>
              </a:ext>
            </a:extLst>
          </p:cNvPr>
          <p:cNvSpPr txBox="1">
            <a:spLocks noChangeArrowheads="1"/>
          </p:cNvSpPr>
          <p:nvPr/>
        </p:nvSpPr>
        <p:spPr bwMode="auto">
          <a:xfrm>
            <a:off x="2700764" y="1896184"/>
            <a:ext cx="607671" cy="338554"/>
          </a:xfrm>
          <a:prstGeom prst="rect">
            <a:avLst/>
          </a:prstGeom>
          <a:noFill/>
          <a:ln w="9525">
            <a:noFill/>
            <a:miter lim="800000"/>
            <a:headEnd/>
            <a:tailEnd/>
          </a:ln>
        </p:spPr>
        <p:txBody>
          <a:bodyPr>
            <a:spAutoFit/>
          </a:bodyPr>
          <a:lstStyle/>
          <a:p>
            <a:r>
              <a:rPr lang="en-US" sz="1600" b="1" dirty="0">
                <a:solidFill>
                  <a:srgbClr val="00003E"/>
                </a:solidFill>
              </a:rPr>
              <a:t>   37</a:t>
            </a:r>
          </a:p>
        </p:txBody>
      </p:sp>
      <p:pic>
        <p:nvPicPr>
          <p:cNvPr id="38" name="Graphic 37" descr="Sun">
            <a:extLst>
              <a:ext uri="{FF2B5EF4-FFF2-40B4-BE49-F238E27FC236}">
                <a16:creationId xmlns:a16="http://schemas.microsoft.com/office/drawing/2014/main" id="{91E5FAE8-194D-49F3-95F9-AE75E5A1D8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98" y="4067695"/>
            <a:ext cx="734208" cy="734208"/>
          </a:xfrm>
          <a:prstGeom prst="rect">
            <a:avLst/>
          </a:prstGeom>
        </p:spPr>
      </p:pic>
      <p:sp>
        <p:nvSpPr>
          <p:cNvPr id="43" name="TextBox 42">
            <a:extLst>
              <a:ext uri="{FF2B5EF4-FFF2-40B4-BE49-F238E27FC236}">
                <a16:creationId xmlns:a16="http://schemas.microsoft.com/office/drawing/2014/main" id="{9DAC0BE1-702E-4DDA-9862-0AB49D2960D8}"/>
              </a:ext>
            </a:extLst>
          </p:cNvPr>
          <p:cNvSpPr txBox="1"/>
          <p:nvPr/>
        </p:nvSpPr>
        <p:spPr>
          <a:xfrm>
            <a:off x="4515355" y="1600489"/>
            <a:ext cx="332281" cy="473131"/>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a:ln>
                <a:noFill/>
              </a:ln>
              <a:solidFill>
                <a:srgbClr val="130A88"/>
              </a:solidFill>
              <a:effectLst/>
              <a:uLnTx/>
              <a:uFillTx/>
              <a:latin typeface="Arial Narrow"/>
              <a:ea typeface="+mn-ea"/>
              <a:cs typeface="Arial Narrow"/>
            </a:endParaRPr>
          </a:p>
        </p:txBody>
      </p:sp>
      <p:sp>
        <p:nvSpPr>
          <p:cNvPr id="47" name="TextBox 46">
            <a:extLst>
              <a:ext uri="{FF2B5EF4-FFF2-40B4-BE49-F238E27FC236}">
                <a16:creationId xmlns:a16="http://schemas.microsoft.com/office/drawing/2014/main" id="{D44D2CAC-29F6-4CE7-9806-C9D85198F53C}"/>
              </a:ext>
            </a:extLst>
          </p:cNvPr>
          <p:cNvSpPr txBox="1"/>
          <p:nvPr/>
        </p:nvSpPr>
        <p:spPr>
          <a:xfrm>
            <a:off x="4878823" y="2286560"/>
            <a:ext cx="332281" cy="458166"/>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a:ln>
                  <a:noFill/>
                </a:ln>
                <a:solidFill>
                  <a:srgbClr val="C00000"/>
                </a:solidFill>
                <a:effectLst/>
                <a:uLnTx/>
                <a:uFillTx/>
                <a:latin typeface="Arial Narrow"/>
                <a:ea typeface="+mn-ea"/>
                <a:cs typeface="Arial Narrow"/>
              </a:rPr>
              <a:t>?</a:t>
            </a:r>
          </a:p>
        </p:txBody>
      </p:sp>
      <p:sp>
        <p:nvSpPr>
          <p:cNvPr id="25" name="Text Box 23">
            <a:extLst>
              <a:ext uri="{FF2B5EF4-FFF2-40B4-BE49-F238E27FC236}">
                <a16:creationId xmlns:a16="http://schemas.microsoft.com/office/drawing/2014/main" id="{F048A775-90A5-4421-824F-5453882124BD}"/>
              </a:ext>
            </a:extLst>
          </p:cNvPr>
          <p:cNvSpPr txBox="1">
            <a:spLocks noChangeArrowheads="1"/>
          </p:cNvSpPr>
          <p:nvPr/>
        </p:nvSpPr>
        <p:spPr bwMode="auto">
          <a:xfrm>
            <a:off x="2454429" y="3014521"/>
            <a:ext cx="1284326" cy="523220"/>
          </a:xfrm>
          <a:prstGeom prst="rect">
            <a:avLst/>
          </a:prstGeom>
          <a:noFill/>
          <a:ln w="9525">
            <a:noFill/>
            <a:miter lim="800000"/>
            <a:headEnd/>
            <a:tailEnd/>
          </a:ln>
        </p:spPr>
        <p:txBody>
          <a:bodyPr wrap="none">
            <a:spAutoFit/>
          </a:bodyPr>
          <a:lstStyle/>
          <a:p>
            <a:r>
              <a:rPr lang="en-US" sz="2800" b="1" dirty="0">
                <a:solidFill>
                  <a:srgbClr val="C00000"/>
                </a:solidFill>
              </a:rPr>
              <a:t>House</a:t>
            </a:r>
          </a:p>
        </p:txBody>
      </p:sp>
      <p:sp>
        <p:nvSpPr>
          <p:cNvPr id="2" name="TextBox 1">
            <a:extLst>
              <a:ext uri="{FF2B5EF4-FFF2-40B4-BE49-F238E27FC236}">
                <a16:creationId xmlns:a16="http://schemas.microsoft.com/office/drawing/2014/main" id="{2D1537A4-CAF0-42F1-BC1E-79BDE7EBFF5D}"/>
              </a:ext>
            </a:extLst>
          </p:cNvPr>
          <p:cNvSpPr txBox="1"/>
          <p:nvPr/>
        </p:nvSpPr>
        <p:spPr>
          <a:xfrm>
            <a:off x="6991638" y="1940443"/>
            <a:ext cx="619125" cy="361950"/>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b="1" i="0" u="none" strike="noStrike" kern="1200" cap="none" spc="0" normalizeH="0" baseline="0" noProof="0" dirty="0">
                <a:ln>
                  <a:noFill/>
                </a:ln>
                <a:solidFill>
                  <a:srgbClr val="002060"/>
                </a:solidFill>
                <a:effectLst/>
                <a:uLnTx/>
                <a:uFillTx/>
                <a:latin typeface="Arial Narrow"/>
                <a:ea typeface="+mn-ea"/>
                <a:cs typeface="Arial Narrow"/>
              </a:rPr>
              <a:t>13</a:t>
            </a:r>
          </a:p>
        </p:txBody>
      </p:sp>
      <p:sp>
        <p:nvSpPr>
          <p:cNvPr id="27" name="TextBox 26">
            <a:extLst>
              <a:ext uri="{FF2B5EF4-FFF2-40B4-BE49-F238E27FC236}">
                <a16:creationId xmlns:a16="http://schemas.microsoft.com/office/drawing/2014/main" id="{89ECEDCF-1D7F-455C-94DA-D9410145485D}"/>
              </a:ext>
            </a:extLst>
          </p:cNvPr>
          <p:cNvSpPr txBox="1"/>
          <p:nvPr/>
        </p:nvSpPr>
        <p:spPr>
          <a:xfrm>
            <a:off x="8077200" y="1438275"/>
            <a:ext cx="619125" cy="361950"/>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b="1" i="0" u="none" strike="noStrike" kern="1200" cap="none" spc="0" normalizeH="0" baseline="0" noProof="0" dirty="0">
                <a:ln>
                  <a:noFill/>
                </a:ln>
                <a:solidFill>
                  <a:srgbClr val="002060"/>
                </a:solidFill>
                <a:effectLst/>
                <a:uLnTx/>
                <a:uFillTx/>
                <a:latin typeface="Arial Narrow"/>
                <a:ea typeface="+mn-ea"/>
                <a:cs typeface="Arial Narrow"/>
              </a:rPr>
              <a:t>37</a:t>
            </a:r>
          </a:p>
        </p:txBody>
      </p:sp>
      <p:pic>
        <p:nvPicPr>
          <p:cNvPr id="28" name="Graphic 27" descr="Moon">
            <a:extLst>
              <a:ext uri="{FF2B5EF4-FFF2-40B4-BE49-F238E27FC236}">
                <a16:creationId xmlns:a16="http://schemas.microsoft.com/office/drawing/2014/main" id="{815E9057-C0DA-4278-B438-CF9B8B844D0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56256" y="5124090"/>
            <a:ext cx="914400" cy="914400"/>
          </a:xfrm>
          <a:prstGeom prst="rect">
            <a:avLst/>
          </a:prstGeom>
        </p:spPr>
      </p:pic>
      <p:sp>
        <p:nvSpPr>
          <p:cNvPr id="29" name="Footer Placeholder 1">
            <a:extLst>
              <a:ext uri="{FF2B5EF4-FFF2-40B4-BE49-F238E27FC236}">
                <a16:creationId xmlns:a16="http://schemas.microsoft.com/office/drawing/2014/main" id="{93EDCE70-F439-4D87-BA04-D3F8E274D037}"/>
              </a:ext>
            </a:extLst>
          </p:cNvPr>
          <p:cNvSpPr>
            <a:spLocks noGrp="1" noChangeArrowheads="1"/>
          </p:cNvSpPr>
          <p:nvPr/>
        </p:nvSpPr>
        <p:spPr bwMode="auto">
          <a:xfrm>
            <a:off x="1485900" y="6629738"/>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30" name="Picture 29">
            <a:extLst>
              <a:ext uri="{FF2B5EF4-FFF2-40B4-BE49-F238E27FC236}">
                <a16:creationId xmlns:a16="http://schemas.microsoft.com/office/drawing/2014/main" id="{607C1949-1C0A-4B8F-8C3E-0BF9D64723C9}"/>
              </a:ext>
            </a:extLst>
          </p:cNvPr>
          <p:cNvPicPr>
            <a:picLocks noChangeAspect="1" noChangeArrowheads="1"/>
          </p:cNvPicPr>
          <p:nvPr/>
        </p:nvPicPr>
        <p:blipFill>
          <a:blip r:embed="rId9"/>
          <a:stretch>
            <a:fillRect/>
          </a:stretch>
        </p:blipFill>
        <p:spPr bwMode="auto">
          <a:xfrm>
            <a:off x="8386763" y="145797"/>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A green text on a black background&#10;&#10;AI-generated content may be incorrect.">
            <a:extLst>
              <a:ext uri="{FF2B5EF4-FFF2-40B4-BE49-F238E27FC236}">
                <a16:creationId xmlns:a16="http://schemas.microsoft.com/office/drawing/2014/main" id="{1A021EEF-CB65-472D-A2E2-044B2DC1C7F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3193" y="140949"/>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38">
            <a:extLst>
              <a:ext uri="{FF2B5EF4-FFF2-40B4-BE49-F238E27FC236}">
                <a16:creationId xmlns:a16="http://schemas.microsoft.com/office/drawing/2014/main" id="{4BA6C38F-244D-43D1-8070-326ED645694E}"/>
              </a:ext>
            </a:extLst>
          </p:cNvPr>
          <p:cNvSpPr/>
          <p:nvPr/>
        </p:nvSpPr>
        <p:spPr>
          <a:xfrm>
            <a:off x="0" y="5964576"/>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40" name="Slide Number Placeholder 2">
            <a:extLst>
              <a:ext uri="{FF2B5EF4-FFF2-40B4-BE49-F238E27FC236}">
                <a16:creationId xmlns:a16="http://schemas.microsoft.com/office/drawing/2014/main" id="{ACF109C6-A9E8-44E5-B093-5EC32320F971}"/>
              </a:ext>
            </a:extLst>
          </p:cNvPr>
          <p:cNvSpPr>
            <a:spLocks noGrp="1" noChangeArrowheads="1"/>
          </p:cNvSpPr>
          <p:nvPr/>
        </p:nvSpPr>
        <p:spPr bwMode="auto">
          <a:xfrm>
            <a:off x="7716838" y="5909013"/>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17</a:t>
            </a:fld>
            <a:endParaRPr lang="en-US" altLang="en-US" sz="800" b="1" dirty="0">
              <a:solidFill>
                <a:schemeClr val="bg1"/>
              </a:solidFill>
            </a:endParaRPr>
          </a:p>
        </p:txBody>
      </p:sp>
      <p:pic>
        <p:nvPicPr>
          <p:cNvPr id="41" name="Picture 40" descr="A black and white sign with black text&#10;&#10;AI-generated content may be incorrect.">
            <a:extLst>
              <a:ext uri="{FF2B5EF4-FFF2-40B4-BE49-F238E27FC236}">
                <a16:creationId xmlns:a16="http://schemas.microsoft.com/office/drawing/2014/main" id="{89B36D65-931A-427B-93E6-F4717C88696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07325" y="632017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descr="A green text on a white background&#10;&#10;AI-generated content may be incorrect.">
            <a:extLst>
              <a:ext uri="{FF2B5EF4-FFF2-40B4-BE49-F238E27FC236}">
                <a16:creationId xmlns:a16="http://schemas.microsoft.com/office/drawing/2014/main" id="{59FACBCA-70D0-4348-BEE0-05A142B48BC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70363" y="6342401"/>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descr="A blue and grey logo&#10;&#10;AI-generated content may be incorrect.">
            <a:extLst>
              <a:ext uri="{FF2B5EF4-FFF2-40B4-BE49-F238E27FC236}">
                <a16:creationId xmlns:a16="http://schemas.microsoft.com/office/drawing/2014/main" id="{251133F5-0A91-4193-8B20-C289C74BC13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9275" y="6345576"/>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612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650">
                                            <p:txEl>
                                              <p:pRg st="4" end="4"/>
                                            </p:txEl>
                                          </p:spTgt>
                                        </p:tgtEl>
                                        <p:attrNameLst>
                                          <p:attrName>style.visibility</p:attrName>
                                        </p:attrNameLst>
                                      </p:cBhvr>
                                      <p:to>
                                        <p:strVal val="visible"/>
                                      </p:to>
                                    </p:set>
                                    <p:animEffect transition="in" filter="fade">
                                      <p:cBhvr>
                                        <p:cTn id="17" dur="500"/>
                                        <p:tgtEl>
                                          <p:spTgt spid="276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26246" y="90299"/>
            <a:ext cx="7891507" cy="936625"/>
          </a:xfrm>
        </p:spPr>
        <p:txBody>
          <a:bodyPr/>
          <a:lstStyle/>
          <a:p>
            <a:pPr algn="ctr" eaLnBrk="1" fontAlgn="auto" hangingPunct="1">
              <a:spcAft>
                <a:spcPts val="0"/>
              </a:spcAft>
              <a:defRPr/>
            </a:pPr>
            <a:r>
              <a:rPr lang="en-US" dirty="0"/>
              <a:t>Ratio of Pressure to Leakage</a:t>
            </a:r>
          </a:p>
        </p:txBody>
      </p:sp>
      <p:sp>
        <p:nvSpPr>
          <p:cNvPr id="29698" name="Rectangle 3"/>
          <p:cNvSpPr>
            <a:spLocks noGrp="1" noChangeArrowheads="1"/>
          </p:cNvSpPr>
          <p:nvPr>
            <p:ph idx="4294967295"/>
          </p:nvPr>
        </p:nvSpPr>
        <p:spPr>
          <a:xfrm>
            <a:off x="784225" y="1067117"/>
            <a:ext cx="8359775" cy="485775"/>
          </a:xfrm>
        </p:spPr>
        <p:txBody>
          <a:bodyPr>
            <a:normAutofit fontScale="70000" lnSpcReduction="20000"/>
          </a:bodyPr>
          <a:lstStyle/>
          <a:p>
            <a:pPr eaLnBrk="1" hangingPunct="1">
              <a:buFontTx/>
              <a:buNone/>
            </a:pPr>
            <a:r>
              <a:rPr lang="en-US" b="1">
                <a:solidFill>
                  <a:srgbClr val="000066"/>
                </a:solidFill>
                <a:ea typeface="ＭＳ Ｐゴシック"/>
                <a:cs typeface="ＭＳ Ｐゴシック"/>
              </a:rPr>
              <a:t>			Zone Pressures         		“Relative” Size of Leaks</a:t>
            </a:r>
          </a:p>
        </p:txBody>
      </p:sp>
      <p:graphicFrame>
        <p:nvGraphicFramePr>
          <p:cNvPr id="26692" name="Group 68"/>
          <p:cNvGraphicFramePr>
            <a:graphicFrameLocks noGrp="1"/>
          </p:cNvGraphicFramePr>
          <p:nvPr>
            <p:extLst>
              <p:ext uri="{D42A27DB-BD31-4B8C-83A1-F6EECF244321}">
                <p14:modId xmlns:p14="http://schemas.microsoft.com/office/powerpoint/2010/main" val="3194705413"/>
              </p:ext>
            </p:extLst>
          </p:nvPr>
        </p:nvGraphicFramePr>
        <p:xfrm>
          <a:off x="387350" y="1743392"/>
          <a:ext cx="3975100" cy="3649666"/>
        </p:xfrm>
        <a:graphic>
          <a:graphicData uri="http://schemas.openxmlformats.org/drawingml/2006/table">
            <a:tbl>
              <a:tblPr/>
              <a:tblGrid>
                <a:gridCol w="19558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ＭＳ Ｐゴシック"/>
                          <a:cs typeface="ＭＳ Ｐゴシック"/>
                        </a:rPr>
                        <a:t>House-Zone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ＭＳ Ｐゴシック"/>
                          <a:cs typeface="ＭＳ Ｐゴシック"/>
                        </a:rPr>
                        <a:t>Zone-Outside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0"/>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38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1"/>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2"/>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37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3"/>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41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4"/>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45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5"/>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48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6"/>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49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7"/>
                  </a:ext>
                </a:extLst>
              </a:tr>
            </a:tbl>
          </a:graphicData>
        </a:graphic>
      </p:graphicFrame>
      <p:graphicFrame>
        <p:nvGraphicFramePr>
          <p:cNvPr id="26693" name="Group 69"/>
          <p:cNvGraphicFramePr>
            <a:graphicFrameLocks noGrp="1"/>
          </p:cNvGraphicFramePr>
          <p:nvPr>
            <p:extLst>
              <p:ext uri="{D42A27DB-BD31-4B8C-83A1-F6EECF244321}">
                <p14:modId xmlns:p14="http://schemas.microsoft.com/office/powerpoint/2010/main" val="2411464903"/>
              </p:ext>
            </p:extLst>
          </p:nvPr>
        </p:nvGraphicFramePr>
        <p:xfrm>
          <a:off x="4772025" y="1743392"/>
          <a:ext cx="3975100" cy="3660775"/>
        </p:xfrm>
        <a:graphic>
          <a:graphicData uri="http://schemas.openxmlformats.org/drawingml/2006/table">
            <a:tbl>
              <a:tblPr/>
              <a:tblGrid>
                <a:gridCol w="19558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ＭＳ Ｐゴシック"/>
                          <a:cs typeface="ＭＳ Ｐゴシック"/>
                        </a:rPr>
                        <a:t>House-Zone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ＭＳ Ｐゴシック"/>
                          <a:cs typeface="ＭＳ Ｐゴシック"/>
                        </a:rPr>
                        <a:t>Zone-Outside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0"/>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1"/>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2"/>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3"/>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4"/>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5"/>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6"/>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7"/>
                  </a:ext>
                </a:extLst>
              </a:tr>
            </a:tbl>
          </a:graphicData>
        </a:graphic>
      </p:graphicFrame>
      <p:sp>
        <p:nvSpPr>
          <p:cNvPr id="15" name="Right Arrow 14"/>
          <p:cNvSpPr>
            <a:spLocks noChangeArrowheads="1"/>
          </p:cNvSpPr>
          <p:nvPr/>
        </p:nvSpPr>
        <p:spPr bwMode="auto">
          <a:xfrm>
            <a:off x="396875" y="2876867"/>
            <a:ext cx="5054600" cy="838200"/>
          </a:xfrm>
          <a:prstGeom prst="rightArrow">
            <a:avLst>
              <a:gd name="adj1" fmla="val 56065"/>
              <a:gd name="adj2" fmla="val 50001"/>
            </a:avLst>
          </a:prstGeom>
          <a:gradFill rotWithShape="1">
            <a:gsLst>
              <a:gs pos="0">
                <a:schemeClr val="bg1">
                  <a:alpha val="57999"/>
                </a:schemeClr>
              </a:gs>
              <a:gs pos="100000">
                <a:srgbClr val="8FD744"/>
              </a:gs>
            </a:gsLst>
            <a:lin ang="0" scaled="1"/>
          </a:gradFill>
          <a:ln w="9525">
            <a:noFill/>
            <a:round/>
            <a:headEnd/>
            <a:tailEnd/>
          </a:ln>
        </p:spPr>
        <p:txBody>
          <a:bodyPr/>
          <a:lstStyle/>
          <a:p>
            <a:pPr algn="ctr" defTabSz="914400"/>
            <a:endParaRPr lang="en-US" sz="2800" b="1"/>
          </a:p>
        </p:txBody>
      </p:sp>
      <p:sp>
        <p:nvSpPr>
          <p:cNvPr id="16" name="Rectangle 3"/>
          <p:cNvSpPr txBox="1">
            <a:spLocks noChangeArrowheads="1"/>
          </p:cNvSpPr>
          <p:nvPr/>
        </p:nvSpPr>
        <p:spPr bwMode="auto">
          <a:xfrm>
            <a:off x="6107906" y="3148647"/>
            <a:ext cx="1303337" cy="485775"/>
          </a:xfrm>
          <a:prstGeom prst="rect">
            <a:avLst/>
          </a:prstGeom>
          <a:noFill/>
          <a:ln w="9525">
            <a:noFill/>
            <a:miter lim="800000"/>
            <a:headEnd/>
            <a:tailEnd/>
          </a:ln>
        </p:spPr>
        <p:txBody>
          <a:bodyPr lIns="0" tIns="0" rIns="0" bIns="0"/>
          <a:lstStyle/>
          <a:p>
            <a:pPr marL="342900" indent="-342900" algn="ctr" defTabSz="914400" eaLnBrk="0" hangingPunct="0">
              <a:spcBef>
                <a:spcPts val="1200"/>
              </a:spcBef>
              <a:buClr>
                <a:srgbClr val="8DC63F"/>
              </a:buClr>
              <a:defRPr/>
            </a:pPr>
            <a:r>
              <a:rPr lang="en-US" b="1" kern="0" dirty="0">
                <a:solidFill>
                  <a:srgbClr val="6B9EC6"/>
                </a:solidFill>
                <a:latin typeface="+mn-lt"/>
                <a:ea typeface="ＭＳ Ｐゴシック" charset="-128"/>
                <a:cs typeface="ＭＳ Ｐゴシック" charset="-128"/>
              </a:rPr>
              <a:t>TO</a:t>
            </a:r>
          </a:p>
        </p:txBody>
      </p:sp>
      <p:sp>
        <p:nvSpPr>
          <p:cNvPr id="9" name="Rectangle 3">
            <a:extLst>
              <a:ext uri="{FF2B5EF4-FFF2-40B4-BE49-F238E27FC236}">
                <a16:creationId xmlns:a16="http://schemas.microsoft.com/office/drawing/2014/main" id="{4631043A-98CD-44F1-9757-D7D35259BC88}"/>
              </a:ext>
            </a:extLst>
          </p:cNvPr>
          <p:cNvSpPr txBox="1">
            <a:spLocks noChangeArrowheads="1"/>
          </p:cNvSpPr>
          <p:nvPr/>
        </p:nvSpPr>
        <p:spPr bwMode="auto">
          <a:xfrm>
            <a:off x="917575" y="5368160"/>
            <a:ext cx="7351833" cy="721807"/>
          </a:xfrm>
          <a:prstGeom prst="rect">
            <a:avLst/>
          </a:prstGeom>
          <a:noFill/>
          <a:ln w="9525">
            <a:noFill/>
            <a:miter lim="800000"/>
            <a:headEnd/>
            <a:tailEnd/>
          </a:ln>
        </p:spPr>
        <p:txBody>
          <a:bodyPr lIns="0" tIns="0" rIns="0" bIns="0"/>
          <a:lstStyle/>
          <a:p>
            <a:pPr marL="342900" indent="-342900" algn="ctr" defTabSz="914400" eaLnBrk="0" hangingPunct="0">
              <a:spcBef>
                <a:spcPts val="0"/>
              </a:spcBef>
              <a:buClr>
                <a:srgbClr val="8DC63F"/>
              </a:buClr>
              <a:defRPr/>
            </a:pPr>
            <a:r>
              <a:rPr lang="en-US" sz="2000" kern="0" dirty="0">
                <a:solidFill>
                  <a:srgbClr val="C00000"/>
                </a:solidFill>
                <a:latin typeface="+mn-lt"/>
                <a:ea typeface="ＭＳ Ｐゴシック" charset="-128"/>
                <a:cs typeface="ＭＳ Ｐゴシック" charset="-128"/>
              </a:rPr>
              <a:t>Attic Kneewall</a:t>
            </a:r>
            <a:r>
              <a:rPr lang="en-US" sz="2000" kern="0" dirty="0">
                <a:solidFill>
                  <a:srgbClr val="0070C0"/>
                </a:solidFill>
                <a:latin typeface="+mn-lt"/>
                <a:ea typeface="ＭＳ Ｐゴシック" charset="-128"/>
                <a:cs typeface="ＭＳ Ｐゴシック" charset="-128"/>
              </a:rPr>
              <a:t> is a better pressure boundary. </a:t>
            </a:r>
          </a:p>
          <a:p>
            <a:pPr marL="342900" indent="-342900" algn="ctr" defTabSz="914400" eaLnBrk="0" hangingPunct="0">
              <a:spcBef>
                <a:spcPts val="0"/>
              </a:spcBef>
              <a:buClr>
                <a:srgbClr val="8DC63F"/>
              </a:buClr>
              <a:defRPr/>
            </a:pPr>
            <a:r>
              <a:rPr lang="en-US" sz="2000" kern="0" dirty="0">
                <a:solidFill>
                  <a:srgbClr val="0070C0"/>
                </a:solidFill>
                <a:latin typeface="+mn-lt"/>
                <a:ea typeface="ＭＳ Ｐゴシック" charset="-128"/>
                <a:cs typeface="ＭＳ Ｐゴシック" charset="-128"/>
              </a:rPr>
              <a:t>The Roof has twice the total leakage area. </a:t>
            </a:r>
          </a:p>
        </p:txBody>
      </p:sp>
      <p:sp>
        <p:nvSpPr>
          <p:cNvPr id="10" name="Footer Placeholder 1">
            <a:extLst>
              <a:ext uri="{FF2B5EF4-FFF2-40B4-BE49-F238E27FC236}">
                <a16:creationId xmlns:a16="http://schemas.microsoft.com/office/drawing/2014/main" id="{12CEFB81-34F3-4E39-8918-EF0EF6D8D9B4}"/>
              </a:ext>
            </a:extLst>
          </p:cNvPr>
          <p:cNvSpPr>
            <a:spLocks noGrp="1" noChangeArrowheads="1"/>
          </p:cNvSpPr>
          <p:nvPr/>
        </p:nvSpPr>
        <p:spPr bwMode="auto">
          <a:xfrm>
            <a:off x="1485900" y="6629738"/>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11" name="Picture 10">
            <a:extLst>
              <a:ext uri="{FF2B5EF4-FFF2-40B4-BE49-F238E27FC236}">
                <a16:creationId xmlns:a16="http://schemas.microsoft.com/office/drawing/2014/main" id="{D2FAB3DE-99BD-4AC5-9A39-AA1DA628B3CC}"/>
              </a:ext>
            </a:extLst>
          </p:cNvPr>
          <p:cNvPicPr>
            <a:picLocks noChangeAspect="1" noChangeArrowheads="1"/>
          </p:cNvPicPr>
          <p:nvPr/>
        </p:nvPicPr>
        <p:blipFill>
          <a:blip r:embed="rId3"/>
          <a:stretch>
            <a:fillRect/>
          </a:stretch>
        </p:blipFill>
        <p:spPr bwMode="auto">
          <a:xfrm>
            <a:off x="8386763" y="145797"/>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green text on a black background&#10;&#10;AI-generated content may be incorrect.">
            <a:extLst>
              <a:ext uri="{FF2B5EF4-FFF2-40B4-BE49-F238E27FC236}">
                <a16:creationId xmlns:a16="http://schemas.microsoft.com/office/drawing/2014/main" id="{D2D6FD4D-8186-4295-A770-DA57754696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193" y="140949"/>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30FF6BB4-54EB-4234-86E1-4513E8F49FA9}"/>
              </a:ext>
            </a:extLst>
          </p:cNvPr>
          <p:cNvSpPr/>
          <p:nvPr/>
        </p:nvSpPr>
        <p:spPr>
          <a:xfrm>
            <a:off x="0" y="5964576"/>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17" name="Slide Number Placeholder 2">
            <a:extLst>
              <a:ext uri="{FF2B5EF4-FFF2-40B4-BE49-F238E27FC236}">
                <a16:creationId xmlns:a16="http://schemas.microsoft.com/office/drawing/2014/main" id="{0E39ADC4-3795-43BC-8BAC-D305F91130E7}"/>
              </a:ext>
            </a:extLst>
          </p:cNvPr>
          <p:cNvSpPr>
            <a:spLocks noGrp="1" noChangeArrowheads="1"/>
          </p:cNvSpPr>
          <p:nvPr/>
        </p:nvSpPr>
        <p:spPr bwMode="auto">
          <a:xfrm>
            <a:off x="7716838" y="5909013"/>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18</a:t>
            </a:fld>
            <a:endParaRPr lang="en-US" altLang="en-US" sz="800" b="1" dirty="0">
              <a:solidFill>
                <a:schemeClr val="bg1"/>
              </a:solidFill>
            </a:endParaRPr>
          </a:p>
        </p:txBody>
      </p:sp>
      <p:pic>
        <p:nvPicPr>
          <p:cNvPr id="18" name="Picture 17" descr="A black and white sign with black text&#10;&#10;AI-generated content may be incorrect.">
            <a:extLst>
              <a:ext uri="{FF2B5EF4-FFF2-40B4-BE49-F238E27FC236}">
                <a16:creationId xmlns:a16="http://schemas.microsoft.com/office/drawing/2014/main" id="{88905130-136C-46E7-ABD4-5B502DD0E1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7325" y="632017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A green text on a white background&#10;&#10;AI-generated content may be incorrect.">
            <a:extLst>
              <a:ext uri="{FF2B5EF4-FFF2-40B4-BE49-F238E27FC236}">
                <a16:creationId xmlns:a16="http://schemas.microsoft.com/office/drawing/2014/main" id="{5205C1EA-A9FC-41DC-B740-DA64869B60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0363" y="6342401"/>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A blue and grey logo&#10;&#10;AI-generated content may be incorrect.">
            <a:extLst>
              <a:ext uri="{FF2B5EF4-FFF2-40B4-BE49-F238E27FC236}">
                <a16:creationId xmlns:a16="http://schemas.microsoft.com/office/drawing/2014/main" id="{A9F19F52-EFCF-422D-B670-9AF316F4D9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275" y="6345576"/>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995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lide(fromLeft)">
                                      <p:cBhvr>
                                        <p:cTn id="7" dur="500"/>
                                        <p:tgtEl>
                                          <p:spTgt spid="15"/>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lide(fromLeft)">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49" name="Picture 24" descr="ZPD_HouseFigure_A.png"/>
          <p:cNvPicPr>
            <a:picLocks noChangeAspect="1"/>
          </p:cNvPicPr>
          <p:nvPr/>
        </p:nvPicPr>
        <p:blipFill>
          <a:blip r:embed="rId3"/>
          <a:srcRect l="22050" t="6546" r="4704" b="24055"/>
          <a:stretch>
            <a:fillRect/>
          </a:stretch>
        </p:blipFill>
        <p:spPr bwMode="auto">
          <a:xfrm>
            <a:off x="0" y="649337"/>
            <a:ext cx="7715250" cy="5376863"/>
          </a:xfrm>
          <a:prstGeom prst="rect">
            <a:avLst/>
          </a:prstGeom>
          <a:noFill/>
          <a:ln w="9525">
            <a:noFill/>
            <a:miter lim="800000"/>
            <a:headEnd/>
            <a:tailEnd/>
          </a:ln>
        </p:spPr>
      </p:pic>
      <p:sp>
        <p:nvSpPr>
          <p:cNvPr id="27650" name="Text Box 22"/>
          <p:cNvSpPr txBox="1">
            <a:spLocks noChangeArrowheads="1"/>
          </p:cNvSpPr>
          <p:nvPr/>
        </p:nvSpPr>
        <p:spPr bwMode="auto">
          <a:xfrm>
            <a:off x="5073485" y="1004384"/>
            <a:ext cx="4082146" cy="4708981"/>
          </a:xfrm>
          <a:prstGeom prst="rect">
            <a:avLst/>
          </a:prstGeom>
          <a:noFill/>
          <a:ln w="9525">
            <a:noFill/>
            <a:miter lim="800000"/>
            <a:headEnd/>
            <a:tailEnd/>
          </a:ln>
        </p:spPr>
        <p:txBody>
          <a:bodyPr wrap="square">
            <a:spAutoFit/>
          </a:bodyPr>
          <a:lstStyle/>
          <a:p>
            <a:pPr>
              <a:spcBef>
                <a:spcPct val="50000"/>
              </a:spcBef>
            </a:pPr>
            <a:r>
              <a:rPr lang="en-US" b="1" dirty="0">
                <a:solidFill>
                  <a:srgbClr val="000066"/>
                </a:solidFill>
              </a:rPr>
              <a:t>With Blower Door at 50 Pa</a:t>
            </a:r>
          </a:p>
          <a:p>
            <a:pPr>
              <a:spcBef>
                <a:spcPct val="50000"/>
              </a:spcBef>
            </a:pPr>
            <a:r>
              <a:rPr lang="en-US" dirty="0">
                <a:solidFill>
                  <a:srgbClr val="000066"/>
                </a:solidFill>
              </a:rPr>
              <a:t>Measure </a:t>
            </a:r>
            <a:r>
              <a:rPr lang="en-US" b="1" dirty="0" err="1">
                <a:solidFill>
                  <a:srgbClr val="000066"/>
                </a:solidFill>
              </a:rPr>
              <a:t>Crawl:Outside</a:t>
            </a:r>
            <a:r>
              <a:rPr lang="en-US" b="1" dirty="0">
                <a:solidFill>
                  <a:srgbClr val="000066"/>
                </a:solidFill>
              </a:rPr>
              <a:t> </a:t>
            </a:r>
            <a:r>
              <a:rPr lang="en-US" dirty="0">
                <a:solidFill>
                  <a:srgbClr val="000066"/>
                </a:solidFill>
              </a:rPr>
              <a:t>pressure ___ pa</a:t>
            </a:r>
            <a:endParaRPr lang="en-US" b="1" dirty="0">
              <a:solidFill>
                <a:srgbClr val="FF0000"/>
              </a:solidFill>
            </a:endParaRPr>
          </a:p>
          <a:p>
            <a:pPr>
              <a:spcBef>
                <a:spcPct val="50000"/>
              </a:spcBef>
            </a:pPr>
            <a:r>
              <a:rPr lang="en-US" dirty="0">
                <a:solidFill>
                  <a:srgbClr val="000066"/>
                </a:solidFill>
              </a:rPr>
              <a:t>Pressures between the </a:t>
            </a:r>
            <a:r>
              <a:rPr lang="en-US" dirty="0" err="1">
                <a:solidFill>
                  <a:srgbClr val="000066"/>
                </a:solidFill>
              </a:rPr>
              <a:t>house:crawl</a:t>
            </a:r>
            <a:r>
              <a:rPr lang="en-US" dirty="0">
                <a:solidFill>
                  <a:srgbClr val="000066"/>
                </a:solidFill>
              </a:rPr>
              <a:t> + </a:t>
            </a:r>
            <a:r>
              <a:rPr lang="en-US" dirty="0" err="1">
                <a:solidFill>
                  <a:srgbClr val="000066"/>
                </a:solidFill>
              </a:rPr>
              <a:t>crawl:outside</a:t>
            </a:r>
            <a:r>
              <a:rPr lang="en-US" dirty="0">
                <a:solidFill>
                  <a:srgbClr val="000066"/>
                </a:solidFill>
              </a:rPr>
              <a:t> add up to 50.</a:t>
            </a:r>
          </a:p>
          <a:p>
            <a:pPr>
              <a:spcBef>
                <a:spcPct val="50000"/>
              </a:spcBef>
            </a:pPr>
            <a:r>
              <a:rPr lang="en-US" b="1" dirty="0">
                <a:solidFill>
                  <a:srgbClr val="C00000"/>
                </a:solidFill>
              </a:rPr>
              <a:t> H</a:t>
            </a:r>
            <a:r>
              <a:rPr lang="en-US" b="1" dirty="0">
                <a:solidFill>
                  <a:srgbClr val="000066"/>
                </a:solidFill>
              </a:rPr>
              <a:t>:Z +  Z:</a:t>
            </a:r>
            <a:r>
              <a:rPr lang="en-US" b="1" dirty="0">
                <a:solidFill>
                  <a:schemeClr val="accent4">
                    <a:lumMod val="60000"/>
                    <a:lumOff val="40000"/>
                  </a:schemeClr>
                </a:solidFill>
              </a:rPr>
              <a:t>O</a:t>
            </a:r>
            <a:r>
              <a:rPr lang="en-US" b="1" dirty="0">
                <a:solidFill>
                  <a:srgbClr val="000066"/>
                </a:solidFill>
              </a:rPr>
              <a:t>  = 50 pa</a:t>
            </a:r>
          </a:p>
          <a:p>
            <a:pPr>
              <a:spcBef>
                <a:spcPct val="50000"/>
              </a:spcBef>
            </a:pPr>
            <a:r>
              <a:rPr lang="en-US" b="1" dirty="0">
                <a:solidFill>
                  <a:srgbClr val="000066"/>
                </a:solidFill>
              </a:rPr>
              <a:t> ___  +  ___  = 50 pa</a:t>
            </a:r>
            <a:br>
              <a:rPr lang="en-US" dirty="0"/>
            </a:br>
            <a:endParaRPr lang="en-US" dirty="0"/>
          </a:p>
          <a:p>
            <a:pPr>
              <a:spcBef>
                <a:spcPct val="50000"/>
              </a:spcBef>
            </a:pPr>
            <a:r>
              <a:rPr lang="en-US" dirty="0">
                <a:solidFill>
                  <a:srgbClr val="000066"/>
                </a:solidFill>
              </a:rPr>
              <a:t>Where’s the Air Barrier?</a:t>
            </a:r>
          </a:p>
        </p:txBody>
      </p:sp>
      <p:sp>
        <p:nvSpPr>
          <p:cNvPr id="21" name="Title 20"/>
          <p:cNvSpPr>
            <a:spLocks noGrp="1"/>
          </p:cNvSpPr>
          <p:nvPr>
            <p:ph type="title"/>
          </p:nvPr>
        </p:nvSpPr>
        <p:spPr>
          <a:xfrm>
            <a:off x="626246" y="9540"/>
            <a:ext cx="7891507" cy="914400"/>
          </a:xfrm>
        </p:spPr>
        <p:txBody>
          <a:bodyPr/>
          <a:lstStyle/>
          <a:p>
            <a:pPr algn="ctr">
              <a:defRPr/>
            </a:pPr>
            <a:r>
              <a:rPr lang="en-US" dirty="0">
                <a:ea typeface="ＭＳ Ｐゴシック"/>
                <a:cs typeface="ＭＳ Ｐゴシック"/>
              </a:rPr>
              <a:t>Crawl Space: Outside @38 pa</a:t>
            </a:r>
            <a:endParaRPr lang="en-US" dirty="0">
              <a:ea typeface="+mj-ea"/>
              <a:cs typeface="+mj-cs"/>
            </a:endParaRPr>
          </a:p>
        </p:txBody>
      </p:sp>
      <p:sp>
        <p:nvSpPr>
          <p:cNvPr id="27657" name="Text Box 22"/>
          <p:cNvSpPr txBox="1">
            <a:spLocks noChangeArrowheads="1"/>
          </p:cNvSpPr>
          <p:nvPr/>
        </p:nvSpPr>
        <p:spPr bwMode="auto">
          <a:xfrm>
            <a:off x="2151622" y="5044755"/>
            <a:ext cx="1871025" cy="338554"/>
          </a:xfrm>
          <a:prstGeom prst="rect">
            <a:avLst/>
          </a:prstGeom>
          <a:noFill/>
          <a:ln w="9525">
            <a:noFill/>
            <a:miter lim="800000"/>
            <a:headEnd/>
            <a:tailEnd/>
          </a:ln>
        </p:spPr>
        <p:txBody>
          <a:bodyPr wrap="none">
            <a:spAutoFit/>
          </a:bodyPr>
          <a:lstStyle/>
          <a:p>
            <a:r>
              <a:rPr lang="en-US" sz="1600" b="1" dirty="0">
                <a:solidFill>
                  <a:srgbClr val="130A88"/>
                </a:solidFill>
              </a:rPr>
              <a:t>Crawlspace Zone</a:t>
            </a:r>
          </a:p>
        </p:txBody>
      </p:sp>
      <p:grpSp>
        <p:nvGrpSpPr>
          <p:cNvPr id="27660" name="Group 36"/>
          <p:cNvGrpSpPr>
            <a:grpSpLocks/>
          </p:cNvGrpSpPr>
          <p:nvPr/>
        </p:nvGrpSpPr>
        <p:grpSpPr bwMode="auto">
          <a:xfrm>
            <a:off x="999463" y="4037240"/>
            <a:ext cx="1028846" cy="1114947"/>
            <a:chOff x="2023739" y="3697161"/>
            <a:chExt cx="1173471" cy="1364166"/>
          </a:xfrm>
        </p:grpSpPr>
        <p:pic>
          <p:nvPicPr>
            <p:cNvPr id="27662" name="Picture 37" descr="ZPD_HouseFigure_Menometer.png"/>
            <p:cNvPicPr>
              <a:picLocks noChangeAspect="1"/>
            </p:cNvPicPr>
            <p:nvPr/>
          </p:nvPicPr>
          <p:blipFill>
            <a:blip r:embed="rId4"/>
            <a:srcRect/>
            <a:stretch>
              <a:fillRect/>
            </a:stretch>
          </p:blipFill>
          <p:spPr bwMode="auto">
            <a:xfrm>
              <a:off x="2023739" y="3697161"/>
              <a:ext cx="762000" cy="1364166"/>
            </a:xfrm>
            <a:prstGeom prst="rect">
              <a:avLst/>
            </a:prstGeom>
            <a:noFill/>
            <a:ln w="9525">
              <a:noFill/>
              <a:miter lim="800000"/>
              <a:headEnd/>
              <a:tailEnd/>
            </a:ln>
          </p:spPr>
        </p:pic>
        <p:sp>
          <p:nvSpPr>
            <p:cNvPr id="27663" name="Freeform 38"/>
            <p:cNvSpPr>
              <a:spLocks noChangeArrowheads="1"/>
            </p:cNvSpPr>
            <p:nvPr/>
          </p:nvSpPr>
          <p:spPr bwMode="auto">
            <a:xfrm rot="5400000" flipH="1">
              <a:off x="2827999" y="4640283"/>
              <a:ext cx="152078" cy="586344"/>
            </a:xfrm>
            <a:custGeom>
              <a:avLst/>
              <a:gdLst>
                <a:gd name="T0" fmla="*/ 5126 w 1117600"/>
                <a:gd name="T1" fmla="*/ 2147483647 h 215900"/>
                <a:gd name="T2" fmla="*/ 3844 w 1117600"/>
                <a:gd name="T3" fmla="*/ 2147483647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dirty="0"/>
            </a:p>
          </p:txBody>
        </p:sp>
      </p:grpSp>
      <p:sp>
        <p:nvSpPr>
          <p:cNvPr id="24" name="Rectangle 25">
            <a:extLst>
              <a:ext uri="{FF2B5EF4-FFF2-40B4-BE49-F238E27FC236}">
                <a16:creationId xmlns:a16="http://schemas.microsoft.com/office/drawing/2014/main" id="{B1220814-583A-4D7C-8C65-5DB47BA08B59}"/>
              </a:ext>
            </a:extLst>
          </p:cNvPr>
          <p:cNvSpPr>
            <a:spLocks noChangeArrowheads="1"/>
          </p:cNvSpPr>
          <p:nvPr/>
        </p:nvSpPr>
        <p:spPr bwMode="auto">
          <a:xfrm>
            <a:off x="1807901" y="2417419"/>
            <a:ext cx="2531488" cy="2303462"/>
          </a:xfrm>
          <a:prstGeom prst="rect">
            <a:avLst/>
          </a:prstGeom>
          <a:noFill/>
          <a:ln w="76200">
            <a:solidFill>
              <a:srgbClr val="A81404"/>
            </a:solidFill>
            <a:miter lim="800000"/>
            <a:headEnd/>
            <a:tailEnd/>
          </a:ln>
        </p:spPr>
        <p:txBody>
          <a:bodyPr wrap="none" anchor="ctr"/>
          <a:lstStyle/>
          <a:p>
            <a:endParaRPr lang="en-US"/>
          </a:p>
        </p:txBody>
      </p:sp>
      <p:grpSp>
        <p:nvGrpSpPr>
          <p:cNvPr id="26" name="Group 30">
            <a:extLst>
              <a:ext uri="{FF2B5EF4-FFF2-40B4-BE49-F238E27FC236}">
                <a16:creationId xmlns:a16="http://schemas.microsoft.com/office/drawing/2014/main" id="{24F44C6F-9C1F-47C1-9636-ED96E4DE4465}"/>
              </a:ext>
            </a:extLst>
          </p:cNvPr>
          <p:cNvGrpSpPr>
            <a:grpSpLocks/>
          </p:cNvGrpSpPr>
          <p:nvPr/>
        </p:nvGrpSpPr>
        <p:grpSpPr bwMode="auto">
          <a:xfrm>
            <a:off x="3642340" y="3678150"/>
            <a:ext cx="650422" cy="1042242"/>
            <a:chOff x="2006600" y="4094163"/>
            <a:chExt cx="762000" cy="1364166"/>
          </a:xfrm>
        </p:grpSpPr>
        <p:pic>
          <p:nvPicPr>
            <p:cNvPr id="27" name="Picture 26" descr="ZPD_HouseFigure_Menometer.png">
              <a:extLst>
                <a:ext uri="{FF2B5EF4-FFF2-40B4-BE49-F238E27FC236}">
                  <a16:creationId xmlns:a16="http://schemas.microsoft.com/office/drawing/2014/main" id="{3583B3E0-7F79-4E7D-88AB-E7A8B92BD08F}"/>
                </a:ext>
              </a:extLst>
            </p:cNvPr>
            <p:cNvPicPr>
              <a:picLocks noChangeAspect="1"/>
            </p:cNvPicPr>
            <p:nvPr/>
          </p:nvPicPr>
          <p:blipFill>
            <a:blip r:embed="rId4"/>
            <a:srcRect/>
            <a:stretch>
              <a:fillRect/>
            </a:stretch>
          </p:blipFill>
          <p:spPr bwMode="auto">
            <a:xfrm>
              <a:off x="2006600" y="4094163"/>
              <a:ext cx="762000" cy="1364166"/>
            </a:xfrm>
            <a:prstGeom prst="rect">
              <a:avLst/>
            </a:prstGeom>
            <a:noFill/>
            <a:ln w="9525">
              <a:noFill/>
              <a:miter lim="800000"/>
              <a:headEnd/>
              <a:tailEnd/>
            </a:ln>
          </p:spPr>
        </p:pic>
        <p:sp>
          <p:nvSpPr>
            <p:cNvPr id="29" name="Text Box 20">
              <a:extLst>
                <a:ext uri="{FF2B5EF4-FFF2-40B4-BE49-F238E27FC236}">
                  <a16:creationId xmlns:a16="http://schemas.microsoft.com/office/drawing/2014/main" id="{53591953-B55D-4211-84F3-6065EA049AC5}"/>
                </a:ext>
              </a:extLst>
            </p:cNvPr>
            <p:cNvSpPr txBox="1">
              <a:spLocks noChangeArrowheads="1"/>
            </p:cNvSpPr>
            <p:nvPr/>
          </p:nvSpPr>
          <p:spPr bwMode="auto">
            <a:xfrm>
              <a:off x="2163338" y="4154489"/>
              <a:ext cx="605262" cy="443125"/>
            </a:xfrm>
            <a:prstGeom prst="rect">
              <a:avLst/>
            </a:prstGeom>
            <a:noFill/>
            <a:ln w="9525">
              <a:noFill/>
              <a:miter lim="800000"/>
              <a:headEnd/>
              <a:tailEnd/>
            </a:ln>
          </p:spPr>
          <p:txBody>
            <a:bodyPr wrap="square">
              <a:spAutoFit/>
            </a:bodyPr>
            <a:lstStyle/>
            <a:p>
              <a:r>
                <a:rPr lang="en-US" sz="1600" b="1" dirty="0">
                  <a:solidFill>
                    <a:srgbClr val="00003E"/>
                  </a:solidFill>
                </a:rPr>
                <a:t>-50</a:t>
              </a:r>
            </a:p>
          </p:txBody>
        </p:sp>
      </p:grpSp>
      <p:sp>
        <p:nvSpPr>
          <p:cNvPr id="37" name="Text Box 20">
            <a:extLst>
              <a:ext uri="{FF2B5EF4-FFF2-40B4-BE49-F238E27FC236}">
                <a16:creationId xmlns:a16="http://schemas.microsoft.com/office/drawing/2014/main" id="{71F15828-F405-45FB-8EBD-78030A3B8CB1}"/>
              </a:ext>
            </a:extLst>
          </p:cNvPr>
          <p:cNvSpPr txBox="1">
            <a:spLocks noChangeArrowheads="1"/>
          </p:cNvSpPr>
          <p:nvPr/>
        </p:nvSpPr>
        <p:spPr bwMode="auto">
          <a:xfrm>
            <a:off x="1045643" y="4100243"/>
            <a:ext cx="668087" cy="338554"/>
          </a:xfrm>
          <a:prstGeom prst="rect">
            <a:avLst/>
          </a:prstGeom>
          <a:noFill/>
          <a:ln w="9525">
            <a:noFill/>
            <a:miter lim="800000"/>
            <a:headEnd/>
            <a:tailEnd/>
          </a:ln>
        </p:spPr>
        <p:txBody>
          <a:bodyPr wrap="square">
            <a:spAutoFit/>
          </a:bodyPr>
          <a:lstStyle/>
          <a:p>
            <a:r>
              <a:rPr lang="en-US" sz="1600" b="1" dirty="0">
                <a:solidFill>
                  <a:srgbClr val="00003E"/>
                </a:solidFill>
              </a:rPr>
              <a:t> 38	</a:t>
            </a:r>
          </a:p>
        </p:txBody>
      </p:sp>
      <p:sp>
        <p:nvSpPr>
          <p:cNvPr id="25" name="Freeform 46">
            <a:extLst>
              <a:ext uri="{FF2B5EF4-FFF2-40B4-BE49-F238E27FC236}">
                <a16:creationId xmlns:a16="http://schemas.microsoft.com/office/drawing/2014/main" id="{B8D80D93-F9E6-401C-A6F3-FB81CA53F739}"/>
              </a:ext>
            </a:extLst>
          </p:cNvPr>
          <p:cNvSpPr>
            <a:spLocks noChangeArrowheads="1"/>
          </p:cNvSpPr>
          <p:nvPr/>
        </p:nvSpPr>
        <p:spPr bwMode="auto">
          <a:xfrm rot="5400000" flipH="1">
            <a:off x="4032311" y="4248520"/>
            <a:ext cx="263673" cy="880036"/>
          </a:xfrm>
          <a:custGeom>
            <a:avLst/>
            <a:gdLst>
              <a:gd name="T0" fmla="*/ 18050 w 1117600"/>
              <a:gd name="T1" fmla="*/ 2028062 h 215900"/>
              <a:gd name="T2" fmla="*/ 13537 w 1117600"/>
              <a:gd name="T3" fmla="*/ 477188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chemeClr val="accent1"/>
            </a:solidFill>
            <a:round/>
            <a:headEnd/>
            <a:tailEnd/>
          </a:ln>
        </p:spPr>
        <p:txBody>
          <a:bodyPr/>
          <a:lstStyle/>
          <a:p>
            <a:endParaRPr lang="en-US" dirty="0">
              <a:highlight>
                <a:srgbClr val="008000"/>
              </a:highlight>
            </a:endParaRPr>
          </a:p>
        </p:txBody>
      </p:sp>
      <p:sp>
        <p:nvSpPr>
          <p:cNvPr id="19" name="Text Box 23">
            <a:extLst>
              <a:ext uri="{FF2B5EF4-FFF2-40B4-BE49-F238E27FC236}">
                <a16:creationId xmlns:a16="http://schemas.microsoft.com/office/drawing/2014/main" id="{9947EC63-CF35-4F09-BCC1-94E61F9529DD}"/>
              </a:ext>
            </a:extLst>
          </p:cNvPr>
          <p:cNvSpPr txBox="1">
            <a:spLocks noChangeArrowheads="1"/>
          </p:cNvSpPr>
          <p:nvPr/>
        </p:nvSpPr>
        <p:spPr bwMode="auto">
          <a:xfrm>
            <a:off x="2429096" y="3005285"/>
            <a:ext cx="1284326" cy="523220"/>
          </a:xfrm>
          <a:prstGeom prst="rect">
            <a:avLst/>
          </a:prstGeom>
          <a:noFill/>
          <a:ln w="9525">
            <a:noFill/>
            <a:miter lim="800000"/>
            <a:headEnd/>
            <a:tailEnd/>
          </a:ln>
        </p:spPr>
        <p:txBody>
          <a:bodyPr wrap="none">
            <a:spAutoFit/>
          </a:bodyPr>
          <a:lstStyle/>
          <a:p>
            <a:r>
              <a:rPr lang="en-US" sz="2800" b="1" dirty="0">
                <a:solidFill>
                  <a:srgbClr val="C00000"/>
                </a:solidFill>
              </a:rPr>
              <a:t>House</a:t>
            </a:r>
          </a:p>
        </p:txBody>
      </p:sp>
      <p:sp>
        <p:nvSpPr>
          <p:cNvPr id="17" name="Text Box 20">
            <a:extLst>
              <a:ext uri="{FF2B5EF4-FFF2-40B4-BE49-F238E27FC236}">
                <a16:creationId xmlns:a16="http://schemas.microsoft.com/office/drawing/2014/main" id="{A8F26902-40C4-45F8-ADEB-590F4626926F}"/>
              </a:ext>
            </a:extLst>
          </p:cNvPr>
          <p:cNvSpPr txBox="1">
            <a:spLocks noChangeArrowheads="1"/>
          </p:cNvSpPr>
          <p:nvPr/>
        </p:nvSpPr>
        <p:spPr bwMode="auto">
          <a:xfrm>
            <a:off x="6250786" y="1916137"/>
            <a:ext cx="904875" cy="461665"/>
          </a:xfrm>
          <a:prstGeom prst="rect">
            <a:avLst/>
          </a:prstGeom>
          <a:noFill/>
          <a:ln w="9525">
            <a:noFill/>
            <a:miter lim="800000"/>
            <a:headEnd/>
            <a:tailEnd/>
          </a:ln>
        </p:spPr>
        <p:txBody>
          <a:bodyPr wrap="square">
            <a:spAutoFit/>
          </a:bodyPr>
          <a:lstStyle/>
          <a:p>
            <a:r>
              <a:rPr lang="en-US" sz="1600" b="1" dirty="0">
                <a:solidFill>
                  <a:srgbClr val="00003E"/>
                </a:solidFill>
              </a:rPr>
              <a:t>   </a:t>
            </a:r>
            <a:r>
              <a:rPr lang="en-US" b="1" dirty="0">
                <a:solidFill>
                  <a:srgbClr val="002060"/>
                </a:solidFill>
              </a:rPr>
              <a:t>38</a:t>
            </a:r>
          </a:p>
        </p:txBody>
      </p:sp>
      <p:sp>
        <p:nvSpPr>
          <p:cNvPr id="18" name="Text Box 20">
            <a:extLst>
              <a:ext uri="{FF2B5EF4-FFF2-40B4-BE49-F238E27FC236}">
                <a16:creationId xmlns:a16="http://schemas.microsoft.com/office/drawing/2014/main" id="{18DD102C-8DA1-44C5-83B5-AEFEDF3A3F1E}"/>
              </a:ext>
            </a:extLst>
          </p:cNvPr>
          <p:cNvSpPr txBox="1">
            <a:spLocks noChangeArrowheads="1"/>
          </p:cNvSpPr>
          <p:nvPr/>
        </p:nvSpPr>
        <p:spPr bwMode="auto">
          <a:xfrm>
            <a:off x="6067956" y="4269520"/>
            <a:ext cx="904875" cy="461665"/>
          </a:xfrm>
          <a:prstGeom prst="rect">
            <a:avLst/>
          </a:prstGeom>
          <a:noFill/>
          <a:ln w="9525">
            <a:noFill/>
            <a:miter lim="800000"/>
            <a:headEnd/>
            <a:tailEnd/>
          </a:ln>
        </p:spPr>
        <p:txBody>
          <a:bodyPr wrap="square">
            <a:spAutoFit/>
          </a:bodyPr>
          <a:lstStyle/>
          <a:p>
            <a:r>
              <a:rPr lang="en-US" sz="1600" b="1" dirty="0">
                <a:solidFill>
                  <a:srgbClr val="00003E"/>
                </a:solidFill>
              </a:rPr>
              <a:t>   </a:t>
            </a:r>
            <a:r>
              <a:rPr lang="en-US" b="1" dirty="0">
                <a:solidFill>
                  <a:srgbClr val="002060"/>
                </a:solidFill>
              </a:rPr>
              <a:t>38</a:t>
            </a:r>
          </a:p>
        </p:txBody>
      </p:sp>
      <p:sp>
        <p:nvSpPr>
          <p:cNvPr id="20" name="Text Box 20">
            <a:extLst>
              <a:ext uri="{FF2B5EF4-FFF2-40B4-BE49-F238E27FC236}">
                <a16:creationId xmlns:a16="http://schemas.microsoft.com/office/drawing/2014/main" id="{757EA537-9757-4EA1-A10F-CA145C42A07F}"/>
              </a:ext>
            </a:extLst>
          </p:cNvPr>
          <p:cNvSpPr txBox="1">
            <a:spLocks noChangeArrowheads="1"/>
          </p:cNvSpPr>
          <p:nvPr/>
        </p:nvSpPr>
        <p:spPr bwMode="auto">
          <a:xfrm>
            <a:off x="5073485" y="4269519"/>
            <a:ext cx="904875" cy="461665"/>
          </a:xfrm>
          <a:prstGeom prst="rect">
            <a:avLst/>
          </a:prstGeom>
          <a:noFill/>
          <a:ln w="9525">
            <a:noFill/>
            <a:miter lim="800000"/>
            <a:headEnd/>
            <a:tailEnd/>
          </a:ln>
        </p:spPr>
        <p:txBody>
          <a:bodyPr wrap="square">
            <a:spAutoFit/>
          </a:bodyPr>
          <a:lstStyle/>
          <a:p>
            <a:r>
              <a:rPr lang="en-US" sz="1600" b="1" dirty="0">
                <a:solidFill>
                  <a:srgbClr val="00003E"/>
                </a:solidFill>
              </a:rPr>
              <a:t>   </a:t>
            </a:r>
            <a:r>
              <a:rPr lang="en-US" b="1" dirty="0">
                <a:solidFill>
                  <a:srgbClr val="002060"/>
                </a:solidFill>
              </a:rPr>
              <a:t>12</a:t>
            </a:r>
          </a:p>
        </p:txBody>
      </p:sp>
      <p:pic>
        <p:nvPicPr>
          <p:cNvPr id="22" name="Graphic 21" descr="Moon">
            <a:extLst>
              <a:ext uri="{FF2B5EF4-FFF2-40B4-BE49-F238E27FC236}">
                <a16:creationId xmlns:a16="http://schemas.microsoft.com/office/drawing/2014/main" id="{93918E45-957C-4294-96A0-04DB68770C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4817" y="4428765"/>
            <a:ext cx="914400" cy="914400"/>
          </a:xfrm>
          <a:prstGeom prst="rect">
            <a:avLst/>
          </a:prstGeom>
        </p:spPr>
      </p:pic>
      <p:sp>
        <p:nvSpPr>
          <p:cNvPr id="23" name="Footer Placeholder 1">
            <a:extLst>
              <a:ext uri="{FF2B5EF4-FFF2-40B4-BE49-F238E27FC236}">
                <a16:creationId xmlns:a16="http://schemas.microsoft.com/office/drawing/2014/main" id="{AACFF338-3AD5-438E-8E3D-7FFBDC97063A}"/>
              </a:ext>
            </a:extLst>
          </p:cNvPr>
          <p:cNvSpPr>
            <a:spLocks noGrp="1" noChangeArrowheads="1"/>
          </p:cNvSpPr>
          <p:nvPr/>
        </p:nvSpPr>
        <p:spPr bwMode="auto">
          <a:xfrm>
            <a:off x="1485900" y="6629738"/>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28" name="Picture 27">
            <a:extLst>
              <a:ext uri="{FF2B5EF4-FFF2-40B4-BE49-F238E27FC236}">
                <a16:creationId xmlns:a16="http://schemas.microsoft.com/office/drawing/2014/main" id="{CE9CF784-960C-458D-8163-023FAFE99979}"/>
              </a:ext>
            </a:extLst>
          </p:cNvPr>
          <p:cNvPicPr>
            <a:picLocks noChangeAspect="1" noChangeArrowheads="1"/>
          </p:cNvPicPr>
          <p:nvPr/>
        </p:nvPicPr>
        <p:blipFill>
          <a:blip r:embed="rId7"/>
          <a:stretch>
            <a:fillRect/>
          </a:stretch>
        </p:blipFill>
        <p:spPr bwMode="auto">
          <a:xfrm>
            <a:off x="8386763" y="145797"/>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A green text on a black background&#10;&#10;AI-generated content may be incorrect.">
            <a:extLst>
              <a:ext uri="{FF2B5EF4-FFF2-40B4-BE49-F238E27FC236}">
                <a16:creationId xmlns:a16="http://schemas.microsoft.com/office/drawing/2014/main" id="{19435687-D9B9-4B10-B08B-82E0C7D8ABB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40949"/>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a:extLst>
              <a:ext uri="{FF2B5EF4-FFF2-40B4-BE49-F238E27FC236}">
                <a16:creationId xmlns:a16="http://schemas.microsoft.com/office/drawing/2014/main" id="{7BC6B599-497C-42EB-B0D3-9756C3E94B3D}"/>
              </a:ext>
            </a:extLst>
          </p:cNvPr>
          <p:cNvSpPr/>
          <p:nvPr/>
        </p:nvSpPr>
        <p:spPr>
          <a:xfrm>
            <a:off x="0" y="5964576"/>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32" name="Slide Number Placeholder 2">
            <a:extLst>
              <a:ext uri="{FF2B5EF4-FFF2-40B4-BE49-F238E27FC236}">
                <a16:creationId xmlns:a16="http://schemas.microsoft.com/office/drawing/2014/main" id="{865F8B17-0C23-445E-B994-8B991609FAD1}"/>
              </a:ext>
            </a:extLst>
          </p:cNvPr>
          <p:cNvSpPr>
            <a:spLocks noGrp="1" noChangeArrowheads="1"/>
          </p:cNvSpPr>
          <p:nvPr/>
        </p:nvSpPr>
        <p:spPr bwMode="auto">
          <a:xfrm>
            <a:off x="7716838" y="5909013"/>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19</a:t>
            </a:fld>
            <a:endParaRPr lang="en-US" altLang="en-US" sz="800" b="1" dirty="0">
              <a:solidFill>
                <a:schemeClr val="bg1"/>
              </a:solidFill>
            </a:endParaRPr>
          </a:p>
        </p:txBody>
      </p:sp>
      <p:pic>
        <p:nvPicPr>
          <p:cNvPr id="33" name="Picture 32" descr="A black and white sign with black text&#10;&#10;AI-generated content may be incorrect.">
            <a:extLst>
              <a:ext uri="{FF2B5EF4-FFF2-40B4-BE49-F238E27FC236}">
                <a16:creationId xmlns:a16="http://schemas.microsoft.com/office/drawing/2014/main" id="{4A1A853B-6F56-4AFD-9AE2-44842A968B6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07325" y="632017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A green text on a white background&#10;&#10;AI-generated content may be incorrect.">
            <a:extLst>
              <a:ext uri="{FF2B5EF4-FFF2-40B4-BE49-F238E27FC236}">
                <a16:creationId xmlns:a16="http://schemas.microsoft.com/office/drawing/2014/main" id="{D23706DC-F2B7-45EA-BC91-830918E133C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70363" y="6342401"/>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descr="A blue and grey logo&#10;&#10;AI-generated content may be incorrect.">
            <a:extLst>
              <a:ext uri="{FF2B5EF4-FFF2-40B4-BE49-F238E27FC236}">
                <a16:creationId xmlns:a16="http://schemas.microsoft.com/office/drawing/2014/main" id="{390AAF53-A7C3-48A1-AD8B-ADCC88F87B2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9275" y="6345576"/>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608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60"/>
                                        </p:tgtEl>
                                        <p:attrNameLst>
                                          <p:attrName>style.visibility</p:attrName>
                                        </p:attrNameLst>
                                      </p:cBhvr>
                                      <p:to>
                                        <p:strVal val="visible"/>
                                      </p:to>
                                    </p:set>
                                    <p:animEffect transition="in" filter="fade">
                                      <p:cBhvr>
                                        <p:cTn id="7" dur="500"/>
                                        <p:tgtEl>
                                          <p:spTgt spid="276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7650">
                                            <p:txEl>
                                              <p:pRg st="2" end="2"/>
                                            </p:txEl>
                                          </p:spTgt>
                                        </p:tgtEl>
                                        <p:attrNameLst>
                                          <p:attrName>style.visibility</p:attrName>
                                        </p:attrNameLst>
                                      </p:cBhvr>
                                      <p:to>
                                        <p:strVal val="visible"/>
                                      </p:to>
                                    </p:set>
                                    <p:animEffect transition="in" filter="fade">
                                      <p:cBhvr>
                                        <p:cTn id="18" dur="500"/>
                                        <p:tgtEl>
                                          <p:spTgt spid="27650">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7650">
                                            <p:txEl>
                                              <p:pRg st="3" end="3"/>
                                            </p:txEl>
                                          </p:spTgt>
                                        </p:tgtEl>
                                        <p:attrNameLst>
                                          <p:attrName>style.visibility</p:attrName>
                                        </p:attrNameLst>
                                      </p:cBhvr>
                                      <p:to>
                                        <p:strVal val="visible"/>
                                      </p:to>
                                    </p:set>
                                    <p:animEffect transition="in" filter="fade">
                                      <p:cBhvr>
                                        <p:cTn id="21" dur="500"/>
                                        <p:tgtEl>
                                          <p:spTgt spid="27650">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7650">
                                            <p:txEl>
                                              <p:pRg st="4" end="4"/>
                                            </p:txEl>
                                          </p:spTgt>
                                        </p:tgtEl>
                                        <p:attrNameLst>
                                          <p:attrName>style.visibility</p:attrName>
                                        </p:attrNameLst>
                                      </p:cBhvr>
                                      <p:to>
                                        <p:strVal val="visible"/>
                                      </p:to>
                                    </p:set>
                                    <p:animEffect transition="in" filter="fade">
                                      <p:cBhvr>
                                        <p:cTn id="24" dur="500"/>
                                        <p:tgtEl>
                                          <p:spTgt spid="27650">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650">
                                            <p:txEl>
                                              <p:pRg st="5" end="5"/>
                                            </p:txEl>
                                          </p:spTgt>
                                        </p:tgtEl>
                                        <p:attrNameLst>
                                          <p:attrName>style.visibility</p:attrName>
                                        </p:attrNameLst>
                                      </p:cBhvr>
                                      <p:to>
                                        <p:strVal val="visible"/>
                                      </p:to>
                                    </p:set>
                                    <p:animEffect transition="in" filter="fade">
                                      <p:cBhvr>
                                        <p:cTn id="37" dur="500"/>
                                        <p:tgtEl>
                                          <p:spTgt spid="2765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7" grpId="0"/>
      <p:bldP spid="1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7" name="Content Placeholder 2"/>
          <p:cNvSpPr>
            <a:spLocks noGrp="1"/>
          </p:cNvSpPr>
          <p:nvPr>
            <p:ph idx="1"/>
          </p:nvPr>
        </p:nvSpPr>
        <p:spPr>
          <a:xfrm>
            <a:off x="1316181" y="1295111"/>
            <a:ext cx="5592619" cy="4843463"/>
          </a:xfrm>
        </p:spPr>
        <p:txBody>
          <a:bodyPr/>
          <a:lstStyle/>
          <a:p>
            <a:pPr eaLnBrk="1" hangingPunct="1">
              <a:spcAft>
                <a:spcPts val="1200"/>
              </a:spcAft>
              <a:buFont typeface="Arial" charset="0"/>
              <a:buNone/>
            </a:pPr>
            <a:r>
              <a:rPr lang="en-US" sz="2600" b="1" dirty="0">
                <a:solidFill>
                  <a:srgbClr val="000066"/>
                </a:solidFill>
                <a:ea typeface="ＭＳ Ｐゴシック"/>
                <a:cs typeface="ＭＳ Ｐゴシック"/>
              </a:rPr>
              <a:t>Learn how to</a:t>
            </a:r>
            <a:endParaRPr lang="en-US" sz="200" b="1" dirty="0">
              <a:solidFill>
                <a:srgbClr val="000066"/>
              </a:solidFill>
              <a:ea typeface="ＭＳ Ｐゴシック"/>
              <a:cs typeface="ＭＳ Ｐゴシック"/>
            </a:endParaRPr>
          </a:p>
          <a:p>
            <a:pPr>
              <a:buFontTx/>
              <a:buChar char="•"/>
            </a:pPr>
            <a:r>
              <a:rPr lang="en-US" dirty="0">
                <a:solidFill>
                  <a:srgbClr val="50565C"/>
                </a:solidFill>
                <a:ea typeface="ＭＳ Ｐゴシック"/>
                <a:cs typeface="ＭＳ Ｐゴシック"/>
              </a:rPr>
              <a:t>Use a blower door and a pressure meter to:</a:t>
            </a:r>
          </a:p>
          <a:p>
            <a:pPr lvl="1">
              <a:buFontTx/>
              <a:buChar char="•"/>
            </a:pPr>
            <a:r>
              <a:rPr lang="en-US" dirty="0">
                <a:solidFill>
                  <a:srgbClr val="50565C"/>
                </a:solidFill>
                <a:ea typeface="ＭＳ Ｐゴシック"/>
              </a:rPr>
              <a:t>Identify and prioritize</a:t>
            </a:r>
            <a:r>
              <a:rPr lang="en-US" dirty="0">
                <a:solidFill>
                  <a:srgbClr val="50565C"/>
                </a:solidFill>
                <a:ea typeface="ＭＳ Ｐゴシック"/>
                <a:cs typeface="ＭＳ Ｐゴシック"/>
              </a:rPr>
              <a:t> where to Airseal.</a:t>
            </a:r>
          </a:p>
          <a:p>
            <a:pPr lvl="1">
              <a:buFontTx/>
              <a:buChar char="•"/>
            </a:pPr>
            <a:r>
              <a:rPr lang="en-US" dirty="0">
                <a:solidFill>
                  <a:srgbClr val="50565C"/>
                </a:solidFill>
                <a:ea typeface="ＭＳ Ｐゴシック"/>
              </a:rPr>
              <a:t>Verify when Airsealing work is completed. </a:t>
            </a:r>
            <a:endParaRPr lang="en-US" sz="800" dirty="0">
              <a:solidFill>
                <a:srgbClr val="50565C"/>
              </a:solidFill>
              <a:ea typeface="ＭＳ Ｐゴシック"/>
            </a:endParaRPr>
          </a:p>
          <a:p>
            <a:pPr lvl="1">
              <a:buFontTx/>
              <a:buChar char="•"/>
            </a:pPr>
            <a:r>
              <a:rPr lang="en-US" dirty="0">
                <a:solidFill>
                  <a:srgbClr val="50565C"/>
                </a:solidFill>
                <a:ea typeface="ＭＳ Ｐゴシック"/>
              </a:rPr>
              <a:t>Estimate the leakiness of surfaces that have attached exterior spaces, like an attic, basement, or garage. </a:t>
            </a:r>
          </a:p>
          <a:p>
            <a:pPr>
              <a:buFontTx/>
              <a:buChar char="•"/>
            </a:pPr>
            <a:r>
              <a:rPr lang="en-US" dirty="0">
                <a:solidFill>
                  <a:srgbClr val="50565C"/>
                </a:solidFill>
                <a:ea typeface="ＭＳ Ｐゴシック"/>
                <a:cs typeface="ＭＳ Ｐゴシック"/>
              </a:rPr>
              <a:t>Identify the value and limitations of Zone Pressure Diagnostics (ZPD).</a:t>
            </a:r>
          </a:p>
          <a:p>
            <a:pPr>
              <a:buFontTx/>
              <a:buNone/>
            </a:pPr>
            <a:endParaRPr lang="en-US" dirty="0">
              <a:solidFill>
                <a:srgbClr val="50565C"/>
              </a:solidFill>
              <a:ea typeface="ＭＳ Ｐゴシック"/>
              <a:cs typeface="ＭＳ Ｐゴシック"/>
            </a:endParaRPr>
          </a:p>
          <a:p>
            <a:pPr eaLnBrk="1" hangingPunct="1"/>
            <a:endParaRPr lang="en-US" dirty="0">
              <a:ea typeface="ＭＳ Ｐゴシック"/>
              <a:cs typeface="ＭＳ Ｐゴシック"/>
            </a:endParaRPr>
          </a:p>
        </p:txBody>
      </p:sp>
      <p:sp>
        <p:nvSpPr>
          <p:cNvPr id="2" name="Title 1"/>
          <p:cNvSpPr>
            <a:spLocks noGrp="1"/>
          </p:cNvSpPr>
          <p:nvPr>
            <p:ph type="title"/>
          </p:nvPr>
        </p:nvSpPr>
        <p:spPr>
          <a:xfrm>
            <a:off x="1879600" y="95250"/>
            <a:ext cx="5384800" cy="901700"/>
          </a:xfrm>
        </p:spPr>
        <p:txBody>
          <a:bodyPr/>
          <a:lstStyle/>
          <a:p>
            <a:pPr algn="ctr" eaLnBrk="1" fontAlgn="auto" hangingPunct="1">
              <a:spcAft>
                <a:spcPts val="0"/>
              </a:spcAft>
              <a:defRPr/>
            </a:pPr>
            <a:r>
              <a:rPr lang="en-US" dirty="0">
                <a:ea typeface="+mj-ea"/>
                <a:cs typeface="+mj-cs"/>
              </a:rPr>
              <a:t>Learning Objectives</a:t>
            </a:r>
          </a:p>
        </p:txBody>
      </p:sp>
      <p:sp>
        <p:nvSpPr>
          <p:cNvPr id="5" name="Footer Placeholder 1">
            <a:extLst>
              <a:ext uri="{FF2B5EF4-FFF2-40B4-BE49-F238E27FC236}">
                <a16:creationId xmlns:a16="http://schemas.microsoft.com/office/drawing/2014/main" id="{AE002062-E809-428D-83EA-F3D64E7940E1}"/>
              </a:ext>
            </a:extLst>
          </p:cNvPr>
          <p:cNvSpPr>
            <a:spLocks noGrp="1" noChangeArrowheads="1"/>
          </p:cNvSpPr>
          <p:nvPr/>
        </p:nvSpPr>
        <p:spPr bwMode="auto">
          <a:xfrm>
            <a:off x="1485900" y="6629738"/>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7" name="Picture 6">
            <a:extLst>
              <a:ext uri="{FF2B5EF4-FFF2-40B4-BE49-F238E27FC236}">
                <a16:creationId xmlns:a16="http://schemas.microsoft.com/office/drawing/2014/main" id="{FFCDE64D-7844-4A78-AB8F-D0D20DD90FF5}"/>
              </a:ext>
            </a:extLst>
          </p:cNvPr>
          <p:cNvPicPr>
            <a:picLocks noChangeAspect="1" noChangeArrowheads="1"/>
          </p:cNvPicPr>
          <p:nvPr/>
        </p:nvPicPr>
        <p:blipFill>
          <a:blip r:embed="rId3"/>
          <a:stretch>
            <a:fillRect/>
          </a:stretch>
        </p:blipFill>
        <p:spPr bwMode="auto">
          <a:xfrm>
            <a:off x="8386763" y="145797"/>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green text on a black background&#10;&#10;AI-generated content may be incorrect.">
            <a:extLst>
              <a:ext uri="{FF2B5EF4-FFF2-40B4-BE49-F238E27FC236}">
                <a16:creationId xmlns:a16="http://schemas.microsoft.com/office/drawing/2014/main" id="{4D5BA847-9278-4936-8FB5-4068425827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193" y="140949"/>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814BE3F0-D481-4D64-93D0-C23B01892CC4}"/>
              </a:ext>
            </a:extLst>
          </p:cNvPr>
          <p:cNvSpPr/>
          <p:nvPr/>
        </p:nvSpPr>
        <p:spPr>
          <a:xfrm>
            <a:off x="0" y="5964576"/>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10" name="Slide Number Placeholder 2">
            <a:extLst>
              <a:ext uri="{FF2B5EF4-FFF2-40B4-BE49-F238E27FC236}">
                <a16:creationId xmlns:a16="http://schemas.microsoft.com/office/drawing/2014/main" id="{9C8F81C8-4C4C-4485-9713-D33867F1EA89}"/>
              </a:ext>
            </a:extLst>
          </p:cNvPr>
          <p:cNvSpPr>
            <a:spLocks noGrp="1" noChangeArrowheads="1"/>
          </p:cNvSpPr>
          <p:nvPr/>
        </p:nvSpPr>
        <p:spPr bwMode="auto">
          <a:xfrm>
            <a:off x="7716838" y="5909013"/>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a:t>
            </a:fld>
            <a:endParaRPr lang="en-US" altLang="en-US" sz="800" b="1" dirty="0">
              <a:solidFill>
                <a:schemeClr val="bg1"/>
              </a:solidFill>
            </a:endParaRPr>
          </a:p>
        </p:txBody>
      </p:sp>
      <p:pic>
        <p:nvPicPr>
          <p:cNvPr id="11" name="Picture 10" descr="A black and white sign with black text&#10;&#10;AI-generated content may be incorrect.">
            <a:extLst>
              <a:ext uri="{FF2B5EF4-FFF2-40B4-BE49-F238E27FC236}">
                <a16:creationId xmlns:a16="http://schemas.microsoft.com/office/drawing/2014/main" id="{26948538-8528-460A-8ABC-CDA36747A9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7325" y="632017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green text on a white background&#10;&#10;AI-generated content may be incorrect.">
            <a:extLst>
              <a:ext uri="{FF2B5EF4-FFF2-40B4-BE49-F238E27FC236}">
                <a16:creationId xmlns:a16="http://schemas.microsoft.com/office/drawing/2014/main" id="{40D80C2C-0F83-458B-A22E-6993FADC0C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0363" y="6342401"/>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 blue and grey logo&#10;&#10;AI-generated content may be incorrect.">
            <a:extLst>
              <a:ext uri="{FF2B5EF4-FFF2-40B4-BE49-F238E27FC236}">
                <a16:creationId xmlns:a16="http://schemas.microsoft.com/office/drawing/2014/main" id="{4369CAB1-7296-4D14-A80C-D31F860A2A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275" y="6345576"/>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26246" y="-32939"/>
            <a:ext cx="7891507" cy="1004888"/>
          </a:xfrm>
        </p:spPr>
        <p:txBody>
          <a:bodyPr/>
          <a:lstStyle/>
          <a:p>
            <a:pPr algn="ctr" eaLnBrk="1" fontAlgn="auto" hangingPunct="1">
              <a:spcAft>
                <a:spcPts val="0"/>
              </a:spcAft>
              <a:defRPr/>
            </a:pPr>
            <a:r>
              <a:rPr lang="en-US" dirty="0"/>
              <a:t>Ratio of Pressure to Leakage</a:t>
            </a:r>
          </a:p>
        </p:txBody>
      </p:sp>
      <p:sp>
        <p:nvSpPr>
          <p:cNvPr id="29698" name="Rectangle 3"/>
          <p:cNvSpPr>
            <a:spLocks noGrp="1" noChangeArrowheads="1"/>
          </p:cNvSpPr>
          <p:nvPr>
            <p:ph idx="4294967295"/>
          </p:nvPr>
        </p:nvSpPr>
        <p:spPr>
          <a:xfrm>
            <a:off x="-38100" y="968668"/>
            <a:ext cx="8359775" cy="485775"/>
          </a:xfrm>
        </p:spPr>
        <p:txBody>
          <a:bodyPr>
            <a:normAutofit fontScale="70000" lnSpcReduction="20000"/>
          </a:bodyPr>
          <a:lstStyle/>
          <a:p>
            <a:pPr eaLnBrk="1" hangingPunct="1">
              <a:buFontTx/>
              <a:buNone/>
            </a:pPr>
            <a:r>
              <a:rPr lang="en-US" b="1" dirty="0">
                <a:solidFill>
                  <a:srgbClr val="000066"/>
                </a:solidFill>
                <a:ea typeface="ＭＳ Ｐゴシック"/>
                <a:cs typeface="ＭＳ Ｐゴシック"/>
              </a:rPr>
              <a:t>			Zone Pressures         		“Relative” Size of Leaks</a:t>
            </a:r>
          </a:p>
        </p:txBody>
      </p:sp>
      <p:graphicFrame>
        <p:nvGraphicFramePr>
          <p:cNvPr id="26692" name="Group 68"/>
          <p:cNvGraphicFramePr>
            <a:graphicFrameLocks noGrp="1"/>
          </p:cNvGraphicFramePr>
          <p:nvPr>
            <p:extLst>
              <p:ext uri="{D42A27DB-BD31-4B8C-83A1-F6EECF244321}">
                <p14:modId xmlns:p14="http://schemas.microsoft.com/office/powerpoint/2010/main" val="533735220"/>
              </p:ext>
            </p:extLst>
          </p:nvPr>
        </p:nvGraphicFramePr>
        <p:xfrm>
          <a:off x="387350" y="1482725"/>
          <a:ext cx="3975100" cy="3649666"/>
        </p:xfrm>
        <a:graphic>
          <a:graphicData uri="http://schemas.openxmlformats.org/drawingml/2006/table">
            <a:tbl>
              <a:tblPr/>
              <a:tblGrid>
                <a:gridCol w="19558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ＭＳ Ｐゴシック"/>
                          <a:cs typeface="ＭＳ Ｐゴシック"/>
                        </a:rPr>
                        <a:t>House-Zone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ＭＳ Ｐゴシック"/>
                          <a:cs typeface="ＭＳ Ｐゴシック"/>
                        </a:rPr>
                        <a:t>Zone-Outside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0"/>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38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1"/>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2"/>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37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3"/>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41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4"/>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45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5"/>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48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6"/>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49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7"/>
                  </a:ext>
                </a:extLst>
              </a:tr>
            </a:tbl>
          </a:graphicData>
        </a:graphic>
      </p:graphicFrame>
      <p:graphicFrame>
        <p:nvGraphicFramePr>
          <p:cNvPr id="26693" name="Group 69"/>
          <p:cNvGraphicFramePr>
            <a:graphicFrameLocks noGrp="1"/>
          </p:cNvGraphicFramePr>
          <p:nvPr>
            <p:extLst>
              <p:ext uri="{D42A27DB-BD31-4B8C-83A1-F6EECF244321}">
                <p14:modId xmlns:p14="http://schemas.microsoft.com/office/powerpoint/2010/main" val="943265687"/>
              </p:ext>
            </p:extLst>
          </p:nvPr>
        </p:nvGraphicFramePr>
        <p:xfrm>
          <a:off x="4772025" y="1482725"/>
          <a:ext cx="3975100" cy="3660775"/>
        </p:xfrm>
        <a:graphic>
          <a:graphicData uri="http://schemas.openxmlformats.org/drawingml/2006/table">
            <a:tbl>
              <a:tblPr/>
              <a:tblGrid>
                <a:gridCol w="19558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ＭＳ Ｐゴシック"/>
                          <a:cs typeface="ＭＳ Ｐゴシック"/>
                        </a:rPr>
                        <a:t>House-Zone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ＭＳ Ｐゴシック"/>
                          <a:cs typeface="ＭＳ Ｐゴシック"/>
                        </a:rPr>
                        <a:t>Zone-Outside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0"/>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1"/>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2"/>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3"/>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4"/>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5"/>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6"/>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7"/>
                  </a:ext>
                </a:extLst>
              </a:tr>
            </a:tbl>
          </a:graphicData>
        </a:graphic>
      </p:graphicFrame>
      <p:sp>
        <p:nvSpPr>
          <p:cNvPr id="15" name="Right Arrow 14"/>
          <p:cNvSpPr>
            <a:spLocks noChangeArrowheads="1"/>
          </p:cNvSpPr>
          <p:nvPr/>
        </p:nvSpPr>
        <p:spPr bwMode="auto">
          <a:xfrm>
            <a:off x="396875" y="1666085"/>
            <a:ext cx="5054600" cy="838200"/>
          </a:xfrm>
          <a:prstGeom prst="rightArrow">
            <a:avLst>
              <a:gd name="adj1" fmla="val 56065"/>
              <a:gd name="adj2" fmla="val 50001"/>
            </a:avLst>
          </a:prstGeom>
          <a:gradFill rotWithShape="1">
            <a:gsLst>
              <a:gs pos="0">
                <a:schemeClr val="bg1">
                  <a:alpha val="57999"/>
                </a:schemeClr>
              </a:gs>
              <a:gs pos="100000">
                <a:srgbClr val="8FD744"/>
              </a:gs>
            </a:gsLst>
            <a:lin ang="0" scaled="1"/>
          </a:gradFill>
          <a:ln w="9525">
            <a:noFill/>
            <a:round/>
            <a:headEnd/>
            <a:tailEnd/>
          </a:ln>
        </p:spPr>
        <p:txBody>
          <a:bodyPr/>
          <a:lstStyle/>
          <a:p>
            <a:pPr algn="ctr" defTabSz="914400"/>
            <a:endParaRPr lang="en-US" sz="2800" b="1"/>
          </a:p>
        </p:txBody>
      </p:sp>
      <p:sp>
        <p:nvSpPr>
          <p:cNvPr id="16" name="Rectangle 3"/>
          <p:cNvSpPr txBox="1">
            <a:spLocks noChangeArrowheads="1"/>
          </p:cNvSpPr>
          <p:nvPr/>
        </p:nvSpPr>
        <p:spPr bwMode="auto">
          <a:xfrm>
            <a:off x="6100763" y="1864303"/>
            <a:ext cx="1303337" cy="485775"/>
          </a:xfrm>
          <a:prstGeom prst="rect">
            <a:avLst/>
          </a:prstGeom>
          <a:noFill/>
          <a:ln w="9525">
            <a:noFill/>
            <a:miter lim="800000"/>
            <a:headEnd/>
            <a:tailEnd/>
          </a:ln>
        </p:spPr>
        <p:txBody>
          <a:bodyPr lIns="0" tIns="0" rIns="0" bIns="0"/>
          <a:lstStyle/>
          <a:p>
            <a:pPr marL="342900" indent="-342900" algn="ctr" defTabSz="914400" eaLnBrk="0" hangingPunct="0">
              <a:spcBef>
                <a:spcPts val="1200"/>
              </a:spcBef>
              <a:buClr>
                <a:srgbClr val="8DC63F"/>
              </a:buClr>
              <a:defRPr/>
            </a:pPr>
            <a:r>
              <a:rPr lang="en-US" b="1" kern="0" dirty="0">
                <a:solidFill>
                  <a:srgbClr val="6B9EC6"/>
                </a:solidFill>
                <a:latin typeface="+mn-lt"/>
                <a:ea typeface="ＭＳ Ｐゴシック" charset="-128"/>
                <a:cs typeface="ＭＳ Ｐゴシック" charset="-128"/>
              </a:rPr>
              <a:t>TO</a:t>
            </a:r>
          </a:p>
        </p:txBody>
      </p:sp>
      <p:sp>
        <p:nvSpPr>
          <p:cNvPr id="9" name="Rectangle 3">
            <a:extLst>
              <a:ext uri="{FF2B5EF4-FFF2-40B4-BE49-F238E27FC236}">
                <a16:creationId xmlns:a16="http://schemas.microsoft.com/office/drawing/2014/main" id="{2EF0CB45-6CB9-430D-8B6F-E274DD9C0918}"/>
              </a:ext>
            </a:extLst>
          </p:cNvPr>
          <p:cNvSpPr txBox="1">
            <a:spLocks noChangeArrowheads="1"/>
          </p:cNvSpPr>
          <p:nvPr/>
        </p:nvSpPr>
        <p:spPr bwMode="auto">
          <a:xfrm>
            <a:off x="917575" y="5107493"/>
            <a:ext cx="7351833" cy="721807"/>
          </a:xfrm>
          <a:prstGeom prst="rect">
            <a:avLst/>
          </a:prstGeom>
          <a:noFill/>
          <a:ln w="9525">
            <a:noFill/>
            <a:miter lim="800000"/>
            <a:headEnd/>
            <a:tailEnd/>
          </a:ln>
        </p:spPr>
        <p:txBody>
          <a:bodyPr lIns="0" tIns="0" rIns="0" bIns="0"/>
          <a:lstStyle/>
          <a:p>
            <a:pPr marL="342900" indent="-342900" algn="ctr" defTabSz="914400" eaLnBrk="0" hangingPunct="0">
              <a:spcBef>
                <a:spcPts val="0"/>
              </a:spcBef>
              <a:buClr>
                <a:srgbClr val="8DC63F"/>
              </a:buClr>
              <a:defRPr/>
            </a:pPr>
            <a:r>
              <a:rPr lang="en-US" kern="0" dirty="0">
                <a:solidFill>
                  <a:srgbClr val="C00000"/>
                </a:solidFill>
                <a:latin typeface="+mn-lt"/>
                <a:ea typeface="ＭＳ Ｐゴシック" charset="-128"/>
                <a:cs typeface="ＭＳ Ｐゴシック" charset="-128"/>
              </a:rPr>
              <a:t>Foundation</a:t>
            </a:r>
            <a:r>
              <a:rPr lang="en-US" kern="0" dirty="0">
                <a:solidFill>
                  <a:srgbClr val="0070C0"/>
                </a:solidFill>
                <a:latin typeface="+mn-lt"/>
                <a:ea typeface="ＭＳ Ｐゴシック" charset="-128"/>
                <a:cs typeface="ＭＳ Ｐゴシック" charset="-128"/>
              </a:rPr>
              <a:t> is a primary pressure boundary. </a:t>
            </a:r>
          </a:p>
          <a:p>
            <a:pPr marL="342900" indent="-342900" algn="ctr" defTabSz="914400" eaLnBrk="0" hangingPunct="0">
              <a:spcBef>
                <a:spcPts val="0"/>
              </a:spcBef>
              <a:buClr>
                <a:srgbClr val="8DC63F"/>
              </a:buClr>
              <a:defRPr/>
            </a:pPr>
            <a:r>
              <a:rPr lang="en-US" kern="0" dirty="0">
                <a:solidFill>
                  <a:srgbClr val="0070C0"/>
                </a:solidFill>
                <a:latin typeface="+mn-lt"/>
                <a:ea typeface="ＭＳ Ｐゴシック" charset="-128"/>
                <a:cs typeface="ＭＳ Ｐゴシック" charset="-128"/>
              </a:rPr>
              <a:t>The framed floor has twice the total leakage area. </a:t>
            </a:r>
          </a:p>
        </p:txBody>
      </p:sp>
      <p:sp>
        <p:nvSpPr>
          <p:cNvPr id="10" name="Footer Placeholder 1">
            <a:extLst>
              <a:ext uri="{FF2B5EF4-FFF2-40B4-BE49-F238E27FC236}">
                <a16:creationId xmlns:a16="http://schemas.microsoft.com/office/drawing/2014/main" id="{56603693-5510-49FD-988C-92BBE78FAC75}"/>
              </a:ext>
            </a:extLst>
          </p:cNvPr>
          <p:cNvSpPr>
            <a:spLocks noGrp="1" noChangeArrowheads="1"/>
          </p:cNvSpPr>
          <p:nvPr/>
        </p:nvSpPr>
        <p:spPr bwMode="auto">
          <a:xfrm>
            <a:off x="1485900" y="6629738"/>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11" name="Picture 10">
            <a:extLst>
              <a:ext uri="{FF2B5EF4-FFF2-40B4-BE49-F238E27FC236}">
                <a16:creationId xmlns:a16="http://schemas.microsoft.com/office/drawing/2014/main" id="{D447546C-72E4-41DB-9603-DFD8B4D81644}"/>
              </a:ext>
            </a:extLst>
          </p:cNvPr>
          <p:cNvPicPr>
            <a:picLocks noChangeAspect="1" noChangeArrowheads="1"/>
          </p:cNvPicPr>
          <p:nvPr/>
        </p:nvPicPr>
        <p:blipFill>
          <a:blip r:embed="rId3"/>
          <a:stretch>
            <a:fillRect/>
          </a:stretch>
        </p:blipFill>
        <p:spPr bwMode="auto">
          <a:xfrm>
            <a:off x="8386763" y="145797"/>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green text on a black background&#10;&#10;AI-generated content may be incorrect.">
            <a:extLst>
              <a:ext uri="{FF2B5EF4-FFF2-40B4-BE49-F238E27FC236}">
                <a16:creationId xmlns:a16="http://schemas.microsoft.com/office/drawing/2014/main" id="{12D5899F-3E87-4624-8806-EB1080AB20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193" y="140949"/>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682EF729-7F9A-4DFF-941D-927C2B83185C}"/>
              </a:ext>
            </a:extLst>
          </p:cNvPr>
          <p:cNvSpPr/>
          <p:nvPr/>
        </p:nvSpPr>
        <p:spPr>
          <a:xfrm>
            <a:off x="0" y="5964576"/>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17" name="Slide Number Placeholder 2">
            <a:extLst>
              <a:ext uri="{FF2B5EF4-FFF2-40B4-BE49-F238E27FC236}">
                <a16:creationId xmlns:a16="http://schemas.microsoft.com/office/drawing/2014/main" id="{89CF4B34-8FE5-46F7-9BBC-CD9C2E4225A4}"/>
              </a:ext>
            </a:extLst>
          </p:cNvPr>
          <p:cNvSpPr>
            <a:spLocks noGrp="1" noChangeArrowheads="1"/>
          </p:cNvSpPr>
          <p:nvPr/>
        </p:nvSpPr>
        <p:spPr bwMode="auto">
          <a:xfrm>
            <a:off x="7716838" y="5909013"/>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20</a:t>
            </a:fld>
            <a:endParaRPr lang="en-US" altLang="en-US" sz="800" b="1" dirty="0">
              <a:solidFill>
                <a:schemeClr val="bg1"/>
              </a:solidFill>
            </a:endParaRPr>
          </a:p>
        </p:txBody>
      </p:sp>
      <p:pic>
        <p:nvPicPr>
          <p:cNvPr id="18" name="Picture 17" descr="A black and white sign with black text&#10;&#10;AI-generated content may be incorrect.">
            <a:extLst>
              <a:ext uri="{FF2B5EF4-FFF2-40B4-BE49-F238E27FC236}">
                <a16:creationId xmlns:a16="http://schemas.microsoft.com/office/drawing/2014/main" id="{E9602BD1-65A7-4D5A-A20A-584B6AF228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7325" y="632017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A green text on a white background&#10;&#10;AI-generated content may be incorrect.">
            <a:extLst>
              <a:ext uri="{FF2B5EF4-FFF2-40B4-BE49-F238E27FC236}">
                <a16:creationId xmlns:a16="http://schemas.microsoft.com/office/drawing/2014/main" id="{E57514F2-4B45-45B7-AF38-5BC94B8BA3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0363" y="6342401"/>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A blue and grey logo&#10;&#10;AI-generated content may be incorrect.">
            <a:extLst>
              <a:ext uri="{FF2B5EF4-FFF2-40B4-BE49-F238E27FC236}">
                <a16:creationId xmlns:a16="http://schemas.microsoft.com/office/drawing/2014/main" id="{A65E1B5F-CF5B-4844-9D1E-D325BBF360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275" y="6345576"/>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791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lide(fromLeft)">
                                      <p:cBhvr>
                                        <p:cTn id="7" dur="500"/>
                                        <p:tgtEl>
                                          <p:spTgt spid="15"/>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lide(fromLeft)">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49" name="Picture 24" descr="ZPD_HouseFigure_A.png"/>
          <p:cNvPicPr>
            <a:picLocks noChangeAspect="1"/>
          </p:cNvPicPr>
          <p:nvPr/>
        </p:nvPicPr>
        <p:blipFill>
          <a:blip r:embed="rId3"/>
          <a:srcRect l="22050" t="6546" r="4704" b="24055"/>
          <a:stretch>
            <a:fillRect/>
          </a:stretch>
        </p:blipFill>
        <p:spPr bwMode="auto">
          <a:xfrm>
            <a:off x="6853" y="654234"/>
            <a:ext cx="7715250" cy="5376863"/>
          </a:xfrm>
          <a:prstGeom prst="rect">
            <a:avLst/>
          </a:prstGeom>
          <a:noFill/>
          <a:ln w="9525">
            <a:noFill/>
            <a:miter lim="800000"/>
            <a:headEnd/>
            <a:tailEnd/>
          </a:ln>
        </p:spPr>
      </p:pic>
      <p:sp>
        <p:nvSpPr>
          <p:cNvPr id="27650" name="Text Box 22"/>
          <p:cNvSpPr txBox="1">
            <a:spLocks noChangeArrowheads="1"/>
          </p:cNvSpPr>
          <p:nvPr/>
        </p:nvSpPr>
        <p:spPr bwMode="auto">
          <a:xfrm>
            <a:off x="4849097" y="1212483"/>
            <a:ext cx="4021456" cy="4308872"/>
          </a:xfrm>
          <a:prstGeom prst="rect">
            <a:avLst/>
          </a:prstGeom>
          <a:noFill/>
          <a:ln w="9525">
            <a:noFill/>
            <a:miter lim="800000"/>
            <a:headEnd/>
            <a:tailEnd/>
          </a:ln>
        </p:spPr>
        <p:txBody>
          <a:bodyPr wrap="square">
            <a:spAutoFit/>
          </a:bodyPr>
          <a:lstStyle/>
          <a:p>
            <a:pPr>
              <a:spcBef>
                <a:spcPct val="50000"/>
              </a:spcBef>
            </a:pPr>
            <a:r>
              <a:rPr lang="en-US" b="1" dirty="0">
                <a:solidFill>
                  <a:srgbClr val="000066"/>
                </a:solidFill>
              </a:rPr>
              <a:t>With Blower Door at 50 Pa</a:t>
            </a:r>
          </a:p>
          <a:p>
            <a:pPr>
              <a:spcBef>
                <a:spcPct val="50000"/>
              </a:spcBef>
            </a:pPr>
            <a:r>
              <a:rPr lang="en-US" dirty="0">
                <a:solidFill>
                  <a:srgbClr val="000066"/>
                </a:solidFill>
              </a:rPr>
              <a:t>	Can you do this?</a:t>
            </a:r>
          </a:p>
          <a:p>
            <a:pPr>
              <a:spcBef>
                <a:spcPct val="50000"/>
              </a:spcBef>
            </a:pPr>
            <a:r>
              <a:rPr lang="en-US" dirty="0">
                <a:solidFill>
                  <a:srgbClr val="000066"/>
                </a:solidFill>
              </a:rPr>
              <a:t>	What’s it measuring?</a:t>
            </a:r>
          </a:p>
          <a:p>
            <a:pPr>
              <a:spcBef>
                <a:spcPct val="50000"/>
              </a:spcBef>
            </a:pPr>
            <a:r>
              <a:rPr lang="en-US" b="1" dirty="0">
                <a:solidFill>
                  <a:srgbClr val="C00000"/>
                </a:solidFill>
              </a:rPr>
              <a:t>	H</a:t>
            </a:r>
            <a:r>
              <a:rPr lang="en-US" b="1" dirty="0">
                <a:solidFill>
                  <a:srgbClr val="000066"/>
                </a:solidFill>
              </a:rPr>
              <a:t>:Z  + Z:</a:t>
            </a:r>
            <a:r>
              <a:rPr lang="en-US" b="1" dirty="0">
                <a:solidFill>
                  <a:schemeClr val="accent4">
                    <a:lumMod val="60000"/>
                    <a:lumOff val="40000"/>
                  </a:schemeClr>
                </a:solidFill>
              </a:rPr>
              <a:t>O</a:t>
            </a:r>
            <a:r>
              <a:rPr lang="en-US" b="1" dirty="0">
                <a:solidFill>
                  <a:srgbClr val="000066"/>
                </a:solidFill>
              </a:rPr>
              <a:t>  = 50 pa</a:t>
            </a:r>
          </a:p>
          <a:p>
            <a:pPr>
              <a:spcBef>
                <a:spcPct val="50000"/>
              </a:spcBef>
            </a:pPr>
            <a:r>
              <a:rPr lang="en-US" b="1" dirty="0">
                <a:solidFill>
                  <a:srgbClr val="000066"/>
                </a:solidFill>
              </a:rPr>
              <a:t>	___  + ___  = 50 pa</a:t>
            </a:r>
          </a:p>
          <a:p>
            <a:pPr>
              <a:spcBef>
                <a:spcPct val="50000"/>
              </a:spcBef>
            </a:pPr>
            <a:endParaRPr lang="en-US" b="1" dirty="0">
              <a:solidFill>
                <a:srgbClr val="000066"/>
              </a:solidFill>
            </a:endParaRPr>
          </a:p>
          <a:p>
            <a:pPr marL="1257300" lvl="2" indent="-342900">
              <a:spcBef>
                <a:spcPct val="50000"/>
              </a:spcBef>
              <a:buFont typeface="Arial" panose="020B0604020202020204" pitchFamily="34" charset="0"/>
              <a:buChar char="•"/>
            </a:pPr>
            <a:r>
              <a:rPr lang="en-US" sz="2000" dirty="0">
                <a:solidFill>
                  <a:srgbClr val="000066"/>
                </a:solidFill>
              </a:rPr>
              <a:t>Where to put hose into the crawl space?</a:t>
            </a:r>
            <a:br>
              <a:rPr lang="en-US" sz="2000" dirty="0"/>
            </a:br>
            <a:endParaRPr lang="en-US" sz="2000" dirty="0"/>
          </a:p>
        </p:txBody>
      </p:sp>
      <p:sp>
        <p:nvSpPr>
          <p:cNvPr id="21" name="Title 20"/>
          <p:cNvSpPr>
            <a:spLocks noGrp="1"/>
          </p:cNvSpPr>
          <p:nvPr>
            <p:ph type="title"/>
          </p:nvPr>
        </p:nvSpPr>
        <p:spPr>
          <a:xfrm>
            <a:off x="1879600" y="-8483"/>
            <a:ext cx="5384800" cy="901700"/>
          </a:xfrm>
        </p:spPr>
        <p:txBody>
          <a:bodyPr/>
          <a:lstStyle/>
          <a:p>
            <a:pPr algn="ctr">
              <a:defRPr/>
            </a:pPr>
            <a:r>
              <a:rPr lang="en-US" dirty="0">
                <a:ea typeface="ＭＳ Ｐゴシック"/>
                <a:cs typeface="ＭＳ Ｐゴシック"/>
              </a:rPr>
              <a:t>House: Crawl via outside?</a:t>
            </a:r>
            <a:endParaRPr lang="en-US" dirty="0"/>
          </a:p>
        </p:txBody>
      </p:sp>
      <p:sp>
        <p:nvSpPr>
          <p:cNvPr id="27657" name="Text Box 22"/>
          <p:cNvSpPr txBox="1">
            <a:spLocks noChangeArrowheads="1"/>
          </p:cNvSpPr>
          <p:nvPr/>
        </p:nvSpPr>
        <p:spPr bwMode="auto">
          <a:xfrm>
            <a:off x="2158475" y="5058888"/>
            <a:ext cx="1871025" cy="338554"/>
          </a:xfrm>
          <a:prstGeom prst="rect">
            <a:avLst/>
          </a:prstGeom>
          <a:noFill/>
          <a:ln w="9525">
            <a:noFill/>
            <a:miter lim="800000"/>
            <a:headEnd/>
            <a:tailEnd/>
          </a:ln>
        </p:spPr>
        <p:txBody>
          <a:bodyPr wrap="none">
            <a:spAutoFit/>
          </a:bodyPr>
          <a:lstStyle/>
          <a:p>
            <a:r>
              <a:rPr lang="en-US" sz="1600" b="1" dirty="0">
                <a:solidFill>
                  <a:srgbClr val="130A88"/>
                </a:solidFill>
              </a:rPr>
              <a:t>Crawlspace Zone</a:t>
            </a:r>
          </a:p>
        </p:txBody>
      </p:sp>
      <p:sp>
        <p:nvSpPr>
          <p:cNvPr id="24" name="Rectangle 25">
            <a:extLst>
              <a:ext uri="{FF2B5EF4-FFF2-40B4-BE49-F238E27FC236}">
                <a16:creationId xmlns:a16="http://schemas.microsoft.com/office/drawing/2014/main" id="{B1220814-583A-4D7C-8C65-5DB47BA08B59}"/>
              </a:ext>
            </a:extLst>
          </p:cNvPr>
          <p:cNvSpPr>
            <a:spLocks noChangeArrowheads="1"/>
          </p:cNvSpPr>
          <p:nvPr/>
        </p:nvSpPr>
        <p:spPr bwMode="auto">
          <a:xfrm>
            <a:off x="1823990" y="2431552"/>
            <a:ext cx="2531488" cy="2303462"/>
          </a:xfrm>
          <a:prstGeom prst="rect">
            <a:avLst/>
          </a:prstGeom>
          <a:noFill/>
          <a:ln w="76200">
            <a:solidFill>
              <a:srgbClr val="A81404"/>
            </a:solidFill>
            <a:miter lim="800000"/>
            <a:headEnd/>
            <a:tailEnd/>
          </a:ln>
        </p:spPr>
        <p:txBody>
          <a:bodyPr wrap="none" anchor="ctr"/>
          <a:lstStyle/>
          <a:p>
            <a:endParaRPr lang="en-US"/>
          </a:p>
        </p:txBody>
      </p:sp>
      <p:sp>
        <p:nvSpPr>
          <p:cNvPr id="37" name="Text Box 20">
            <a:extLst>
              <a:ext uri="{FF2B5EF4-FFF2-40B4-BE49-F238E27FC236}">
                <a16:creationId xmlns:a16="http://schemas.microsoft.com/office/drawing/2014/main" id="{71F15828-F405-45FB-8EBD-78030A3B8CB1}"/>
              </a:ext>
            </a:extLst>
          </p:cNvPr>
          <p:cNvSpPr txBox="1">
            <a:spLocks noChangeArrowheads="1"/>
          </p:cNvSpPr>
          <p:nvPr/>
        </p:nvSpPr>
        <p:spPr bwMode="auto">
          <a:xfrm>
            <a:off x="1155302" y="4114376"/>
            <a:ext cx="460229" cy="338554"/>
          </a:xfrm>
          <a:prstGeom prst="rect">
            <a:avLst/>
          </a:prstGeom>
          <a:noFill/>
          <a:ln w="9525">
            <a:noFill/>
            <a:miter lim="800000"/>
            <a:headEnd/>
            <a:tailEnd/>
          </a:ln>
        </p:spPr>
        <p:txBody>
          <a:bodyPr wrap="square">
            <a:spAutoFit/>
          </a:bodyPr>
          <a:lstStyle/>
          <a:p>
            <a:r>
              <a:rPr lang="en-US" sz="1600" b="1" dirty="0">
                <a:solidFill>
                  <a:srgbClr val="00003E"/>
                </a:solidFill>
              </a:rPr>
              <a:t>	</a:t>
            </a:r>
          </a:p>
        </p:txBody>
      </p:sp>
      <p:pic>
        <p:nvPicPr>
          <p:cNvPr id="30" name="Picture 29" descr="ZPD_HouseFigure_Menometer.png">
            <a:extLst>
              <a:ext uri="{FF2B5EF4-FFF2-40B4-BE49-F238E27FC236}">
                <a16:creationId xmlns:a16="http://schemas.microsoft.com/office/drawing/2014/main" id="{C96FB2C0-942B-4899-AA22-8D0D9B2764EB}"/>
              </a:ext>
            </a:extLst>
          </p:cNvPr>
          <p:cNvPicPr>
            <a:picLocks noChangeAspect="1"/>
          </p:cNvPicPr>
          <p:nvPr/>
        </p:nvPicPr>
        <p:blipFill>
          <a:blip r:embed="rId4"/>
          <a:srcRect/>
          <a:stretch>
            <a:fillRect/>
          </a:stretch>
        </p:blipFill>
        <p:spPr bwMode="auto">
          <a:xfrm>
            <a:off x="3455176" y="3656909"/>
            <a:ext cx="650422" cy="1042242"/>
          </a:xfrm>
          <a:prstGeom prst="rect">
            <a:avLst/>
          </a:prstGeom>
          <a:noFill/>
          <a:ln w="9525">
            <a:noFill/>
            <a:miter lim="800000"/>
            <a:headEnd/>
            <a:tailEnd/>
          </a:ln>
        </p:spPr>
      </p:pic>
      <p:sp>
        <p:nvSpPr>
          <p:cNvPr id="36" name="Freeform 46">
            <a:extLst>
              <a:ext uri="{FF2B5EF4-FFF2-40B4-BE49-F238E27FC236}">
                <a16:creationId xmlns:a16="http://schemas.microsoft.com/office/drawing/2014/main" id="{7B5A665B-FADE-48D5-9128-112253C292DA}"/>
              </a:ext>
            </a:extLst>
          </p:cNvPr>
          <p:cNvSpPr>
            <a:spLocks noChangeArrowheads="1"/>
          </p:cNvSpPr>
          <p:nvPr/>
        </p:nvSpPr>
        <p:spPr bwMode="auto">
          <a:xfrm rot="5400000" flipH="1">
            <a:off x="3894666" y="4216074"/>
            <a:ext cx="403742" cy="1105434"/>
          </a:xfrm>
          <a:custGeom>
            <a:avLst/>
            <a:gdLst>
              <a:gd name="T0" fmla="*/ 18050 w 1117600"/>
              <a:gd name="T1" fmla="*/ 2028062 h 215900"/>
              <a:gd name="T2" fmla="*/ 13537 w 1117600"/>
              <a:gd name="T3" fmla="*/ 477188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chemeClr val="accent1"/>
            </a:solidFill>
            <a:round/>
            <a:headEnd/>
            <a:tailEnd/>
          </a:ln>
        </p:spPr>
        <p:txBody>
          <a:bodyPr/>
          <a:lstStyle/>
          <a:p>
            <a:endParaRPr lang="en-US" dirty="0">
              <a:highlight>
                <a:srgbClr val="008000"/>
              </a:highlight>
            </a:endParaRPr>
          </a:p>
        </p:txBody>
      </p:sp>
      <p:sp>
        <p:nvSpPr>
          <p:cNvPr id="38" name="Freeform 46">
            <a:extLst>
              <a:ext uri="{FF2B5EF4-FFF2-40B4-BE49-F238E27FC236}">
                <a16:creationId xmlns:a16="http://schemas.microsoft.com/office/drawing/2014/main" id="{58F4BC8A-FF3F-4C31-9AE7-F4920D82DBE8}"/>
              </a:ext>
            </a:extLst>
          </p:cNvPr>
          <p:cNvSpPr>
            <a:spLocks noChangeArrowheads="1"/>
          </p:cNvSpPr>
          <p:nvPr/>
        </p:nvSpPr>
        <p:spPr bwMode="auto">
          <a:xfrm rot="5400000">
            <a:off x="4250144" y="4755543"/>
            <a:ext cx="263646" cy="570860"/>
          </a:xfrm>
          <a:custGeom>
            <a:avLst/>
            <a:gdLst>
              <a:gd name="T0" fmla="*/ 18050 w 1117600"/>
              <a:gd name="T1" fmla="*/ 2028062 h 215900"/>
              <a:gd name="T2" fmla="*/ 13537 w 1117600"/>
              <a:gd name="T3" fmla="*/ 477188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chemeClr val="accent1"/>
            </a:solidFill>
            <a:round/>
            <a:headEnd/>
            <a:tailEnd/>
          </a:ln>
        </p:spPr>
        <p:txBody>
          <a:bodyPr/>
          <a:lstStyle/>
          <a:p>
            <a:endParaRPr lang="en-US" dirty="0">
              <a:highlight>
                <a:srgbClr val="008000"/>
              </a:highlight>
            </a:endParaRPr>
          </a:p>
        </p:txBody>
      </p:sp>
      <p:sp>
        <p:nvSpPr>
          <p:cNvPr id="40" name="Text Box 20">
            <a:extLst>
              <a:ext uri="{FF2B5EF4-FFF2-40B4-BE49-F238E27FC236}">
                <a16:creationId xmlns:a16="http://schemas.microsoft.com/office/drawing/2014/main" id="{2AAC9424-0289-4F21-9734-523914F6161B}"/>
              </a:ext>
            </a:extLst>
          </p:cNvPr>
          <p:cNvSpPr txBox="1">
            <a:spLocks noChangeArrowheads="1"/>
          </p:cNvSpPr>
          <p:nvPr/>
        </p:nvSpPr>
        <p:spPr bwMode="auto">
          <a:xfrm>
            <a:off x="3507965" y="3703059"/>
            <a:ext cx="618683" cy="338554"/>
          </a:xfrm>
          <a:prstGeom prst="rect">
            <a:avLst/>
          </a:prstGeom>
          <a:noFill/>
          <a:ln w="9525">
            <a:noFill/>
            <a:miter lim="800000"/>
            <a:headEnd/>
            <a:tailEnd/>
          </a:ln>
        </p:spPr>
        <p:txBody>
          <a:bodyPr wrap="square">
            <a:spAutoFit/>
          </a:bodyPr>
          <a:lstStyle/>
          <a:p>
            <a:r>
              <a:rPr lang="en-US" sz="1600" b="1" dirty="0">
                <a:solidFill>
                  <a:srgbClr val="00003E"/>
                </a:solidFill>
              </a:rPr>
              <a:t> 30</a:t>
            </a:r>
          </a:p>
        </p:txBody>
      </p:sp>
      <p:sp>
        <p:nvSpPr>
          <p:cNvPr id="45" name="TextBox 44">
            <a:extLst>
              <a:ext uri="{FF2B5EF4-FFF2-40B4-BE49-F238E27FC236}">
                <a16:creationId xmlns:a16="http://schemas.microsoft.com/office/drawing/2014/main" id="{BAA3A6A5-01C4-41E0-9021-09D327BF9CF5}"/>
              </a:ext>
            </a:extLst>
          </p:cNvPr>
          <p:cNvSpPr txBox="1"/>
          <p:nvPr/>
        </p:nvSpPr>
        <p:spPr>
          <a:xfrm>
            <a:off x="1036497" y="4138728"/>
            <a:ext cx="332281" cy="458166"/>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a:ln>
                <a:noFill/>
              </a:ln>
              <a:solidFill>
                <a:srgbClr val="130A88"/>
              </a:solidFill>
              <a:effectLst/>
              <a:uLnTx/>
              <a:uFillTx/>
              <a:latin typeface="Arial Narrow"/>
              <a:ea typeface="+mn-ea"/>
              <a:cs typeface="Arial Narrow"/>
            </a:endParaRPr>
          </a:p>
        </p:txBody>
      </p:sp>
      <p:sp>
        <p:nvSpPr>
          <p:cNvPr id="46" name="TextBox 45">
            <a:extLst>
              <a:ext uri="{FF2B5EF4-FFF2-40B4-BE49-F238E27FC236}">
                <a16:creationId xmlns:a16="http://schemas.microsoft.com/office/drawing/2014/main" id="{1A26B902-4242-4F04-BAFE-42E4A3962FD1}"/>
              </a:ext>
            </a:extLst>
          </p:cNvPr>
          <p:cNvSpPr txBox="1"/>
          <p:nvPr/>
        </p:nvSpPr>
        <p:spPr>
          <a:xfrm>
            <a:off x="-1337260" y="3972469"/>
            <a:ext cx="332281" cy="458166"/>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a:ln>
                <a:noFill/>
              </a:ln>
              <a:solidFill>
                <a:srgbClr val="130A88"/>
              </a:solidFill>
              <a:effectLst/>
              <a:uLnTx/>
              <a:uFillTx/>
              <a:latin typeface="Arial Narrow"/>
              <a:ea typeface="+mn-ea"/>
              <a:cs typeface="Arial Narrow"/>
            </a:endParaRPr>
          </a:p>
        </p:txBody>
      </p:sp>
      <p:sp>
        <p:nvSpPr>
          <p:cNvPr id="18" name="Text Box 23">
            <a:extLst>
              <a:ext uri="{FF2B5EF4-FFF2-40B4-BE49-F238E27FC236}">
                <a16:creationId xmlns:a16="http://schemas.microsoft.com/office/drawing/2014/main" id="{D53E95CC-C06D-4656-8B90-6AE23A8A1D85}"/>
              </a:ext>
            </a:extLst>
          </p:cNvPr>
          <p:cNvSpPr txBox="1">
            <a:spLocks noChangeArrowheads="1"/>
          </p:cNvSpPr>
          <p:nvPr/>
        </p:nvSpPr>
        <p:spPr bwMode="auto">
          <a:xfrm>
            <a:off x="2426711" y="3019418"/>
            <a:ext cx="1284326" cy="523220"/>
          </a:xfrm>
          <a:prstGeom prst="rect">
            <a:avLst/>
          </a:prstGeom>
          <a:noFill/>
          <a:ln w="9525">
            <a:noFill/>
            <a:miter lim="800000"/>
            <a:headEnd/>
            <a:tailEnd/>
          </a:ln>
        </p:spPr>
        <p:txBody>
          <a:bodyPr wrap="none">
            <a:spAutoFit/>
          </a:bodyPr>
          <a:lstStyle/>
          <a:p>
            <a:r>
              <a:rPr lang="en-US" sz="2800" b="1" dirty="0">
                <a:solidFill>
                  <a:srgbClr val="C00000"/>
                </a:solidFill>
              </a:rPr>
              <a:t>House</a:t>
            </a:r>
          </a:p>
        </p:txBody>
      </p:sp>
      <p:sp>
        <p:nvSpPr>
          <p:cNvPr id="2" name="TextBox 1">
            <a:extLst>
              <a:ext uri="{FF2B5EF4-FFF2-40B4-BE49-F238E27FC236}">
                <a16:creationId xmlns:a16="http://schemas.microsoft.com/office/drawing/2014/main" id="{515E9198-1E2C-46D3-82CD-4A214EF3E226}"/>
              </a:ext>
            </a:extLst>
          </p:cNvPr>
          <p:cNvSpPr txBox="1"/>
          <p:nvPr/>
        </p:nvSpPr>
        <p:spPr>
          <a:xfrm>
            <a:off x="6322587" y="3420625"/>
            <a:ext cx="626245" cy="537287"/>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b="1" i="0" u="none" strike="noStrike" kern="1200" cap="none" spc="0" normalizeH="0" baseline="0" noProof="0" dirty="0">
                <a:ln>
                  <a:noFill/>
                </a:ln>
                <a:solidFill>
                  <a:srgbClr val="002060"/>
                </a:solidFill>
                <a:effectLst/>
                <a:uLnTx/>
                <a:uFillTx/>
                <a:latin typeface="+mn-lt"/>
                <a:ea typeface="+mn-ea"/>
                <a:cs typeface="Arial Narrow"/>
              </a:rPr>
              <a:t>20</a:t>
            </a:r>
          </a:p>
        </p:txBody>
      </p:sp>
      <p:sp>
        <p:nvSpPr>
          <p:cNvPr id="17" name="TextBox 16">
            <a:extLst>
              <a:ext uri="{FF2B5EF4-FFF2-40B4-BE49-F238E27FC236}">
                <a16:creationId xmlns:a16="http://schemas.microsoft.com/office/drawing/2014/main" id="{BB2EA054-5546-4528-8321-C9D67206F078}"/>
              </a:ext>
            </a:extLst>
          </p:cNvPr>
          <p:cNvSpPr txBox="1"/>
          <p:nvPr/>
        </p:nvSpPr>
        <p:spPr>
          <a:xfrm>
            <a:off x="5387615" y="3415164"/>
            <a:ext cx="626245" cy="537287"/>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b="1" i="0" u="none" strike="noStrike" kern="1200" cap="none" spc="0" normalizeH="0" baseline="0" noProof="0" dirty="0">
                <a:ln>
                  <a:noFill/>
                </a:ln>
                <a:solidFill>
                  <a:srgbClr val="002060"/>
                </a:solidFill>
                <a:effectLst/>
                <a:uLnTx/>
                <a:uFillTx/>
                <a:latin typeface="+mn-lt"/>
                <a:ea typeface="+mn-ea"/>
                <a:cs typeface="Arial Narrow"/>
              </a:rPr>
              <a:t>30</a:t>
            </a:r>
          </a:p>
        </p:txBody>
      </p:sp>
      <p:pic>
        <p:nvPicPr>
          <p:cNvPr id="4" name="Graphic 3" descr="Moon">
            <a:extLst>
              <a:ext uri="{FF2B5EF4-FFF2-40B4-BE49-F238E27FC236}">
                <a16:creationId xmlns:a16="http://schemas.microsoft.com/office/drawing/2014/main" id="{23C6A90C-5FBA-4C32-9D2A-054C46F32E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65731" y="3480873"/>
            <a:ext cx="914400" cy="914400"/>
          </a:xfrm>
          <a:prstGeom prst="rect">
            <a:avLst/>
          </a:prstGeom>
        </p:spPr>
      </p:pic>
      <p:sp>
        <p:nvSpPr>
          <p:cNvPr id="19" name="Footer Placeholder 1">
            <a:extLst>
              <a:ext uri="{FF2B5EF4-FFF2-40B4-BE49-F238E27FC236}">
                <a16:creationId xmlns:a16="http://schemas.microsoft.com/office/drawing/2014/main" id="{F1A51F43-29FC-4DBC-9848-16B32E73C481}"/>
              </a:ext>
            </a:extLst>
          </p:cNvPr>
          <p:cNvSpPr>
            <a:spLocks noGrp="1" noChangeArrowheads="1"/>
          </p:cNvSpPr>
          <p:nvPr/>
        </p:nvSpPr>
        <p:spPr bwMode="auto">
          <a:xfrm>
            <a:off x="1485900" y="6629738"/>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20" name="Picture 19">
            <a:extLst>
              <a:ext uri="{FF2B5EF4-FFF2-40B4-BE49-F238E27FC236}">
                <a16:creationId xmlns:a16="http://schemas.microsoft.com/office/drawing/2014/main" id="{8CFBC032-30CB-47FC-BF66-63DDA525003A}"/>
              </a:ext>
            </a:extLst>
          </p:cNvPr>
          <p:cNvPicPr>
            <a:picLocks noChangeAspect="1" noChangeArrowheads="1"/>
          </p:cNvPicPr>
          <p:nvPr/>
        </p:nvPicPr>
        <p:blipFill>
          <a:blip r:embed="rId7"/>
          <a:stretch>
            <a:fillRect/>
          </a:stretch>
        </p:blipFill>
        <p:spPr bwMode="auto">
          <a:xfrm>
            <a:off x="8386763" y="145797"/>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A green text on a black background&#10;&#10;AI-generated content may be incorrect.">
            <a:extLst>
              <a:ext uri="{FF2B5EF4-FFF2-40B4-BE49-F238E27FC236}">
                <a16:creationId xmlns:a16="http://schemas.microsoft.com/office/drawing/2014/main" id="{05A6D370-9D33-48EC-B1A4-64E4C75108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40949"/>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a:extLst>
              <a:ext uri="{FF2B5EF4-FFF2-40B4-BE49-F238E27FC236}">
                <a16:creationId xmlns:a16="http://schemas.microsoft.com/office/drawing/2014/main" id="{D4FB630A-F4E1-4753-B3C2-8AA4861ACA72}"/>
              </a:ext>
            </a:extLst>
          </p:cNvPr>
          <p:cNvSpPr/>
          <p:nvPr/>
        </p:nvSpPr>
        <p:spPr>
          <a:xfrm>
            <a:off x="0" y="5964576"/>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25" name="Slide Number Placeholder 2">
            <a:extLst>
              <a:ext uri="{FF2B5EF4-FFF2-40B4-BE49-F238E27FC236}">
                <a16:creationId xmlns:a16="http://schemas.microsoft.com/office/drawing/2014/main" id="{D4DFAF8F-BE15-4999-955A-55773545DA97}"/>
              </a:ext>
            </a:extLst>
          </p:cNvPr>
          <p:cNvSpPr>
            <a:spLocks noGrp="1" noChangeArrowheads="1"/>
          </p:cNvSpPr>
          <p:nvPr/>
        </p:nvSpPr>
        <p:spPr bwMode="auto">
          <a:xfrm>
            <a:off x="7716838" y="5909013"/>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21</a:t>
            </a:fld>
            <a:endParaRPr lang="en-US" altLang="en-US" sz="800" b="1" dirty="0">
              <a:solidFill>
                <a:schemeClr val="bg1"/>
              </a:solidFill>
            </a:endParaRPr>
          </a:p>
        </p:txBody>
      </p:sp>
      <p:pic>
        <p:nvPicPr>
          <p:cNvPr id="26" name="Picture 25" descr="A black and white sign with black text&#10;&#10;AI-generated content may be incorrect.">
            <a:extLst>
              <a:ext uri="{FF2B5EF4-FFF2-40B4-BE49-F238E27FC236}">
                <a16:creationId xmlns:a16="http://schemas.microsoft.com/office/drawing/2014/main" id="{5EF04586-2843-4736-ABB7-F0CE79EF1F6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07325" y="632017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A green text on a white background&#10;&#10;AI-generated content may be incorrect.">
            <a:extLst>
              <a:ext uri="{FF2B5EF4-FFF2-40B4-BE49-F238E27FC236}">
                <a16:creationId xmlns:a16="http://schemas.microsoft.com/office/drawing/2014/main" id="{A5D97A91-BBBF-4B68-A0FA-A98147911B8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70363" y="6342401"/>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A blue and grey logo&#10;&#10;AI-generated content may be incorrect.">
            <a:extLst>
              <a:ext uri="{FF2B5EF4-FFF2-40B4-BE49-F238E27FC236}">
                <a16:creationId xmlns:a16="http://schemas.microsoft.com/office/drawing/2014/main" id="{7E525A4C-25F3-4F62-8E28-0815FE3FFB8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9275" y="6345576"/>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731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0">
                                            <p:txEl>
                                              <p:pRg st="2" end="2"/>
                                            </p:txEl>
                                          </p:spTgt>
                                        </p:tgtEl>
                                        <p:attrNameLst>
                                          <p:attrName>style.visibility</p:attrName>
                                        </p:attrNameLst>
                                      </p:cBhvr>
                                      <p:to>
                                        <p:strVal val="visible"/>
                                      </p:to>
                                    </p:set>
                                    <p:animEffect transition="in" filter="fade">
                                      <p:cBhvr>
                                        <p:cTn id="7" dur="500"/>
                                        <p:tgtEl>
                                          <p:spTgt spid="27650">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7650">
                                            <p:txEl>
                                              <p:pRg st="3" end="3"/>
                                            </p:txEl>
                                          </p:spTgt>
                                        </p:tgtEl>
                                        <p:attrNameLst>
                                          <p:attrName>style.visibility</p:attrName>
                                        </p:attrNameLst>
                                      </p:cBhvr>
                                      <p:to>
                                        <p:strVal val="visible"/>
                                      </p:to>
                                    </p:set>
                                    <p:animEffect transition="in" filter="fade">
                                      <p:cBhvr>
                                        <p:cTn id="10" dur="500"/>
                                        <p:tgtEl>
                                          <p:spTgt spid="27650">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7650">
                                            <p:txEl>
                                              <p:pRg st="4" end="4"/>
                                            </p:txEl>
                                          </p:spTgt>
                                        </p:tgtEl>
                                        <p:attrNameLst>
                                          <p:attrName>style.visibility</p:attrName>
                                        </p:attrNameLst>
                                      </p:cBhvr>
                                      <p:to>
                                        <p:strVal val="visible"/>
                                      </p:to>
                                    </p:set>
                                    <p:animEffect transition="in" filter="fade">
                                      <p:cBhvr>
                                        <p:cTn id="13" dur="500"/>
                                        <p:tgtEl>
                                          <p:spTgt spid="27650">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7650">
                                            <p:txEl>
                                              <p:pRg st="6" end="6"/>
                                            </p:txEl>
                                          </p:spTgt>
                                        </p:tgtEl>
                                        <p:attrNameLst>
                                          <p:attrName>style.visibility</p:attrName>
                                        </p:attrNameLst>
                                      </p:cBhvr>
                                      <p:to>
                                        <p:strVal val="visible"/>
                                      </p:to>
                                    </p:set>
                                    <p:animEffect transition="in" filter="fade">
                                      <p:cBhvr>
                                        <p:cTn id="28" dur="500"/>
                                        <p:tgtEl>
                                          <p:spTgt spid="2765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745" name="Picture 31" descr="ZPD_HouseFigure_B.png"/>
          <p:cNvPicPr>
            <a:picLocks noChangeAspect="1"/>
          </p:cNvPicPr>
          <p:nvPr/>
        </p:nvPicPr>
        <p:blipFill>
          <a:blip r:embed="rId3"/>
          <a:srcRect l="24074" t="11150" r="1625" b="24442"/>
          <a:stretch>
            <a:fillRect/>
          </a:stretch>
        </p:blipFill>
        <p:spPr bwMode="auto">
          <a:xfrm>
            <a:off x="0" y="781050"/>
            <a:ext cx="8305801" cy="5295900"/>
          </a:xfrm>
          <a:prstGeom prst="rect">
            <a:avLst/>
          </a:prstGeom>
          <a:noFill/>
          <a:ln w="9525">
            <a:noFill/>
            <a:miter lim="800000"/>
            <a:headEnd/>
            <a:tailEnd/>
          </a:ln>
        </p:spPr>
      </p:pic>
      <p:sp>
        <p:nvSpPr>
          <p:cNvPr id="31746" name="Rectangle 2"/>
          <p:cNvSpPr>
            <a:spLocks noGrp="1" noChangeArrowheads="1"/>
          </p:cNvSpPr>
          <p:nvPr>
            <p:ph type="title"/>
          </p:nvPr>
        </p:nvSpPr>
        <p:spPr>
          <a:xfrm>
            <a:off x="1879600" y="0"/>
            <a:ext cx="5384800" cy="901700"/>
          </a:xfrm>
        </p:spPr>
        <p:txBody>
          <a:bodyPr/>
          <a:lstStyle/>
          <a:p>
            <a:pPr algn="ctr" eaLnBrk="1" fontAlgn="auto" hangingPunct="1">
              <a:spcAft>
                <a:spcPts val="0"/>
              </a:spcAft>
              <a:defRPr/>
            </a:pPr>
            <a:r>
              <a:rPr lang="en-US" dirty="0">
                <a:ea typeface="+mj-ea"/>
                <a:cs typeface="+mj-cs"/>
              </a:rPr>
              <a:t>Testing Interior Cavities</a:t>
            </a:r>
          </a:p>
        </p:txBody>
      </p:sp>
      <p:sp>
        <p:nvSpPr>
          <p:cNvPr id="19486" name="Text Box 25"/>
          <p:cNvSpPr txBox="1">
            <a:spLocks noChangeArrowheads="1"/>
          </p:cNvSpPr>
          <p:nvPr/>
        </p:nvSpPr>
        <p:spPr bwMode="auto">
          <a:xfrm>
            <a:off x="5371568" y="1793359"/>
            <a:ext cx="3425286" cy="3231654"/>
          </a:xfrm>
          <a:prstGeom prst="rect">
            <a:avLst/>
          </a:prstGeom>
          <a:noFill/>
          <a:ln w="9525">
            <a:noFill/>
            <a:miter lim="800000"/>
            <a:headEnd/>
            <a:tailEnd/>
          </a:ln>
        </p:spPr>
        <p:txBody>
          <a:bodyPr wrap="square">
            <a:spAutoFit/>
          </a:bodyPr>
          <a:lstStyle/>
          <a:p>
            <a:pPr marL="342900" indent="-342900">
              <a:spcBef>
                <a:spcPct val="50000"/>
              </a:spcBef>
              <a:buFont typeface="Arial" panose="020B0604020202020204" pitchFamily="34" charset="0"/>
              <a:buChar char="•"/>
            </a:pPr>
            <a:r>
              <a:rPr lang="en-US" b="1" dirty="0">
                <a:solidFill>
                  <a:srgbClr val="002060"/>
                </a:solidFill>
              </a:rPr>
              <a:t>What’s the Goal?</a:t>
            </a:r>
          </a:p>
          <a:p>
            <a:pPr marL="342900" indent="-342900">
              <a:spcBef>
                <a:spcPct val="50000"/>
              </a:spcBef>
              <a:buFont typeface="Arial" panose="020B0604020202020204" pitchFamily="34" charset="0"/>
              <a:buChar char="•"/>
            </a:pPr>
            <a:r>
              <a:rPr lang="en-US" dirty="0">
                <a:solidFill>
                  <a:srgbClr val="002060"/>
                </a:solidFill>
              </a:rPr>
              <a:t>What does it mean when an interior cavity is 23 pa?</a:t>
            </a:r>
          </a:p>
          <a:p>
            <a:pPr marL="342900" indent="-342900">
              <a:spcBef>
                <a:spcPct val="50000"/>
              </a:spcBef>
              <a:buFont typeface="Arial" panose="020B0604020202020204" pitchFamily="34" charset="0"/>
              <a:buChar char="•"/>
            </a:pPr>
            <a:r>
              <a:rPr lang="en-US" dirty="0">
                <a:solidFill>
                  <a:srgbClr val="002060"/>
                </a:solidFill>
              </a:rPr>
              <a:t>Where could leaks be located?</a:t>
            </a:r>
          </a:p>
          <a:p>
            <a:pPr marL="342900" indent="-342900">
              <a:spcBef>
                <a:spcPct val="50000"/>
              </a:spcBef>
              <a:buFont typeface="Arial" panose="020B0604020202020204" pitchFamily="34" charset="0"/>
              <a:buChar char="•"/>
            </a:pPr>
            <a:r>
              <a:rPr lang="en-US" dirty="0">
                <a:solidFill>
                  <a:srgbClr val="002060"/>
                </a:solidFill>
              </a:rPr>
              <a:t>What can you do?</a:t>
            </a:r>
          </a:p>
        </p:txBody>
      </p:sp>
      <p:grpSp>
        <p:nvGrpSpPr>
          <p:cNvPr id="5" name="Group 44"/>
          <p:cNvGrpSpPr>
            <a:grpSpLocks/>
          </p:cNvGrpSpPr>
          <p:nvPr/>
        </p:nvGrpSpPr>
        <p:grpSpPr bwMode="auto">
          <a:xfrm>
            <a:off x="2234455" y="2288741"/>
            <a:ext cx="800788" cy="1121787"/>
            <a:chOff x="1993900" y="4132263"/>
            <a:chExt cx="898534" cy="1364166"/>
          </a:xfrm>
        </p:grpSpPr>
        <p:pic>
          <p:nvPicPr>
            <p:cNvPr id="31759" name="Picture 45" descr="ZPD_HouseFigure_Menometer.png"/>
            <p:cNvPicPr>
              <a:picLocks noChangeAspect="1"/>
            </p:cNvPicPr>
            <p:nvPr/>
          </p:nvPicPr>
          <p:blipFill>
            <a:blip r:embed="rId4"/>
            <a:srcRect/>
            <a:stretch>
              <a:fillRect/>
            </a:stretch>
          </p:blipFill>
          <p:spPr bwMode="auto">
            <a:xfrm>
              <a:off x="1993900" y="4132263"/>
              <a:ext cx="762000" cy="1364166"/>
            </a:xfrm>
            <a:prstGeom prst="rect">
              <a:avLst/>
            </a:prstGeom>
            <a:noFill/>
            <a:ln w="9525">
              <a:noFill/>
              <a:miter lim="800000"/>
              <a:headEnd/>
              <a:tailEnd/>
            </a:ln>
          </p:spPr>
        </p:pic>
        <p:sp>
          <p:nvSpPr>
            <p:cNvPr id="31760" name="Freeform 46"/>
            <p:cNvSpPr>
              <a:spLocks noChangeArrowheads="1"/>
            </p:cNvSpPr>
            <p:nvPr/>
          </p:nvSpPr>
          <p:spPr bwMode="auto">
            <a:xfrm rot="5400000" flipH="1">
              <a:off x="2482684" y="5013128"/>
              <a:ext cx="537934" cy="281567"/>
            </a:xfrm>
            <a:custGeom>
              <a:avLst/>
              <a:gdLst>
                <a:gd name="T0" fmla="*/ 18050 w 1117600"/>
                <a:gd name="T1" fmla="*/ 2028062 h 215900"/>
                <a:gd name="T2" fmla="*/ 13537 w 1117600"/>
                <a:gd name="T3" fmla="*/ 477188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dirty="0"/>
            </a:p>
          </p:txBody>
        </p:sp>
        <p:sp>
          <p:nvSpPr>
            <p:cNvPr id="31761" name="Text Box 20"/>
            <p:cNvSpPr txBox="1">
              <a:spLocks noChangeArrowheads="1"/>
            </p:cNvSpPr>
            <p:nvPr/>
          </p:nvSpPr>
          <p:spPr bwMode="auto">
            <a:xfrm>
              <a:off x="2023401" y="4214326"/>
              <a:ext cx="685800" cy="411704"/>
            </a:xfrm>
            <a:prstGeom prst="rect">
              <a:avLst/>
            </a:prstGeom>
            <a:noFill/>
            <a:ln w="9525">
              <a:noFill/>
              <a:miter lim="800000"/>
              <a:headEnd/>
              <a:tailEnd/>
            </a:ln>
          </p:spPr>
          <p:txBody>
            <a:bodyPr>
              <a:spAutoFit/>
            </a:bodyPr>
            <a:lstStyle/>
            <a:p>
              <a:r>
                <a:rPr lang="en-US" sz="1600" b="1" dirty="0">
                  <a:solidFill>
                    <a:srgbClr val="00003E"/>
                  </a:solidFill>
                </a:rPr>
                <a:t>  23</a:t>
              </a:r>
            </a:p>
          </p:txBody>
        </p:sp>
      </p:grpSp>
      <p:sp>
        <p:nvSpPr>
          <p:cNvPr id="31756" name="Text Box 25"/>
          <p:cNvSpPr txBox="1">
            <a:spLocks noChangeArrowheads="1"/>
          </p:cNvSpPr>
          <p:nvPr/>
        </p:nvSpPr>
        <p:spPr bwMode="auto">
          <a:xfrm>
            <a:off x="2693841" y="1524279"/>
            <a:ext cx="641522" cy="338554"/>
          </a:xfrm>
          <a:prstGeom prst="rect">
            <a:avLst/>
          </a:prstGeom>
          <a:noFill/>
          <a:ln w="9525">
            <a:noFill/>
            <a:miter lim="800000"/>
            <a:headEnd/>
            <a:tailEnd/>
          </a:ln>
        </p:spPr>
        <p:txBody>
          <a:bodyPr wrap="none">
            <a:spAutoFit/>
          </a:bodyPr>
          <a:lstStyle/>
          <a:p>
            <a:pPr defTabSz="914400"/>
            <a:r>
              <a:rPr lang="en-US" sz="1600" b="1" dirty="0">
                <a:solidFill>
                  <a:srgbClr val="130A88"/>
                </a:solidFill>
              </a:rPr>
              <a:t>Attic</a:t>
            </a:r>
          </a:p>
        </p:txBody>
      </p:sp>
      <p:sp>
        <p:nvSpPr>
          <p:cNvPr id="31757" name="Text Box 26"/>
          <p:cNvSpPr txBox="1">
            <a:spLocks noChangeArrowheads="1"/>
          </p:cNvSpPr>
          <p:nvPr/>
        </p:nvSpPr>
        <p:spPr bwMode="auto">
          <a:xfrm>
            <a:off x="2455863" y="5081866"/>
            <a:ext cx="1164101" cy="338554"/>
          </a:xfrm>
          <a:prstGeom prst="rect">
            <a:avLst/>
          </a:prstGeom>
          <a:noFill/>
          <a:ln w="9525">
            <a:noFill/>
            <a:miter lim="800000"/>
            <a:headEnd/>
            <a:tailEnd/>
          </a:ln>
        </p:spPr>
        <p:txBody>
          <a:bodyPr wrap="none">
            <a:spAutoFit/>
          </a:bodyPr>
          <a:lstStyle/>
          <a:p>
            <a:pPr defTabSz="914400"/>
            <a:r>
              <a:rPr lang="en-US" sz="1600" b="1" dirty="0">
                <a:solidFill>
                  <a:srgbClr val="130A88"/>
                </a:solidFill>
              </a:rPr>
              <a:t>Basement</a:t>
            </a:r>
          </a:p>
        </p:txBody>
      </p:sp>
      <p:grpSp>
        <p:nvGrpSpPr>
          <p:cNvPr id="28" name="Group 30">
            <a:extLst>
              <a:ext uri="{FF2B5EF4-FFF2-40B4-BE49-F238E27FC236}">
                <a16:creationId xmlns:a16="http://schemas.microsoft.com/office/drawing/2014/main" id="{A50D21A1-EC60-48EE-B4BA-ABD4B10A093F}"/>
              </a:ext>
            </a:extLst>
          </p:cNvPr>
          <p:cNvGrpSpPr>
            <a:grpSpLocks/>
          </p:cNvGrpSpPr>
          <p:nvPr/>
        </p:nvGrpSpPr>
        <p:grpSpPr bwMode="auto">
          <a:xfrm>
            <a:off x="3738768" y="3694016"/>
            <a:ext cx="570861" cy="989135"/>
            <a:chOff x="2006600" y="4094163"/>
            <a:chExt cx="762000" cy="1364166"/>
          </a:xfrm>
        </p:grpSpPr>
        <p:pic>
          <p:nvPicPr>
            <p:cNvPr id="29" name="Picture 26" descr="ZPD_HouseFigure_Menometer.png">
              <a:extLst>
                <a:ext uri="{FF2B5EF4-FFF2-40B4-BE49-F238E27FC236}">
                  <a16:creationId xmlns:a16="http://schemas.microsoft.com/office/drawing/2014/main" id="{A0966219-5624-4998-B693-C7C042533C05}"/>
                </a:ext>
              </a:extLst>
            </p:cNvPr>
            <p:cNvPicPr>
              <a:picLocks noChangeAspect="1"/>
            </p:cNvPicPr>
            <p:nvPr/>
          </p:nvPicPr>
          <p:blipFill>
            <a:blip r:embed="rId4"/>
            <a:srcRect/>
            <a:stretch>
              <a:fillRect/>
            </a:stretch>
          </p:blipFill>
          <p:spPr bwMode="auto">
            <a:xfrm>
              <a:off x="2006600" y="4094163"/>
              <a:ext cx="762000" cy="1364166"/>
            </a:xfrm>
            <a:prstGeom prst="rect">
              <a:avLst/>
            </a:prstGeom>
            <a:noFill/>
            <a:ln w="9525">
              <a:noFill/>
              <a:miter lim="800000"/>
              <a:headEnd/>
              <a:tailEnd/>
            </a:ln>
          </p:spPr>
        </p:pic>
        <p:sp>
          <p:nvSpPr>
            <p:cNvPr id="31" name="Text Box 20">
              <a:extLst>
                <a:ext uri="{FF2B5EF4-FFF2-40B4-BE49-F238E27FC236}">
                  <a16:creationId xmlns:a16="http://schemas.microsoft.com/office/drawing/2014/main" id="{0BA6B932-9A1A-4B6B-B5D4-75B3BEDE6281}"/>
                </a:ext>
              </a:extLst>
            </p:cNvPr>
            <p:cNvSpPr txBox="1">
              <a:spLocks noChangeArrowheads="1"/>
            </p:cNvSpPr>
            <p:nvPr/>
          </p:nvSpPr>
          <p:spPr bwMode="auto">
            <a:xfrm>
              <a:off x="2026250" y="4143236"/>
              <a:ext cx="742350" cy="466917"/>
            </a:xfrm>
            <a:prstGeom prst="rect">
              <a:avLst/>
            </a:prstGeom>
            <a:noFill/>
            <a:ln w="9525">
              <a:noFill/>
              <a:miter lim="800000"/>
              <a:headEnd/>
              <a:tailEnd/>
            </a:ln>
          </p:spPr>
          <p:txBody>
            <a:bodyPr wrap="square">
              <a:spAutoFit/>
            </a:bodyPr>
            <a:lstStyle/>
            <a:p>
              <a:r>
                <a:rPr lang="en-US" sz="1600" b="1" dirty="0">
                  <a:solidFill>
                    <a:srgbClr val="00003E"/>
                  </a:solidFill>
                </a:rPr>
                <a:t>-50</a:t>
              </a:r>
            </a:p>
          </p:txBody>
        </p:sp>
      </p:grpSp>
      <p:sp>
        <p:nvSpPr>
          <p:cNvPr id="42" name="Rectangle 25">
            <a:extLst>
              <a:ext uri="{FF2B5EF4-FFF2-40B4-BE49-F238E27FC236}">
                <a16:creationId xmlns:a16="http://schemas.microsoft.com/office/drawing/2014/main" id="{0CD32B3E-3FFB-4ED8-90C7-03F35A46FB0E}"/>
              </a:ext>
            </a:extLst>
          </p:cNvPr>
          <p:cNvSpPr>
            <a:spLocks noChangeArrowheads="1"/>
          </p:cNvSpPr>
          <p:nvPr/>
        </p:nvSpPr>
        <p:spPr bwMode="auto">
          <a:xfrm>
            <a:off x="1697222" y="2261032"/>
            <a:ext cx="2641383" cy="2485669"/>
          </a:xfrm>
          <a:prstGeom prst="rect">
            <a:avLst/>
          </a:prstGeom>
          <a:noFill/>
          <a:ln w="76200">
            <a:solidFill>
              <a:srgbClr val="A81404"/>
            </a:solidFill>
            <a:miter lim="800000"/>
            <a:headEnd/>
            <a:tailEnd/>
          </a:ln>
        </p:spPr>
        <p:txBody>
          <a:bodyPr wrap="none" anchor="ctr"/>
          <a:lstStyle/>
          <a:p>
            <a:endParaRPr lang="en-US"/>
          </a:p>
        </p:txBody>
      </p:sp>
      <p:sp>
        <p:nvSpPr>
          <p:cNvPr id="44" name="Freeform 46">
            <a:extLst>
              <a:ext uri="{FF2B5EF4-FFF2-40B4-BE49-F238E27FC236}">
                <a16:creationId xmlns:a16="http://schemas.microsoft.com/office/drawing/2014/main" id="{32B578CA-037C-4616-A1C9-89B1CFE30502}"/>
              </a:ext>
            </a:extLst>
          </p:cNvPr>
          <p:cNvSpPr>
            <a:spLocks noChangeArrowheads="1"/>
          </p:cNvSpPr>
          <p:nvPr/>
        </p:nvSpPr>
        <p:spPr bwMode="auto">
          <a:xfrm rot="5400000" flipH="1">
            <a:off x="4203328" y="4163642"/>
            <a:ext cx="238567" cy="1001439"/>
          </a:xfrm>
          <a:custGeom>
            <a:avLst/>
            <a:gdLst>
              <a:gd name="T0" fmla="*/ 18050 w 1117600"/>
              <a:gd name="T1" fmla="*/ 2028062 h 215900"/>
              <a:gd name="T2" fmla="*/ 13537 w 1117600"/>
              <a:gd name="T3" fmla="*/ 477188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chemeClr val="accent1"/>
            </a:solidFill>
            <a:round/>
            <a:headEnd/>
            <a:tailEnd/>
          </a:ln>
        </p:spPr>
        <p:txBody>
          <a:bodyPr/>
          <a:lstStyle/>
          <a:p>
            <a:endParaRPr lang="en-US" dirty="0">
              <a:highlight>
                <a:srgbClr val="008000"/>
              </a:highlight>
            </a:endParaRPr>
          </a:p>
        </p:txBody>
      </p:sp>
      <p:sp>
        <p:nvSpPr>
          <p:cNvPr id="26" name="Text Box 23">
            <a:extLst>
              <a:ext uri="{FF2B5EF4-FFF2-40B4-BE49-F238E27FC236}">
                <a16:creationId xmlns:a16="http://schemas.microsoft.com/office/drawing/2014/main" id="{106A7C27-C975-4CCB-A95A-F53F7FEFAF17}"/>
              </a:ext>
            </a:extLst>
          </p:cNvPr>
          <p:cNvSpPr txBox="1">
            <a:spLocks noChangeArrowheads="1"/>
          </p:cNvSpPr>
          <p:nvPr/>
        </p:nvSpPr>
        <p:spPr bwMode="auto">
          <a:xfrm>
            <a:off x="1733984" y="3734226"/>
            <a:ext cx="1284326" cy="523220"/>
          </a:xfrm>
          <a:prstGeom prst="rect">
            <a:avLst/>
          </a:prstGeom>
          <a:noFill/>
          <a:ln w="9525">
            <a:noFill/>
            <a:miter lim="800000"/>
            <a:headEnd/>
            <a:tailEnd/>
          </a:ln>
        </p:spPr>
        <p:txBody>
          <a:bodyPr wrap="none">
            <a:spAutoFit/>
          </a:bodyPr>
          <a:lstStyle/>
          <a:p>
            <a:r>
              <a:rPr lang="en-US" sz="2800" b="1" dirty="0">
                <a:solidFill>
                  <a:srgbClr val="C00000"/>
                </a:solidFill>
              </a:rPr>
              <a:t>House</a:t>
            </a:r>
          </a:p>
        </p:txBody>
      </p:sp>
      <p:sp>
        <p:nvSpPr>
          <p:cNvPr id="18" name="TextBox 17">
            <a:extLst>
              <a:ext uri="{FF2B5EF4-FFF2-40B4-BE49-F238E27FC236}">
                <a16:creationId xmlns:a16="http://schemas.microsoft.com/office/drawing/2014/main" id="{5073A058-D591-4D16-ADA4-9C73132C899E}"/>
              </a:ext>
            </a:extLst>
          </p:cNvPr>
          <p:cNvSpPr txBox="1"/>
          <p:nvPr/>
        </p:nvSpPr>
        <p:spPr>
          <a:xfrm>
            <a:off x="8381733" y="1726684"/>
            <a:ext cx="626245" cy="537287"/>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3200" b="1" i="0" u="none" strike="noStrike" kern="1200" cap="none" spc="0" normalizeH="0" baseline="0" noProof="0" dirty="0">
                <a:ln>
                  <a:noFill/>
                </a:ln>
                <a:solidFill>
                  <a:srgbClr val="C00000"/>
                </a:solidFill>
                <a:effectLst/>
                <a:uLnTx/>
                <a:uFillTx/>
                <a:latin typeface="+mn-lt"/>
                <a:ea typeface="+mn-ea"/>
                <a:cs typeface="Arial Narrow"/>
              </a:rPr>
              <a:t>0</a:t>
            </a:r>
          </a:p>
        </p:txBody>
      </p:sp>
      <p:pic>
        <p:nvPicPr>
          <p:cNvPr id="19" name="Graphic 18" descr="Moon">
            <a:extLst>
              <a:ext uri="{FF2B5EF4-FFF2-40B4-BE49-F238E27FC236}">
                <a16:creationId xmlns:a16="http://schemas.microsoft.com/office/drawing/2014/main" id="{F9EDD8E2-6CBD-40B2-82FE-EF995B1168A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20189" y="2730092"/>
            <a:ext cx="914400" cy="914400"/>
          </a:xfrm>
          <a:prstGeom prst="rect">
            <a:avLst/>
          </a:prstGeom>
        </p:spPr>
      </p:pic>
      <p:sp>
        <p:nvSpPr>
          <p:cNvPr id="20" name="Footer Placeholder 1">
            <a:extLst>
              <a:ext uri="{FF2B5EF4-FFF2-40B4-BE49-F238E27FC236}">
                <a16:creationId xmlns:a16="http://schemas.microsoft.com/office/drawing/2014/main" id="{6AB86EB0-F741-468F-A3FF-9316D7CF1110}"/>
              </a:ext>
            </a:extLst>
          </p:cNvPr>
          <p:cNvSpPr>
            <a:spLocks noGrp="1" noChangeArrowheads="1"/>
          </p:cNvSpPr>
          <p:nvPr/>
        </p:nvSpPr>
        <p:spPr bwMode="auto">
          <a:xfrm>
            <a:off x="1485900" y="6629738"/>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21" name="Rectangle 20">
            <a:extLst>
              <a:ext uri="{FF2B5EF4-FFF2-40B4-BE49-F238E27FC236}">
                <a16:creationId xmlns:a16="http://schemas.microsoft.com/office/drawing/2014/main" id="{12C20E5B-DD76-4F40-B171-4A6B2ADD3677}"/>
              </a:ext>
            </a:extLst>
          </p:cNvPr>
          <p:cNvSpPr/>
          <p:nvPr/>
        </p:nvSpPr>
        <p:spPr>
          <a:xfrm>
            <a:off x="0" y="5964576"/>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22" name="Slide Number Placeholder 2">
            <a:extLst>
              <a:ext uri="{FF2B5EF4-FFF2-40B4-BE49-F238E27FC236}">
                <a16:creationId xmlns:a16="http://schemas.microsoft.com/office/drawing/2014/main" id="{BDC73D20-7CE5-45D8-8601-DB29394245EA}"/>
              </a:ext>
            </a:extLst>
          </p:cNvPr>
          <p:cNvSpPr>
            <a:spLocks noGrp="1" noChangeArrowheads="1"/>
          </p:cNvSpPr>
          <p:nvPr/>
        </p:nvSpPr>
        <p:spPr bwMode="auto">
          <a:xfrm>
            <a:off x="7716838" y="5909013"/>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22</a:t>
            </a:fld>
            <a:endParaRPr lang="en-US" altLang="en-US" sz="800" b="1" dirty="0">
              <a:solidFill>
                <a:schemeClr val="bg1"/>
              </a:solidFill>
            </a:endParaRPr>
          </a:p>
        </p:txBody>
      </p:sp>
      <p:pic>
        <p:nvPicPr>
          <p:cNvPr id="23" name="Picture 22" descr="A black and white sign with black text&#10;&#10;AI-generated content may be incorrect.">
            <a:extLst>
              <a:ext uri="{FF2B5EF4-FFF2-40B4-BE49-F238E27FC236}">
                <a16:creationId xmlns:a16="http://schemas.microsoft.com/office/drawing/2014/main" id="{6E022267-A0F2-4581-9224-E38C91DC87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7325" y="632017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A green text on a white background&#10;&#10;AI-generated content may be incorrect.">
            <a:extLst>
              <a:ext uri="{FF2B5EF4-FFF2-40B4-BE49-F238E27FC236}">
                <a16:creationId xmlns:a16="http://schemas.microsoft.com/office/drawing/2014/main" id="{85929CB5-D8E3-4775-975F-2ED2903FFCE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0363" y="6342401"/>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A blue and grey logo&#10;&#10;AI-generated content may be incorrect.">
            <a:extLst>
              <a:ext uri="{FF2B5EF4-FFF2-40B4-BE49-F238E27FC236}">
                <a16:creationId xmlns:a16="http://schemas.microsoft.com/office/drawing/2014/main" id="{19A21B0C-0E28-48AE-9BEE-414559EE605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275" y="6345576"/>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A41F9C8D-CAAE-4D90-84FA-E93AFE8DCF75}"/>
              </a:ext>
            </a:extLst>
          </p:cNvPr>
          <p:cNvPicPr>
            <a:picLocks noChangeAspect="1" noChangeArrowheads="1"/>
          </p:cNvPicPr>
          <p:nvPr/>
        </p:nvPicPr>
        <p:blipFill>
          <a:blip r:embed="rId10"/>
          <a:stretch>
            <a:fillRect/>
          </a:stretch>
        </p:blipFill>
        <p:spPr bwMode="auto">
          <a:xfrm>
            <a:off x="8386763" y="145797"/>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A green text on a black background&#10;&#10;AI-generated content may be incorrect.">
            <a:extLst>
              <a:ext uri="{FF2B5EF4-FFF2-40B4-BE49-F238E27FC236}">
                <a16:creationId xmlns:a16="http://schemas.microsoft.com/office/drawing/2014/main" id="{FDB0124C-DB83-43D6-954E-A5F6B739062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3193" y="140949"/>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79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86">
                                            <p:txEl>
                                              <p:pRg st="1" end="1"/>
                                            </p:txEl>
                                          </p:spTgt>
                                        </p:tgtEl>
                                        <p:attrNameLst>
                                          <p:attrName>style.visibility</p:attrName>
                                        </p:attrNameLst>
                                      </p:cBhvr>
                                      <p:to>
                                        <p:strVal val="visible"/>
                                      </p:to>
                                    </p:set>
                                    <p:animEffect transition="in" filter="fade">
                                      <p:cBhvr>
                                        <p:cTn id="12" dur="500"/>
                                        <p:tgtEl>
                                          <p:spTgt spid="194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486">
                                            <p:txEl>
                                              <p:pRg st="2" end="2"/>
                                            </p:txEl>
                                          </p:spTgt>
                                        </p:tgtEl>
                                        <p:attrNameLst>
                                          <p:attrName>style.visibility</p:attrName>
                                        </p:attrNameLst>
                                      </p:cBhvr>
                                      <p:to>
                                        <p:strVal val="visible"/>
                                      </p:to>
                                    </p:set>
                                    <p:animEffect transition="in" filter="fade">
                                      <p:cBhvr>
                                        <p:cTn id="17" dur="500"/>
                                        <p:tgtEl>
                                          <p:spTgt spid="194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486">
                                            <p:txEl>
                                              <p:pRg st="3" end="3"/>
                                            </p:txEl>
                                          </p:spTgt>
                                        </p:tgtEl>
                                        <p:attrNameLst>
                                          <p:attrName>style.visibility</p:attrName>
                                        </p:attrNameLst>
                                      </p:cBhvr>
                                      <p:to>
                                        <p:strVal val="visible"/>
                                      </p:to>
                                    </p:set>
                                    <p:animEffect transition="in" filter="fade">
                                      <p:cBhvr>
                                        <p:cTn id="22" dur="500"/>
                                        <p:tgtEl>
                                          <p:spTgt spid="1948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8D3275-B85E-451A-AA9B-467D1BA1EA90}"/>
              </a:ext>
            </a:extLst>
          </p:cNvPr>
          <p:cNvSpPr/>
          <p:nvPr/>
        </p:nvSpPr>
        <p:spPr>
          <a:xfrm>
            <a:off x="1625600" y="1973349"/>
            <a:ext cx="5800436" cy="2831544"/>
          </a:xfrm>
          <a:prstGeom prst="rect">
            <a:avLst/>
          </a:prstGeom>
        </p:spPr>
        <p:txBody>
          <a:bodyPr wrap="square">
            <a:spAutoFit/>
          </a:bodyPr>
          <a:lstStyle/>
          <a:p>
            <a:pPr marL="342900" indent="-342900" eaLnBrk="1" hangingPunct="1">
              <a:buFont typeface="Arial" panose="020B0604020202020204" pitchFamily="34" charset="0"/>
              <a:buChar char="•"/>
              <a:defRPr/>
            </a:pPr>
            <a:r>
              <a:rPr lang="en-US" b="1" dirty="0">
                <a:solidFill>
                  <a:srgbClr val="130A88"/>
                </a:solidFill>
              </a:rPr>
              <a:t>Attic Bypass: </a:t>
            </a:r>
            <a:r>
              <a:rPr lang="en-US" dirty="0">
                <a:solidFill>
                  <a:srgbClr val="130A88"/>
                </a:solidFill>
              </a:rPr>
              <a:t>air pathways between the attic and any other Zone or interior cavity that’s connected to outside.</a:t>
            </a:r>
          </a:p>
          <a:p>
            <a:pPr marL="342900" indent="-342900" eaLnBrk="1" hangingPunct="1">
              <a:buFont typeface="Arial" panose="020B0604020202020204" pitchFamily="34" charset="0"/>
              <a:buChar char="•"/>
              <a:defRPr/>
            </a:pPr>
            <a:endParaRPr lang="en-US" dirty="0">
              <a:solidFill>
                <a:srgbClr val="130A88"/>
              </a:solidFill>
            </a:endParaRPr>
          </a:p>
          <a:p>
            <a:pPr marL="171450" indent="-171450" eaLnBrk="1" hangingPunct="1">
              <a:buFont typeface="Arial" panose="020B0604020202020204" pitchFamily="34" charset="0"/>
              <a:buChar char="•"/>
              <a:defRPr/>
            </a:pPr>
            <a:endParaRPr lang="en-US" sz="1000" b="1" i="1" dirty="0">
              <a:solidFill>
                <a:srgbClr val="130A88"/>
              </a:solidFill>
            </a:endParaRPr>
          </a:p>
          <a:p>
            <a:pPr marL="342900" indent="-342900" eaLnBrk="1" hangingPunct="1">
              <a:buFont typeface="Arial" panose="020B0604020202020204" pitchFamily="34" charset="0"/>
              <a:buChar char="•"/>
              <a:defRPr/>
            </a:pPr>
            <a:r>
              <a:rPr lang="en-US" i="1" u="sng" dirty="0">
                <a:solidFill>
                  <a:srgbClr val="130A88"/>
                </a:solidFill>
              </a:rPr>
              <a:t>Look for chases</a:t>
            </a:r>
            <a:r>
              <a:rPr lang="en-US" dirty="0">
                <a:solidFill>
                  <a:srgbClr val="130A88"/>
                </a:solidFill>
              </a:rPr>
              <a:t>: open wall cavities, chimney, plumbing, electrical, ducts, gas lines, floor cavities, etc.</a:t>
            </a:r>
          </a:p>
        </p:txBody>
      </p:sp>
      <p:sp>
        <p:nvSpPr>
          <p:cNvPr id="3" name="TextBox 2">
            <a:extLst>
              <a:ext uri="{FF2B5EF4-FFF2-40B4-BE49-F238E27FC236}">
                <a16:creationId xmlns:a16="http://schemas.microsoft.com/office/drawing/2014/main" id="{FBC8D855-9CE7-4CE9-86D9-972C965DC6EF}"/>
              </a:ext>
            </a:extLst>
          </p:cNvPr>
          <p:cNvSpPr txBox="1"/>
          <p:nvPr/>
        </p:nvSpPr>
        <p:spPr>
          <a:xfrm>
            <a:off x="1923473" y="165652"/>
            <a:ext cx="5297054" cy="654778"/>
          </a:xfrm>
          <a:prstGeom prst="rect">
            <a:avLst/>
          </a:prstGeom>
        </p:spPr>
        <p:txBody>
          <a:bodyPr vert="horz" wrap="square" lIns="91440" tIns="45720" rIns="91440" bIns="45720" rtlCol="0">
            <a:norm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2600" i="0" u="none" strike="noStrike" kern="1200" cap="none" spc="0" normalizeH="0" baseline="0" noProof="0" dirty="0">
                <a:ln>
                  <a:noFill/>
                </a:ln>
                <a:solidFill>
                  <a:srgbClr val="0070C0"/>
                </a:solidFill>
                <a:effectLst/>
                <a:uLnTx/>
                <a:uFillTx/>
                <a:latin typeface="+mj-lt"/>
                <a:ea typeface="+mn-ea"/>
                <a:cs typeface="Arial Narrow"/>
              </a:rPr>
              <a:t>Attic Bypass </a:t>
            </a:r>
            <a:r>
              <a:rPr lang="en-US" sz="2600" dirty="0">
                <a:solidFill>
                  <a:srgbClr val="0070C0"/>
                </a:solidFill>
                <a:latin typeface="+mj-lt"/>
                <a:ea typeface="+mn-ea"/>
                <a:cs typeface="Arial Narrow"/>
              </a:rPr>
              <a:t>L</a:t>
            </a:r>
            <a:r>
              <a:rPr kumimoji="0" lang="en-US" sz="2600" i="0" u="none" strike="noStrike" kern="1200" cap="none" spc="0" normalizeH="0" baseline="0" noProof="0" dirty="0" err="1">
                <a:ln>
                  <a:noFill/>
                </a:ln>
                <a:solidFill>
                  <a:srgbClr val="0070C0"/>
                </a:solidFill>
                <a:effectLst/>
                <a:uLnTx/>
                <a:uFillTx/>
                <a:latin typeface="+mj-lt"/>
                <a:ea typeface="+mn-ea"/>
                <a:cs typeface="Arial Narrow"/>
              </a:rPr>
              <a:t>eaks</a:t>
            </a:r>
            <a:endParaRPr kumimoji="0" lang="en-US" sz="2600" i="0" u="none" strike="noStrike" kern="1200" cap="none" spc="0" normalizeH="0" baseline="0" noProof="0" dirty="0">
              <a:ln>
                <a:noFill/>
              </a:ln>
              <a:solidFill>
                <a:srgbClr val="0070C0"/>
              </a:solidFill>
              <a:effectLst/>
              <a:uLnTx/>
              <a:uFillTx/>
              <a:latin typeface="+mj-lt"/>
              <a:ea typeface="+mn-ea"/>
              <a:cs typeface="Arial Narrow"/>
            </a:endParaRPr>
          </a:p>
        </p:txBody>
      </p:sp>
      <p:sp>
        <p:nvSpPr>
          <p:cNvPr id="12" name="Footer Placeholder 1">
            <a:extLst>
              <a:ext uri="{FF2B5EF4-FFF2-40B4-BE49-F238E27FC236}">
                <a16:creationId xmlns:a16="http://schemas.microsoft.com/office/drawing/2014/main" id="{E0A9076C-3D88-449B-B171-04EC20452F4C}"/>
              </a:ext>
            </a:extLst>
          </p:cNvPr>
          <p:cNvSpPr>
            <a:spLocks noGrp="1" noChangeArrowheads="1"/>
          </p:cNvSpPr>
          <p:nvPr/>
        </p:nvSpPr>
        <p:spPr bwMode="auto">
          <a:xfrm>
            <a:off x="1485900" y="6629738"/>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3" name="Rectangle 12">
            <a:extLst>
              <a:ext uri="{FF2B5EF4-FFF2-40B4-BE49-F238E27FC236}">
                <a16:creationId xmlns:a16="http://schemas.microsoft.com/office/drawing/2014/main" id="{E278A22A-91C5-4CA6-A27A-B26CA8CCB7DC}"/>
              </a:ext>
            </a:extLst>
          </p:cNvPr>
          <p:cNvSpPr/>
          <p:nvPr/>
        </p:nvSpPr>
        <p:spPr>
          <a:xfrm>
            <a:off x="0" y="5964576"/>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14" name="Slide Number Placeholder 2">
            <a:extLst>
              <a:ext uri="{FF2B5EF4-FFF2-40B4-BE49-F238E27FC236}">
                <a16:creationId xmlns:a16="http://schemas.microsoft.com/office/drawing/2014/main" id="{A8676942-B128-44D9-9EB3-A1A4352753FC}"/>
              </a:ext>
            </a:extLst>
          </p:cNvPr>
          <p:cNvSpPr>
            <a:spLocks noGrp="1" noChangeArrowheads="1"/>
          </p:cNvSpPr>
          <p:nvPr/>
        </p:nvSpPr>
        <p:spPr bwMode="auto">
          <a:xfrm>
            <a:off x="7716838" y="5909013"/>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23</a:t>
            </a:fld>
            <a:endParaRPr lang="en-US" altLang="en-US" sz="800" b="1" dirty="0">
              <a:solidFill>
                <a:schemeClr val="bg1"/>
              </a:solidFill>
            </a:endParaRPr>
          </a:p>
        </p:txBody>
      </p:sp>
      <p:pic>
        <p:nvPicPr>
          <p:cNvPr id="15" name="Picture 14" descr="A black and white sign with black text&#10;&#10;AI-generated content may be incorrect.">
            <a:extLst>
              <a:ext uri="{FF2B5EF4-FFF2-40B4-BE49-F238E27FC236}">
                <a16:creationId xmlns:a16="http://schemas.microsoft.com/office/drawing/2014/main" id="{63585D53-11CC-48C0-9E7B-0A1B9D0920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7325" y="632017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green text on a white background&#10;&#10;AI-generated content may be incorrect.">
            <a:extLst>
              <a:ext uri="{FF2B5EF4-FFF2-40B4-BE49-F238E27FC236}">
                <a16:creationId xmlns:a16="http://schemas.microsoft.com/office/drawing/2014/main" id="{56914EE8-D49C-4B2C-A52A-DFECCE3DAE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0363" y="6342401"/>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A blue and grey logo&#10;&#10;AI-generated content may be incorrect.">
            <a:extLst>
              <a:ext uri="{FF2B5EF4-FFF2-40B4-BE49-F238E27FC236}">
                <a16:creationId xmlns:a16="http://schemas.microsoft.com/office/drawing/2014/main" id="{A8D09B01-271A-43FE-8E15-F066C77C2B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6345576"/>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081C7289-FC98-4419-AD15-EF8EEFDD70C3}"/>
              </a:ext>
            </a:extLst>
          </p:cNvPr>
          <p:cNvPicPr>
            <a:picLocks noChangeAspect="1" noChangeArrowheads="1"/>
          </p:cNvPicPr>
          <p:nvPr/>
        </p:nvPicPr>
        <p:blipFill>
          <a:blip r:embed="rId5"/>
          <a:stretch>
            <a:fillRect/>
          </a:stretch>
        </p:blipFill>
        <p:spPr bwMode="auto">
          <a:xfrm>
            <a:off x="8386763" y="145797"/>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A green text on a black background&#10;&#10;AI-generated content may be incorrect.">
            <a:extLst>
              <a:ext uri="{FF2B5EF4-FFF2-40B4-BE49-F238E27FC236}">
                <a16:creationId xmlns:a16="http://schemas.microsoft.com/office/drawing/2014/main" id="{0EC70B42-4451-4CBB-A754-0BDF14D8A7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193" y="140949"/>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588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745" name="Picture 31" descr="ZPD_HouseFigure_B.png"/>
          <p:cNvPicPr>
            <a:picLocks noChangeAspect="1"/>
          </p:cNvPicPr>
          <p:nvPr/>
        </p:nvPicPr>
        <p:blipFill>
          <a:blip r:embed="rId3"/>
          <a:srcRect l="24074" t="11150" r="1625" b="24442"/>
          <a:stretch>
            <a:fillRect/>
          </a:stretch>
        </p:blipFill>
        <p:spPr bwMode="auto">
          <a:xfrm>
            <a:off x="9236" y="711812"/>
            <a:ext cx="8305801" cy="5295900"/>
          </a:xfrm>
          <a:prstGeom prst="rect">
            <a:avLst/>
          </a:prstGeom>
          <a:noFill/>
          <a:ln w="9525">
            <a:noFill/>
            <a:miter lim="800000"/>
            <a:headEnd/>
            <a:tailEnd/>
          </a:ln>
        </p:spPr>
      </p:pic>
      <p:sp>
        <p:nvSpPr>
          <p:cNvPr id="31746" name="Rectangle 2"/>
          <p:cNvSpPr>
            <a:spLocks noGrp="1" noChangeArrowheads="1"/>
          </p:cNvSpPr>
          <p:nvPr>
            <p:ph type="title"/>
          </p:nvPr>
        </p:nvSpPr>
        <p:spPr>
          <a:xfrm>
            <a:off x="1879600" y="-35415"/>
            <a:ext cx="5384800" cy="901700"/>
          </a:xfrm>
        </p:spPr>
        <p:txBody>
          <a:bodyPr/>
          <a:lstStyle/>
          <a:p>
            <a:pPr algn="ctr" eaLnBrk="1" fontAlgn="auto" hangingPunct="1">
              <a:spcAft>
                <a:spcPts val="0"/>
              </a:spcAft>
              <a:defRPr/>
            </a:pPr>
            <a:r>
              <a:rPr lang="en-US" dirty="0">
                <a:ea typeface="+mj-ea"/>
                <a:cs typeface="+mj-cs"/>
              </a:rPr>
              <a:t>Attic Bypass Procedure </a:t>
            </a:r>
          </a:p>
        </p:txBody>
      </p:sp>
      <p:sp>
        <p:nvSpPr>
          <p:cNvPr id="19486" name="Text Box 25"/>
          <p:cNvSpPr txBox="1">
            <a:spLocks noChangeArrowheads="1"/>
          </p:cNvSpPr>
          <p:nvPr/>
        </p:nvSpPr>
        <p:spPr bwMode="auto">
          <a:xfrm>
            <a:off x="4876433" y="2231277"/>
            <a:ext cx="4348378" cy="2693045"/>
          </a:xfrm>
          <a:prstGeom prst="rect">
            <a:avLst/>
          </a:prstGeom>
          <a:noFill/>
          <a:ln w="9525">
            <a:noFill/>
            <a:miter lim="800000"/>
            <a:headEnd/>
            <a:tailEnd/>
          </a:ln>
        </p:spPr>
        <p:txBody>
          <a:bodyPr wrap="square">
            <a:spAutoFit/>
          </a:bodyPr>
          <a:lstStyle/>
          <a:p>
            <a:pPr marL="457200" indent="-457200">
              <a:spcBef>
                <a:spcPts val="600"/>
              </a:spcBef>
              <a:buFont typeface="+mj-lt"/>
              <a:buAutoNum type="arabicPeriod"/>
            </a:pPr>
            <a:r>
              <a:rPr lang="en-US" dirty="0">
                <a:solidFill>
                  <a:srgbClr val="002060"/>
                </a:solidFill>
              </a:rPr>
              <a:t>With Blower Door at 50 pa</a:t>
            </a:r>
          </a:p>
          <a:p>
            <a:pPr marL="457200" indent="-457200">
              <a:spcBef>
                <a:spcPts val="600"/>
              </a:spcBef>
              <a:buFont typeface="+mj-lt"/>
              <a:buAutoNum type="arabicPeriod"/>
            </a:pPr>
            <a:r>
              <a:rPr lang="en-US" dirty="0">
                <a:solidFill>
                  <a:srgbClr val="C00000"/>
                </a:solidFill>
              </a:rPr>
              <a:t>House</a:t>
            </a:r>
            <a:r>
              <a:rPr lang="en-US" dirty="0">
                <a:solidFill>
                  <a:srgbClr val="002060"/>
                </a:solidFill>
              </a:rPr>
              <a:t>:Attic = </a:t>
            </a:r>
            <a:r>
              <a:rPr lang="en-US" u="sng" dirty="0">
                <a:solidFill>
                  <a:srgbClr val="002060"/>
                </a:solidFill>
              </a:rPr>
              <a:t>		</a:t>
            </a:r>
            <a:r>
              <a:rPr lang="en-US" dirty="0">
                <a:solidFill>
                  <a:srgbClr val="002060"/>
                </a:solidFill>
              </a:rPr>
              <a:t> pa</a:t>
            </a:r>
          </a:p>
          <a:p>
            <a:pPr marL="457200" indent="-457200">
              <a:spcBef>
                <a:spcPts val="600"/>
              </a:spcBef>
              <a:buFont typeface="+mj-lt"/>
              <a:buAutoNum type="arabicPeriod"/>
            </a:pPr>
            <a:endParaRPr lang="en-US" dirty="0">
              <a:solidFill>
                <a:srgbClr val="002060"/>
              </a:solidFill>
            </a:endParaRPr>
          </a:p>
          <a:p>
            <a:pPr marL="457200" indent="-457200">
              <a:spcBef>
                <a:spcPts val="600"/>
              </a:spcBef>
              <a:buFont typeface="+mj-lt"/>
              <a:buAutoNum type="arabicPeriod"/>
            </a:pPr>
            <a:r>
              <a:rPr lang="en-US" dirty="0">
                <a:solidFill>
                  <a:srgbClr val="002060"/>
                </a:solidFill>
              </a:rPr>
              <a:t>Open the Basement door.</a:t>
            </a:r>
          </a:p>
          <a:p>
            <a:pPr>
              <a:spcBef>
                <a:spcPts val="600"/>
              </a:spcBef>
            </a:pPr>
            <a:endParaRPr lang="en-US" dirty="0">
              <a:solidFill>
                <a:srgbClr val="002060"/>
              </a:solidFill>
            </a:endParaRPr>
          </a:p>
          <a:p>
            <a:pPr>
              <a:spcBef>
                <a:spcPts val="600"/>
              </a:spcBef>
            </a:pPr>
            <a:endParaRPr lang="en-US" dirty="0">
              <a:solidFill>
                <a:srgbClr val="002060"/>
              </a:solidFill>
            </a:endParaRPr>
          </a:p>
        </p:txBody>
      </p:sp>
      <p:grpSp>
        <p:nvGrpSpPr>
          <p:cNvPr id="31752" name="Group 36"/>
          <p:cNvGrpSpPr>
            <a:grpSpLocks/>
          </p:cNvGrpSpPr>
          <p:nvPr/>
        </p:nvGrpSpPr>
        <p:grpSpPr bwMode="auto">
          <a:xfrm>
            <a:off x="3462865" y="2243019"/>
            <a:ext cx="620734" cy="1133406"/>
            <a:chOff x="1996934" y="4094164"/>
            <a:chExt cx="762000" cy="1364166"/>
          </a:xfrm>
        </p:grpSpPr>
        <p:pic>
          <p:nvPicPr>
            <p:cNvPr id="31765" name="Picture 37" descr="ZPD_HouseFigure_Menometer.png"/>
            <p:cNvPicPr>
              <a:picLocks noChangeAspect="1"/>
            </p:cNvPicPr>
            <p:nvPr/>
          </p:nvPicPr>
          <p:blipFill>
            <a:blip r:embed="rId4"/>
            <a:srcRect/>
            <a:stretch>
              <a:fillRect/>
            </a:stretch>
          </p:blipFill>
          <p:spPr bwMode="auto">
            <a:xfrm>
              <a:off x="1996934" y="4094164"/>
              <a:ext cx="762000" cy="1364166"/>
            </a:xfrm>
            <a:prstGeom prst="rect">
              <a:avLst/>
            </a:prstGeom>
            <a:noFill/>
            <a:ln w="9525">
              <a:noFill/>
              <a:miter lim="800000"/>
              <a:headEnd/>
              <a:tailEnd/>
            </a:ln>
          </p:spPr>
        </p:pic>
        <p:sp>
          <p:nvSpPr>
            <p:cNvPr id="31767" name="Text Box 20"/>
            <p:cNvSpPr txBox="1">
              <a:spLocks noChangeArrowheads="1"/>
            </p:cNvSpPr>
            <p:nvPr/>
          </p:nvSpPr>
          <p:spPr bwMode="auto">
            <a:xfrm>
              <a:off x="2038951" y="4199940"/>
              <a:ext cx="685800" cy="338554"/>
            </a:xfrm>
            <a:prstGeom prst="rect">
              <a:avLst/>
            </a:prstGeom>
            <a:noFill/>
            <a:ln w="9525">
              <a:noFill/>
              <a:miter lim="800000"/>
              <a:headEnd/>
              <a:tailEnd/>
            </a:ln>
          </p:spPr>
          <p:txBody>
            <a:bodyPr wrap="square">
              <a:spAutoFit/>
            </a:bodyPr>
            <a:lstStyle/>
            <a:p>
              <a:r>
                <a:rPr lang="en-US" sz="1600" b="1" dirty="0">
                  <a:solidFill>
                    <a:srgbClr val="00003E"/>
                  </a:solidFill>
                </a:rPr>
                <a:t>  37</a:t>
              </a:r>
            </a:p>
          </p:txBody>
        </p:sp>
      </p:grpSp>
      <p:grpSp>
        <p:nvGrpSpPr>
          <p:cNvPr id="4" name="Group 40"/>
          <p:cNvGrpSpPr>
            <a:grpSpLocks/>
          </p:cNvGrpSpPr>
          <p:nvPr/>
        </p:nvGrpSpPr>
        <p:grpSpPr bwMode="auto">
          <a:xfrm>
            <a:off x="2281273" y="3489863"/>
            <a:ext cx="711306" cy="1506104"/>
            <a:chOff x="1993900" y="4132263"/>
            <a:chExt cx="886199" cy="1787726"/>
          </a:xfrm>
        </p:grpSpPr>
        <p:pic>
          <p:nvPicPr>
            <p:cNvPr id="31762" name="Picture 41" descr="ZPD_HouseFigure_Menometer.png"/>
            <p:cNvPicPr>
              <a:picLocks noChangeAspect="1"/>
            </p:cNvPicPr>
            <p:nvPr/>
          </p:nvPicPr>
          <p:blipFill>
            <a:blip r:embed="rId4"/>
            <a:srcRect/>
            <a:stretch>
              <a:fillRect/>
            </a:stretch>
          </p:blipFill>
          <p:spPr bwMode="auto">
            <a:xfrm>
              <a:off x="1993900" y="4132263"/>
              <a:ext cx="762000" cy="1364166"/>
            </a:xfrm>
            <a:prstGeom prst="rect">
              <a:avLst/>
            </a:prstGeom>
            <a:noFill/>
            <a:ln w="9525">
              <a:noFill/>
              <a:miter lim="800000"/>
              <a:headEnd/>
              <a:tailEnd/>
            </a:ln>
          </p:spPr>
        </p:pic>
        <p:sp>
          <p:nvSpPr>
            <p:cNvPr id="31763" name="Freeform 42"/>
            <p:cNvSpPr>
              <a:spLocks noChangeArrowheads="1"/>
            </p:cNvSpPr>
            <p:nvPr/>
          </p:nvSpPr>
          <p:spPr bwMode="auto">
            <a:xfrm rot="5400000" flipH="1">
              <a:off x="2227960" y="5267850"/>
              <a:ext cx="1035046" cy="269232"/>
            </a:xfrm>
            <a:custGeom>
              <a:avLst/>
              <a:gdLst>
                <a:gd name="T0" fmla="*/ 480494 w 1117600"/>
                <a:gd name="T1" fmla="*/ 2028062 h 215900"/>
                <a:gd name="T2" fmla="*/ 360369 w 1117600"/>
                <a:gd name="T3" fmla="*/ 477188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dirty="0"/>
            </a:p>
          </p:txBody>
        </p:sp>
        <p:sp>
          <p:nvSpPr>
            <p:cNvPr id="31764" name="Text Box 20"/>
            <p:cNvSpPr txBox="1">
              <a:spLocks noChangeArrowheads="1"/>
            </p:cNvSpPr>
            <p:nvPr/>
          </p:nvSpPr>
          <p:spPr bwMode="auto">
            <a:xfrm>
              <a:off x="2044701" y="4238040"/>
              <a:ext cx="685800" cy="338554"/>
            </a:xfrm>
            <a:prstGeom prst="rect">
              <a:avLst/>
            </a:prstGeom>
            <a:noFill/>
            <a:ln w="9525">
              <a:noFill/>
              <a:miter lim="800000"/>
              <a:headEnd/>
              <a:tailEnd/>
            </a:ln>
          </p:spPr>
          <p:txBody>
            <a:bodyPr>
              <a:spAutoFit/>
            </a:bodyPr>
            <a:lstStyle/>
            <a:p>
              <a:r>
                <a:rPr lang="en-US" sz="1600" b="1" dirty="0">
                  <a:solidFill>
                    <a:srgbClr val="00003E"/>
                  </a:solidFill>
                </a:rPr>
                <a:t>  25</a:t>
              </a:r>
            </a:p>
          </p:txBody>
        </p:sp>
      </p:grpSp>
      <p:sp>
        <p:nvSpPr>
          <p:cNvPr id="31756" name="Text Box 25"/>
          <p:cNvSpPr txBox="1">
            <a:spLocks noChangeArrowheads="1"/>
          </p:cNvSpPr>
          <p:nvPr/>
        </p:nvSpPr>
        <p:spPr bwMode="auto">
          <a:xfrm>
            <a:off x="2656901" y="1464277"/>
            <a:ext cx="753732" cy="400110"/>
          </a:xfrm>
          <a:prstGeom prst="rect">
            <a:avLst/>
          </a:prstGeom>
          <a:noFill/>
          <a:ln w="9525">
            <a:noFill/>
            <a:miter lim="800000"/>
            <a:headEnd/>
            <a:tailEnd/>
          </a:ln>
        </p:spPr>
        <p:txBody>
          <a:bodyPr wrap="none">
            <a:spAutoFit/>
          </a:bodyPr>
          <a:lstStyle/>
          <a:p>
            <a:pPr defTabSz="914400"/>
            <a:r>
              <a:rPr lang="en-US" sz="2000" b="1" dirty="0">
                <a:solidFill>
                  <a:srgbClr val="130A88"/>
                </a:solidFill>
              </a:rPr>
              <a:t>Attic</a:t>
            </a:r>
          </a:p>
        </p:txBody>
      </p:sp>
      <p:sp>
        <p:nvSpPr>
          <p:cNvPr id="31757" name="Text Box 26"/>
          <p:cNvSpPr txBox="1">
            <a:spLocks noChangeArrowheads="1"/>
          </p:cNvSpPr>
          <p:nvPr/>
        </p:nvSpPr>
        <p:spPr bwMode="auto">
          <a:xfrm>
            <a:off x="2326556" y="5021864"/>
            <a:ext cx="1410964" cy="400110"/>
          </a:xfrm>
          <a:prstGeom prst="rect">
            <a:avLst/>
          </a:prstGeom>
          <a:noFill/>
          <a:ln w="9525">
            <a:noFill/>
            <a:miter lim="800000"/>
            <a:headEnd/>
            <a:tailEnd/>
          </a:ln>
        </p:spPr>
        <p:txBody>
          <a:bodyPr wrap="none">
            <a:spAutoFit/>
          </a:bodyPr>
          <a:lstStyle/>
          <a:p>
            <a:pPr defTabSz="914400"/>
            <a:r>
              <a:rPr lang="en-US" sz="2000" b="1" dirty="0">
                <a:solidFill>
                  <a:srgbClr val="130A88"/>
                </a:solidFill>
              </a:rPr>
              <a:t>Basement</a:t>
            </a:r>
          </a:p>
        </p:txBody>
      </p:sp>
      <p:grpSp>
        <p:nvGrpSpPr>
          <p:cNvPr id="28" name="Group 30">
            <a:extLst>
              <a:ext uri="{FF2B5EF4-FFF2-40B4-BE49-F238E27FC236}">
                <a16:creationId xmlns:a16="http://schemas.microsoft.com/office/drawing/2014/main" id="{A50D21A1-EC60-48EE-B4BA-ABD4B10A093F}"/>
              </a:ext>
            </a:extLst>
          </p:cNvPr>
          <p:cNvGrpSpPr>
            <a:grpSpLocks/>
          </p:cNvGrpSpPr>
          <p:nvPr/>
        </p:nvGrpSpPr>
        <p:grpSpPr bwMode="auto">
          <a:xfrm>
            <a:off x="3748004" y="3634014"/>
            <a:ext cx="570861" cy="989135"/>
            <a:chOff x="2006600" y="4094163"/>
            <a:chExt cx="762000" cy="1364166"/>
          </a:xfrm>
        </p:grpSpPr>
        <p:pic>
          <p:nvPicPr>
            <p:cNvPr id="29" name="Picture 26" descr="ZPD_HouseFigure_Menometer.png">
              <a:extLst>
                <a:ext uri="{FF2B5EF4-FFF2-40B4-BE49-F238E27FC236}">
                  <a16:creationId xmlns:a16="http://schemas.microsoft.com/office/drawing/2014/main" id="{A0966219-5624-4998-B693-C7C042533C05}"/>
                </a:ext>
              </a:extLst>
            </p:cNvPr>
            <p:cNvPicPr>
              <a:picLocks noChangeAspect="1"/>
            </p:cNvPicPr>
            <p:nvPr/>
          </p:nvPicPr>
          <p:blipFill>
            <a:blip r:embed="rId4"/>
            <a:srcRect/>
            <a:stretch>
              <a:fillRect/>
            </a:stretch>
          </p:blipFill>
          <p:spPr bwMode="auto">
            <a:xfrm>
              <a:off x="2006600" y="4094163"/>
              <a:ext cx="762000" cy="1364166"/>
            </a:xfrm>
            <a:prstGeom prst="rect">
              <a:avLst/>
            </a:prstGeom>
            <a:noFill/>
            <a:ln w="9525">
              <a:noFill/>
              <a:miter lim="800000"/>
              <a:headEnd/>
              <a:tailEnd/>
            </a:ln>
          </p:spPr>
        </p:pic>
        <p:sp>
          <p:nvSpPr>
            <p:cNvPr id="31" name="Text Box 20">
              <a:extLst>
                <a:ext uri="{FF2B5EF4-FFF2-40B4-BE49-F238E27FC236}">
                  <a16:creationId xmlns:a16="http://schemas.microsoft.com/office/drawing/2014/main" id="{0BA6B932-9A1A-4B6B-B5D4-75B3BEDE6281}"/>
                </a:ext>
              </a:extLst>
            </p:cNvPr>
            <p:cNvSpPr txBox="1">
              <a:spLocks noChangeArrowheads="1"/>
            </p:cNvSpPr>
            <p:nvPr/>
          </p:nvSpPr>
          <p:spPr bwMode="auto">
            <a:xfrm>
              <a:off x="2026250" y="4156372"/>
              <a:ext cx="742350" cy="466917"/>
            </a:xfrm>
            <a:prstGeom prst="rect">
              <a:avLst/>
            </a:prstGeom>
            <a:noFill/>
            <a:ln w="9525">
              <a:noFill/>
              <a:miter lim="800000"/>
              <a:headEnd/>
              <a:tailEnd/>
            </a:ln>
          </p:spPr>
          <p:txBody>
            <a:bodyPr wrap="square">
              <a:spAutoFit/>
            </a:bodyPr>
            <a:lstStyle/>
            <a:p>
              <a:r>
                <a:rPr lang="en-US" sz="1600" b="1" dirty="0">
                  <a:solidFill>
                    <a:srgbClr val="00003E"/>
                  </a:solidFill>
                </a:rPr>
                <a:t>-50</a:t>
              </a:r>
            </a:p>
          </p:txBody>
        </p:sp>
      </p:grpSp>
      <p:sp>
        <p:nvSpPr>
          <p:cNvPr id="42" name="Rectangle 25">
            <a:extLst>
              <a:ext uri="{FF2B5EF4-FFF2-40B4-BE49-F238E27FC236}">
                <a16:creationId xmlns:a16="http://schemas.microsoft.com/office/drawing/2014/main" id="{0CD32B3E-3FFB-4ED8-90C7-03F35A46FB0E}"/>
              </a:ext>
            </a:extLst>
          </p:cNvPr>
          <p:cNvSpPr>
            <a:spLocks noChangeArrowheads="1"/>
          </p:cNvSpPr>
          <p:nvPr/>
        </p:nvSpPr>
        <p:spPr bwMode="auto">
          <a:xfrm>
            <a:off x="1706458" y="2201030"/>
            <a:ext cx="2641383" cy="2422119"/>
          </a:xfrm>
          <a:prstGeom prst="rect">
            <a:avLst/>
          </a:prstGeom>
          <a:noFill/>
          <a:ln w="76200">
            <a:solidFill>
              <a:srgbClr val="A81404"/>
            </a:solidFill>
            <a:miter lim="800000"/>
            <a:headEnd/>
            <a:tailEnd/>
          </a:ln>
        </p:spPr>
        <p:txBody>
          <a:bodyPr wrap="none" anchor="ctr"/>
          <a:lstStyle/>
          <a:p>
            <a:endParaRPr lang="en-US"/>
          </a:p>
        </p:txBody>
      </p:sp>
      <p:sp>
        <p:nvSpPr>
          <p:cNvPr id="43" name="Freeform 38">
            <a:extLst>
              <a:ext uri="{FF2B5EF4-FFF2-40B4-BE49-F238E27FC236}">
                <a16:creationId xmlns:a16="http://schemas.microsoft.com/office/drawing/2014/main" id="{3D6893E4-5A5C-422C-8162-E6B695DCBDE3}"/>
              </a:ext>
            </a:extLst>
          </p:cNvPr>
          <p:cNvSpPr>
            <a:spLocks noChangeArrowheads="1"/>
          </p:cNvSpPr>
          <p:nvPr/>
        </p:nvSpPr>
        <p:spPr bwMode="auto">
          <a:xfrm rot="5400000">
            <a:off x="3553034" y="2387560"/>
            <a:ext cx="922427" cy="102527"/>
          </a:xfrm>
          <a:custGeom>
            <a:avLst/>
            <a:gdLst>
              <a:gd name="T0" fmla="*/ 5126 w 1117600"/>
              <a:gd name="T1" fmla="*/ 2028062 h 215900"/>
              <a:gd name="T2" fmla="*/ 3844 w 1117600"/>
              <a:gd name="T3" fmla="*/ 477188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dirty="0"/>
          </a:p>
        </p:txBody>
      </p:sp>
      <p:sp>
        <p:nvSpPr>
          <p:cNvPr id="44" name="Freeform 46">
            <a:extLst>
              <a:ext uri="{FF2B5EF4-FFF2-40B4-BE49-F238E27FC236}">
                <a16:creationId xmlns:a16="http://schemas.microsoft.com/office/drawing/2014/main" id="{32B578CA-037C-4616-A1C9-89B1CFE30502}"/>
              </a:ext>
            </a:extLst>
          </p:cNvPr>
          <p:cNvSpPr>
            <a:spLocks noChangeArrowheads="1"/>
          </p:cNvSpPr>
          <p:nvPr/>
        </p:nvSpPr>
        <p:spPr bwMode="auto">
          <a:xfrm rot="5400000" flipH="1">
            <a:off x="4212564" y="4103640"/>
            <a:ext cx="238567" cy="1001439"/>
          </a:xfrm>
          <a:custGeom>
            <a:avLst/>
            <a:gdLst>
              <a:gd name="T0" fmla="*/ 18050 w 1117600"/>
              <a:gd name="T1" fmla="*/ 2028062 h 215900"/>
              <a:gd name="T2" fmla="*/ 13537 w 1117600"/>
              <a:gd name="T3" fmla="*/ 477188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chemeClr val="accent1"/>
            </a:solidFill>
            <a:round/>
            <a:headEnd/>
            <a:tailEnd/>
          </a:ln>
        </p:spPr>
        <p:txBody>
          <a:bodyPr/>
          <a:lstStyle/>
          <a:p>
            <a:endParaRPr lang="en-US" dirty="0">
              <a:highlight>
                <a:srgbClr val="008000"/>
              </a:highlight>
            </a:endParaRPr>
          </a:p>
        </p:txBody>
      </p:sp>
      <p:sp>
        <p:nvSpPr>
          <p:cNvPr id="27" name="Text Box 23">
            <a:extLst>
              <a:ext uri="{FF2B5EF4-FFF2-40B4-BE49-F238E27FC236}">
                <a16:creationId xmlns:a16="http://schemas.microsoft.com/office/drawing/2014/main" id="{1BA23B4D-2749-4463-8802-46F2AB881046}"/>
              </a:ext>
            </a:extLst>
          </p:cNvPr>
          <p:cNvSpPr txBox="1">
            <a:spLocks noChangeArrowheads="1"/>
          </p:cNvSpPr>
          <p:nvPr/>
        </p:nvSpPr>
        <p:spPr bwMode="auto">
          <a:xfrm>
            <a:off x="1752456" y="2602809"/>
            <a:ext cx="1284326" cy="523220"/>
          </a:xfrm>
          <a:prstGeom prst="rect">
            <a:avLst/>
          </a:prstGeom>
          <a:noFill/>
          <a:ln w="9525">
            <a:noFill/>
            <a:miter lim="800000"/>
            <a:headEnd/>
            <a:tailEnd/>
          </a:ln>
        </p:spPr>
        <p:txBody>
          <a:bodyPr wrap="none">
            <a:spAutoFit/>
          </a:bodyPr>
          <a:lstStyle/>
          <a:p>
            <a:r>
              <a:rPr lang="en-US" sz="2800" b="1" dirty="0">
                <a:solidFill>
                  <a:srgbClr val="C00000"/>
                </a:solidFill>
              </a:rPr>
              <a:t>House</a:t>
            </a:r>
          </a:p>
        </p:txBody>
      </p:sp>
      <p:sp>
        <p:nvSpPr>
          <p:cNvPr id="23" name="TextBox 22">
            <a:extLst>
              <a:ext uri="{FF2B5EF4-FFF2-40B4-BE49-F238E27FC236}">
                <a16:creationId xmlns:a16="http://schemas.microsoft.com/office/drawing/2014/main" id="{53BB256F-91C0-4150-9D46-0D0BACE56581}"/>
              </a:ext>
            </a:extLst>
          </p:cNvPr>
          <p:cNvSpPr txBox="1"/>
          <p:nvPr/>
        </p:nvSpPr>
        <p:spPr>
          <a:xfrm>
            <a:off x="7437542" y="2631393"/>
            <a:ext cx="626245" cy="537287"/>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b="1" i="0" u="none" strike="noStrike" kern="1200" cap="none" spc="0" normalizeH="0" baseline="0" noProof="0" dirty="0">
                <a:ln>
                  <a:noFill/>
                </a:ln>
                <a:solidFill>
                  <a:srgbClr val="002060"/>
                </a:solidFill>
                <a:effectLst/>
                <a:uLnTx/>
                <a:uFillTx/>
                <a:latin typeface="+mn-lt"/>
                <a:ea typeface="+mn-ea"/>
                <a:cs typeface="Arial Narrow"/>
              </a:rPr>
              <a:t>37</a:t>
            </a:r>
          </a:p>
        </p:txBody>
      </p:sp>
      <p:pic>
        <p:nvPicPr>
          <p:cNvPr id="24" name="Graphic 23" descr="Moon">
            <a:extLst>
              <a:ext uri="{FF2B5EF4-FFF2-40B4-BE49-F238E27FC236}">
                <a16:creationId xmlns:a16="http://schemas.microsoft.com/office/drawing/2014/main" id="{293A5AB6-464C-4046-A745-8FF608042A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03606" y="1428845"/>
            <a:ext cx="914400" cy="914400"/>
          </a:xfrm>
          <a:prstGeom prst="rect">
            <a:avLst/>
          </a:prstGeom>
        </p:spPr>
      </p:pic>
      <p:sp>
        <p:nvSpPr>
          <p:cNvPr id="26" name="Footer Placeholder 1">
            <a:extLst>
              <a:ext uri="{FF2B5EF4-FFF2-40B4-BE49-F238E27FC236}">
                <a16:creationId xmlns:a16="http://schemas.microsoft.com/office/drawing/2014/main" id="{4CDB7AD9-A6D3-4385-8AB2-97AE2FAE11AF}"/>
              </a:ext>
            </a:extLst>
          </p:cNvPr>
          <p:cNvSpPr>
            <a:spLocks noGrp="1" noChangeArrowheads="1"/>
          </p:cNvSpPr>
          <p:nvPr/>
        </p:nvSpPr>
        <p:spPr bwMode="auto">
          <a:xfrm>
            <a:off x="1485900" y="6629738"/>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30" name="Rectangle 29">
            <a:extLst>
              <a:ext uri="{FF2B5EF4-FFF2-40B4-BE49-F238E27FC236}">
                <a16:creationId xmlns:a16="http://schemas.microsoft.com/office/drawing/2014/main" id="{BB32DF5C-7A41-48F4-909A-E185D9E828E6}"/>
              </a:ext>
            </a:extLst>
          </p:cNvPr>
          <p:cNvSpPr/>
          <p:nvPr/>
        </p:nvSpPr>
        <p:spPr>
          <a:xfrm>
            <a:off x="0" y="5964576"/>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32" name="Slide Number Placeholder 2">
            <a:extLst>
              <a:ext uri="{FF2B5EF4-FFF2-40B4-BE49-F238E27FC236}">
                <a16:creationId xmlns:a16="http://schemas.microsoft.com/office/drawing/2014/main" id="{070A0DCD-8467-4D27-B527-D3D188FA1C18}"/>
              </a:ext>
            </a:extLst>
          </p:cNvPr>
          <p:cNvSpPr>
            <a:spLocks noGrp="1" noChangeArrowheads="1"/>
          </p:cNvSpPr>
          <p:nvPr/>
        </p:nvSpPr>
        <p:spPr bwMode="auto">
          <a:xfrm>
            <a:off x="7716838" y="5909013"/>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24</a:t>
            </a:fld>
            <a:endParaRPr lang="en-US" altLang="en-US" sz="800" b="1" dirty="0">
              <a:solidFill>
                <a:schemeClr val="bg1"/>
              </a:solidFill>
            </a:endParaRPr>
          </a:p>
        </p:txBody>
      </p:sp>
      <p:pic>
        <p:nvPicPr>
          <p:cNvPr id="33" name="Picture 32" descr="A black and white sign with black text&#10;&#10;AI-generated content may be incorrect.">
            <a:extLst>
              <a:ext uri="{FF2B5EF4-FFF2-40B4-BE49-F238E27FC236}">
                <a16:creationId xmlns:a16="http://schemas.microsoft.com/office/drawing/2014/main" id="{2BBF3ECD-41B0-40F8-846C-E101D581A1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7325" y="632017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A green text on a white background&#10;&#10;AI-generated content may be incorrect.">
            <a:extLst>
              <a:ext uri="{FF2B5EF4-FFF2-40B4-BE49-F238E27FC236}">
                <a16:creationId xmlns:a16="http://schemas.microsoft.com/office/drawing/2014/main" id="{90FE9BF3-66C2-4759-9F23-0910F7E81D0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0363" y="6342401"/>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descr="A blue and grey logo&#10;&#10;AI-generated content may be incorrect.">
            <a:extLst>
              <a:ext uri="{FF2B5EF4-FFF2-40B4-BE49-F238E27FC236}">
                <a16:creationId xmlns:a16="http://schemas.microsoft.com/office/drawing/2014/main" id="{9DAE7B81-88CF-4BE4-BEB1-9BFA9783DB6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275" y="6345576"/>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a:extLst>
              <a:ext uri="{FF2B5EF4-FFF2-40B4-BE49-F238E27FC236}">
                <a16:creationId xmlns:a16="http://schemas.microsoft.com/office/drawing/2014/main" id="{FF10BD18-C493-4E61-8A08-70B678CEC39B}"/>
              </a:ext>
            </a:extLst>
          </p:cNvPr>
          <p:cNvPicPr>
            <a:picLocks noChangeAspect="1" noChangeArrowheads="1"/>
          </p:cNvPicPr>
          <p:nvPr/>
        </p:nvPicPr>
        <p:blipFill>
          <a:blip r:embed="rId10"/>
          <a:stretch>
            <a:fillRect/>
          </a:stretch>
        </p:blipFill>
        <p:spPr bwMode="auto">
          <a:xfrm>
            <a:off x="8386763" y="145797"/>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descr="A green text on a black background&#10;&#10;AI-generated content may be incorrect.">
            <a:extLst>
              <a:ext uri="{FF2B5EF4-FFF2-40B4-BE49-F238E27FC236}">
                <a16:creationId xmlns:a16="http://schemas.microsoft.com/office/drawing/2014/main" id="{32F29337-0542-48B9-A1D4-D565AC3FB30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3193" y="140949"/>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486">
                                            <p:txEl>
                                              <p:pRg st="3" end="3"/>
                                            </p:txEl>
                                          </p:spTgt>
                                        </p:tgtEl>
                                        <p:attrNameLst>
                                          <p:attrName>style.visibility</p:attrName>
                                        </p:attrNameLst>
                                      </p:cBhvr>
                                      <p:to>
                                        <p:strVal val="visible"/>
                                      </p:to>
                                    </p:set>
                                    <p:animEffect transition="in" filter="fade">
                                      <p:cBhvr>
                                        <p:cTn id="20" dur="500"/>
                                        <p:tgtEl>
                                          <p:spTgt spid="1948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793" name="Picture 31" descr="ZPD_HouseFigure_B.png"/>
          <p:cNvPicPr>
            <a:picLocks noChangeAspect="1"/>
          </p:cNvPicPr>
          <p:nvPr/>
        </p:nvPicPr>
        <p:blipFill>
          <a:blip r:embed="rId3"/>
          <a:srcRect l="24074" t="11150" r="1625" b="24442"/>
          <a:stretch>
            <a:fillRect/>
          </a:stretch>
        </p:blipFill>
        <p:spPr bwMode="auto">
          <a:xfrm>
            <a:off x="0" y="702511"/>
            <a:ext cx="8305800" cy="5295900"/>
          </a:xfrm>
          <a:prstGeom prst="rect">
            <a:avLst/>
          </a:prstGeom>
          <a:noFill/>
          <a:ln w="9525">
            <a:noFill/>
            <a:miter lim="800000"/>
            <a:headEnd/>
            <a:tailEnd/>
          </a:ln>
        </p:spPr>
      </p:pic>
      <p:sp>
        <p:nvSpPr>
          <p:cNvPr id="31746" name="Rectangle 2"/>
          <p:cNvSpPr>
            <a:spLocks noGrp="1" noChangeArrowheads="1"/>
          </p:cNvSpPr>
          <p:nvPr>
            <p:ph type="title"/>
          </p:nvPr>
        </p:nvSpPr>
        <p:spPr>
          <a:xfrm>
            <a:off x="1784151" y="-5734"/>
            <a:ext cx="5575697" cy="901700"/>
          </a:xfrm>
        </p:spPr>
        <p:txBody>
          <a:bodyPr wrap="square" numCol="1" anchorCtr="0" compatLnSpc="1">
            <a:prstTxWarp prst="textNoShape">
              <a:avLst/>
            </a:prstTxWarp>
          </a:bodyPr>
          <a:lstStyle/>
          <a:p>
            <a:pPr algn="ctr" eaLnBrk="1" hangingPunct="1">
              <a:defRPr/>
            </a:pPr>
            <a:r>
              <a:rPr lang="en-US" dirty="0"/>
              <a:t>Attic Bypass Procedure </a:t>
            </a:r>
            <a:endParaRPr lang="en-US" dirty="0">
              <a:ea typeface="ＭＳ Ｐゴシック"/>
              <a:cs typeface="ＭＳ Ｐゴシック"/>
            </a:endParaRPr>
          </a:p>
        </p:txBody>
      </p:sp>
      <p:sp>
        <p:nvSpPr>
          <p:cNvPr id="19486" name="Text Box 25"/>
          <p:cNvSpPr txBox="1">
            <a:spLocks noChangeArrowheads="1"/>
          </p:cNvSpPr>
          <p:nvPr/>
        </p:nvSpPr>
        <p:spPr bwMode="auto">
          <a:xfrm>
            <a:off x="4665344" y="1053986"/>
            <a:ext cx="4433630" cy="3801041"/>
          </a:xfrm>
          <a:prstGeom prst="rect">
            <a:avLst/>
          </a:prstGeom>
          <a:noFill/>
          <a:ln w="9525">
            <a:noFill/>
            <a:miter lim="800000"/>
            <a:headEnd/>
            <a:tailEnd/>
          </a:ln>
        </p:spPr>
        <p:txBody>
          <a:bodyPr wrap="square">
            <a:spAutoFit/>
          </a:bodyPr>
          <a:lstStyle/>
          <a:p>
            <a:pPr marL="457200" indent="-457200">
              <a:spcBef>
                <a:spcPct val="50000"/>
              </a:spcBef>
              <a:buFont typeface="+mj-lt"/>
              <a:buAutoNum type="arabicPeriod"/>
            </a:pPr>
            <a:r>
              <a:rPr lang="en-US" dirty="0">
                <a:solidFill>
                  <a:srgbClr val="C00000"/>
                </a:solidFill>
              </a:rPr>
              <a:t>House</a:t>
            </a:r>
            <a:r>
              <a:rPr lang="en-US" dirty="0">
                <a:solidFill>
                  <a:srgbClr val="002060"/>
                </a:solidFill>
              </a:rPr>
              <a:t>:Attic was </a:t>
            </a:r>
            <a:r>
              <a:rPr lang="en-US" b="1" dirty="0">
                <a:solidFill>
                  <a:srgbClr val="002060"/>
                </a:solidFill>
              </a:rPr>
              <a:t>37 pa.</a:t>
            </a:r>
          </a:p>
          <a:p>
            <a:pPr marL="457200" indent="-457200">
              <a:spcBef>
                <a:spcPct val="50000"/>
              </a:spcBef>
              <a:buFont typeface="+mj-lt"/>
              <a:buAutoNum type="arabicPeriod"/>
            </a:pPr>
            <a:r>
              <a:rPr lang="en-US" dirty="0">
                <a:solidFill>
                  <a:srgbClr val="002060"/>
                </a:solidFill>
              </a:rPr>
              <a:t>We opened Basement door. </a:t>
            </a:r>
          </a:p>
          <a:p>
            <a:pPr marL="457200" indent="-457200">
              <a:spcBef>
                <a:spcPct val="50000"/>
              </a:spcBef>
              <a:buFont typeface="+mj-lt"/>
              <a:buAutoNum type="arabicPeriod"/>
            </a:pPr>
            <a:r>
              <a:rPr lang="en-US" u="sng" dirty="0">
                <a:solidFill>
                  <a:srgbClr val="002060"/>
                </a:solidFill>
              </a:rPr>
              <a:t>Bring Blower Door to 50 pa.</a:t>
            </a:r>
          </a:p>
          <a:p>
            <a:pPr lvl="1">
              <a:spcBef>
                <a:spcPts val="0"/>
              </a:spcBef>
            </a:pPr>
            <a:r>
              <a:rPr lang="en-US" sz="2000" dirty="0">
                <a:solidFill>
                  <a:srgbClr val="002060"/>
                </a:solidFill>
              </a:rPr>
              <a:t>  </a:t>
            </a:r>
            <a:r>
              <a:rPr lang="en-US" sz="2000" dirty="0" err="1">
                <a:solidFill>
                  <a:srgbClr val="002060"/>
                </a:solidFill>
              </a:rPr>
              <a:t>House:Bsmt</a:t>
            </a:r>
            <a:r>
              <a:rPr lang="en-US" sz="2000" dirty="0">
                <a:solidFill>
                  <a:srgbClr val="002060"/>
                </a:solidFill>
              </a:rPr>
              <a:t> goes to 0 pa</a:t>
            </a:r>
          </a:p>
          <a:p>
            <a:pPr lvl="1">
              <a:spcBef>
                <a:spcPts val="0"/>
              </a:spcBef>
            </a:pPr>
            <a:r>
              <a:rPr lang="en-US" sz="2000" dirty="0">
                <a:solidFill>
                  <a:srgbClr val="002060"/>
                </a:solidFill>
              </a:rPr>
              <a:t>  </a:t>
            </a:r>
            <a:r>
              <a:rPr lang="en-US" sz="2000" dirty="0" err="1">
                <a:solidFill>
                  <a:srgbClr val="002060"/>
                </a:solidFill>
              </a:rPr>
              <a:t>Bsmt:Outside</a:t>
            </a:r>
            <a:r>
              <a:rPr lang="en-US" sz="2000" dirty="0">
                <a:solidFill>
                  <a:srgbClr val="002060"/>
                </a:solidFill>
              </a:rPr>
              <a:t> goes to 50 pa</a:t>
            </a:r>
          </a:p>
          <a:p>
            <a:pPr lvl="1">
              <a:spcBef>
                <a:spcPct val="50000"/>
              </a:spcBef>
            </a:pPr>
            <a:endParaRPr lang="en-US" sz="800" dirty="0">
              <a:solidFill>
                <a:srgbClr val="002060"/>
              </a:solidFill>
            </a:endParaRPr>
          </a:p>
          <a:p>
            <a:pPr marL="457200" indent="-457200">
              <a:spcBef>
                <a:spcPct val="50000"/>
              </a:spcBef>
              <a:buFont typeface="+mj-lt"/>
              <a:buAutoNum type="arabicPeriod"/>
            </a:pPr>
            <a:r>
              <a:rPr lang="en-US" dirty="0">
                <a:solidFill>
                  <a:srgbClr val="C00000"/>
                </a:solidFill>
              </a:rPr>
              <a:t>House</a:t>
            </a:r>
            <a:r>
              <a:rPr lang="en-US" dirty="0">
                <a:solidFill>
                  <a:srgbClr val="002060"/>
                </a:solidFill>
              </a:rPr>
              <a:t>:Attic is dropped to </a:t>
            </a:r>
            <a:r>
              <a:rPr lang="en-US" b="1" dirty="0">
                <a:solidFill>
                  <a:srgbClr val="002060"/>
                </a:solidFill>
              </a:rPr>
              <a:t>25 pa</a:t>
            </a:r>
            <a:r>
              <a:rPr lang="en-US" dirty="0">
                <a:solidFill>
                  <a:srgbClr val="002060"/>
                </a:solidFill>
              </a:rPr>
              <a:t>. </a:t>
            </a:r>
            <a:r>
              <a:rPr lang="en-US" sz="2200" dirty="0">
                <a:solidFill>
                  <a:srgbClr val="002060"/>
                </a:solidFill>
              </a:rPr>
              <a:t>Why?</a:t>
            </a:r>
          </a:p>
          <a:p>
            <a:pPr>
              <a:spcBef>
                <a:spcPct val="50000"/>
              </a:spcBef>
            </a:pPr>
            <a:r>
              <a:rPr lang="en-US" sz="2200" dirty="0">
                <a:solidFill>
                  <a:srgbClr val="002060"/>
                </a:solidFill>
              </a:rPr>
              <a:t>  	</a:t>
            </a:r>
            <a:r>
              <a:rPr lang="en-US" sz="2200" b="1" dirty="0">
                <a:solidFill>
                  <a:srgbClr val="002060"/>
                </a:solidFill>
              </a:rPr>
              <a:t>What’s the GOAL?</a:t>
            </a:r>
          </a:p>
        </p:txBody>
      </p:sp>
      <p:sp>
        <p:nvSpPr>
          <p:cNvPr id="25" name="Rectangle 24"/>
          <p:cNvSpPr/>
          <p:nvPr/>
        </p:nvSpPr>
        <p:spPr bwMode="auto">
          <a:xfrm flipV="1">
            <a:off x="2449192" y="4611814"/>
            <a:ext cx="492125" cy="148872"/>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algn="ctr" defTabSz="914400">
              <a:defRPr/>
            </a:pPr>
            <a:endParaRPr lang="en-US" sz="2800" b="1">
              <a:latin typeface="Arial" pitchFamily="-108" charset="0"/>
              <a:ea typeface="ＭＳ Ｐゴシック" charset="-128"/>
              <a:cs typeface="ＭＳ Ｐゴシック" charset="-128"/>
            </a:endParaRPr>
          </a:p>
        </p:txBody>
      </p:sp>
      <p:sp>
        <p:nvSpPr>
          <p:cNvPr id="24" name="Rectangle 25">
            <a:extLst>
              <a:ext uri="{FF2B5EF4-FFF2-40B4-BE49-F238E27FC236}">
                <a16:creationId xmlns:a16="http://schemas.microsoft.com/office/drawing/2014/main" id="{D7C8C377-4DCD-4A34-A211-A0500067D091}"/>
              </a:ext>
            </a:extLst>
          </p:cNvPr>
          <p:cNvSpPr>
            <a:spLocks noChangeArrowheads="1"/>
          </p:cNvSpPr>
          <p:nvPr/>
        </p:nvSpPr>
        <p:spPr bwMode="auto">
          <a:xfrm>
            <a:off x="1694316" y="2203542"/>
            <a:ext cx="2648656" cy="3231654"/>
          </a:xfrm>
          <a:prstGeom prst="rect">
            <a:avLst/>
          </a:prstGeom>
          <a:noFill/>
          <a:ln w="76200">
            <a:solidFill>
              <a:srgbClr val="A81404"/>
            </a:solidFill>
            <a:miter lim="800000"/>
            <a:headEnd/>
            <a:tailEnd/>
          </a:ln>
        </p:spPr>
        <p:txBody>
          <a:bodyPr wrap="none" anchor="ctr"/>
          <a:lstStyle/>
          <a:p>
            <a:endParaRPr lang="en-US"/>
          </a:p>
        </p:txBody>
      </p:sp>
      <p:grpSp>
        <p:nvGrpSpPr>
          <p:cNvPr id="31" name="Group 36">
            <a:extLst>
              <a:ext uri="{FF2B5EF4-FFF2-40B4-BE49-F238E27FC236}">
                <a16:creationId xmlns:a16="http://schemas.microsoft.com/office/drawing/2014/main" id="{7FF54DE6-20D6-4A8E-9BF6-1D2EF52D3781}"/>
              </a:ext>
            </a:extLst>
          </p:cNvPr>
          <p:cNvGrpSpPr>
            <a:grpSpLocks/>
          </p:cNvGrpSpPr>
          <p:nvPr/>
        </p:nvGrpSpPr>
        <p:grpSpPr bwMode="auto">
          <a:xfrm>
            <a:off x="3380584" y="1955930"/>
            <a:ext cx="719095" cy="1489255"/>
            <a:chOff x="2008083" y="3647682"/>
            <a:chExt cx="867446" cy="1767922"/>
          </a:xfrm>
        </p:grpSpPr>
        <p:pic>
          <p:nvPicPr>
            <p:cNvPr id="32" name="Picture 37" descr="ZPD_HouseFigure_Menometer.png">
              <a:extLst>
                <a:ext uri="{FF2B5EF4-FFF2-40B4-BE49-F238E27FC236}">
                  <a16:creationId xmlns:a16="http://schemas.microsoft.com/office/drawing/2014/main" id="{62ACD8BB-8FAF-49FA-BB8B-12C05D7B3675}"/>
                </a:ext>
              </a:extLst>
            </p:cNvPr>
            <p:cNvPicPr>
              <a:picLocks noChangeAspect="1"/>
            </p:cNvPicPr>
            <p:nvPr/>
          </p:nvPicPr>
          <p:blipFill>
            <a:blip r:embed="rId4"/>
            <a:srcRect/>
            <a:stretch>
              <a:fillRect/>
            </a:stretch>
          </p:blipFill>
          <p:spPr bwMode="auto">
            <a:xfrm>
              <a:off x="2008083" y="4051438"/>
              <a:ext cx="761999" cy="1364166"/>
            </a:xfrm>
            <a:prstGeom prst="rect">
              <a:avLst/>
            </a:prstGeom>
            <a:noFill/>
            <a:ln w="9525">
              <a:noFill/>
              <a:miter lim="800000"/>
              <a:headEnd/>
              <a:tailEnd/>
            </a:ln>
          </p:spPr>
        </p:pic>
        <p:sp>
          <p:nvSpPr>
            <p:cNvPr id="33" name="Freeform 38">
              <a:extLst>
                <a:ext uri="{FF2B5EF4-FFF2-40B4-BE49-F238E27FC236}">
                  <a16:creationId xmlns:a16="http://schemas.microsoft.com/office/drawing/2014/main" id="{4634EA74-D248-4057-9590-ADCFE1404DA6}"/>
                </a:ext>
              </a:extLst>
            </p:cNvPr>
            <p:cNvSpPr>
              <a:spLocks noChangeArrowheads="1"/>
            </p:cNvSpPr>
            <p:nvPr/>
          </p:nvSpPr>
          <p:spPr bwMode="auto">
            <a:xfrm rot="5400000">
              <a:off x="2124565" y="4133984"/>
              <a:ext cx="1237265" cy="264662"/>
            </a:xfrm>
            <a:custGeom>
              <a:avLst/>
              <a:gdLst>
                <a:gd name="T0" fmla="*/ 5126 w 1117600"/>
                <a:gd name="T1" fmla="*/ 2028062 h 215900"/>
                <a:gd name="T2" fmla="*/ 3844 w 1117600"/>
                <a:gd name="T3" fmla="*/ 477188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dirty="0"/>
            </a:p>
          </p:txBody>
        </p:sp>
        <p:sp>
          <p:nvSpPr>
            <p:cNvPr id="34" name="Text Box 20">
              <a:extLst>
                <a:ext uri="{FF2B5EF4-FFF2-40B4-BE49-F238E27FC236}">
                  <a16:creationId xmlns:a16="http://schemas.microsoft.com/office/drawing/2014/main" id="{E6B938BC-7316-468B-A280-A1F33C0A5306}"/>
                </a:ext>
              </a:extLst>
            </p:cNvPr>
            <p:cNvSpPr txBox="1">
              <a:spLocks noChangeArrowheads="1"/>
            </p:cNvSpPr>
            <p:nvPr/>
          </p:nvSpPr>
          <p:spPr bwMode="auto">
            <a:xfrm>
              <a:off x="2047117" y="4143824"/>
              <a:ext cx="685800" cy="338554"/>
            </a:xfrm>
            <a:prstGeom prst="rect">
              <a:avLst/>
            </a:prstGeom>
            <a:noFill/>
            <a:ln w="9525">
              <a:noFill/>
              <a:miter lim="800000"/>
              <a:headEnd/>
              <a:tailEnd/>
            </a:ln>
          </p:spPr>
          <p:txBody>
            <a:bodyPr>
              <a:spAutoFit/>
            </a:bodyPr>
            <a:lstStyle/>
            <a:p>
              <a:r>
                <a:rPr lang="en-US" sz="1600" b="1" dirty="0">
                  <a:solidFill>
                    <a:srgbClr val="00003E"/>
                  </a:solidFill>
                </a:rPr>
                <a:t>  25</a:t>
              </a:r>
            </a:p>
          </p:txBody>
        </p:sp>
      </p:grpSp>
      <p:grpSp>
        <p:nvGrpSpPr>
          <p:cNvPr id="35" name="Group 30">
            <a:extLst>
              <a:ext uri="{FF2B5EF4-FFF2-40B4-BE49-F238E27FC236}">
                <a16:creationId xmlns:a16="http://schemas.microsoft.com/office/drawing/2014/main" id="{461BD37E-138E-4A80-B568-E22B4A42F0DE}"/>
              </a:ext>
            </a:extLst>
          </p:cNvPr>
          <p:cNvGrpSpPr>
            <a:grpSpLocks/>
          </p:cNvGrpSpPr>
          <p:nvPr/>
        </p:nvGrpSpPr>
        <p:grpSpPr bwMode="auto">
          <a:xfrm>
            <a:off x="3667409" y="3636820"/>
            <a:ext cx="702544" cy="1042242"/>
            <a:chOff x="2006600" y="4094163"/>
            <a:chExt cx="823064" cy="1364166"/>
          </a:xfrm>
        </p:grpSpPr>
        <p:pic>
          <p:nvPicPr>
            <p:cNvPr id="36" name="Picture 26" descr="ZPD_HouseFigure_Menometer.png">
              <a:extLst>
                <a:ext uri="{FF2B5EF4-FFF2-40B4-BE49-F238E27FC236}">
                  <a16:creationId xmlns:a16="http://schemas.microsoft.com/office/drawing/2014/main" id="{5F25A1CC-3CBC-4EAB-BAA7-620CB6320D0E}"/>
                </a:ext>
              </a:extLst>
            </p:cNvPr>
            <p:cNvPicPr>
              <a:picLocks noChangeAspect="1"/>
            </p:cNvPicPr>
            <p:nvPr/>
          </p:nvPicPr>
          <p:blipFill>
            <a:blip r:embed="rId4"/>
            <a:srcRect/>
            <a:stretch>
              <a:fillRect/>
            </a:stretch>
          </p:blipFill>
          <p:spPr bwMode="auto">
            <a:xfrm>
              <a:off x="2006600" y="4094163"/>
              <a:ext cx="762000" cy="1364166"/>
            </a:xfrm>
            <a:prstGeom prst="rect">
              <a:avLst/>
            </a:prstGeom>
            <a:noFill/>
            <a:ln w="9525">
              <a:noFill/>
              <a:miter lim="800000"/>
              <a:headEnd/>
              <a:tailEnd/>
            </a:ln>
          </p:spPr>
        </p:pic>
        <p:sp>
          <p:nvSpPr>
            <p:cNvPr id="38" name="Text Box 20">
              <a:extLst>
                <a:ext uri="{FF2B5EF4-FFF2-40B4-BE49-F238E27FC236}">
                  <a16:creationId xmlns:a16="http://schemas.microsoft.com/office/drawing/2014/main" id="{B35DA3E9-59FF-4194-BCA1-8BD3EF0F5FD8}"/>
                </a:ext>
              </a:extLst>
            </p:cNvPr>
            <p:cNvSpPr txBox="1">
              <a:spLocks noChangeArrowheads="1"/>
            </p:cNvSpPr>
            <p:nvPr/>
          </p:nvSpPr>
          <p:spPr bwMode="auto">
            <a:xfrm>
              <a:off x="2160738" y="4199940"/>
              <a:ext cx="668926" cy="443125"/>
            </a:xfrm>
            <a:prstGeom prst="rect">
              <a:avLst/>
            </a:prstGeom>
            <a:noFill/>
            <a:ln w="9525">
              <a:noFill/>
              <a:miter lim="800000"/>
              <a:headEnd/>
              <a:tailEnd/>
            </a:ln>
          </p:spPr>
          <p:txBody>
            <a:bodyPr wrap="square">
              <a:spAutoFit/>
            </a:bodyPr>
            <a:lstStyle/>
            <a:p>
              <a:r>
                <a:rPr lang="en-US" sz="1600" b="1" dirty="0">
                  <a:solidFill>
                    <a:srgbClr val="00003E"/>
                  </a:solidFill>
                </a:rPr>
                <a:t>-50</a:t>
              </a:r>
            </a:p>
          </p:txBody>
        </p:sp>
      </p:grpSp>
      <p:sp>
        <p:nvSpPr>
          <p:cNvPr id="39" name="Freeform 46">
            <a:extLst>
              <a:ext uri="{FF2B5EF4-FFF2-40B4-BE49-F238E27FC236}">
                <a16:creationId xmlns:a16="http://schemas.microsoft.com/office/drawing/2014/main" id="{DC2B0E5F-12CA-44A4-9769-157C98674A7E}"/>
              </a:ext>
            </a:extLst>
          </p:cNvPr>
          <p:cNvSpPr>
            <a:spLocks noChangeArrowheads="1"/>
          </p:cNvSpPr>
          <p:nvPr/>
        </p:nvSpPr>
        <p:spPr bwMode="auto">
          <a:xfrm rot="5400000" flipH="1">
            <a:off x="4129446" y="4177945"/>
            <a:ext cx="198149" cy="935352"/>
          </a:xfrm>
          <a:custGeom>
            <a:avLst/>
            <a:gdLst>
              <a:gd name="T0" fmla="*/ 18050 w 1117600"/>
              <a:gd name="T1" fmla="*/ 2028062 h 215900"/>
              <a:gd name="T2" fmla="*/ 13537 w 1117600"/>
              <a:gd name="T3" fmla="*/ 477188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chemeClr val="accent1"/>
            </a:solidFill>
            <a:round/>
            <a:headEnd/>
            <a:tailEnd/>
          </a:ln>
        </p:spPr>
        <p:txBody>
          <a:bodyPr/>
          <a:lstStyle/>
          <a:p>
            <a:endParaRPr lang="en-US" dirty="0">
              <a:highlight>
                <a:srgbClr val="008000"/>
              </a:highlight>
            </a:endParaRPr>
          </a:p>
        </p:txBody>
      </p:sp>
      <p:pic>
        <p:nvPicPr>
          <p:cNvPr id="43" name="Picture 41" descr="ZPD_HouseFigure_Menometer.png">
            <a:extLst>
              <a:ext uri="{FF2B5EF4-FFF2-40B4-BE49-F238E27FC236}">
                <a16:creationId xmlns:a16="http://schemas.microsoft.com/office/drawing/2014/main" id="{B8AB779A-D959-4590-B988-99CA417B385D}"/>
              </a:ext>
            </a:extLst>
          </p:cNvPr>
          <p:cNvPicPr>
            <a:picLocks noChangeAspect="1"/>
          </p:cNvPicPr>
          <p:nvPr/>
        </p:nvPicPr>
        <p:blipFill>
          <a:blip r:embed="rId4"/>
          <a:srcRect/>
          <a:stretch>
            <a:fillRect/>
          </a:stretch>
        </p:blipFill>
        <p:spPr bwMode="auto">
          <a:xfrm>
            <a:off x="1862376" y="3507895"/>
            <a:ext cx="611618" cy="1149268"/>
          </a:xfrm>
          <a:prstGeom prst="rect">
            <a:avLst/>
          </a:prstGeom>
          <a:noFill/>
          <a:ln w="9525">
            <a:noFill/>
            <a:miter lim="800000"/>
            <a:headEnd/>
            <a:tailEnd/>
          </a:ln>
        </p:spPr>
      </p:pic>
      <p:sp>
        <p:nvSpPr>
          <p:cNvPr id="44" name="Text Box 20">
            <a:extLst>
              <a:ext uri="{FF2B5EF4-FFF2-40B4-BE49-F238E27FC236}">
                <a16:creationId xmlns:a16="http://schemas.microsoft.com/office/drawing/2014/main" id="{4A2DE38D-169D-465F-A59E-3083AA38A062}"/>
              </a:ext>
            </a:extLst>
          </p:cNvPr>
          <p:cNvSpPr txBox="1">
            <a:spLocks noChangeArrowheads="1"/>
          </p:cNvSpPr>
          <p:nvPr/>
        </p:nvSpPr>
        <p:spPr bwMode="auto">
          <a:xfrm>
            <a:off x="1903151" y="3597009"/>
            <a:ext cx="550456" cy="338554"/>
          </a:xfrm>
          <a:prstGeom prst="rect">
            <a:avLst/>
          </a:prstGeom>
          <a:noFill/>
          <a:ln w="9525">
            <a:noFill/>
            <a:miter lim="800000"/>
            <a:headEnd/>
            <a:tailEnd/>
          </a:ln>
        </p:spPr>
        <p:txBody>
          <a:bodyPr wrap="square">
            <a:spAutoFit/>
          </a:bodyPr>
          <a:lstStyle/>
          <a:p>
            <a:r>
              <a:rPr lang="en-US" sz="1600" b="1" dirty="0">
                <a:solidFill>
                  <a:srgbClr val="00003E"/>
                </a:solidFill>
              </a:rPr>
              <a:t>  0</a:t>
            </a:r>
          </a:p>
        </p:txBody>
      </p:sp>
      <p:sp>
        <p:nvSpPr>
          <p:cNvPr id="45" name="Freeform 42">
            <a:extLst>
              <a:ext uri="{FF2B5EF4-FFF2-40B4-BE49-F238E27FC236}">
                <a16:creationId xmlns:a16="http://schemas.microsoft.com/office/drawing/2014/main" id="{203DB03E-6B5A-488A-8C54-D4F7A8146DE9}"/>
              </a:ext>
            </a:extLst>
          </p:cNvPr>
          <p:cNvSpPr>
            <a:spLocks noChangeArrowheads="1"/>
          </p:cNvSpPr>
          <p:nvPr/>
        </p:nvSpPr>
        <p:spPr bwMode="auto">
          <a:xfrm rot="5400000" flipV="1">
            <a:off x="1281129" y="4346285"/>
            <a:ext cx="421761" cy="822285"/>
          </a:xfrm>
          <a:custGeom>
            <a:avLst/>
            <a:gdLst>
              <a:gd name="T0" fmla="*/ 480494 w 1117600"/>
              <a:gd name="T1" fmla="*/ 2028062 h 215900"/>
              <a:gd name="T2" fmla="*/ 360369 w 1117600"/>
              <a:gd name="T3" fmla="*/ 477188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dirty="0"/>
          </a:p>
        </p:txBody>
      </p:sp>
      <p:sp>
        <p:nvSpPr>
          <p:cNvPr id="46" name="Freeform 42">
            <a:extLst>
              <a:ext uri="{FF2B5EF4-FFF2-40B4-BE49-F238E27FC236}">
                <a16:creationId xmlns:a16="http://schemas.microsoft.com/office/drawing/2014/main" id="{0AABDE28-9463-46D5-BA87-6788EEC87354}"/>
              </a:ext>
            </a:extLst>
          </p:cNvPr>
          <p:cNvSpPr>
            <a:spLocks noChangeArrowheads="1"/>
          </p:cNvSpPr>
          <p:nvPr/>
        </p:nvSpPr>
        <p:spPr bwMode="auto">
          <a:xfrm rot="15813601" flipV="1">
            <a:off x="2072295" y="4492156"/>
            <a:ext cx="769160" cy="79837"/>
          </a:xfrm>
          <a:custGeom>
            <a:avLst/>
            <a:gdLst>
              <a:gd name="T0" fmla="*/ 480494 w 1117600"/>
              <a:gd name="T1" fmla="*/ 2028062 h 215900"/>
              <a:gd name="T2" fmla="*/ 360369 w 1117600"/>
              <a:gd name="T3" fmla="*/ 477188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rgbClr val="FF0000"/>
            </a:solidFill>
            <a:round/>
            <a:headEnd/>
            <a:tailEnd/>
          </a:ln>
        </p:spPr>
        <p:txBody>
          <a:bodyPr/>
          <a:lstStyle/>
          <a:p>
            <a:endParaRPr lang="en-US" dirty="0"/>
          </a:p>
        </p:txBody>
      </p:sp>
      <p:sp>
        <p:nvSpPr>
          <p:cNvPr id="2" name="Rectangle 1">
            <a:extLst>
              <a:ext uri="{FF2B5EF4-FFF2-40B4-BE49-F238E27FC236}">
                <a16:creationId xmlns:a16="http://schemas.microsoft.com/office/drawing/2014/main" id="{C72CEBFA-74CF-43BC-A548-7F87F8022DC0}"/>
              </a:ext>
            </a:extLst>
          </p:cNvPr>
          <p:cNvSpPr/>
          <p:nvPr/>
        </p:nvSpPr>
        <p:spPr>
          <a:xfrm>
            <a:off x="734646" y="4119110"/>
            <a:ext cx="531023" cy="461665"/>
          </a:xfrm>
          <a:prstGeom prst="rect">
            <a:avLst/>
          </a:prstGeom>
        </p:spPr>
        <p:txBody>
          <a:bodyPr wrap="square">
            <a:spAutoFit/>
          </a:bodyPr>
          <a:lstStyle/>
          <a:p>
            <a:pPr fontAlgn="auto">
              <a:spcBef>
                <a:spcPct val="20000"/>
              </a:spcBef>
              <a:spcAft>
                <a:spcPts val="0"/>
              </a:spcAft>
            </a:pPr>
            <a:r>
              <a:rPr lang="en-US" b="1" dirty="0">
                <a:solidFill>
                  <a:srgbClr val="130A88"/>
                </a:solidFill>
                <a:latin typeface="Arial Narrow"/>
                <a:cs typeface="Arial Narrow"/>
              </a:rPr>
              <a:t>50</a:t>
            </a:r>
          </a:p>
        </p:txBody>
      </p:sp>
      <p:sp>
        <p:nvSpPr>
          <p:cNvPr id="47" name="Text Box 27">
            <a:extLst>
              <a:ext uri="{FF2B5EF4-FFF2-40B4-BE49-F238E27FC236}">
                <a16:creationId xmlns:a16="http://schemas.microsoft.com/office/drawing/2014/main" id="{7C8479B2-AF8E-47BE-A7D9-152AB6DE9097}"/>
              </a:ext>
            </a:extLst>
          </p:cNvPr>
          <p:cNvSpPr txBox="1">
            <a:spLocks noChangeArrowheads="1"/>
          </p:cNvSpPr>
          <p:nvPr/>
        </p:nvSpPr>
        <p:spPr bwMode="auto">
          <a:xfrm>
            <a:off x="2653156" y="1493778"/>
            <a:ext cx="753732" cy="400110"/>
          </a:xfrm>
          <a:prstGeom prst="rect">
            <a:avLst/>
          </a:prstGeom>
          <a:noFill/>
          <a:ln w="9525">
            <a:noFill/>
            <a:miter lim="800000"/>
            <a:headEnd/>
            <a:tailEnd/>
          </a:ln>
        </p:spPr>
        <p:txBody>
          <a:bodyPr wrap="square">
            <a:spAutoFit/>
          </a:bodyPr>
          <a:lstStyle/>
          <a:p>
            <a:r>
              <a:rPr lang="en-US" sz="2000" b="1" dirty="0">
                <a:solidFill>
                  <a:srgbClr val="130A88"/>
                </a:solidFill>
              </a:rPr>
              <a:t>Attic</a:t>
            </a:r>
          </a:p>
        </p:txBody>
      </p:sp>
      <p:sp>
        <p:nvSpPr>
          <p:cNvPr id="27" name="Text Box 26">
            <a:extLst>
              <a:ext uri="{FF2B5EF4-FFF2-40B4-BE49-F238E27FC236}">
                <a16:creationId xmlns:a16="http://schemas.microsoft.com/office/drawing/2014/main" id="{E859D087-52BE-4DBB-822D-8A2178ACC8F0}"/>
              </a:ext>
            </a:extLst>
          </p:cNvPr>
          <p:cNvSpPr txBox="1">
            <a:spLocks noChangeArrowheads="1"/>
          </p:cNvSpPr>
          <p:nvPr/>
        </p:nvSpPr>
        <p:spPr bwMode="auto">
          <a:xfrm>
            <a:off x="2328611" y="4942260"/>
            <a:ext cx="1410964" cy="400110"/>
          </a:xfrm>
          <a:prstGeom prst="rect">
            <a:avLst/>
          </a:prstGeom>
          <a:noFill/>
          <a:ln w="9525">
            <a:noFill/>
            <a:miter lim="800000"/>
            <a:headEnd/>
            <a:tailEnd/>
          </a:ln>
        </p:spPr>
        <p:txBody>
          <a:bodyPr wrap="none">
            <a:spAutoFit/>
          </a:bodyPr>
          <a:lstStyle/>
          <a:p>
            <a:pPr defTabSz="914400"/>
            <a:r>
              <a:rPr lang="en-US" sz="2000" b="1" dirty="0">
                <a:solidFill>
                  <a:srgbClr val="130A88"/>
                </a:solidFill>
              </a:rPr>
              <a:t>Basement</a:t>
            </a:r>
          </a:p>
        </p:txBody>
      </p:sp>
      <p:sp>
        <p:nvSpPr>
          <p:cNvPr id="28" name="Text Box 23">
            <a:extLst>
              <a:ext uri="{FF2B5EF4-FFF2-40B4-BE49-F238E27FC236}">
                <a16:creationId xmlns:a16="http://schemas.microsoft.com/office/drawing/2014/main" id="{B99FF0BE-1A06-40B7-87FC-92D5A04DEB3B}"/>
              </a:ext>
            </a:extLst>
          </p:cNvPr>
          <p:cNvSpPr txBox="1">
            <a:spLocks noChangeArrowheads="1"/>
          </p:cNvSpPr>
          <p:nvPr/>
        </p:nvSpPr>
        <p:spPr bwMode="auto">
          <a:xfrm>
            <a:off x="1736045" y="2643266"/>
            <a:ext cx="1284326" cy="523220"/>
          </a:xfrm>
          <a:prstGeom prst="rect">
            <a:avLst/>
          </a:prstGeom>
          <a:noFill/>
          <a:ln w="9525">
            <a:noFill/>
            <a:miter lim="800000"/>
            <a:headEnd/>
            <a:tailEnd/>
          </a:ln>
        </p:spPr>
        <p:txBody>
          <a:bodyPr wrap="none">
            <a:spAutoFit/>
          </a:bodyPr>
          <a:lstStyle/>
          <a:p>
            <a:r>
              <a:rPr lang="en-US" sz="2800" b="1" dirty="0">
                <a:solidFill>
                  <a:srgbClr val="C00000"/>
                </a:solidFill>
              </a:rPr>
              <a:t>House</a:t>
            </a:r>
          </a:p>
        </p:txBody>
      </p:sp>
      <p:pic>
        <p:nvPicPr>
          <p:cNvPr id="26" name="Graphic 25" descr="Moon">
            <a:extLst>
              <a:ext uri="{FF2B5EF4-FFF2-40B4-BE49-F238E27FC236}">
                <a16:creationId xmlns:a16="http://schemas.microsoft.com/office/drawing/2014/main" id="{7A859BFF-D420-4FAD-B986-EFA0A1AEFA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84178" y="702215"/>
            <a:ext cx="914400" cy="914400"/>
          </a:xfrm>
          <a:prstGeom prst="rect">
            <a:avLst/>
          </a:prstGeom>
        </p:spPr>
      </p:pic>
      <p:sp>
        <p:nvSpPr>
          <p:cNvPr id="29" name="Footer Placeholder 1">
            <a:extLst>
              <a:ext uri="{FF2B5EF4-FFF2-40B4-BE49-F238E27FC236}">
                <a16:creationId xmlns:a16="http://schemas.microsoft.com/office/drawing/2014/main" id="{E2D400C8-27BB-429F-B620-A9B32E291283}"/>
              </a:ext>
            </a:extLst>
          </p:cNvPr>
          <p:cNvSpPr>
            <a:spLocks noGrp="1" noChangeArrowheads="1"/>
          </p:cNvSpPr>
          <p:nvPr/>
        </p:nvSpPr>
        <p:spPr bwMode="auto">
          <a:xfrm>
            <a:off x="1485900" y="6629738"/>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30" name="Rectangle 29">
            <a:extLst>
              <a:ext uri="{FF2B5EF4-FFF2-40B4-BE49-F238E27FC236}">
                <a16:creationId xmlns:a16="http://schemas.microsoft.com/office/drawing/2014/main" id="{6065FC18-5501-4D44-B54C-BB1BFB54CDC7}"/>
              </a:ext>
            </a:extLst>
          </p:cNvPr>
          <p:cNvSpPr/>
          <p:nvPr/>
        </p:nvSpPr>
        <p:spPr>
          <a:xfrm>
            <a:off x="0" y="5964576"/>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37" name="Slide Number Placeholder 2">
            <a:extLst>
              <a:ext uri="{FF2B5EF4-FFF2-40B4-BE49-F238E27FC236}">
                <a16:creationId xmlns:a16="http://schemas.microsoft.com/office/drawing/2014/main" id="{2A9E2808-2A00-4E98-A5A5-05191A34C8B9}"/>
              </a:ext>
            </a:extLst>
          </p:cNvPr>
          <p:cNvSpPr>
            <a:spLocks noGrp="1" noChangeArrowheads="1"/>
          </p:cNvSpPr>
          <p:nvPr/>
        </p:nvSpPr>
        <p:spPr bwMode="auto">
          <a:xfrm>
            <a:off x="7716838" y="5909013"/>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25</a:t>
            </a:fld>
            <a:endParaRPr lang="en-US" altLang="en-US" sz="800" b="1" dirty="0">
              <a:solidFill>
                <a:schemeClr val="bg1"/>
              </a:solidFill>
            </a:endParaRPr>
          </a:p>
        </p:txBody>
      </p:sp>
      <p:pic>
        <p:nvPicPr>
          <p:cNvPr id="40" name="Picture 39" descr="A black and white sign with black text&#10;&#10;AI-generated content may be incorrect.">
            <a:extLst>
              <a:ext uri="{FF2B5EF4-FFF2-40B4-BE49-F238E27FC236}">
                <a16:creationId xmlns:a16="http://schemas.microsoft.com/office/drawing/2014/main" id="{EA266265-A6CF-46C7-8540-FBD517C198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7325" y="632017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descr="A green text on a white background&#10;&#10;AI-generated content may be incorrect.">
            <a:extLst>
              <a:ext uri="{FF2B5EF4-FFF2-40B4-BE49-F238E27FC236}">
                <a16:creationId xmlns:a16="http://schemas.microsoft.com/office/drawing/2014/main" id="{8984731D-8814-4ACF-9107-13FC175963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0363" y="6342401"/>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descr="A blue and grey logo&#10;&#10;AI-generated content may be incorrect.">
            <a:extLst>
              <a:ext uri="{FF2B5EF4-FFF2-40B4-BE49-F238E27FC236}">
                <a16:creationId xmlns:a16="http://schemas.microsoft.com/office/drawing/2014/main" id="{8834588E-80F7-4273-92B5-35EBE794AD1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275" y="6345576"/>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a:extLst>
              <a:ext uri="{FF2B5EF4-FFF2-40B4-BE49-F238E27FC236}">
                <a16:creationId xmlns:a16="http://schemas.microsoft.com/office/drawing/2014/main" id="{2C7E83F9-F1BC-4951-A8AF-EF3B5879A2CC}"/>
              </a:ext>
            </a:extLst>
          </p:cNvPr>
          <p:cNvPicPr>
            <a:picLocks noChangeAspect="1" noChangeArrowheads="1"/>
          </p:cNvPicPr>
          <p:nvPr/>
        </p:nvPicPr>
        <p:blipFill>
          <a:blip r:embed="rId10"/>
          <a:stretch>
            <a:fillRect/>
          </a:stretch>
        </p:blipFill>
        <p:spPr bwMode="auto">
          <a:xfrm>
            <a:off x="8386763" y="145797"/>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descr="A green text on a black background&#10;&#10;AI-generated content may be incorrect.">
            <a:extLst>
              <a:ext uri="{FF2B5EF4-FFF2-40B4-BE49-F238E27FC236}">
                <a16:creationId xmlns:a16="http://schemas.microsoft.com/office/drawing/2014/main" id="{A3CC5D6E-8B6B-4406-BBF7-50F181C98B5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3193" y="140949"/>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86">
                                            <p:txEl>
                                              <p:pRg st="2" end="2"/>
                                            </p:txEl>
                                          </p:spTgt>
                                        </p:tgtEl>
                                        <p:attrNameLst>
                                          <p:attrName>style.visibility</p:attrName>
                                        </p:attrNameLst>
                                      </p:cBhvr>
                                      <p:to>
                                        <p:strVal val="visible"/>
                                      </p:to>
                                    </p:set>
                                    <p:animEffect transition="in" filter="fade">
                                      <p:cBhvr>
                                        <p:cTn id="7" dur="500"/>
                                        <p:tgtEl>
                                          <p:spTgt spid="1948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par>
                                <p:cTn id="25" presetID="10"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486">
                                            <p:txEl>
                                              <p:pRg st="3" end="3"/>
                                            </p:txEl>
                                          </p:spTgt>
                                        </p:tgtEl>
                                        <p:attrNameLst>
                                          <p:attrName>style.visibility</p:attrName>
                                        </p:attrNameLst>
                                      </p:cBhvr>
                                      <p:to>
                                        <p:strVal val="visible"/>
                                      </p:to>
                                    </p:set>
                                    <p:animEffect transition="in" filter="fade">
                                      <p:cBhvr>
                                        <p:cTn id="32" dur="500"/>
                                        <p:tgtEl>
                                          <p:spTgt spid="19486">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9486">
                                            <p:txEl>
                                              <p:pRg st="4" end="4"/>
                                            </p:txEl>
                                          </p:spTgt>
                                        </p:tgtEl>
                                        <p:attrNameLst>
                                          <p:attrName>style.visibility</p:attrName>
                                        </p:attrNameLst>
                                      </p:cBhvr>
                                      <p:to>
                                        <p:strVal val="visible"/>
                                      </p:to>
                                    </p:set>
                                    <p:animEffect transition="in" filter="fade">
                                      <p:cBhvr>
                                        <p:cTn id="35" dur="500"/>
                                        <p:tgtEl>
                                          <p:spTgt spid="19486">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9486">
                                            <p:txEl>
                                              <p:pRg st="6" end="6"/>
                                            </p:txEl>
                                          </p:spTgt>
                                        </p:tgtEl>
                                        <p:attrNameLst>
                                          <p:attrName>style.visibility</p:attrName>
                                        </p:attrNameLst>
                                      </p:cBhvr>
                                      <p:to>
                                        <p:strVal val="visible"/>
                                      </p:to>
                                    </p:set>
                                    <p:animEffect transition="in" filter="fade">
                                      <p:cBhvr>
                                        <p:cTn id="40" dur="500"/>
                                        <p:tgtEl>
                                          <p:spTgt spid="19486">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9486">
                                            <p:txEl>
                                              <p:pRg st="7" end="7"/>
                                            </p:txEl>
                                          </p:spTgt>
                                        </p:tgtEl>
                                        <p:attrNameLst>
                                          <p:attrName>style.visibility</p:attrName>
                                        </p:attrNameLst>
                                      </p:cBhvr>
                                      <p:to>
                                        <p:strVal val="visible"/>
                                      </p:to>
                                    </p:set>
                                    <p:animEffect transition="in" filter="fade">
                                      <p:cBhvr>
                                        <p:cTn id="45" dur="500"/>
                                        <p:tgtEl>
                                          <p:spTgt spid="1948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animBg="1"/>
      <p:bldP spid="46" grpId="0" animBg="1"/>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3" name="Content Placeholder 2"/>
          <p:cNvSpPr>
            <a:spLocks noGrp="1"/>
          </p:cNvSpPr>
          <p:nvPr>
            <p:ph idx="1"/>
          </p:nvPr>
        </p:nvSpPr>
        <p:spPr>
          <a:xfrm>
            <a:off x="996949" y="1442607"/>
            <a:ext cx="6813551" cy="5099596"/>
          </a:xfrm>
        </p:spPr>
        <p:txBody>
          <a:bodyPr/>
          <a:lstStyle/>
          <a:p>
            <a:pPr eaLnBrk="1" hangingPunct="1"/>
            <a:r>
              <a:rPr lang="en-US" dirty="0">
                <a:solidFill>
                  <a:srgbClr val="000066"/>
                </a:solidFill>
                <a:ea typeface="ＭＳ Ｐゴシック"/>
                <a:cs typeface="ＭＳ Ｐゴシック"/>
              </a:rPr>
              <a:t>Can’t do without a blower door. Asbestos, etc.</a:t>
            </a:r>
          </a:p>
          <a:p>
            <a:pPr eaLnBrk="1" hangingPunct="1"/>
            <a:r>
              <a:rPr lang="en-US" dirty="0">
                <a:solidFill>
                  <a:srgbClr val="000066"/>
                </a:solidFill>
                <a:ea typeface="ＭＳ Ｐゴシック"/>
                <a:cs typeface="ＭＳ Ｐゴシック"/>
              </a:rPr>
              <a:t>Pressures not reliable in windy conditions.</a:t>
            </a:r>
          </a:p>
          <a:p>
            <a:pPr eaLnBrk="1" hangingPunct="1"/>
            <a:r>
              <a:rPr lang="en-US" dirty="0">
                <a:solidFill>
                  <a:srgbClr val="000066"/>
                </a:solidFill>
                <a:ea typeface="ＭＳ Ｐゴシック"/>
                <a:cs typeface="ＭＳ Ｐゴシック"/>
              </a:rPr>
              <a:t>Pressures show relative leakiness, not the size of leaks. </a:t>
            </a:r>
          </a:p>
          <a:p>
            <a:pPr eaLnBrk="1" hangingPunct="1"/>
            <a:r>
              <a:rPr lang="en-US" dirty="0">
                <a:solidFill>
                  <a:srgbClr val="000066"/>
                </a:solidFill>
                <a:ea typeface="ＭＳ Ｐゴシック"/>
                <a:cs typeface="ＭＳ Ｐゴシック"/>
              </a:rPr>
              <a:t>For very leaky buildings, start air sealing.</a:t>
            </a:r>
          </a:p>
          <a:p>
            <a:pPr eaLnBrk="1" hangingPunct="1"/>
            <a:r>
              <a:rPr lang="en-US" dirty="0">
                <a:solidFill>
                  <a:srgbClr val="000066"/>
                </a:solidFill>
                <a:ea typeface="ＭＳ Ｐゴシック"/>
                <a:cs typeface="ＭＳ Ｐゴシック"/>
              </a:rPr>
              <a:t>For very tight buildings, increase leakage at the zone: outside surface. </a:t>
            </a:r>
          </a:p>
          <a:p>
            <a:pPr eaLnBrk="1" hangingPunct="1"/>
            <a:r>
              <a:rPr lang="en-US" dirty="0">
                <a:solidFill>
                  <a:srgbClr val="000066"/>
                </a:solidFill>
                <a:ea typeface="ＭＳ Ｐゴシック"/>
              </a:rPr>
              <a:t>If roof vents are needed, consider installing first. Then the exterior leakage will be the same during pre &amp; post-air sealing tests. </a:t>
            </a:r>
            <a:endParaRPr lang="en-US" dirty="0">
              <a:solidFill>
                <a:srgbClr val="000066"/>
              </a:solidFill>
              <a:ea typeface="ＭＳ Ｐゴシック"/>
              <a:cs typeface="ＭＳ Ｐゴシック"/>
            </a:endParaRPr>
          </a:p>
          <a:p>
            <a:pPr marL="44450" indent="0" eaLnBrk="1" hangingPunct="1">
              <a:buNone/>
            </a:pPr>
            <a:endParaRPr lang="en-US" dirty="0">
              <a:solidFill>
                <a:schemeClr val="accent3">
                  <a:lumMod val="75000"/>
                </a:schemeClr>
              </a:solidFill>
              <a:ea typeface="ＭＳ Ｐゴシック"/>
              <a:cs typeface="ＭＳ Ｐゴシック"/>
            </a:endParaRPr>
          </a:p>
        </p:txBody>
      </p:sp>
      <p:sp>
        <p:nvSpPr>
          <p:cNvPr id="2" name="Title 1"/>
          <p:cNvSpPr>
            <a:spLocks noGrp="1"/>
          </p:cNvSpPr>
          <p:nvPr>
            <p:ph type="title"/>
          </p:nvPr>
        </p:nvSpPr>
        <p:spPr>
          <a:xfrm>
            <a:off x="1711324" y="-6626"/>
            <a:ext cx="5384800" cy="901700"/>
          </a:xfrm>
        </p:spPr>
        <p:txBody>
          <a:bodyPr wrap="square" numCol="1" anchorCtr="0" compatLnSpc="1">
            <a:prstTxWarp prst="textNoShape">
              <a:avLst/>
            </a:prstTxWarp>
          </a:bodyPr>
          <a:lstStyle/>
          <a:p>
            <a:pPr algn="ctr" eaLnBrk="1" hangingPunct="1">
              <a:defRPr/>
            </a:pPr>
            <a:r>
              <a:rPr lang="en-US" dirty="0">
                <a:ea typeface="ＭＳ Ｐゴシック"/>
                <a:cs typeface="ＭＳ Ｐゴシック"/>
              </a:rPr>
              <a:t>Summary: Limits of ZPD</a:t>
            </a:r>
          </a:p>
        </p:txBody>
      </p:sp>
      <p:sp>
        <p:nvSpPr>
          <p:cNvPr id="4" name="Footer Placeholder 1">
            <a:extLst>
              <a:ext uri="{FF2B5EF4-FFF2-40B4-BE49-F238E27FC236}">
                <a16:creationId xmlns:a16="http://schemas.microsoft.com/office/drawing/2014/main" id="{2CEF0E5A-D2A6-417D-8B59-82C6E5E37654}"/>
              </a:ext>
            </a:extLst>
          </p:cNvPr>
          <p:cNvSpPr>
            <a:spLocks noGrp="1" noChangeArrowheads="1"/>
          </p:cNvSpPr>
          <p:nvPr/>
        </p:nvSpPr>
        <p:spPr bwMode="auto">
          <a:xfrm>
            <a:off x="1485900" y="6629738"/>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5" name="Rectangle 4">
            <a:extLst>
              <a:ext uri="{FF2B5EF4-FFF2-40B4-BE49-F238E27FC236}">
                <a16:creationId xmlns:a16="http://schemas.microsoft.com/office/drawing/2014/main" id="{A2A8C2C1-7493-45C1-8340-FEC0C8D63BCA}"/>
              </a:ext>
            </a:extLst>
          </p:cNvPr>
          <p:cNvSpPr/>
          <p:nvPr/>
        </p:nvSpPr>
        <p:spPr>
          <a:xfrm>
            <a:off x="0" y="5964576"/>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6" name="Slide Number Placeholder 2">
            <a:extLst>
              <a:ext uri="{FF2B5EF4-FFF2-40B4-BE49-F238E27FC236}">
                <a16:creationId xmlns:a16="http://schemas.microsoft.com/office/drawing/2014/main" id="{CD8706F5-7410-4320-9A79-494AEE758BC7}"/>
              </a:ext>
            </a:extLst>
          </p:cNvPr>
          <p:cNvSpPr>
            <a:spLocks noGrp="1" noChangeArrowheads="1"/>
          </p:cNvSpPr>
          <p:nvPr/>
        </p:nvSpPr>
        <p:spPr bwMode="auto">
          <a:xfrm>
            <a:off x="7716838" y="5909013"/>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26</a:t>
            </a:fld>
            <a:endParaRPr lang="en-US" altLang="en-US" sz="800" b="1" dirty="0">
              <a:solidFill>
                <a:schemeClr val="bg1"/>
              </a:solidFill>
            </a:endParaRPr>
          </a:p>
        </p:txBody>
      </p:sp>
      <p:pic>
        <p:nvPicPr>
          <p:cNvPr id="7" name="Picture 6" descr="A black and white sign with black text&#10;&#10;AI-generated content may be incorrect.">
            <a:extLst>
              <a:ext uri="{FF2B5EF4-FFF2-40B4-BE49-F238E27FC236}">
                <a16:creationId xmlns:a16="http://schemas.microsoft.com/office/drawing/2014/main" id="{AA653838-7C5F-462D-B9C4-6A3FC58141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2017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green text on a white background&#10;&#10;AI-generated content may be incorrect.">
            <a:extLst>
              <a:ext uri="{FF2B5EF4-FFF2-40B4-BE49-F238E27FC236}">
                <a16:creationId xmlns:a16="http://schemas.microsoft.com/office/drawing/2014/main" id="{CCDDA734-841E-4C32-9EA2-89ED5B201B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42401"/>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blue and grey logo&#10;&#10;AI-generated content may be incorrect.">
            <a:extLst>
              <a:ext uri="{FF2B5EF4-FFF2-40B4-BE49-F238E27FC236}">
                <a16:creationId xmlns:a16="http://schemas.microsoft.com/office/drawing/2014/main" id="{5194FFA3-B17C-4E8F-AD53-76DD49A398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45576"/>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E154BB7F-0320-42F2-BA84-3A7AC49F7883}"/>
              </a:ext>
            </a:extLst>
          </p:cNvPr>
          <p:cNvPicPr>
            <a:picLocks noChangeAspect="1" noChangeArrowheads="1"/>
          </p:cNvPicPr>
          <p:nvPr/>
        </p:nvPicPr>
        <p:blipFill>
          <a:blip r:embed="rId6"/>
          <a:stretch>
            <a:fillRect/>
          </a:stretch>
        </p:blipFill>
        <p:spPr bwMode="auto">
          <a:xfrm>
            <a:off x="8386763" y="145797"/>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green text on a black background&#10;&#10;AI-generated content may be incorrect.">
            <a:extLst>
              <a:ext uri="{FF2B5EF4-FFF2-40B4-BE49-F238E27FC236}">
                <a16:creationId xmlns:a16="http://schemas.microsoft.com/office/drawing/2014/main" id="{59AFB173-E455-420D-B066-1975D1F236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40949"/>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833">
                                            <p:txEl>
                                              <p:pRg st="1" end="1"/>
                                            </p:txEl>
                                          </p:spTgt>
                                        </p:tgtEl>
                                        <p:attrNameLst>
                                          <p:attrName>style.visibility</p:attrName>
                                        </p:attrNameLst>
                                      </p:cBhvr>
                                      <p:to>
                                        <p:strVal val="visible"/>
                                      </p:to>
                                    </p:set>
                                    <p:animEffect transition="in" filter="fade">
                                      <p:cBhvr>
                                        <p:cTn id="7" dur="500"/>
                                        <p:tgtEl>
                                          <p:spTgt spid="12083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0833">
                                            <p:txEl>
                                              <p:pRg st="2" end="2"/>
                                            </p:txEl>
                                          </p:spTgt>
                                        </p:tgtEl>
                                        <p:attrNameLst>
                                          <p:attrName>style.visibility</p:attrName>
                                        </p:attrNameLst>
                                      </p:cBhvr>
                                      <p:to>
                                        <p:strVal val="visible"/>
                                      </p:to>
                                    </p:set>
                                    <p:animEffect transition="in" filter="fade">
                                      <p:cBhvr>
                                        <p:cTn id="12" dur="500"/>
                                        <p:tgtEl>
                                          <p:spTgt spid="12083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0833">
                                            <p:txEl>
                                              <p:pRg st="3" end="3"/>
                                            </p:txEl>
                                          </p:spTgt>
                                        </p:tgtEl>
                                        <p:attrNameLst>
                                          <p:attrName>style.visibility</p:attrName>
                                        </p:attrNameLst>
                                      </p:cBhvr>
                                      <p:to>
                                        <p:strVal val="visible"/>
                                      </p:to>
                                    </p:set>
                                    <p:animEffect transition="in" filter="fade">
                                      <p:cBhvr>
                                        <p:cTn id="17" dur="500"/>
                                        <p:tgtEl>
                                          <p:spTgt spid="12083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0833">
                                            <p:txEl>
                                              <p:pRg st="4" end="4"/>
                                            </p:txEl>
                                          </p:spTgt>
                                        </p:tgtEl>
                                        <p:attrNameLst>
                                          <p:attrName>style.visibility</p:attrName>
                                        </p:attrNameLst>
                                      </p:cBhvr>
                                      <p:to>
                                        <p:strVal val="visible"/>
                                      </p:to>
                                    </p:set>
                                    <p:animEffect transition="in" filter="fade">
                                      <p:cBhvr>
                                        <p:cTn id="22" dur="500"/>
                                        <p:tgtEl>
                                          <p:spTgt spid="12083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0833">
                                            <p:txEl>
                                              <p:pRg st="5" end="5"/>
                                            </p:txEl>
                                          </p:spTgt>
                                        </p:tgtEl>
                                        <p:attrNameLst>
                                          <p:attrName>style.visibility</p:attrName>
                                        </p:attrNameLst>
                                      </p:cBhvr>
                                      <p:to>
                                        <p:strVal val="visible"/>
                                      </p:to>
                                    </p:set>
                                    <p:animEffect transition="in" filter="fade">
                                      <p:cBhvr>
                                        <p:cTn id="27" dur="500"/>
                                        <p:tgtEl>
                                          <p:spTgt spid="12083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p:cNvSpPr>
          <p:nvPr>
            <p:ph type="title"/>
          </p:nvPr>
        </p:nvSpPr>
        <p:spPr bwMode="auto">
          <a:xfrm>
            <a:off x="2051302" y="0"/>
            <a:ext cx="5041396" cy="816713"/>
          </a:xfrm>
        </p:spPr>
        <p:txBody>
          <a:bodyPr wrap="square" numCol="1" anchorCtr="0" compatLnSpc="1">
            <a:prstTxWarp prst="textNoShape">
              <a:avLst/>
            </a:prstTxWarp>
          </a:bodyPr>
          <a:lstStyle/>
          <a:p>
            <a:pPr algn="ctr">
              <a:defRPr/>
            </a:pPr>
            <a:r>
              <a:rPr lang="en-US" b="0" dirty="0">
                <a:solidFill>
                  <a:srgbClr val="0070C0"/>
                </a:solidFill>
                <a:ea typeface="ＭＳ Ｐゴシック"/>
                <a:cs typeface="ＭＳ Ｐゴシック"/>
              </a:rPr>
              <a:t>Summary: Benefits of ZPD</a:t>
            </a:r>
          </a:p>
        </p:txBody>
      </p:sp>
      <p:sp>
        <p:nvSpPr>
          <p:cNvPr id="122882" name="Rectangle 3"/>
          <p:cNvSpPr>
            <a:spLocks noGrp="1"/>
          </p:cNvSpPr>
          <p:nvPr>
            <p:ph type="body" idx="1"/>
          </p:nvPr>
        </p:nvSpPr>
        <p:spPr>
          <a:xfrm>
            <a:off x="993774" y="828157"/>
            <a:ext cx="6082432" cy="5019675"/>
          </a:xfrm>
        </p:spPr>
        <p:txBody>
          <a:bodyPr>
            <a:normAutofit/>
          </a:bodyPr>
          <a:lstStyle/>
          <a:p>
            <a:pPr marL="273050" indent="-228600">
              <a:buFont typeface="Arial" charset="0"/>
              <a:buChar char="•"/>
            </a:pPr>
            <a:r>
              <a:rPr lang="en-US" sz="2600" dirty="0">
                <a:solidFill>
                  <a:srgbClr val="000066"/>
                </a:solidFill>
                <a:latin typeface="Arial" charset="0"/>
                <a:ea typeface="ＭＳ Ｐゴシック"/>
                <a:cs typeface="ＭＳ Ｐゴシック"/>
              </a:rPr>
              <a:t>Helps prioritize where to air-seal first.</a:t>
            </a:r>
          </a:p>
          <a:p>
            <a:pPr marL="273050" indent="-228600">
              <a:buFont typeface="Arial" charset="0"/>
              <a:buChar char="•"/>
            </a:pPr>
            <a:r>
              <a:rPr lang="en-US" sz="2600" dirty="0">
                <a:solidFill>
                  <a:srgbClr val="000066"/>
                </a:solidFill>
                <a:latin typeface="Arial" charset="0"/>
                <a:ea typeface="ＭＳ Ｐゴシック"/>
                <a:cs typeface="ＭＳ Ｐゴシック"/>
              </a:rPr>
              <a:t>Identifies zones that don’t need work.</a:t>
            </a:r>
          </a:p>
          <a:p>
            <a:pPr marL="273050" indent="-228600">
              <a:buFont typeface="Arial" charset="0"/>
              <a:buChar char="•"/>
            </a:pPr>
            <a:r>
              <a:rPr lang="en-US" sz="2600" dirty="0">
                <a:solidFill>
                  <a:srgbClr val="000066"/>
                </a:solidFill>
                <a:latin typeface="Arial" charset="0"/>
                <a:ea typeface="ＭＳ Ｐゴシック"/>
                <a:cs typeface="ＭＳ Ｐゴシック"/>
              </a:rPr>
              <a:t>Verifies when air-sealing is completed.</a:t>
            </a:r>
          </a:p>
          <a:p>
            <a:pPr marL="273050" indent="-228600">
              <a:buFont typeface="Arial" charset="0"/>
              <a:buChar char="•"/>
            </a:pPr>
            <a:r>
              <a:rPr lang="en-US" sz="2600" dirty="0">
                <a:solidFill>
                  <a:srgbClr val="000066"/>
                </a:solidFill>
                <a:latin typeface="Arial" charset="0"/>
                <a:ea typeface="ＭＳ Ｐゴシック"/>
                <a:cs typeface="ＭＳ Ｐゴシック"/>
              </a:rPr>
              <a:t>You can calculate the total leakage area of the House:Zone surface. </a:t>
            </a:r>
          </a:p>
          <a:p>
            <a:pPr marL="273050" indent="-228600">
              <a:buFont typeface="Arial" charset="0"/>
              <a:buChar char="•"/>
            </a:pPr>
            <a:r>
              <a:rPr lang="en-US" sz="2600" dirty="0">
                <a:solidFill>
                  <a:srgbClr val="000066"/>
                </a:solidFill>
                <a:latin typeface="Arial" charset="0"/>
                <a:ea typeface="ＭＳ Ｐゴシック"/>
                <a:cs typeface="ＭＳ Ｐゴシック"/>
              </a:rPr>
              <a:t>Health &amp; Safety: can verify that the living space is separated from a garage. </a:t>
            </a:r>
          </a:p>
          <a:p>
            <a:pPr marL="273050" indent="-228600">
              <a:buFont typeface="Arial" charset="0"/>
              <a:buChar char="•"/>
            </a:pPr>
            <a:r>
              <a:rPr lang="en-US" sz="2600" dirty="0">
                <a:solidFill>
                  <a:srgbClr val="000066"/>
                </a:solidFill>
                <a:latin typeface="Arial" charset="0"/>
                <a:ea typeface="ＭＳ Ｐゴシック"/>
                <a:cs typeface="ＭＳ Ｐゴシック"/>
              </a:rPr>
              <a:t>Reminders:</a:t>
            </a:r>
          </a:p>
          <a:p>
            <a:pPr marL="803275" lvl="1">
              <a:spcBef>
                <a:spcPts val="0"/>
              </a:spcBef>
              <a:buFont typeface="Arial" charset="0"/>
              <a:buChar char="•"/>
            </a:pPr>
            <a:r>
              <a:rPr lang="en-US" dirty="0">
                <a:solidFill>
                  <a:srgbClr val="000066"/>
                </a:solidFill>
                <a:latin typeface="Arial" charset="0"/>
                <a:ea typeface="ＭＳ Ｐゴシック"/>
              </a:rPr>
              <a:t>A DeltaP of 0 means completely connected.</a:t>
            </a:r>
          </a:p>
          <a:p>
            <a:pPr marL="803275" lvl="1">
              <a:spcBef>
                <a:spcPts val="0"/>
              </a:spcBef>
              <a:buFont typeface="Arial" charset="0"/>
              <a:buChar char="•"/>
            </a:pPr>
            <a:r>
              <a:rPr lang="en-US" dirty="0">
                <a:solidFill>
                  <a:srgbClr val="000066"/>
                </a:solidFill>
                <a:latin typeface="Arial" charset="0"/>
                <a:ea typeface="ＭＳ Ｐゴシック"/>
                <a:cs typeface="ＭＳ Ｐゴシック"/>
              </a:rPr>
              <a:t>A DeltaP of 50 means completely separated.</a:t>
            </a:r>
          </a:p>
          <a:p>
            <a:pPr marL="803275" lvl="1">
              <a:spcBef>
                <a:spcPts val="0"/>
              </a:spcBef>
              <a:buFont typeface="Arial" charset="0"/>
              <a:buChar char="•"/>
            </a:pPr>
            <a:r>
              <a:rPr lang="en-US" dirty="0">
                <a:solidFill>
                  <a:srgbClr val="000066"/>
                </a:solidFill>
                <a:latin typeface="Arial" charset="0"/>
                <a:ea typeface="ＭＳ Ｐゴシック"/>
              </a:rPr>
              <a:t>A DeltaP of 25 means same size holes, but you have to go outside to estimate how big.</a:t>
            </a:r>
          </a:p>
        </p:txBody>
      </p:sp>
      <p:sp>
        <p:nvSpPr>
          <p:cNvPr id="4" name="Footer Placeholder 1">
            <a:extLst>
              <a:ext uri="{FF2B5EF4-FFF2-40B4-BE49-F238E27FC236}">
                <a16:creationId xmlns:a16="http://schemas.microsoft.com/office/drawing/2014/main" id="{0E325BAA-C9E2-4987-A08D-C38CD6CAF939}"/>
              </a:ext>
            </a:extLst>
          </p:cNvPr>
          <p:cNvSpPr>
            <a:spLocks noGrp="1" noChangeArrowheads="1"/>
          </p:cNvSpPr>
          <p:nvPr/>
        </p:nvSpPr>
        <p:spPr bwMode="auto">
          <a:xfrm>
            <a:off x="1485900" y="6629738"/>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5" name="Rectangle 4">
            <a:extLst>
              <a:ext uri="{FF2B5EF4-FFF2-40B4-BE49-F238E27FC236}">
                <a16:creationId xmlns:a16="http://schemas.microsoft.com/office/drawing/2014/main" id="{BCD95FF5-8D28-49FE-B09E-C52A72A5114A}"/>
              </a:ext>
            </a:extLst>
          </p:cNvPr>
          <p:cNvSpPr/>
          <p:nvPr/>
        </p:nvSpPr>
        <p:spPr>
          <a:xfrm>
            <a:off x="0" y="5964576"/>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6" name="Slide Number Placeholder 2">
            <a:extLst>
              <a:ext uri="{FF2B5EF4-FFF2-40B4-BE49-F238E27FC236}">
                <a16:creationId xmlns:a16="http://schemas.microsoft.com/office/drawing/2014/main" id="{31B77A89-4D91-4D67-8B47-627EAE222CC2}"/>
              </a:ext>
            </a:extLst>
          </p:cNvPr>
          <p:cNvSpPr>
            <a:spLocks noGrp="1" noChangeArrowheads="1"/>
          </p:cNvSpPr>
          <p:nvPr/>
        </p:nvSpPr>
        <p:spPr bwMode="auto">
          <a:xfrm>
            <a:off x="7716838" y="5909013"/>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27</a:t>
            </a:fld>
            <a:endParaRPr lang="en-US" altLang="en-US" sz="800" b="1" dirty="0">
              <a:solidFill>
                <a:schemeClr val="bg1"/>
              </a:solidFill>
            </a:endParaRPr>
          </a:p>
        </p:txBody>
      </p:sp>
      <p:pic>
        <p:nvPicPr>
          <p:cNvPr id="7" name="Picture 6" descr="A black and white sign with black text&#10;&#10;AI-generated content may be incorrect.">
            <a:extLst>
              <a:ext uri="{FF2B5EF4-FFF2-40B4-BE49-F238E27FC236}">
                <a16:creationId xmlns:a16="http://schemas.microsoft.com/office/drawing/2014/main" id="{E92EB934-93C9-42AF-8D08-0EDC3053B2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7325" y="632017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green text on a white background&#10;&#10;AI-generated content may be incorrect.">
            <a:extLst>
              <a:ext uri="{FF2B5EF4-FFF2-40B4-BE49-F238E27FC236}">
                <a16:creationId xmlns:a16="http://schemas.microsoft.com/office/drawing/2014/main" id="{F75FBDA0-8191-46A7-AE9C-024F8095C4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0363" y="6342401"/>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blue and grey logo&#10;&#10;AI-generated content may be incorrect.">
            <a:extLst>
              <a:ext uri="{FF2B5EF4-FFF2-40B4-BE49-F238E27FC236}">
                <a16:creationId xmlns:a16="http://schemas.microsoft.com/office/drawing/2014/main" id="{43FEF77E-25D3-44DD-92DE-7CAE216D04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6345576"/>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4A1457EC-B88E-4FEA-B8E0-67F995297DB6}"/>
              </a:ext>
            </a:extLst>
          </p:cNvPr>
          <p:cNvPicPr>
            <a:picLocks noChangeAspect="1" noChangeArrowheads="1"/>
          </p:cNvPicPr>
          <p:nvPr/>
        </p:nvPicPr>
        <p:blipFill>
          <a:blip r:embed="rId5"/>
          <a:stretch>
            <a:fillRect/>
          </a:stretch>
        </p:blipFill>
        <p:spPr bwMode="auto">
          <a:xfrm>
            <a:off x="8386763" y="145797"/>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green text on a black background&#10;&#10;AI-generated content may be incorrect.">
            <a:extLst>
              <a:ext uri="{FF2B5EF4-FFF2-40B4-BE49-F238E27FC236}">
                <a16:creationId xmlns:a16="http://schemas.microsoft.com/office/drawing/2014/main" id="{9ACFB32A-01BB-4926-B8B9-1763E49A85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193" y="140949"/>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882">
                                            <p:txEl>
                                              <p:pRg st="1" end="1"/>
                                            </p:txEl>
                                          </p:spTgt>
                                        </p:tgtEl>
                                        <p:attrNameLst>
                                          <p:attrName>style.visibility</p:attrName>
                                        </p:attrNameLst>
                                      </p:cBhvr>
                                      <p:to>
                                        <p:strVal val="visible"/>
                                      </p:to>
                                    </p:set>
                                    <p:animEffect transition="in" filter="fade">
                                      <p:cBhvr>
                                        <p:cTn id="7" dur="500"/>
                                        <p:tgtEl>
                                          <p:spTgt spid="12288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882">
                                            <p:txEl>
                                              <p:pRg st="2" end="2"/>
                                            </p:txEl>
                                          </p:spTgt>
                                        </p:tgtEl>
                                        <p:attrNameLst>
                                          <p:attrName>style.visibility</p:attrName>
                                        </p:attrNameLst>
                                      </p:cBhvr>
                                      <p:to>
                                        <p:strVal val="visible"/>
                                      </p:to>
                                    </p:set>
                                    <p:animEffect transition="in" filter="fade">
                                      <p:cBhvr>
                                        <p:cTn id="12" dur="500"/>
                                        <p:tgtEl>
                                          <p:spTgt spid="12288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882">
                                            <p:txEl>
                                              <p:pRg st="3" end="3"/>
                                            </p:txEl>
                                          </p:spTgt>
                                        </p:tgtEl>
                                        <p:attrNameLst>
                                          <p:attrName>style.visibility</p:attrName>
                                        </p:attrNameLst>
                                      </p:cBhvr>
                                      <p:to>
                                        <p:strVal val="visible"/>
                                      </p:to>
                                    </p:set>
                                    <p:animEffect transition="in" filter="fade">
                                      <p:cBhvr>
                                        <p:cTn id="17" dur="500"/>
                                        <p:tgtEl>
                                          <p:spTgt spid="12288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2882">
                                            <p:txEl>
                                              <p:pRg st="4" end="4"/>
                                            </p:txEl>
                                          </p:spTgt>
                                        </p:tgtEl>
                                        <p:attrNameLst>
                                          <p:attrName>style.visibility</p:attrName>
                                        </p:attrNameLst>
                                      </p:cBhvr>
                                      <p:to>
                                        <p:strVal val="visible"/>
                                      </p:to>
                                    </p:set>
                                    <p:animEffect transition="in" filter="fade">
                                      <p:cBhvr>
                                        <p:cTn id="22" dur="500"/>
                                        <p:tgtEl>
                                          <p:spTgt spid="12288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2882">
                                            <p:txEl>
                                              <p:pRg st="5" end="5"/>
                                            </p:txEl>
                                          </p:spTgt>
                                        </p:tgtEl>
                                        <p:attrNameLst>
                                          <p:attrName>style.visibility</p:attrName>
                                        </p:attrNameLst>
                                      </p:cBhvr>
                                      <p:to>
                                        <p:strVal val="visible"/>
                                      </p:to>
                                    </p:set>
                                    <p:animEffect transition="in" filter="fade">
                                      <p:cBhvr>
                                        <p:cTn id="27" dur="500"/>
                                        <p:tgtEl>
                                          <p:spTgt spid="122882">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22882">
                                            <p:txEl>
                                              <p:pRg st="6" end="6"/>
                                            </p:txEl>
                                          </p:spTgt>
                                        </p:tgtEl>
                                        <p:attrNameLst>
                                          <p:attrName>style.visibility</p:attrName>
                                        </p:attrNameLst>
                                      </p:cBhvr>
                                      <p:to>
                                        <p:strVal val="visible"/>
                                      </p:to>
                                    </p:set>
                                    <p:animEffect transition="in" filter="fade">
                                      <p:cBhvr>
                                        <p:cTn id="30" dur="500"/>
                                        <p:tgtEl>
                                          <p:spTgt spid="122882">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22882">
                                            <p:txEl>
                                              <p:pRg st="7" end="7"/>
                                            </p:txEl>
                                          </p:spTgt>
                                        </p:tgtEl>
                                        <p:attrNameLst>
                                          <p:attrName>style.visibility</p:attrName>
                                        </p:attrNameLst>
                                      </p:cBhvr>
                                      <p:to>
                                        <p:strVal val="visible"/>
                                      </p:to>
                                    </p:set>
                                    <p:animEffect transition="in" filter="fade">
                                      <p:cBhvr>
                                        <p:cTn id="33" dur="500"/>
                                        <p:tgtEl>
                                          <p:spTgt spid="122882">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22882">
                                            <p:txEl>
                                              <p:pRg st="8" end="8"/>
                                            </p:txEl>
                                          </p:spTgt>
                                        </p:tgtEl>
                                        <p:attrNameLst>
                                          <p:attrName>style.visibility</p:attrName>
                                        </p:attrNameLst>
                                      </p:cBhvr>
                                      <p:to>
                                        <p:strVal val="visible"/>
                                      </p:to>
                                    </p:set>
                                    <p:animEffect transition="in" filter="fade">
                                      <p:cBhvr>
                                        <p:cTn id="36" dur="500"/>
                                        <p:tgtEl>
                                          <p:spTgt spid="12288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5F62D-8987-4F34-AFC1-D646AA2E7209}"/>
              </a:ext>
            </a:extLst>
          </p:cNvPr>
          <p:cNvSpPr>
            <a:spLocks noGrp="1"/>
          </p:cNvSpPr>
          <p:nvPr>
            <p:ph type="title"/>
          </p:nvPr>
        </p:nvSpPr>
        <p:spPr>
          <a:xfrm>
            <a:off x="2232407" y="406"/>
            <a:ext cx="4679185" cy="822660"/>
          </a:xfrm>
        </p:spPr>
        <p:txBody>
          <a:bodyPr/>
          <a:lstStyle/>
          <a:p>
            <a:pPr algn="ctr"/>
            <a:r>
              <a:rPr lang="en-US" dirty="0"/>
              <a:t>Practice Questions?</a:t>
            </a:r>
          </a:p>
        </p:txBody>
      </p:sp>
      <p:sp>
        <p:nvSpPr>
          <p:cNvPr id="3" name="TextBox 2">
            <a:extLst>
              <a:ext uri="{FF2B5EF4-FFF2-40B4-BE49-F238E27FC236}">
                <a16:creationId xmlns:a16="http://schemas.microsoft.com/office/drawing/2014/main" id="{A29F7B7D-7841-496D-AE42-57306564308F}"/>
              </a:ext>
            </a:extLst>
          </p:cNvPr>
          <p:cNvSpPr txBox="1"/>
          <p:nvPr/>
        </p:nvSpPr>
        <p:spPr>
          <a:xfrm>
            <a:off x="1182255" y="1579418"/>
            <a:ext cx="5504872" cy="2715491"/>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a:ln>
                <a:noFill/>
              </a:ln>
              <a:solidFill>
                <a:srgbClr val="FFFFFF"/>
              </a:solidFill>
              <a:effectLst/>
              <a:uLnTx/>
              <a:uFillTx/>
              <a:latin typeface="Arial Narrow"/>
              <a:ea typeface="+mn-ea"/>
              <a:cs typeface="Arial Narrow"/>
            </a:endParaRPr>
          </a:p>
        </p:txBody>
      </p:sp>
      <p:sp>
        <p:nvSpPr>
          <p:cNvPr id="4" name="TextBox 3">
            <a:extLst>
              <a:ext uri="{FF2B5EF4-FFF2-40B4-BE49-F238E27FC236}">
                <a16:creationId xmlns:a16="http://schemas.microsoft.com/office/drawing/2014/main" id="{E2EC760C-CDDE-4DF3-A515-65B6A2B72722}"/>
              </a:ext>
            </a:extLst>
          </p:cNvPr>
          <p:cNvSpPr txBox="1"/>
          <p:nvPr/>
        </p:nvSpPr>
        <p:spPr>
          <a:xfrm>
            <a:off x="720429" y="667327"/>
            <a:ext cx="7869387" cy="5523345"/>
          </a:xfrm>
          <a:prstGeom prst="rect">
            <a:avLst/>
          </a:prstGeom>
        </p:spPr>
        <p:txBody>
          <a:bodyPr vert="horz" wrap="square" lIns="91440" tIns="45720" rIns="91440" bIns="45720" rtlCol="0">
            <a:normAutofit/>
          </a:bodyPr>
          <a:lstStyle/>
          <a:p>
            <a:pPr marL="457200" indent="-457200" fontAlgn="auto">
              <a:lnSpc>
                <a:spcPct val="120000"/>
              </a:lnSpc>
              <a:spcBef>
                <a:spcPts val="0"/>
              </a:spcBef>
              <a:spcAft>
                <a:spcPts val="0"/>
              </a:spcAft>
              <a:buFont typeface="+mj-lt"/>
              <a:buAutoNum type="arabicPeriod"/>
            </a:pPr>
            <a:r>
              <a:rPr lang="en-US" sz="2000" dirty="0">
                <a:solidFill>
                  <a:srgbClr val="130A88"/>
                </a:solidFill>
                <a:latin typeface="+mn-lt"/>
                <a:cs typeface="Arial Narrow"/>
              </a:rPr>
              <a:t>What is the recommended blower door pressure for ZPD?</a:t>
            </a:r>
          </a:p>
          <a:p>
            <a:pPr marL="457200" marR="0" indent="-457200" defTabSz="457200" rtl="0" eaLnBrk="1" fontAlgn="auto" latinLnBrk="0" hangingPunct="1">
              <a:lnSpc>
                <a:spcPct val="120000"/>
              </a:lnSpc>
              <a:spcBef>
                <a:spcPts val="0"/>
              </a:spcBef>
              <a:spcAft>
                <a:spcPts val="0"/>
              </a:spcAft>
              <a:buClrTx/>
              <a:buSzTx/>
              <a:buFont typeface="+mj-lt"/>
              <a:buAutoNum type="arabicPeriod"/>
              <a:tabLst/>
            </a:pPr>
            <a:r>
              <a:rPr lang="en-US" sz="2000" dirty="0">
                <a:solidFill>
                  <a:srgbClr val="130A88"/>
                </a:solidFill>
                <a:latin typeface="+mn-lt"/>
                <a:ea typeface="+mn-ea"/>
                <a:cs typeface="Arial Narrow"/>
              </a:rPr>
              <a:t>At CFM50, what do House:Zone and Zone:Outside add up to?</a:t>
            </a:r>
          </a:p>
          <a:p>
            <a:pPr marL="457200" marR="0" indent="-457200" defTabSz="457200" rtl="0" eaLnBrk="1" fontAlgn="auto" latinLnBrk="0" hangingPunct="1">
              <a:lnSpc>
                <a:spcPct val="120000"/>
              </a:lnSpc>
              <a:spcBef>
                <a:spcPts val="0"/>
              </a:spcBef>
              <a:spcAft>
                <a:spcPts val="0"/>
              </a:spcAft>
              <a:buClrTx/>
              <a:buSzTx/>
              <a:buFont typeface="+mj-lt"/>
              <a:buAutoNum type="arabicPeriod"/>
              <a:tabLst/>
            </a:pPr>
            <a:r>
              <a:rPr kumimoji="0" lang="en-US" sz="2000" i="0" u="none" strike="noStrike" kern="1200" cap="none" spc="0" normalizeH="0" baseline="0" noProof="0" dirty="0">
                <a:ln>
                  <a:noFill/>
                </a:ln>
                <a:solidFill>
                  <a:srgbClr val="130A88"/>
                </a:solidFill>
                <a:effectLst/>
                <a:uLnTx/>
                <a:uFillTx/>
                <a:latin typeface="+mn-lt"/>
                <a:ea typeface="+mn-ea"/>
                <a:cs typeface="Arial Narrow"/>
              </a:rPr>
              <a:t>How do you identify the primary pressure boundary?</a:t>
            </a:r>
          </a:p>
          <a:p>
            <a:pPr marL="457200" marR="0" indent="-457200" defTabSz="457200" rtl="0" eaLnBrk="1" fontAlgn="auto" latinLnBrk="0" hangingPunct="1">
              <a:lnSpc>
                <a:spcPct val="120000"/>
              </a:lnSpc>
              <a:spcBef>
                <a:spcPts val="0"/>
              </a:spcBef>
              <a:spcAft>
                <a:spcPts val="0"/>
              </a:spcAft>
              <a:buClrTx/>
              <a:buSzTx/>
              <a:buFont typeface="+mj-lt"/>
              <a:buAutoNum type="arabicPeriod"/>
              <a:tabLst/>
            </a:pPr>
            <a:r>
              <a:rPr lang="en-US" sz="2000" dirty="0">
                <a:solidFill>
                  <a:srgbClr val="130A88"/>
                </a:solidFill>
                <a:latin typeface="+mn-lt"/>
                <a:ea typeface="+mn-ea"/>
                <a:cs typeface="Arial Narrow"/>
              </a:rPr>
              <a:t>What is the goal ZPD pressure between house and attic?</a:t>
            </a:r>
          </a:p>
          <a:p>
            <a:pPr marL="457200" marR="0" indent="-457200" defTabSz="457200" rtl="0" eaLnBrk="1" fontAlgn="auto" latinLnBrk="0" hangingPunct="1">
              <a:lnSpc>
                <a:spcPct val="120000"/>
              </a:lnSpc>
              <a:spcBef>
                <a:spcPts val="0"/>
              </a:spcBef>
              <a:spcAft>
                <a:spcPts val="0"/>
              </a:spcAft>
              <a:buClrTx/>
              <a:buSzTx/>
              <a:buFont typeface="+mj-lt"/>
              <a:buAutoNum type="arabicPeriod"/>
              <a:tabLst/>
            </a:pPr>
            <a:r>
              <a:rPr lang="en-US" sz="2000" dirty="0">
                <a:solidFill>
                  <a:srgbClr val="130A88"/>
                </a:solidFill>
                <a:latin typeface="+mn-lt"/>
                <a:ea typeface="+mn-ea"/>
                <a:cs typeface="Arial Narrow"/>
              </a:rPr>
              <a:t>Where do you typically look to size total leakage area?</a:t>
            </a:r>
          </a:p>
          <a:p>
            <a:pPr marL="457200" indent="-457200" fontAlgn="auto">
              <a:lnSpc>
                <a:spcPct val="120000"/>
              </a:lnSpc>
              <a:spcBef>
                <a:spcPts val="0"/>
              </a:spcBef>
              <a:spcAft>
                <a:spcPts val="0"/>
              </a:spcAft>
              <a:buFont typeface="+mj-lt"/>
              <a:buAutoNum type="arabicPeriod"/>
            </a:pPr>
            <a:r>
              <a:rPr lang="en-US" sz="2000" dirty="0">
                <a:solidFill>
                  <a:srgbClr val="130A88"/>
                </a:solidFill>
                <a:latin typeface="+mn-lt"/>
                <a:cs typeface="Arial Narrow"/>
              </a:rPr>
              <a:t>What is the goal ZPD pressure between house and interior floor?</a:t>
            </a:r>
          </a:p>
          <a:p>
            <a:pPr marL="457200" indent="-457200" fontAlgn="auto">
              <a:lnSpc>
                <a:spcPct val="120000"/>
              </a:lnSpc>
              <a:spcBef>
                <a:spcPts val="0"/>
              </a:spcBef>
              <a:spcAft>
                <a:spcPts val="0"/>
              </a:spcAft>
              <a:buFont typeface="+mj-lt"/>
              <a:buAutoNum type="arabicPeriod"/>
            </a:pPr>
            <a:r>
              <a:rPr lang="en-US" sz="2000" dirty="0">
                <a:solidFill>
                  <a:srgbClr val="130A88"/>
                </a:solidFill>
                <a:latin typeface="+mn-lt"/>
                <a:cs typeface="Arial Narrow"/>
              </a:rPr>
              <a:t>What is the goal ZPD pressure between house and garage?</a:t>
            </a:r>
          </a:p>
          <a:p>
            <a:pPr marL="457200" marR="0" indent="-457200" defTabSz="457200" rtl="0" eaLnBrk="1" fontAlgn="auto" latinLnBrk="0" hangingPunct="1">
              <a:lnSpc>
                <a:spcPct val="120000"/>
              </a:lnSpc>
              <a:spcBef>
                <a:spcPts val="0"/>
              </a:spcBef>
              <a:spcAft>
                <a:spcPts val="0"/>
              </a:spcAft>
              <a:buClrTx/>
              <a:buSzTx/>
              <a:buFont typeface="+mj-lt"/>
              <a:buAutoNum type="arabicPeriod"/>
              <a:tabLst/>
            </a:pPr>
            <a:r>
              <a:rPr lang="en-US" sz="2000" dirty="0">
                <a:solidFill>
                  <a:srgbClr val="130A88"/>
                </a:solidFill>
                <a:latin typeface="+mn-lt"/>
                <a:ea typeface="+mn-ea"/>
                <a:cs typeface="Arial Narrow"/>
              </a:rPr>
              <a:t>In a ZPD test for Attic bypass leaks, should the house:attic drop?</a:t>
            </a:r>
          </a:p>
          <a:p>
            <a:pPr marL="457200" marR="0" indent="-457200" defTabSz="457200" rtl="0" eaLnBrk="1" fontAlgn="auto" latinLnBrk="0" hangingPunct="1">
              <a:lnSpc>
                <a:spcPct val="120000"/>
              </a:lnSpc>
              <a:spcBef>
                <a:spcPts val="0"/>
              </a:spcBef>
              <a:spcAft>
                <a:spcPts val="0"/>
              </a:spcAft>
              <a:buClrTx/>
              <a:buSzTx/>
              <a:buFont typeface="+mj-lt"/>
              <a:buAutoNum type="arabicPeriod"/>
              <a:tabLst/>
            </a:pPr>
            <a:r>
              <a:rPr lang="en-US" sz="2000" dirty="0">
                <a:solidFill>
                  <a:srgbClr val="130A88"/>
                </a:solidFill>
                <a:latin typeface="+mn-lt"/>
                <a:ea typeface="+mn-ea"/>
                <a:cs typeface="Arial Narrow"/>
              </a:rPr>
              <a:t>If in an initial ZPD test, the house:attic pressure is 45 pa, does it mean that the attic was airsealed?</a:t>
            </a:r>
          </a:p>
          <a:p>
            <a:pPr marL="457200" marR="0" indent="-457200" defTabSz="457200" rtl="0" eaLnBrk="1" fontAlgn="auto" latinLnBrk="0" hangingPunct="1">
              <a:lnSpc>
                <a:spcPct val="120000"/>
              </a:lnSpc>
              <a:spcBef>
                <a:spcPts val="0"/>
              </a:spcBef>
              <a:spcAft>
                <a:spcPts val="0"/>
              </a:spcAft>
              <a:buClrTx/>
              <a:buSzTx/>
              <a:buFont typeface="+mj-lt"/>
              <a:buAutoNum type="arabicPeriod"/>
              <a:tabLst/>
            </a:pPr>
            <a:r>
              <a:rPr kumimoji="0" lang="en-US" sz="2000" i="0" u="none" strike="noStrike" kern="1200" cap="none" spc="0" normalizeH="0" baseline="0" noProof="0" dirty="0">
                <a:ln>
                  <a:noFill/>
                </a:ln>
                <a:solidFill>
                  <a:srgbClr val="130A88"/>
                </a:solidFill>
                <a:effectLst/>
                <a:uLnTx/>
                <a:uFillTx/>
                <a:latin typeface="+mn-lt"/>
                <a:ea typeface="+mn-ea"/>
                <a:cs typeface="Arial Narrow"/>
              </a:rPr>
              <a:t>Where can you measure leakage area when trying to size the leakage between the house and garage.</a:t>
            </a:r>
          </a:p>
        </p:txBody>
      </p:sp>
      <p:sp>
        <p:nvSpPr>
          <p:cNvPr id="5" name="Footer Placeholder 1">
            <a:extLst>
              <a:ext uri="{FF2B5EF4-FFF2-40B4-BE49-F238E27FC236}">
                <a16:creationId xmlns:a16="http://schemas.microsoft.com/office/drawing/2014/main" id="{8AE3E214-F095-4550-AFA1-8873BA180A56}"/>
              </a:ext>
            </a:extLst>
          </p:cNvPr>
          <p:cNvSpPr>
            <a:spLocks noGrp="1" noChangeArrowheads="1"/>
          </p:cNvSpPr>
          <p:nvPr/>
        </p:nvSpPr>
        <p:spPr bwMode="auto">
          <a:xfrm>
            <a:off x="1485900" y="6629738"/>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6" name="Rectangle 5">
            <a:extLst>
              <a:ext uri="{FF2B5EF4-FFF2-40B4-BE49-F238E27FC236}">
                <a16:creationId xmlns:a16="http://schemas.microsoft.com/office/drawing/2014/main" id="{D1D09874-B19D-4B57-8EBC-6B1330949844}"/>
              </a:ext>
            </a:extLst>
          </p:cNvPr>
          <p:cNvSpPr/>
          <p:nvPr/>
        </p:nvSpPr>
        <p:spPr>
          <a:xfrm>
            <a:off x="0" y="5964576"/>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7" name="Slide Number Placeholder 2">
            <a:extLst>
              <a:ext uri="{FF2B5EF4-FFF2-40B4-BE49-F238E27FC236}">
                <a16:creationId xmlns:a16="http://schemas.microsoft.com/office/drawing/2014/main" id="{4950BD6F-2126-4F7C-8144-A19ECABE6F1C}"/>
              </a:ext>
            </a:extLst>
          </p:cNvPr>
          <p:cNvSpPr>
            <a:spLocks noGrp="1" noChangeArrowheads="1"/>
          </p:cNvSpPr>
          <p:nvPr/>
        </p:nvSpPr>
        <p:spPr bwMode="auto">
          <a:xfrm>
            <a:off x="7716838" y="5909013"/>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28</a:t>
            </a:fld>
            <a:endParaRPr lang="en-US" altLang="en-US" sz="800" b="1" dirty="0">
              <a:solidFill>
                <a:schemeClr val="bg1"/>
              </a:solidFill>
            </a:endParaRPr>
          </a:p>
        </p:txBody>
      </p:sp>
      <p:pic>
        <p:nvPicPr>
          <p:cNvPr id="8" name="Picture 7" descr="A black and white sign with black text&#10;&#10;AI-generated content may be incorrect.">
            <a:extLst>
              <a:ext uri="{FF2B5EF4-FFF2-40B4-BE49-F238E27FC236}">
                <a16:creationId xmlns:a16="http://schemas.microsoft.com/office/drawing/2014/main" id="{E3B15610-2536-4EFF-9AE1-F7E92EFC0F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7325" y="632017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 green text on a white background&#10;&#10;AI-generated content may be incorrect.">
            <a:extLst>
              <a:ext uri="{FF2B5EF4-FFF2-40B4-BE49-F238E27FC236}">
                <a16:creationId xmlns:a16="http://schemas.microsoft.com/office/drawing/2014/main" id="{CE689B2E-4078-4653-83A9-EFDC3AF6AD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0363" y="6342401"/>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blue and grey logo&#10;&#10;AI-generated content may be incorrect.">
            <a:extLst>
              <a:ext uri="{FF2B5EF4-FFF2-40B4-BE49-F238E27FC236}">
                <a16:creationId xmlns:a16="http://schemas.microsoft.com/office/drawing/2014/main" id="{2629C463-B041-4642-8F69-ECA6E5B65E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 y="6345576"/>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108BE291-1A1D-4310-8C0C-9C46ADD4A595}"/>
              </a:ext>
            </a:extLst>
          </p:cNvPr>
          <p:cNvPicPr>
            <a:picLocks noChangeAspect="1" noChangeArrowheads="1"/>
          </p:cNvPicPr>
          <p:nvPr/>
        </p:nvPicPr>
        <p:blipFill>
          <a:blip r:embed="rId5"/>
          <a:stretch>
            <a:fillRect/>
          </a:stretch>
        </p:blipFill>
        <p:spPr bwMode="auto">
          <a:xfrm>
            <a:off x="8386763" y="145797"/>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 green text on a black background&#10;&#10;AI-generated content may be incorrect.">
            <a:extLst>
              <a:ext uri="{FF2B5EF4-FFF2-40B4-BE49-F238E27FC236}">
                <a16:creationId xmlns:a16="http://schemas.microsoft.com/office/drawing/2014/main" id="{B944E587-82CD-43C2-8BE0-9EA1532AB5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193" y="140949"/>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586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fade">
                                      <p:cBhvr>
                                        <p:cTn id="4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DAEE8C-0FB4-4359-8D9D-794F381C17B1}"/>
              </a:ext>
            </a:extLst>
          </p:cNvPr>
          <p:cNvSpPr>
            <a:spLocks noGrp="1"/>
          </p:cNvSpPr>
          <p:nvPr>
            <p:ph idx="1"/>
          </p:nvPr>
        </p:nvSpPr>
        <p:spPr>
          <a:xfrm>
            <a:off x="217912" y="986107"/>
            <a:ext cx="8229600" cy="5475139"/>
          </a:xfrm>
        </p:spPr>
        <p:txBody>
          <a:bodyPr/>
          <a:lstStyle/>
          <a:p>
            <a:pPr marL="44450" indent="0">
              <a:buNone/>
            </a:pPr>
            <a:r>
              <a:rPr lang="en-US" sz="2800" b="1" dirty="0">
                <a:solidFill>
                  <a:schemeClr val="tx1"/>
                </a:solidFill>
              </a:rPr>
              <a:t>Test House: </a:t>
            </a:r>
          </a:p>
          <a:p>
            <a:r>
              <a:rPr lang="en-US" dirty="0">
                <a:solidFill>
                  <a:srgbClr val="000066"/>
                </a:solidFill>
              </a:rPr>
              <a:t>Conduct ZPD for House: Attic</a:t>
            </a:r>
          </a:p>
          <a:p>
            <a:pPr lvl="1"/>
            <a:r>
              <a:rPr lang="en-US" dirty="0">
                <a:solidFill>
                  <a:srgbClr val="000066"/>
                </a:solidFill>
              </a:rPr>
              <a:t>With blower door at 50 pa, measure House: Attic pascals.</a:t>
            </a:r>
          </a:p>
          <a:p>
            <a:pPr lvl="1"/>
            <a:r>
              <a:rPr lang="en-US" dirty="0">
                <a:solidFill>
                  <a:srgbClr val="000066"/>
                </a:solidFill>
              </a:rPr>
              <a:t>Check the chart for relative leak sizes.</a:t>
            </a:r>
          </a:p>
          <a:p>
            <a:pPr lvl="1"/>
            <a:r>
              <a:rPr lang="en-US" dirty="0">
                <a:solidFill>
                  <a:srgbClr val="000066"/>
                </a:solidFill>
              </a:rPr>
              <a:t>Measure Roof vents and calculate sq ft leaks in the attic floor.</a:t>
            </a:r>
          </a:p>
          <a:p>
            <a:pPr lvl="1"/>
            <a:r>
              <a:rPr lang="en-US" dirty="0">
                <a:solidFill>
                  <a:srgbClr val="000066"/>
                </a:solidFill>
              </a:rPr>
              <a:t>Visually inspect from below and above.</a:t>
            </a:r>
          </a:p>
          <a:p>
            <a:r>
              <a:rPr lang="en-US" dirty="0">
                <a:solidFill>
                  <a:srgbClr val="000066"/>
                </a:solidFill>
              </a:rPr>
              <a:t>Repeat ZPD for House: Garage</a:t>
            </a:r>
          </a:p>
          <a:p>
            <a:pPr lvl="1"/>
            <a:r>
              <a:rPr lang="en-US" dirty="0">
                <a:solidFill>
                  <a:srgbClr val="000066"/>
                </a:solidFill>
              </a:rPr>
              <a:t>If very tight, retest after creating some leakage at the zone: outside.</a:t>
            </a:r>
          </a:p>
          <a:p>
            <a:r>
              <a:rPr lang="en-US" dirty="0">
                <a:solidFill>
                  <a:srgbClr val="000066"/>
                </a:solidFill>
              </a:rPr>
              <a:t>ZPD at an interior wall cavity. Interpret results.</a:t>
            </a:r>
          </a:p>
          <a:p>
            <a:pPr marL="44450" indent="0">
              <a:buNone/>
            </a:pPr>
            <a:r>
              <a:rPr lang="en-US" sz="2800" b="1" dirty="0">
                <a:solidFill>
                  <a:schemeClr val="tx1"/>
                </a:solidFill>
              </a:rPr>
              <a:t>House of Pressure: </a:t>
            </a:r>
          </a:p>
          <a:p>
            <a:r>
              <a:rPr lang="en-US" dirty="0">
                <a:solidFill>
                  <a:srgbClr val="000066"/>
                </a:solidFill>
              </a:rPr>
              <a:t>Demonstrate ZPD for an Attic Bypass.</a:t>
            </a:r>
          </a:p>
          <a:p>
            <a:pPr lvl="1"/>
            <a:endParaRPr lang="en-US" dirty="0"/>
          </a:p>
        </p:txBody>
      </p:sp>
      <p:sp>
        <p:nvSpPr>
          <p:cNvPr id="3" name="Title 2">
            <a:extLst>
              <a:ext uri="{FF2B5EF4-FFF2-40B4-BE49-F238E27FC236}">
                <a16:creationId xmlns:a16="http://schemas.microsoft.com/office/drawing/2014/main" id="{0568CA6A-1575-4BD2-AE53-08506DC56E25}"/>
              </a:ext>
            </a:extLst>
          </p:cNvPr>
          <p:cNvSpPr>
            <a:spLocks noGrp="1"/>
          </p:cNvSpPr>
          <p:nvPr>
            <p:ph type="title"/>
          </p:nvPr>
        </p:nvSpPr>
        <p:spPr>
          <a:xfrm>
            <a:off x="2056015" y="17556"/>
            <a:ext cx="5031970" cy="882412"/>
          </a:xfrm>
        </p:spPr>
        <p:txBody>
          <a:bodyPr/>
          <a:lstStyle/>
          <a:p>
            <a:pPr algn="ctr"/>
            <a:r>
              <a:rPr lang="en-US" dirty="0"/>
              <a:t>ZPD Lab Exercises</a:t>
            </a:r>
          </a:p>
        </p:txBody>
      </p:sp>
    </p:spTree>
    <p:extLst>
      <p:ext uri="{BB962C8B-B14F-4D97-AF65-F5344CB8AC3E}">
        <p14:creationId xmlns:p14="http://schemas.microsoft.com/office/powerpoint/2010/main" val="312886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500"/>
                                        <p:tgtEl>
                                          <p:spTgt spid="2">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7" end="7"/>
                                            </p:txEl>
                                          </p:spTgt>
                                        </p:tgtEl>
                                        <p:attrNameLst>
                                          <p:attrName>style.visibility</p:attrName>
                                        </p:attrNameLst>
                                      </p:cBhvr>
                                      <p:to>
                                        <p:strVal val="visible"/>
                                      </p:to>
                                    </p:set>
                                    <p:animEffect transition="in" filter="fade">
                                      <p:cBhvr>
                                        <p:cTn id="10" dur="500"/>
                                        <p:tgtEl>
                                          <p:spTgt spid="2">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animEffect transition="in" filter="fade">
                                      <p:cBhvr>
                                        <p:cTn id="15" dur="500"/>
                                        <p:tgtEl>
                                          <p:spTgt spid="2">
                                            <p:txEl>
                                              <p:pRg st="8" end="8"/>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9" end="9"/>
                                            </p:txEl>
                                          </p:spTgt>
                                        </p:tgtEl>
                                        <p:attrNameLst>
                                          <p:attrName>style.visibility</p:attrName>
                                        </p:attrNameLst>
                                      </p:cBhvr>
                                      <p:to>
                                        <p:strVal val="visible"/>
                                      </p:to>
                                    </p:set>
                                    <p:animEffect transition="in" filter="fade">
                                      <p:cBhvr>
                                        <p:cTn id="20" dur="500"/>
                                        <p:tgtEl>
                                          <p:spTgt spid="2">
                                            <p:txEl>
                                              <p:pRg st="9" end="9"/>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10" end="10"/>
                                            </p:txEl>
                                          </p:spTgt>
                                        </p:tgtEl>
                                        <p:attrNameLst>
                                          <p:attrName>style.visibility</p:attrName>
                                        </p:attrNameLst>
                                      </p:cBhvr>
                                      <p:to>
                                        <p:strVal val="visible"/>
                                      </p:to>
                                    </p:set>
                                    <p:animEffect transition="in" filter="fade">
                                      <p:cBhvr>
                                        <p:cTn id="25"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8063" y="55429"/>
            <a:ext cx="5384800" cy="901700"/>
          </a:xfrm>
        </p:spPr>
        <p:txBody>
          <a:bodyPr/>
          <a:lstStyle/>
          <a:p>
            <a:pPr algn="ctr" eaLnBrk="1" fontAlgn="auto" hangingPunct="1">
              <a:spcAft>
                <a:spcPts val="0"/>
              </a:spcAft>
              <a:defRPr/>
            </a:pPr>
            <a:r>
              <a:rPr lang="en-US" dirty="0">
                <a:ea typeface="+mj-ea"/>
                <a:cs typeface="+mj-cs"/>
              </a:rPr>
              <a:t>Necessary Equipment</a:t>
            </a:r>
          </a:p>
        </p:txBody>
      </p:sp>
      <p:pic>
        <p:nvPicPr>
          <p:cNvPr id="21507" name="Picture 7" descr="blower door test.jpg"/>
          <p:cNvPicPr>
            <a:picLocks noChangeAspect="1"/>
          </p:cNvPicPr>
          <p:nvPr/>
        </p:nvPicPr>
        <p:blipFill>
          <a:blip r:embed="rId3"/>
          <a:srcRect l="43634" t="6000" r="-2000" b="14610"/>
          <a:stretch>
            <a:fillRect/>
          </a:stretch>
        </p:blipFill>
        <p:spPr bwMode="auto">
          <a:xfrm>
            <a:off x="350296" y="1164650"/>
            <a:ext cx="2779924" cy="4798000"/>
          </a:xfrm>
          <a:prstGeom prst="rect">
            <a:avLst/>
          </a:prstGeom>
          <a:noFill/>
          <a:ln w="9525">
            <a:noFill/>
            <a:miter lim="800000"/>
            <a:headEnd/>
            <a:tailEnd/>
          </a:ln>
        </p:spPr>
      </p:pic>
      <p:pic>
        <p:nvPicPr>
          <p:cNvPr id="21508" name="Picture 6" descr="Colored hoses 002.JPG"/>
          <p:cNvPicPr>
            <a:picLocks noChangeAspect="1"/>
          </p:cNvPicPr>
          <p:nvPr/>
        </p:nvPicPr>
        <p:blipFill>
          <a:blip r:embed="rId4"/>
          <a:srcRect l="11591" t="7590" r="4047" b="14240"/>
          <a:stretch>
            <a:fillRect/>
          </a:stretch>
        </p:blipFill>
        <p:spPr bwMode="auto">
          <a:xfrm>
            <a:off x="3151400" y="1155651"/>
            <a:ext cx="2838126" cy="4815997"/>
          </a:xfrm>
          <a:prstGeom prst="rect">
            <a:avLst/>
          </a:prstGeom>
          <a:noFill/>
          <a:ln w="9525">
            <a:noFill/>
            <a:miter lim="800000"/>
            <a:headEnd/>
            <a:tailEnd/>
          </a:ln>
        </p:spPr>
      </p:pic>
      <p:sp>
        <p:nvSpPr>
          <p:cNvPr id="21510" name="TextBox 8"/>
          <p:cNvSpPr txBox="1">
            <a:spLocks noChangeArrowheads="1"/>
          </p:cNvSpPr>
          <p:nvPr/>
        </p:nvSpPr>
        <p:spPr bwMode="auto">
          <a:xfrm>
            <a:off x="3387725" y="6223000"/>
            <a:ext cx="3886200" cy="230188"/>
          </a:xfrm>
          <a:prstGeom prst="rect">
            <a:avLst/>
          </a:prstGeom>
          <a:noFill/>
          <a:ln w="9525">
            <a:noFill/>
            <a:miter lim="800000"/>
            <a:headEnd/>
            <a:tailEnd/>
          </a:ln>
        </p:spPr>
        <p:txBody>
          <a:bodyPr>
            <a:spAutoFit/>
          </a:bodyPr>
          <a:lstStyle/>
          <a:p>
            <a:pPr algn="r"/>
            <a:r>
              <a:rPr lang="en-US" sz="900" i="1">
                <a:solidFill>
                  <a:schemeClr val="bg1"/>
                </a:solidFill>
              </a:rPr>
              <a:t>Photos courtesy of the US Department of Energy</a:t>
            </a:r>
          </a:p>
        </p:txBody>
      </p:sp>
      <p:sp>
        <p:nvSpPr>
          <p:cNvPr id="21512" name="Text Box 9"/>
          <p:cNvSpPr txBox="1">
            <a:spLocks noChangeArrowheads="1"/>
          </p:cNvSpPr>
          <p:nvPr/>
        </p:nvSpPr>
        <p:spPr bwMode="auto">
          <a:xfrm>
            <a:off x="439884" y="1247775"/>
            <a:ext cx="2357979" cy="1200329"/>
          </a:xfrm>
          <a:prstGeom prst="rect">
            <a:avLst/>
          </a:prstGeom>
          <a:noFill/>
          <a:ln w="9525">
            <a:noFill/>
            <a:miter lim="800000"/>
            <a:headEnd/>
            <a:tailEnd/>
          </a:ln>
        </p:spPr>
        <p:txBody>
          <a:bodyPr wrap="square">
            <a:spAutoFit/>
          </a:bodyPr>
          <a:lstStyle/>
          <a:p>
            <a:pPr algn="ctr" defTabSz="914400"/>
            <a:r>
              <a:rPr lang="en-US" dirty="0">
                <a:solidFill>
                  <a:schemeClr val="bg1"/>
                </a:solidFill>
              </a:rPr>
              <a:t>Blower Door </a:t>
            </a:r>
          </a:p>
          <a:p>
            <a:pPr algn="ctr" defTabSz="914400"/>
            <a:r>
              <a:rPr lang="en-US" dirty="0">
                <a:solidFill>
                  <a:schemeClr val="bg1"/>
                </a:solidFill>
              </a:rPr>
              <a:t>at -50 pascals (pa)</a:t>
            </a:r>
          </a:p>
        </p:txBody>
      </p:sp>
      <p:sp>
        <p:nvSpPr>
          <p:cNvPr id="21513" name="Text Box 10"/>
          <p:cNvSpPr txBox="1">
            <a:spLocks noChangeArrowheads="1"/>
          </p:cNvSpPr>
          <p:nvPr/>
        </p:nvSpPr>
        <p:spPr bwMode="auto">
          <a:xfrm>
            <a:off x="3187700" y="1226734"/>
            <a:ext cx="2698349" cy="830997"/>
          </a:xfrm>
          <a:prstGeom prst="rect">
            <a:avLst/>
          </a:prstGeom>
          <a:noFill/>
          <a:ln w="9525">
            <a:noFill/>
            <a:miter lim="800000"/>
            <a:headEnd/>
            <a:tailEnd/>
          </a:ln>
        </p:spPr>
        <p:txBody>
          <a:bodyPr wrap="square">
            <a:spAutoFit/>
          </a:bodyPr>
          <a:lstStyle/>
          <a:p>
            <a:pPr algn="ctr"/>
            <a:r>
              <a:rPr lang="en-US" dirty="0">
                <a:solidFill>
                  <a:schemeClr val="bg1"/>
                </a:solidFill>
              </a:rPr>
              <a:t>Manometer and hoses</a:t>
            </a:r>
          </a:p>
        </p:txBody>
      </p:sp>
      <p:sp>
        <p:nvSpPr>
          <p:cNvPr id="21515" name="Text Box 12"/>
          <p:cNvSpPr txBox="1">
            <a:spLocks noChangeArrowheads="1"/>
          </p:cNvSpPr>
          <p:nvPr/>
        </p:nvSpPr>
        <p:spPr bwMode="auto">
          <a:xfrm>
            <a:off x="7005638" y="1247775"/>
            <a:ext cx="184150" cy="457200"/>
          </a:xfrm>
          <a:prstGeom prst="rect">
            <a:avLst/>
          </a:prstGeom>
          <a:noFill/>
          <a:ln w="9525">
            <a:noFill/>
            <a:miter lim="800000"/>
            <a:headEnd/>
            <a:tailEnd/>
          </a:ln>
        </p:spPr>
        <p:txBody>
          <a:bodyPr wrap="none">
            <a:spAutoFit/>
          </a:bodyPr>
          <a:lstStyle/>
          <a:p>
            <a:endParaRPr lang="en-US">
              <a:solidFill>
                <a:schemeClr val="accent2"/>
              </a:solidFill>
            </a:endParaRPr>
          </a:p>
        </p:txBody>
      </p:sp>
      <p:sp>
        <p:nvSpPr>
          <p:cNvPr id="21516" name="Text Box 13"/>
          <p:cNvSpPr txBox="1">
            <a:spLocks noChangeArrowheads="1"/>
          </p:cNvSpPr>
          <p:nvPr/>
        </p:nvSpPr>
        <p:spPr bwMode="auto">
          <a:xfrm>
            <a:off x="5943529" y="1228894"/>
            <a:ext cx="2773886" cy="830997"/>
          </a:xfrm>
          <a:prstGeom prst="rect">
            <a:avLst/>
          </a:prstGeom>
          <a:noFill/>
          <a:ln w="9525">
            <a:noFill/>
            <a:miter lim="800000"/>
            <a:headEnd/>
            <a:tailEnd/>
          </a:ln>
        </p:spPr>
        <p:txBody>
          <a:bodyPr wrap="square">
            <a:spAutoFit/>
          </a:bodyPr>
          <a:lstStyle/>
          <a:p>
            <a:pPr algn="ctr"/>
            <a:r>
              <a:rPr lang="en-US" dirty="0">
                <a:solidFill>
                  <a:srgbClr val="000066"/>
                </a:solidFill>
              </a:rPr>
              <a:t>Chart to estimate the size of leaks </a:t>
            </a:r>
          </a:p>
        </p:txBody>
      </p:sp>
      <p:graphicFrame>
        <p:nvGraphicFramePr>
          <p:cNvPr id="12" name="Group 68">
            <a:extLst>
              <a:ext uri="{FF2B5EF4-FFF2-40B4-BE49-F238E27FC236}">
                <a16:creationId xmlns:a16="http://schemas.microsoft.com/office/drawing/2014/main" id="{20195D09-508A-47BB-A9EA-A2C4F6056C94}"/>
              </a:ext>
            </a:extLst>
          </p:cNvPr>
          <p:cNvGraphicFramePr>
            <a:graphicFrameLocks noGrp="1"/>
          </p:cNvGraphicFramePr>
          <p:nvPr>
            <p:extLst>
              <p:ext uri="{D42A27DB-BD31-4B8C-83A1-F6EECF244321}">
                <p14:modId xmlns:p14="http://schemas.microsoft.com/office/powerpoint/2010/main" val="3801358625"/>
              </p:ext>
            </p:extLst>
          </p:nvPr>
        </p:nvGraphicFramePr>
        <p:xfrm>
          <a:off x="6098090" y="2112491"/>
          <a:ext cx="2528980" cy="3721438"/>
        </p:xfrm>
        <a:graphic>
          <a:graphicData uri="http://schemas.openxmlformats.org/drawingml/2006/table">
            <a:tbl>
              <a:tblPr/>
              <a:tblGrid>
                <a:gridCol w="974940">
                  <a:extLst>
                    <a:ext uri="{9D8B030D-6E8A-4147-A177-3AD203B41FA5}">
                      <a16:colId xmlns:a16="http://schemas.microsoft.com/office/drawing/2014/main" val="20000"/>
                    </a:ext>
                  </a:extLst>
                </a:gridCol>
                <a:gridCol w="1554040">
                  <a:extLst>
                    <a:ext uri="{9D8B030D-6E8A-4147-A177-3AD203B41FA5}">
                      <a16:colId xmlns:a16="http://schemas.microsoft.com/office/drawing/2014/main" val="20001"/>
                    </a:ext>
                  </a:extLst>
                </a:gridCol>
              </a:tblGrid>
              <a:tr h="6016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FFFF"/>
                          </a:solidFill>
                          <a:effectLst/>
                          <a:latin typeface="Arial" charset="0"/>
                          <a:ea typeface="ＭＳ Ｐゴシック"/>
                          <a:cs typeface="ＭＳ Ｐゴシック"/>
                        </a:rPr>
                        <a:t>House-Zone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FFFFFF"/>
                          </a:solidFill>
                          <a:effectLst/>
                          <a:latin typeface="Arial" charset="0"/>
                          <a:ea typeface="ＭＳ Ｐゴシック"/>
                          <a:cs typeface="ＭＳ Ｐゴシック"/>
                        </a:rPr>
                        <a:t>Zone-Outside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0"/>
                  </a:ext>
                </a:extLst>
              </a:tr>
              <a:tr h="4401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12 pa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38 pa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1"/>
                  </a:ext>
                </a:extLst>
              </a:tr>
              <a:tr h="4401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2"/>
                  </a:ext>
                </a:extLst>
              </a:tr>
              <a:tr h="4401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37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3"/>
                  </a:ext>
                </a:extLst>
              </a:tr>
              <a:tr h="4401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41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4"/>
                  </a:ext>
                </a:extLst>
              </a:tr>
              <a:tr h="4401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45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5"/>
                  </a:ext>
                </a:extLst>
              </a:tr>
              <a:tr h="4401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48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6"/>
                  </a:ext>
                </a:extLst>
              </a:tr>
              <a:tr h="4401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49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7"/>
                  </a:ext>
                </a:extLst>
              </a:tr>
            </a:tbl>
          </a:graphicData>
        </a:graphic>
      </p:graphicFrame>
      <p:sp>
        <p:nvSpPr>
          <p:cNvPr id="13" name="Footer Placeholder 1">
            <a:extLst>
              <a:ext uri="{FF2B5EF4-FFF2-40B4-BE49-F238E27FC236}">
                <a16:creationId xmlns:a16="http://schemas.microsoft.com/office/drawing/2014/main" id="{84086E6C-4303-4626-8E6A-53B8A985F440}"/>
              </a:ext>
            </a:extLst>
          </p:cNvPr>
          <p:cNvSpPr>
            <a:spLocks noGrp="1" noChangeArrowheads="1"/>
          </p:cNvSpPr>
          <p:nvPr/>
        </p:nvSpPr>
        <p:spPr bwMode="auto">
          <a:xfrm>
            <a:off x="1485900" y="6629738"/>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14" name="Picture 13">
            <a:extLst>
              <a:ext uri="{FF2B5EF4-FFF2-40B4-BE49-F238E27FC236}">
                <a16:creationId xmlns:a16="http://schemas.microsoft.com/office/drawing/2014/main" id="{A8707447-5F86-4811-9522-9EE8CE1A5EF3}"/>
              </a:ext>
            </a:extLst>
          </p:cNvPr>
          <p:cNvPicPr>
            <a:picLocks noChangeAspect="1" noChangeArrowheads="1"/>
          </p:cNvPicPr>
          <p:nvPr/>
        </p:nvPicPr>
        <p:blipFill>
          <a:blip r:embed="rId5"/>
          <a:stretch>
            <a:fillRect/>
          </a:stretch>
        </p:blipFill>
        <p:spPr bwMode="auto">
          <a:xfrm>
            <a:off x="8386763" y="145797"/>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green text on a black background&#10;&#10;AI-generated content may be incorrect.">
            <a:extLst>
              <a:ext uri="{FF2B5EF4-FFF2-40B4-BE49-F238E27FC236}">
                <a16:creationId xmlns:a16="http://schemas.microsoft.com/office/drawing/2014/main" id="{F0178BD1-EC3E-42CD-A37E-6669CD4AC7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193" y="140949"/>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0C01FB70-6848-4DBD-9B7C-F5ED3029BB54}"/>
              </a:ext>
            </a:extLst>
          </p:cNvPr>
          <p:cNvSpPr/>
          <p:nvPr/>
        </p:nvSpPr>
        <p:spPr>
          <a:xfrm>
            <a:off x="0" y="5964576"/>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17" name="Slide Number Placeholder 2">
            <a:extLst>
              <a:ext uri="{FF2B5EF4-FFF2-40B4-BE49-F238E27FC236}">
                <a16:creationId xmlns:a16="http://schemas.microsoft.com/office/drawing/2014/main" id="{33CC0325-CBFD-41FA-A44F-24EC878CC001}"/>
              </a:ext>
            </a:extLst>
          </p:cNvPr>
          <p:cNvSpPr>
            <a:spLocks noGrp="1" noChangeArrowheads="1"/>
          </p:cNvSpPr>
          <p:nvPr/>
        </p:nvSpPr>
        <p:spPr bwMode="auto">
          <a:xfrm>
            <a:off x="7716838" y="5909013"/>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3</a:t>
            </a:fld>
            <a:endParaRPr lang="en-US" altLang="en-US" sz="800" b="1" dirty="0">
              <a:solidFill>
                <a:schemeClr val="bg1"/>
              </a:solidFill>
            </a:endParaRPr>
          </a:p>
        </p:txBody>
      </p:sp>
      <p:pic>
        <p:nvPicPr>
          <p:cNvPr id="18" name="Picture 17" descr="A black and white sign with black text&#10;&#10;AI-generated content may be incorrect.">
            <a:extLst>
              <a:ext uri="{FF2B5EF4-FFF2-40B4-BE49-F238E27FC236}">
                <a16:creationId xmlns:a16="http://schemas.microsoft.com/office/drawing/2014/main" id="{A5300F5C-BA33-4D5C-9186-2CDF8E58CB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07325" y="632017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A green text on a white background&#10;&#10;AI-generated content may be incorrect.">
            <a:extLst>
              <a:ext uri="{FF2B5EF4-FFF2-40B4-BE49-F238E27FC236}">
                <a16:creationId xmlns:a16="http://schemas.microsoft.com/office/drawing/2014/main" id="{CE108D92-3ED9-4DCF-BA29-2EF125B034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0363" y="6342401"/>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A blue and grey logo&#10;&#10;AI-generated content may be incorrect.">
            <a:extLst>
              <a:ext uri="{FF2B5EF4-FFF2-40B4-BE49-F238E27FC236}">
                <a16:creationId xmlns:a16="http://schemas.microsoft.com/office/drawing/2014/main" id="{B75B4BFF-775D-4282-BBCB-F3AF322AA6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9275" y="6345576"/>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990027" y="7094"/>
            <a:ext cx="5163945" cy="882701"/>
          </a:xfrm>
        </p:spPr>
        <p:txBody>
          <a:bodyPr/>
          <a:lstStyle/>
          <a:p>
            <a:pPr algn="ctr" eaLnBrk="1" fontAlgn="auto" hangingPunct="1">
              <a:spcAft>
                <a:spcPts val="0"/>
              </a:spcAft>
              <a:defRPr/>
            </a:pPr>
            <a:r>
              <a:rPr lang="en-US" dirty="0"/>
              <a:t>Ratio of Pressure to Leakage</a:t>
            </a:r>
          </a:p>
        </p:txBody>
      </p:sp>
      <p:sp>
        <p:nvSpPr>
          <p:cNvPr id="29698" name="Rectangle 3"/>
          <p:cNvSpPr>
            <a:spLocks noGrp="1" noChangeArrowheads="1"/>
          </p:cNvSpPr>
          <p:nvPr>
            <p:ph idx="4294967295"/>
          </p:nvPr>
        </p:nvSpPr>
        <p:spPr>
          <a:xfrm>
            <a:off x="784225" y="1492250"/>
            <a:ext cx="8359775" cy="485775"/>
          </a:xfrm>
        </p:spPr>
        <p:txBody>
          <a:bodyPr>
            <a:normAutofit fontScale="85000" lnSpcReduction="10000"/>
          </a:bodyPr>
          <a:lstStyle/>
          <a:p>
            <a:pPr eaLnBrk="1" hangingPunct="1">
              <a:buFontTx/>
              <a:buNone/>
            </a:pPr>
            <a:r>
              <a:rPr lang="en-US" b="1" dirty="0">
                <a:solidFill>
                  <a:srgbClr val="000066"/>
                </a:solidFill>
                <a:ea typeface="ＭＳ Ｐゴシック"/>
                <a:cs typeface="ＭＳ Ｐゴシック"/>
              </a:rPr>
              <a:t>		 Zone Pressures         	       “Relative” Size of Leaks</a:t>
            </a:r>
          </a:p>
        </p:txBody>
      </p:sp>
      <p:graphicFrame>
        <p:nvGraphicFramePr>
          <p:cNvPr id="26692" name="Group 68"/>
          <p:cNvGraphicFramePr>
            <a:graphicFrameLocks noGrp="1"/>
          </p:cNvGraphicFramePr>
          <p:nvPr>
            <p:extLst>
              <p:ext uri="{D42A27DB-BD31-4B8C-83A1-F6EECF244321}">
                <p14:modId xmlns:p14="http://schemas.microsoft.com/office/powerpoint/2010/main" val="3379072440"/>
              </p:ext>
            </p:extLst>
          </p:nvPr>
        </p:nvGraphicFramePr>
        <p:xfrm>
          <a:off x="387350" y="2168525"/>
          <a:ext cx="3975100" cy="3649666"/>
        </p:xfrm>
        <a:graphic>
          <a:graphicData uri="http://schemas.openxmlformats.org/drawingml/2006/table">
            <a:tbl>
              <a:tblPr/>
              <a:tblGrid>
                <a:gridCol w="19558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ＭＳ Ｐゴシック"/>
                          <a:cs typeface="ＭＳ Ｐゴシック"/>
                        </a:rPr>
                        <a:t>House-Zone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ＭＳ Ｐゴシック"/>
                          <a:cs typeface="ＭＳ Ｐゴシック"/>
                        </a:rPr>
                        <a:t>Zone-Outside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0"/>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12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38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1"/>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2"/>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37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3"/>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41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4"/>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45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5"/>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48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6"/>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49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7"/>
                  </a:ext>
                </a:extLst>
              </a:tr>
            </a:tbl>
          </a:graphicData>
        </a:graphic>
      </p:graphicFrame>
      <p:graphicFrame>
        <p:nvGraphicFramePr>
          <p:cNvPr id="26693" name="Group 69"/>
          <p:cNvGraphicFramePr>
            <a:graphicFrameLocks noGrp="1"/>
          </p:cNvGraphicFramePr>
          <p:nvPr>
            <p:extLst>
              <p:ext uri="{D42A27DB-BD31-4B8C-83A1-F6EECF244321}">
                <p14:modId xmlns:p14="http://schemas.microsoft.com/office/powerpoint/2010/main" val="291340809"/>
              </p:ext>
            </p:extLst>
          </p:nvPr>
        </p:nvGraphicFramePr>
        <p:xfrm>
          <a:off x="4772025" y="2168525"/>
          <a:ext cx="3975100" cy="3660775"/>
        </p:xfrm>
        <a:graphic>
          <a:graphicData uri="http://schemas.openxmlformats.org/drawingml/2006/table">
            <a:tbl>
              <a:tblPr/>
              <a:tblGrid>
                <a:gridCol w="19558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ＭＳ Ｐゴシック"/>
                          <a:cs typeface="ＭＳ Ｐゴシック"/>
                        </a:rPr>
                        <a:t>House-Zone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ＭＳ Ｐゴシック"/>
                          <a:cs typeface="ＭＳ Ｐゴシック"/>
                        </a:rPr>
                        <a:t>Zone-Outside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0"/>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1"/>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2"/>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3"/>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50565C"/>
                          </a:solidFill>
                          <a:effectLst/>
                          <a:latin typeface="Arial" charset="0"/>
                          <a:ea typeface="ＭＳ Ｐゴシック"/>
                          <a:cs typeface="ＭＳ Ｐゴシック"/>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4"/>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5"/>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6"/>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7"/>
                  </a:ext>
                </a:extLst>
              </a:tr>
            </a:tbl>
          </a:graphicData>
        </a:graphic>
      </p:graphicFrame>
      <p:sp>
        <p:nvSpPr>
          <p:cNvPr id="13"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defRPr/>
            </a:pPr>
            <a:r>
              <a:rPr lang="en-US" sz="1200" cap="all" dirty="0">
                <a:solidFill>
                  <a:schemeClr val="bg1"/>
                </a:solidFill>
                <a:ea typeface="ＭＳ Ｐゴシック" charset="-128"/>
                <a:cs typeface="ＭＳ Ｐゴシック" charset="-128"/>
              </a:rPr>
              <a:t>Zone Pressure diagnostics</a:t>
            </a:r>
          </a:p>
        </p:txBody>
      </p:sp>
      <p:sp>
        <p:nvSpPr>
          <p:cNvPr id="3" name="TextBox 2">
            <a:extLst>
              <a:ext uri="{FF2B5EF4-FFF2-40B4-BE49-F238E27FC236}">
                <a16:creationId xmlns:a16="http://schemas.microsoft.com/office/drawing/2014/main" id="{954F4FE1-1F71-44AB-8EF5-86211FB55D98}"/>
              </a:ext>
            </a:extLst>
          </p:cNvPr>
          <p:cNvSpPr txBox="1"/>
          <p:nvPr/>
        </p:nvSpPr>
        <p:spPr>
          <a:xfrm>
            <a:off x="135372" y="5829300"/>
            <a:ext cx="4436628" cy="838200"/>
          </a:xfrm>
          <a:prstGeom prst="rect">
            <a:avLst/>
          </a:prstGeom>
        </p:spPr>
        <p:txBody>
          <a:bodyPr vert="horz" wrap="square" lIns="91440" tIns="45720" rIns="91440" bIns="45720" rtlCol="0">
            <a:no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b="1" i="0" u="none" strike="noStrike" kern="1200" cap="none" spc="0" normalizeH="0" baseline="0" noProof="0" dirty="0">
                <a:ln>
                  <a:noFill/>
                </a:ln>
                <a:solidFill>
                  <a:srgbClr val="130A88"/>
                </a:solidFill>
                <a:effectLst/>
                <a:uLnTx/>
                <a:uFillTx/>
                <a:latin typeface="Arial Narrow"/>
                <a:ea typeface="+mn-ea"/>
                <a:cs typeface="Arial Narrow"/>
              </a:rPr>
              <a:t> </a:t>
            </a:r>
          </a:p>
        </p:txBody>
      </p:sp>
      <p:sp>
        <p:nvSpPr>
          <p:cNvPr id="12" name="TextBox 11">
            <a:extLst>
              <a:ext uri="{FF2B5EF4-FFF2-40B4-BE49-F238E27FC236}">
                <a16:creationId xmlns:a16="http://schemas.microsoft.com/office/drawing/2014/main" id="{D4A9BA56-D83D-47CF-BF69-3B151A7C281F}"/>
              </a:ext>
            </a:extLst>
          </p:cNvPr>
          <p:cNvSpPr txBox="1"/>
          <p:nvPr/>
        </p:nvSpPr>
        <p:spPr>
          <a:xfrm>
            <a:off x="4944047" y="5744091"/>
            <a:ext cx="3575988" cy="838200"/>
          </a:xfrm>
          <a:prstGeom prst="rect">
            <a:avLst/>
          </a:prstGeom>
        </p:spPr>
        <p:txBody>
          <a:bodyPr vert="horz" wrap="square" lIns="91440" tIns="45720" rIns="91440" bIns="45720" rtlCol="0">
            <a:noAutofit/>
          </a:bodyPr>
          <a:lstStyle/>
          <a:p>
            <a:pPr algn="ctr" fontAlgn="auto">
              <a:spcBef>
                <a:spcPts val="0"/>
              </a:spcBef>
              <a:spcAft>
                <a:spcPts val="0"/>
              </a:spcAft>
            </a:pPr>
            <a:r>
              <a:rPr lang="en-US" b="1" dirty="0">
                <a:solidFill>
                  <a:srgbClr val="130A88"/>
                </a:solidFill>
                <a:latin typeface="Arial Narrow"/>
                <a:ea typeface="+mn-ea"/>
                <a:cs typeface="Arial Narrow"/>
              </a:rPr>
              <a:t> </a:t>
            </a:r>
            <a:endParaRPr kumimoji="0" lang="en-US" sz="1800" b="1" i="0" u="none" strike="noStrike" kern="1200" cap="none" spc="0" normalizeH="0" baseline="0" noProof="0" dirty="0">
              <a:ln>
                <a:noFill/>
              </a:ln>
              <a:solidFill>
                <a:srgbClr val="130A88"/>
              </a:solidFill>
              <a:effectLst/>
              <a:uLnTx/>
              <a:uFillTx/>
              <a:latin typeface="Arial Narrow"/>
              <a:ea typeface="+mn-ea"/>
              <a:cs typeface="Arial Narrow"/>
            </a:endParaRPr>
          </a:p>
        </p:txBody>
      </p:sp>
      <p:sp>
        <p:nvSpPr>
          <p:cNvPr id="9" name="Footer Placeholder 1">
            <a:extLst>
              <a:ext uri="{FF2B5EF4-FFF2-40B4-BE49-F238E27FC236}">
                <a16:creationId xmlns:a16="http://schemas.microsoft.com/office/drawing/2014/main" id="{8018C376-D2B3-4F48-BE92-17052B595BA1}"/>
              </a:ext>
            </a:extLst>
          </p:cNvPr>
          <p:cNvSpPr>
            <a:spLocks noGrp="1" noChangeArrowheads="1"/>
          </p:cNvSpPr>
          <p:nvPr/>
        </p:nvSpPr>
        <p:spPr bwMode="auto">
          <a:xfrm>
            <a:off x="1485900" y="6629738"/>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10" name="Rectangle 9">
            <a:extLst>
              <a:ext uri="{FF2B5EF4-FFF2-40B4-BE49-F238E27FC236}">
                <a16:creationId xmlns:a16="http://schemas.microsoft.com/office/drawing/2014/main" id="{9ADF2024-EC3C-4C0A-B8F7-76CEBC3DAF32}"/>
              </a:ext>
            </a:extLst>
          </p:cNvPr>
          <p:cNvSpPr/>
          <p:nvPr/>
        </p:nvSpPr>
        <p:spPr>
          <a:xfrm>
            <a:off x="0" y="5964576"/>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11" name="Slide Number Placeholder 2">
            <a:extLst>
              <a:ext uri="{FF2B5EF4-FFF2-40B4-BE49-F238E27FC236}">
                <a16:creationId xmlns:a16="http://schemas.microsoft.com/office/drawing/2014/main" id="{83041E00-D491-4F70-88BA-99271A4018DC}"/>
              </a:ext>
            </a:extLst>
          </p:cNvPr>
          <p:cNvSpPr>
            <a:spLocks noGrp="1" noChangeArrowheads="1"/>
          </p:cNvSpPr>
          <p:nvPr/>
        </p:nvSpPr>
        <p:spPr bwMode="auto">
          <a:xfrm>
            <a:off x="7716838" y="5909013"/>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30</a:t>
            </a:fld>
            <a:endParaRPr lang="en-US" altLang="en-US" sz="800" b="1" dirty="0">
              <a:solidFill>
                <a:schemeClr val="bg1"/>
              </a:solidFill>
            </a:endParaRPr>
          </a:p>
        </p:txBody>
      </p:sp>
      <p:pic>
        <p:nvPicPr>
          <p:cNvPr id="14" name="Picture 13" descr="A black and white sign with black text&#10;&#10;AI-generated content may be incorrect.">
            <a:extLst>
              <a:ext uri="{FF2B5EF4-FFF2-40B4-BE49-F238E27FC236}">
                <a16:creationId xmlns:a16="http://schemas.microsoft.com/office/drawing/2014/main" id="{D8E49C22-BA09-40CC-84A0-B4679CBD98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2017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green text on a white background&#10;&#10;AI-generated content may be incorrect.">
            <a:extLst>
              <a:ext uri="{FF2B5EF4-FFF2-40B4-BE49-F238E27FC236}">
                <a16:creationId xmlns:a16="http://schemas.microsoft.com/office/drawing/2014/main" id="{F5DCBDEF-6680-4014-9428-50CB48D959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42401"/>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blue and grey logo&#10;&#10;AI-generated content may be incorrect.">
            <a:extLst>
              <a:ext uri="{FF2B5EF4-FFF2-40B4-BE49-F238E27FC236}">
                <a16:creationId xmlns:a16="http://schemas.microsoft.com/office/drawing/2014/main" id="{B061BFA8-F493-4BCE-853D-93C7D4EB3C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45576"/>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C45B5DA6-551C-4663-BEEC-263282EA1D63}"/>
              </a:ext>
            </a:extLst>
          </p:cNvPr>
          <p:cNvPicPr>
            <a:picLocks noChangeAspect="1" noChangeArrowheads="1"/>
          </p:cNvPicPr>
          <p:nvPr/>
        </p:nvPicPr>
        <p:blipFill>
          <a:blip r:embed="rId6"/>
          <a:stretch>
            <a:fillRect/>
          </a:stretch>
        </p:blipFill>
        <p:spPr bwMode="auto">
          <a:xfrm>
            <a:off x="8386763" y="145797"/>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 green text on a black background&#10;&#10;AI-generated content may be incorrect.">
            <a:extLst>
              <a:ext uri="{FF2B5EF4-FFF2-40B4-BE49-F238E27FC236}">
                <a16:creationId xmlns:a16="http://schemas.microsoft.com/office/drawing/2014/main" id="{F468CA22-F8E6-4D5A-9FEE-CD46765532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40949"/>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0962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027735" y="-15950"/>
            <a:ext cx="5088530" cy="882700"/>
          </a:xfrm>
        </p:spPr>
        <p:txBody>
          <a:bodyPr/>
          <a:lstStyle/>
          <a:p>
            <a:pPr algn="ctr" eaLnBrk="1" fontAlgn="auto" hangingPunct="1">
              <a:spcAft>
                <a:spcPts val="0"/>
              </a:spcAft>
              <a:defRPr/>
            </a:pPr>
            <a:r>
              <a:rPr lang="en-US" dirty="0"/>
              <a:t>Ratio of Pressure to Leakage</a:t>
            </a:r>
          </a:p>
        </p:txBody>
      </p:sp>
      <p:sp>
        <p:nvSpPr>
          <p:cNvPr id="29698" name="Rectangle 3"/>
          <p:cNvSpPr>
            <a:spLocks noGrp="1" noChangeArrowheads="1"/>
          </p:cNvSpPr>
          <p:nvPr>
            <p:ph idx="4294967295"/>
          </p:nvPr>
        </p:nvSpPr>
        <p:spPr>
          <a:xfrm>
            <a:off x="1515745" y="1123950"/>
            <a:ext cx="8359775" cy="485775"/>
          </a:xfrm>
        </p:spPr>
        <p:txBody>
          <a:bodyPr/>
          <a:lstStyle/>
          <a:p>
            <a:pPr eaLnBrk="1" hangingPunct="1">
              <a:buFontTx/>
              <a:buNone/>
            </a:pPr>
            <a:r>
              <a:rPr lang="en-US" b="1" dirty="0">
                <a:solidFill>
                  <a:srgbClr val="000066"/>
                </a:solidFill>
                <a:ea typeface="ＭＳ Ｐゴシック"/>
                <a:cs typeface="ＭＳ Ｐゴシック"/>
              </a:rPr>
              <a:t>Pressures         	    “Relative” Size of Leaks</a:t>
            </a:r>
          </a:p>
        </p:txBody>
      </p:sp>
      <p:graphicFrame>
        <p:nvGraphicFramePr>
          <p:cNvPr id="26692" name="Group 68"/>
          <p:cNvGraphicFramePr>
            <a:graphicFrameLocks noGrp="1"/>
          </p:cNvGraphicFramePr>
          <p:nvPr>
            <p:extLst>
              <p:ext uri="{D42A27DB-BD31-4B8C-83A1-F6EECF244321}">
                <p14:modId xmlns:p14="http://schemas.microsoft.com/office/powerpoint/2010/main" val="2790685656"/>
              </p:ext>
            </p:extLst>
          </p:nvPr>
        </p:nvGraphicFramePr>
        <p:xfrm>
          <a:off x="1118870" y="1800225"/>
          <a:ext cx="2308225" cy="3918271"/>
        </p:xfrm>
        <a:graphic>
          <a:graphicData uri="http://schemas.openxmlformats.org/drawingml/2006/table">
            <a:tbl>
              <a:tblPr/>
              <a:tblGrid>
                <a:gridCol w="1135677">
                  <a:extLst>
                    <a:ext uri="{9D8B030D-6E8A-4147-A177-3AD203B41FA5}">
                      <a16:colId xmlns:a16="http://schemas.microsoft.com/office/drawing/2014/main" val="20000"/>
                    </a:ext>
                  </a:extLst>
                </a:gridCol>
                <a:gridCol w="1172548">
                  <a:extLst>
                    <a:ext uri="{9D8B030D-6E8A-4147-A177-3AD203B41FA5}">
                      <a16:colId xmlns:a16="http://schemas.microsoft.com/office/drawing/2014/main" val="20001"/>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ＭＳ Ｐゴシック"/>
                          <a:cs typeface="ＭＳ Ｐゴシック"/>
                        </a:rPr>
                        <a:t>House-Zone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ＭＳ Ｐゴシック"/>
                          <a:cs typeface="ＭＳ Ｐゴシック"/>
                        </a:rPr>
                        <a:t>Zone-Outside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0"/>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12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38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1"/>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2"/>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37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3"/>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41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4"/>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45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5"/>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48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6"/>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49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7"/>
                  </a:ext>
                </a:extLst>
              </a:tr>
            </a:tbl>
          </a:graphicData>
        </a:graphic>
      </p:graphicFrame>
      <p:graphicFrame>
        <p:nvGraphicFramePr>
          <p:cNvPr id="26693" name="Group 69"/>
          <p:cNvGraphicFramePr>
            <a:graphicFrameLocks noGrp="1"/>
          </p:cNvGraphicFramePr>
          <p:nvPr>
            <p:extLst>
              <p:ext uri="{D42A27DB-BD31-4B8C-83A1-F6EECF244321}">
                <p14:modId xmlns:p14="http://schemas.microsoft.com/office/powerpoint/2010/main" val="40774155"/>
              </p:ext>
            </p:extLst>
          </p:nvPr>
        </p:nvGraphicFramePr>
        <p:xfrm>
          <a:off x="3577463" y="1800225"/>
          <a:ext cx="2192781" cy="3929380"/>
        </p:xfrm>
        <a:graphic>
          <a:graphicData uri="http://schemas.openxmlformats.org/drawingml/2006/table">
            <a:tbl>
              <a:tblPr/>
              <a:tblGrid>
                <a:gridCol w="1078876">
                  <a:extLst>
                    <a:ext uri="{9D8B030D-6E8A-4147-A177-3AD203B41FA5}">
                      <a16:colId xmlns:a16="http://schemas.microsoft.com/office/drawing/2014/main" val="20000"/>
                    </a:ext>
                  </a:extLst>
                </a:gridCol>
                <a:gridCol w="1113905">
                  <a:extLst>
                    <a:ext uri="{9D8B030D-6E8A-4147-A177-3AD203B41FA5}">
                      <a16:colId xmlns:a16="http://schemas.microsoft.com/office/drawing/2014/main" val="20001"/>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ＭＳ Ｐゴシック"/>
                          <a:cs typeface="ＭＳ Ｐゴシック"/>
                        </a:rPr>
                        <a:t>House-Zone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ＭＳ Ｐゴシック"/>
                          <a:cs typeface="ＭＳ Ｐゴシック"/>
                        </a:rPr>
                        <a:t>Zone-Outside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0"/>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1"/>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2"/>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1/2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3"/>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4"/>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5"/>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1/8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6"/>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1/13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7"/>
                  </a:ext>
                </a:extLst>
              </a:tr>
            </a:tbl>
          </a:graphicData>
        </a:graphic>
      </p:graphicFrame>
      <p:sp>
        <p:nvSpPr>
          <p:cNvPr id="13"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defRPr/>
            </a:pPr>
            <a:r>
              <a:rPr lang="en-US" sz="1200" cap="all" dirty="0">
                <a:solidFill>
                  <a:schemeClr val="bg1"/>
                </a:solidFill>
                <a:ea typeface="ＭＳ Ｐゴシック" charset="-128"/>
                <a:cs typeface="ＭＳ Ｐゴシック" charset="-128"/>
              </a:rPr>
              <a:t>Zone Pressure diagnostics</a:t>
            </a:r>
          </a:p>
        </p:txBody>
      </p:sp>
      <p:sp>
        <p:nvSpPr>
          <p:cNvPr id="12" name="TextBox 11">
            <a:extLst>
              <a:ext uri="{FF2B5EF4-FFF2-40B4-BE49-F238E27FC236}">
                <a16:creationId xmlns:a16="http://schemas.microsoft.com/office/drawing/2014/main" id="{D4A9BA56-D83D-47CF-BF69-3B151A7C281F}"/>
              </a:ext>
            </a:extLst>
          </p:cNvPr>
          <p:cNvSpPr txBox="1"/>
          <p:nvPr/>
        </p:nvSpPr>
        <p:spPr>
          <a:xfrm>
            <a:off x="4944047" y="5744091"/>
            <a:ext cx="3575988" cy="838200"/>
          </a:xfrm>
          <a:prstGeom prst="rect">
            <a:avLst/>
          </a:prstGeom>
        </p:spPr>
        <p:txBody>
          <a:bodyPr vert="horz" wrap="square" lIns="91440" tIns="45720" rIns="91440" bIns="45720" rtlCol="0">
            <a:noAutofit/>
          </a:bodyPr>
          <a:lstStyle/>
          <a:p>
            <a:pPr algn="ctr" fontAlgn="auto">
              <a:spcBef>
                <a:spcPts val="0"/>
              </a:spcBef>
              <a:spcAft>
                <a:spcPts val="0"/>
              </a:spcAft>
            </a:pPr>
            <a:r>
              <a:rPr lang="en-US" b="1" dirty="0">
                <a:solidFill>
                  <a:srgbClr val="130A88"/>
                </a:solidFill>
                <a:latin typeface="Arial Narrow"/>
                <a:ea typeface="+mn-ea"/>
                <a:cs typeface="Arial Narrow"/>
              </a:rPr>
              <a:t> </a:t>
            </a:r>
            <a:endParaRPr kumimoji="0" lang="en-US" sz="1800" b="1" i="0" u="none" strike="noStrike" kern="1200" cap="none" spc="0" normalizeH="0" baseline="0" noProof="0" dirty="0">
              <a:ln>
                <a:noFill/>
              </a:ln>
              <a:solidFill>
                <a:srgbClr val="130A88"/>
              </a:solidFill>
              <a:effectLst/>
              <a:uLnTx/>
              <a:uFillTx/>
              <a:latin typeface="Arial Narrow"/>
              <a:ea typeface="+mn-ea"/>
              <a:cs typeface="Arial Narrow"/>
            </a:endParaRPr>
          </a:p>
        </p:txBody>
      </p:sp>
      <p:graphicFrame>
        <p:nvGraphicFramePr>
          <p:cNvPr id="2" name="Table 1">
            <a:extLst>
              <a:ext uri="{FF2B5EF4-FFF2-40B4-BE49-F238E27FC236}">
                <a16:creationId xmlns:a16="http://schemas.microsoft.com/office/drawing/2014/main" id="{FC8B3E04-5CB5-4F3A-945E-EE2D440A3A64}"/>
              </a:ext>
            </a:extLst>
          </p:cNvPr>
          <p:cNvGraphicFramePr>
            <a:graphicFrameLocks noGrp="1"/>
          </p:cNvGraphicFramePr>
          <p:nvPr>
            <p:extLst>
              <p:ext uri="{D42A27DB-BD31-4B8C-83A1-F6EECF244321}">
                <p14:modId xmlns:p14="http://schemas.microsoft.com/office/powerpoint/2010/main" val="4078151533"/>
              </p:ext>
            </p:extLst>
          </p:nvPr>
        </p:nvGraphicFramePr>
        <p:xfrm>
          <a:off x="5913120" y="1784350"/>
          <a:ext cx="2192781" cy="3929380"/>
        </p:xfrm>
        <a:graphic>
          <a:graphicData uri="http://schemas.openxmlformats.org/drawingml/2006/table">
            <a:tbl>
              <a:tblPr/>
              <a:tblGrid>
                <a:gridCol w="1078876">
                  <a:extLst>
                    <a:ext uri="{9D8B030D-6E8A-4147-A177-3AD203B41FA5}">
                      <a16:colId xmlns:a16="http://schemas.microsoft.com/office/drawing/2014/main" val="510058390"/>
                    </a:ext>
                  </a:extLst>
                </a:gridCol>
                <a:gridCol w="1113905">
                  <a:extLst>
                    <a:ext uri="{9D8B030D-6E8A-4147-A177-3AD203B41FA5}">
                      <a16:colId xmlns:a16="http://schemas.microsoft.com/office/drawing/2014/main" val="4260862518"/>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ＭＳ Ｐゴシック"/>
                          <a:cs typeface="ＭＳ Ｐゴシック"/>
                        </a:rPr>
                        <a:t>House-Zone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ＭＳ Ｐゴシック"/>
                          <a:cs typeface="ＭＳ Ｐゴシック"/>
                        </a:rPr>
                        <a:t>Zone-Outside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2256112213"/>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2113558464"/>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758799717"/>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331575780"/>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50565C"/>
                          </a:solidFill>
                          <a:effectLst/>
                          <a:latin typeface="Arial" charset="0"/>
                          <a:ea typeface="ＭＳ Ｐゴシック"/>
                          <a:cs typeface="ＭＳ Ｐゴシック"/>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3926087491"/>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252849299"/>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3807358328"/>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974319669"/>
                  </a:ext>
                </a:extLst>
              </a:tr>
            </a:tbl>
          </a:graphicData>
        </a:graphic>
      </p:graphicFrame>
      <p:sp>
        <p:nvSpPr>
          <p:cNvPr id="19" name="Footer Placeholder 1">
            <a:extLst>
              <a:ext uri="{FF2B5EF4-FFF2-40B4-BE49-F238E27FC236}">
                <a16:creationId xmlns:a16="http://schemas.microsoft.com/office/drawing/2014/main" id="{E39BF7E2-08F5-4D1E-A743-C83EEEBFF01E}"/>
              </a:ext>
            </a:extLst>
          </p:cNvPr>
          <p:cNvSpPr>
            <a:spLocks noGrp="1" noChangeArrowheads="1"/>
          </p:cNvSpPr>
          <p:nvPr/>
        </p:nvSpPr>
        <p:spPr bwMode="auto">
          <a:xfrm>
            <a:off x="1485900" y="6629738"/>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sp>
        <p:nvSpPr>
          <p:cNvPr id="20" name="Rectangle 19">
            <a:extLst>
              <a:ext uri="{FF2B5EF4-FFF2-40B4-BE49-F238E27FC236}">
                <a16:creationId xmlns:a16="http://schemas.microsoft.com/office/drawing/2014/main" id="{1454F32A-B3C3-47E2-BBD5-F10ED5922264}"/>
              </a:ext>
            </a:extLst>
          </p:cNvPr>
          <p:cNvSpPr/>
          <p:nvPr/>
        </p:nvSpPr>
        <p:spPr>
          <a:xfrm>
            <a:off x="0" y="5964576"/>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21" name="Slide Number Placeholder 2">
            <a:extLst>
              <a:ext uri="{FF2B5EF4-FFF2-40B4-BE49-F238E27FC236}">
                <a16:creationId xmlns:a16="http://schemas.microsoft.com/office/drawing/2014/main" id="{4210B5CE-AAA8-4579-AA48-67BB8A6F397E}"/>
              </a:ext>
            </a:extLst>
          </p:cNvPr>
          <p:cNvSpPr>
            <a:spLocks noGrp="1" noChangeArrowheads="1"/>
          </p:cNvSpPr>
          <p:nvPr/>
        </p:nvSpPr>
        <p:spPr bwMode="auto">
          <a:xfrm>
            <a:off x="7716838" y="5909013"/>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31</a:t>
            </a:fld>
            <a:endParaRPr lang="en-US" altLang="en-US" sz="800" b="1" dirty="0">
              <a:solidFill>
                <a:schemeClr val="bg1"/>
              </a:solidFill>
            </a:endParaRPr>
          </a:p>
        </p:txBody>
      </p:sp>
      <p:pic>
        <p:nvPicPr>
          <p:cNvPr id="22" name="Picture 21" descr="A black and white sign with black text&#10;&#10;AI-generated content may be incorrect.">
            <a:extLst>
              <a:ext uri="{FF2B5EF4-FFF2-40B4-BE49-F238E27FC236}">
                <a16:creationId xmlns:a16="http://schemas.microsoft.com/office/drawing/2014/main" id="{ED0F4B4B-902D-44F7-BD93-9533D12DE8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325" y="632017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A green text on a white background&#10;&#10;AI-generated content may be incorrect.">
            <a:extLst>
              <a:ext uri="{FF2B5EF4-FFF2-40B4-BE49-F238E27FC236}">
                <a16:creationId xmlns:a16="http://schemas.microsoft.com/office/drawing/2014/main" id="{38A1C26C-1A4A-485D-BB86-B0FB4DB321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0363" y="6342401"/>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A blue and grey logo&#10;&#10;AI-generated content may be incorrect.">
            <a:extLst>
              <a:ext uri="{FF2B5EF4-FFF2-40B4-BE49-F238E27FC236}">
                <a16:creationId xmlns:a16="http://schemas.microsoft.com/office/drawing/2014/main" id="{4E70FFAE-FFA3-421E-830C-7D5F19201C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275" y="6345576"/>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a:extLst>
              <a:ext uri="{FF2B5EF4-FFF2-40B4-BE49-F238E27FC236}">
                <a16:creationId xmlns:a16="http://schemas.microsoft.com/office/drawing/2014/main" id="{9858EC6D-0C25-4EB7-A5A4-28DA9D2F2D0A}"/>
              </a:ext>
            </a:extLst>
          </p:cNvPr>
          <p:cNvPicPr>
            <a:picLocks noChangeAspect="1" noChangeArrowheads="1"/>
          </p:cNvPicPr>
          <p:nvPr/>
        </p:nvPicPr>
        <p:blipFill>
          <a:blip r:embed="rId6"/>
          <a:stretch>
            <a:fillRect/>
          </a:stretch>
        </p:blipFill>
        <p:spPr bwMode="auto">
          <a:xfrm>
            <a:off x="8386763" y="145797"/>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A green text on a black background&#10;&#10;AI-generated content may be incorrect.">
            <a:extLst>
              <a:ext uri="{FF2B5EF4-FFF2-40B4-BE49-F238E27FC236}">
                <a16:creationId xmlns:a16="http://schemas.microsoft.com/office/drawing/2014/main" id="{C6962BD7-3627-446B-A9A1-D98241D2D5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40949"/>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4806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1" name="Picture 24" descr="ZPD_HouseFigure_A.png"/>
          <p:cNvPicPr>
            <a:picLocks noChangeAspect="1"/>
          </p:cNvPicPr>
          <p:nvPr/>
        </p:nvPicPr>
        <p:blipFill rotWithShape="1">
          <a:blip r:embed="rId3"/>
          <a:srcRect l="34253" t="14726" r="31023" b="29120"/>
          <a:stretch/>
        </p:blipFill>
        <p:spPr bwMode="auto">
          <a:xfrm>
            <a:off x="1286349" y="1833227"/>
            <a:ext cx="3568297" cy="4244529"/>
          </a:xfrm>
          <a:prstGeom prst="rect">
            <a:avLst/>
          </a:prstGeom>
          <a:noFill/>
          <a:ln w="9525">
            <a:noFill/>
            <a:miter lim="800000"/>
            <a:headEnd/>
            <a:tailEnd/>
          </a:ln>
        </p:spPr>
      </p:pic>
      <p:sp>
        <p:nvSpPr>
          <p:cNvPr id="25602" name="Text Box 22"/>
          <p:cNvSpPr txBox="1">
            <a:spLocks noChangeArrowheads="1"/>
          </p:cNvSpPr>
          <p:nvPr/>
        </p:nvSpPr>
        <p:spPr bwMode="auto">
          <a:xfrm>
            <a:off x="4867566" y="1785483"/>
            <a:ext cx="4156370" cy="3862596"/>
          </a:xfrm>
          <a:prstGeom prst="rect">
            <a:avLst/>
          </a:prstGeom>
          <a:noFill/>
          <a:ln w="9525">
            <a:noFill/>
            <a:miter lim="800000"/>
            <a:headEnd/>
            <a:tailEnd/>
          </a:ln>
        </p:spPr>
        <p:txBody>
          <a:bodyPr wrap="square" lIns="91440" tIns="45720" rIns="91440" bIns="45720" anchor="t">
            <a:spAutoFit/>
          </a:bodyPr>
          <a:lstStyle/>
          <a:p>
            <a:pPr>
              <a:spcBef>
                <a:spcPct val="50000"/>
              </a:spcBef>
            </a:pPr>
            <a:r>
              <a:rPr lang="en-US" b="1" dirty="0">
                <a:solidFill>
                  <a:srgbClr val="C00000"/>
                </a:solidFill>
              </a:rPr>
              <a:t>HOUSE</a:t>
            </a:r>
            <a:r>
              <a:rPr lang="en-US" dirty="0">
                <a:solidFill>
                  <a:srgbClr val="C00000"/>
                </a:solidFill>
              </a:rPr>
              <a:t>:</a:t>
            </a:r>
            <a:r>
              <a:rPr lang="en-US" dirty="0">
                <a:solidFill>
                  <a:srgbClr val="000066"/>
                </a:solidFill>
              </a:rPr>
              <a:t> The Conditioned Space, or Thermal Envelope. </a:t>
            </a:r>
          </a:p>
          <a:p>
            <a:pPr>
              <a:spcBef>
                <a:spcPct val="50000"/>
              </a:spcBef>
              <a:spcAft>
                <a:spcPts val="600"/>
              </a:spcAft>
            </a:pPr>
            <a:r>
              <a:rPr lang="en-US" dirty="0">
                <a:solidFill>
                  <a:srgbClr val="000066"/>
                </a:solidFill>
              </a:rPr>
              <a:t>  - Defined by </a:t>
            </a:r>
            <a:r>
              <a:rPr lang="en-US" b="1" dirty="0">
                <a:solidFill>
                  <a:srgbClr val="C00000"/>
                </a:solidFill>
              </a:rPr>
              <a:t>Air Barrier</a:t>
            </a:r>
            <a:endParaRPr lang="en-US" b="1" dirty="0">
              <a:solidFill>
                <a:srgbClr val="000066"/>
              </a:solidFill>
            </a:endParaRPr>
          </a:p>
          <a:p>
            <a:pPr>
              <a:spcBef>
                <a:spcPct val="50000"/>
              </a:spcBef>
            </a:pPr>
            <a:r>
              <a:rPr lang="en-US" b="1" dirty="0">
                <a:solidFill>
                  <a:srgbClr val="000066"/>
                </a:solidFill>
                <a:latin typeface="Arial"/>
              </a:rPr>
              <a:t>ZONE</a:t>
            </a:r>
            <a:r>
              <a:rPr lang="en-US" dirty="0">
                <a:solidFill>
                  <a:srgbClr val="000066"/>
                </a:solidFill>
                <a:latin typeface="Arial"/>
              </a:rPr>
              <a:t>: Attached unconditioned space between the </a:t>
            </a:r>
            <a:r>
              <a:rPr lang="en-US" b="1" dirty="0">
                <a:solidFill>
                  <a:srgbClr val="C00000"/>
                </a:solidFill>
                <a:latin typeface="Arial"/>
              </a:rPr>
              <a:t>House</a:t>
            </a:r>
            <a:r>
              <a:rPr lang="en-US" dirty="0">
                <a:solidFill>
                  <a:srgbClr val="000066"/>
                </a:solidFill>
                <a:latin typeface="Arial"/>
              </a:rPr>
              <a:t> and </a:t>
            </a:r>
            <a:r>
              <a:rPr lang="en-US" b="1" dirty="0">
                <a:solidFill>
                  <a:schemeClr val="accent4">
                    <a:lumMod val="60000"/>
                    <a:lumOff val="40000"/>
                  </a:schemeClr>
                </a:solidFill>
                <a:latin typeface="Arial"/>
              </a:rPr>
              <a:t>Outside</a:t>
            </a:r>
            <a:r>
              <a:rPr lang="en-US" dirty="0">
                <a:solidFill>
                  <a:srgbClr val="000066"/>
                </a:solidFill>
                <a:latin typeface="Arial"/>
              </a:rPr>
              <a:t>.</a:t>
            </a:r>
          </a:p>
          <a:p>
            <a:pPr>
              <a:spcBef>
                <a:spcPct val="50000"/>
              </a:spcBef>
            </a:pPr>
            <a:r>
              <a:rPr lang="en-US" b="1" i="1" dirty="0">
                <a:solidFill>
                  <a:srgbClr val="000066"/>
                </a:solidFill>
                <a:latin typeface="Arial"/>
              </a:rPr>
              <a:t>   - Acts as Pressure Buffer </a:t>
            </a:r>
            <a:endParaRPr lang="en-US" b="1" i="1" dirty="0">
              <a:solidFill>
                <a:srgbClr val="000066"/>
              </a:solidFill>
            </a:endParaRPr>
          </a:p>
          <a:p>
            <a:pPr>
              <a:spcBef>
                <a:spcPct val="50000"/>
              </a:spcBef>
            </a:pPr>
            <a:endParaRPr lang="en-US" sz="800" dirty="0">
              <a:solidFill>
                <a:srgbClr val="000066"/>
              </a:solidFill>
            </a:endParaRPr>
          </a:p>
        </p:txBody>
      </p:sp>
      <p:sp>
        <p:nvSpPr>
          <p:cNvPr id="21" name="Title 20"/>
          <p:cNvSpPr>
            <a:spLocks noGrp="1"/>
          </p:cNvSpPr>
          <p:nvPr>
            <p:ph type="title"/>
          </p:nvPr>
        </p:nvSpPr>
        <p:spPr>
          <a:xfrm>
            <a:off x="1791493" y="28495"/>
            <a:ext cx="5561013" cy="901700"/>
          </a:xfrm>
        </p:spPr>
        <p:txBody>
          <a:bodyPr wrap="square" numCol="1" anchorCtr="0" compatLnSpc="1">
            <a:prstTxWarp prst="textNoShape">
              <a:avLst/>
            </a:prstTxWarp>
          </a:bodyPr>
          <a:lstStyle/>
          <a:p>
            <a:pPr algn="ctr" eaLnBrk="1" hangingPunct="1">
              <a:defRPr/>
            </a:pPr>
            <a:r>
              <a:rPr lang="en-US" dirty="0">
                <a:ea typeface="ＭＳ Ｐゴシック"/>
                <a:cs typeface="ＭＳ Ｐゴシック"/>
              </a:rPr>
              <a:t>Zone Pressure Diagnostics (ZPD)</a:t>
            </a:r>
          </a:p>
        </p:txBody>
      </p:sp>
      <p:sp>
        <p:nvSpPr>
          <p:cNvPr id="25607" name="Text Box 20"/>
          <p:cNvSpPr txBox="1">
            <a:spLocks noChangeArrowheads="1"/>
          </p:cNvSpPr>
          <p:nvPr/>
        </p:nvSpPr>
        <p:spPr bwMode="auto">
          <a:xfrm>
            <a:off x="2259957" y="2350570"/>
            <a:ext cx="1688284" cy="461665"/>
          </a:xfrm>
          <a:prstGeom prst="rect">
            <a:avLst/>
          </a:prstGeom>
          <a:noFill/>
          <a:ln w="9525">
            <a:noFill/>
            <a:miter lim="800000"/>
            <a:headEnd/>
            <a:tailEnd/>
          </a:ln>
        </p:spPr>
        <p:txBody>
          <a:bodyPr wrap="none">
            <a:spAutoFit/>
          </a:bodyPr>
          <a:lstStyle/>
          <a:p>
            <a:pPr algn="ctr" defTabSz="914400"/>
            <a:r>
              <a:rPr lang="en-US" b="1" dirty="0">
                <a:solidFill>
                  <a:srgbClr val="130A88"/>
                </a:solidFill>
              </a:rPr>
              <a:t>Attic Zone</a:t>
            </a:r>
          </a:p>
        </p:txBody>
      </p:sp>
      <p:sp>
        <p:nvSpPr>
          <p:cNvPr id="25608" name="Text Box 22"/>
          <p:cNvSpPr txBox="1">
            <a:spLocks noChangeArrowheads="1"/>
          </p:cNvSpPr>
          <p:nvPr/>
        </p:nvSpPr>
        <p:spPr bwMode="auto">
          <a:xfrm>
            <a:off x="1855062" y="5563722"/>
            <a:ext cx="269626" cy="461665"/>
          </a:xfrm>
          <a:prstGeom prst="rect">
            <a:avLst/>
          </a:prstGeom>
          <a:noFill/>
          <a:ln w="9525">
            <a:noFill/>
            <a:miter lim="800000"/>
            <a:headEnd/>
            <a:tailEnd/>
          </a:ln>
        </p:spPr>
        <p:txBody>
          <a:bodyPr wrap="none">
            <a:spAutoFit/>
          </a:bodyPr>
          <a:lstStyle/>
          <a:p>
            <a:r>
              <a:rPr lang="en-US" b="1" dirty="0">
                <a:solidFill>
                  <a:srgbClr val="130A88"/>
                </a:solidFill>
              </a:rPr>
              <a:t> </a:t>
            </a:r>
          </a:p>
        </p:txBody>
      </p:sp>
      <p:sp>
        <p:nvSpPr>
          <p:cNvPr id="25609" name="Text Box 23"/>
          <p:cNvSpPr txBox="1">
            <a:spLocks noChangeArrowheads="1"/>
          </p:cNvSpPr>
          <p:nvPr/>
        </p:nvSpPr>
        <p:spPr bwMode="auto">
          <a:xfrm>
            <a:off x="2491358" y="3529160"/>
            <a:ext cx="1284326" cy="523220"/>
          </a:xfrm>
          <a:prstGeom prst="rect">
            <a:avLst/>
          </a:prstGeom>
          <a:noFill/>
          <a:ln w="9525">
            <a:noFill/>
            <a:miter lim="800000"/>
            <a:headEnd/>
            <a:tailEnd/>
          </a:ln>
        </p:spPr>
        <p:txBody>
          <a:bodyPr wrap="none">
            <a:spAutoFit/>
          </a:bodyPr>
          <a:lstStyle/>
          <a:p>
            <a:r>
              <a:rPr lang="en-US" sz="2800" b="1" dirty="0">
                <a:solidFill>
                  <a:srgbClr val="C00000"/>
                </a:solidFill>
              </a:rPr>
              <a:t>House</a:t>
            </a:r>
          </a:p>
        </p:txBody>
      </p:sp>
      <p:sp>
        <p:nvSpPr>
          <p:cNvPr id="25612" name="Rectangle 25"/>
          <p:cNvSpPr>
            <a:spLocks noChangeArrowheads="1"/>
          </p:cNvSpPr>
          <p:nvPr/>
        </p:nvSpPr>
        <p:spPr bwMode="auto">
          <a:xfrm>
            <a:off x="1844948" y="2966907"/>
            <a:ext cx="2451100" cy="3058480"/>
          </a:xfrm>
          <a:prstGeom prst="rect">
            <a:avLst/>
          </a:prstGeom>
          <a:noFill/>
          <a:ln w="76200">
            <a:solidFill>
              <a:srgbClr val="A81404"/>
            </a:solidFill>
            <a:miter lim="800000"/>
            <a:headEnd/>
            <a:tailEnd/>
          </a:ln>
        </p:spPr>
        <p:txBody>
          <a:bodyPr wrap="none" anchor="ctr"/>
          <a:lstStyle/>
          <a:p>
            <a:endParaRPr lang="en-US"/>
          </a:p>
        </p:txBody>
      </p:sp>
      <p:sp>
        <p:nvSpPr>
          <p:cNvPr id="17" name="Text Box 34">
            <a:extLst>
              <a:ext uri="{FF2B5EF4-FFF2-40B4-BE49-F238E27FC236}">
                <a16:creationId xmlns:a16="http://schemas.microsoft.com/office/drawing/2014/main" id="{06BBD085-0171-4DD2-8477-B9C5610DA651}"/>
              </a:ext>
            </a:extLst>
          </p:cNvPr>
          <p:cNvSpPr txBox="1">
            <a:spLocks noChangeArrowheads="1"/>
          </p:cNvSpPr>
          <p:nvPr/>
        </p:nvSpPr>
        <p:spPr bwMode="auto">
          <a:xfrm>
            <a:off x="2115245" y="1155335"/>
            <a:ext cx="1523174" cy="523220"/>
          </a:xfrm>
          <a:prstGeom prst="rect">
            <a:avLst/>
          </a:prstGeom>
          <a:noFill/>
          <a:ln w="9525">
            <a:noFill/>
            <a:miter lim="800000"/>
            <a:headEnd/>
            <a:tailEnd/>
          </a:ln>
        </p:spPr>
        <p:txBody>
          <a:bodyPr wrap="none">
            <a:spAutoFit/>
          </a:bodyPr>
          <a:lstStyle/>
          <a:p>
            <a:r>
              <a:rPr lang="en-US" sz="2800" b="1" dirty="0">
                <a:solidFill>
                  <a:schemeClr val="accent4">
                    <a:lumMod val="60000"/>
                    <a:lumOff val="40000"/>
                  </a:schemeClr>
                </a:solidFill>
              </a:rPr>
              <a:t>Outside</a:t>
            </a:r>
          </a:p>
        </p:txBody>
      </p:sp>
      <p:pic>
        <p:nvPicPr>
          <p:cNvPr id="7" name="Graphic 6" descr="Sun">
            <a:extLst>
              <a:ext uri="{FF2B5EF4-FFF2-40B4-BE49-F238E27FC236}">
                <a16:creationId xmlns:a16="http://schemas.microsoft.com/office/drawing/2014/main" id="{D31CCB99-1077-4D2A-A3DD-ED46B203A94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4525" y="930195"/>
            <a:ext cx="734208" cy="734208"/>
          </a:xfrm>
          <a:prstGeom prst="rect">
            <a:avLst/>
          </a:prstGeom>
        </p:spPr>
      </p:pic>
      <p:sp>
        <p:nvSpPr>
          <p:cNvPr id="2" name="TextBox 1">
            <a:extLst>
              <a:ext uri="{FF2B5EF4-FFF2-40B4-BE49-F238E27FC236}">
                <a16:creationId xmlns:a16="http://schemas.microsoft.com/office/drawing/2014/main" id="{5DA6B0E9-6B85-4352-870F-F3BA32FC49BA}"/>
              </a:ext>
            </a:extLst>
          </p:cNvPr>
          <p:cNvSpPr txBox="1"/>
          <p:nvPr/>
        </p:nvSpPr>
        <p:spPr>
          <a:xfrm>
            <a:off x="365396" y="3286891"/>
            <a:ext cx="1273458" cy="523220"/>
          </a:xfrm>
          <a:prstGeom prst="rect">
            <a:avLst/>
          </a:prstGeom>
        </p:spPr>
        <p:txBody>
          <a:bodyPr vert="horz" wrap="square" lIns="91440" tIns="45720" rIns="91440" bIns="45720" rtlCol="0">
            <a:normAutofit fontScale="92500"/>
          </a:bodyPr>
          <a:lstStyle/>
          <a:p>
            <a:pPr fontAlgn="auto">
              <a:spcBef>
                <a:spcPct val="20000"/>
              </a:spcBef>
              <a:spcAft>
                <a:spcPts val="0"/>
              </a:spcAft>
            </a:pPr>
            <a:r>
              <a:rPr lang="en-US" sz="2323" b="1" dirty="0">
                <a:solidFill>
                  <a:srgbClr val="C00000"/>
                </a:solidFill>
                <a:latin typeface="Arial Narrow"/>
                <a:cs typeface="Arial Narrow"/>
              </a:rPr>
              <a:t>Air Barrier</a:t>
            </a:r>
          </a:p>
        </p:txBody>
      </p:sp>
      <p:cxnSp>
        <p:nvCxnSpPr>
          <p:cNvPr id="4" name="Straight Arrow Connector 3">
            <a:extLst>
              <a:ext uri="{FF2B5EF4-FFF2-40B4-BE49-F238E27FC236}">
                <a16:creationId xmlns:a16="http://schemas.microsoft.com/office/drawing/2014/main" id="{B46A6919-74E3-45C5-B0B3-0FC4B5C3D803}"/>
              </a:ext>
            </a:extLst>
          </p:cNvPr>
          <p:cNvCxnSpPr>
            <a:cxnSpLocks/>
          </p:cNvCxnSpPr>
          <p:nvPr/>
        </p:nvCxnSpPr>
        <p:spPr>
          <a:xfrm>
            <a:off x="1521067" y="3529160"/>
            <a:ext cx="324759" cy="8848"/>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grpSp>
        <p:nvGrpSpPr>
          <p:cNvPr id="18" name="Group 30">
            <a:extLst>
              <a:ext uri="{FF2B5EF4-FFF2-40B4-BE49-F238E27FC236}">
                <a16:creationId xmlns:a16="http://schemas.microsoft.com/office/drawing/2014/main" id="{E7A470B0-567C-4CAC-8761-27F14B4A81C2}"/>
              </a:ext>
            </a:extLst>
          </p:cNvPr>
          <p:cNvGrpSpPr>
            <a:grpSpLocks/>
          </p:cNvGrpSpPr>
          <p:nvPr/>
        </p:nvGrpSpPr>
        <p:grpSpPr bwMode="auto">
          <a:xfrm>
            <a:off x="3638419" y="4268082"/>
            <a:ext cx="650422" cy="1042242"/>
            <a:chOff x="2006600" y="4094163"/>
            <a:chExt cx="762000" cy="1364166"/>
          </a:xfrm>
        </p:grpSpPr>
        <p:pic>
          <p:nvPicPr>
            <p:cNvPr id="19" name="Picture 26" descr="ZPD_HouseFigure_Menometer.png">
              <a:extLst>
                <a:ext uri="{FF2B5EF4-FFF2-40B4-BE49-F238E27FC236}">
                  <a16:creationId xmlns:a16="http://schemas.microsoft.com/office/drawing/2014/main" id="{5EB91D7C-14F0-43BD-9DAF-869E09F8E513}"/>
                </a:ext>
              </a:extLst>
            </p:cNvPr>
            <p:cNvPicPr>
              <a:picLocks noChangeAspect="1"/>
            </p:cNvPicPr>
            <p:nvPr/>
          </p:nvPicPr>
          <p:blipFill>
            <a:blip r:embed="rId6"/>
            <a:srcRect/>
            <a:stretch>
              <a:fillRect/>
            </a:stretch>
          </p:blipFill>
          <p:spPr bwMode="auto">
            <a:xfrm>
              <a:off x="2006600" y="4094163"/>
              <a:ext cx="762000" cy="1364166"/>
            </a:xfrm>
            <a:prstGeom prst="rect">
              <a:avLst/>
            </a:prstGeom>
            <a:noFill/>
            <a:ln w="9525">
              <a:noFill/>
              <a:miter lim="800000"/>
              <a:headEnd/>
              <a:tailEnd/>
            </a:ln>
          </p:spPr>
        </p:pic>
        <p:sp>
          <p:nvSpPr>
            <p:cNvPr id="20" name="Text Box 20">
              <a:extLst>
                <a:ext uri="{FF2B5EF4-FFF2-40B4-BE49-F238E27FC236}">
                  <a16:creationId xmlns:a16="http://schemas.microsoft.com/office/drawing/2014/main" id="{83619C7E-EBDD-4A2B-B6FA-C2145B995AD0}"/>
                </a:ext>
              </a:extLst>
            </p:cNvPr>
            <p:cNvSpPr txBox="1">
              <a:spLocks noChangeArrowheads="1"/>
            </p:cNvSpPr>
            <p:nvPr/>
          </p:nvSpPr>
          <p:spPr bwMode="auto">
            <a:xfrm>
              <a:off x="2039061" y="4163295"/>
              <a:ext cx="682498" cy="443125"/>
            </a:xfrm>
            <a:prstGeom prst="rect">
              <a:avLst/>
            </a:prstGeom>
            <a:noFill/>
            <a:ln w="9525">
              <a:noFill/>
              <a:miter lim="800000"/>
              <a:headEnd/>
              <a:tailEnd/>
            </a:ln>
          </p:spPr>
          <p:txBody>
            <a:bodyPr wrap="square">
              <a:spAutoFit/>
            </a:bodyPr>
            <a:lstStyle/>
            <a:p>
              <a:r>
                <a:rPr lang="en-US" sz="1600" b="1" dirty="0">
                  <a:solidFill>
                    <a:srgbClr val="00003E"/>
                  </a:solidFill>
                </a:rPr>
                <a:t> -50</a:t>
              </a:r>
            </a:p>
          </p:txBody>
        </p:sp>
      </p:grpSp>
      <p:sp>
        <p:nvSpPr>
          <p:cNvPr id="22" name="Freeform 46">
            <a:extLst>
              <a:ext uri="{FF2B5EF4-FFF2-40B4-BE49-F238E27FC236}">
                <a16:creationId xmlns:a16="http://schemas.microsoft.com/office/drawing/2014/main" id="{779029D9-79FA-4013-8D28-9D74C330C2AA}"/>
              </a:ext>
            </a:extLst>
          </p:cNvPr>
          <p:cNvSpPr>
            <a:spLocks noChangeArrowheads="1"/>
          </p:cNvSpPr>
          <p:nvPr/>
        </p:nvSpPr>
        <p:spPr bwMode="auto">
          <a:xfrm rot="5400000" flipH="1">
            <a:off x="4028381" y="4866225"/>
            <a:ext cx="255942" cy="849746"/>
          </a:xfrm>
          <a:custGeom>
            <a:avLst/>
            <a:gdLst>
              <a:gd name="T0" fmla="*/ 18050 w 1117600"/>
              <a:gd name="T1" fmla="*/ 2028062 h 215900"/>
              <a:gd name="T2" fmla="*/ 13537 w 1117600"/>
              <a:gd name="T3" fmla="*/ 477188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chemeClr val="accent1"/>
            </a:solidFill>
            <a:round/>
            <a:headEnd/>
            <a:tailEnd/>
          </a:ln>
        </p:spPr>
        <p:txBody>
          <a:bodyPr/>
          <a:lstStyle/>
          <a:p>
            <a:endParaRPr lang="en-US" dirty="0">
              <a:highlight>
                <a:srgbClr val="008000"/>
              </a:highlight>
            </a:endParaRPr>
          </a:p>
        </p:txBody>
      </p:sp>
      <p:sp>
        <p:nvSpPr>
          <p:cNvPr id="23" name="Footer Placeholder 1">
            <a:extLst>
              <a:ext uri="{FF2B5EF4-FFF2-40B4-BE49-F238E27FC236}">
                <a16:creationId xmlns:a16="http://schemas.microsoft.com/office/drawing/2014/main" id="{C79B7747-749B-461B-9A41-7333BF78EE64}"/>
              </a:ext>
            </a:extLst>
          </p:cNvPr>
          <p:cNvSpPr>
            <a:spLocks noGrp="1" noChangeArrowheads="1"/>
          </p:cNvSpPr>
          <p:nvPr/>
        </p:nvSpPr>
        <p:spPr bwMode="auto">
          <a:xfrm>
            <a:off x="1485900" y="6629738"/>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24" name="Picture 23">
            <a:extLst>
              <a:ext uri="{FF2B5EF4-FFF2-40B4-BE49-F238E27FC236}">
                <a16:creationId xmlns:a16="http://schemas.microsoft.com/office/drawing/2014/main" id="{3AF7B46D-C3C2-4EB3-B264-78A819D428FD}"/>
              </a:ext>
            </a:extLst>
          </p:cNvPr>
          <p:cNvPicPr>
            <a:picLocks noChangeAspect="1" noChangeArrowheads="1"/>
          </p:cNvPicPr>
          <p:nvPr/>
        </p:nvPicPr>
        <p:blipFill>
          <a:blip r:embed="rId7"/>
          <a:stretch>
            <a:fillRect/>
          </a:stretch>
        </p:blipFill>
        <p:spPr bwMode="auto">
          <a:xfrm>
            <a:off x="8386763" y="145797"/>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A green text on a black background&#10;&#10;AI-generated content may be incorrect.">
            <a:extLst>
              <a:ext uri="{FF2B5EF4-FFF2-40B4-BE49-F238E27FC236}">
                <a16:creationId xmlns:a16="http://schemas.microsoft.com/office/drawing/2014/main" id="{F668D39B-30B9-493A-8F27-35E94557D94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40949"/>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a:extLst>
              <a:ext uri="{FF2B5EF4-FFF2-40B4-BE49-F238E27FC236}">
                <a16:creationId xmlns:a16="http://schemas.microsoft.com/office/drawing/2014/main" id="{DA371578-3929-4B00-8672-2E67EB00B93E}"/>
              </a:ext>
            </a:extLst>
          </p:cNvPr>
          <p:cNvSpPr/>
          <p:nvPr/>
        </p:nvSpPr>
        <p:spPr>
          <a:xfrm>
            <a:off x="0" y="5964576"/>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27" name="Slide Number Placeholder 2">
            <a:extLst>
              <a:ext uri="{FF2B5EF4-FFF2-40B4-BE49-F238E27FC236}">
                <a16:creationId xmlns:a16="http://schemas.microsoft.com/office/drawing/2014/main" id="{7A787DDE-3E8A-4572-8292-896F464CC8C0}"/>
              </a:ext>
            </a:extLst>
          </p:cNvPr>
          <p:cNvSpPr>
            <a:spLocks noGrp="1" noChangeArrowheads="1"/>
          </p:cNvSpPr>
          <p:nvPr/>
        </p:nvSpPr>
        <p:spPr bwMode="auto">
          <a:xfrm>
            <a:off x="7716838" y="5909013"/>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4</a:t>
            </a:fld>
            <a:endParaRPr lang="en-US" altLang="en-US" sz="800" b="1" dirty="0">
              <a:solidFill>
                <a:schemeClr val="bg1"/>
              </a:solidFill>
            </a:endParaRPr>
          </a:p>
        </p:txBody>
      </p:sp>
      <p:pic>
        <p:nvPicPr>
          <p:cNvPr id="28" name="Picture 27" descr="A black and white sign with black text&#10;&#10;AI-generated content may be incorrect.">
            <a:extLst>
              <a:ext uri="{FF2B5EF4-FFF2-40B4-BE49-F238E27FC236}">
                <a16:creationId xmlns:a16="http://schemas.microsoft.com/office/drawing/2014/main" id="{E34AD562-E2E3-42B7-B9DA-15E1AAB1B2D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07325" y="632017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A green text on a white background&#10;&#10;AI-generated content may be incorrect.">
            <a:extLst>
              <a:ext uri="{FF2B5EF4-FFF2-40B4-BE49-F238E27FC236}">
                <a16:creationId xmlns:a16="http://schemas.microsoft.com/office/drawing/2014/main" id="{FE6D380D-9D8F-47B3-8611-434832BD5BE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70363" y="6342401"/>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A blue and grey logo&#10;&#10;AI-generated content may be incorrect.">
            <a:extLst>
              <a:ext uri="{FF2B5EF4-FFF2-40B4-BE49-F238E27FC236}">
                <a16:creationId xmlns:a16="http://schemas.microsoft.com/office/drawing/2014/main" id="{BF8BF9B2-5510-4DED-9B47-AD6F834B5C2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9275" y="6345576"/>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9755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5690D-0AE6-4844-B595-5C69AFF0B380}"/>
              </a:ext>
            </a:extLst>
          </p:cNvPr>
          <p:cNvSpPr>
            <a:spLocks noGrp="1"/>
          </p:cNvSpPr>
          <p:nvPr>
            <p:ph type="title"/>
          </p:nvPr>
        </p:nvSpPr>
        <p:spPr>
          <a:xfrm>
            <a:off x="1895764" y="23838"/>
            <a:ext cx="5352472" cy="901700"/>
          </a:xfrm>
        </p:spPr>
        <p:txBody>
          <a:bodyPr/>
          <a:lstStyle/>
          <a:p>
            <a:pPr algn="ctr"/>
            <a:r>
              <a:rPr lang="en-US" dirty="0">
                <a:ea typeface="MS PGothic"/>
              </a:rPr>
              <a:t>Identify some Zones</a:t>
            </a:r>
          </a:p>
        </p:txBody>
      </p:sp>
      <p:pic>
        <p:nvPicPr>
          <p:cNvPr id="3" name="Picture 9" descr="ZPD_HouseFigure_C.png">
            <a:extLst>
              <a:ext uri="{FF2B5EF4-FFF2-40B4-BE49-F238E27FC236}">
                <a16:creationId xmlns:a16="http://schemas.microsoft.com/office/drawing/2014/main" id="{50CC7E63-4323-4653-926F-FCF5125B49BD}"/>
              </a:ext>
            </a:extLst>
          </p:cNvPr>
          <p:cNvPicPr>
            <a:picLocks noChangeAspect="1"/>
          </p:cNvPicPr>
          <p:nvPr/>
        </p:nvPicPr>
        <p:blipFill rotWithShape="1">
          <a:blip r:embed="rId3"/>
          <a:srcRect l="26505" t="15024" r="31048" b="29152"/>
          <a:stretch/>
        </p:blipFill>
        <p:spPr bwMode="auto">
          <a:xfrm>
            <a:off x="650449" y="1319753"/>
            <a:ext cx="5052767" cy="4440024"/>
          </a:xfrm>
          <a:prstGeom prst="rect">
            <a:avLst/>
          </a:prstGeom>
          <a:noFill/>
          <a:ln w="9525">
            <a:noFill/>
            <a:miter lim="800000"/>
            <a:headEnd/>
            <a:tailEnd/>
          </a:ln>
        </p:spPr>
      </p:pic>
      <p:sp>
        <p:nvSpPr>
          <p:cNvPr id="15" name="Rectangle 25">
            <a:extLst>
              <a:ext uri="{FF2B5EF4-FFF2-40B4-BE49-F238E27FC236}">
                <a16:creationId xmlns:a16="http://schemas.microsoft.com/office/drawing/2014/main" id="{27246DC8-D51C-40CD-BFA8-D7800BA4DAB1}"/>
              </a:ext>
            </a:extLst>
          </p:cNvPr>
          <p:cNvSpPr>
            <a:spLocks noChangeArrowheads="1"/>
          </p:cNvSpPr>
          <p:nvPr/>
        </p:nvSpPr>
        <p:spPr bwMode="auto">
          <a:xfrm>
            <a:off x="2179402" y="2502339"/>
            <a:ext cx="2798998" cy="2303462"/>
          </a:xfrm>
          <a:prstGeom prst="rect">
            <a:avLst/>
          </a:prstGeom>
          <a:noFill/>
          <a:ln w="76200">
            <a:solidFill>
              <a:srgbClr val="A81404"/>
            </a:solidFill>
            <a:miter lim="800000"/>
            <a:headEnd/>
            <a:tailEnd/>
          </a:ln>
        </p:spPr>
        <p:txBody>
          <a:bodyPr wrap="none" anchor="ctr"/>
          <a:lstStyle/>
          <a:p>
            <a:endParaRPr lang="en-US"/>
          </a:p>
        </p:txBody>
      </p:sp>
      <p:sp>
        <p:nvSpPr>
          <p:cNvPr id="20" name="Text Box 23">
            <a:extLst>
              <a:ext uri="{FF2B5EF4-FFF2-40B4-BE49-F238E27FC236}">
                <a16:creationId xmlns:a16="http://schemas.microsoft.com/office/drawing/2014/main" id="{39E5AC1A-1DF8-4B3C-A208-3228F666D96F}"/>
              </a:ext>
            </a:extLst>
          </p:cNvPr>
          <p:cNvSpPr txBox="1">
            <a:spLocks noChangeArrowheads="1"/>
          </p:cNvSpPr>
          <p:nvPr/>
        </p:nvSpPr>
        <p:spPr bwMode="auto">
          <a:xfrm>
            <a:off x="2864723" y="1814922"/>
            <a:ext cx="1438214" cy="400110"/>
          </a:xfrm>
          <a:prstGeom prst="rect">
            <a:avLst/>
          </a:prstGeom>
          <a:noFill/>
          <a:ln w="9525">
            <a:noFill/>
            <a:miter lim="800000"/>
            <a:headEnd/>
            <a:tailEnd/>
          </a:ln>
        </p:spPr>
        <p:txBody>
          <a:bodyPr wrap="none">
            <a:spAutoFit/>
          </a:bodyPr>
          <a:lstStyle/>
          <a:p>
            <a:r>
              <a:rPr lang="en-US" sz="2000" b="1" dirty="0">
                <a:solidFill>
                  <a:srgbClr val="002060"/>
                </a:solidFill>
              </a:rPr>
              <a:t>Attic Zone</a:t>
            </a:r>
            <a:endParaRPr lang="en-US" sz="1800" b="1" dirty="0">
              <a:solidFill>
                <a:srgbClr val="002060"/>
              </a:solidFill>
            </a:endParaRPr>
          </a:p>
        </p:txBody>
      </p:sp>
      <p:sp>
        <p:nvSpPr>
          <p:cNvPr id="21" name="Text Box 23">
            <a:extLst>
              <a:ext uri="{FF2B5EF4-FFF2-40B4-BE49-F238E27FC236}">
                <a16:creationId xmlns:a16="http://schemas.microsoft.com/office/drawing/2014/main" id="{B58FE4E6-0714-48C7-B81B-A3A89390A26A}"/>
              </a:ext>
            </a:extLst>
          </p:cNvPr>
          <p:cNvSpPr txBox="1">
            <a:spLocks noChangeArrowheads="1"/>
          </p:cNvSpPr>
          <p:nvPr/>
        </p:nvSpPr>
        <p:spPr bwMode="auto">
          <a:xfrm>
            <a:off x="895816" y="3951412"/>
            <a:ext cx="1116467" cy="400110"/>
          </a:xfrm>
          <a:prstGeom prst="rect">
            <a:avLst/>
          </a:prstGeom>
          <a:noFill/>
          <a:ln w="9525">
            <a:noFill/>
            <a:miter lim="800000"/>
            <a:headEnd/>
            <a:tailEnd/>
          </a:ln>
        </p:spPr>
        <p:txBody>
          <a:bodyPr wrap="square">
            <a:spAutoFit/>
          </a:bodyPr>
          <a:lstStyle/>
          <a:p>
            <a:pPr algn="ctr"/>
            <a:r>
              <a:rPr lang="en-US" sz="2000" b="1" dirty="0">
                <a:solidFill>
                  <a:srgbClr val="002060"/>
                </a:solidFill>
              </a:rPr>
              <a:t>Garage</a:t>
            </a:r>
          </a:p>
        </p:txBody>
      </p:sp>
      <p:sp>
        <p:nvSpPr>
          <p:cNvPr id="22" name="Text Box 23">
            <a:extLst>
              <a:ext uri="{FF2B5EF4-FFF2-40B4-BE49-F238E27FC236}">
                <a16:creationId xmlns:a16="http://schemas.microsoft.com/office/drawing/2014/main" id="{59CB3D33-12CD-412E-8786-6AB788817DDC}"/>
              </a:ext>
            </a:extLst>
          </p:cNvPr>
          <p:cNvSpPr txBox="1">
            <a:spLocks noChangeArrowheads="1"/>
          </p:cNvSpPr>
          <p:nvPr/>
        </p:nvSpPr>
        <p:spPr bwMode="auto">
          <a:xfrm>
            <a:off x="2321009" y="4837017"/>
            <a:ext cx="2531487" cy="400110"/>
          </a:xfrm>
          <a:prstGeom prst="rect">
            <a:avLst/>
          </a:prstGeom>
          <a:noFill/>
          <a:ln w="9525">
            <a:noFill/>
            <a:miter lim="800000"/>
            <a:headEnd/>
            <a:tailEnd/>
          </a:ln>
        </p:spPr>
        <p:txBody>
          <a:bodyPr wrap="square">
            <a:spAutoFit/>
          </a:bodyPr>
          <a:lstStyle/>
          <a:p>
            <a:pPr algn="ctr"/>
            <a:r>
              <a:rPr lang="en-US" sz="2000" b="1" dirty="0">
                <a:solidFill>
                  <a:srgbClr val="002060"/>
                </a:solidFill>
              </a:rPr>
              <a:t>Crawl Space</a:t>
            </a:r>
          </a:p>
        </p:txBody>
      </p:sp>
      <p:sp>
        <p:nvSpPr>
          <p:cNvPr id="23" name="Text Box 23">
            <a:extLst>
              <a:ext uri="{FF2B5EF4-FFF2-40B4-BE49-F238E27FC236}">
                <a16:creationId xmlns:a16="http://schemas.microsoft.com/office/drawing/2014/main" id="{D58C911E-296C-42C4-A2ED-540BCC570286}"/>
              </a:ext>
            </a:extLst>
          </p:cNvPr>
          <p:cNvSpPr txBox="1">
            <a:spLocks noChangeArrowheads="1"/>
          </p:cNvSpPr>
          <p:nvPr/>
        </p:nvSpPr>
        <p:spPr bwMode="auto">
          <a:xfrm>
            <a:off x="1365541" y="863251"/>
            <a:ext cx="1414170" cy="461665"/>
          </a:xfrm>
          <a:prstGeom prst="rect">
            <a:avLst/>
          </a:prstGeom>
          <a:noFill/>
          <a:ln w="9525">
            <a:noFill/>
            <a:miter lim="800000"/>
            <a:headEnd/>
            <a:tailEnd/>
          </a:ln>
        </p:spPr>
        <p:txBody>
          <a:bodyPr wrap="none">
            <a:spAutoFit/>
          </a:bodyPr>
          <a:lstStyle/>
          <a:p>
            <a:r>
              <a:rPr lang="en-US" b="1" dirty="0">
                <a:solidFill>
                  <a:schemeClr val="accent4">
                    <a:lumMod val="60000"/>
                    <a:lumOff val="40000"/>
                  </a:schemeClr>
                </a:solidFill>
              </a:rPr>
              <a:t>Outside</a:t>
            </a:r>
            <a:r>
              <a:rPr lang="en-US" b="1" dirty="0">
                <a:solidFill>
                  <a:srgbClr val="130A88"/>
                </a:solidFill>
              </a:rPr>
              <a:t> </a:t>
            </a:r>
          </a:p>
        </p:txBody>
      </p:sp>
      <p:pic>
        <p:nvPicPr>
          <p:cNvPr id="24" name="Graphic 23" descr="Sun">
            <a:extLst>
              <a:ext uri="{FF2B5EF4-FFF2-40B4-BE49-F238E27FC236}">
                <a16:creationId xmlns:a16="http://schemas.microsoft.com/office/drawing/2014/main" id="{90A637B8-5E98-4F0D-AB52-091215BBE4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0203" y="970668"/>
            <a:ext cx="734208" cy="734208"/>
          </a:xfrm>
          <a:prstGeom prst="rect">
            <a:avLst/>
          </a:prstGeom>
        </p:spPr>
      </p:pic>
      <p:sp>
        <p:nvSpPr>
          <p:cNvPr id="25" name="Text Box 23">
            <a:extLst>
              <a:ext uri="{FF2B5EF4-FFF2-40B4-BE49-F238E27FC236}">
                <a16:creationId xmlns:a16="http://schemas.microsoft.com/office/drawing/2014/main" id="{C862AC75-7601-49F2-9421-37CAF257C7FB}"/>
              </a:ext>
            </a:extLst>
          </p:cNvPr>
          <p:cNvSpPr txBox="1">
            <a:spLocks noChangeArrowheads="1"/>
          </p:cNvSpPr>
          <p:nvPr/>
        </p:nvSpPr>
        <p:spPr bwMode="auto">
          <a:xfrm>
            <a:off x="249074" y="2734095"/>
            <a:ext cx="1116467" cy="646331"/>
          </a:xfrm>
          <a:prstGeom prst="rect">
            <a:avLst/>
          </a:prstGeom>
          <a:noFill/>
          <a:ln w="9525">
            <a:noFill/>
            <a:miter lim="800000"/>
            <a:headEnd/>
            <a:tailEnd/>
          </a:ln>
        </p:spPr>
        <p:txBody>
          <a:bodyPr wrap="square">
            <a:spAutoFit/>
          </a:bodyPr>
          <a:lstStyle/>
          <a:p>
            <a:pPr algn="ctr"/>
            <a:r>
              <a:rPr lang="en-US" sz="1800" b="1" dirty="0">
                <a:solidFill>
                  <a:srgbClr val="002060"/>
                </a:solidFill>
              </a:rPr>
              <a:t>Garage Attic</a:t>
            </a:r>
          </a:p>
        </p:txBody>
      </p:sp>
      <p:cxnSp>
        <p:nvCxnSpPr>
          <p:cNvPr id="27" name="Straight Arrow Connector 26">
            <a:extLst>
              <a:ext uri="{FF2B5EF4-FFF2-40B4-BE49-F238E27FC236}">
                <a16:creationId xmlns:a16="http://schemas.microsoft.com/office/drawing/2014/main" id="{946450C4-B7DD-4AEE-8AB4-F667F2DACFC5}"/>
              </a:ext>
            </a:extLst>
          </p:cNvPr>
          <p:cNvCxnSpPr>
            <a:cxnSpLocks/>
          </p:cNvCxnSpPr>
          <p:nvPr/>
        </p:nvCxnSpPr>
        <p:spPr>
          <a:xfrm>
            <a:off x="1096566" y="3228349"/>
            <a:ext cx="353216" cy="222179"/>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28" name="Text Box 23">
            <a:extLst>
              <a:ext uri="{FF2B5EF4-FFF2-40B4-BE49-F238E27FC236}">
                <a16:creationId xmlns:a16="http://schemas.microsoft.com/office/drawing/2014/main" id="{FB56BFD3-70B3-4F60-888D-AC049D787EA2}"/>
              </a:ext>
            </a:extLst>
          </p:cNvPr>
          <p:cNvSpPr txBox="1">
            <a:spLocks noChangeArrowheads="1"/>
          </p:cNvSpPr>
          <p:nvPr/>
        </p:nvSpPr>
        <p:spPr bwMode="auto">
          <a:xfrm>
            <a:off x="2325633" y="5174137"/>
            <a:ext cx="2531487" cy="400110"/>
          </a:xfrm>
          <a:prstGeom prst="rect">
            <a:avLst/>
          </a:prstGeom>
          <a:noFill/>
          <a:ln w="9525">
            <a:noFill/>
            <a:miter lim="800000"/>
            <a:headEnd/>
            <a:tailEnd/>
          </a:ln>
        </p:spPr>
        <p:txBody>
          <a:bodyPr wrap="square">
            <a:spAutoFit/>
          </a:bodyPr>
          <a:lstStyle/>
          <a:p>
            <a:pPr algn="ctr"/>
            <a:r>
              <a:rPr lang="en-US" sz="2000" b="1" dirty="0">
                <a:solidFill>
                  <a:srgbClr val="002060"/>
                </a:solidFill>
              </a:rPr>
              <a:t>Basement</a:t>
            </a:r>
          </a:p>
        </p:txBody>
      </p:sp>
      <p:sp>
        <p:nvSpPr>
          <p:cNvPr id="29" name="Text Box 23">
            <a:extLst>
              <a:ext uri="{FF2B5EF4-FFF2-40B4-BE49-F238E27FC236}">
                <a16:creationId xmlns:a16="http://schemas.microsoft.com/office/drawing/2014/main" id="{DF6C7196-771F-484C-9B2E-BC2EC4C40A18}"/>
              </a:ext>
            </a:extLst>
          </p:cNvPr>
          <p:cNvSpPr txBox="1">
            <a:spLocks noChangeArrowheads="1"/>
          </p:cNvSpPr>
          <p:nvPr/>
        </p:nvSpPr>
        <p:spPr bwMode="auto">
          <a:xfrm>
            <a:off x="2934700" y="3027785"/>
            <a:ext cx="1284326" cy="523220"/>
          </a:xfrm>
          <a:prstGeom prst="rect">
            <a:avLst/>
          </a:prstGeom>
          <a:noFill/>
          <a:ln w="9525">
            <a:noFill/>
            <a:miter lim="800000"/>
            <a:headEnd/>
            <a:tailEnd/>
          </a:ln>
        </p:spPr>
        <p:txBody>
          <a:bodyPr wrap="none">
            <a:spAutoFit/>
          </a:bodyPr>
          <a:lstStyle/>
          <a:p>
            <a:r>
              <a:rPr lang="en-US" sz="2800" b="1" dirty="0">
                <a:solidFill>
                  <a:srgbClr val="C00000"/>
                </a:solidFill>
              </a:rPr>
              <a:t>House</a:t>
            </a:r>
          </a:p>
        </p:txBody>
      </p:sp>
      <p:sp>
        <p:nvSpPr>
          <p:cNvPr id="5" name="Rectangle 4">
            <a:extLst>
              <a:ext uri="{FF2B5EF4-FFF2-40B4-BE49-F238E27FC236}">
                <a16:creationId xmlns:a16="http://schemas.microsoft.com/office/drawing/2014/main" id="{7D6E0D0D-6702-45CC-B044-FF069F671A3B}"/>
              </a:ext>
            </a:extLst>
          </p:cNvPr>
          <p:cNvSpPr/>
          <p:nvPr/>
        </p:nvSpPr>
        <p:spPr>
          <a:xfrm>
            <a:off x="5870335" y="2792295"/>
            <a:ext cx="3181231" cy="1723549"/>
          </a:xfrm>
          <a:prstGeom prst="rect">
            <a:avLst/>
          </a:prstGeom>
        </p:spPr>
        <p:txBody>
          <a:bodyPr wrap="square">
            <a:spAutoFit/>
          </a:bodyPr>
          <a:lstStyle/>
          <a:p>
            <a:pPr>
              <a:spcBef>
                <a:spcPts val="600"/>
              </a:spcBef>
            </a:pPr>
            <a:r>
              <a:rPr lang="en-US" i="1" dirty="0">
                <a:solidFill>
                  <a:srgbClr val="000066"/>
                </a:solidFill>
              </a:rPr>
              <a:t>Zones have two Pressure Boundaries.</a:t>
            </a:r>
          </a:p>
          <a:p>
            <a:pPr>
              <a:spcBef>
                <a:spcPts val="600"/>
              </a:spcBef>
            </a:pPr>
            <a:r>
              <a:rPr lang="en-US" i="1" dirty="0">
                <a:solidFill>
                  <a:srgbClr val="C00000"/>
                </a:solidFill>
              </a:rPr>
              <a:t> </a:t>
            </a:r>
            <a:r>
              <a:rPr lang="en-US" i="1" dirty="0">
                <a:solidFill>
                  <a:srgbClr val="002060"/>
                </a:solidFill>
              </a:rPr>
              <a:t>- </a:t>
            </a:r>
            <a:r>
              <a:rPr lang="en-US" i="1" dirty="0">
                <a:solidFill>
                  <a:srgbClr val="C00000"/>
                </a:solidFill>
              </a:rPr>
              <a:t>House</a:t>
            </a:r>
            <a:r>
              <a:rPr lang="en-US" i="1" dirty="0">
                <a:solidFill>
                  <a:srgbClr val="000066"/>
                </a:solidFill>
              </a:rPr>
              <a:t>:Zone</a:t>
            </a:r>
          </a:p>
          <a:p>
            <a:pPr>
              <a:spcBef>
                <a:spcPts val="600"/>
              </a:spcBef>
            </a:pPr>
            <a:r>
              <a:rPr lang="en-US" i="1" dirty="0">
                <a:solidFill>
                  <a:srgbClr val="000066"/>
                </a:solidFill>
              </a:rPr>
              <a:t> - Zone:</a:t>
            </a:r>
            <a:r>
              <a:rPr lang="en-US" i="1" dirty="0">
                <a:solidFill>
                  <a:schemeClr val="accent4">
                    <a:lumMod val="60000"/>
                    <a:lumOff val="40000"/>
                  </a:schemeClr>
                </a:solidFill>
              </a:rPr>
              <a:t>Outside</a:t>
            </a:r>
            <a:r>
              <a:rPr lang="en-US" i="1" dirty="0">
                <a:solidFill>
                  <a:srgbClr val="000066"/>
                </a:solidFill>
              </a:rPr>
              <a:t> </a:t>
            </a:r>
          </a:p>
        </p:txBody>
      </p:sp>
      <p:grpSp>
        <p:nvGrpSpPr>
          <p:cNvPr id="30" name="Group 30">
            <a:extLst>
              <a:ext uri="{FF2B5EF4-FFF2-40B4-BE49-F238E27FC236}">
                <a16:creationId xmlns:a16="http://schemas.microsoft.com/office/drawing/2014/main" id="{EA8F980B-C26E-4201-A042-B3456F944606}"/>
              </a:ext>
            </a:extLst>
          </p:cNvPr>
          <p:cNvGrpSpPr>
            <a:grpSpLocks/>
          </p:cNvGrpSpPr>
          <p:nvPr/>
        </p:nvGrpSpPr>
        <p:grpSpPr bwMode="auto">
          <a:xfrm>
            <a:off x="4314694" y="3757758"/>
            <a:ext cx="650422" cy="1042242"/>
            <a:chOff x="2006600" y="4094163"/>
            <a:chExt cx="762000" cy="1364166"/>
          </a:xfrm>
        </p:grpSpPr>
        <p:pic>
          <p:nvPicPr>
            <p:cNvPr id="35" name="Picture 26" descr="ZPD_HouseFigure_Menometer.png">
              <a:extLst>
                <a:ext uri="{FF2B5EF4-FFF2-40B4-BE49-F238E27FC236}">
                  <a16:creationId xmlns:a16="http://schemas.microsoft.com/office/drawing/2014/main" id="{3E33BC45-31D3-49F3-AADD-0026EC09C7B2}"/>
                </a:ext>
              </a:extLst>
            </p:cNvPr>
            <p:cNvPicPr>
              <a:picLocks noChangeAspect="1"/>
            </p:cNvPicPr>
            <p:nvPr/>
          </p:nvPicPr>
          <p:blipFill>
            <a:blip r:embed="rId6"/>
            <a:srcRect/>
            <a:stretch>
              <a:fillRect/>
            </a:stretch>
          </p:blipFill>
          <p:spPr bwMode="auto">
            <a:xfrm>
              <a:off x="2006600" y="4094163"/>
              <a:ext cx="762000" cy="1364166"/>
            </a:xfrm>
            <a:prstGeom prst="rect">
              <a:avLst/>
            </a:prstGeom>
            <a:noFill/>
            <a:ln w="9525">
              <a:noFill/>
              <a:miter lim="800000"/>
              <a:headEnd/>
              <a:tailEnd/>
            </a:ln>
          </p:spPr>
        </p:pic>
        <p:sp>
          <p:nvSpPr>
            <p:cNvPr id="36" name="Text Box 20">
              <a:extLst>
                <a:ext uri="{FF2B5EF4-FFF2-40B4-BE49-F238E27FC236}">
                  <a16:creationId xmlns:a16="http://schemas.microsoft.com/office/drawing/2014/main" id="{5AABB107-547C-4C8B-B056-DB18FFBCF54A}"/>
                </a:ext>
              </a:extLst>
            </p:cNvPr>
            <p:cNvSpPr txBox="1">
              <a:spLocks noChangeArrowheads="1"/>
            </p:cNvSpPr>
            <p:nvPr/>
          </p:nvSpPr>
          <p:spPr bwMode="auto">
            <a:xfrm>
              <a:off x="2039061" y="4163295"/>
              <a:ext cx="682498" cy="443125"/>
            </a:xfrm>
            <a:prstGeom prst="rect">
              <a:avLst/>
            </a:prstGeom>
            <a:noFill/>
            <a:ln w="9525">
              <a:noFill/>
              <a:miter lim="800000"/>
              <a:headEnd/>
              <a:tailEnd/>
            </a:ln>
          </p:spPr>
          <p:txBody>
            <a:bodyPr wrap="square">
              <a:spAutoFit/>
            </a:bodyPr>
            <a:lstStyle/>
            <a:p>
              <a:r>
                <a:rPr lang="en-US" sz="1600" b="1" dirty="0">
                  <a:solidFill>
                    <a:srgbClr val="00003E"/>
                  </a:solidFill>
                </a:rPr>
                <a:t> -50</a:t>
              </a:r>
            </a:p>
          </p:txBody>
        </p:sp>
      </p:grpSp>
      <p:sp>
        <p:nvSpPr>
          <p:cNvPr id="37" name="Freeform 46">
            <a:extLst>
              <a:ext uri="{FF2B5EF4-FFF2-40B4-BE49-F238E27FC236}">
                <a16:creationId xmlns:a16="http://schemas.microsoft.com/office/drawing/2014/main" id="{9EA2DD53-F0FC-43F6-A65C-B0991B88DC24}"/>
              </a:ext>
            </a:extLst>
          </p:cNvPr>
          <p:cNvSpPr>
            <a:spLocks noChangeArrowheads="1"/>
          </p:cNvSpPr>
          <p:nvPr/>
        </p:nvSpPr>
        <p:spPr bwMode="auto">
          <a:xfrm rot="5400000" flipH="1">
            <a:off x="4704656" y="4355901"/>
            <a:ext cx="255942" cy="849746"/>
          </a:xfrm>
          <a:custGeom>
            <a:avLst/>
            <a:gdLst>
              <a:gd name="T0" fmla="*/ 18050 w 1117600"/>
              <a:gd name="T1" fmla="*/ 2028062 h 215900"/>
              <a:gd name="T2" fmla="*/ 13537 w 1117600"/>
              <a:gd name="T3" fmla="*/ 477188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chemeClr val="accent1"/>
            </a:solidFill>
            <a:round/>
            <a:headEnd/>
            <a:tailEnd/>
          </a:ln>
        </p:spPr>
        <p:txBody>
          <a:bodyPr/>
          <a:lstStyle/>
          <a:p>
            <a:endParaRPr lang="en-US" dirty="0">
              <a:highlight>
                <a:srgbClr val="008000"/>
              </a:highlight>
            </a:endParaRPr>
          </a:p>
        </p:txBody>
      </p:sp>
      <p:sp>
        <p:nvSpPr>
          <p:cNvPr id="19" name="Footer Placeholder 1">
            <a:extLst>
              <a:ext uri="{FF2B5EF4-FFF2-40B4-BE49-F238E27FC236}">
                <a16:creationId xmlns:a16="http://schemas.microsoft.com/office/drawing/2014/main" id="{8CBC291C-B9CE-4F42-8C55-F081705FF490}"/>
              </a:ext>
            </a:extLst>
          </p:cNvPr>
          <p:cNvSpPr>
            <a:spLocks noGrp="1" noChangeArrowheads="1"/>
          </p:cNvSpPr>
          <p:nvPr/>
        </p:nvSpPr>
        <p:spPr bwMode="auto">
          <a:xfrm>
            <a:off x="1485900" y="6629738"/>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26" name="Picture 25">
            <a:extLst>
              <a:ext uri="{FF2B5EF4-FFF2-40B4-BE49-F238E27FC236}">
                <a16:creationId xmlns:a16="http://schemas.microsoft.com/office/drawing/2014/main" id="{795CB83E-0586-4B05-B0C1-4D42EC46BCFE}"/>
              </a:ext>
            </a:extLst>
          </p:cNvPr>
          <p:cNvPicPr>
            <a:picLocks noChangeAspect="1" noChangeArrowheads="1"/>
          </p:cNvPicPr>
          <p:nvPr/>
        </p:nvPicPr>
        <p:blipFill>
          <a:blip r:embed="rId7"/>
          <a:stretch>
            <a:fillRect/>
          </a:stretch>
        </p:blipFill>
        <p:spPr bwMode="auto">
          <a:xfrm>
            <a:off x="8386763" y="145797"/>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A green text on a black background&#10;&#10;AI-generated content may be incorrect.">
            <a:extLst>
              <a:ext uri="{FF2B5EF4-FFF2-40B4-BE49-F238E27FC236}">
                <a16:creationId xmlns:a16="http://schemas.microsoft.com/office/drawing/2014/main" id="{D2309D58-B83E-47AB-94A0-D10C45BABA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40949"/>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a:extLst>
              <a:ext uri="{FF2B5EF4-FFF2-40B4-BE49-F238E27FC236}">
                <a16:creationId xmlns:a16="http://schemas.microsoft.com/office/drawing/2014/main" id="{5DC80940-F26E-475B-9C97-3A25DBC11EC7}"/>
              </a:ext>
            </a:extLst>
          </p:cNvPr>
          <p:cNvSpPr/>
          <p:nvPr/>
        </p:nvSpPr>
        <p:spPr>
          <a:xfrm>
            <a:off x="0" y="5964576"/>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33" name="Slide Number Placeholder 2">
            <a:extLst>
              <a:ext uri="{FF2B5EF4-FFF2-40B4-BE49-F238E27FC236}">
                <a16:creationId xmlns:a16="http://schemas.microsoft.com/office/drawing/2014/main" id="{35053923-4283-48BD-8944-A34FB8DAB476}"/>
              </a:ext>
            </a:extLst>
          </p:cNvPr>
          <p:cNvSpPr>
            <a:spLocks noGrp="1" noChangeArrowheads="1"/>
          </p:cNvSpPr>
          <p:nvPr/>
        </p:nvSpPr>
        <p:spPr bwMode="auto">
          <a:xfrm>
            <a:off x="7716838" y="5909013"/>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5</a:t>
            </a:fld>
            <a:endParaRPr lang="en-US" altLang="en-US" sz="800" b="1" dirty="0">
              <a:solidFill>
                <a:schemeClr val="bg1"/>
              </a:solidFill>
            </a:endParaRPr>
          </a:p>
        </p:txBody>
      </p:sp>
      <p:pic>
        <p:nvPicPr>
          <p:cNvPr id="34" name="Picture 33" descr="A black and white sign with black text&#10;&#10;AI-generated content may be incorrect.">
            <a:extLst>
              <a:ext uri="{FF2B5EF4-FFF2-40B4-BE49-F238E27FC236}">
                <a16:creationId xmlns:a16="http://schemas.microsoft.com/office/drawing/2014/main" id="{71E2F059-D080-479E-AEA2-5C584E77F81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07325" y="632017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descr="A green text on a white background&#10;&#10;AI-generated content may be incorrect.">
            <a:extLst>
              <a:ext uri="{FF2B5EF4-FFF2-40B4-BE49-F238E27FC236}">
                <a16:creationId xmlns:a16="http://schemas.microsoft.com/office/drawing/2014/main" id="{2583809E-DC75-45B9-B81A-71E84ACE335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70363" y="6342401"/>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descr="A blue and grey logo&#10;&#10;AI-generated content may be incorrect.">
            <a:extLst>
              <a:ext uri="{FF2B5EF4-FFF2-40B4-BE49-F238E27FC236}">
                <a16:creationId xmlns:a16="http://schemas.microsoft.com/office/drawing/2014/main" id="{2979E989-DAC7-44DE-8379-BDBB02B1B9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9275" y="6345576"/>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42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fade">
                                      <p:cBhvr>
                                        <p:cTn id="12" dur="500"/>
                                        <p:tgtEl>
                                          <p:spTgt spid="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5"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1" name="Picture 24" descr="ZPD_HouseFigure_A.png"/>
          <p:cNvPicPr>
            <a:picLocks noChangeAspect="1"/>
          </p:cNvPicPr>
          <p:nvPr/>
        </p:nvPicPr>
        <p:blipFill rotWithShape="1">
          <a:blip r:embed="rId3"/>
          <a:srcRect l="34343" t="14434" r="31457" b="28889"/>
          <a:stretch/>
        </p:blipFill>
        <p:spPr bwMode="auto">
          <a:xfrm>
            <a:off x="1300899" y="1666397"/>
            <a:ext cx="3602364" cy="4391121"/>
          </a:xfrm>
          <a:prstGeom prst="rect">
            <a:avLst/>
          </a:prstGeom>
          <a:noFill/>
          <a:ln w="9525">
            <a:noFill/>
            <a:miter lim="800000"/>
            <a:headEnd/>
            <a:tailEnd/>
          </a:ln>
        </p:spPr>
      </p:pic>
      <p:sp>
        <p:nvSpPr>
          <p:cNvPr id="25602" name="Text Box 22"/>
          <p:cNvSpPr txBox="1">
            <a:spLocks noChangeArrowheads="1"/>
          </p:cNvSpPr>
          <p:nvPr/>
        </p:nvSpPr>
        <p:spPr bwMode="auto">
          <a:xfrm>
            <a:off x="4903263" y="1546735"/>
            <a:ext cx="4236773" cy="4431983"/>
          </a:xfrm>
          <a:prstGeom prst="rect">
            <a:avLst/>
          </a:prstGeom>
          <a:noFill/>
          <a:ln w="9525">
            <a:noFill/>
            <a:miter lim="800000"/>
            <a:headEnd/>
            <a:tailEnd/>
          </a:ln>
        </p:spPr>
        <p:txBody>
          <a:bodyPr wrap="square">
            <a:spAutoFit/>
          </a:bodyPr>
          <a:lstStyle/>
          <a:p>
            <a:pPr marL="457200" indent="-457200">
              <a:spcBef>
                <a:spcPct val="50000"/>
              </a:spcBef>
              <a:buFont typeface="+mj-lt"/>
              <a:buAutoNum type="arabicPeriod"/>
            </a:pPr>
            <a:r>
              <a:rPr lang="en-US" sz="2200" dirty="0">
                <a:solidFill>
                  <a:srgbClr val="000066"/>
                </a:solidFill>
              </a:rPr>
              <a:t>Blower Door</a:t>
            </a:r>
            <a:r>
              <a:rPr lang="en-US" sz="2200" b="1" dirty="0">
                <a:solidFill>
                  <a:srgbClr val="000066"/>
                </a:solidFill>
              </a:rPr>
              <a:t> @50 pascals</a:t>
            </a:r>
          </a:p>
          <a:p>
            <a:pPr marL="457200" indent="-457200">
              <a:spcBef>
                <a:spcPct val="50000"/>
              </a:spcBef>
              <a:buFont typeface="+mj-lt"/>
              <a:buAutoNum type="arabicPeriod"/>
            </a:pPr>
            <a:r>
              <a:rPr lang="en-US" sz="2200" dirty="0">
                <a:solidFill>
                  <a:srgbClr val="000066"/>
                </a:solidFill>
              </a:rPr>
              <a:t>Measure </a:t>
            </a:r>
            <a:r>
              <a:rPr lang="en-US" sz="2200" b="1" dirty="0">
                <a:solidFill>
                  <a:srgbClr val="C00000"/>
                </a:solidFill>
              </a:rPr>
              <a:t>House</a:t>
            </a:r>
            <a:r>
              <a:rPr lang="en-US" sz="2200" b="1" dirty="0">
                <a:solidFill>
                  <a:srgbClr val="000066"/>
                </a:solidFill>
              </a:rPr>
              <a:t>:Zone</a:t>
            </a:r>
            <a:r>
              <a:rPr lang="en-US" sz="2200" dirty="0">
                <a:solidFill>
                  <a:srgbClr val="000066"/>
                </a:solidFill>
              </a:rPr>
              <a:t> </a:t>
            </a:r>
          </a:p>
          <a:p>
            <a:pPr marL="457200" indent="-457200">
              <a:spcBef>
                <a:spcPct val="50000"/>
              </a:spcBef>
              <a:buFont typeface="+mj-lt"/>
              <a:buAutoNum type="arabicPeriod"/>
            </a:pPr>
            <a:r>
              <a:rPr lang="en-US" sz="2200" dirty="0">
                <a:solidFill>
                  <a:srgbClr val="000066"/>
                </a:solidFill>
              </a:rPr>
              <a:t>Pressures </a:t>
            </a:r>
            <a:r>
              <a:rPr lang="en-US" sz="2200" u="sng" dirty="0">
                <a:solidFill>
                  <a:srgbClr val="000066"/>
                </a:solidFill>
              </a:rPr>
              <a:t>add up to 50</a:t>
            </a:r>
            <a:r>
              <a:rPr lang="en-US" sz="2200" dirty="0">
                <a:solidFill>
                  <a:srgbClr val="000066"/>
                </a:solidFill>
              </a:rPr>
              <a:t>. </a:t>
            </a:r>
          </a:p>
          <a:p>
            <a:pPr lvl="1">
              <a:spcBef>
                <a:spcPct val="50000"/>
              </a:spcBef>
            </a:pPr>
            <a:r>
              <a:rPr lang="en-US" sz="2600" b="1" dirty="0">
                <a:solidFill>
                  <a:srgbClr val="000066"/>
                </a:solidFill>
              </a:rPr>
              <a:t>  </a:t>
            </a:r>
            <a:r>
              <a:rPr lang="en-US" sz="2600" b="1" dirty="0">
                <a:solidFill>
                  <a:srgbClr val="C00000"/>
                </a:solidFill>
              </a:rPr>
              <a:t>H</a:t>
            </a:r>
            <a:r>
              <a:rPr lang="en-US" sz="2600" b="1" dirty="0">
                <a:solidFill>
                  <a:srgbClr val="000066"/>
                </a:solidFill>
              </a:rPr>
              <a:t>:Z + Z:</a:t>
            </a:r>
            <a:r>
              <a:rPr lang="en-US" sz="2600" b="1" dirty="0">
                <a:solidFill>
                  <a:schemeClr val="accent4">
                    <a:lumMod val="60000"/>
                    <a:lumOff val="40000"/>
                  </a:schemeClr>
                </a:solidFill>
              </a:rPr>
              <a:t>O</a:t>
            </a:r>
            <a:r>
              <a:rPr lang="en-US" sz="2600" b="1" dirty="0">
                <a:solidFill>
                  <a:srgbClr val="000066"/>
                </a:solidFill>
              </a:rPr>
              <a:t> = 50 pa</a:t>
            </a:r>
          </a:p>
          <a:p>
            <a:pPr lvl="1">
              <a:spcBef>
                <a:spcPct val="50000"/>
              </a:spcBef>
            </a:pPr>
            <a:r>
              <a:rPr lang="en-US" b="1" dirty="0">
                <a:solidFill>
                  <a:srgbClr val="000066"/>
                </a:solidFill>
              </a:rPr>
              <a:t>    25   +</a:t>
            </a:r>
            <a:r>
              <a:rPr lang="en-US" b="1" dirty="0">
                <a:solidFill>
                  <a:srgbClr val="FF0000"/>
                </a:solidFill>
              </a:rPr>
              <a:t> </a:t>
            </a:r>
            <a:r>
              <a:rPr lang="en-US" b="1" u="sng" dirty="0">
                <a:solidFill>
                  <a:srgbClr val="FF0000"/>
                </a:solidFill>
              </a:rPr>
              <a:t>	   </a:t>
            </a:r>
            <a:r>
              <a:rPr lang="en-US" b="1" dirty="0">
                <a:solidFill>
                  <a:srgbClr val="FF0000"/>
                </a:solidFill>
              </a:rPr>
              <a:t>  </a:t>
            </a:r>
            <a:r>
              <a:rPr lang="en-US" b="1" dirty="0">
                <a:solidFill>
                  <a:srgbClr val="000066"/>
                </a:solidFill>
              </a:rPr>
              <a:t>= 50 </a:t>
            </a:r>
          </a:p>
          <a:p>
            <a:pPr lvl="1">
              <a:spcBef>
                <a:spcPct val="50000"/>
              </a:spcBef>
            </a:pPr>
            <a:endParaRPr lang="en-US" sz="600" b="1" dirty="0">
              <a:solidFill>
                <a:srgbClr val="000066"/>
              </a:solidFill>
            </a:endParaRPr>
          </a:p>
          <a:p>
            <a:pPr lvl="1">
              <a:spcBef>
                <a:spcPct val="50000"/>
              </a:spcBef>
            </a:pPr>
            <a:r>
              <a:rPr lang="en-US" sz="2200" dirty="0">
                <a:solidFill>
                  <a:srgbClr val="000066"/>
                </a:solidFill>
              </a:rPr>
              <a:t>See Chart to estimate </a:t>
            </a:r>
            <a:r>
              <a:rPr lang="en-US" sz="2200" b="1" i="1" dirty="0">
                <a:solidFill>
                  <a:srgbClr val="000066"/>
                </a:solidFill>
              </a:rPr>
              <a:t>Relative Leakiness</a:t>
            </a:r>
            <a:r>
              <a:rPr lang="en-US" sz="2200" dirty="0">
                <a:solidFill>
                  <a:srgbClr val="000066"/>
                </a:solidFill>
              </a:rPr>
              <a:t> for (</a:t>
            </a:r>
            <a:r>
              <a:rPr lang="en-US" sz="2200" dirty="0">
                <a:solidFill>
                  <a:srgbClr val="C00000"/>
                </a:solidFill>
              </a:rPr>
              <a:t>H</a:t>
            </a:r>
            <a:r>
              <a:rPr lang="en-US" sz="2200" dirty="0">
                <a:solidFill>
                  <a:srgbClr val="000066"/>
                </a:solidFill>
              </a:rPr>
              <a:t>:Z) surface vs (Z:</a:t>
            </a:r>
            <a:r>
              <a:rPr lang="en-US" sz="2200" dirty="0">
                <a:solidFill>
                  <a:schemeClr val="accent4">
                    <a:lumMod val="60000"/>
                    <a:lumOff val="40000"/>
                  </a:schemeClr>
                </a:solidFill>
              </a:rPr>
              <a:t>O</a:t>
            </a:r>
            <a:r>
              <a:rPr lang="en-US" sz="2200" dirty="0">
                <a:solidFill>
                  <a:srgbClr val="000066"/>
                </a:solidFill>
              </a:rPr>
              <a:t>).</a:t>
            </a:r>
          </a:p>
          <a:p>
            <a:pPr lvl="2">
              <a:spcBef>
                <a:spcPct val="50000"/>
              </a:spcBef>
            </a:pPr>
            <a:r>
              <a:rPr lang="en-US" sz="2200" dirty="0">
                <a:solidFill>
                  <a:srgbClr val="000066"/>
                </a:solidFill>
              </a:rPr>
              <a:t> </a:t>
            </a:r>
          </a:p>
        </p:txBody>
      </p:sp>
      <p:grpSp>
        <p:nvGrpSpPr>
          <p:cNvPr id="25604" name="Group 30"/>
          <p:cNvGrpSpPr>
            <a:grpSpLocks/>
          </p:cNvGrpSpPr>
          <p:nvPr/>
        </p:nvGrpSpPr>
        <p:grpSpPr bwMode="auto">
          <a:xfrm>
            <a:off x="3629186" y="4277318"/>
            <a:ext cx="650422" cy="1042242"/>
            <a:chOff x="2006600" y="4106252"/>
            <a:chExt cx="762000" cy="1364166"/>
          </a:xfrm>
        </p:grpSpPr>
        <p:pic>
          <p:nvPicPr>
            <p:cNvPr id="25613" name="Picture 26" descr="ZPD_HouseFigure_Menometer.png"/>
            <p:cNvPicPr>
              <a:picLocks noChangeAspect="1"/>
            </p:cNvPicPr>
            <p:nvPr/>
          </p:nvPicPr>
          <p:blipFill>
            <a:blip r:embed="rId4"/>
            <a:srcRect/>
            <a:stretch>
              <a:fillRect/>
            </a:stretch>
          </p:blipFill>
          <p:spPr bwMode="auto">
            <a:xfrm>
              <a:off x="2006600" y="4106252"/>
              <a:ext cx="762000" cy="1364166"/>
            </a:xfrm>
            <a:prstGeom prst="rect">
              <a:avLst/>
            </a:prstGeom>
            <a:noFill/>
            <a:ln w="9525">
              <a:noFill/>
              <a:miter lim="800000"/>
              <a:headEnd/>
              <a:tailEnd/>
            </a:ln>
          </p:spPr>
        </p:pic>
        <p:sp>
          <p:nvSpPr>
            <p:cNvPr id="25615" name="Text Box 20"/>
            <p:cNvSpPr txBox="1">
              <a:spLocks noChangeArrowheads="1"/>
            </p:cNvSpPr>
            <p:nvPr/>
          </p:nvSpPr>
          <p:spPr bwMode="auto">
            <a:xfrm>
              <a:off x="2039061" y="4175762"/>
              <a:ext cx="682498" cy="443125"/>
            </a:xfrm>
            <a:prstGeom prst="rect">
              <a:avLst/>
            </a:prstGeom>
            <a:noFill/>
            <a:ln w="9525">
              <a:noFill/>
              <a:miter lim="800000"/>
              <a:headEnd/>
              <a:tailEnd/>
            </a:ln>
          </p:spPr>
          <p:txBody>
            <a:bodyPr wrap="square">
              <a:spAutoFit/>
            </a:bodyPr>
            <a:lstStyle/>
            <a:p>
              <a:r>
                <a:rPr lang="en-US" sz="1600" b="1" dirty="0">
                  <a:solidFill>
                    <a:srgbClr val="00003E"/>
                  </a:solidFill>
                </a:rPr>
                <a:t> -50</a:t>
              </a:r>
            </a:p>
          </p:txBody>
        </p:sp>
      </p:grpSp>
      <p:sp>
        <p:nvSpPr>
          <p:cNvPr id="21" name="Title 20"/>
          <p:cNvSpPr>
            <a:spLocks noGrp="1"/>
          </p:cNvSpPr>
          <p:nvPr>
            <p:ph type="title"/>
          </p:nvPr>
        </p:nvSpPr>
        <p:spPr>
          <a:xfrm>
            <a:off x="1879592" y="44722"/>
            <a:ext cx="5384800" cy="901700"/>
          </a:xfrm>
        </p:spPr>
        <p:txBody>
          <a:bodyPr wrap="square" numCol="1" anchorCtr="0" compatLnSpc="1">
            <a:prstTxWarp prst="textNoShape">
              <a:avLst/>
            </a:prstTxWarp>
          </a:bodyPr>
          <a:lstStyle/>
          <a:p>
            <a:pPr algn="ctr" eaLnBrk="1" hangingPunct="1">
              <a:defRPr/>
            </a:pPr>
            <a:r>
              <a:rPr lang="en-US" dirty="0">
                <a:ea typeface="ＭＳ Ｐゴシック"/>
                <a:cs typeface="ＭＳ Ｐゴシック"/>
              </a:rPr>
              <a:t>ZPD PROCEDURE</a:t>
            </a:r>
          </a:p>
        </p:txBody>
      </p:sp>
      <p:sp>
        <p:nvSpPr>
          <p:cNvPr id="25607" name="Text Box 20"/>
          <p:cNvSpPr txBox="1">
            <a:spLocks noChangeArrowheads="1"/>
          </p:cNvSpPr>
          <p:nvPr/>
        </p:nvSpPr>
        <p:spPr bwMode="auto">
          <a:xfrm>
            <a:off x="2598501" y="2258210"/>
            <a:ext cx="918841" cy="461665"/>
          </a:xfrm>
          <a:prstGeom prst="rect">
            <a:avLst/>
          </a:prstGeom>
          <a:noFill/>
          <a:ln w="9525">
            <a:noFill/>
            <a:miter lim="800000"/>
            <a:headEnd/>
            <a:tailEnd/>
          </a:ln>
        </p:spPr>
        <p:txBody>
          <a:bodyPr wrap="none">
            <a:spAutoFit/>
          </a:bodyPr>
          <a:lstStyle/>
          <a:p>
            <a:pPr algn="ctr" defTabSz="914400"/>
            <a:r>
              <a:rPr lang="en-US" b="1" dirty="0">
                <a:solidFill>
                  <a:srgbClr val="130A88"/>
                </a:solidFill>
              </a:rPr>
              <a:t>Zone</a:t>
            </a:r>
          </a:p>
        </p:txBody>
      </p:sp>
      <p:sp>
        <p:nvSpPr>
          <p:cNvPr id="25608" name="Text Box 22"/>
          <p:cNvSpPr txBox="1">
            <a:spLocks noChangeArrowheads="1"/>
          </p:cNvSpPr>
          <p:nvPr/>
        </p:nvSpPr>
        <p:spPr bwMode="auto">
          <a:xfrm>
            <a:off x="1845829" y="5563722"/>
            <a:ext cx="269626" cy="461665"/>
          </a:xfrm>
          <a:prstGeom prst="rect">
            <a:avLst/>
          </a:prstGeom>
          <a:noFill/>
          <a:ln w="9525">
            <a:noFill/>
            <a:miter lim="800000"/>
            <a:headEnd/>
            <a:tailEnd/>
          </a:ln>
        </p:spPr>
        <p:txBody>
          <a:bodyPr wrap="none">
            <a:spAutoFit/>
          </a:bodyPr>
          <a:lstStyle/>
          <a:p>
            <a:r>
              <a:rPr lang="en-US" b="1" dirty="0">
                <a:solidFill>
                  <a:srgbClr val="130A88"/>
                </a:solidFill>
              </a:rPr>
              <a:t> </a:t>
            </a:r>
          </a:p>
        </p:txBody>
      </p:sp>
      <p:sp>
        <p:nvSpPr>
          <p:cNvPr id="25609" name="Text Box 23"/>
          <p:cNvSpPr txBox="1">
            <a:spLocks noChangeArrowheads="1"/>
          </p:cNvSpPr>
          <p:nvPr/>
        </p:nvSpPr>
        <p:spPr bwMode="auto">
          <a:xfrm>
            <a:off x="2482125" y="3529160"/>
            <a:ext cx="1284326" cy="523220"/>
          </a:xfrm>
          <a:prstGeom prst="rect">
            <a:avLst/>
          </a:prstGeom>
          <a:noFill/>
          <a:ln w="9525">
            <a:noFill/>
            <a:miter lim="800000"/>
            <a:headEnd/>
            <a:tailEnd/>
          </a:ln>
        </p:spPr>
        <p:txBody>
          <a:bodyPr wrap="none">
            <a:spAutoFit/>
          </a:bodyPr>
          <a:lstStyle/>
          <a:p>
            <a:r>
              <a:rPr lang="en-US" sz="2800" b="1" dirty="0">
                <a:solidFill>
                  <a:srgbClr val="C00000"/>
                </a:solidFill>
              </a:rPr>
              <a:t>House</a:t>
            </a:r>
          </a:p>
        </p:txBody>
      </p:sp>
      <p:sp>
        <p:nvSpPr>
          <p:cNvPr id="25612" name="Rectangle 25"/>
          <p:cNvSpPr>
            <a:spLocks noChangeArrowheads="1"/>
          </p:cNvSpPr>
          <p:nvPr/>
        </p:nvSpPr>
        <p:spPr bwMode="auto">
          <a:xfrm>
            <a:off x="1828508" y="2844665"/>
            <a:ext cx="2451100" cy="3058480"/>
          </a:xfrm>
          <a:prstGeom prst="rect">
            <a:avLst/>
          </a:prstGeom>
          <a:noFill/>
          <a:ln w="76200">
            <a:solidFill>
              <a:srgbClr val="A81404"/>
            </a:solidFill>
            <a:miter lim="800000"/>
            <a:headEnd/>
            <a:tailEnd/>
          </a:ln>
        </p:spPr>
        <p:txBody>
          <a:bodyPr wrap="none" anchor="ctr"/>
          <a:lstStyle/>
          <a:p>
            <a:endParaRPr lang="en-US"/>
          </a:p>
        </p:txBody>
      </p:sp>
      <p:sp>
        <p:nvSpPr>
          <p:cNvPr id="17" name="Text Box 34">
            <a:extLst>
              <a:ext uri="{FF2B5EF4-FFF2-40B4-BE49-F238E27FC236}">
                <a16:creationId xmlns:a16="http://schemas.microsoft.com/office/drawing/2014/main" id="{06BBD085-0171-4DD2-8477-B9C5610DA651}"/>
              </a:ext>
            </a:extLst>
          </p:cNvPr>
          <p:cNvSpPr txBox="1">
            <a:spLocks noChangeArrowheads="1"/>
          </p:cNvSpPr>
          <p:nvPr/>
        </p:nvSpPr>
        <p:spPr bwMode="auto">
          <a:xfrm>
            <a:off x="2323594" y="1209278"/>
            <a:ext cx="1523174" cy="523220"/>
          </a:xfrm>
          <a:prstGeom prst="rect">
            <a:avLst/>
          </a:prstGeom>
          <a:noFill/>
          <a:ln w="9525">
            <a:noFill/>
            <a:miter lim="800000"/>
            <a:headEnd/>
            <a:tailEnd/>
          </a:ln>
        </p:spPr>
        <p:txBody>
          <a:bodyPr wrap="none">
            <a:spAutoFit/>
          </a:bodyPr>
          <a:lstStyle/>
          <a:p>
            <a:r>
              <a:rPr lang="en-US" sz="2800" b="1" dirty="0">
                <a:solidFill>
                  <a:schemeClr val="accent4">
                    <a:lumMod val="60000"/>
                    <a:lumOff val="40000"/>
                  </a:schemeClr>
                </a:solidFill>
              </a:rPr>
              <a:t>Outside</a:t>
            </a:r>
          </a:p>
        </p:txBody>
      </p:sp>
      <p:pic>
        <p:nvPicPr>
          <p:cNvPr id="7" name="Graphic 6" descr="Sun">
            <a:extLst>
              <a:ext uri="{FF2B5EF4-FFF2-40B4-BE49-F238E27FC236}">
                <a16:creationId xmlns:a16="http://schemas.microsoft.com/office/drawing/2014/main" id="{D31CCB99-1077-4D2A-A3DD-ED46B203A9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4889" y="1754834"/>
            <a:ext cx="734208" cy="734208"/>
          </a:xfrm>
          <a:prstGeom prst="rect">
            <a:avLst/>
          </a:prstGeom>
        </p:spPr>
      </p:pic>
      <p:sp>
        <p:nvSpPr>
          <p:cNvPr id="24" name="Freeform 46">
            <a:extLst>
              <a:ext uri="{FF2B5EF4-FFF2-40B4-BE49-F238E27FC236}">
                <a16:creationId xmlns:a16="http://schemas.microsoft.com/office/drawing/2014/main" id="{7A9A1533-6648-4A6A-84F4-6A6B39E40283}"/>
              </a:ext>
            </a:extLst>
          </p:cNvPr>
          <p:cNvSpPr>
            <a:spLocks noChangeArrowheads="1"/>
          </p:cNvSpPr>
          <p:nvPr/>
        </p:nvSpPr>
        <p:spPr bwMode="auto">
          <a:xfrm rot="5400000" flipH="1">
            <a:off x="4019148" y="4866225"/>
            <a:ext cx="255942" cy="849746"/>
          </a:xfrm>
          <a:custGeom>
            <a:avLst/>
            <a:gdLst>
              <a:gd name="T0" fmla="*/ 18050 w 1117600"/>
              <a:gd name="T1" fmla="*/ 2028062 h 215900"/>
              <a:gd name="T2" fmla="*/ 13537 w 1117600"/>
              <a:gd name="T3" fmla="*/ 477188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chemeClr val="accent1"/>
            </a:solidFill>
            <a:round/>
            <a:headEnd/>
            <a:tailEnd/>
          </a:ln>
        </p:spPr>
        <p:txBody>
          <a:bodyPr/>
          <a:lstStyle/>
          <a:p>
            <a:endParaRPr lang="en-US" dirty="0">
              <a:highlight>
                <a:srgbClr val="008000"/>
              </a:highlight>
            </a:endParaRPr>
          </a:p>
        </p:txBody>
      </p:sp>
      <p:grpSp>
        <p:nvGrpSpPr>
          <p:cNvPr id="22" name="Group 30">
            <a:extLst>
              <a:ext uri="{FF2B5EF4-FFF2-40B4-BE49-F238E27FC236}">
                <a16:creationId xmlns:a16="http://schemas.microsoft.com/office/drawing/2014/main" id="{C315A2FA-3D4B-4437-9737-686D155F8702}"/>
              </a:ext>
            </a:extLst>
          </p:cNvPr>
          <p:cNvGrpSpPr>
            <a:grpSpLocks/>
          </p:cNvGrpSpPr>
          <p:nvPr/>
        </p:nvGrpSpPr>
        <p:grpSpPr bwMode="auto">
          <a:xfrm>
            <a:off x="1925745" y="3039279"/>
            <a:ext cx="633449" cy="975736"/>
            <a:chOff x="1931597" y="4158728"/>
            <a:chExt cx="813287" cy="1364166"/>
          </a:xfrm>
        </p:grpSpPr>
        <p:pic>
          <p:nvPicPr>
            <p:cNvPr id="23" name="Picture 26" descr="ZPD_HouseFigure_Menometer.png">
              <a:extLst>
                <a:ext uri="{FF2B5EF4-FFF2-40B4-BE49-F238E27FC236}">
                  <a16:creationId xmlns:a16="http://schemas.microsoft.com/office/drawing/2014/main" id="{76A62195-5A5C-45DD-8F8F-3132AC7475DA}"/>
                </a:ext>
              </a:extLst>
            </p:cNvPr>
            <p:cNvPicPr>
              <a:picLocks noChangeAspect="1"/>
            </p:cNvPicPr>
            <p:nvPr/>
          </p:nvPicPr>
          <p:blipFill>
            <a:blip r:embed="rId4"/>
            <a:srcRect/>
            <a:stretch>
              <a:fillRect/>
            </a:stretch>
          </p:blipFill>
          <p:spPr bwMode="auto">
            <a:xfrm>
              <a:off x="1982884" y="4158728"/>
              <a:ext cx="762000" cy="1364166"/>
            </a:xfrm>
            <a:prstGeom prst="rect">
              <a:avLst/>
            </a:prstGeom>
            <a:noFill/>
            <a:ln w="9525">
              <a:noFill/>
              <a:miter lim="800000"/>
              <a:headEnd/>
              <a:tailEnd/>
            </a:ln>
          </p:spPr>
        </p:pic>
        <p:sp>
          <p:nvSpPr>
            <p:cNvPr id="25" name="Text Box 20">
              <a:extLst>
                <a:ext uri="{FF2B5EF4-FFF2-40B4-BE49-F238E27FC236}">
                  <a16:creationId xmlns:a16="http://schemas.microsoft.com/office/drawing/2014/main" id="{1E1938A5-CF4C-4E72-9337-B253245904FE}"/>
                </a:ext>
              </a:extLst>
            </p:cNvPr>
            <p:cNvSpPr txBox="1">
              <a:spLocks noChangeArrowheads="1"/>
            </p:cNvSpPr>
            <p:nvPr/>
          </p:nvSpPr>
          <p:spPr bwMode="auto">
            <a:xfrm>
              <a:off x="1931597" y="4201184"/>
              <a:ext cx="682497" cy="473329"/>
            </a:xfrm>
            <a:prstGeom prst="rect">
              <a:avLst/>
            </a:prstGeom>
            <a:noFill/>
            <a:ln w="9525">
              <a:noFill/>
              <a:miter lim="800000"/>
              <a:headEnd/>
              <a:tailEnd/>
            </a:ln>
          </p:spPr>
          <p:txBody>
            <a:bodyPr wrap="square">
              <a:spAutoFit/>
            </a:bodyPr>
            <a:lstStyle/>
            <a:p>
              <a:r>
                <a:rPr lang="en-US" sz="1600" b="1" dirty="0">
                  <a:solidFill>
                    <a:srgbClr val="00003E"/>
                  </a:solidFill>
                </a:rPr>
                <a:t>  25</a:t>
              </a:r>
            </a:p>
          </p:txBody>
        </p:sp>
      </p:grpSp>
      <p:sp>
        <p:nvSpPr>
          <p:cNvPr id="26" name="Arc 25">
            <a:extLst>
              <a:ext uri="{FF2B5EF4-FFF2-40B4-BE49-F238E27FC236}">
                <a16:creationId xmlns:a16="http://schemas.microsoft.com/office/drawing/2014/main" id="{D3DAA05A-D4FA-48E1-AB4C-895001B36FD0}"/>
              </a:ext>
            </a:extLst>
          </p:cNvPr>
          <p:cNvSpPr/>
          <p:nvPr/>
        </p:nvSpPr>
        <p:spPr>
          <a:xfrm rot="10469815" flipH="1">
            <a:off x="1717901" y="1853586"/>
            <a:ext cx="1349443" cy="1728341"/>
          </a:xfrm>
          <a:prstGeom prst="arc">
            <a:avLst>
              <a:gd name="adj1" fmla="val 16199998"/>
              <a:gd name="adj2" fmla="val 0"/>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C0CD0BFC-8F9F-48CC-817C-B03C08F15F34}"/>
              </a:ext>
            </a:extLst>
          </p:cNvPr>
          <p:cNvSpPr/>
          <p:nvPr/>
        </p:nvSpPr>
        <p:spPr>
          <a:xfrm flipH="1">
            <a:off x="3148314" y="1874564"/>
            <a:ext cx="567531" cy="719978"/>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Text Box 20">
            <a:extLst>
              <a:ext uri="{FF2B5EF4-FFF2-40B4-BE49-F238E27FC236}">
                <a16:creationId xmlns:a16="http://schemas.microsoft.com/office/drawing/2014/main" id="{15A8F0B4-BABC-45B3-8C86-2C4AEFC9CD6A}"/>
              </a:ext>
            </a:extLst>
          </p:cNvPr>
          <p:cNvSpPr txBox="1">
            <a:spLocks noChangeArrowheads="1"/>
          </p:cNvSpPr>
          <p:nvPr/>
        </p:nvSpPr>
        <p:spPr bwMode="auto">
          <a:xfrm>
            <a:off x="3328055" y="1666397"/>
            <a:ext cx="734208" cy="400110"/>
          </a:xfrm>
          <a:prstGeom prst="rect">
            <a:avLst/>
          </a:prstGeom>
          <a:noFill/>
          <a:ln w="9525">
            <a:noFill/>
            <a:miter lim="800000"/>
            <a:headEnd/>
            <a:tailEnd/>
          </a:ln>
        </p:spPr>
        <p:txBody>
          <a:bodyPr wrap="square">
            <a:spAutoFit/>
          </a:bodyPr>
          <a:lstStyle/>
          <a:p>
            <a:r>
              <a:rPr lang="en-US" sz="1600" b="1" dirty="0">
                <a:solidFill>
                  <a:srgbClr val="00003E"/>
                </a:solidFill>
              </a:rPr>
              <a:t>  </a:t>
            </a:r>
            <a:r>
              <a:rPr lang="en-US" sz="2000" b="1" dirty="0">
                <a:solidFill>
                  <a:srgbClr val="FF0000"/>
                </a:solidFill>
              </a:rPr>
              <a:t>25</a:t>
            </a:r>
          </a:p>
        </p:txBody>
      </p:sp>
      <p:sp>
        <p:nvSpPr>
          <p:cNvPr id="6" name="TextBox 5">
            <a:extLst>
              <a:ext uri="{FF2B5EF4-FFF2-40B4-BE49-F238E27FC236}">
                <a16:creationId xmlns:a16="http://schemas.microsoft.com/office/drawing/2014/main" id="{899EDCEA-83B8-49D4-94EE-795ECA6D5F30}"/>
              </a:ext>
            </a:extLst>
          </p:cNvPr>
          <p:cNvSpPr txBox="1"/>
          <p:nvPr/>
        </p:nvSpPr>
        <p:spPr>
          <a:xfrm>
            <a:off x="6411724" y="3642312"/>
            <a:ext cx="674875" cy="563418"/>
          </a:xfrm>
          <a:prstGeom prst="rect">
            <a:avLst/>
          </a:prstGeom>
        </p:spPr>
        <p:txBody>
          <a:bodyPr vert="horz" wrap="square" lIns="91440" tIns="45720" rIns="91440" bIns="45720" rtlCol="0" anchor="t">
            <a:normAutofit/>
          </a:bodyPr>
          <a:lstStyle/>
          <a:p>
            <a:pPr fontAlgn="auto">
              <a:spcBef>
                <a:spcPct val="20000"/>
              </a:spcBef>
              <a:spcAft>
                <a:spcPts val="0"/>
              </a:spcAft>
            </a:pPr>
            <a:r>
              <a:rPr lang="en-US" sz="2600" b="1" dirty="0">
                <a:solidFill>
                  <a:srgbClr val="FF0000"/>
                </a:solidFill>
                <a:latin typeface="Arial Narrow"/>
                <a:ea typeface="+mn-ea"/>
                <a:cs typeface="Arial Narrow"/>
              </a:rPr>
              <a:t> </a:t>
            </a:r>
            <a:r>
              <a:rPr kumimoji="0" lang="en-US" sz="2600" b="1" i="0" u="none" strike="noStrike" kern="1200" cap="none" spc="0" normalizeH="0" baseline="0" noProof="0" dirty="0">
                <a:ln>
                  <a:noFill/>
                </a:ln>
                <a:solidFill>
                  <a:srgbClr val="FF0000"/>
                </a:solidFill>
                <a:effectLst/>
                <a:uLnTx/>
                <a:uFillTx/>
                <a:latin typeface="Arial Narrow"/>
                <a:ea typeface="+mn-ea"/>
                <a:cs typeface="Arial Narrow"/>
              </a:rPr>
              <a:t>25</a:t>
            </a:r>
          </a:p>
        </p:txBody>
      </p:sp>
      <p:sp>
        <p:nvSpPr>
          <p:cNvPr id="28" name="Footer Placeholder 1">
            <a:extLst>
              <a:ext uri="{FF2B5EF4-FFF2-40B4-BE49-F238E27FC236}">
                <a16:creationId xmlns:a16="http://schemas.microsoft.com/office/drawing/2014/main" id="{CE28A658-2736-4070-8212-EB0A4DBDF144}"/>
              </a:ext>
            </a:extLst>
          </p:cNvPr>
          <p:cNvSpPr>
            <a:spLocks noGrp="1" noChangeArrowheads="1"/>
          </p:cNvSpPr>
          <p:nvPr/>
        </p:nvSpPr>
        <p:spPr bwMode="auto">
          <a:xfrm>
            <a:off x="1485900" y="6629738"/>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30" name="Picture 29">
            <a:extLst>
              <a:ext uri="{FF2B5EF4-FFF2-40B4-BE49-F238E27FC236}">
                <a16:creationId xmlns:a16="http://schemas.microsoft.com/office/drawing/2014/main" id="{8347E2B7-FE42-4971-AE69-89F841B39A58}"/>
              </a:ext>
            </a:extLst>
          </p:cNvPr>
          <p:cNvPicPr>
            <a:picLocks noChangeAspect="1" noChangeArrowheads="1"/>
          </p:cNvPicPr>
          <p:nvPr/>
        </p:nvPicPr>
        <p:blipFill>
          <a:blip r:embed="rId7"/>
          <a:stretch>
            <a:fillRect/>
          </a:stretch>
        </p:blipFill>
        <p:spPr bwMode="auto">
          <a:xfrm>
            <a:off x="8386763" y="145797"/>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A green text on a black background&#10;&#10;AI-generated content may be incorrect.">
            <a:extLst>
              <a:ext uri="{FF2B5EF4-FFF2-40B4-BE49-F238E27FC236}">
                <a16:creationId xmlns:a16="http://schemas.microsoft.com/office/drawing/2014/main" id="{D69F0FC7-9B03-420F-BF62-5932506D3A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40949"/>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a:extLst>
              <a:ext uri="{FF2B5EF4-FFF2-40B4-BE49-F238E27FC236}">
                <a16:creationId xmlns:a16="http://schemas.microsoft.com/office/drawing/2014/main" id="{5B4DE925-8AAA-4F16-A2D5-5C1E7F57DCB5}"/>
              </a:ext>
            </a:extLst>
          </p:cNvPr>
          <p:cNvSpPr/>
          <p:nvPr/>
        </p:nvSpPr>
        <p:spPr>
          <a:xfrm>
            <a:off x="0" y="5964576"/>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33" name="Slide Number Placeholder 2">
            <a:extLst>
              <a:ext uri="{FF2B5EF4-FFF2-40B4-BE49-F238E27FC236}">
                <a16:creationId xmlns:a16="http://schemas.microsoft.com/office/drawing/2014/main" id="{9FF3DC7E-3CF3-4970-93BD-67DB532B2FE3}"/>
              </a:ext>
            </a:extLst>
          </p:cNvPr>
          <p:cNvSpPr>
            <a:spLocks noGrp="1" noChangeArrowheads="1"/>
          </p:cNvSpPr>
          <p:nvPr/>
        </p:nvSpPr>
        <p:spPr bwMode="auto">
          <a:xfrm>
            <a:off x="7716838" y="5909013"/>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6</a:t>
            </a:fld>
            <a:endParaRPr lang="en-US" altLang="en-US" sz="800" b="1" dirty="0">
              <a:solidFill>
                <a:schemeClr val="bg1"/>
              </a:solidFill>
            </a:endParaRPr>
          </a:p>
        </p:txBody>
      </p:sp>
      <p:pic>
        <p:nvPicPr>
          <p:cNvPr id="34" name="Picture 33" descr="A black and white sign with black text&#10;&#10;AI-generated content may be incorrect.">
            <a:extLst>
              <a:ext uri="{FF2B5EF4-FFF2-40B4-BE49-F238E27FC236}">
                <a16:creationId xmlns:a16="http://schemas.microsoft.com/office/drawing/2014/main" id="{AE4BE198-D87A-41F3-A683-3743EAE4384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07325" y="632017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descr="A green text on a white background&#10;&#10;AI-generated content may be incorrect.">
            <a:extLst>
              <a:ext uri="{FF2B5EF4-FFF2-40B4-BE49-F238E27FC236}">
                <a16:creationId xmlns:a16="http://schemas.microsoft.com/office/drawing/2014/main" id="{C07AF3EF-B019-435C-9B47-15F26AA3D20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70363" y="6342401"/>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descr="A blue and grey logo&#10;&#10;AI-generated content may be incorrect.">
            <a:extLst>
              <a:ext uri="{FF2B5EF4-FFF2-40B4-BE49-F238E27FC236}">
                <a16:creationId xmlns:a16="http://schemas.microsoft.com/office/drawing/2014/main" id="{0FDB7DDB-D036-4CF9-8991-E1FC89EFB5F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9275" y="6345576"/>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602">
                                            <p:txEl>
                                              <p:pRg st="2" end="2"/>
                                            </p:txEl>
                                          </p:spTgt>
                                        </p:tgtEl>
                                        <p:attrNameLst>
                                          <p:attrName>style.visibility</p:attrName>
                                        </p:attrNameLst>
                                      </p:cBhvr>
                                      <p:to>
                                        <p:strVal val="visible"/>
                                      </p:to>
                                    </p:set>
                                    <p:animEffect transition="in" filter="fade">
                                      <p:cBhvr>
                                        <p:cTn id="15" dur="500"/>
                                        <p:tgtEl>
                                          <p:spTgt spid="2560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5602">
                                            <p:txEl>
                                              <p:pRg st="3" end="3"/>
                                            </p:txEl>
                                          </p:spTgt>
                                        </p:tgtEl>
                                        <p:attrNameLst>
                                          <p:attrName>style.visibility</p:attrName>
                                        </p:attrNameLst>
                                      </p:cBhvr>
                                      <p:to>
                                        <p:strVal val="visible"/>
                                      </p:to>
                                    </p:set>
                                    <p:animEffect transition="in" filter="fade">
                                      <p:cBhvr>
                                        <p:cTn id="18" dur="500"/>
                                        <p:tgtEl>
                                          <p:spTgt spid="2560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5602">
                                            <p:txEl>
                                              <p:pRg st="4" end="4"/>
                                            </p:txEl>
                                          </p:spTgt>
                                        </p:tgtEl>
                                        <p:attrNameLst>
                                          <p:attrName>style.visibility</p:attrName>
                                        </p:attrNameLst>
                                      </p:cBhvr>
                                      <p:to>
                                        <p:strVal val="visible"/>
                                      </p:to>
                                    </p:set>
                                    <p:animEffect transition="in" filter="fade">
                                      <p:cBhvr>
                                        <p:cTn id="21" dur="500"/>
                                        <p:tgtEl>
                                          <p:spTgt spid="25602">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602">
                                            <p:txEl>
                                              <p:pRg st="6" end="6"/>
                                            </p:txEl>
                                          </p:spTgt>
                                        </p:tgtEl>
                                        <p:attrNameLst>
                                          <p:attrName>style.visibility</p:attrName>
                                        </p:attrNameLst>
                                      </p:cBhvr>
                                      <p:to>
                                        <p:strVal val="visible"/>
                                      </p:to>
                                    </p:set>
                                    <p:animEffect transition="in" filter="fade">
                                      <p:cBhvr>
                                        <p:cTn id="37" dur="500"/>
                                        <p:tgtEl>
                                          <p:spTgt spid="2560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9"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467727" y="40267"/>
            <a:ext cx="6159500" cy="891117"/>
          </a:xfrm>
        </p:spPr>
        <p:txBody>
          <a:bodyPr/>
          <a:lstStyle/>
          <a:p>
            <a:pPr algn="ctr" fontAlgn="auto">
              <a:spcAft>
                <a:spcPts val="0"/>
              </a:spcAft>
              <a:defRPr/>
            </a:pPr>
            <a:r>
              <a:rPr lang="en-US" dirty="0">
                <a:ea typeface="MS PGothic"/>
              </a:rPr>
              <a:t>Pressures determine the Relative Leakiness</a:t>
            </a:r>
          </a:p>
        </p:txBody>
      </p:sp>
      <p:sp>
        <p:nvSpPr>
          <p:cNvPr id="29698" name="Rectangle 3"/>
          <p:cNvSpPr>
            <a:spLocks noGrp="1" noChangeArrowheads="1"/>
          </p:cNvSpPr>
          <p:nvPr>
            <p:ph idx="4294967295"/>
          </p:nvPr>
        </p:nvSpPr>
        <p:spPr>
          <a:xfrm>
            <a:off x="2115" y="1035702"/>
            <a:ext cx="8359775" cy="485775"/>
          </a:xfrm>
        </p:spPr>
        <p:txBody>
          <a:bodyPr>
            <a:normAutofit fontScale="92500"/>
          </a:bodyPr>
          <a:lstStyle/>
          <a:p>
            <a:pPr eaLnBrk="1" hangingPunct="1">
              <a:buFontTx/>
              <a:buNone/>
            </a:pPr>
            <a:r>
              <a:rPr lang="en-US" b="1" dirty="0">
                <a:solidFill>
                  <a:srgbClr val="000066"/>
                </a:solidFill>
                <a:ea typeface="ＭＳ Ｐゴシック"/>
                <a:cs typeface="ＭＳ Ｐゴシック"/>
              </a:rPr>
              <a:t>		  Zone Pressures         	   “Relative” Size of Leaks</a:t>
            </a:r>
          </a:p>
        </p:txBody>
      </p:sp>
      <p:graphicFrame>
        <p:nvGraphicFramePr>
          <p:cNvPr id="26692" name="Group 68"/>
          <p:cNvGraphicFramePr>
            <a:graphicFrameLocks noGrp="1"/>
          </p:cNvGraphicFramePr>
          <p:nvPr>
            <p:extLst>
              <p:ext uri="{D42A27DB-BD31-4B8C-83A1-F6EECF244321}">
                <p14:modId xmlns:p14="http://schemas.microsoft.com/office/powerpoint/2010/main" val="996106951"/>
              </p:ext>
            </p:extLst>
          </p:nvPr>
        </p:nvGraphicFramePr>
        <p:xfrm>
          <a:off x="389465" y="1786589"/>
          <a:ext cx="3975100" cy="3649666"/>
        </p:xfrm>
        <a:graphic>
          <a:graphicData uri="http://schemas.openxmlformats.org/drawingml/2006/table">
            <a:tbl>
              <a:tblPr/>
              <a:tblGrid>
                <a:gridCol w="19558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ＭＳ Ｐゴシック"/>
                          <a:cs typeface="ＭＳ Ｐゴシック"/>
                        </a:rPr>
                        <a:t>House-Zone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ＭＳ Ｐゴシック"/>
                          <a:cs typeface="ＭＳ Ｐゴシック"/>
                        </a:rPr>
                        <a:t>Zone-Outside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0"/>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38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1"/>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2"/>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37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3"/>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41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4"/>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45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5"/>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48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6"/>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49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7"/>
                  </a:ext>
                </a:extLst>
              </a:tr>
            </a:tbl>
          </a:graphicData>
        </a:graphic>
      </p:graphicFrame>
      <p:graphicFrame>
        <p:nvGraphicFramePr>
          <p:cNvPr id="26693" name="Group 69"/>
          <p:cNvGraphicFramePr>
            <a:graphicFrameLocks noGrp="1"/>
          </p:cNvGraphicFramePr>
          <p:nvPr>
            <p:extLst>
              <p:ext uri="{D42A27DB-BD31-4B8C-83A1-F6EECF244321}">
                <p14:modId xmlns:p14="http://schemas.microsoft.com/office/powerpoint/2010/main" val="3880978200"/>
              </p:ext>
            </p:extLst>
          </p:nvPr>
        </p:nvGraphicFramePr>
        <p:xfrm>
          <a:off x="4774140" y="1786589"/>
          <a:ext cx="3975100" cy="3660775"/>
        </p:xfrm>
        <a:graphic>
          <a:graphicData uri="http://schemas.openxmlformats.org/drawingml/2006/table">
            <a:tbl>
              <a:tblPr/>
              <a:tblGrid>
                <a:gridCol w="19558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ＭＳ Ｐゴシック"/>
                          <a:cs typeface="ＭＳ Ｐゴシック"/>
                        </a:rPr>
                        <a:t>House-Zone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ＭＳ Ｐゴシック"/>
                          <a:cs typeface="ＭＳ Ｐゴシック"/>
                        </a:rPr>
                        <a:t>Zone-Outside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0"/>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1"/>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2"/>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3"/>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50565C"/>
                          </a:solidFill>
                          <a:effectLst/>
                          <a:latin typeface="Arial" charset="0"/>
                          <a:ea typeface="ＭＳ Ｐゴシック"/>
                          <a:cs typeface="ＭＳ Ｐゴシック"/>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4"/>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5"/>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6"/>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7"/>
                  </a:ext>
                </a:extLst>
              </a:tr>
            </a:tbl>
          </a:graphicData>
        </a:graphic>
      </p:graphicFrame>
      <p:sp>
        <p:nvSpPr>
          <p:cNvPr id="17" name="Right Arrow 16"/>
          <p:cNvSpPr>
            <a:spLocks noChangeArrowheads="1"/>
          </p:cNvSpPr>
          <p:nvPr/>
        </p:nvSpPr>
        <p:spPr bwMode="auto">
          <a:xfrm>
            <a:off x="398990" y="2451629"/>
            <a:ext cx="762000" cy="838200"/>
          </a:xfrm>
          <a:prstGeom prst="rightArrow">
            <a:avLst>
              <a:gd name="adj1" fmla="val 56065"/>
              <a:gd name="adj2" fmla="val 50000"/>
            </a:avLst>
          </a:prstGeom>
          <a:gradFill rotWithShape="1">
            <a:gsLst>
              <a:gs pos="0">
                <a:schemeClr val="bg1">
                  <a:alpha val="57999"/>
                </a:schemeClr>
              </a:gs>
              <a:gs pos="100000">
                <a:srgbClr val="8FD744"/>
              </a:gs>
            </a:gsLst>
            <a:lin ang="0" scaled="1"/>
          </a:gradFill>
          <a:ln w="9525">
            <a:noFill/>
            <a:round/>
            <a:headEnd/>
            <a:tailEnd/>
          </a:ln>
        </p:spPr>
        <p:txBody>
          <a:bodyPr/>
          <a:lstStyle/>
          <a:p>
            <a:pPr algn="ctr" defTabSz="914400"/>
            <a:endParaRPr lang="en-US" sz="2800" b="1"/>
          </a:p>
        </p:txBody>
      </p:sp>
      <p:sp>
        <p:nvSpPr>
          <p:cNvPr id="18" name="Right Arrow 17"/>
          <p:cNvSpPr/>
          <p:nvPr/>
        </p:nvSpPr>
        <p:spPr bwMode="auto">
          <a:xfrm>
            <a:off x="3528674" y="2451633"/>
            <a:ext cx="1835150" cy="838200"/>
          </a:xfrm>
          <a:prstGeom prst="rightArrow">
            <a:avLst>
              <a:gd name="adj1" fmla="val 56061"/>
              <a:gd name="adj2" fmla="val 50000"/>
            </a:avLst>
          </a:prstGeom>
          <a:gradFill flip="none" rotWithShape="1">
            <a:gsLst>
              <a:gs pos="0">
                <a:schemeClr val="bg1">
                  <a:alpha val="0"/>
                </a:schemeClr>
              </a:gs>
              <a:gs pos="86000">
                <a:srgbClr val="8FD744"/>
              </a:gs>
            </a:gsLst>
            <a:lin ang="0" scaled="1"/>
            <a:tileRect/>
          </a:gradFill>
          <a:ln w="9525" cap="flat" cmpd="sng" algn="ctr">
            <a:noFill/>
            <a:prstDash val="solid"/>
            <a:round/>
            <a:headEnd type="none" w="med" len="med"/>
            <a:tailEnd type="none" w="med" len="med"/>
          </a:ln>
          <a:effectLst/>
        </p:spPr>
        <p:txBody>
          <a:bodyPr/>
          <a:lstStyle/>
          <a:p>
            <a:pPr algn="ctr" defTabSz="914400">
              <a:defRPr/>
            </a:pPr>
            <a:endParaRPr lang="en-US" sz="2800" b="1">
              <a:latin typeface="Arial" pitchFamily="-108" charset="0"/>
              <a:ea typeface="ＭＳ Ｐゴシック" charset="-128"/>
              <a:cs typeface="ＭＳ Ｐゴシック" charset="-128"/>
            </a:endParaRPr>
          </a:p>
        </p:txBody>
      </p:sp>
      <p:sp>
        <p:nvSpPr>
          <p:cNvPr id="3" name="TextBox 2">
            <a:extLst>
              <a:ext uri="{FF2B5EF4-FFF2-40B4-BE49-F238E27FC236}">
                <a16:creationId xmlns:a16="http://schemas.microsoft.com/office/drawing/2014/main" id="{954F4FE1-1F71-44AB-8EF5-86211FB55D98}"/>
              </a:ext>
            </a:extLst>
          </p:cNvPr>
          <p:cNvSpPr txBox="1"/>
          <p:nvPr/>
        </p:nvSpPr>
        <p:spPr>
          <a:xfrm>
            <a:off x="135372" y="5829300"/>
            <a:ext cx="4436628" cy="838200"/>
          </a:xfrm>
          <a:prstGeom prst="rect">
            <a:avLst/>
          </a:prstGeom>
        </p:spPr>
        <p:txBody>
          <a:bodyPr vert="horz" wrap="square" lIns="91440" tIns="45720" rIns="91440" bIns="45720" rtlCol="0">
            <a:no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b="1" i="0" u="none" strike="noStrike" kern="1200" cap="none" spc="0" normalizeH="0" baseline="0" noProof="0" dirty="0">
                <a:ln>
                  <a:noFill/>
                </a:ln>
                <a:solidFill>
                  <a:srgbClr val="130A88"/>
                </a:solidFill>
                <a:effectLst/>
                <a:uLnTx/>
                <a:uFillTx/>
                <a:latin typeface="Arial Narrow"/>
                <a:ea typeface="+mn-ea"/>
                <a:cs typeface="Arial Narrow"/>
              </a:rPr>
              <a:t> </a:t>
            </a:r>
          </a:p>
        </p:txBody>
      </p:sp>
      <p:sp>
        <p:nvSpPr>
          <p:cNvPr id="12" name="TextBox 11">
            <a:extLst>
              <a:ext uri="{FF2B5EF4-FFF2-40B4-BE49-F238E27FC236}">
                <a16:creationId xmlns:a16="http://schemas.microsoft.com/office/drawing/2014/main" id="{D4A9BA56-D83D-47CF-BF69-3B151A7C281F}"/>
              </a:ext>
            </a:extLst>
          </p:cNvPr>
          <p:cNvSpPr txBox="1"/>
          <p:nvPr/>
        </p:nvSpPr>
        <p:spPr>
          <a:xfrm>
            <a:off x="4944047" y="5744091"/>
            <a:ext cx="3575988" cy="838200"/>
          </a:xfrm>
          <a:prstGeom prst="rect">
            <a:avLst/>
          </a:prstGeom>
        </p:spPr>
        <p:txBody>
          <a:bodyPr vert="horz" wrap="square" lIns="91440" tIns="45720" rIns="91440" bIns="45720" rtlCol="0">
            <a:noAutofit/>
          </a:bodyPr>
          <a:lstStyle/>
          <a:p>
            <a:pPr algn="ctr" fontAlgn="auto">
              <a:spcBef>
                <a:spcPts val="0"/>
              </a:spcBef>
              <a:spcAft>
                <a:spcPts val="0"/>
              </a:spcAft>
            </a:pPr>
            <a:r>
              <a:rPr lang="en-US" b="1" dirty="0">
                <a:solidFill>
                  <a:srgbClr val="130A88"/>
                </a:solidFill>
                <a:latin typeface="Arial Narrow"/>
                <a:ea typeface="+mn-ea"/>
                <a:cs typeface="Arial Narrow"/>
              </a:rPr>
              <a:t> </a:t>
            </a:r>
            <a:endParaRPr kumimoji="0" lang="en-US" sz="1800" b="1" i="0" u="none" strike="noStrike" kern="1200" cap="none" spc="0" normalizeH="0" baseline="0" noProof="0" dirty="0">
              <a:ln>
                <a:noFill/>
              </a:ln>
              <a:solidFill>
                <a:srgbClr val="130A88"/>
              </a:solidFill>
              <a:effectLst/>
              <a:uLnTx/>
              <a:uFillTx/>
              <a:latin typeface="Arial Narrow"/>
              <a:ea typeface="+mn-ea"/>
              <a:cs typeface="Arial Narrow"/>
            </a:endParaRPr>
          </a:p>
        </p:txBody>
      </p:sp>
      <p:sp>
        <p:nvSpPr>
          <p:cNvPr id="20" name="Rectangle 3">
            <a:extLst>
              <a:ext uri="{FF2B5EF4-FFF2-40B4-BE49-F238E27FC236}">
                <a16:creationId xmlns:a16="http://schemas.microsoft.com/office/drawing/2014/main" id="{472F1637-9C53-48E8-9E0A-AA4B1888D4EB}"/>
              </a:ext>
            </a:extLst>
          </p:cNvPr>
          <p:cNvSpPr txBox="1">
            <a:spLocks noChangeArrowheads="1"/>
          </p:cNvSpPr>
          <p:nvPr/>
        </p:nvSpPr>
        <p:spPr bwMode="auto">
          <a:xfrm>
            <a:off x="6033459" y="2614967"/>
            <a:ext cx="766616" cy="485775"/>
          </a:xfrm>
          <a:prstGeom prst="rect">
            <a:avLst/>
          </a:prstGeom>
          <a:noFill/>
          <a:ln w="9525">
            <a:noFill/>
            <a:miter lim="800000"/>
            <a:headEnd/>
            <a:tailEnd/>
          </a:ln>
        </p:spPr>
        <p:txBody>
          <a:bodyPr lIns="0" tIns="0" rIns="0" bIns="0"/>
          <a:lstStyle/>
          <a:p>
            <a:pPr marL="342900" indent="-342900" defTabSz="914400" eaLnBrk="0" hangingPunct="0">
              <a:spcBef>
                <a:spcPts val="0"/>
              </a:spcBef>
              <a:buClr>
                <a:srgbClr val="8DC63F"/>
              </a:buClr>
              <a:defRPr/>
            </a:pPr>
            <a:r>
              <a:rPr lang="en-US" sz="1800" b="1" kern="0" dirty="0">
                <a:solidFill>
                  <a:srgbClr val="0070C0"/>
                </a:solidFill>
                <a:latin typeface="+mn-lt"/>
                <a:ea typeface="ＭＳ Ｐゴシック" charset="-128"/>
                <a:cs typeface="ＭＳ Ｐゴシック" charset="-128"/>
              </a:rPr>
              <a:t>Attic  :</a:t>
            </a:r>
          </a:p>
          <a:p>
            <a:pPr marL="342900" indent="-342900" defTabSz="914400" eaLnBrk="0" hangingPunct="0">
              <a:spcBef>
                <a:spcPts val="0"/>
              </a:spcBef>
              <a:buClr>
                <a:srgbClr val="8DC63F"/>
              </a:buClr>
              <a:defRPr/>
            </a:pPr>
            <a:r>
              <a:rPr lang="en-US" sz="1800" b="1" kern="0" dirty="0">
                <a:solidFill>
                  <a:srgbClr val="0070C0"/>
                </a:solidFill>
                <a:latin typeface="+mn-lt"/>
                <a:ea typeface="ＭＳ Ｐゴシック" charset="-128"/>
                <a:cs typeface="ＭＳ Ｐゴシック" charset="-128"/>
              </a:rPr>
              <a:t>floor</a:t>
            </a:r>
          </a:p>
        </p:txBody>
      </p:sp>
      <p:sp>
        <p:nvSpPr>
          <p:cNvPr id="23" name="Rectangle 3">
            <a:extLst>
              <a:ext uri="{FF2B5EF4-FFF2-40B4-BE49-F238E27FC236}">
                <a16:creationId xmlns:a16="http://schemas.microsoft.com/office/drawing/2014/main" id="{55DA7CAB-23CE-4B04-B37F-07DB6036D432}"/>
              </a:ext>
            </a:extLst>
          </p:cNvPr>
          <p:cNvSpPr txBox="1">
            <a:spLocks noChangeArrowheads="1"/>
          </p:cNvSpPr>
          <p:nvPr/>
        </p:nvSpPr>
        <p:spPr bwMode="auto">
          <a:xfrm>
            <a:off x="6596176" y="2606435"/>
            <a:ext cx="1052119" cy="721807"/>
          </a:xfrm>
          <a:prstGeom prst="rect">
            <a:avLst/>
          </a:prstGeom>
          <a:noFill/>
          <a:ln w="9525">
            <a:noFill/>
            <a:miter lim="800000"/>
            <a:headEnd/>
            <a:tailEnd/>
          </a:ln>
        </p:spPr>
        <p:txBody>
          <a:bodyPr lIns="0" tIns="0" rIns="0" bIns="0"/>
          <a:lstStyle/>
          <a:p>
            <a:pPr marL="342900" indent="-342900" algn="ctr" defTabSz="914400" eaLnBrk="0" hangingPunct="0">
              <a:spcBef>
                <a:spcPts val="0"/>
              </a:spcBef>
              <a:buClr>
                <a:srgbClr val="8DC63F"/>
              </a:buClr>
              <a:defRPr/>
            </a:pPr>
            <a:r>
              <a:rPr lang="en-US" sz="1800" b="1" kern="0" dirty="0">
                <a:solidFill>
                  <a:srgbClr val="0070C0"/>
                </a:solidFill>
                <a:latin typeface="+mn-lt"/>
                <a:ea typeface="ＭＳ Ｐゴシック" charset="-128"/>
                <a:cs typeface="ＭＳ Ｐゴシック" charset="-128"/>
              </a:rPr>
              <a:t>Roof</a:t>
            </a:r>
          </a:p>
          <a:p>
            <a:pPr marL="342900" indent="-342900" algn="ctr" defTabSz="914400" eaLnBrk="0" hangingPunct="0">
              <a:spcBef>
                <a:spcPts val="0"/>
              </a:spcBef>
              <a:buClr>
                <a:srgbClr val="8DC63F"/>
              </a:buClr>
              <a:defRPr/>
            </a:pPr>
            <a:r>
              <a:rPr lang="en-US" sz="1800" b="1" kern="0" dirty="0">
                <a:solidFill>
                  <a:srgbClr val="0070C0"/>
                </a:solidFill>
                <a:latin typeface="+mn-lt"/>
                <a:ea typeface="ＭＳ Ｐゴシック" charset="-128"/>
                <a:cs typeface="ＭＳ Ｐゴシック" charset="-128"/>
              </a:rPr>
              <a:t>vents</a:t>
            </a:r>
          </a:p>
        </p:txBody>
      </p:sp>
      <p:sp>
        <p:nvSpPr>
          <p:cNvPr id="4" name="Rectangle 3">
            <a:extLst>
              <a:ext uri="{FF2B5EF4-FFF2-40B4-BE49-F238E27FC236}">
                <a16:creationId xmlns:a16="http://schemas.microsoft.com/office/drawing/2014/main" id="{0F78FCCF-09AB-1B9F-FFE2-3F7DCDBA73F8}"/>
              </a:ext>
            </a:extLst>
          </p:cNvPr>
          <p:cNvSpPr txBox="1">
            <a:spLocks noChangeArrowheads="1"/>
          </p:cNvSpPr>
          <p:nvPr/>
        </p:nvSpPr>
        <p:spPr bwMode="auto">
          <a:xfrm>
            <a:off x="6270526" y="2248785"/>
            <a:ext cx="957115" cy="633941"/>
          </a:xfrm>
          <a:prstGeom prst="rect">
            <a:avLst/>
          </a:prstGeom>
          <a:noFill/>
          <a:ln w="9525">
            <a:noFill/>
            <a:miter lim="800000"/>
            <a:headEnd/>
            <a:tailEnd/>
          </a:ln>
        </p:spPr>
        <p:txBody>
          <a:bodyPr lIns="0" tIns="0" rIns="0" bIns="0" anchor="t"/>
          <a:lstStyle/>
          <a:p>
            <a:pPr marL="342900" indent="-342900" defTabSz="914400" eaLnBrk="0" hangingPunct="0">
              <a:spcBef>
                <a:spcPts val="0"/>
              </a:spcBef>
              <a:buClr>
                <a:srgbClr val="8DC63F"/>
              </a:buClr>
              <a:defRPr/>
            </a:pPr>
            <a:r>
              <a:rPr lang="en-US" sz="2000" b="1" kern="0" dirty="0">
                <a:solidFill>
                  <a:srgbClr val="0070C0"/>
                </a:solidFill>
                <a:latin typeface="Arial"/>
              </a:rPr>
              <a:t>RATIO</a:t>
            </a:r>
            <a:endParaRPr lang="en-US" sz="2000" b="1" kern="0" dirty="0">
              <a:solidFill>
                <a:srgbClr val="0070C0"/>
              </a:solidFill>
            </a:endParaRPr>
          </a:p>
        </p:txBody>
      </p:sp>
      <p:sp>
        <p:nvSpPr>
          <p:cNvPr id="2" name="Rectangle 1">
            <a:extLst>
              <a:ext uri="{FF2B5EF4-FFF2-40B4-BE49-F238E27FC236}">
                <a16:creationId xmlns:a16="http://schemas.microsoft.com/office/drawing/2014/main" id="{D505DF46-0D0A-4D22-B0F0-92BA584FE1F7}"/>
              </a:ext>
            </a:extLst>
          </p:cNvPr>
          <p:cNvSpPr/>
          <p:nvPr/>
        </p:nvSpPr>
        <p:spPr>
          <a:xfrm>
            <a:off x="389466" y="5413801"/>
            <a:ext cx="8359774" cy="461665"/>
          </a:xfrm>
          <a:prstGeom prst="rect">
            <a:avLst/>
          </a:prstGeom>
        </p:spPr>
        <p:txBody>
          <a:bodyPr wrap="square">
            <a:spAutoFit/>
          </a:bodyPr>
          <a:lstStyle/>
          <a:p>
            <a:pPr marL="342900" indent="-342900" algn="ctr" defTabSz="914400" eaLnBrk="0" hangingPunct="0">
              <a:spcBef>
                <a:spcPts val="0"/>
              </a:spcBef>
              <a:buClr>
                <a:srgbClr val="8DC63F"/>
              </a:buClr>
              <a:defRPr/>
            </a:pPr>
            <a:r>
              <a:rPr lang="en-US" kern="0" dirty="0">
                <a:solidFill>
                  <a:srgbClr val="0070C0"/>
                </a:solidFill>
                <a:latin typeface="+mn-lt"/>
                <a:ea typeface="ＭＳ Ｐゴシック" charset="-128"/>
                <a:cs typeface="ＭＳ Ｐゴシック" charset="-128"/>
              </a:rPr>
              <a:t>Neither is a better air barrier. Same total area of leaks. </a:t>
            </a:r>
          </a:p>
        </p:txBody>
      </p:sp>
      <p:sp>
        <p:nvSpPr>
          <p:cNvPr id="16" name="Footer Placeholder 1">
            <a:extLst>
              <a:ext uri="{FF2B5EF4-FFF2-40B4-BE49-F238E27FC236}">
                <a16:creationId xmlns:a16="http://schemas.microsoft.com/office/drawing/2014/main" id="{9E1BB367-252E-42AC-B857-F2F48AFF9418}"/>
              </a:ext>
            </a:extLst>
          </p:cNvPr>
          <p:cNvSpPr>
            <a:spLocks noGrp="1" noChangeArrowheads="1"/>
          </p:cNvSpPr>
          <p:nvPr/>
        </p:nvSpPr>
        <p:spPr bwMode="auto">
          <a:xfrm>
            <a:off x="1485900" y="6629738"/>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19" name="Picture 18">
            <a:extLst>
              <a:ext uri="{FF2B5EF4-FFF2-40B4-BE49-F238E27FC236}">
                <a16:creationId xmlns:a16="http://schemas.microsoft.com/office/drawing/2014/main" id="{2C6E7061-EA88-44F8-8E73-2B04E473987D}"/>
              </a:ext>
            </a:extLst>
          </p:cNvPr>
          <p:cNvPicPr>
            <a:picLocks noChangeAspect="1" noChangeArrowheads="1"/>
          </p:cNvPicPr>
          <p:nvPr/>
        </p:nvPicPr>
        <p:blipFill>
          <a:blip r:embed="rId3"/>
          <a:stretch>
            <a:fillRect/>
          </a:stretch>
        </p:blipFill>
        <p:spPr bwMode="auto">
          <a:xfrm>
            <a:off x="8386763" y="145797"/>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A green text on a black background&#10;&#10;AI-generated content may be incorrect.">
            <a:extLst>
              <a:ext uri="{FF2B5EF4-FFF2-40B4-BE49-F238E27FC236}">
                <a16:creationId xmlns:a16="http://schemas.microsoft.com/office/drawing/2014/main" id="{E5DCB212-A285-4269-BE9F-EC6433FACD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193" y="140949"/>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1DCDCA32-D606-4E4D-A3EA-0995D9BDAF27}"/>
              </a:ext>
            </a:extLst>
          </p:cNvPr>
          <p:cNvSpPr/>
          <p:nvPr/>
        </p:nvSpPr>
        <p:spPr>
          <a:xfrm>
            <a:off x="0" y="5964576"/>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24" name="Slide Number Placeholder 2">
            <a:extLst>
              <a:ext uri="{FF2B5EF4-FFF2-40B4-BE49-F238E27FC236}">
                <a16:creationId xmlns:a16="http://schemas.microsoft.com/office/drawing/2014/main" id="{47FE1CF4-6D45-42B7-BC89-0727BBFFA1A1}"/>
              </a:ext>
            </a:extLst>
          </p:cNvPr>
          <p:cNvSpPr>
            <a:spLocks noGrp="1" noChangeArrowheads="1"/>
          </p:cNvSpPr>
          <p:nvPr/>
        </p:nvSpPr>
        <p:spPr bwMode="auto">
          <a:xfrm>
            <a:off x="7716838" y="5909013"/>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7</a:t>
            </a:fld>
            <a:endParaRPr lang="en-US" altLang="en-US" sz="800" b="1" dirty="0">
              <a:solidFill>
                <a:schemeClr val="bg1"/>
              </a:solidFill>
            </a:endParaRPr>
          </a:p>
        </p:txBody>
      </p:sp>
      <p:pic>
        <p:nvPicPr>
          <p:cNvPr id="25" name="Picture 24" descr="A black and white sign with black text&#10;&#10;AI-generated content may be incorrect.">
            <a:extLst>
              <a:ext uri="{FF2B5EF4-FFF2-40B4-BE49-F238E27FC236}">
                <a16:creationId xmlns:a16="http://schemas.microsoft.com/office/drawing/2014/main" id="{FA9CC436-7A91-43C7-99A5-E08CA3BA0D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7325" y="632017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A green text on a white background&#10;&#10;AI-generated content may be incorrect.">
            <a:extLst>
              <a:ext uri="{FF2B5EF4-FFF2-40B4-BE49-F238E27FC236}">
                <a16:creationId xmlns:a16="http://schemas.microsoft.com/office/drawing/2014/main" id="{757C4AEF-70BC-4148-8AC6-E809C23E04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0363" y="6342401"/>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descr="A blue and grey logo&#10;&#10;AI-generated content may be incorrect.">
            <a:extLst>
              <a:ext uri="{FF2B5EF4-FFF2-40B4-BE49-F238E27FC236}">
                <a16:creationId xmlns:a16="http://schemas.microsoft.com/office/drawing/2014/main" id="{3ADF6848-1CE0-416F-9996-F47553C709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275" y="6345576"/>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623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Left)">
                                      <p:cBhvr>
                                        <p:cTn id="7" dur="500"/>
                                        <p:tgtEl>
                                          <p:spTgt spid="17"/>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slide(from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p:bldP spid="2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1" name="Picture 24" descr="ZPD_HouseFigure_A.png"/>
          <p:cNvPicPr>
            <a:picLocks noChangeAspect="1"/>
          </p:cNvPicPr>
          <p:nvPr/>
        </p:nvPicPr>
        <p:blipFill>
          <a:blip r:embed="rId3"/>
          <a:srcRect l="22050" t="6546" r="4704" b="24055"/>
          <a:stretch>
            <a:fillRect/>
          </a:stretch>
        </p:blipFill>
        <p:spPr bwMode="auto">
          <a:xfrm>
            <a:off x="0" y="693068"/>
            <a:ext cx="7583913" cy="5376863"/>
          </a:xfrm>
          <a:prstGeom prst="rect">
            <a:avLst/>
          </a:prstGeom>
          <a:noFill/>
          <a:ln w="9525">
            <a:noFill/>
            <a:miter lim="800000"/>
            <a:headEnd/>
            <a:tailEnd/>
          </a:ln>
        </p:spPr>
      </p:pic>
      <p:grpSp>
        <p:nvGrpSpPr>
          <p:cNvPr id="25604" name="Group 30"/>
          <p:cNvGrpSpPr>
            <a:grpSpLocks/>
          </p:cNvGrpSpPr>
          <p:nvPr/>
        </p:nvGrpSpPr>
        <p:grpSpPr bwMode="auto">
          <a:xfrm>
            <a:off x="3604633" y="3770209"/>
            <a:ext cx="639350" cy="1042242"/>
            <a:chOff x="2006600" y="4094163"/>
            <a:chExt cx="762000" cy="1364166"/>
          </a:xfrm>
        </p:grpSpPr>
        <p:pic>
          <p:nvPicPr>
            <p:cNvPr id="25613" name="Picture 26" descr="ZPD_HouseFigure_Menometer.png"/>
            <p:cNvPicPr>
              <a:picLocks noChangeAspect="1"/>
            </p:cNvPicPr>
            <p:nvPr/>
          </p:nvPicPr>
          <p:blipFill>
            <a:blip r:embed="rId4"/>
            <a:srcRect/>
            <a:stretch>
              <a:fillRect/>
            </a:stretch>
          </p:blipFill>
          <p:spPr bwMode="auto">
            <a:xfrm>
              <a:off x="2006600" y="4094163"/>
              <a:ext cx="762000" cy="1364166"/>
            </a:xfrm>
            <a:prstGeom prst="rect">
              <a:avLst/>
            </a:prstGeom>
            <a:noFill/>
            <a:ln w="9525">
              <a:noFill/>
              <a:miter lim="800000"/>
              <a:headEnd/>
              <a:tailEnd/>
            </a:ln>
          </p:spPr>
        </p:pic>
        <p:sp>
          <p:nvSpPr>
            <p:cNvPr id="25615" name="Text Box 20"/>
            <p:cNvSpPr txBox="1">
              <a:spLocks noChangeArrowheads="1"/>
            </p:cNvSpPr>
            <p:nvPr/>
          </p:nvSpPr>
          <p:spPr bwMode="auto">
            <a:xfrm>
              <a:off x="2039061" y="4163295"/>
              <a:ext cx="682498" cy="443125"/>
            </a:xfrm>
            <a:prstGeom prst="rect">
              <a:avLst/>
            </a:prstGeom>
            <a:noFill/>
            <a:ln w="9525">
              <a:noFill/>
              <a:miter lim="800000"/>
              <a:headEnd/>
              <a:tailEnd/>
            </a:ln>
          </p:spPr>
          <p:txBody>
            <a:bodyPr wrap="square">
              <a:spAutoFit/>
            </a:bodyPr>
            <a:lstStyle/>
            <a:p>
              <a:r>
                <a:rPr lang="en-US" sz="1600" b="1" dirty="0">
                  <a:solidFill>
                    <a:srgbClr val="00003E"/>
                  </a:solidFill>
                </a:rPr>
                <a:t> -50</a:t>
              </a:r>
            </a:p>
          </p:txBody>
        </p:sp>
      </p:grpSp>
      <p:sp>
        <p:nvSpPr>
          <p:cNvPr id="21" name="Title 20"/>
          <p:cNvSpPr>
            <a:spLocks noGrp="1"/>
          </p:cNvSpPr>
          <p:nvPr>
            <p:ph type="title"/>
          </p:nvPr>
        </p:nvSpPr>
        <p:spPr>
          <a:xfrm>
            <a:off x="1807368" y="20807"/>
            <a:ext cx="5529263" cy="901701"/>
          </a:xfrm>
        </p:spPr>
        <p:txBody>
          <a:bodyPr wrap="square" numCol="1" anchorCtr="0" compatLnSpc="1">
            <a:prstTxWarp prst="textNoShape">
              <a:avLst/>
            </a:prstTxWarp>
          </a:bodyPr>
          <a:lstStyle/>
          <a:p>
            <a:pPr algn="ctr" eaLnBrk="1" hangingPunct="1">
              <a:defRPr/>
            </a:pPr>
            <a:r>
              <a:rPr lang="en-US" dirty="0">
                <a:ea typeface="ＭＳ Ｐゴシック"/>
                <a:cs typeface="ＭＳ Ｐゴシック"/>
              </a:rPr>
              <a:t>ZPD Pressure and Leakage Area</a:t>
            </a:r>
          </a:p>
        </p:txBody>
      </p:sp>
      <p:sp>
        <p:nvSpPr>
          <p:cNvPr id="25607" name="Text Box 20"/>
          <p:cNvSpPr txBox="1">
            <a:spLocks noChangeArrowheads="1"/>
          </p:cNvSpPr>
          <p:nvPr/>
        </p:nvSpPr>
        <p:spPr bwMode="auto">
          <a:xfrm>
            <a:off x="2361512" y="1788045"/>
            <a:ext cx="1240805" cy="461665"/>
          </a:xfrm>
          <a:prstGeom prst="rect">
            <a:avLst/>
          </a:prstGeom>
          <a:noFill/>
          <a:ln w="9525">
            <a:noFill/>
            <a:miter lim="800000"/>
            <a:headEnd/>
            <a:tailEnd/>
          </a:ln>
        </p:spPr>
        <p:txBody>
          <a:bodyPr wrap="square">
            <a:spAutoFit/>
          </a:bodyPr>
          <a:lstStyle/>
          <a:p>
            <a:pPr algn="ctr" defTabSz="914400"/>
            <a:r>
              <a:rPr lang="en-US" b="1" dirty="0">
                <a:solidFill>
                  <a:srgbClr val="130A88"/>
                </a:solidFill>
              </a:rPr>
              <a:t>Zone</a:t>
            </a:r>
          </a:p>
        </p:txBody>
      </p:sp>
      <p:sp>
        <p:nvSpPr>
          <p:cNvPr id="25608" name="Text Box 22"/>
          <p:cNvSpPr txBox="1">
            <a:spLocks noChangeArrowheads="1"/>
          </p:cNvSpPr>
          <p:nvPr/>
        </p:nvSpPr>
        <p:spPr bwMode="auto">
          <a:xfrm>
            <a:off x="1827356" y="5563722"/>
            <a:ext cx="265036" cy="461665"/>
          </a:xfrm>
          <a:prstGeom prst="rect">
            <a:avLst/>
          </a:prstGeom>
          <a:noFill/>
          <a:ln w="9525">
            <a:noFill/>
            <a:miter lim="800000"/>
            <a:headEnd/>
            <a:tailEnd/>
          </a:ln>
        </p:spPr>
        <p:txBody>
          <a:bodyPr wrap="square">
            <a:spAutoFit/>
          </a:bodyPr>
          <a:lstStyle/>
          <a:p>
            <a:r>
              <a:rPr lang="en-US" b="1" dirty="0">
                <a:solidFill>
                  <a:srgbClr val="130A88"/>
                </a:solidFill>
              </a:rPr>
              <a:t> </a:t>
            </a:r>
          </a:p>
        </p:txBody>
      </p:sp>
      <p:sp>
        <p:nvSpPr>
          <p:cNvPr id="25609" name="Text Box 23"/>
          <p:cNvSpPr txBox="1">
            <a:spLocks noChangeArrowheads="1"/>
          </p:cNvSpPr>
          <p:nvPr/>
        </p:nvSpPr>
        <p:spPr bwMode="auto">
          <a:xfrm>
            <a:off x="2442661" y="2849704"/>
            <a:ext cx="1415623" cy="523220"/>
          </a:xfrm>
          <a:prstGeom prst="rect">
            <a:avLst/>
          </a:prstGeom>
          <a:noFill/>
          <a:ln w="9525">
            <a:noFill/>
            <a:miter lim="800000"/>
            <a:headEnd/>
            <a:tailEnd/>
          </a:ln>
        </p:spPr>
        <p:txBody>
          <a:bodyPr wrap="square">
            <a:spAutoFit/>
          </a:bodyPr>
          <a:lstStyle/>
          <a:p>
            <a:r>
              <a:rPr lang="en-US" sz="2800" b="1" dirty="0">
                <a:solidFill>
                  <a:srgbClr val="C00000"/>
                </a:solidFill>
              </a:rPr>
              <a:t>House</a:t>
            </a:r>
          </a:p>
        </p:txBody>
      </p:sp>
      <p:sp>
        <p:nvSpPr>
          <p:cNvPr id="25612" name="Rectangle 25"/>
          <p:cNvSpPr>
            <a:spLocks noChangeArrowheads="1"/>
          </p:cNvSpPr>
          <p:nvPr/>
        </p:nvSpPr>
        <p:spPr bwMode="auto">
          <a:xfrm>
            <a:off x="1811162" y="2469034"/>
            <a:ext cx="2409375" cy="3058480"/>
          </a:xfrm>
          <a:prstGeom prst="rect">
            <a:avLst/>
          </a:prstGeom>
          <a:noFill/>
          <a:ln w="76200">
            <a:solidFill>
              <a:srgbClr val="A81404"/>
            </a:solidFill>
            <a:miter lim="800000"/>
            <a:headEnd/>
            <a:tailEnd/>
          </a:ln>
        </p:spPr>
        <p:txBody>
          <a:bodyPr wrap="none" anchor="ctr"/>
          <a:lstStyle/>
          <a:p>
            <a:endParaRPr lang="en-US"/>
          </a:p>
        </p:txBody>
      </p:sp>
      <p:sp>
        <p:nvSpPr>
          <p:cNvPr id="17" name="Text Box 34">
            <a:extLst>
              <a:ext uri="{FF2B5EF4-FFF2-40B4-BE49-F238E27FC236}">
                <a16:creationId xmlns:a16="http://schemas.microsoft.com/office/drawing/2014/main" id="{06BBD085-0171-4DD2-8477-B9C5610DA651}"/>
              </a:ext>
            </a:extLst>
          </p:cNvPr>
          <p:cNvSpPr txBox="1">
            <a:spLocks noChangeArrowheads="1"/>
          </p:cNvSpPr>
          <p:nvPr/>
        </p:nvSpPr>
        <p:spPr bwMode="auto">
          <a:xfrm>
            <a:off x="2299041" y="786374"/>
            <a:ext cx="1611098" cy="523220"/>
          </a:xfrm>
          <a:prstGeom prst="rect">
            <a:avLst/>
          </a:prstGeom>
          <a:noFill/>
          <a:ln w="9525">
            <a:noFill/>
            <a:miter lim="800000"/>
            <a:headEnd/>
            <a:tailEnd/>
          </a:ln>
        </p:spPr>
        <p:txBody>
          <a:bodyPr wrap="square">
            <a:spAutoFit/>
          </a:bodyPr>
          <a:lstStyle/>
          <a:p>
            <a:r>
              <a:rPr lang="en-US" sz="2800" b="1" dirty="0">
                <a:solidFill>
                  <a:schemeClr val="accent4">
                    <a:lumMod val="60000"/>
                    <a:lumOff val="40000"/>
                  </a:schemeClr>
                </a:solidFill>
              </a:rPr>
              <a:t>Outside</a:t>
            </a:r>
          </a:p>
        </p:txBody>
      </p:sp>
      <p:pic>
        <p:nvPicPr>
          <p:cNvPr id="7" name="Graphic 6" descr="Sun">
            <a:extLst>
              <a:ext uri="{FF2B5EF4-FFF2-40B4-BE49-F238E27FC236}">
                <a16:creationId xmlns:a16="http://schemas.microsoft.com/office/drawing/2014/main" id="{D31CCB99-1077-4D2A-A3DD-ED46B203A9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686" y="1683235"/>
            <a:ext cx="721710" cy="734208"/>
          </a:xfrm>
          <a:prstGeom prst="rect">
            <a:avLst/>
          </a:prstGeom>
        </p:spPr>
      </p:pic>
      <p:sp>
        <p:nvSpPr>
          <p:cNvPr id="24" name="Freeform 46">
            <a:extLst>
              <a:ext uri="{FF2B5EF4-FFF2-40B4-BE49-F238E27FC236}">
                <a16:creationId xmlns:a16="http://schemas.microsoft.com/office/drawing/2014/main" id="{7A9A1533-6648-4A6A-84F4-6A6B39E40283}"/>
              </a:ext>
            </a:extLst>
          </p:cNvPr>
          <p:cNvSpPr>
            <a:spLocks noChangeArrowheads="1"/>
          </p:cNvSpPr>
          <p:nvPr/>
        </p:nvSpPr>
        <p:spPr bwMode="auto">
          <a:xfrm rot="5400000" flipH="1">
            <a:off x="3987363" y="4375584"/>
            <a:ext cx="255942" cy="835281"/>
          </a:xfrm>
          <a:custGeom>
            <a:avLst/>
            <a:gdLst>
              <a:gd name="T0" fmla="*/ 18050 w 1117600"/>
              <a:gd name="T1" fmla="*/ 2028062 h 215900"/>
              <a:gd name="T2" fmla="*/ 13537 w 1117600"/>
              <a:gd name="T3" fmla="*/ 477188 h 215900"/>
              <a:gd name="T4" fmla="*/ 0 w 1117600"/>
              <a:gd name="T5" fmla="*/ 0 h 215900"/>
              <a:gd name="T6" fmla="*/ 0 60000 65536"/>
              <a:gd name="T7" fmla="*/ 0 60000 65536"/>
              <a:gd name="T8" fmla="*/ 0 60000 65536"/>
              <a:gd name="T9" fmla="*/ 0 w 1117600"/>
              <a:gd name="T10" fmla="*/ 0 h 215900"/>
              <a:gd name="T11" fmla="*/ 1117600 w 1117600"/>
              <a:gd name="T12" fmla="*/ 215900 h 215900"/>
            </a:gdLst>
            <a:ahLst/>
            <a:cxnLst>
              <a:cxn ang="T6">
                <a:pos x="T0" y="T1"/>
              </a:cxn>
              <a:cxn ang="T7">
                <a:pos x="T2" y="T3"/>
              </a:cxn>
              <a:cxn ang="T8">
                <a:pos x="T4" y="T5"/>
              </a:cxn>
            </a:cxnLst>
            <a:rect l="T9" t="T10" r="T11" b="T12"/>
            <a:pathLst>
              <a:path w="1117600" h="215900">
                <a:moveTo>
                  <a:pt x="1117600" y="215900"/>
                </a:moveTo>
                <a:cubicBezTo>
                  <a:pt x="1071033" y="151341"/>
                  <a:pt x="1024467" y="86783"/>
                  <a:pt x="838200" y="50800"/>
                </a:cubicBezTo>
                <a:cubicBezTo>
                  <a:pt x="651933" y="14817"/>
                  <a:pt x="0" y="0"/>
                  <a:pt x="0" y="0"/>
                </a:cubicBezTo>
              </a:path>
            </a:pathLst>
          </a:custGeom>
          <a:noFill/>
          <a:ln w="79375">
            <a:solidFill>
              <a:schemeClr val="accent1"/>
            </a:solidFill>
            <a:round/>
            <a:headEnd/>
            <a:tailEnd/>
          </a:ln>
        </p:spPr>
        <p:txBody>
          <a:bodyPr/>
          <a:lstStyle/>
          <a:p>
            <a:endParaRPr lang="en-US" dirty="0">
              <a:highlight>
                <a:srgbClr val="008000"/>
              </a:highlight>
            </a:endParaRPr>
          </a:p>
        </p:txBody>
      </p:sp>
      <p:grpSp>
        <p:nvGrpSpPr>
          <p:cNvPr id="22" name="Group 30">
            <a:extLst>
              <a:ext uri="{FF2B5EF4-FFF2-40B4-BE49-F238E27FC236}">
                <a16:creationId xmlns:a16="http://schemas.microsoft.com/office/drawing/2014/main" id="{C315A2FA-3D4B-4437-9737-686D155F8702}"/>
              </a:ext>
            </a:extLst>
          </p:cNvPr>
          <p:cNvGrpSpPr>
            <a:grpSpLocks/>
          </p:cNvGrpSpPr>
          <p:nvPr/>
        </p:nvGrpSpPr>
        <p:grpSpPr bwMode="auto">
          <a:xfrm>
            <a:off x="1922090" y="2495226"/>
            <a:ext cx="620282" cy="1059282"/>
            <a:chOff x="1992939" y="4094163"/>
            <a:chExt cx="775661" cy="1364166"/>
          </a:xfrm>
        </p:grpSpPr>
        <p:pic>
          <p:nvPicPr>
            <p:cNvPr id="23" name="Picture 26" descr="ZPD_HouseFigure_Menometer.png">
              <a:extLst>
                <a:ext uri="{FF2B5EF4-FFF2-40B4-BE49-F238E27FC236}">
                  <a16:creationId xmlns:a16="http://schemas.microsoft.com/office/drawing/2014/main" id="{76A62195-5A5C-45DD-8F8F-3132AC7475DA}"/>
                </a:ext>
              </a:extLst>
            </p:cNvPr>
            <p:cNvPicPr>
              <a:picLocks noChangeAspect="1"/>
            </p:cNvPicPr>
            <p:nvPr/>
          </p:nvPicPr>
          <p:blipFill>
            <a:blip r:embed="rId4"/>
            <a:srcRect/>
            <a:stretch>
              <a:fillRect/>
            </a:stretch>
          </p:blipFill>
          <p:spPr bwMode="auto">
            <a:xfrm>
              <a:off x="2006600" y="4094163"/>
              <a:ext cx="762000" cy="1364166"/>
            </a:xfrm>
            <a:prstGeom prst="rect">
              <a:avLst/>
            </a:prstGeom>
            <a:noFill/>
            <a:ln w="9525">
              <a:noFill/>
              <a:miter lim="800000"/>
              <a:headEnd/>
              <a:tailEnd/>
            </a:ln>
          </p:spPr>
        </p:pic>
        <p:sp>
          <p:nvSpPr>
            <p:cNvPr id="25" name="Text Box 20">
              <a:extLst>
                <a:ext uri="{FF2B5EF4-FFF2-40B4-BE49-F238E27FC236}">
                  <a16:creationId xmlns:a16="http://schemas.microsoft.com/office/drawing/2014/main" id="{1E1938A5-CF4C-4E72-9337-B253245904FE}"/>
                </a:ext>
              </a:extLst>
            </p:cNvPr>
            <p:cNvSpPr txBox="1">
              <a:spLocks noChangeArrowheads="1"/>
            </p:cNvSpPr>
            <p:nvPr/>
          </p:nvSpPr>
          <p:spPr bwMode="auto">
            <a:xfrm>
              <a:off x="1992939" y="4151229"/>
              <a:ext cx="682498" cy="443125"/>
            </a:xfrm>
            <a:prstGeom prst="rect">
              <a:avLst/>
            </a:prstGeom>
            <a:noFill/>
            <a:ln w="9525">
              <a:noFill/>
              <a:miter lim="800000"/>
              <a:headEnd/>
              <a:tailEnd/>
            </a:ln>
          </p:spPr>
          <p:txBody>
            <a:bodyPr wrap="square">
              <a:spAutoFit/>
            </a:bodyPr>
            <a:lstStyle/>
            <a:p>
              <a:r>
                <a:rPr lang="en-US" sz="1600" b="1" dirty="0">
                  <a:solidFill>
                    <a:srgbClr val="00003E"/>
                  </a:solidFill>
                </a:rPr>
                <a:t>  45</a:t>
              </a:r>
            </a:p>
          </p:txBody>
        </p:sp>
      </p:grpSp>
      <p:sp>
        <p:nvSpPr>
          <p:cNvPr id="6" name="TextBox 5">
            <a:extLst>
              <a:ext uri="{FF2B5EF4-FFF2-40B4-BE49-F238E27FC236}">
                <a16:creationId xmlns:a16="http://schemas.microsoft.com/office/drawing/2014/main" id="{899EDCEA-83B8-49D4-94EE-795ECA6D5F30}"/>
              </a:ext>
            </a:extLst>
          </p:cNvPr>
          <p:cNvSpPr txBox="1"/>
          <p:nvPr/>
        </p:nvSpPr>
        <p:spPr>
          <a:xfrm>
            <a:off x="6199572" y="4946070"/>
            <a:ext cx="524644" cy="563418"/>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b="1" i="0" u="none" strike="noStrike" kern="1200" cap="none" spc="0" normalizeH="0" baseline="0" noProof="0" dirty="0">
              <a:ln>
                <a:noFill/>
              </a:ln>
              <a:solidFill>
                <a:srgbClr val="FF0000"/>
              </a:solidFill>
              <a:effectLst/>
              <a:uLnTx/>
              <a:uFillTx/>
              <a:latin typeface="Arial Narrow"/>
              <a:ea typeface="+mn-ea"/>
              <a:cs typeface="Arial Narrow"/>
            </a:endParaRPr>
          </a:p>
        </p:txBody>
      </p:sp>
      <p:sp>
        <p:nvSpPr>
          <p:cNvPr id="31" name="Flowchart: Process 30">
            <a:extLst>
              <a:ext uri="{FF2B5EF4-FFF2-40B4-BE49-F238E27FC236}">
                <a16:creationId xmlns:a16="http://schemas.microsoft.com/office/drawing/2014/main" id="{3D4975A9-1E73-4003-8245-F9B7CB265846}"/>
              </a:ext>
            </a:extLst>
          </p:cNvPr>
          <p:cNvSpPr/>
          <p:nvPr/>
        </p:nvSpPr>
        <p:spPr>
          <a:xfrm rot="1743027">
            <a:off x="3211686" y="1567020"/>
            <a:ext cx="199741" cy="126418"/>
          </a:xfrm>
          <a:prstGeom prst="flowChartProcess">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Flowchart: Process 31">
            <a:extLst>
              <a:ext uri="{FF2B5EF4-FFF2-40B4-BE49-F238E27FC236}">
                <a16:creationId xmlns:a16="http://schemas.microsoft.com/office/drawing/2014/main" id="{30CBAE11-E423-490D-86BD-7C76EF82E57B}"/>
              </a:ext>
            </a:extLst>
          </p:cNvPr>
          <p:cNvSpPr/>
          <p:nvPr/>
        </p:nvSpPr>
        <p:spPr>
          <a:xfrm>
            <a:off x="4342569" y="2347073"/>
            <a:ext cx="104403" cy="126418"/>
          </a:xfrm>
          <a:prstGeom prst="flowChartProcess">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Flowchart: Process 33">
            <a:extLst>
              <a:ext uri="{FF2B5EF4-FFF2-40B4-BE49-F238E27FC236}">
                <a16:creationId xmlns:a16="http://schemas.microsoft.com/office/drawing/2014/main" id="{6409D607-39A2-4B21-B969-0CFEE9AB36D5}"/>
              </a:ext>
            </a:extLst>
          </p:cNvPr>
          <p:cNvSpPr/>
          <p:nvPr/>
        </p:nvSpPr>
        <p:spPr>
          <a:xfrm>
            <a:off x="1552768" y="2342616"/>
            <a:ext cx="104403" cy="126418"/>
          </a:xfrm>
          <a:prstGeom prst="flowChartProcess">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Flowchart: Process 34">
            <a:extLst>
              <a:ext uri="{FF2B5EF4-FFF2-40B4-BE49-F238E27FC236}">
                <a16:creationId xmlns:a16="http://schemas.microsoft.com/office/drawing/2014/main" id="{42251A3C-3C37-4B5B-B943-E041562C697D}"/>
              </a:ext>
            </a:extLst>
          </p:cNvPr>
          <p:cNvSpPr/>
          <p:nvPr/>
        </p:nvSpPr>
        <p:spPr>
          <a:xfrm>
            <a:off x="2780408" y="2337631"/>
            <a:ext cx="274440" cy="159624"/>
          </a:xfrm>
          <a:prstGeom prst="flowChartProcess">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Arc 32">
            <a:extLst>
              <a:ext uri="{FF2B5EF4-FFF2-40B4-BE49-F238E27FC236}">
                <a16:creationId xmlns:a16="http://schemas.microsoft.com/office/drawing/2014/main" id="{429068D6-D18D-4566-9473-BA6206FCE616}"/>
              </a:ext>
            </a:extLst>
          </p:cNvPr>
          <p:cNvSpPr/>
          <p:nvPr/>
        </p:nvSpPr>
        <p:spPr>
          <a:xfrm rot="10469815" flipH="1">
            <a:off x="1886134" y="1485742"/>
            <a:ext cx="1033146" cy="1613214"/>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DA287851-32E7-468D-85D4-A93E5D8EC0CC}"/>
              </a:ext>
            </a:extLst>
          </p:cNvPr>
          <p:cNvSpPr txBox="1"/>
          <p:nvPr/>
        </p:nvSpPr>
        <p:spPr>
          <a:xfrm>
            <a:off x="5119399" y="1402515"/>
            <a:ext cx="3332721" cy="3290737"/>
          </a:xfrm>
          <a:prstGeom prst="rect">
            <a:avLst/>
          </a:prstGeom>
        </p:spPr>
        <p:txBody>
          <a:bodyPr vert="horz" wrap="square" lIns="91440" tIns="45720" rIns="91440" bIns="45720" rtlCol="0">
            <a:noAutofit/>
          </a:bodyPr>
          <a:lstStyle/>
          <a:p>
            <a:pPr fontAlgn="auto">
              <a:spcBef>
                <a:spcPct val="20000"/>
              </a:spcBef>
              <a:spcAft>
                <a:spcPts val="0"/>
              </a:spcAft>
            </a:pPr>
            <a:r>
              <a:rPr lang="en-US" sz="2200" dirty="0">
                <a:solidFill>
                  <a:srgbClr val="002060"/>
                </a:solidFill>
                <a:latin typeface="+mn-lt"/>
                <a:cs typeface="Arial Narrow"/>
              </a:rPr>
              <a:t>Air flows through each surface, Attic and Roof, at the</a:t>
            </a:r>
            <a:r>
              <a:rPr lang="en-US" sz="2200" i="1" dirty="0">
                <a:solidFill>
                  <a:srgbClr val="002060"/>
                </a:solidFill>
                <a:latin typeface="+mn-lt"/>
                <a:cs typeface="Arial Narrow"/>
              </a:rPr>
              <a:t> </a:t>
            </a:r>
            <a:r>
              <a:rPr lang="en-US" sz="2200" i="1" u="sng" dirty="0">
                <a:solidFill>
                  <a:srgbClr val="002060"/>
                </a:solidFill>
                <a:latin typeface="+mn-lt"/>
                <a:cs typeface="Arial Narrow"/>
              </a:rPr>
              <a:t>same rate</a:t>
            </a:r>
            <a:r>
              <a:rPr lang="en-US" sz="2200" i="1" dirty="0">
                <a:solidFill>
                  <a:srgbClr val="002060"/>
                </a:solidFill>
                <a:latin typeface="+mn-lt"/>
                <a:cs typeface="Arial Narrow"/>
              </a:rPr>
              <a:t> </a:t>
            </a:r>
            <a:r>
              <a:rPr lang="en-US" sz="2200" b="1" i="1" dirty="0">
                <a:solidFill>
                  <a:srgbClr val="002060"/>
                </a:solidFill>
                <a:latin typeface="+mn-lt"/>
                <a:cs typeface="Arial Narrow"/>
              </a:rPr>
              <a:t>(CFM)*</a:t>
            </a:r>
            <a:r>
              <a:rPr lang="en-US" sz="2200" dirty="0">
                <a:solidFill>
                  <a:srgbClr val="002060"/>
                </a:solidFill>
                <a:latin typeface="+mn-lt"/>
                <a:cs typeface="Arial Narrow"/>
              </a:rPr>
              <a:t>.</a:t>
            </a:r>
          </a:p>
          <a:p>
            <a:pPr fontAlgn="auto">
              <a:spcBef>
                <a:spcPct val="20000"/>
              </a:spcBef>
              <a:spcAft>
                <a:spcPts val="0"/>
              </a:spcAft>
            </a:pPr>
            <a:endParaRPr lang="en-US" sz="1000" dirty="0">
              <a:solidFill>
                <a:srgbClr val="002060"/>
              </a:solidFill>
              <a:latin typeface="+mn-lt"/>
              <a:cs typeface="Arial Narrow"/>
            </a:endParaRPr>
          </a:p>
          <a:p>
            <a:pPr marL="342900" indent="-342900" fontAlgn="auto">
              <a:spcBef>
                <a:spcPct val="20000"/>
              </a:spcBef>
              <a:spcAft>
                <a:spcPts val="0"/>
              </a:spcAft>
              <a:buFont typeface="Wingdings" panose="05000000000000000000" pitchFamily="2" charset="2"/>
              <a:buChar char="Ø"/>
            </a:pPr>
            <a:r>
              <a:rPr lang="en-US" sz="2000" dirty="0">
                <a:solidFill>
                  <a:srgbClr val="002060"/>
                </a:solidFill>
                <a:latin typeface="+mn-lt"/>
                <a:cs typeface="Arial Narrow"/>
              </a:rPr>
              <a:t>Which surface has less total leakage area, Attic floor or Roof assembly?</a:t>
            </a:r>
          </a:p>
        </p:txBody>
      </p:sp>
      <p:sp>
        <p:nvSpPr>
          <p:cNvPr id="39" name="Arc 38">
            <a:extLst>
              <a:ext uri="{FF2B5EF4-FFF2-40B4-BE49-F238E27FC236}">
                <a16:creationId xmlns:a16="http://schemas.microsoft.com/office/drawing/2014/main" id="{271BFD81-BEA1-4217-9555-B7C103F10AFD}"/>
              </a:ext>
            </a:extLst>
          </p:cNvPr>
          <p:cNvSpPr/>
          <p:nvPr/>
        </p:nvSpPr>
        <p:spPr>
          <a:xfrm rot="10469815" flipV="1">
            <a:off x="3229407" y="1460708"/>
            <a:ext cx="1058257" cy="581936"/>
          </a:xfrm>
          <a:prstGeom prst="arc">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Text Box 20">
            <a:extLst>
              <a:ext uri="{FF2B5EF4-FFF2-40B4-BE49-F238E27FC236}">
                <a16:creationId xmlns:a16="http://schemas.microsoft.com/office/drawing/2014/main" id="{6E9A8CF7-E9C9-4F6B-8180-91267F26B993}"/>
              </a:ext>
            </a:extLst>
          </p:cNvPr>
          <p:cNvSpPr txBox="1">
            <a:spLocks noChangeArrowheads="1"/>
          </p:cNvSpPr>
          <p:nvPr/>
        </p:nvSpPr>
        <p:spPr bwMode="auto">
          <a:xfrm>
            <a:off x="3636300" y="1244724"/>
            <a:ext cx="734208" cy="400110"/>
          </a:xfrm>
          <a:prstGeom prst="rect">
            <a:avLst/>
          </a:prstGeom>
          <a:noFill/>
          <a:ln w="9525">
            <a:noFill/>
            <a:miter lim="800000"/>
            <a:headEnd/>
            <a:tailEnd/>
          </a:ln>
        </p:spPr>
        <p:txBody>
          <a:bodyPr wrap="square">
            <a:spAutoFit/>
          </a:bodyPr>
          <a:lstStyle/>
          <a:p>
            <a:r>
              <a:rPr lang="en-US" sz="1600" b="1" dirty="0">
                <a:solidFill>
                  <a:srgbClr val="00003E"/>
                </a:solidFill>
              </a:rPr>
              <a:t> </a:t>
            </a:r>
            <a:r>
              <a:rPr lang="en-US" sz="2000" b="1" dirty="0">
                <a:solidFill>
                  <a:srgbClr val="FF0000"/>
                </a:solidFill>
              </a:rPr>
              <a:t>5</a:t>
            </a:r>
          </a:p>
        </p:txBody>
      </p:sp>
      <p:sp>
        <p:nvSpPr>
          <p:cNvPr id="40" name="Text Box 20">
            <a:extLst>
              <a:ext uri="{FF2B5EF4-FFF2-40B4-BE49-F238E27FC236}">
                <a16:creationId xmlns:a16="http://schemas.microsoft.com/office/drawing/2014/main" id="{E15A3DED-B916-4561-9E42-D3183D66640F}"/>
              </a:ext>
            </a:extLst>
          </p:cNvPr>
          <p:cNvSpPr txBox="1">
            <a:spLocks noChangeArrowheads="1"/>
          </p:cNvSpPr>
          <p:nvPr/>
        </p:nvSpPr>
        <p:spPr bwMode="auto">
          <a:xfrm>
            <a:off x="5765162" y="4222741"/>
            <a:ext cx="1727607" cy="461665"/>
          </a:xfrm>
          <a:prstGeom prst="rect">
            <a:avLst/>
          </a:prstGeom>
          <a:noFill/>
          <a:ln w="9525">
            <a:noFill/>
            <a:miter lim="800000"/>
            <a:headEnd/>
            <a:tailEnd/>
          </a:ln>
        </p:spPr>
        <p:txBody>
          <a:bodyPr wrap="square">
            <a:spAutoFit/>
          </a:bodyPr>
          <a:lstStyle/>
          <a:p>
            <a:r>
              <a:rPr lang="en-US" b="1" dirty="0">
                <a:solidFill>
                  <a:srgbClr val="C00000"/>
                </a:solidFill>
              </a:rPr>
              <a:t>Attic Floor</a:t>
            </a:r>
          </a:p>
        </p:txBody>
      </p:sp>
      <p:sp>
        <p:nvSpPr>
          <p:cNvPr id="4" name="TextBox 3">
            <a:extLst>
              <a:ext uri="{FF2B5EF4-FFF2-40B4-BE49-F238E27FC236}">
                <a16:creationId xmlns:a16="http://schemas.microsoft.com/office/drawing/2014/main" id="{C7B959CA-EF3B-4BC7-B194-4DC8BDB600B9}"/>
              </a:ext>
            </a:extLst>
          </p:cNvPr>
          <p:cNvSpPr txBox="1"/>
          <p:nvPr/>
        </p:nvSpPr>
        <p:spPr>
          <a:xfrm>
            <a:off x="6356580" y="5402699"/>
            <a:ext cx="2781339" cy="833847"/>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i="0" u="none" strike="noStrike" kern="1200" cap="none" spc="0" normalizeH="0" baseline="0" noProof="0" dirty="0">
                <a:ln>
                  <a:noFill/>
                </a:ln>
                <a:solidFill>
                  <a:srgbClr val="002060"/>
                </a:solidFill>
                <a:effectLst/>
                <a:uLnTx/>
                <a:uFillTx/>
                <a:latin typeface="Arial Narrow"/>
                <a:ea typeface="+mn-ea"/>
                <a:cs typeface="Arial Narrow"/>
              </a:rPr>
              <a:t>* Cubic feet of air </a:t>
            </a:r>
            <a:r>
              <a:rPr kumimoji="0" lang="en-US" sz="1800" i="0" u="sng" strike="noStrike" kern="1200" cap="none" spc="0" normalizeH="0" baseline="0" noProof="0" dirty="0">
                <a:ln>
                  <a:noFill/>
                </a:ln>
                <a:solidFill>
                  <a:srgbClr val="002060"/>
                </a:solidFill>
                <a:effectLst/>
                <a:uLnTx/>
                <a:uFillTx/>
                <a:latin typeface="Arial Narrow"/>
                <a:ea typeface="+mn-ea"/>
                <a:cs typeface="Arial Narrow"/>
              </a:rPr>
              <a:t>per minute</a:t>
            </a:r>
            <a:r>
              <a:rPr kumimoji="0" lang="en-US" sz="1800" i="0" u="none" strike="noStrike" kern="1200" cap="none" spc="0" normalizeH="0" baseline="0" noProof="0" dirty="0">
                <a:ln>
                  <a:noFill/>
                </a:ln>
                <a:solidFill>
                  <a:srgbClr val="002060"/>
                </a:solidFill>
                <a:effectLst/>
                <a:uLnTx/>
                <a:uFillTx/>
                <a:latin typeface="Arial Narrow"/>
                <a:ea typeface="+mn-ea"/>
                <a:cs typeface="Arial Narrow"/>
              </a:rPr>
              <a:t>.</a:t>
            </a:r>
          </a:p>
        </p:txBody>
      </p:sp>
      <p:sp>
        <p:nvSpPr>
          <p:cNvPr id="42" name="TextBox 41">
            <a:extLst>
              <a:ext uri="{FF2B5EF4-FFF2-40B4-BE49-F238E27FC236}">
                <a16:creationId xmlns:a16="http://schemas.microsoft.com/office/drawing/2014/main" id="{E400EB73-9AC6-4012-90D3-10590499344D}"/>
              </a:ext>
            </a:extLst>
          </p:cNvPr>
          <p:cNvSpPr txBox="1"/>
          <p:nvPr/>
        </p:nvSpPr>
        <p:spPr>
          <a:xfrm>
            <a:off x="5661553" y="4577617"/>
            <a:ext cx="2781339" cy="833847"/>
          </a:xfrm>
          <a:prstGeom prst="rect">
            <a:avLst/>
          </a:prstGeom>
        </p:spPr>
        <p:txBody>
          <a:bodyPr vert="horz" wrap="square" lIns="91440" tIns="45720" rIns="91440" bIns="45720" rtlCol="0">
            <a:norm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r>
              <a:rPr kumimoji="0" lang="en-US" b="1" i="1" u="none" strike="noStrike" kern="1200" cap="none" spc="0" normalizeH="0" baseline="0" noProof="0" dirty="0">
                <a:ln>
                  <a:noFill/>
                </a:ln>
                <a:solidFill>
                  <a:srgbClr val="002060"/>
                </a:solidFill>
                <a:effectLst/>
                <a:uLnTx/>
                <a:uFillTx/>
                <a:latin typeface="+mn-lt"/>
                <a:ea typeface="+mn-ea"/>
                <a:cs typeface="Arial Narrow"/>
              </a:rPr>
              <a:t>See CHART</a:t>
            </a:r>
          </a:p>
        </p:txBody>
      </p:sp>
      <p:sp>
        <p:nvSpPr>
          <p:cNvPr id="30" name="Footer Placeholder 1">
            <a:extLst>
              <a:ext uri="{FF2B5EF4-FFF2-40B4-BE49-F238E27FC236}">
                <a16:creationId xmlns:a16="http://schemas.microsoft.com/office/drawing/2014/main" id="{00F7D1CF-B4BF-4EAB-9B0E-F2EC79CB5004}"/>
              </a:ext>
            </a:extLst>
          </p:cNvPr>
          <p:cNvSpPr>
            <a:spLocks noGrp="1" noChangeArrowheads="1"/>
          </p:cNvSpPr>
          <p:nvPr/>
        </p:nvSpPr>
        <p:spPr bwMode="auto">
          <a:xfrm>
            <a:off x="1485900" y="6629738"/>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36" name="Picture 35">
            <a:extLst>
              <a:ext uri="{FF2B5EF4-FFF2-40B4-BE49-F238E27FC236}">
                <a16:creationId xmlns:a16="http://schemas.microsoft.com/office/drawing/2014/main" id="{AF54E293-0D9C-4A61-BCB1-10A562C589B8}"/>
              </a:ext>
            </a:extLst>
          </p:cNvPr>
          <p:cNvPicPr>
            <a:picLocks noChangeAspect="1" noChangeArrowheads="1"/>
          </p:cNvPicPr>
          <p:nvPr/>
        </p:nvPicPr>
        <p:blipFill>
          <a:blip r:embed="rId7"/>
          <a:stretch>
            <a:fillRect/>
          </a:stretch>
        </p:blipFill>
        <p:spPr bwMode="auto">
          <a:xfrm>
            <a:off x="8386763" y="145797"/>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descr="A green text on a black background&#10;&#10;AI-generated content may be incorrect.">
            <a:extLst>
              <a:ext uri="{FF2B5EF4-FFF2-40B4-BE49-F238E27FC236}">
                <a16:creationId xmlns:a16="http://schemas.microsoft.com/office/drawing/2014/main" id="{98BC5B9A-D143-4D6E-A36C-F66163556A0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193" y="140949"/>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37">
            <a:extLst>
              <a:ext uri="{FF2B5EF4-FFF2-40B4-BE49-F238E27FC236}">
                <a16:creationId xmlns:a16="http://schemas.microsoft.com/office/drawing/2014/main" id="{081BF52A-6A68-4BAE-B3FE-9312D39CA4B4}"/>
              </a:ext>
            </a:extLst>
          </p:cNvPr>
          <p:cNvSpPr/>
          <p:nvPr/>
        </p:nvSpPr>
        <p:spPr>
          <a:xfrm>
            <a:off x="0" y="5964576"/>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41" name="Slide Number Placeholder 2">
            <a:extLst>
              <a:ext uri="{FF2B5EF4-FFF2-40B4-BE49-F238E27FC236}">
                <a16:creationId xmlns:a16="http://schemas.microsoft.com/office/drawing/2014/main" id="{9CF815D1-D738-4869-8252-B3F79044DDE9}"/>
              </a:ext>
            </a:extLst>
          </p:cNvPr>
          <p:cNvSpPr>
            <a:spLocks noGrp="1" noChangeArrowheads="1"/>
          </p:cNvSpPr>
          <p:nvPr/>
        </p:nvSpPr>
        <p:spPr bwMode="auto">
          <a:xfrm>
            <a:off x="7716838" y="5909013"/>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8</a:t>
            </a:fld>
            <a:endParaRPr lang="en-US" altLang="en-US" sz="800" b="1" dirty="0">
              <a:solidFill>
                <a:schemeClr val="bg1"/>
              </a:solidFill>
            </a:endParaRPr>
          </a:p>
        </p:txBody>
      </p:sp>
      <p:pic>
        <p:nvPicPr>
          <p:cNvPr id="43" name="Picture 42" descr="A black and white sign with black text&#10;&#10;AI-generated content may be incorrect.">
            <a:extLst>
              <a:ext uri="{FF2B5EF4-FFF2-40B4-BE49-F238E27FC236}">
                <a16:creationId xmlns:a16="http://schemas.microsoft.com/office/drawing/2014/main" id="{BF53CE96-9D68-40C0-B3F7-F107E7C2712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07325" y="632017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descr="A green text on a white background&#10;&#10;AI-generated content may be incorrect.">
            <a:extLst>
              <a:ext uri="{FF2B5EF4-FFF2-40B4-BE49-F238E27FC236}">
                <a16:creationId xmlns:a16="http://schemas.microsoft.com/office/drawing/2014/main" id="{BF8CF658-2CAA-43FF-A211-A199ABAC70C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70363" y="6342401"/>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descr="A blue and grey logo&#10;&#10;AI-generated content may be incorrect.">
            <a:extLst>
              <a:ext uri="{FF2B5EF4-FFF2-40B4-BE49-F238E27FC236}">
                <a16:creationId xmlns:a16="http://schemas.microsoft.com/office/drawing/2014/main" id="{BD49D719-EF6B-4161-808D-CCB08DF9755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9275" y="6345576"/>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58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7">
                                            <p:txEl>
                                              <p:pRg st="2" end="2"/>
                                            </p:txEl>
                                          </p:spTgt>
                                        </p:tgtEl>
                                        <p:attrNameLst>
                                          <p:attrName>style.visibility</p:attrName>
                                        </p:attrNameLst>
                                      </p:cBhvr>
                                      <p:to>
                                        <p:strVal val="visible"/>
                                      </p:to>
                                    </p:set>
                                    <p:animEffect transition="in" filter="fade">
                                      <p:cBhvr>
                                        <p:cTn id="23" dur="500"/>
                                        <p:tgtEl>
                                          <p:spTgt spid="2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2">
                                            <p:txEl>
                                              <p:pRg st="0" end="0"/>
                                            </p:txEl>
                                          </p:spTgt>
                                        </p:tgtEl>
                                        <p:attrNameLst>
                                          <p:attrName>style.visibility</p:attrName>
                                        </p:attrNameLst>
                                      </p:cBhvr>
                                      <p:to>
                                        <p:strVal val="visible"/>
                                      </p:to>
                                    </p:set>
                                    <p:animEffect transition="in" filter="fade">
                                      <p:cBhvr>
                                        <p:cTn id="33" dur="500"/>
                                        <p:tgtEl>
                                          <p:spTgt spid="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9" grpId="0" animBg="1"/>
      <p:bldP spid="29"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905000" y="24225"/>
            <a:ext cx="5334000" cy="901700"/>
          </a:xfrm>
        </p:spPr>
        <p:txBody>
          <a:bodyPr/>
          <a:lstStyle/>
          <a:p>
            <a:pPr algn="ctr" eaLnBrk="1" fontAlgn="auto" hangingPunct="1">
              <a:spcAft>
                <a:spcPts val="0"/>
              </a:spcAft>
              <a:defRPr/>
            </a:pPr>
            <a:r>
              <a:rPr lang="en-US" dirty="0"/>
              <a:t>The Relative Size of Leaks</a:t>
            </a:r>
          </a:p>
        </p:txBody>
      </p:sp>
      <p:sp>
        <p:nvSpPr>
          <p:cNvPr id="29698" name="Rectangle 3"/>
          <p:cNvSpPr>
            <a:spLocks noGrp="1" noChangeArrowheads="1"/>
          </p:cNvSpPr>
          <p:nvPr>
            <p:ph idx="4294967295"/>
          </p:nvPr>
        </p:nvSpPr>
        <p:spPr>
          <a:xfrm>
            <a:off x="462367" y="794574"/>
            <a:ext cx="8359775" cy="485775"/>
          </a:xfrm>
        </p:spPr>
        <p:txBody>
          <a:bodyPr>
            <a:normAutofit fontScale="85000" lnSpcReduction="10000"/>
          </a:bodyPr>
          <a:lstStyle/>
          <a:p>
            <a:pPr eaLnBrk="1" hangingPunct="1">
              <a:buFontTx/>
              <a:buNone/>
            </a:pPr>
            <a:r>
              <a:rPr lang="en-US" b="1" dirty="0">
                <a:solidFill>
                  <a:srgbClr val="000066"/>
                </a:solidFill>
                <a:ea typeface="ＭＳ Ｐゴシック"/>
                <a:cs typeface="ＭＳ Ｐゴシック"/>
              </a:rPr>
              <a:t>			Zone Pressures         		Relative Size of Leaks</a:t>
            </a:r>
          </a:p>
        </p:txBody>
      </p:sp>
      <p:graphicFrame>
        <p:nvGraphicFramePr>
          <p:cNvPr id="26692" name="Group 68"/>
          <p:cNvGraphicFramePr>
            <a:graphicFrameLocks noGrp="1"/>
          </p:cNvGraphicFramePr>
          <p:nvPr>
            <p:extLst>
              <p:ext uri="{D42A27DB-BD31-4B8C-83A1-F6EECF244321}">
                <p14:modId xmlns:p14="http://schemas.microsoft.com/office/powerpoint/2010/main" val="4107241408"/>
              </p:ext>
            </p:extLst>
          </p:nvPr>
        </p:nvGraphicFramePr>
        <p:xfrm>
          <a:off x="466276" y="1482725"/>
          <a:ext cx="3975100" cy="3649666"/>
        </p:xfrm>
        <a:graphic>
          <a:graphicData uri="http://schemas.openxmlformats.org/drawingml/2006/table">
            <a:tbl>
              <a:tblPr/>
              <a:tblGrid>
                <a:gridCol w="19558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ＭＳ Ｐゴシック"/>
                          <a:cs typeface="ＭＳ Ｐゴシック"/>
                        </a:rPr>
                        <a:t>House-Zone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ＭＳ Ｐゴシック"/>
                          <a:cs typeface="ＭＳ Ｐゴシック"/>
                        </a:rPr>
                        <a:t>Zone-Outside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0"/>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38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1"/>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25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2"/>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37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3"/>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41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4"/>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45 pa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5 pa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5"/>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48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6"/>
                  </a:ext>
                </a:extLst>
              </a:tr>
              <a:tr h="4683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49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7"/>
                  </a:ext>
                </a:extLst>
              </a:tr>
            </a:tbl>
          </a:graphicData>
        </a:graphic>
      </p:graphicFrame>
      <p:graphicFrame>
        <p:nvGraphicFramePr>
          <p:cNvPr id="26693" name="Group 69"/>
          <p:cNvGraphicFramePr>
            <a:graphicFrameLocks noGrp="1"/>
          </p:cNvGraphicFramePr>
          <p:nvPr>
            <p:extLst>
              <p:ext uri="{D42A27DB-BD31-4B8C-83A1-F6EECF244321}">
                <p14:modId xmlns:p14="http://schemas.microsoft.com/office/powerpoint/2010/main" val="909587831"/>
              </p:ext>
            </p:extLst>
          </p:nvPr>
        </p:nvGraphicFramePr>
        <p:xfrm>
          <a:off x="4850951" y="1482725"/>
          <a:ext cx="3975100" cy="3660775"/>
        </p:xfrm>
        <a:graphic>
          <a:graphicData uri="http://schemas.openxmlformats.org/drawingml/2006/table">
            <a:tbl>
              <a:tblPr/>
              <a:tblGrid>
                <a:gridCol w="19558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ＭＳ Ｐゴシック"/>
                          <a:cs typeface="ＭＳ Ｐゴシック"/>
                        </a:rPr>
                        <a:t>House-Zone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ＭＳ Ｐゴシック"/>
                          <a:cs typeface="ＭＳ Ｐゴシック"/>
                        </a:rPr>
                        <a:t>Zone-Outside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0"/>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1"/>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2"/>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3"/>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4"/>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50565C"/>
                          </a:solidFill>
                          <a:effectLst/>
                          <a:latin typeface="Arial" charset="0"/>
                          <a:ea typeface="ＭＳ Ｐゴシック"/>
                          <a:cs typeface="ＭＳ Ｐゴシック"/>
                        </a:rPr>
                        <a:t>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5"/>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DE8"/>
                    </a:solidFill>
                  </a:tcPr>
                </a:tc>
                <a:extLst>
                  <a:ext uri="{0D108BD9-81ED-4DB2-BD59-A6C34878D82A}">
                    <a16:rowId xmlns:a16="http://schemas.microsoft.com/office/drawing/2014/main" val="10006"/>
                  </a:ext>
                </a:extLst>
              </a:tr>
              <a:tr h="469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50565C"/>
                          </a:solidFill>
                          <a:effectLst/>
                          <a:latin typeface="Arial" charset="0"/>
                          <a:ea typeface="ＭＳ Ｐゴシック"/>
                          <a:cs typeface="ＭＳ Ｐゴシック"/>
                        </a:rPr>
                        <a:t>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D8CD"/>
                    </a:solidFill>
                  </a:tcPr>
                </a:tc>
                <a:extLst>
                  <a:ext uri="{0D108BD9-81ED-4DB2-BD59-A6C34878D82A}">
                    <a16:rowId xmlns:a16="http://schemas.microsoft.com/office/drawing/2014/main" val="10007"/>
                  </a:ext>
                </a:extLst>
              </a:tr>
            </a:tbl>
          </a:graphicData>
        </a:graphic>
      </p:graphicFrame>
      <p:sp>
        <p:nvSpPr>
          <p:cNvPr id="17" name="Right Arrow 16"/>
          <p:cNvSpPr>
            <a:spLocks noChangeArrowheads="1"/>
          </p:cNvSpPr>
          <p:nvPr/>
        </p:nvSpPr>
        <p:spPr bwMode="auto">
          <a:xfrm>
            <a:off x="383441" y="3528307"/>
            <a:ext cx="762000" cy="838200"/>
          </a:xfrm>
          <a:prstGeom prst="rightArrow">
            <a:avLst>
              <a:gd name="adj1" fmla="val 56065"/>
              <a:gd name="adj2" fmla="val 50000"/>
            </a:avLst>
          </a:prstGeom>
          <a:gradFill rotWithShape="1">
            <a:gsLst>
              <a:gs pos="0">
                <a:schemeClr val="bg1">
                  <a:alpha val="57999"/>
                </a:schemeClr>
              </a:gs>
              <a:gs pos="100000">
                <a:srgbClr val="8FD744"/>
              </a:gs>
            </a:gsLst>
            <a:lin ang="0" scaled="1"/>
          </a:gradFill>
          <a:ln w="9525">
            <a:noFill/>
            <a:round/>
            <a:headEnd/>
            <a:tailEnd/>
          </a:ln>
        </p:spPr>
        <p:txBody>
          <a:bodyPr/>
          <a:lstStyle/>
          <a:p>
            <a:pPr algn="ctr" defTabSz="914400"/>
            <a:endParaRPr lang="en-US" sz="2800" b="1"/>
          </a:p>
        </p:txBody>
      </p:sp>
      <p:sp>
        <p:nvSpPr>
          <p:cNvPr id="18" name="Right Arrow 17"/>
          <p:cNvSpPr/>
          <p:nvPr/>
        </p:nvSpPr>
        <p:spPr bwMode="auto">
          <a:xfrm>
            <a:off x="3669021" y="3537567"/>
            <a:ext cx="1835150" cy="838200"/>
          </a:xfrm>
          <a:prstGeom prst="rightArrow">
            <a:avLst>
              <a:gd name="adj1" fmla="val 56061"/>
              <a:gd name="adj2" fmla="val 50000"/>
            </a:avLst>
          </a:prstGeom>
          <a:gradFill flip="none" rotWithShape="1">
            <a:gsLst>
              <a:gs pos="0">
                <a:schemeClr val="bg1">
                  <a:alpha val="0"/>
                </a:schemeClr>
              </a:gs>
              <a:gs pos="86000">
                <a:srgbClr val="8FD744"/>
              </a:gs>
            </a:gsLst>
            <a:lin ang="0" scaled="1"/>
            <a:tileRect/>
          </a:gradFill>
          <a:ln w="9525" cap="flat" cmpd="sng" algn="ctr">
            <a:noFill/>
            <a:prstDash val="solid"/>
            <a:round/>
            <a:headEnd type="none" w="med" len="med"/>
            <a:tailEnd type="none" w="med" len="med"/>
          </a:ln>
          <a:effectLst/>
        </p:spPr>
        <p:txBody>
          <a:bodyPr/>
          <a:lstStyle/>
          <a:p>
            <a:pPr algn="ctr" defTabSz="914400">
              <a:defRPr/>
            </a:pPr>
            <a:endParaRPr lang="en-US" sz="2800" b="1">
              <a:latin typeface="Arial" pitchFamily="-108" charset="0"/>
              <a:ea typeface="ＭＳ Ｐゴシック" charset="-128"/>
              <a:cs typeface="ＭＳ Ｐゴシック" charset="-128"/>
            </a:endParaRPr>
          </a:p>
        </p:txBody>
      </p:sp>
      <p:sp>
        <p:nvSpPr>
          <p:cNvPr id="22" name="Rectangle 3"/>
          <p:cNvSpPr txBox="1">
            <a:spLocks noChangeArrowheads="1"/>
          </p:cNvSpPr>
          <p:nvPr/>
        </p:nvSpPr>
        <p:spPr bwMode="auto">
          <a:xfrm>
            <a:off x="6110270" y="3695484"/>
            <a:ext cx="766616" cy="485775"/>
          </a:xfrm>
          <a:prstGeom prst="rect">
            <a:avLst/>
          </a:prstGeom>
          <a:noFill/>
          <a:ln w="9525">
            <a:noFill/>
            <a:miter lim="800000"/>
            <a:headEnd/>
            <a:tailEnd/>
          </a:ln>
        </p:spPr>
        <p:txBody>
          <a:bodyPr lIns="0" tIns="0" rIns="0" bIns="0"/>
          <a:lstStyle/>
          <a:p>
            <a:pPr marL="342900" indent="-342900" defTabSz="914400" eaLnBrk="0" hangingPunct="0">
              <a:spcBef>
                <a:spcPts val="0"/>
              </a:spcBef>
              <a:buClr>
                <a:srgbClr val="8DC63F"/>
              </a:buClr>
              <a:defRPr/>
            </a:pPr>
            <a:r>
              <a:rPr lang="en-US" sz="1800" b="1" kern="0" dirty="0">
                <a:solidFill>
                  <a:srgbClr val="0070C0"/>
                </a:solidFill>
                <a:latin typeface="+mn-lt"/>
                <a:ea typeface="ＭＳ Ｐゴシック" charset="-128"/>
                <a:cs typeface="ＭＳ Ｐゴシック" charset="-128"/>
              </a:rPr>
              <a:t>Attic  :</a:t>
            </a:r>
          </a:p>
          <a:p>
            <a:pPr marL="342900" indent="-342900" defTabSz="914400" eaLnBrk="0" hangingPunct="0">
              <a:spcBef>
                <a:spcPts val="0"/>
              </a:spcBef>
              <a:buClr>
                <a:srgbClr val="8DC63F"/>
              </a:buClr>
              <a:defRPr/>
            </a:pPr>
            <a:r>
              <a:rPr lang="en-US" sz="1800" b="1" kern="0" dirty="0">
                <a:solidFill>
                  <a:srgbClr val="0070C0"/>
                </a:solidFill>
                <a:latin typeface="+mn-lt"/>
                <a:ea typeface="ＭＳ Ｐゴシック" charset="-128"/>
                <a:cs typeface="ＭＳ Ｐゴシック" charset="-128"/>
              </a:rPr>
              <a:t>floor</a:t>
            </a:r>
          </a:p>
        </p:txBody>
      </p:sp>
      <p:sp>
        <p:nvSpPr>
          <p:cNvPr id="3" name="TextBox 2">
            <a:extLst>
              <a:ext uri="{FF2B5EF4-FFF2-40B4-BE49-F238E27FC236}">
                <a16:creationId xmlns:a16="http://schemas.microsoft.com/office/drawing/2014/main" id="{954F4FE1-1F71-44AB-8EF5-86211FB55D98}"/>
              </a:ext>
            </a:extLst>
          </p:cNvPr>
          <p:cNvSpPr txBox="1"/>
          <p:nvPr/>
        </p:nvSpPr>
        <p:spPr>
          <a:xfrm>
            <a:off x="135372" y="5829300"/>
            <a:ext cx="4436628" cy="838200"/>
          </a:xfrm>
          <a:prstGeom prst="rect">
            <a:avLst/>
          </a:prstGeom>
        </p:spPr>
        <p:txBody>
          <a:bodyPr vert="horz" wrap="square" lIns="91440" tIns="45720" rIns="91440" bIns="45720" rtlCol="0">
            <a:no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endParaRPr kumimoji="0" lang="en-US" b="1" i="0" u="none" strike="noStrike" kern="1200" cap="none" spc="0" normalizeH="0" baseline="0" noProof="0" dirty="0">
              <a:ln>
                <a:noFill/>
              </a:ln>
              <a:solidFill>
                <a:srgbClr val="130A88"/>
              </a:solidFill>
              <a:effectLst/>
              <a:uLnTx/>
              <a:uFillTx/>
              <a:latin typeface="Arial Narrow"/>
              <a:ea typeface="+mn-ea"/>
              <a:cs typeface="Arial Narrow"/>
            </a:endParaRPr>
          </a:p>
        </p:txBody>
      </p:sp>
      <p:sp>
        <p:nvSpPr>
          <p:cNvPr id="14" name="Rectangle 3">
            <a:extLst>
              <a:ext uri="{FF2B5EF4-FFF2-40B4-BE49-F238E27FC236}">
                <a16:creationId xmlns:a16="http://schemas.microsoft.com/office/drawing/2014/main" id="{0565A7E3-4AD8-4AA4-B12F-CC1EE4E99716}"/>
              </a:ext>
            </a:extLst>
          </p:cNvPr>
          <p:cNvSpPr txBox="1">
            <a:spLocks noChangeArrowheads="1"/>
          </p:cNvSpPr>
          <p:nvPr/>
        </p:nvSpPr>
        <p:spPr bwMode="auto">
          <a:xfrm>
            <a:off x="6672987" y="3697535"/>
            <a:ext cx="1052119" cy="721807"/>
          </a:xfrm>
          <a:prstGeom prst="rect">
            <a:avLst/>
          </a:prstGeom>
          <a:noFill/>
          <a:ln w="9525">
            <a:noFill/>
            <a:miter lim="800000"/>
            <a:headEnd/>
            <a:tailEnd/>
          </a:ln>
        </p:spPr>
        <p:txBody>
          <a:bodyPr lIns="0" tIns="0" rIns="0" bIns="0"/>
          <a:lstStyle/>
          <a:p>
            <a:pPr marL="342900" indent="-342900" algn="ctr" defTabSz="914400" eaLnBrk="0" hangingPunct="0">
              <a:spcBef>
                <a:spcPts val="0"/>
              </a:spcBef>
              <a:buClr>
                <a:srgbClr val="8DC63F"/>
              </a:buClr>
              <a:defRPr/>
            </a:pPr>
            <a:r>
              <a:rPr lang="en-US" sz="1800" b="1" kern="0" dirty="0">
                <a:solidFill>
                  <a:srgbClr val="0070C0"/>
                </a:solidFill>
                <a:latin typeface="+mn-lt"/>
                <a:ea typeface="ＭＳ Ｐゴシック" charset="-128"/>
                <a:cs typeface="ＭＳ Ｐゴシック" charset="-128"/>
              </a:rPr>
              <a:t>Roof</a:t>
            </a:r>
          </a:p>
          <a:p>
            <a:pPr marL="342900" indent="-342900" algn="ctr" defTabSz="914400" eaLnBrk="0" hangingPunct="0">
              <a:spcBef>
                <a:spcPts val="0"/>
              </a:spcBef>
              <a:buClr>
                <a:srgbClr val="8DC63F"/>
              </a:buClr>
              <a:defRPr/>
            </a:pPr>
            <a:r>
              <a:rPr lang="en-US" sz="1800" b="1" kern="0" dirty="0">
                <a:solidFill>
                  <a:srgbClr val="0070C0"/>
                </a:solidFill>
                <a:latin typeface="+mn-lt"/>
                <a:ea typeface="ＭＳ Ｐゴシック" charset="-128"/>
                <a:cs typeface="ＭＳ Ｐゴシック" charset="-128"/>
              </a:rPr>
              <a:t>vents</a:t>
            </a:r>
          </a:p>
        </p:txBody>
      </p:sp>
      <p:sp>
        <p:nvSpPr>
          <p:cNvPr id="11" name="Rectangle 3">
            <a:extLst>
              <a:ext uri="{FF2B5EF4-FFF2-40B4-BE49-F238E27FC236}">
                <a16:creationId xmlns:a16="http://schemas.microsoft.com/office/drawing/2014/main" id="{E9951014-A355-4449-ACDA-0488828A741D}"/>
              </a:ext>
            </a:extLst>
          </p:cNvPr>
          <p:cNvSpPr txBox="1">
            <a:spLocks noChangeArrowheads="1"/>
          </p:cNvSpPr>
          <p:nvPr/>
        </p:nvSpPr>
        <p:spPr bwMode="auto">
          <a:xfrm>
            <a:off x="383441" y="5107493"/>
            <a:ext cx="8442610" cy="721807"/>
          </a:xfrm>
          <a:prstGeom prst="rect">
            <a:avLst/>
          </a:prstGeom>
          <a:noFill/>
          <a:ln w="9525">
            <a:noFill/>
            <a:miter lim="800000"/>
            <a:headEnd/>
            <a:tailEnd/>
          </a:ln>
        </p:spPr>
        <p:txBody>
          <a:bodyPr lIns="0" tIns="0" rIns="0" bIns="0"/>
          <a:lstStyle/>
          <a:p>
            <a:pPr marL="342900" indent="-342900" algn="ctr" defTabSz="914400" eaLnBrk="0" hangingPunct="0">
              <a:spcBef>
                <a:spcPts val="0"/>
              </a:spcBef>
              <a:buClr>
                <a:srgbClr val="8DC63F"/>
              </a:buClr>
              <a:defRPr/>
            </a:pPr>
            <a:r>
              <a:rPr lang="en-US" kern="0" dirty="0">
                <a:solidFill>
                  <a:srgbClr val="C00000"/>
                </a:solidFill>
                <a:latin typeface="+mn-lt"/>
                <a:ea typeface="ＭＳ Ｐゴシック" charset="-128"/>
                <a:cs typeface="ＭＳ Ｐゴシック" charset="-128"/>
              </a:rPr>
              <a:t>House</a:t>
            </a:r>
            <a:r>
              <a:rPr lang="en-US" kern="0" dirty="0">
                <a:solidFill>
                  <a:srgbClr val="0070C0"/>
                </a:solidFill>
                <a:latin typeface="+mn-lt"/>
                <a:ea typeface="ＭＳ Ｐゴシック" charset="-128"/>
                <a:cs typeface="ＭＳ Ｐゴシック" charset="-128"/>
              </a:rPr>
              <a:t>:Zone is a better pressure boundary. </a:t>
            </a:r>
          </a:p>
          <a:p>
            <a:pPr marL="342900" indent="-342900" algn="ctr" defTabSz="914400" eaLnBrk="0" hangingPunct="0">
              <a:spcBef>
                <a:spcPts val="0"/>
              </a:spcBef>
              <a:buClr>
                <a:srgbClr val="8DC63F"/>
              </a:buClr>
              <a:defRPr/>
            </a:pPr>
            <a:r>
              <a:rPr lang="en-US" kern="0" dirty="0">
                <a:solidFill>
                  <a:srgbClr val="0070C0"/>
                </a:solidFill>
                <a:latin typeface="+mn-lt"/>
                <a:ea typeface="ＭＳ Ｐゴシック" charset="-128"/>
                <a:cs typeface="ＭＳ Ｐゴシック" charset="-128"/>
              </a:rPr>
              <a:t>Attic floor is ¼ as leaky as the Roof. </a:t>
            </a:r>
          </a:p>
        </p:txBody>
      </p:sp>
      <p:sp>
        <p:nvSpPr>
          <p:cNvPr id="12" name="Footer Placeholder 1">
            <a:extLst>
              <a:ext uri="{FF2B5EF4-FFF2-40B4-BE49-F238E27FC236}">
                <a16:creationId xmlns:a16="http://schemas.microsoft.com/office/drawing/2014/main" id="{F7861F81-1A21-49E8-9902-67D9FC24FD02}"/>
              </a:ext>
            </a:extLst>
          </p:cNvPr>
          <p:cNvSpPr>
            <a:spLocks noGrp="1" noChangeArrowheads="1"/>
          </p:cNvSpPr>
          <p:nvPr/>
        </p:nvSpPr>
        <p:spPr bwMode="auto">
          <a:xfrm>
            <a:off x="1485900" y="6629738"/>
            <a:ext cx="65325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ctr">
              <a:spcBef>
                <a:spcPct val="0"/>
              </a:spcBef>
              <a:spcAft>
                <a:spcPct val="0"/>
              </a:spcAft>
              <a:buFontTx/>
              <a:buNone/>
            </a:pPr>
            <a:r>
              <a:rPr lang="en-US" altLang="en-US" sz="800" b="1" dirty="0">
                <a:solidFill>
                  <a:srgbClr val="898989"/>
                </a:solidFill>
              </a:rPr>
              <a:t>GJA 2024 Version III</a:t>
            </a:r>
          </a:p>
        </p:txBody>
      </p:sp>
      <p:pic>
        <p:nvPicPr>
          <p:cNvPr id="13" name="Picture 12">
            <a:extLst>
              <a:ext uri="{FF2B5EF4-FFF2-40B4-BE49-F238E27FC236}">
                <a16:creationId xmlns:a16="http://schemas.microsoft.com/office/drawing/2014/main" id="{3EA737C1-B1D3-4C9E-BD9A-C9A1D0454D06}"/>
              </a:ext>
            </a:extLst>
          </p:cNvPr>
          <p:cNvPicPr>
            <a:picLocks noChangeAspect="1" noChangeArrowheads="1"/>
          </p:cNvPicPr>
          <p:nvPr/>
        </p:nvPicPr>
        <p:blipFill>
          <a:blip r:embed="rId3"/>
          <a:stretch>
            <a:fillRect/>
          </a:stretch>
        </p:blipFill>
        <p:spPr bwMode="auto">
          <a:xfrm>
            <a:off x="8386763" y="145797"/>
            <a:ext cx="601662" cy="6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green text on a black background&#10;&#10;AI-generated content may be incorrect.">
            <a:extLst>
              <a:ext uri="{FF2B5EF4-FFF2-40B4-BE49-F238E27FC236}">
                <a16:creationId xmlns:a16="http://schemas.microsoft.com/office/drawing/2014/main" id="{61A52D8F-B31B-484E-B06D-19DCD84403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193" y="140949"/>
            <a:ext cx="16811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C1B1DA81-58A7-4239-A717-7509EE3773C2}"/>
              </a:ext>
            </a:extLst>
          </p:cNvPr>
          <p:cNvSpPr/>
          <p:nvPr/>
        </p:nvSpPr>
        <p:spPr>
          <a:xfrm>
            <a:off x="0" y="5964576"/>
            <a:ext cx="9144000" cy="273050"/>
          </a:xfrm>
          <a:prstGeom prst="rect">
            <a:avLst/>
          </a:prstGeom>
          <a:solidFill>
            <a:srgbClr val="14678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2800" b="1" kern="1200">
                <a:solidFill>
                  <a:schemeClr val="lt1"/>
                </a:solidFill>
                <a:latin typeface="+mn-lt"/>
                <a:ea typeface="+mn-ea"/>
                <a:cs typeface="+mn-cs"/>
              </a:defRPr>
            </a:lvl1pPr>
            <a:lvl2pPr marL="457200" algn="ctr" rtl="0" fontAlgn="base">
              <a:spcBef>
                <a:spcPct val="0"/>
              </a:spcBef>
              <a:spcAft>
                <a:spcPct val="0"/>
              </a:spcAft>
              <a:defRPr sz="2800" b="1" kern="1200">
                <a:solidFill>
                  <a:schemeClr val="lt1"/>
                </a:solidFill>
                <a:latin typeface="+mn-lt"/>
                <a:ea typeface="+mn-ea"/>
                <a:cs typeface="+mn-cs"/>
              </a:defRPr>
            </a:lvl2pPr>
            <a:lvl3pPr marL="914400" algn="ctr" rtl="0" fontAlgn="base">
              <a:spcBef>
                <a:spcPct val="0"/>
              </a:spcBef>
              <a:spcAft>
                <a:spcPct val="0"/>
              </a:spcAft>
              <a:defRPr sz="2800" b="1" kern="1200">
                <a:solidFill>
                  <a:schemeClr val="lt1"/>
                </a:solidFill>
                <a:latin typeface="+mn-lt"/>
                <a:ea typeface="+mn-ea"/>
                <a:cs typeface="+mn-cs"/>
              </a:defRPr>
            </a:lvl3pPr>
            <a:lvl4pPr marL="1371600" algn="ctr" rtl="0" fontAlgn="base">
              <a:spcBef>
                <a:spcPct val="0"/>
              </a:spcBef>
              <a:spcAft>
                <a:spcPct val="0"/>
              </a:spcAft>
              <a:defRPr sz="2800" b="1" kern="1200">
                <a:solidFill>
                  <a:schemeClr val="lt1"/>
                </a:solidFill>
                <a:latin typeface="+mn-lt"/>
                <a:ea typeface="+mn-ea"/>
                <a:cs typeface="+mn-cs"/>
              </a:defRPr>
            </a:lvl4pPr>
            <a:lvl5pPr marL="1828800" algn="ctr"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endParaRPr lang="en-US" dirty="0">
              <a:solidFill>
                <a:srgbClr val="14678F"/>
              </a:solidFill>
            </a:endParaRPr>
          </a:p>
        </p:txBody>
      </p:sp>
      <p:sp>
        <p:nvSpPr>
          <p:cNvPr id="19" name="Slide Number Placeholder 2">
            <a:extLst>
              <a:ext uri="{FF2B5EF4-FFF2-40B4-BE49-F238E27FC236}">
                <a16:creationId xmlns:a16="http://schemas.microsoft.com/office/drawing/2014/main" id="{BDED7F5E-F321-4F61-A769-B4DD2FE48040}"/>
              </a:ext>
            </a:extLst>
          </p:cNvPr>
          <p:cNvSpPr>
            <a:spLocks noGrp="1" noChangeArrowheads="1"/>
          </p:cNvSpPr>
          <p:nvPr/>
        </p:nvSpPr>
        <p:spPr bwMode="auto">
          <a:xfrm>
            <a:off x="7716838" y="5909013"/>
            <a:ext cx="5683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a:lstStyle>
          <a:p>
            <a:pPr algn="r">
              <a:spcBef>
                <a:spcPct val="0"/>
              </a:spcBef>
              <a:spcAft>
                <a:spcPct val="0"/>
              </a:spcAft>
              <a:buFontTx/>
              <a:buNone/>
            </a:pPr>
            <a:fld id="{A02E408C-5401-4672-B7E3-4EDB66AE849B}" type="slidenum">
              <a:rPr lang="en-US" altLang="en-US" sz="800" b="1">
                <a:solidFill>
                  <a:schemeClr val="bg1"/>
                </a:solidFill>
              </a:rPr>
              <a:pPr algn="r">
                <a:spcBef>
                  <a:spcPct val="0"/>
                </a:spcBef>
                <a:spcAft>
                  <a:spcPct val="0"/>
                </a:spcAft>
                <a:buFontTx/>
                <a:buNone/>
              </a:pPr>
              <a:t>9</a:t>
            </a:fld>
            <a:endParaRPr lang="en-US" altLang="en-US" sz="800" b="1" dirty="0">
              <a:solidFill>
                <a:schemeClr val="bg1"/>
              </a:solidFill>
            </a:endParaRPr>
          </a:p>
        </p:txBody>
      </p:sp>
      <p:pic>
        <p:nvPicPr>
          <p:cNvPr id="20" name="Picture 19" descr="A black and white sign with black text&#10;&#10;AI-generated content may be incorrect.">
            <a:extLst>
              <a:ext uri="{FF2B5EF4-FFF2-40B4-BE49-F238E27FC236}">
                <a16:creationId xmlns:a16="http://schemas.microsoft.com/office/drawing/2014/main" id="{73606330-EC92-4E93-A384-C411105929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7325" y="6320176"/>
            <a:ext cx="420688"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A green text on a white background&#10;&#10;AI-generated content may be incorrect.">
            <a:extLst>
              <a:ext uri="{FF2B5EF4-FFF2-40B4-BE49-F238E27FC236}">
                <a16:creationId xmlns:a16="http://schemas.microsoft.com/office/drawing/2014/main" id="{5E0BFAE0-CCFB-4A5F-A496-731E10A894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0363" y="6342401"/>
            <a:ext cx="1150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A blue and grey logo&#10;&#10;AI-generated content may be incorrect.">
            <a:extLst>
              <a:ext uri="{FF2B5EF4-FFF2-40B4-BE49-F238E27FC236}">
                <a16:creationId xmlns:a16="http://schemas.microsoft.com/office/drawing/2014/main" id="{9BD1D953-3512-4316-9063-1BCA3F7719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275" y="6345576"/>
            <a:ext cx="1277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157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Left)">
                                      <p:cBhvr>
                                        <p:cTn id="7" dur="500"/>
                                        <p:tgtEl>
                                          <p:spTgt spid="17"/>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slide(from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2" grpId="0"/>
      <p:bldP spid="14" grpId="0"/>
      <p:bldP spid="11" grpId="0"/>
    </p:bldLst>
  </p:timing>
</p:sld>
</file>

<file path=ppt/theme/theme1.xml><?xml version="1.0" encoding="utf-8"?>
<a:theme xmlns:a="http://schemas.openxmlformats.org/drawingml/2006/main" name="2024 Theme GJ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J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Theme GJA" id="{864F0390-85EF-4740-87E5-3B31B8BB3A6D}" vid="{555DF3CB-8798-4456-8032-92056725D0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bad041c-431a-48da-bc8b-7f3d4c40a49c">
      <Terms xmlns="http://schemas.microsoft.com/office/infopath/2007/PartnerControls"/>
    </lcf76f155ced4ddcb4097134ff3c332f>
    <TaxCatchAll xmlns="2263413f-67d7-4b20-801a-fceee06b426e" xsi:nil="true"/>
    <_Flow_SignoffStatus xmlns="6bad041c-431a-48da-bc8b-7f3d4c40a49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BE097F20EB1CE4B90C0A6B2E35FA1C9" ma:contentTypeVersion="20" ma:contentTypeDescription="Create a new document." ma:contentTypeScope="" ma:versionID="c19d59eedec386a8cb051c9112a4bfdd">
  <xsd:schema xmlns:xsd="http://www.w3.org/2001/XMLSchema" xmlns:xs="http://www.w3.org/2001/XMLSchema" xmlns:p="http://schemas.microsoft.com/office/2006/metadata/properties" xmlns:ns2="6bad041c-431a-48da-bc8b-7f3d4c40a49c" xmlns:ns3="2263413f-67d7-4b20-801a-fceee06b426e" targetNamespace="http://schemas.microsoft.com/office/2006/metadata/properties" ma:root="true" ma:fieldsID="c4497013d61ce24b505da181544aae09" ns2:_="" ns3:_="">
    <xsd:import namespace="6bad041c-431a-48da-bc8b-7f3d4c40a49c"/>
    <xsd:import namespace="2263413f-67d7-4b20-801a-fceee06b426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ad041c-431a-48da-bc8b-7f3d4c40a4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f0a8d88-90b5-4e14-8f16-22ea2b72fc50" ma:termSetId="09814cd3-568e-fe90-9814-8d621ff8fb84" ma:anchorId="fba54fb3-c3e1-fe81-a776-ca4b69148c4d" ma:open="true" ma:isKeyword="false">
      <xsd:complexType>
        <xsd:sequence>
          <xsd:element ref="pc:Terms" minOccurs="0" maxOccurs="1"/>
        </xsd:sequence>
      </xsd:complexType>
    </xsd:element>
    <xsd:element name="_Flow_SignoffStatus" ma:index="24" nillable="true" ma:displayName="Sign-off status" ma:internalName="Sign_x002d_off_x0020_status">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63413f-67d7-4b20-801a-fceee06b426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1cad8c0-aff1-4dcd-94c2-8621ceaed0a1}" ma:internalName="TaxCatchAll" ma:showField="CatchAllData" ma:web="2263413f-67d7-4b20-801a-fceee06b42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FEB056-E4FB-4FAC-A653-5FDA866DB2BF}">
  <ds:schemaRefs>
    <ds:schemaRef ds:uri="http://purl.org/dc/dcmitype/"/>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2263413f-67d7-4b20-801a-fceee06b426e"/>
    <ds:schemaRef ds:uri="6bad041c-431a-48da-bc8b-7f3d4c40a49c"/>
    <ds:schemaRef ds:uri="http://www.w3.org/XML/1998/namespace"/>
  </ds:schemaRefs>
</ds:datastoreItem>
</file>

<file path=customXml/itemProps2.xml><?xml version="1.0" encoding="utf-8"?>
<ds:datastoreItem xmlns:ds="http://schemas.openxmlformats.org/officeDocument/2006/customXml" ds:itemID="{1342A58D-B45C-438A-B23B-BAA48E9CF5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ad041c-431a-48da-bc8b-7f3d4c40a49c"/>
    <ds:schemaRef ds:uri="2263413f-67d7-4b20-801a-fceee06b42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13EE77-06C8-44AD-85C2-F263A06819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20546</TotalTime>
  <Words>4286</Words>
  <Application>Microsoft Office PowerPoint</Application>
  <PresentationFormat>On-screen Show (4:3)</PresentationFormat>
  <Paragraphs>801</Paragraphs>
  <Slides>31</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MS PGothic</vt:lpstr>
      <vt:lpstr>MS PGothic</vt:lpstr>
      <vt:lpstr>Arial</vt:lpstr>
      <vt:lpstr>Arial Narrow</vt:lpstr>
      <vt:lpstr>Courier New</vt:lpstr>
      <vt:lpstr>Symbol</vt:lpstr>
      <vt:lpstr>Times New Roman</vt:lpstr>
      <vt:lpstr>Wingdings</vt:lpstr>
      <vt:lpstr>2024 Theme GJA</vt:lpstr>
      <vt:lpstr>Zone Pressure Diagnostics (ZPD)</vt:lpstr>
      <vt:lpstr>Learning Objectives</vt:lpstr>
      <vt:lpstr>Necessary Equipment</vt:lpstr>
      <vt:lpstr>Zone Pressure Diagnostics (ZPD)</vt:lpstr>
      <vt:lpstr>Identify some Zones</vt:lpstr>
      <vt:lpstr>ZPD PROCEDURE</vt:lpstr>
      <vt:lpstr>Pressures determine the Relative Leakiness</vt:lpstr>
      <vt:lpstr>ZPD Pressure and Leakage Area</vt:lpstr>
      <vt:lpstr>The Relative Size of Leaks</vt:lpstr>
      <vt:lpstr>Airsealing Goals and ZPD</vt:lpstr>
      <vt:lpstr>PowerPoint Presentation</vt:lpstr>
      <vt:lpstr>Ratio of Pressure to Leakage</vt:lpstr>
      <vt:lpstr>Calculating Leakage Area at House:Zone</vt:lpstr>
      <vt:lpstr>Which surface is the Primary Pressure Boundary?</vt:lpstr>
      <vt:lpstr>Goal for a GARAGE?</vt:lpstr>
      <vt:lpstr>Ratio of Pressure to Leakage</vt:lpstr>
      <vt:lpstr>Kneewall Attic @37 pa</vt:lpstr>
      <vt:lpstr>Ratio of Pressure to Leakage</vt:lpstr>
      <vt:lpstr>Crawl Space: Outside @38 pa</vt:lpstr>
      <vt:lpstr>Ratio of Pressure to Leakage</vt:lpstr>
      <vt:lpstr>House: Crawl via outside?</vt:lpstr>
      <vt:lpstr>Testing Interior Cavities</vt:lpstr>
      <vt:lpstr>PowerPoint Presentation</vt:lpstr>
      <vt:lpstr>Attic Bypass Procedure </vt:lpstr>
      <vt:lpstr>Attic Bypass Procedure </vt:lpstr>
      <vt:lpstr>Summary: Limits of ZPD</vt:lpstr>
      <vt:lpstr>Summary: Benefits of ZPD</vt:lpstr>
      <vt:lpstr>Practice Questions?</vt:lpstr>
      <vt:lpstr>ZPD Lab Exercises</vt:lpstr>
      <vt:lpstr>Ratio of Pressure to Leakage</vt:lpstr>
      <vt:lpstr>Ratio of Pressure to Leakage</vt:lpstr>
    </vt:vector>
  </TitlesOfParts>
  <Company>SMS Results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Kelly Cutchin;scandito</dc:creator>
  <cp:lastModifiedBy>Matthew Martineau</cp:lastModifiedBy>
  <cp:revision>511</cp:revision>
  <cp:lastPrinted>2023-12-27T22:32:17Z</cp:lastPrinted>
  <dcterms:created xsi:type="dcterms:W3CDTF">2010-09-16T21:03:58Z</dcterms:created>
  <dcterms:modified xsi:type="dcterms:W3CDTF">2026-01-23T16:01:34Z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0x010100ABE097F20EB1CE4B90C0A6B2E35FA1C9</vt:lpwstr>
  </property>
  <property fmtid="{D5CDD505-2E9C-101B-9397-08002B2CF9AE}" pid="3" name="MediaServiceImageTags">
    <vt:lpwstr/>
  </property>
</Properties>
</file>