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3"/>
  </p:notesMasterIdLst>
  <p:sldIdLst>
    <p:sldId id="256" r:id="rId5"/>
    <p:sldId id="258" r:id="rId6"/>
    <p:sldId id="260" r:id="rId7"/>
    <p:sldId id="262" r:id="rId8"/>
    <p:sldId id="264" r:id="rId9"/>
    <p:sldId id="266" r:id="rId10"/>
    <p:sldId id="268" r:id="rId11"/>
    <p:sldId id="270" r:id="rId12"/>
    <p:sldId id="272" r:id="rId13"/>
    <p:sldId id="274" r:id="rId14"/>
    <p:sldId id="276" r:id="rId15"/>
    <p:sldId id="278" r:id="rId16"/>
    <p:sldId id="280" r:id="rId17"/>
    <p:sldId id="282" r:id="rId18"/>
    <p:sldId id="284" r:id="rId19"/>
    <p:sldId id="286" r:id="rId20"/>
    <p:sldId id="288" r:id="rId21"/>
    <p:sldId id="290" r:id="rId22"/>
    <p:sldId id="292" r:id="rId23"/>
    <p:sldId id="294" r:id="rId24"/>
    <p:sldId id="296" r:id="rId25"/>
    <p:sldId id="298" r:id="rId26"/>
    <p:sldId id="300" r:id="rId27"/>
    <p:sldId id="302" r:id="rId28"/>
    <p:sldId id="304" r:id="rId29"/>
    <p:sldId id="306" r:id="rId30"/>
    <p:sldId id="308" r:id="rId31"/>
    <p:sldId id="310" r:id="rId32"/>
    <p:sldId id="312" r:id="rId33"/>
    <p:sldId id="314" r:id="rId34"/>
    <p:sldId id="316" r:id="rId35"/>
    <p:sldId id="318" r:id="rId36"/>
    <p:sldId id="320" r:id="rId37"/>
    <p:sldId id="322" r:id="rId38"/>
    <p:sldId id="324" r:id="rId39"/>
    <p:sldId id="326" r:id="rId40"/>
    <p:sldId id="328" r:id="rId41"/>
    <p:sldId id="330" r:id="rId42"/>
  </p:sldIdLst>
  <p:sldSz cx="9753600" cy="7315200"/>
  <p:notesSz cx="6858000" cy="9144000"/>
  <p:embeddedFontLst>
    <p:embeddedFont>
      <p:font typeface="Arial Bold" panose="020B0704020202020204" pitchFamily="34" charset="0"/>
      <p:regular r:id="rId44"/>
      <p:bold r:id="rId45"/>
    </p:embeddedFont>
    <p:embeddedFont>
      <p:font typeface="Arial Bold Italics" panose="020B0604020202020204" charset="0"/>
      <p:regular r:id="rId46"/>
    </p:embeddedFont>
    <p:embeddedFont>
      <p:font typeface="Arial Italics"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23F6D-4D15-DA8A-30A7-782AD7107369}" v="739" dt="2025-09-23T13:49:00.377"/>
    <p1510:client id="{9D92C551-B948-FA9A-CCE3-4F89DB216D68}" v="51" dt="2025-09-22T19:39:01.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7" d="100"/>
          <a:sy n="77" d="100"/>
        </p:scale>
        <p:origin x="14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artineau" userId="S::mmartineau@smoc.org::073ce0ee-5d7d-468d-8982-2f6aa7a904ba" providerId="AD" clId="Web-{78323F6D-4D15-DA8A-30A7-782AD7107369}"/>
    <pc:docChg chg="modSld">
      <pc:chgData name="Matthew Martineau" userId="S::mmartineau@smoc.org::073ce0ee-5d7d-468d-8982-2f6aa7a904ba" providerId="AD" clId="Web-{78323F6D-4D15-DA8A-30A7-782AD7107369}" dt="2025-09-23T13:49:00.377" v="661"/>
      <pc:docMkLst>
        <pc:docMk/>
      </pc:docMkLst>
      <pc:sldChg chg="delSp modSp">
        <pc:chgData name="Matthew Martineau" userId="S::mmartineau@smoc.org::073ce0ee-5d7d-468d-8982-2f6aa7a904ba" providerId="AD" clId="Web-{78323F6D-4D15-DA8A-30A7-782AD7107369}" dt="2025-09-23T12:27:19.337" v="8"/>
        <pc:sldMkLst>
          <pc:docMk/>
          <pc:sldMk cId="0" sldId="256"/>
        </pc:sldMkLst>
        <pc:spChg chg="del">
          <ac:chgData name="Matthew Martineau" userId="S::mmartineau@smoc.org::073ce0ee-5d7d-468d-8982-2f6aa7a904ba" providerId="AD" clId="Web-{78323F6D-4D15-DA8A-30A7-782AD7107369}" dt="2025-09-23T12:27:08.040" v="5"/>
          <ac:spMkLst>
            <pc:docMk/>
            <pc:sldMk cId="0" sldId="256"/>
            <ac:spMk id="4" creationId="{00000000-0000-0000-0000-000000000000}"/>
          </ac:spMkLst>
        </pc:spChg>
        <pc:spChg chg="del mod">
          <ac:chgData name="Matthew Martineau" userId="S::mmartineau@smoc.org::073ce0ee-5d7d-468d-8982-2f6aa7a904ba" providerId="AD" clId="Web-{78323F6D-4D15-DA8A-30A7-782AD7107369}" dt="2025-09-23T12:27:03.509" v="4"/>
          <ac:spMkLst>
            <pc:docMk/>
            <pc:sldMk cId="0" sldId="256"/>
            <ac:spMk id="5" creationId="{00000000-0000-0000-0000-000000000000}"/>
          </ac:spMkLst>
        </pc:spChg>
        <pc:spChg chg="del mod">
          <ac:chgData name="Matthew Martineau" userId="S::mmartineau@smoc.org::073ce0ee-5d7d-468d-8982-2f6aa7a904ba" providerId="AD" clId="Web-{78323F6D-4D15-DA8A-30A7-782AD7107369}" dt="2025-09-23T12:27:19.337" v="8"/>
          <ac:spMkLst>
            <pc:docMk/>
            <pc:sldMk cId="0" sldId="256"/>
            <ac:spMk id="10" creationId="{00000000-0000-0000-0000-000000000000}"/>
          </ac:spMkLst>
        </pc:spChg>
      </pc:sldChg>
      <pc:sldChg chg="addSp delSp modSp">
        <pc:chgData name="Matthew Martineau" userId="S::mmartineau@smoc.org::073ce0ee-5d7d-468d-8982-2f6aa7a904ba" providerId="AD" clId="Web-{78323F6D-4D15-DA8A-30A7-782AD7107369}" dt="2025-09-23T12:27:46.791" v="24"/>
        <pc:sldMkLst>
          <pc:docMk/>
          <pc:sldMk cId="0" sldId="268"/>
        </pc:sldMkLst>
        <pc:spChg chg="del">
          <ac:chgData name="Matthew Martineau" userId="S::mmartineau@smoc.org::073ce0ee-5d7d-468d-8982-2f6aa7a904ba" providerId="AD" clId="Web-{78323F6D-4D15-DA8A-30A7-782AD7107369}" dt="2025-09-23T12:27:34.384" v="13"/>
          <ac:spMkLst>
            <pc:docMk/>
            <pc:sldMk cId="0" sldId="268"/>
            <ac:spMk id="4" creationId="{00000000-0000-0000-0000-000000000000}"/>
          </ac:spMkLst>
        </pc:spChg>
        <pc:spChg chg="del">
          <ac:chgData name="Matthew Martineau" userId="S::mmartineau@smoc.org::073ce0ee-5d7d-468d-8982-2f6aa7a904ba" providerId="AD" clId="Web-{78323F6D-4D15-DA8A-30A7-782AD7107369}" dt="2025-09-23T12:27:34.384" v="12"/>
          <ac:spMkLst>
            <pc:docMk/>
            <pc:sldMk cId="0" sldId="268"/>
            <ac:spMk id="5" creationId="{00000000-0000-0000-0000-000000000000}"/>
          </ac:spMkLst>
        </pc:spChg>
        <pc:spChg chg="mod">
          <ac:chgData name="Matthew Martineau" userId="S::mmartineau@smoc.org::073ce0ee-5d7d-468d-8982-2f6aa7a904ba" providerId="AD" clId="Web-{78323F6D-4D15-DA8A-30A7-782AD7107369}" dt="2025-09-23T12:27:44.478" v="16" actId="1076"/>
          <ac:spMkLst>
            <pc:docMk/>
            <pc:sldMk cId="0" sldId="268"/>
            <ac:spMk id="6" creationId="{00000000-0000-0000-0000-000000000000}"/>
          </ac:spMkLst>
        </pc:spChg>
        <pc:spChg chg="del">
          <ac:chgData name="Matthew Martineau" userId="S::mmartineau@smoc.org::073ce0ee-5d7d-468d-8982-2f6aa7a904ba" providerId="AD" clId="Web-{78323F6D-4D15-DA8A-30A7-782AD7107369}" dt="2025-09-23T12:27:34.384" v="11"/>
          <ac:spMkLst>
            <pc:docMk/>
            <pc:sldMk cId="0" sldId="268"/>
            <ac:spMk id="14" creationId="{BE75A218-07C8-44CF-8BC4-AFF87FF90B65}"/>
          </ac:spMkLst>
        </pc:spChg>
        <pc:spChg chg="del">
          <ac:chgData name="Matthew Martineau" userId="S::mmartineau@smoc.org::073ce0ee-5d7d-468d-8982-2f6aa7a904ba" providerId="AD" clId="Web-{78323F6D-4D15-DA8A-30A7-782AD7107369}" dt="2025-09-23T12:27:34.384" v="10"/>
          <ac:spMkLst>
            <pc:docMk/>
            <pc:sldMk cId="0" sldId="268"/>
            <ac:spMk id="15" creationId="{8D1D2223-4BE8-4F75-AFA8-5EC6053D4216}"/>
          </ac:spMkLst>
        </pc:spChg>
        <pc:spChg chg="add">
          <ac:chgData name="Matthew Martineau" userId="S::mmartineau@smoc.org::073ce0ee-5d7d-468d-8982-2f6aa7a904ba" providerId="AD" clId="Web-{78323F6D-4D15-DA8A-30A7-782AD7107369}" dt="2025-09-23T12:27:46.713" v="17"/>
          <ac:spMkLst>
            <pc:docMk/>
            <pc:sldMk cId="0" sldId="268"/>
            <ac:spMk id="17" creationId="{18BE4EC2-5F86-5CD5-99BD-4B2902138800}"/>
          </ac:spMkLst>
        </pc:spChg>
        <pc:spChg chg="add">
          <ac:chgData name="Matthew Martineau" userId="S::mmartineau@smoc.org::073ce0ee-5d7d-468d-8982-2f6aa7a904ba" providerId="AD" clId="Web-{78323F6D-4D15-DA8A-30A7-782AD7107369}" dt="2025-09-23T12:27:46.760" v="20"/>
          <ac:spMkLst>
            <pc:docMk/>
            <pc:sldMk cId="0" sldId="268"/>
            <ac:spMk id="23" creationId="{3EFD9FF0-AF70-B709-68F5-E746ADC7EE3E}"/>
          </ac:spMkLst>
        </pc:spChg>
        <pc:spChg chg="add">
          <ac:chgData name="Matthew Martineau" userId="S::mmartineau@smoc.org::073ce0ee-5d7d-468d-8982-2f6aa7a904ba" providerId="AD" clId="Web-{78323F6D-4D15-DA8A-30A7-782AD7107369}" dt="2025-09-23T12:27:46.760" v="21"/>
          <ac:spMkLst>
            <pc:docMk/>
            <pc:sldMk cId="0" sldId="268"/>
            <ac:spMk id="25" creationId="{9697BF19-8A0C-3556-CA71-893DAEB5E716}"/>
          </ac:spMkLst>
        </pc:spChg>
        <pc:grpChg chg="del">
          <ac:chgData name="Matthew Martineau" userId="S::mmartineau@smoc.org::073ce0ee-5d7d-468d-8982-2f6aa7a904ba" providerId="AD" clId="Web-{78323F6D-4D15-DA8A-30A7-782AD7107369}" dt="2025-09-23T12:27:32.322" v="9"/>
          <ac:grpSpMkLst>
            <pc:docMk/>
            <pc:sldMk cId="0" sldId="268"/>
            <ac:grpSpMk id="2" creationId="{00000000-0000-0000-0000-000000000000}"/>
          </ac:grpSpMkLst>
        </pc:grpChg>
        <pc:picChg chg="add">
          <ac:chgData name="Matthew Martineau" userId="S::mmartineau@smoc.org::073ce0ee-5d7d-468d-8982-2f6aa7a904ba" providerId="AD" clId="Web-{78323F6D-4D15-DA8A-30A7-782AD7107369}" dt="2025-09-23T12:27:46.713" v="18"/>
          <ac:picMkLst>
            <pc:docMk/>
            <pc:sldMk cId="0" sldId="268"/>
            <ac:picMk id="19" creationId="{84E07412-21A5-1D56-27A1-C9D9E362F8D7}"/>
          </ac:picMkLst>
        </pc:picChg>
        <pc:picChg chg="add">
          <ac:chgData name="Matthew Martineau" userId="S::mmartineau@smoc.org::073ce0ee-5d7d-468d-8982-2f6aa7a904ba" providerId="AD" clId="Web-{78323F6D-4D15-DA8A-30A7-782AD7107369}" dt="2025-09-23T12:27:46.744" v="19"/>
          <ac:picMkLst>
            <pc:docMk/>
            <pc:sldMk cId="0" sldId="268"/>
            <ac:picMk id="21" creationId="{A5CB7761-0C17-AF9C-4B8E-EA2241F24A02}"/>
          </ac:picMkLst>
        </pc:picChg>
        <pc:picChg chg="add">
          <ac:chgData name="Matthew Martineau" userId="S::mmartineau@smoc.org::073ce0ee-5d7d-468d-8982-2f6aa7a904ba" providerId="AD" clId="Web-{78323F6D-4D15-DA8A-30A7-782AD7107369}" dt="2025-09-23T12:27:46.775" v="22"/>
          <ac:picMkLst>
            <pc:docMk/>
            <pc:sldMk cId="0" sldId="268"/>
            <ac:picMk id="27" creationId="{9989F7F5-1C0D-8FC8-26DB-89561E9DCD69}"/>
          </ac:picMkLst>
        </pc:picChg>
        <pc:picChg chg="add">
          <ac:chgData name="Matthew Martineau" userId="S::mmartineau@smoc.org::073ce0ee-5d7d-468d-8982-2f6aa7a904ba" providerId="AD" clId="Web-{78323F6D-4D15-DA8A-30A7-782AD7107369}" dt="2025-09-23T12:27:46.775" v="23"/>
          <ac:picMkLst>
            <pc:docMk/>
            <pc:sldMk cId="0" sldId="268"/>
            <ac:picMk id="29" creationId="{F200D274-3C6C-1829-D277-B2F467B7FE87}"/>
          </ac:picMkLst>
        </pc:picChg>
        <pc:picChg chg="add">
          <ac:chgData name="Matthew Martineau" userId="S::mmartineau@smoc.org::073ce0ee-5d7d-468d-8982-2f6aa7a904ba" providerId="AD" clId="Web-{78323F6D-4D15-DA8A-30A7-782AD7107369}" dt="2025-09-23T12:27:46.791" v="24"/>
          <ac:picMkLst>
            <pc:docMk/>
            <pc:sldMk cId="0" sldId="268"/>
            <ac:picMk id="31" creationId="{55700D2E-43D7-BE27-D563-88529D756F96}"/>
          </ac:picMkLst>
        </pc:picChg>
      </pc:sldChg>
      <pc:sldChg chg="addSp delSp modSp">
        <pc:chgData name="Matthew Martineau" userId="S::mmartineau@smoc.org::073ce0ee-5d7d-468d-8982-2f6aa7a904ba" providerId="AD" clId="Web-{78323F6D-4D15-DA8A-30A7-782AD7107369}" dt="2025-09-23T12:36:32.529" v="40"/>
        <pc:sldMkLst>
          <pc:docMk/>
          <pc:sldMk cId="0" sldId="270"/>
        </pc:sldMkLst>
        <pc:spChg chg="del">
          <ac:chgData name="Matthew Martineau" userId="S::mmartineau@smoc.org::073ce0ee-5d7d-468d-8982-2f6aa7a904ba" providerId="AD" clId="Web-{78323F6D-4D15-DA8A-30A7-782AD7107369}" dt="2025-09-23T12:36:15.091" v="29"/>
          <ac:spMkLst>
            <pc:docMk/>
            <pc:sldMk cId="0" sldId="270"/>
            <ac:spMk id="4" creationId="{00000000-0000-0000-0000-000000000000}"/>
          </ac:spMkLst>
        </pc:spChg>
        <pc:spChg chg="del">
          <ac:chgData name="Matthew Martineau" userId="S::mmartineau@smoc.org::073ce0ee-5d7d-468d-8982-2f6aa7a904ba" providerId="AD" clId="Web-{78323F6D-4D15-DA8A-30A7-782AD7107369}" dt="2025-09-23T12:36:15.091" v="28"/>
          <ac:spMkLst>
            <pc:docMk/>
            <pc:sldMk cId="0" sldId="270"/>
            <ac:spMk id="5" creationId="{00000000-0000-0000-0000-000000000000}"/>
          </ac:spMkLst>
        </pc:spChg>
        <pc:spChg chg="mod">
          <ac:chgData name="Matthew Martineau" userId="S::mmartineau@smoc.org::073ce0ee-5d7d-468d-8982-2f6aa7a904ba" providerId="AD" clId="Web-{78323F6D-4D15-DA8A-30A7-782AD7107369}" dt="2025-09-23T12:36:30.748" v="32" actId="1076"/>
          <ac:spMkLst>
            <pc:docMk/>
            <pc:sldMk cId="0" sldId="270"/>
            <ac:spMk id="12" creationId="{00000000-0000-0000-0000-000000000000}"/>
          </ac:spMkLst>
        </pc:spChg>
        <pc:spChg chg="del">
          <ac:chgData name="Matthew Martineau" userId="S::mmartineau@smoc.org::073ce0ee-5d7d-468d-8982-2f6aa7a904ba" providerId="AD" clId="Web-{78323F6D-4D15-DA8A-30A7-782AD7107369}" dt="2025-09-23T12:36:15.091" v="27"/>
          <ac:spMkLst>
            <pc:docMk/>
            <pc:sldMk cId="0" sldId="270"/>
            <ac:spMk id="15" creationId="{8114ACA0-0393-45E5-A92E-B6E34A59D8BF}"/>
          </ac:spMkLst>
        </pc:spChg>
        <pc:spChg chg="del">
          <ac:chgData name="Matthew Martineau" userId="S::mmartineau@smoc.org::073ce0ee-5d7d-468d-8982-2f6aa7a904ba" providerId="AD" clId="Web-{78323F6D-4D15-DA8A-30A7-782AD7107369}" dt="2025-09-23T12:36:15.091" v="26"/>
          <ac:spMkLst>
            <pc:docMk/>
            <pc:sldMk cId="0" sldId="270"/>
            <ac:spMk id="16" creationId="{F9B97DE1-3202-43AA-A74E-79DBB32A5A90}"/>
          </ac:spMkLst>
        </pc:spChg>
        <pc:spChg chg="add">
          <ac:chgData name="Matthew Martineau" userId="S::mmartineau@smoc.org::073ce0ee-5d7d-468d-8982-2f6aa7a904ba" providerId="AD" clId="Web-{78323F6D-4D15-DA8A-30A7-782AD7107369}" dt="2025-09-23T12:36:32.451" v="33"/>
          <ac:spMkLst>
            <pc:docMk/>
            <pc:sldMk cId="0" sldId="270"/>
            <ac:spMk id="18" creationId="{0E381CFA-DAF9-DEE2-29B9-3D989F26E92E}"/>
          </ac:spMkLst>
        </pc:spChg>
        <pc:spChg chg="add">
          <ac:chgData name="Matthew Martineau" userId="S::mmartineau@smoc.org::073ce0ee-5d7d-468d-8982-2f6aa7a904ba" providerId="AD" clId="Web-{78323F6D-4D15-DA8A-30A7-782AD7107369}" dt="2025-09-23T12:36:32.498" v="36"/>
          <ac:spMkLst>
            <pc:docMk/>
            <pc:sldMk cId="0" sldId="270"/>
            <ac:spMk id="24" creationId="{02C9F13D-250C-1C74-4431-E552551827D2}"/>
          </ac:spMkLst>
        </pc:spChg>
        <pc:spChg chg="add">
          <ac:chgData name="Matthew Martineau" userId="S::mmartineau@smoc.org::073ce0ee-5d7d-468d-8982-2f6aa7a904ba" providerId="AD" clId="Web-{78323F6D-4D15-DA8A-30A7-782AD7107369}" dt="2025-09-23T12:36:32.498" v="37"/>
          <ac:spMkLst>
            <pc:docMk/>
            <pc:sldMk cId="0" sldId="270"/>
            <ac:spMk id="26" creationId="{1DB8DD66-F687-D963-91AE-DCA2A941D16D}"/>
          </ac:spMkLst>
        </pc:spChg>
        <pc:grpChg chg="del">
          <ac:chgData name="Matthew Martineau" userId="S::mmartineau@smoc.org::073ce0ee-5d7d-468d-8982-2f6aa7a904ba" providerId="AD" clId="Web-{78323F6D-4D15-DA8A-30A7-782AD7107369}" dt="2025-09-23T12:36:13.700" v="25"/>
          <ac:grpSpMkLst>
            <pc:docMk/>
            <pc:sldMk cId="0" sldId="270"/>
            <ac:grpSpMk id="2" creationId="{00000000-0000-0000-0000-000000000000}"/>
          </ac:grpSpMkLst>
        </pc:grpChg>
        <pc:picChg chg="add">
          <ac:chgData name="Matthew Martineau" userId="S::mmartineau@smoc.org::073ce0ee-5d7d-468d-8982-2f6aa7a904ba" providerId="AD" clId="Web-{78323F6D-4D15-DA8A-30A7-782AD7107369}" dt="2025-09-23T12:36:32.467" v="34"/>
          <ac:picMkLst>
            <pc:docMk/>
            <pc:sldMk cId="0" sldId="270"/>
            <ac:picMk id="20" creationId="{9039E9DF-5892-663B-3AE6-82A994DF4EAC}"/>
          </ac:picMkLst>
        </pc:picChg>
        <pc:picChg chg="add">
          <ac:chgData name="Matthew Martineau" userId="S::mmartineau@smoc.org::073ce0ee-5d7d-468d-8982-2f6aa7a904ba" providerId="AD" clId="Web-{78323F6D-4D15-DA8A-30A7-782AD7107369}" dt="2025-09-23T12:36:32.482" v="35"/>
          <ac:picMkLst>
            <pc:docMk/>
            <pc:sldMk cId="0" sldId="270"/>
            <ac:picMk id="22" creationId="{16A4BA6C-2CC1-8021-9420-29C5F681A5D6}"/>
          </ac:picMkLst>
        </pc:picChg>
        <pc:picChg chg="add">
          <ac:chgData name="Matthew Martineau" userId="S::mmartineau@smoc.org::073ce0ee-5d7d-468d-8982-2f6aa7a904ba" providerId="AD" clId="Web-{78323F6D-4D15-DA8A-30A7-782AD7107369}" dt="2025-09-23T12:36:32.514" v="38"/>
          <ac:picMkLst>
            <pc:docMk/>
            <pc:sldMk cId="0" sldId="270"/>
            <ac:picMk id="28" creationId="{2F20B532-C135-D7B3-EB70-C90BF395D0BE}"/>
          </ac:picMkLst>
        </pc:picChg>
        <pc:picChg chg="add">
          <ac:chgData name="Matthew Martineau" userId="S::mmartineau@smoc.org::073ce0ee-5d7d-468d-8982-2f6aa7a904ba" providerId="AD" clId="Web-{78323F6D-4D15-DA8A-30A7-782AD7107369}" dt="2025-09-23T12:36:32.514" v="39"/>
          <ac:picMkLst>
            <pc:docMk/>
            <pc:sldMk cId="0" sldId="270"/>
            <ac:picMk id="30" creationId="{2AD43795-B876-0450-5432-1279268D7D64}"/>
          </ac:picMkLst>
        </pc:picChg>
        <pc:picChg chg="add">
          <ac:chgData name="Matthew Martineau" userId="S::mmartineau@smoc.org::073ce0ee-5d7d-468d-8982-2f6aa7a904ba" providerId="AD" clId="Web-{78323F6D-4D15-DA8A-30A7-782AD7107369}" dt="2025-09-23T12:36:32.529" v="40"/>
          <ac:picMkLst>
            <pc:docMk/>
            <pc:sldMk cId="0" sldId="270"/>
            <ac:picMk id="32" creationId="{4EF9F3D4-1AB2-41F1-7D69-640CD7C25026}"/>
          </ac:picMkLst>
        </pc:picChg>
      </pc:sldChg>
      <pc:sldChg chg="addSp delSp modSp">
        <pc:chgData name="Matthew Martineau" userId="S::mmartineau@smoc.org::073ce0ee-5d7d-468d-8982-2f6aa7a904ba" providerId="AD" clId="Web-{78323F6D-4D15-DA8A-30A7-782AD7107369}" dt="2025-09-23T12:37:08.359" v="62"/>
        <pc:sldMkLst>
          <pc:docMk/>
          <pc:sldMk cId="0" sldId="272"/>
        </pc:sldMkLst>
        <pc:spChg chg="del">
          <ac:chgData name="Matthew Martineau" userId="S::mmartineau@smoc.org::073ce0ee-5d7d-468d-8982-2f6aa7a904ba" providerId="AD" clId="Web-{78323F6D-4D15-DA8A-30A7-782AD7107369}" dt="2025-09-23T12:36:42.577" v="43"/>
          <ac:spMkLst>
            <pc:docMk/>
            <pc:sldMk cId="0" sldId="272"/>
            <ac:spMk id="4" creationId="{00000000-0000-0000-0000-000000000000}"/>
          </ac:spMkLst>
        </pc:spChg>
        <pc:spChg chg="del">
          <ac:chgData name="Matthew Martineau" userId="S::mmartineau@smoc.org::073ce0ee-5d7d-468d-8982-2f6aa7a904ba" providerId="AD" clId="Web-{78323F6D-4D15-DA8A-30A7-782AD7107369}" dt="2025-09-23T12:36:42.577" v="42"/>
          <ac:spMkLst>
            <pc:docMk/>
            <pc:sldMk cId="0" sldId="272"/>
            <ac:spMk id="5" creationId="{00000000-0000-0000-0000-000000000000}"/>
          </ac:spMkLst>
        </pc:spChg>
        <pc:spChg chg="mod">
          <ac:chgData name="Matthew Martineau" userId="S::mmartineau@smoc.org::073ce0ee-5d7d-468d-8982-2f6aa7a904ba" providerId="AD" clId="Web-{78323F6D-4D15-DA8A-30A7-782AD7107369}" dt="2025-09-23T12:36:56.109" v="51" actId="20577"/>
          <ac:spMkLst>
            <pc:docMk/>
            <pc:sldMk cId="0" sldId="272"/>
            <ac:spMk id="6" creationId="{00000000-0000-0000-0000-000000000000}"/>
          </ac:spMkLst>
        </pc:spChg>
        <pc:spChg chg="mod">
          <ac:chgData name="Matthew Martineau" userId="S::mmartineau@smoc.org::073ce0ee-5d7d-468d-8982-2f6aa7a904ba" providerId="AD" clId="Web-{78323F6D-4D15-DA8A-30A7-782AD7107369}" dt="2025-09-23T12:37:05.172" v="54" actId="1076"/>
          <ac:spMkLst>
            <pc:docMk/>
            <pc:sldMk cId="0" sldId="272"/>
            <ac:spMk id="7" creationId="{00000000-0000-0000-0000-000000000000}"/>
          </ac:spMkLst>
        </pc:spChg>
        <pc:spChg chg="mod">
          <ac:chgData name="Matthew Martineau" userId="S::mmartineau@smoc.org::073ce0ee-5d7d-468d-8982-2f6aa7a904ba" providerId="AD" clId="Web-{78323F6D-4D15-DA8A-30A7-782AD7107369}" dt="2025-09-23T12:36:46.702" v="44" actId="1076"/>
          <ac:spMkLst>
            <pc:docMk/>
            <pc:sldMk cId="0" sldId="272"/>
            <ac:spMk id="11" creationId="{00000000-0000-0000-0000-000000000000}"/>
          </ac:spMkLst>
        </pc:spChg>
        <pc:spChg chg="del">
          <ac:chgData name="Matthew Martineau" userId="S::mmartineau@smoc.org::073ce0ee-5d7d-468d-8982-2f6aa7a904ba" providerId="AD" clId="Web-{78323F6D-4D15-DA8A-30A7-782AD7107369}" dt="2025-09-23T12:36:49.374" v="46"/>
          <ac:spMkLst>
            <pc:docMk/>
            <pc:sldMk cId="0" sldId="272"/>
            <ac:spMk id="13" creationId="{8E67888F-5E03-4951-AB24-80E05C2440A6}"/>
          </ac:spMkLst>
        </pc:spChg>
        <pc:spChg chg="del">
          <ac:chgData name="Matthew Martineau" userId="S::mmartineau@smoc.org::073ce0ee-5d7d-468d-8982-2f6aa7a904ba" providerId="AD" clId="Web-{78323F6D-4D15-DA8A-30A7-782AD7107369}" dt="2025-09-23T12:36:49.374" v="45"/>
          <ac:spMkLst>
            <pc:docMk/>
            <pc:sldMk cId="0" sldId="272"/>
            <ac:spMk id="14" creationId="{46B53137-B28F-44A9-B6A0-1E6096D7591F}"/>
          </ac:spMkLst>
        </pc:spChg>
        <pc:spChg chg="add">
          <ac:chgData name="Matthew Martineau" userId="S::mmartineau@smoc.org::073ce0ee-5d7d-468d-8982-2f6aa7a904ba" providerId="AD" clId="Web-{78323F6D-4D15-DA8A-30A7-782AD7107369}" dt="2025-09-23T12:37:08.266" v="55"/>
          <ac:spMkLst>
            <pc:docMk/>
            <pc:sldMk cId="0" sldId="272"/>
            <ac:spMk id="16" creationId="{A7DD32DA-BACA-2A32-8BDB-3B1813604EE1}"/>
          </ac:spMkLst>
        </pc:spChg>
        <pc:spChg chg="add">
          <ac:chgData name="Matthew Martineau" userId="S::mmartineau@smoc.org::073ce0ee-5d7d-468d-8982-2f6aa7a904ba" providerId="AD" clId="Web-{78323F6D-4D15-DA8A-30A7-782AD7107369}" dt="2025-09-23T12:37:08.313" v="58"/>
          <ac:spMkLst>
            <pc:docMk/>
            <pc:sldMk cId="0" sldId="272"/>
            <ac:spMk id="22" creationId="{01B02E9F-05DB-FF76-000D-459F96360CF8}"/>
          </ac:spMkLst>
        </pc:spChg>
        <pc:spChg chg="add">
          <ac:chgData name="Matthew Martineau" userId="S::mmartineau@smoc.org::073ce0ee-5d7d-468d-8982-2f6aa7a904ba" providerId="AD" clId="Web-{78323F6D-4D15-DA8A-30A7-782AD7107369}" dt="2025-09-23T12:37:08.328" v="59"/>
          <ac:spMkLst>
            <pc:docMk/>
            <pc:sldMk cId="0" sldId="272"/>
            <ac:spMk id="24" creationId="{1D87597B-E5D9-9113-8A68-0005DE650B42}"/>
          </ac:spMkLst>
        </pc:spChg>
        <pc:grpChg chg="del">
          <ac:chgData name="Matthew Martineau" userId="S::mmartineau@smoc.org::073ce0ee-5d7d-468d-8982-2f6aa7a904ba" providerId="AD" clId="Web-{78323F6D-4D15-DA8A-30A7-782AD7107369}" dt="2025-09-23T12:36:38.983" v="41"/>
          <ac:grpSpMkLst>
            <pc:docMk/>
            <pc:sldMk cId="0" sldId="272"/>
            <ac:grpSpMk id="2" creationId="{00000000-0000-0000-0000-000000000000}"/>
          </ac:grpSpMkLst>
        </pc:grpChg>
        <pc:picChg chg="add">
          <ac:chgData name="Matthew Martineau" userId="S::mmartineau@smoc.org::073ce0ee-5d7d-468d-8982-2f6aa7a904ba" providerId="AD" clId="Web-{78323F6D-4D15-DA8A-30A7-782AD7107369}" dt="2025-09-23T12:37:08.281" v="56"/>
          <ac:picMkLst>
            <pc:docMk/>
            <pc:sldMk cId="0" sldId="272"/>
            <ac:picMk id="18" creationId="{B525733B-4A27-B7AA-A04D-4E1B5DE9F6B0}"/>
          </ac:picMkLst>
        </pc:picChg>
        <pc:picChg chg="add">
          <ac:chgData name="Matthew Martineau" userId="S::mmartineau@smoc.org::073ce0ee-5d7d-468d-8982-2f6aa7a904ba" providerId="AD" clId="Web-{78323F6D-4D15-DA8A-30A7-782AD7107369}" dt="2025-09-23T12:37:08.313" v="57"/>
          <ac:picMkLst>
            <pc:docMk/>
            <pc:sldMk cId="0" sldId="272"/>
            <ac:picMk id="20" creationId="{68327935-4613-2726-2AE6-8C6B0FC36881}"/>
          </ac:picMkLst>
        </pc:picChg>
        <pc:picChg chg="add">
          <ac:chgData name="Matthew Martineau" userId="S::mmartineau@smoc.org::073ce0ee-5d7d-468d-8982-2f6aa7a904ba" providerId="AD" clId="Web-{78323F6D-4D15-DA8A-30A7-782AD7107369}" dt="2025-09-23T12:37:08.344" v="60"/>
          <ac:picMkLst>
            <pc:docMk/>
            <pc:sldMk cId="0" sldId="272"/>
            <ac:picMk id="26" creationId="{D907C170-9EB3-1056-A982-B20D93030DF5}"/>
          </ac:picMkLst>
        </pc:picChg>
        <pc:picChg chg="add">
          <ac:chgData name="Matthew Martineau" userId="S::mmartineau@smoc.org::073ce0ee-5d7d-468d-8982-2f6aa7a904ba" providerId="AD" clId="Web-{78323F6D-4D15-DA8A-30A7-782AD7107369}" dt="2025-09-23T12:37:08.344" v="61"/>
          <ac:picMkLst>
            <pc:docMk/>
            <pc:sldMk cId="0" sldId="272"/>
            <ac:picMk id="28" creationId="{DA50DF9D-F67A-53B0-EDF1-939976B9004A}"/>
          </ac:picMkLst>
        </pc:picChg>
        <pc:picChg chg="add">
          <ac:chgData name="Matthew Martineau" userId="S::mmartineau@smoc.org::073ce0ee-5d7d-468d-8982-2f6aa7a904ba" providerId="AD" clId="Web-{78323F6D-4D15-DA8A-30A7-782AD7107369}" dt="2025-09-23T12:37:08.359" v="62"/>
          <ac:picMkLst>
            <pc:docMk/>
            <pc:sldMk cId="0" sldId="272"/>
            <ac:picMk id="30" creationId="{2A26E895-460D-0DE5-D76A-4B94C9B7E8C3}"/>
          </ac:picMkLst>
        </pc:picChg>
      </pc:sldChg>
      <pc:sldChg chg="delSp">
        <pc:chgData name="Matthew Martineau" userId="S::mmartineau@smoc.org::073ce0ee-5d7d-468d-8982-2f6aa7a904ba" providerId="AD" clId="Web-{78323F6D-4D15-DA8A-30A7-782AD7107369}" dt="2025-09-23T12:37:18.532" v="64"/>
        <pc:sldMkLst>
          <pc:docMk/>
          <pc:sldMk cId="0" sldId="274"/>
        </pc:sldMkLst>
        <pc:spChg chg="del">
          <ac:chgData name="Matthew Martineau" userId="S::mmartineau@smoc.org::073ce0ee-5d7d-468d-8982-2f6aa7a904ba" providerId="AD" clId="Web-{78323F6D-4D15-DA8A-30A7-782AD7107369}" dt="2025-09-23T12:37:14.954" v="63"/>
          <ac:spMkLst>
            <pc:docMk/>
            <pc:sldMk cId="0" sldId="274"/>
            <ac:spMk id="19" creationId="{594E9FBF-9529-49E7-AD47-563D4C9DA5A7}"/>
          </ac:spMkLst>
        </pc:spChg>
        <pc:spChg chg="del">
          <ac:chgData name="Matthew Martineau" userId="S::mmartineau@smoc.org::073ce0ee-5d7d-468d-8982-2f6aa7a904ba" providerId="AD" clId="Web-{78323F6D-4D15-DA8A-30A7-782AD7107369}" dt="2025-09-23T12:37:18.532" v="64"/>
          <ac:spMkLst>
            <pc:docMk/>
            <pc:sldMk cId="0" sldId="274"/>
            <ac:spMk id="20" creationId="{A2D78CFD-FA51-4A2F-9B83-9856563123CF}"/>
          </ac:spMkLst>
        </pc:spChg>
      </pc:sldChg>
      <pc:sldChg chg="delSp modSp">
        <pc:chgData name="Matthew Martineau" userId="S::mmartineau@smoc.org::073ce0ee-5d7d-468d-8982-2f6aa7a904ba" providerId="AD" clId="Web-{78323F6D-4D15-DA8A-30A7-782AD7107369}" dt="2025-09-23T12:37:39.596" v="72" actId="1076"/>
        <pc:sldMkLst>
          <pc:docMk/>
          <pc:sldMk cId="0" sldId="276"/>
        </pc:sldMkLst>
        <pc:spChg chg="del">
          <ac:chgData name="Matthew Martineau" userId="S::mmartineau@smoc.org::073ce0ee-5d7d-468d-8982-2f6aa7a904ba" providerId="AD" clId="Web-{78323F6D-4D15-DA8A-30A7-782AD7107369}" dt="2025-09-23T12:37:33.017" v="69"/>
          <ac:spMkLst>
            <pc:docMk/>
            <pc:sldMk cId="0" sldId="276"/>
            <ac:spMk id="4" creationId="{00000000-0000-0000-0000-000000000000}"/>
          </ac:spMkLst>
        </pc:spChg>
        <pc:spChg chg="del">
          <ac:chgData name="Matthew Martineau" userId="S::mmartineau@smoc.org::073ce0ee-5d7d-468d-8982-2f6aa7a904ba" providerId="AD" clId="Web-{78323F6D-4D15-DA8A-30A7-782AD7107369}" dt="2025-09-23T12:37:33.017" v="68"/>
          <ac:spMkLst>
            <pc:docMk/>
            <pc:sldMk cId="0" sldId="276"/>
            <ac:spMk id="5" creationId="{00000000-0000-0000-0000-000000000000}"/>
          </ac:spMkLst>
        </pc:spChg>
        <pc:spChg chg="mod">
          <ac:chgData name="Matthew Martineau" userId="S::mmartineau@smoc.org::073ce0ee-5d7d-468d-8982-2f6aa7a904ba" providerId="AD" clId="Web-{78323F6D-4D15-DA8A-30A7-782AD7107369}" dt="2025-09-23T12:37:39.596" v="72" actId="1076"/>
          <ac:spMkLst>
            <pc:docMk/>
            <pc:sldMk cId="0" sldId="276"/>
            <ac:spMk id="6" creationId="{00000000-0000-0000-0000-000000000000}"/>
          </ac:spMkLst>
        </pc:spChg>
        <pc:spChg chg="del">
          <ac:chgData name="Matthew Martineau" userId="S::mmartineau@smoc.org::073ce0ee-5d7d-468d-8982-2f6aa7a904ba" providerId="AD" clId="Web-{78323F6D-4D15-DA8A-30A7-782AD7107369}" dt="2025-09-23T12:37:33.017" v="67"/>
          <ac:spMkLst>
            <pc:docMk/>
            <pc:sldMk cId="0" sldId="276"/>
            <ac:spMk id="10" creationId="{4F5A5FE3-C9AC-451E-8559-5AB355236CFE}"/>
          </ac:spMkLst>
        </pc:spChg>
        <pc:spChg chg="del">
          <ac:chgData name="Matthew Martineau" userId="S::mmartineau@smoc.org::073ce0ee-5d7d-468d-8982-2f6aa7a904ba" providerId="AD" clId="Web-{78323F6D-4D15-DA8A-30A7-782AD7107369}" dt="2025-09-23T12:37:33.017" v="66"/>
          <ac:spMkLst>
            <pc:docMk/>
            <pc:sldMk cId="0" sldId="276"/>
            <ac:spMk id="11" creationId="{9C4497B7-DAE7-4995-9B26-78D69F788D43}"/>
          </ac:spMkLst>
        </pc:spChg>
        <pc:grpChg chg="del">
          <ac:chgData name="Matthew Martineau" userId="S::mmartineau@smoc.org::073ce0ee-5d7d-468d-8982-2f6aa7a904ba" providerId="AD" clId="Web-{78323F6D-4D15-DA8A-30A7-782AD7107369}" dt="2025-09-23T12:37:30.079" v="65"/>
          <ac:grpSpMkLst>
            <pc:docMk/>
            <pc:sldMk cId="0" sldId="276"/>
            <ac:grpSpMk id="2" creationId="{00000000-0000-0000-0000-000000000000}"/>
          </ac:grpSpMkLst>
        </pc:grpChg>
      </pc:sldChg>
      <pc:sldChg chg="addSp delSp modSp">
        <pc:chgData name="Matthew Martineau" userId="S::mmartineau@smoc.org::073ce0ee-5d7d-468d-8982-2f6aa7a904ba" providerId="AD" clId="Web-{78323F6D-4D15-DA8A-30A7-782AD7107369}" dt="2025-09-23T12:43:41.279" v="97"/>
        <pc:sldMkLst>
          <pc:docMk/>
          <pc:sldMk cId="0" sldId="278"/>
        </pc:sldMkLst>
        <pc:spChg chg="del">
          <ac:chgData name="Matthew Martineau" userId="S::mmartineau@smoc.org::073ce0ee-5d7d-468d-8982-2f6aa7a904ba" providerId="AD" clId="Web-{78323F6D-4D15-DA8A-30A7-782AD7107369}" dt="2025-09-23T12:42:53.278" v="75"/>
          <ac:spMkLst>
            <pc:docMk/>
            <pc:sldMk cId="0" sldId="278"/>
            <ac:spMk id="4" creationId="{00000000-0000-0000-0000-000000000000}"/>
          </ac:spMkLst>
        </pc:spChg>
        <pc:spChg chg="del">
          <ac:chgData name="Matthew Martineau" userId="S::mmartineau@smoc.org::073ce0ee-5d7d-468d-8982-2f6aa7a904ba" providerId="AD" clId="Web-{78323F6D-4D15-DA8A-30A7-782AD7107369}" dt="2025-09-23T12:42:53.278" v="74"/>
          <ac:spMkLst>
            <pc:docMk/>
            <pc:sldMk cId="0" sldId="278"/>
            <ac:spMk id="5" creationId="{00000000-0000-0000-0000-000000000000}"/>
          </ac:spMkLst>
        </pc:spChg>
        <pc:spChg chg="mod">
          <ac:chgData name="Matthew Martineau" userId="S::mmartineau@smoc.org::073ce0ee-5d7d-468d-8982-2f6aa7a904ba" providerId="AD" clId="Web-{78323F6D-4D15-DA8A-30A7-782AD7107369}" dt="2025-09-23T12:43:39.420" v="89" actId="1076"/>
          <ac:spMkLst>
            <pc:docMk/>
            <pc:sldMk cId="0" sldId="278"/>
            <ac:spMk id="10" creationId="{00000000-0000-0000-0000-000000000000}"/>
          </ac:spMkLst>
        </pc:spChg>
        <pc:spChg chg="del">
          <ac:chgData name="Matthew Martineau" userId="S::mmartineau@smoc.org::073ce0ee-5d7d-468d-8982-2f6aa7a904ba" providerId="AD" clId="Web-{78323F6D-4D15-DA8A-30A7-782AD7107369}" dt="2025-09-23T12:43:18.310" v="82"/>
          <ac:spMkLst>
            <pc:docMk/>
            <pc:sldMk cId="0" sldId="278"/>
            <ac:spMk id="15" creationId="{00000000-0000-0000-0000-000000000000}"/>
          </ac:spMkLst>
        </pc:spChg>
        <pc:spChg chg="mod">
          <ac:chgData name="Matthew Martineau" userId="S::mmartineau@smoc.org::073ce0ee-5d7d-468d-8982-2f6aa7a904ba" providerId="AD" clId="Web-{78323F6D-4D15-DA8A-30A7-782AD7107369}" dt="2025-09-23T12:43:28.982" v="85" actId="1076"/>
          <ac:spMkLst>
            <pc:docMk/>
            <pc:sldMk cId="0" sldId="278"/>
            <ac:spMk id="16" creationId="{00000000-0000-0000-0000-000000000000}"/>
          </ac:spMkLst>
        </pc:spChg>
        <pc:spChg chg="del">
          <ac:chgData name="Matthew Martineau" userId="S::mmartineau@smoc.org::073ce0ee-5d7d-468d-8982-2f6aa7a904ba" providerId="AD" clId="Web-{78323F6D-4D15-DA8A-30A7-782AD7107369}" dt="2025-09-23T12:42:59.935" v="77"/>
          <ac:spMkLst>
            <pc:docMk/>
            <pc:sldMk cId="0" sldId="278"/>
            <ac:spMk id="18" creationId="{CC827002-654F-4F75-B0E2-0AE05AE17353}"/>
          </ac:spMkLst>
        </pc:spChg>
        <pc:spChg chg="del">
          <ac:chgData name="Matthew Martineau" userId="S::mmartineau@smoc.org::073ce0ee-5d7d-468d-8982-2f6aa7a904ba" providerId="AD" clId="Web-{78323F6D-4D15-DA8A-30A7-782AD7107369}" dt="2025-09-23T12:42:57.481" v="76"/>
          <ac:spMkLst>
            <pc:docMk/>
            <pc:sldMk cId="0" sldId="278"/>
            <ac:spMk id="19" creationId="{76E20484-6FE2-4000-B688-A2C31DF8B4E7}"/>
          </ac:spMkLst>
        </pc:spChg>
        <pc:spChg chg="add">
          <ac:chgData name="Matthew Martineau" userId="S::mmartineau@smoc.org::073ce0ee-5d7d-468d-8982-2f6aa7a904ba" providerId="AD" clId="Web-{78323F6D-4D15-DA8A-30A7-782AD7107369}" dt="2025-09-23T12:43:41.186" v="90"/>
          <ac:spMkLst>
            <pc:docMk/>
            <pc:sldMk cId="0" sldId="278"/>
            <ac:spMk id="21" creationId="{98C9B071-2C03-083F-77FE-0A3DCCEED3B4}"/>
          </ac:spMkLst>
        </pc:spChg>
        <pc:spChg chg="add">
          <ac:chgData name="Matthew Martineau" userId="S::mmartineau@smoc.org::073ce0ee-5d7d-468d-8982-2f6aa7a904ba" providerId="AD" clId="Web-{78323F6D-4D15-DA8A-30A7-782AD7107369}" dt="2025-09-23T12:43:41.248" v="93"/>
          <ac:spMkLst>
            <pc:docMk/>
            <pc:sldMk cId="0" sldId="278"/>
            <ac:spMk id="27" creationId="{AFB3A3AF-37DE-E349-1773-DB6951ADE8CF}"/>
          </ac:spMkLst>
        </pc:spChg>
        <pc:spChg chg="add">
          <ac:chgData name="Matthew Martineau" userId="S::mmartineau@smoc.org::073ce0ee-5d7d-468d-8982-2f6aa7a904ba" providerId="AD" clId="Web-{78323F6D-4D15-DA8A-30A7-782AD7107369}" dt="2025-09-23T12:43:41.248" v="94"/>
          <ac:spMkLst>
            <pc:docMk/>
            <pc:sldMk cId="0" sldId="278"/>
            <ac:spMk id="29" creationId="{EAFDF0E4-C4AB-5533-B884-550BC06A0C76}"/>
          </ac:spMkLst>
        </pc:spChg>
        <pc:grpChg chg="del">
          <ac:chgData name="Matthew Martineau" userId="S::mmartineau@smoc.org::073ce0ee-5d7d-468d-8982-2f6aa7a904ba" providerId="AD" clId="Web-{78323F6D-4D15-DA8A-30A7-782AD7107369}" dt="2025-09-23T12:42:50.747" v="73"/>
          <ac:grpSpMkLst>
            <pc:docMk/>
            <pc:sldMk cId="0" sldId="278"/>
            <ac:grpSpMk id="2" creationId="{00000000-0000-0000-0000-000000000000}"/>
          </ac:grpSpMkLst>
        </pc:grpChg>
        <pc:grpChg chg="mod">
          <ac:chgData name="Matthew Martineau" userId="S::mmartineau@smoc.org::073ce0ee-5d7d-468d-8982-2f6aa7a904ba" providerId="AD" clId="Web-{78323F6D-4D15-DA8A-30A7-782AD7107369}" dt="2025-09-23T12:43:15.654" v="78" actId="1076"/>
          <ac:grpSpMkLst>
            <pc:docMk/>
            <pc:sldMk cId="0" sldId="278"/>
            <ac:grpSpMk id="6" creationId="{00000000-0000-0000-0000-000000000000}"/>
          </ac:grpSpMkLst>
        </pc:grpChg>
        <pc:grpChg chg="mod">
          <ac:chgData name="Matthew Martineau" userId="S::mmartineau@smoc.org::073ce0ee-5d7d-468d-8982-2f6aa7a904ba" providerId="AD" clId="Web-{78323F6D-4D15-DA8A-30A7-782AD7107369}" dt="2025-09-23T12:43:15.701" v="79" actId="1076"/>
          <ac:grpSpMkLst>
            <pc:docMk/>
            <pc:sldMk cId="0" sldId="278"/>
            <ac:grpSpMk id="8" creationId="{00000000-0000-0000-0000-000000000000}"/>
          </ac:grpSpMkLst>
        </pc:grpChg>
        <pc:grpChg chg="mod">
          <ac:chgData name="Matthew Martineau" userId="S::mmartineau@smoc.org::073ce0ee-5d7d-468d-8982-2f6aa7a904ba" providerId="AD" clId="Web-{78323F6D-4D15-DA8A-30A7-782AD7107369}" dt="2025-09-23T12:43:15.732" v="80" actId="1076"/>
          <ac:grpSpMkLst>
            <pc:docMk/>
            <pc:sldMk cId="0" sldId="278"/>
            <ac:grpSpMk id="11" creationId="{00000000-0000-0000-0000-000000000000}"/>
          </ac:grpSpMkLst>
        </pc:grpChg>
        <pc:grpChg chg="mod">
          <ac:chgData name="Matthew Martineau" userId="S::mmartineau@smoc.org::073ce0ee-5d7d-468d-8982-2f6aa7a904ba" providerId="AD" clId="Web-{78323F6D-4D15-DA8A-30A7-782AD7107369}" dt="2025-09-23T12:43:25.076" v="84" actId="1076"/>
          <ac:grpSpMkLst>
            <pc:docMk/>
            <pc:sldMk cId="0" sldId="278"/>
            <ac:grpSpMk id="13" creationId="{00000000-0000-0000-0000-000000000000}"/>
          </ac:grpSpMkLst>
        </pc:grpChg>
        <pc:picChg chg="add">
          <ac:chgData name="Matthew Martineau" userId="S::mmartineau@smoc.org::073ce0ee-5d7d-468d-8982-2f6aa7a904ba" providerId="AD" clId="Web-{78323F6D-4D15-DA8A-30A7-782AD7107369}" dt="2025-09-23T12:43:41.201" v="91"/>
          <ac:picMkLst>
            <pc:docMk/>
            <pc:sldMk cId="0" sldId="278"/>
            <ac:picMk id="23" creationId="{274F037D-0C45-84CD-4E7D-860F216E7F2F}"/>
          </ac:picMkLst>
        </pc:picChg>
        <pc:picChg chg="add">
          <ac:chgData name="Matthew Martineau" userId="S::mmartineau@smoc.org::073ce0ee-5d7d-468d-8982-2f6aa7a904ba" providerId="AD" clId="Web-{78323F6D-4D15-DA8A-30A7-782AD7107369}" dt="2025-09-23T12:43:41.232" v="92"/>
          <ac:picMkLst>
            <pc:docMk/>
            <pc:sldMk cId="0" sldId="278"/>
            <ac:picMk id="25" creationId="{53F77EEE-EEFD-D1A4-BC9B-E2CAD25E48CB}"/>
          </ac:picMkLst>
        </pc:picChg>
        <pc:picChg chg="add">
          <ac:chgData name="Matthew Martineau" userId="S::mmartineau@smoc.org::073ce0ee-5d7d-468d-8982-2f6aa7a904ba" providerId="AD" clId="Web-{78323F6D-4D15-DA8A-30A7-782AD7107369}" dt="2025-09-23T12:43:41.264" v="95"/>
          <ac:picMkLst>
            <pc:docMk/>
            <pc:sldMk cId="0" sldId="278"/>
            <ac:picMk id="31" creationId="{1348EF6C-2568-1273-5E98-8B2290685919}"/>
          </ac:picMkLst>
        </pc:picChg>
        <pc:picChg chg="add">
          <ac:chgData name="Matthew Martineau" userId="S::mmartineau@smoc.org::073ce0ee-5d7d-468d-8982-2f6aa7a904ba" providerId="AD" clId="Web-{78323F6D-4D15-DA8A-30A7-782AD7107369}" dt="2025-09-23T12:43:41.264" v="96"/>
          <ac:picMkLst>
            <pc:docMk/>
            <pc:sldMk cId="0" sldId="278"/>
            <ac:picMk id="33" creationId="{BDAF2F67-1859-9E42-B765-45AB68E209EF}"/>
          </ac:picMkLst>
        </pc:picChg>
        <pc:picChg chg="add">
          <ac:chgData name="Matthew Martineau" userId="S::mmartineau@smoc.org::073ce0ee-5d7d-468d-8982-2f6aa7a904ba" providerId="AD" clId="Web-{78323F6D-4D15-DA8A-30A7-782AD7107369}" dt="2025-09-23T12:43:41.279" v="97"/>
          <ac:picMkLst>
            <pc:docMk/>
            <pc:sldMk cId="0" sldId="278"/>
            <ac:picMk id="35" creationId="{75FF60C3-2429-53D6-1E09-F4971F5D92E2}"/>
          </ac:picMkLst>
        </pc:picChg>
      </pc:sldChg>
      <pc:sldChg chg="addSp delSp modSp">
        <pc:chgData name="Matthew Martineau" userId="S::mmartineau@smoc.org::073ce0ee-5d7d-468d-8982-2f6aa7a904ba" providerId="AD" clId="Web-{78323F6D-4D15-DA8A-30A7-782AD7107369}" dt="2025-09-23T12:44:55.296" v="128"/>
        <pc:sldMkLst>
          <pc:docMk/>
          <pc:sldMk cId="0" sldId="280"/>
        </pc:sldMkLst>
        <pc:spChg chg="del">
          <ac:chgData name="Matthew Martineau" userId="S::mmartineau@smoc.org::073ce0ee-5d7d-468d-8982-2f6aa7a904ba" providerId="AD" clId="Web-{78323F6D-4D15-DA8A-30A7-782AD7107369}" dt="2025-09-23T12:43:52.217" v="101"/>
          <ac:spMkLst>
            <pc:docMk/>
            <pc:sldMk cId="0" sldId="280"/>
            <ac:spMk id="4" creationId="{00000000-0000-0000-0000-000000000000}"/>
          </ac:spMkLst>
        </pc:spChg>
        <pc:spChg chg="del">
          <ac:chgData name="Matthew Martineau" userId="S::mmartineau@smoc.org::073ce0ee-5d7d-468d-8982-2f6aa7a904ba" providerId="AD" clId="Web-{78323F6D-4D15-DA8A-30A7-782AD7107369}" dt="2025-09-23T12:43:52.217" v="100"/>
          <ac:spMkLst>
            <pc:docMk/>
            <pc:sldMk cId="0" sldId="280"/>
            <ac:spMk id="5" creationId="{00000000-0000-0000-0000-000000000000}"/>
          </ac:spMkLst>
        </pc:spChg>
        <pc:spChg chg="mod">
          <ac:chgData name="Matthew Martineau" userId="S::mmartineau@smoc.org::073ce0ee-5d7d-468d-8982-2f6aa7a904ba" providerId="AD" clId="Web-{78323F6D-4D15-DA8A-30A7-782AD7107369}" dt="2025-09-23T12:44:23.577" v="108" actId="1076"/>
          <ac:spMkLst>
            <pc:docMk/>
            <pc:sldMk cId="0" sldId="280"/>
            <ac:spMk id="10" creationId="{00000000-0000-0000-0000-000000000000}"/>
          </ac:spMkLst>
        </pc:spChg>
        <pc:spChg chg="mod">
          <ac:chgData name="Matthew Martineau" userId="S::mmartineau@smoc.org::073ce0ee-5d7d-468d-8982-2f6aa7a904ba" providerId="AD" clId="Web-{78323F6D-4D15-DA8A-30A7-782AD7107369}" dt="2025-09-23T12:44:53.609" v="118" actId="1076"/>
          <ac:spMkLst>
            <pc:docMk/>
            <pc:sldMk cId="0" sldId="280"/>
            <ac:spMk id="13" creationId="{00000000-0000-0000-0000-000000000000}"/>
          </ac:spMkLst>
        </pc:spChg>
        <pc:spChg chg="del">
          <ac:chgData name="Matthew Martineau" userId="S::mmartineau@smoc.org::073ce0ee-5d7d-468d-8982-2f6aa7a904ba" providerId="AD" clId="Web-{78323F6D-4D15-DA8A-30A7-782AD7107369}" dt="2025-09-23T12:44:07.717" v="105"/>
          <ac:spMkLst>
            <pc:docMk/>
            <pc:sldMk cId="0" sldId="280"/>
            <ac:spMk id="19" creationId="{00000000-0000-0000-0000-000000000000}"/>
          </ac:spMkLst>
        </pc:spChg>
        <pc:spChg chg="mod">
          <ac:chgData name="Matthew Martineau" userId="S::mmartineau@smoc.org::073ce0ee-5d7d-468d-8982-2f6aa7a904ba" providerId="AD" clId="Web-{78323F6D-4D15-DA8A-30A7-782AD7107369}" dt="2025-09-23T12:44:53.625" v="120" actId="1076"/>
          <ac:spMkLst>
            <pc:docMk/>
            <pc:sldMk cId="0" sldId="280"/>
            <ac:spMk id="20" creationId="{00000000-0000-0000-0000-000000000000}"/>
          </ac:spMkLst>
        </pc:spChg>
        <pc:spChg chg="del">
          <ac:chgData name="Matthew Martineau" userId="S::mmartineau@smoc.org::073ce0ee-5d7d-468d-8982-2f6aa7a904ba" providerId="AD" clId="Web-{78323F6D-4D15-DA8A-30A7-782AD7107369}" dt="2025-09-23T12:43:54.686" v="103"/>
          <ac:spMkLst>
            <pc:docMk/>
            <pc:sldMk cId="0" sldId="280"/>
            <ac:spMk id="22" creationId="{E88AE555-8ED6-4250-8C78-97C7D9B6B2CD}"/>
          </ac:spMkLst>
        </pc:spChg>
        <pc:spChg chg="del">
          <ac:chgData name="Matthew Martineau" userId="S::mmartineau@smoc.org::073ce0ee-5d7d-468d-8982-2f6aa7a904ba" providerId="AD" clId="Web-{78323F6D-4D15-DA8A-30A7-782AD7107369}" dt="2025-09-23T12:43:54.686" v="102"/>
          <ac:spMkLst>
            <pc:docMk/>
            <pc:sldMk cId="0" sldId="280"/>
            <ac:spMk id="23" creationId="{B3BD980F-6FDB-4ADF-956A-5E75942ED18A}"/>
          </ac:spMkLst>
        </pc:spChg>
        <pc:spChg chg="add">
          <ac:chgData name="Matthew Martineau" userId="S::mmartineau@smoc.org::073ce0ee-5d7d-468d-8982-2f6aa7a904ba" providerId="AD" clId="Web-{78323F6D-4D15-DA8A-30A7-782AD7107369}" dt="2025-09-23T12:44:55.156" v="121"/>
          <ac:spMkLst>
            <pc:docMk/>
            <pc:sldMk cId="0" sldId="280"/>
            <ac:spMk id="25" creationId="{8A5A3208-9C71-0D17-2A41-14E457E486A6}"/>
          </ac:spMkLst>
        </pc:spChg>
        <pc:spChg chg="add">
          <ac:chgData name="Matthew Martineau" userId="S::mmartineau@smoc.org::073ce0ee-5d7d-468d-8982-2f6aa7a904ba" providerId="AD" clId="Web-{78323F6D-4D15-DA8A-30A7-782AD7107369}" dt="2025-09-23T12:44:55.218" v="124"/>
          <ac:spMkLst>
            <pc:docMk/>
            <pc:sldMk cId="0" sldId="280"/>
            <ac:spMk id="31" creationId="{FAD2294F-FF90-BB6C-2F62-05435E0167A7}"/>
          </ac:spMkLst>
        </pc:spChg>
        <pc:spChg chg="add">
          <ac:chgData name="Matthew Martineau" userId="S::mmartineau@smoc.org::073ce0ee-5d7d-468d-8982-2f6aa7a904ba" providerId="AD" clId="Web-{78323F6D-4D15-DA8A-30A7-782AD7107369}" dt="2025-09-23T12:44:55.218" v="125"/>
          <ac:spMkLst>
            <pc:docMk/>
            <pc:sldMk cId="0" sldId="280"/>
            <ac:spMk id="33" creationId="{1EB56DB6-BB6B-9A33-A84E-6924234FD47E}"/>
          </ac:spMkLst>
        </pc:spChg>
        <pc:grpChg chg="del mod">
          <ac:chgData name="Matthew Martineau" userId="S::mmartineau@smoc.org::073ce0ee-5d7d-468d-8982-2f6aa7a904ba" providerId="AD" clId="Web-{78323F6D-4D15-DA8A-30A7-782AD7107369}" dt="2025-09-23T12:43:49.264" v="99"/>
          <ac:grpSpMkLst>
            <pc:docMk/>
            <pc:sldMk cId="0" sldId="280"/>
            <ac:grpSpMk id="2" creationId="{00000000-0000-0000-0000-000000000000}"/>
          </ac:grpSpMkLst>
        </pc:grpChg>
        <pc:grpChg chg="mod">
          <ac:chgData name="Matthew Martineau" userId="S::mmartineau@smoc.org::073ce0ee-5d7d-468d-8982-2f6aa7a904ba" providerId="AD" clId="Web-{78323F6D-4D15-DA8A-30A7-782AD7107369}" dt="2025-09-23T12:44:53.515" v="115" actId="1076"/>
          <ac:grpSpMkLst>
            <pc:docMk/>
            <pc:sldMk cId="0" sldId="280"/>
            <ac:grpSpMk id="6" creationId="{00000000-0000-0000-0000-000000000000}"/>
          </ac:grpSpMkLst>
        </pc:grpChg>
        <pc:grpChg chg="mod">
          <ac:chgData name="Matthew Martineau" userId="S::mmartineau@smoc.org::073ce0ee-5d7d-468d-8982-2f6aa7a904ba" providerId="AD" clId="Web-{78323F6D-4D15-DA8A-30A7-782AD7107369}" dt="2025-09-23T12:44:53.593" v="116" actId="1076"/>
          <ac:grpSpMkLst>
            <pc:docMk/>
            <pc:sldMk cId="0" sldId="280"/>
            <ac:grpSpMk id="8" creationId="{00000000-0000-0000-0000-000000000000}"/>
          </ac:grpSpMkLst>
        </pc:grpChg>
        <pc:grpChg chg="mod">
          <ac:chgData name="Matthew Martineau" userId="S::mmartineau@smoc.org::073ce0ee-5d7d-468d-8982-2f6aa7a904ba" providerId="AD" clId="Web-{78323F6D-4D15-DA8A-30A7-782AD7107369}" dt="2025-09-23T12:44:53.593" v="117" actId="1076"/>
          <ac:grpSpMkLst>
            <pc:docMk/>
            <pc:sldMk cId="0" sldId="280"/>
            <ac:grpSpMk id="11" creationId="{00000000-0000-0000-0000-000000000000}"/>
          </ac:grpSpMkLst>
        </pc:grpChg>
        <pc:grpChg chg="mod">
          <ac:chgData name="Matthew Martineau" userId="S::mmartineau@smoc.org::073ce0ee-5d7d-468d-8982-2f6aa7a904ba" providerId="AD" clId="Web-{78323F6D-4D15-DA8A-30A7-782AD7107369}" dt="2025-09-23T12:44:53.625" v="119" actId="1076"/>
          <ac:grpSpMkLst>
            <pc:docMk/>
            <pc:sldMk cId="0" sldId="280"/>
            <ac:grpSpMk id="17" creationId="{00000000-0000-0000-0000-000000000000}"/>
          </ac:grpSpMkLst>
        </pc:grpChg>
        <pc:picChg chg="add">
          <ac:chgData name="Matthew Martineau" userId="S::mmartineau@smoc.org::073ce0ee-5d7d-468d-8982-2f6aa7a904ba" providerId="AD" clId="Web-{78323F6D-4D15-DA8A-30A7-782AD7107369}" dt="2025-09-23T12:44:55.171" v="122"/>
          <ac:picMkLst>
            <pc:docMk/>
            <pc:sldMk cId="0" sldId="280"/>
            <ac:picMk id="27" creationId="{2E6D17A1-5ADA-ECAE-0F44-5CA7F212E933}"/>
          </ac:picMkLst>
        </pc:picChg>
        <pc:picChg chg="add">
          <ac:chgData name="Matthew Martineau" userId="S::mmartineau@smoc.org::073ce0ee-5d7d-468d-8982-2f6aa7a904ba" providerId="AD" clId="Web-{78323F6D-4D15-DA8A-30A7-782AD7107369}" dt="2025-09-23T12:44:55.203" v="123"/>
          <ac:picMkLst>
            <pc:docMk/>
            <pc:sldMk cId="0" sldId="280"/>
            <ac:picMk id="29" creationId="{2D37C01D-5423-95FF-18B0-274DC427443C}"/>
          </ac:picMkLst>
        </pc:picChg>
        <pc:picChg chg="add">
          <ac:chgData name="Matthew Martineau" userId="S::mmartineau@smoc.org::073ce0ee-5d7d-468d-8982-2f6aa7a904ba" providerId="AD" clId="Web-{78323F6D-4D15-DA8A-30A7-782AD7107369}" dt="2025-09-23T12:44:55.250" v="126"/>
          <ac:picMkLst>
            <pc:docMk/>
            <pc:sldMk cId="0" sldId="280"/>
            <ac:picMk id="35" creationId="{56A799D5-6783-0C09-C95E-F1BD1D1194CF}"/>
          </ac:picMkLst>
        </pc:picChg>
        <pc:picChg chg="add">
          <ac:chgData name="Matthew Martineau" userId="S::mmartineau@smoc.org::073ce0ee-5d7d-468d-8982-2f6aa7a904ba" providerId="AD" clId="Web-{78323F6D-4D15-DA8A-30A7-782AD7107369}" dt="2025-09-23T12:44:55.265" v="127"/>
          <ac:picMkLst>
            <pc:docMk/>
            <pc:sldMk cId="0" sldId="280"/>
            <ac:picMk id="37" creationId="{8669CB58-43F4-228B-2BDC-31E6677DEBFD}"/>
          </ac:picMkLst>
        </pc:picChg>
        <pc:picChg chg="add">
          <ac:chgData name="Matthew Martineau" userId="S::mmartineau@smoc.org::073ce0ee-5d7d-468d-8982-2f6aa7a904ba" providerId="AD" clId="Web-{78323F6D-4D15-DA8A-30A7-782AD7107369}" dt="2025-09-23T12:44:55.296" v="128"/>
          <ac:picMkLst>
            <pc:docMk/>
            <pc:sldMk cId="0" sldId="280"/>
            <ac:picMk id="39" creationId="{A104BEFC-CB4F-FF22-4972-AE48609685CB}"/>
          </ac:picMkLst>
        </pc:picChg>
      </pc:sldChg>
      <pc:sldChg chg="addSp delSp modSp">
        <pc:chgData name="Matthew Martineau" userId="S::mmartineau@smoc.org::073ce0ee-5d7d-468d-8982-2f6aa7a904ba" providerId="AD" clId="Web-{78323F6D-4D15-DA8A-30A7-782AD7107369}" dt="2025-09-23T12:47:46.034" v="149"/>
        <pc:sldMkLst>
          <pc:docMk/>
          <pc:sldMk cId="0" sldId="282"/>
        </pc:sldMkLst>
        <pc:spChg chg="del">
          <ac:chgData name="Matthew Martineau" userId="S::mmartineau@smoc.org::073ce0ee-5d7d-468d-8982-2f6aa7a904ba" providerId="AD" clId="Web-{78323F6D-4D15-DA8A-30A7-782AD7107369}" dt="2025-09-23T12:47:15.830" v="132"/>
          <ac:spMkLst>
            <pc:docMk/>
            <pc:sldMk cId="0" sldId="282"/>
            <ac:spMk id="4" creationId="{00000000-0000-0000-0000-000000000000}"/>
          </ac:spMkLst>
        </pc:spChg>
        <pc:spChg chg="del">
          <ac:chgData name="Matthew Martineau" userId="S::mmartineau@smoc.org::073ce0ee-5d7d-468d-8982-2f6aa7a904ba" providerId="AD" clId="Web-{78323F6D-4D15-DA8A-30A7-782AD7107369}" dt="2025-09-23T12:47:15.830" v="131"/>
          <ac:spMkLst>
            <pc:docMk/>
            <pc:sldMk cId="0" sldId="282"/>
            <ac:spMk id="5" creationId="{00000000-0000-0000-0000-000000000000}"/>
          </ac:spMkLst>
        </pc:spChg>
        <pc:spChg chg="mod">
          <ac:chgData name="Matthew Martineau" userId="S::mmartineau@smoc.org::073ce0ee-5d7d-468d-8982-2f6aa7a904ba" providerId="AD" clId="Web-{78323F6D-4D15-DA8A-30A7-782AD7107369}" dt="2025-09-23T12:47:39.471" v="139" actId="1076"/>
          <ac:spMkLst>
            <pc:docMk/>
            <pc:sldMk cId="0" sldId="282"/>
            <ac:spMk id="8" creationId="{00000000-0000-0000-0000-000000000000}"/>
          </ac:spMkLst>
        </pc:spChg>
        <pc:spChg chg="mod">
          <ac:chgData name="Matthew Martineau" userId="S::mmartineau@smoc.org::073ce0ee-5d7d-468d-8982-2f6aa7a904ba" providerId="AD" clId="Web-{78323F6D-4D15-DA8A-30A7-782AD7107369}" dt="2025-09-23T12:47:22.815" v="134" actId="1076"/>
          <ac:spMkLst>
            <pc:docMk/>
            <pc:sldMk cId="0" sldId="282"/>
            <ac:spMk id="11" creationId="{00000000-0000-0000-0000-000000000000}"/>
          </ac:spMkLst>
        </pc:spChg>
        <pc:spChg chg="del">
          <ac:chgData name="Matthew Martineau" userId="S::mmartineau@smoc.org::073ce0ee-5d7d-468d-8982-2f6aa7a904ba" providerId="AD" clId="Web-{78323F6D-4D15-DA8A-30A7-782AD7107369}" dt="2025-09-23T12:47:26.096" v="136"/>
          <ac:spMkLst>
            <pc:docMk/>
            <pc:sldMk cId="0" sldId="282"/>
            <ac:spMk id="14" creationId="{00000000-0000-0000-0000-000000000000}"/>
          </ac:spMkLst>
        </pc:spChg>
        <pc:spChg chg="del">
          <ac:chgData name="Matthew Martineau" userId="S::mmartineau@smoc.org::073ce0ee-5d7d-468d-8982-2f6aa7a904ba" providerId="AD" clId="Web-{78323F6D-4D15-DA8A-30A7-782AD7107369}" dt="2025-09-23T12:47:15.830" v="130"/>
          <ac:spMkLst>
            <pc:docMk/>
            <pc:sldMk cId="0" sldId="282"/>
            <ac:spMk id="16" creationId="{C281384D-108C-4077-86DA-D8D682B1E1E2}"/>
          </ac:spMkLst>
        </pc:spChg>
        <pc:spChg chg="del">
          <ac:chgData name="Matthew Martineau" userId="S::mmartineau@smoc.org::073ce0ee-5d7d-468d-8982-2f6aa7a904ba" providerId="AD" clId="Web-{78323F6D-4D15-DA8A-30A7-782AD7107369}" dt="2025-09-23T12:47:15.830" v="129"/>
          <ac:spMkLst>
            <pc:docMk/>
            <pc:sldMk cId="0" sldId="282"/>
            <ac:spMk id="17" creationId="{527884DA-6A42-4B74-B155-4D1664740B4D}"/>
          </ac:spMkLst>
        </pc:spChg>
        <pc:spChg chg="add">
          <ac:chgData name="Matthew Martineau" userId="S::mmartineau@smoc.org::073ce0ee-5d7d-468d-8982-2f6aa7a904ba" providerId="AD" clId="Web-{78323F6D-4D15-DA8A-30A7-782AD7107369}" dt="2025-09-23T12:47:45.956" v="142"/>
          <ac:spMkLst>
            <pc:docMk/>
            <pc:sldMk cId="0" sldId="282"/>
            <ac:spMk id="19" creationId="{8B4398C2-D648-0D72-FE65-7B9F5CE57EFD}"/>
          </ac:spMkLst>
        </pc:spChg>
        <pc:spChg chg="add">
          <ac:chgData name="Matthew Martineau" userId="S::mmartineau@smoc.org::073ce0ee-5d7d-468d-8982-2f6aa7a904ba" providerId="AD" clId="Web-{78323F6D-4D15-DA8A-30A7-782AD7107369}" dt="2025-09-23T12:47:46.003" v="145"/>
          <ac:spMkLst>
            <pc:docMk/>
            <pc:sldMk cId="0" sldId="282"/>
            <ac:spMk id="25" creationId="{EEA4A8E1-A1BC-5332-7ABB-382604CF8949}"/>
          </ac:spMkLst>
        </pc:spChg>
        <pc:spChg chg="add">
          <ac:chgData name="Matthew Martineau" userId="S::mmartineau@smoc.org::073ce0ee-5d7d-468d-8982-2f6aa7a904ba" providerId="AD" clId="Web-{78323F6D-4D15-DA8A-30A7-782AD7107369}" dt="2025-09-23T12:47:46.003" v="146"/>
          <ac:spMkLst>
            <pc:docMk/>
            <pc:sldMk cId="0" sldId="282"/>
            <ac:spMk id="27" creationId="{8C258506-9529-BA69-E163-77F2E33294CA}"/>
          </ac:spMkLst>
        </pc:spChg>
        <pc:grpChg chg="del">
          <ac:chgData name="Matthew Martineau" userId="S::mmartineau@smoc.org::073ce0ee-5d7d-468d-8982-2f6aa7a904ba" providerId="AD" clId="Web-{78323F6D-4D15-DA8A-30A7-782AD7107369}" dt="2025-09-23T12:47:15.830" v="133"/>
          <ac:grpSpMkLst>
            <pc:docMk/>
            <pc:sldMk cId="0" sldId="282"/>
            <ac:grpSpMk id="2" creationId="{00000000-0000-0000-0000-000000000000}"/>
          </ac:grpSpMkLst>
        </pc:grpChg>
        <pc:grpChg chg="mod">
          <ac:chgData name="Matthew Martineau" userId="S::mmartineau@smoc.org::073ce0ee-5d7d-468d-8982-2f6aa7a904ba" providerId="AD" clId="Web-{78323F6D-4D15-DA8A-30A7-782AD7107369}" dt="2025-09-23T12:47:44.284" v="140" actId="1076"/>
          <ac:grpSpMkLst>
            <pc:docMk/>
            <pc:sldMk cId="0" sldId="282"/>
            <ac:grpSpMk id="6" creationId="{00000000-0000-0000-0000-000000000000}"/>
          </ac:grpSpMkLst>
        </pc:grpChg>
        <pc:grpChg chg="mod">
          <ac:chgData name="Matthew Martineau" userId="S::mmartineau@smoc.org::073ce0ee-5d7d-468d-8982-2f6aa7a904ba" providerId="AD" clId="Web-{78323F6D-4D15-DA8A-30A7-782AD7107369}" dt="2025-09-23T12:47:44.315" v="141" actId="1076"/>
          <ac:grpSpMkLst>
            <pc:docMk/>
            <pc:sldMk cId="0" sldId="282"/>
            <ac:grpSpMk id="9" creationId="{00000000-0000-0000-0000-000000000000}"/>
          </ac:grpSpMkLst>
        </pc:grpChg>
        <pc:grpChg chg="mod">
          <ac:chgData name="Matthew Martineau" userId="S::mmartineau@smoc.org::073ce0ee-5d7d-468d-8982-2f6aa7a904ba" providerId="AD" clId="Web-{78323F6D-4D15-DA8A-30A7-782AD7107369}" dt="2025-09-23T12:47:22.893" v="135" actId="1076"/>
          <ac:grpSpMkLst>
            <pc:docMk/>
            <pc:sldMk cId="0" sldId="282"/>
            <ac:grpSpMk id="12" creationId="{00000000-0000-0000-0000-000000000000}"/>
          </ac:grpSpMkLst>
        </pc:grpChg>
        <pc:picChg chg="add">
          <ac:chgData name="Matthew Martineau" userId="S::mmartineau@smoc.org::073ce0ee-5d7d-468d-8982-2f6aa7a904ba" providerId="AD" clId="Web-{78323F6D-4D15-DA8A-30A7-782AD7107369}" dt="2025-09-23T12:47:45.971" v="143"/>
          <ac:picMkLst>
            <pc:docMk/>
            <pc:sldMk cId="0" sldId="282"/>
            <ac:picMk id="21" creationId="{3F2D62CB-E918-D6C8-9C1F-FA351D5F7C45}"/>
          </ac:picMkLst>
        </pc:picChg>
        <pc:picChg chg="add">
          <ac:chgData name="Matthew Martineau" userId="S::mmartineau@smoc.org::073ce0ee-5d7d-468d-8982-2f6aa7a904ba" providerId="AD" clId="Web-{78323F6D-4D15-DA8A-30A7-782AD7107369}" dt="2025-09-23T12:47:45.987" v="144"/>
          <ac:picMkLst>
            <pc:docMk/>
            <pc:sldMk cId="0" sldId="282"/>
            <ac:picMk id="23" creationId="{6C74C469-DF15-EDC1-0C19-DEF5BF061593}"/>
          </ac:picMkLst>
        </pc:picChg>
        <pc:picChg chg="add">
          <ac:chgData name="Matthew Martineau" userId="S::mmartineau@smoc.org::073ce0ee-5d7d-468d-8982-2f6aa7a904ba" providerId="AD" clId="Web-{78323F6D-4D15-DA8A-30A7-782AD7107369}" dt="2025-09-23T12:47:46.018" v="147"/>
          <ac:picMkLst>
            <pc:docMk/>
            <pc:sldMk cId="0" sldId="282"/>
            <ac:picMk id="29" creationId="{7B08D713-1882-D16D-7042-2C2965F40104}"/>
          </ac:picMkLst>
        </pc:picChg>
        <pc:picChg chg="add">
          <ac:chgData name="Matthew Martineau" userId="S::mmartineau@smoc.org::073ce0ee-5d7d-468d-8982-2f6aa7a904ba" providerId="AD" clId="Web-{78323F6D-4D15-DA8A-30A7-782AD7107369}" dt="2025-09-23T12:47:46.034" v="148"/>
          <ac:picMkLst>
            <pc:docMk/>
            <pc:sldMk cId="0" sldId="282"/>
            <ac:picMk id="31" creationId="{3D2331C2-E795-6F36-8B94-489E363645D0}"/>
          </ac:picMkLst>
        </pc:picChg>
        <pc:picChg chg="add">
          <ac:chgData name="Matthew Martineau" userId="S::mmartineau@smoc.org::073ce0ee-5d7d-468d-8982-2f6aa7a904ba" providerId="AD" clId="Web-{78323F6D-4D15-DA8A-30A7-782AD7107369}" dt="2025-09-23T12:47:46.034" v="149"/>
          <ac:picMkLst>
            <pc:docMk/>
            <pc:sldMk cId="0" sldId="282"/>
            <ac:picMk id="33" creationId="{769D1B7F-2917-B191-792C-0D4FC89BE19B}"/>
          </ac:picMkLst>
        </pc:picChg>
      </pc:sldChg>
      <pc:sldChg chg="addSp delSp modSp">
        <pc:chgData name="Matthew Martineau" userId="S::mmartineau@smoc.org::073ce0ee-5d7d-468d-8982-2f6aa7a904ba" providerId="AD" clId="Web-{78323F6D-4D15-DA8A-30A7-782AD7107369}" dt="2025-09-23T12:48:28.581" v="169"/>
        <pc:sldMkLst>
          <pc:docMk/>
          <pc:sldMk cId="0" sldId="284"/>
        </pc:sldMkLst>
        <pc:spChg chg="del">
          <ac:chgData name="Matthew Martineau" userId="S::mmartineau@smoc.org::073ce0ee-5d7d-468d-8982-2f6aa7a904ba" providerId="AD" clId="Web-{78323F6D-4D15-DA8A-30A7-782AD7107369}" dt="2025-09-23T12:48:04.425" v="154"/>
          <ac:spMkLst>
            <pc:docMk/>
            <pc:sldMk cId="0" sldId="284"/>
            <ac:spMk id="4" creationId="{00000000-0000-0000-0000-000000000000}"/>
          </ac:spMkLst>
        </pc:spChg>
        <pc:spChg chg="del">
          <ac:chgData name="Matthew Martineau" userId="S::mmartineau@smoc.org::073ce0ee-5d7d-468d-8982-2f6aa7a904ba" providerId="AD" clId="Web-{78323F6D-4D15-DA8A-30A7-782AD7107369}" dt="2025-09-23T12:48:04.425" v="153"/>
          <ac:spMkLst>
            <pc:docMk/>
            <pc:sldMk cId="0" sldId="284"/>
            <ac:spMk id="5" creationId="{00000000-0000-0000-0000-000000000000}"/>
          </ac:spMkLst>
        </pc:spChg>
        <pc:spChg chg="mod">
          <ac:chgData name="Matthew Martineau" userId="S::mmartineau@smoc.org::073ce0ee-5d7d-468d-8982-2f6aa7a904ba" providerId="AD" clId="Web-{78323F6D-4D15-DA8A-30A7-782AD7107369}" dt="2025-09-23T12:48:26.409" v="161" actId="1076"/>
          <ac:spMkLst>
            <pc:docMk/>
            <pc:sldMk cId="0" sldId="284"/>
            <ac:spMk id="12" creationId="{00000000-0000-0000-0000-000000000000}"/>
          </ac:spMkLst>
        </pc:spChg>
        <pc:spChg chg="del">
          <ac:chgData name="Matthew Martineau" userId="S::mmartineau@smoc.org::073ce0ee-5d7d-468d-8982-2f6aa7a904ba" providerId="AD" clId="Web-{78323F6D-4D15-DA8A-30A7-782AD7107369}" dt="2025-09-23T12:48:10.659" v="156"/>
          <ac:spMkLst>
            <pc:docMk/>
            <pc:sldMk cId="0" sldId="284"/>
            <ac:spMk id="31" creationId="{00000000-0000-0000-0000-000000000000}"/>
          </ac:spMkLst>
        </pc:spChg>
        <pc:spChg chg="mod">
          <ac:chgData name="Matthew Martineau" userId="S::mmartineau@smoc.org::073ce0ee-5d7d-468d-8982-2f6aa7a904ba" providerId="AD" clId="Web-{78323F6D-4D15-DA8A-30A7-782AD7107369}" dt="2025-09-23T12:47:58.331" v="150" actId="1076"/>
          <ac:spMkLst>
            <pc:docMk/>
            <pc:sldMk cId="0" sldId="284"/>
            <ac:spMk id="32" creationId="{00000000-0000-0000-0000-000000000000}"/>
          </ac:spMkLst>
        </pc:spChg>
        <pc:spChg chg="del">
          <ac:chgData name="Matthew Martineau" userId="S::mmartineau@smoc.org::073ce0ee-5d7d-468d-8982-2f6aa7a904ba" providerId="AD" clId="Web-{78323F6D-4D15-DA8A-30A7-782AD7107369}" dt="2025-09-23T12:48:04.425" v="152"/>
          <ac:spMkLst>
            <pc:docMk/>
            <pc:sldMk cId="0" sldId="284"/>
            <ac:spMk id="34" creationId="{EF1B87D7-3323-4729-A64B-0C2D8EE8A4E3}"/>
          </ac:spMkLst>
        </pc:spChg>
        <pc:spChg chg="del">
          <ac:chgData name="Matthew Martineau" userId="S::mmartineau@smoc.org::073ce0ee-5d7d-468d-8982-2f6aa7a904ba" providerId="AD" clId="Web-{78323F6D-4D15-DA8A-30A7-782AD7107369}" dt="2025-09-23T12:48:04.425" v="151"/>
          <ac:spMkLst>
            <pc:docMk/>
            <pc:sldMk cId="0" sldId="284"/>
            <ac:spMk id="35" creationId="{4F054B04-8726-40F7-A01E-34DCF879BF7E}"/>
          </ac:spMkLst>
        </pc:spChg>
        <pc:spChg chg="add">
          <ac:chgData name="Matthew Martineau" userId="S::mmartineau@smoc.org::073ce0ee-5d7d-468d-8982-2f6aa7a904ba" providerId="AD" clId="Web-{78323F6D-4D15-DA8A-30A7-782AD7107369}" dt="2025-09-23T12:48:28.425" v="162"/>
          <ac:spMkLst>
            <pc:docMk/>
            <pc:sldMk cId="0" sldId="284"/>
            <ac:spMk id="37" creationId="{7009F30E-29B9-6D7C-98A6-992A2230129E}"/>
          </ac:spMkLst>
        </pc:spChg>
        <pc:spChg chg="add">
          <ac:chgData name="Matthew Martineau" userId="S::mmartineau@smoc.org::073ce0ee-5d7d-468d-8982-2f6aa7a904ba" providerId="AD" clId="Web-{78323F6D-4D15-DA8A-30A7-782AD7107369}" dt="2025-09-23T12:48:28.503" v="165"/>
          <ac:spMkLst>
            <pc:docMk/>
            <pc:sldMk cId="0" sldId="284"/>
            <ac:spMk id="43" creationId="{A25086C5-8BBA-F28D-934F-5F870017AFE2}"/>
          </ac:spMkLst>
        </pc:spChg>
        <pc:spChg chg="add">
          <ac:chgData name="Matthew Martineau" userId="S::mmartineau@smoc.org::073ce0ee-5d7d-468d-8982-2f6aa7a904ba" providerId="AD" clId="Web-{78323F6D-4D15-DA8A-30A7-782AD7107369}" dt="2025-09-23T12:48:28.519" v="166"/>
          <ac:spMkLst>
            <pc:docMk/>
            <pc:sldMk cId="0" sldId="284"/>
            <ac:spMk id="45" creationId="{79DC90A1-4AE6-4F7F-8883-9FE9AD3B9426}"/>
          </ac:spMkLst>
        </pc:spChg>
        <pc:grpChg chg="del">
          <ac:chgData name="Matthew Martineau" userId="S::mmartineau@smoc.org::073ce0ee-5d7d-468d-8982-2f6aa7a904ba" providerId="AD" clId="Web-{78323F6D-4D15-DA8A-30A7-782AD7107369}" dt="2025-09-23T12:48:04.425" v="155"/>
          <ac:grpSpMkLst>
            <pc:docMk/>
            <pc:sldMk cId="0" sldId="284"/>
            <ac:grpSpMk id="2" creationId="{00000000-0000-0000-0000-000000000000}"/>
          </ac:grpSpMkLst>
        </pc:grpChg>
        <pc:picChg chg="add">
          <ac:chgData name="Matthew Martineau" userId="S::mmartineau@smoc.org::073ce0ee-5d7d-468d-8982-2f6aa7a904ba" providerId="AD" clId="Web-{78323F6D-4D15-DA8A-30A7-782AD7107369}" dt="2025-09-23T12:48:28.441" v="163"/>
          <ac:picMkLst>
            <pc:docMk/>
            <pc:sldMk cId="0" sldId="284"/>
            <ac:picMk id="39" creationId="{DCD6B8DD-FE26-C23A-C000-6F0CBBC4A3A1}"/>
          </ac:picMkLst>
        </pc:picChg>
        <pc:picChg chg="add">
          <ac:chgData name="Matthew Martineau" userId="S::mmartineau@smoc.org::073ce0ee-5d7d-468d-8982-2f6aa7a904ba" providerId="AD" clId="Web-{78323F6D-4D15-DA8A-30A7-782AD7107369}" dt="2025-09-23T12:48:28.488" v="164"/>
          <ac:picMkLst>
            <pc:docMk/>
            <pc:sldMk cId="0" sldId="284"/>
            <ac:picMk id="41" creationId="{F4F22591-C4B0-5761-58AC-37B65AC58FEE}"/>
          </ac:picMkLst>
        </pc:picChg>
        <pc:picChg chg="add">
          <ac:chgData name="Matthew Martineau" userId="S::mmartineau@smoc.org::073ce0ee-5d7d-468d-8982-2f6aa7a904ba" providerId="AD" clId="Web-{78323F6D-4D15-DA8A-30A7-782AD7107369}" dt="2025-09-23T12:48:28.534" v="167"/>
          <ac:picMkLst>
            <pc:docMk/>
            <pc:sldMk cId="0" sldId="284"/>
            <ac:picMk id="47" creationId="{45348467-01D3-6B47-01C8-C57BCE3BEF81}"/>
          </ac:picMkLst>
        </pc:picChg>
        <pc:picChg chg="add">
          <ac:chgData name="Matthew Martineau" userId="S::mmartineau@smoc.org::073ce0ee-5d7d-468d-8982-2f6aa7a904ba" providerId="AD" clId="Web-{78323F6D-4D15-DA8A-30A7-782AD7107369}" dt="2025-09-23T12:48:28.566" v="168"/>
          <ac:picMkLst>
            <pc:docMk/>
            <pc:sldMk cId="0" sldId="284"/>
            <ac:picMk id="49" creationId="{5139145A-8A8A-0A5D-5AB3-53C1A790B11A}"/>
          </ac:picMkLst>
        </pc:picChg>
        <pc:picChg chg="add">
          <ac:chgData name="Matthew Martineau" userId="S::mmartineau@smoc.org::073ce0ee-5d7d-468d-8982-2f6aa7a904ba" providerId="AD" clId="Web-{78323F6D-4D15-DA8A-30A7-782AD7107369}" dt="2025-09-23T12:48:28.581" v="169"/>
          <ac:picMkLst>
            <pc:docMk/>
            <pc:sldMk cId="0" sldId="284"/>
            <ac:picMk id="51" creationId="{A25EA9EF-050D-F12D-72CB-E17C50CA65E3}"/>
          </ac:picMkLst>
        </pc:picChg>
      </pc:sldChg>
      <pc:sldChg chg="addSp delSp modSp">
        <pc:chgData name="Matthew Martineau" userId="S::mmartineau@smoc.org::073ce0ee-5d7d-468d-8982-2f6aa7a904ba" providerId="AD" clId="Web-{78323F6D-4D15-DA8A-30A7-782AD7107369}" dt="2025-09-23T12:54:37.945" v="191" actId="1076"/>
        <pc:sldMkLst>
          <pc:docMk/>
          <pc:sldMk cId="0" sldId="286"/>
        </pc:sldMkLst>
        <pc:spChg chg="del">
          <ac:chgData name="Matthew Martineau" userId="S::mmartineau@smoc.org::073ce0ee-5d7d-468d-8982-2f6aa7a904ba" providerId="AD" clId="Web-{78323F6D-4D15-DA8A-30A7-782AD7107369}" dt="2025-09-23T12:54:16.272" v="180"/>
          <ac:spMkLst>
            <pc:docMk/>
            <pc:sldMk cId="0" sldId="286"/>
            <ac:spMk id="4" creationId="{00000000-0000-0000-0000-000000000000}"/>
          </ac:spMkLst>
        </pc:spChg>
        <pc:spChg chg="del">
          <ac:chgData name="Matthew Martineau" userId="S::mmartineau@smoc.org::073ce0ee-5d7d-468d-8982-2f6aa7a904ba" providerId="AD" clId="Web-{78323F6D-4D15-DA8A-30A7-782AD7107369}" dt="2025-09-23T12:54:16.272" v="179"/>
          <ac:spMkLst>
            <pc:docMk/>
            <pc:sldMk cId="0" sldId="286"/>
            <ac:spMk id="5" creationId="{00000000-0000-0000-0000-000000000000}"/>
          </ac:spMkLst>
        </pc:spChg>
        <pc:spChg chg="mod">
          <ac:chgData name="Matthew Martineau" userId="S::mmartineau@smoc.org::073ce0ee-5d7d-468d-8982-2f6aa7a904ba" providerId="AD" clId="Web-{78323F6D-4D15-DA8A-30A7-782AD7107369}" dt="2025-09-23T12:54:37.945" v="191" actId="1076"/>
          <ac:spMkLst>
            <pc:docMk/>
            <pc:sldMk cId="0" sldId="286"/>
            <ac:spMk id="8" creationId="{00000000-0000-0000-0000-000000000000}"/>
          </ac:spMkLst>
        </pc:spChg>
        <pc:spChg chg="del">
          <ac:chgData name="Matthew Martineau" userId="S::mmartineau@smoc.org::073ce0ee-5d7d-468d-8982-2f6aa7a904ba" providerId="AD" clId="Web-{78323F6D-4D15-DA8A-30A7-782AD7107369}" dt="2025-09-23T12:54:08.615" v="174"/>
          <ac:spMkLst>
            <pc:docMk/>
            <pc:sldMk cId="0" sldId="286"/>
            <ac:spMk id="9" creationId="{00000000-0000-0000-0000-000000000000}"/>
          </ac:spMkLst>
        </pc:spChg>
        <pc:spChg chg="mod">
          <ac:chgData name="Matthew Martineau" userId="S::mmartineau@smoc.org::073ce0ee-5d7d-468d-8982-2f6aa7a904ba" providerId="AD" clId="Web-{78323F6D-4D15-DA8A-30A7-782AD7107369}" dt="2025-09-23T12:54:14.350" v="176" actId="1076"/>
          <ac:spMkLst>
            <pc:docMk/>
            <pc:sldMk cId="0" sldId="286"/>
            <ac:spMk id="10" creationId="{00000000-0000-0000-0000-000000000000}"/>
          </ac:spMkLst>
        </pc:spChg>
        <pc:spChg chg="del">
          <ac:chgData name="Matthew Martineau" userId="S::mmartineau@smoc.org::073ce0ee-5d7d-468d-8982-2f6aa7a904ba" providerId="AD" clId="Web-{78323F6D-4D15-DA8A-30A7-782AD7107369}" dt="2025-09-23T12:54:16.272" v="178"/>
          <ac:spMkLst>
            <pc:docMk/>
            <pc:sldMk cId="0" sldId="286"/>
            <ac:spMk id="12" creationId="{3C96D737-A7AA-4BA3-9814-142EE7F72656}"/>
          </ac:spMkLst>
        </pc:spChg>
        <pc:spChg chg="del">
          <ac:chgData name="Matthew Martineau" userId="S::mmartineau@smoc.org::073ce0ee-5d7d-468d-8982-2f6aa7a904ba" providerId="AD" clId="Web-{78323F6D-4D15-DA8A-30A7-782AD7107369}" dt="2025-09-23T12:54:16.272" v="177"/>
          <ac:spMkLst>
            <pc:docMk/>
            <pc:sldMk cId="0" sldId="286"/>
            <ac:spMk id="13" creationId="{62DAF0B7-9BD5-4CC6-A6F0-DF3F81127C4A}"/>
          </ac:spMkLst>
        </pc:spChg>
        <pc:spChg chg="add">
          <ac:chgData name="Matthew Martineau" userId="S::mmartineau@smoc.org::073ce0ee-5d7d-468d-8982-2f6aa7a904ba" providerId="AD" clId="Web-{78323F6D-4D15-DA8A-30A7-782AD7107369}" dt="2025-09-23T12:54:25.819" v="182"/>
          <ac:spMkLst>
            <pc:docMk/>
            <pc:sldMk cId="0" sldId="286"/>
            <ac:spMk id="15" creationId="{811E4C6B-1D8A-4614-9B6F-57A528278B94}"/>
          </ac:spMkLst>
        </pc:spChg>
        <pc:spChg chg="add">
          <ac:chgData name="Matthew Martineau" userId="S::mmartineau@smoc.org::073ce0ee-5d7d-468d-8982-2f6aa7a904ba" providerId="AD" clId="Web-{78323F6D-4D15-DA8A-30A7-782AD7107369}" dt="2025-09-23T12:54:25.897" v="185"/>
          <ac:spMkLst>
            <pc:docMk/>
            <pc:sldMk cId="0" sldId="286"/>
            <ac:spMk id="21" creationId="{186EA619-5138-4B9C-2D07-3ACAEDCEE8A7}"/>
          </ac:spMkLst>
        </pc:spChg>
        <pc:spChg chg="add">
          <ac:chgData name="Matthew Martineau" userId="S::mmartineau@smoc.org::073ce0ee-5d7d-468d-8982-2f6aa7a904ba" providerId="AD" clId="Web-{78323F6D-4D15-DA8A-30A7-782AD7107369}" dt="2025-09-23T12:54:25.944" v="186"/>
          <ac:spMkLst>
            <pc:docMk/>
            <pc:sldMk cId="0" sldId="286"/>
            <ac:spMk id="23" creationId="{362F0044-BB2B-16FE-65BB-16E038BB5005}"/>
          </ac:spMkLst>
        </pc:spChg>
        <pc:grpChg chg="del">
          <ac:chgData name="Matthew Martineau" userId="S::mmartineau@smoc.org::073ce0ee-5d7d-468d-8982-2f6aa7a904ba" providerId="AD" clId="Web-{78323F6D-4D15-DA8A-30A7-782AD7107369}" dt="2025-09-23T12:54:10.896" v="175"/>
          <ac:grpSpMkLst>
            <pc:docMk/>
            <pc:sldMk cId="0" sldId="286"/>
            <ac:grpSpMk id="2" creationId="{00000000-0000-0000-0000-000000000000}"/>
          </ac:grpSpMkLst>
        </pc:grpChg>
        <pc:grpChg chg="mod">
          <ac:chgData name="Matthew Martineau" userId="S::mmartineau@smoc.org::073ce0ee-5d7d-468d-8982-2f6aa7a904ba" providerId="AD" clId="Web-{78323F6D-4D15-DA8A-30A7-782AD7107369}" dt="2025-09-23T12:54:24.194" v="181" actId="1076"/>
          <ac:grpSpMkLst>
            <pc:docMk/>
            <pc:sldMk cId="0" sldId="286"/>
            <ac:grpSpMk id="6" creationId="{00000000-0000-0000-0000-000000000000}"/>
          </ac:grpSpMkLst>
        </pc:grpChg>
        <pc:picChg chg="add">
          <ac:chgData name="Matthew Martineau" userId="S::mmartineau@smoc.org::073ce0ee-5d7d-468d-8982-2f6aa7a904ba" providerId="AD" clId="Web-{78323F6D-4D15-DA8A-30A7-782AD7107369}" dt="2025-09-23T12:54:25.835" v="183"/>
          <ac:picMkLst>
            <pc:docMk/>
            <pc:sldMk cId="0" sldId="286"/>
            <ac:picMk id="17" creationId="{AAEC8AD2-3EBB-639A-E051-CF57AB88B377}"/>
          </ac:picMkLst>
        </pc:picChg>
        <pc:picChg chg="add">
          <ac:chgData name="Matthew Martineau" userId="S::mmartineau@smoc.org::073ce0ee-5d7d-468d-8982-2f6aa7a904ba" providerId="AD" clId="Web-{78323F6D-4D15-DA8A-30A7-782AD7107369}" dt="2025-09-23T12:54:25.881" v="184"/>
          <ac:picMkLst>
            <pc:docMk/>
            <pc:sldMk cId="0" sldId="286"/>
            <ac:picMk id="19" creationId="{AD86EDAB-6BD8-AF49-C365-424E9954B197}"/>
          </ac:picMkLst>
        </pc:picChg>
        <pc:picChg chg="add">
          <ac:chgData name="Matthew Martineau" userId="S::mmartineau@smoc.org::073ce0ee-5d7d-468d-8982-2f6aa7a904ba" providerId="AD" clId="Web-{78323F6D-4D15-DA8A-30A7-782AD7107369}" dt="2025-09-23T12:54:25.975" v="187"/>
          <ac:picMkLst>
            <pc:docMk/>
            <pc:sldMk cId="0" sldId="286"/>
            <ac:picMk id="25" creationId="{2E596046-D54E-F170-50BC-443F14CA0492}"/>
          </ac:picMkLst>
        </pc:picChg>
        <pc:picChg chg="add">
          <ac:chgData name="Matthew Martineau" userId="S::mmartineau@smoc.org::073ce0ee-5d7d-468d-8982-2f6aa7a904ba" providerId="AD" clId="Web-{78323F6D-4D15-DA8A-30A7-782AD7107369}" dt="2025-09-23T12:54:25.991" v="188"/>
          <ac:picMkLst>
            <pc:docMk/>
            <pc:sldMk cId="0" sldId="286"/>
            <ac:picMk id="27" creationId="{D022B1CE-9FDB-3269-AC6B-5D9D04AE16D9}"/>
          </ac:picMkLst>
        </pc:picChg>
        <pc:picChg chg="add">
          <ac:chgData name="Matthew Martineau" userId="S::mmartineau@smoc.org::073ce0ee-5d7d-468d-8982-2f6aa7a904ba" providerId="AD" clId="Web-{78323F6D-4D15-DA8A-30A7-782AD7107369}" dt="2025-09-23T12:54:26.006" v="189"/>
          <ac:picMkLst>
            <pc:docMk/>
            <pc:sldMk cId="0" sldId="286"/>
            <ac:picMk id="29" creationId="{19847918-C8E7-0D94-B170-5D179998A498}"/>
          </ac:picMkLst>
        </pc:picChg>
      </pc:sldChg>
      <pc:sldChg chg="addSp delSp modSp">
        <pc:chgData name="Matthew Martineau" userId="S::mmartineau@smoc.org::073ce0ee-5d7d-468d-8982-2f6aa7a904ba" providerId="AD" clId="Web-{78323F6D-4D15-DA8A-30A7-782AD7107369}" dt="2025-09-23T12:55:14.415" v="210"/>
        <pc:sldMkLst>
          <pc:docMk/>
          <pc:sldMk cId="0" sldId="288"/>
        </pc:sldMkLst>
        <pc:spChg chg="del">
          <ac:chgData name="Matthew Martineau" userId="S::mmartineau@smoc.org::073ce0ee-5d7d-468d-8982-2f6aa7a904ba" providerId="AD" clId="Web-{78323F6D-4D15-DA8A-30A7-782AD7107369}" dt="2025-09-23T12:54:55.930" v="197"/>
          <ac:spMkLst>
            <pc:docMk/>
            <pc:sldMk cId="0" sldId="288"/>
            <ac:spMk id="4" creationId="{00000000-0000-0000-0000-000000000000}"/>
          </ac:spMkLst>
        </pc:spChg>
        <pc:spChg chg="del">
          <ac:chgData name="Matthew Martineau" userId="S::mmartineau@smoc.org::073ce0ee-5d7d-468d-8982-2f6aa7a904ba" providerId="AD" clId="Web-{78323F6D-4D15-DA8A-30A7-782AD7107369}" dt="2025-09-23T12:54:55.914" v="196"/>
          <ac:spMkLst>
            <pc:docMk/>
            <pc:sldMk cId="0" sldId="288"/>
            <ac:spMk id="5" creationId="{00000000-0000-0000-0000-000000000000}"/>
          </ac:spMkLst>
        </pc:spChg>
        <pc:spChg chg="mod">
          <ac:chgData name="Matthew Martineau" userId="S::mmartineau@smoc.org::073ce0ee-5d7d-468d-8982-2f6aa7a904ba" providerId="AD" clId="Web-{78323F6D-4D15-DA8A-30A7-782AD7107369}" dt="2025-09-23T12:55:12.743" v="202" actId="1076"/>
          <ac:spMkLst>
            <pc:docMk/>
            <pc:sldMk cId="0" sldId="288"/>
            <ac:spMk id="8" creationId="{00000000-0000-0000-0000-000000000000}"/>
          </ac:spMkLst>
        </pc:spChg>
        <pc:spChg chg="del">
          <ac:chgData name="Matthew Martineau" userId="S::mmartineau@smoc.org::073ce0ee-5d7d-468d-8982-2f6aa7a904ba" providerId="AD" clId="Web-{78323F6D-4D15-DA8A-30A7-782AD7107369}" dt="2025-09-23T12:54:58.180" v="198"/>
          <ac:spMkLst>
            <pc:docMk/>
            <pc:sldMk cId="0" sldId="288"/>
            <ac:spMk id="9" creationId="{00000000-0000-0000-0000-000000000000}"/>
          </ac:spMkLst>
        </pc:spChg>
        <pc:spChg chg="mod">
          <ac:chgData name="Matthew Martineau" userId="S::mmartineau@smoc.org::073ce0ee-5d7d-468d-8982-2f6aa7a904ba" providerId="AD" clId="Web-{78323F6D-4D15-DA8A-30A7-782AD7107369}" dt="2025-09-23T12:54:54.211" v="193" actId="1076"/>
          <ac:spMkLst>
            <pc:docMk/>
            <pc:sldMk cId="0" sldId="288"/>
            <ac:spMk id="10" creationId="{00000000-0000-0000-0000-000000000000}"/>
          </ac:spMkLst>
        </pc:spChg>
        <pc:spChg chg="del">
          <ac:chgData name="Matthew Martineau" userId="S::mmartineau@smoc.org::073ce0ee-5d7d-468d-8982-2f6aa7a904ba" providerId="AD" clId="Web-{78323F6D-4D15-DA8A-30A7-782AD7107369}" dt="2025-09-23T12:54:55.914" v="195"/>
          <ac:spMkLst>
            <pc:docMk/>
            <pc:sldMk cId="0" sldId="288"/>
            <ac:spMk id="12" creationId="{C9BD2202-6518-4A81-9C34-84E4AA49D867}"/>
          </ac:spMkLst>
        </pc:spChg>
        <pc:spChg chg="del">
          <ac:chgData name="Matthew Martineau" userId="S::mmartineau@smoc.org::073ce0ee-5d7d-468d-8982-2f6aa7a904ba" providerId="AD" clId="Web-{78323F6D-4D15-DA8A-30A7-782AD7107369}" dt="2025-09-23T12:54:55.914" v="194"/>
          <ac:spMkLst>
            <pc:docMk/>
            <pc:sldMk cId="0" sldId="288"/>
            <ac:spMk id="13" creationId="{82D9C4A1-3EBE-4D67-9DF5-D540535D73CD}"/>
          </ac:spMkLst>
        </pc:spChg>
        <pc:spChg chg="add">
          <ac:chgData name="Matthew Martineau" userId="S::mmartineau@smoc.org::073ce0ee-5d7d-468d-8982-2f6aa7a904ba" providerId="AD" clId="Web-{78323F6D-4D15-DA8A-30A7-782AD7107369}" dt="2025-09-23T12:55:14.321" v="203"/>
          <ac:spMkLst>
            <pc:docMk/>
            <pc:sldMk cId="0" sldId="288"/>
            <ac:spMk id="15" creationId="{C0912117-642E-CED9-2F0E-489F45306C93}"/>
          </ac:spMkLst>
        </pc:spChg>
        <pc:spChg chg="add">
          <ac:chgData name="Matthew Martineau" userId="S::mmartineau@smoc.org::073ce0ee-5d7d-468d-8982-2f6aa7a904ba" providerId="AD" clId="Web-{78323F6D-4D15-DA8A-30A7-782AD7107369}" dt="2025-09-23T12:55:14.368" v="206"/>
          <ac:spMkLst>
            <pc:docMk/>
            <pc:sldMk cId="0" sldId="288"/>
            <ac:spMk id="21" creationId="{7ED662AC-2741-32A3-1643-BAA7A9D85F6E}"/>
          </ac:spMkLst>
        </pc:spChg>
        <pc:spChg chg="add">
          <ac:chgData name="Matthew Martineau" userId="S::mmartineau@smoc.org::073ce0ee-5d7d-468d-8982-2f6aa7a904ba" providerId="AD" clId="Web-{78323F6D-4D15-DA8A-30A7-782AD7107369}" dt="2025-09-23T12:55:14.384" v="207"/>
          <ac:spMkLst>
            <pc:docMk/>
            <pc:sldMk cId="0" sldId="288"/>
            <ac:spMk id="23" creationId="{7902ADE2-3D77-FB97-D12B-4BF1FF81126F}"/>
          </ac:spMkLst>
        </pc:spChg>
        <pc:grpChg chg="del">
          <ac:chgData name="Matthew Martineau" userId="S::mmartineau@smoc.org::073ce0ee-5d7d-468d-8982-2f6aa7a904ba" providerId="AD" clId="Web-{78323F6D-4D15-DA8A-30A7-782AD7107369}" dt="2025-09-23T12:54:51.648" v="192"/>
          <ac:grpSpMkLst>
            <pc:docMk/>
            <pc:sldMk cId="0" sldId="288"/>
            <ac:grpSpMk id="2" creationId="{00000000-0000-0000-0000-000000000000}"/>
          </ac:grpSpMkLst>
        </pc:grpChg>
        <pc:picChg chg="add">
          <ac:chgData name="Matthew Martineau" userId="S::mmartineau@smoc.org::073ce0ee-5d7d-468d-8982-2f6aa7a904ba" providerId="AD" clId="Web-{78323F6D-4D15-DA8A-30A7-782AD7107369}" dt="2025-09-23T12:55:14.337" v="204"/>
          <ac:picMkLst>
            <pc:docMk/>
            <pc:sldMk cId="0" sldId="288"/>
            <ac:picMk id="17" creationId="{15A1A8B9-5473-92EB-D0FC-38C11E819542}"/>
          </ac:picMkLst>
        </pc:picChg>
        <pc:picChg chg="add">
          <ac:chgData name="Matthew Martineau" userId="S::mmartineau@smoc.org::073ce0ee-5d7d-468d-8982-2f6aa7a904ba" providerId="AD" clId="Web-{78323F6D-4D15-DA8A-30A7-782AD7107369}" dt="2025-09-23T12:55:14.368" v="205"/>
          <ac:picMkLst>
            <pc:docMk/>
            <pc:sldMk cId="0" sldId="288"/>
            <ac:picMk id="19" creationId="{3547545A-097E-0D94-E5B4-2C453485CC2F}"/>
          </ac:picMkLst>
        </pc:picChg>
        <pc:picChg chg="add">
          <ac:chgData name="Matthew Martineau" userId="S::mmartineau@smoc.org::073ce0ee-5d7d-468d-8982-2f6aa7a904ba" providerId="AD" clId="Web-{78323F6D-4D15-DA8A-30A7-782AD7107369}" dt="2025-09-23T12:55:14.399" v="208"/>
          <ac:picMkLst>
            <pc:docMk/>
            <pc:sldMk cId="0" sldId="288"/>
            <ac:picMk id="25" creationId="{CBBECC53-EE5B-1A3F-0F74-CBDA3ABE945B}"/>
          </ac:picMkLst>
        </pc:picChg>
        <pc:picChg chg="add">
          <ac:chgData name="Matthew Martineau" userId="S::mmartineau@smoc.org::073ce0ee-5d7d-468d-8982-2f6aa7a904ba" providerId="AD" clId="Web-{78323F6D-4D15-DA8A-30A7-782AD7107369}" dt="2025-09-23T12:55:14.399" v="209"/>
          <ac:picMkLst>
            <pc:docMk/>
            <pc:sldMk cId="0" sldId="288"/>
            <ac:picMk id="27" creationId="{9176879B-C99E-1D38-E178-D48620E54489}"/>
          </ac:picMkLst>
        </pc:picChg>
        <pc:picChg chg="add">
          <ac:chgData name="Matthew Martineau" userId="S::mmartineau@smoc.org::073ce0ee-5d7d-468d-8982-2f6aa7a904ba" providerId="AD" clId="Web-{78323F6D-4D15-DA8A-30A7-782AD7107369}" dt="2025-09-23T12:55:14.415" v="210"/>
          <ac:picMkLst>
            <pc:docMk/>
            <pc:sldMk cId="0" sldId="288"/>
            <ac:picMk id="29" creationId="{E74BEC4C-E8CF-9397-7C89-4E48FDFCD4C6}"/>
          </ac:picMkLst>
        </pc:picChg>
      </pc:sldChg>
      <pc:sldChg chg="addSp delSp modSp">
        <pc:chgData name="Matthew Martineau" userId="S::mmartineau@smoc.org::073ce0ee-5d7d-468d-8982-2f6aa7a904ba" providerId="AD" clId="Web-{78323F6D-4D15-DA8A-30A7-782AD7107369}" dt="2025-09-23T12:59:00.314" v="230"/>
        <pc:sldMkLst>
          <pc:docMk/>
          <pc:sldMk cId="0" sldId="290"/>
        </pc:sldMkLst>
        <pc:spChg chg="del">
          <ac:chgData name="Matthew Martineau" userId="S::mmartineau@smoc.org::073ce0ee-5d7d-468d-8982-2f6aa7a904ba" providerId="AD" clId="Web-{78323F6D-4D15-DA8A-30A7-782AD7107369}" dt="2025-09-23T12:58:43.501" v="218"/>
          <ac:spMkLst>
            <pc:docMk/>
            <pc:sldMk cId="0" sldId="290"/>
            <ac:spMk id="4" creationId="{00000000-0000-0000-0000-000000000000}"/>
          </ac:spMkLst>
        </pc:spChg>
        <pc:spChg chg="del">
          <ac:chgData name="Matthew Martineau" userId="S::mmartineau@smoc.org::073ce0ee-5d7d-468d-8982-2f6aa7a904ba" providerId="AD" clId="Web-{78323F6D-4D15-DA8A-30A7-782AD7107369}" dt="2025-09-23T12:58:43.501" v="217"/>
          <ac:spMkLst>
            <pc:docMk/>
            <pc:sldMk cId="0" sldId="290"/>
            <ac:spMk id="5" creationId="{00000000-0000-0000-0000-000000000000}"/>
          </ac:spMkLst>
        </pc:spChg>
        <pc:spChg chg="mod">
          <ac:chgData name="Matthew Martineau" userId="S::mmartineau@smoc.org::073ce0ee-5d7d-468d-8982-2f6aa7a904ba" providerId="AD" clId="Web-{78323F6D-4D15-DA8A-30A7-782AD7107369}" dt="2025-09-23T12:58:58.657" v="222" actId="1076"/>
          <ac:spMkLst>
            <pc:docMk/>
            <pc:sldMk cId="0" sldId="290"/>
            <ac:spMk id="8" creationId="{00000000-0000-0000-0000-000000000000}"/>
          </ac:spMkLst>
        </pc:spChg>
        <pc:spChg chg="mod">
          <ac:chgData name="Matthew Martineau" userId="S::mmartineau@smoc.org::073ce0ee-5d7d-468d-8982-2f6aa7a904ba" providerId="AD" clId="Web-{78323F6D-4D15-DA8A-30A7-782AD7107369}" dt="2025-09-23T12:58:39.469" v="214" actId="1076"/>
          <ac:spMkLst>
            <pc:docMk/>
            <pc:sldMk cId="0" sldId="290"/>
            <ac:spMk id="9" creationId="{00000000-0000-0000-0000-000000000000}"/>
          </ac:spMkLst>
        </pc:spChg>
        <pc:spChg chg="del">
          <ac:chgData name="Matthew Martineau" userId="S::mmartineau@smoc.org::073ce0ee-5d7d-468d-8982-2f6aa7a904ba" providerId="AD" clId="Web-{78323F6D-4D15-DA8A-30A7-782AD7107369}" dt="2025-09-23T12:58:43.501" v="216"/>
          <ac:spMkLst>
            <pc:docMk/>
            <pc:sldMk cId="0" sldId="290"/>
            <ac:spMk id="11" creationId="{E56F05CE-04C9-4EC4-8D0B-54E25B7D6F30}"/>
          </ac:spMkLst>
        </pc:spChg>
        <pc:spChg chg="del">
          <ac:chgData name="Matthew Martineau" userId="S::mmartineau@smoc.org::073ce0ee-5d7d-468d-8982-2f6aa7a904ba" providerId="AD" clId="Web-{78323F6D-4D15-DA8A-30A7-782AD7107369}" dt="2025-09-23T12:58:43.501" v="215"/>
          <ac:spMkLst>
            <pc:docMk/>
            <pc:sldMk cId="0" sldId="290"/>
            <ac:spMk id="12" creationId="{EC4F5E68-3015-403D-B842-B329305CD84E}"/>
          </ac:spMkLst>
        </pc:spChg>
        <pc:spChg chg="add">
          <ac:chgData name="Matthew Martineau" userId="S::mmartineau@smoc.org::073ce0ee-5d7d-468d-8982-2f6aa7a904ba" providerId="AD" clId="Web-{78323F6D-4D15-DA8A-30A7-782AD7107369}" dt="2025-09-23T12:59:00.204" v="223"/>
          <ac:spMkLst>
            <pc:docMk/>
            <pc:sldMk cId="0" sldId="290"/>
            <ac:spMk id="14" creationId="{E1318B39-42E8-9826-8F69-15E0E0F854F6}"/>
          </ac:spMkLst>
        </pc:spChg>
        <pc:spChg chg="add">
          <ac:chgData name="Matthew Martineau" userId="S::mmartineau@smoc.org::073ce0ee-5d7d-468d-8982-2f6aa7a904ba" providerId="AD" clId="Web-{78323F6D-4D15-DA8A-30A7-782AD7107369}" dt="2025-09-23T12:59:00.267" v="226"/>
          <ac:spMkLst>
            <pc:docMk/>
            <pc:sldMk cId="0" sldId="290"/>
            <ac:spMk id="20" creationId="{CF35360F-7900-B410-A451-7850D9E108D9}"/>
          </ac:spMkLst>
        </pc:spChg>
        <pc:spChg chg="add">
          <ac:chgData name="Matthew Martineau" userId="S::mmartineau@smoc.org::073ce0ee-5d7d-468d-8982-2f6aa7a904ba" providerId="AD" clId="Web-{78323F6D-4D15-DA8A-30A7-782AD7107369}" dt="2025-09-23T12:59:00.282" v="227"/>
          <ac:spMkLst>
            <pc:docMk/>
            <pc:sldMk cId="0" sldId="290"/>
            <ac:spMk id="22" creationId="{229B78D5-B6A3-C178-D8CB-06529CBD130E}"/>
          </ac:spMkLst>
        </pc:spChg>
        <pc:grpChg chg="del">
          <ac:chgData name="Matthew Martineau" userId="S::mmartineau@smoc.org::073ce0ee-5d7d-468d-8982-2f6aa7a904ba" providerId="AD" clId="Web-{78323F6D-4D15-DA8A-30A7-782AD7107369}" dt="2025-09-23T12:58:17.422" v="211"/>
          <ac:grpSpMkLst>
            <pc:docMk/>
            <pc:sldMk cId="0" sldId="290"/>
            <ac:grpSpMk id="2" creationId="{00000000-0000-0000-0000-000000000000}"/>
          </ac:grpSpMkLst>
        </pc:grpChg>
        <pc:grpChg chg="mod">
          <ac:chgData name="Matthew Martineau" userId="S::mmartineau@smoc.org::073ce0ee-5d7d-468d-8982-2f6aa7a904ba" providerId="AD" clId="Web-{78323F6D-4D15-DA8A-30A7-782AD7107369}" dt="2025-09-23T12:58:32.735" v="213" actId="1076"/>
          <ac:grpSpMkLst>
            <pc:docMk/>
            <pc:sldMk cId="0" sldId="290"/>
            <ac:grpSpMk id="6" creationId="{00000000-0000-0000-0000-000000000000}"/>
          </ac:grpSpMkLst>
        </pc:grpChg>
        <pc:picChg chg="add">
          <ac:chgData name="Matthew Martineau" userId="S::mmartineau@smoc.org::073ce0ee-5d7d-468d-8982-2f6aa7a904ba" providerId="AD" clId="Web-{78323F6D-4D15-DA8A-30A7-782AD7107369}" dt="2025-09-23T12:59:00.220" v="224"/>
          <ac:picMkLst>
            <pc:docMk/>
            <pc:sldMk cId="0" sldId="290"/>
            <ac:picMk id="16" creationId="{4F5B3368-2669-63F3-CE64-6EE069D5314C}"/>
          </ac:picMkLst>
        </pc:picChg>
        <pc:picChg chg="add">
          <ac:chgData name="Matthew Martineau" userId="S::mmartineau@smoc.org::073ce0ee-5d7d-468d-8982-2f6aa7a904ba" providerId="AD" clId="Web-{78323F6D-4D15-DA8A-30A7-782AD7107369}" dt="2025-09-23T12:59:00.251" v="225"/>
          <ac:picMkLst>
            <pc:docMk/>
            <pc:sldMk cId="0" sldId="290"/>
            <ac:picMk id="18" creationId="{B9C7E825-1334-DF4F-60CF-6109D6CB01F7}"/>
          </ac:picMkLst>
        </pc:picChg>
        <pc:picChg chg="add">
          <ac:chgData name="Matthew Martineau" userId="S::mmartineau@smoc.org::073ce0ee-5d7d-468d-8982-2f6aa7a904ba" providerId="AD" clId="Web-{78323F6D-4D15-DA8A-30A7-782AD7107369}" dt="2025-09-23T12:59:00.282" v="228"/>
          <ac:picMkLst>
            <pc:docMk/>
            <pc:sldMk cId="0" sldId="290"/>
            <ac:picMk id="24" creationId="{7B60BD67-229B-CB03-68C8-3A177D0BBCC6}"/>
          </ac:picMkLst>
        </pc:picChg>
        <pc:picChg chg="add">
          <ac:chgData name="Matthew Martineau" userId="S::mmartineau@smoc.org::073ce0ee-5d7d-468d-8982-2f6aa7a904ba" providerId="AD" clId="Web-{78323F6D-4D15-DA8A-30A7-782AD7107369}" dt="2025-09-23T12:59:00.298" v="229"/>
          <ac:picMkLst>
            <pc:docMk/>
            <pc:sldMk cId="0" sldId="290"/>
            <ac:picMk id="26" creationId="{D0BBF1A2-0878-7867-4F72-62E17D7E719B}"/>
          </ac:picMkLst>
        </pc:picChg>
        <pc:picChg chg="add">
          <ac:chgData name="Matthew Martineau" userId="S::mmartineau@smoc.org::073ce0ee-5d7d-468d-8982-2f6aa7a904ba" providerId="AD" clId="Web-{78323F6D-4D15-DA8A-30A7-782AD7107369}" dt="2025-09-23T12:59:00.314" v="230"/>
          <ac:picMkLst>
            <pc:docMk/>
            <pc:sldMk cId="0" sldId="290"/>
            <ac:picMk id="28" creationId="{94B77FE7-4363-41C4-7442-80A167DC57C2}"/>
          </ac:picMkLst>
        </pc:picChg>
      </pc:sldChg>
      <pc:sldChg chg="addSp delSp modSp">
        <pc:chgData name="Matthew Martineau" userId="S::mmartineau@smoc.org::073ce0ee-5d7d-468d-8982-2f6aa7a904ba" providerId="AD" clId="Web-{78323F6D-4D15-DA8A-30A7-782AD7107369}" dt="2025-09-23T13:02:49.458" v="252"/>
        <pc:sldMkLst>
          <pc:docMk/>
          <pc:sldMk cId="0" sldId="292"/>
        </pc:sldMkLst>
        <pc:spChg chg="del">
          <ac:chgData name="Matthew Martineau" userId="S::mmartineau@smoc.org::073ce0ee-5d7d-468d-8982-2f6aa7a904ba" providerId="AD" clId="Web-{78323F6D-4D15-DA8A-30A7-782AD7107369}" dt="2025-09-23T13:02:25.630" v="236"/>
          <ac:spMkLst>
            <pc:docMk/>
            <pc:sldMk cId="0" sldId="292"/>
            <ac:spMk id="4" creationId="{00000000-0000-0000-0000-000000000000}"/>
          </ac:spMkLst>
        </pc:spChg>
        <pc:spChg chg="del">
          <ac:chgData name="Matthew Martineau" userId="S::mmartineau@smoc.org::073ce0ee-5d7d-468d-8982-2f6aa7a904ba" providerId="AD" clId="Web-{78323F6D-4D15-DA8A-30A7-782AD7107369}" dt="2025-09-23T13:02:25.630" v="235"/>
          <ac:spMkLst>
            <pc:docMk/>
            <pc:sldMk cId="0" sldId="292"/>
            <ac:spMk id="5" creationId="{00000000-0000-0000-0000-000000000000}"/>
          </ac:spMkLst>
        </pc:spChg>
        <pc:spChg chg="mod">
          <ac:chgData name="Matthew Martineau" userId="S::mmartineau@smoc.org::073ce0ee-5d7d-468d-8982-2f6aa7a904ba" providerId="AD" clId="Web-{78323F6D-4D15-DA8A-30A7-782AD7107369}" dt="2025-09-23T13:02:47.349" v="244" actId="1076"/>
          <ac:spMkLst>
            <pc:docMk/>
            <pc:sldMk cId="0" sldId="292"/>
            <ac:spMk id="8" creationId="{00000000-0000-0000-0000-000000000000}"/>
          </ac:spMkLst>
        </pc:spChg>
        <pc:spChg chg="mod">
          <ac:chgData name="Matthew Martineau" userId="S::mmartineau@smoc.org::073ce0ee-5d7d-468d-8982-2f6aa7a904ba" providerId="AD" clId="Web-{78323F6D-4D15-DA8A-30A7-782AD7107369}" dt="2025-09-23T13:02:36.662" v="239" actId="1076"/>
          <ac:spMkLst>
            <pc:docMk/>
            <pc:sldMk cId="0" sldId="292"/>
            <ac:spMk id="11" creationId="{00000000-0000-0000-0000-000000000000}"/>
          </ac:spMkLst>
        </pc:spChg>
        <pc:spChg chg="mod">
          <ac:chgData name="Matthew Martineau" userId="S::mmartineau@smoc.org::073ce0ee-5d7d-468d-8982-2f6aa7a904ba" providerId="AD" clId="Web-{78323F6D-4D15-DA8A-30A7-782AD7107369}" dt="2025-09-23T13:02:36.677" v="240" actId="1076"/>
          <ac:spMkLst>
            <pc:docMk/>
            <pc:sldMk cId="0" sldId="292"/>
            <ac:spMk id="13" creationId="{00000000-0000-0000-0000-000000000000}"/>
          </ac:spMkLst>
        </pc:spChg>
        <pc:spChg chg="del">
          <ac:chgData name="Matthew Martineau" userId="S::mmartineau@smoc.org::073ce0ee-5d7d-468d-8982-2f6aa7a904ba" providerId="AD" clId="Web-{78323F6D-4D15-DA8A-30A7-782AD7107369}" dt="2025-09-23T13:02:25.630" v="234"/>
          <ac:spMkLst>
            <pc:docMk/>
            <pc:sldMk cId="0" sldId="292"/>
            <ac:spMk id="15" creationId="{2CB2C15D-4D9B-42BC-A49E-BF6B6E437AC6}"/>
          </ac:spMkLst>
        </pc:spChg>
        <pc:spChg chg="del">
          <ac:chgData name="Matthew Martineau" userId="S::mmartineau@smoc.org::073ce0ee-5d7d-468d-8982-2f6aa7a904ba" providerId="AD" clId="Web-{78323F6D-4D15-DA8A-30A7-782AD7107369}" dt="2025-09-23T13:02:25.630" v="233"/>
          <ac:spMkLst>
            <pc:docMk/>
            <pc:sldMk cId="0" sldId="292"/>
            <ac:spMk id="16" creationId="{3489AAF5-B54C-4EB0-A8A5-3B90E6BB5953}"/>
          </ac:spMkLst>
        </pc:spChg>
        <pc:spChg chg="add">
          <ac:chgData name="Matthew Martineau" userId="S::mmartineau@smoc.org::073ce0ee-5d7d-468d-8982-2f6aa7a904ba" providerId="AD" clId="Web-{78323F6D-4D15-DA8A-30A7-782AD7107369}" dt="2025-09-23T13:02:49.333" v="245"/>
          <ac:spMkLst>
            <pc:docMk/>
            <pc:sldMk cId="0" sldId="292"/>
            <ac:spMk id="18" creationId="{F18F0417-6A07-B801-CFC7-5B3283C49235}"/>
          </ac:spMkLst>
        </pc:spChg>
        <pc:spChg chg="add">
          <ac:chgData name="Matthew Martineau" userId="S::mmartineau@smoc.org::073ce0ee-5d7d-468d-8982-2f6aa7a904ba" providerId="AD" clId="Web-{78323F6D-4D15-DA8A-30A7-782AD7107369}" dt="2025-09-23T13:02:49.396" v="248"/>
          <ac:spMkLst>
            <pc:docMk/>
            <pc:sldMk cId="0" sldId="292"/>
            <ac:spMk id="24" creationId="{554752CC-7FC6-995B-04ED-F19E7A557860}"/>
          </ac:spMkLst>
        </pc:spChg>
        <pc:spChg chg="add">
          <ac:chgData name="Matthew Martineau" userId="S::mmartineau@smoc.org::073ce0ee-5d7d-468d-8982-2f6aa7a904ba" providerId="AD" clId="Web-{78323F6D-4D15-DA8A-30A7-782AD7107369}" dt="2025-09-23T13:02:49.412" v="249"/>
          <ac:spMkLst>
            <pc:docMk/>
            <pc:sldMk cId="0" sldId="292"/>
            <ac:spMk id="26" creationId="{EA137C17-2D38-A2FF-AACF-4FB78942654C}"/>
          </ac:spMkLst>
        </pc:spChg>
        <pc:grpChg chg="del">
          <ac:chgData name="Matthew Martineau" userId="S::mmartineau@smoc.org::073ce0ee-5d7d-468d-8982-2f6aa7a904ba" providerId="AD" clId="Web-{78323F6D-4D15-DA8A-30A7-782AD7107369}" dt="2025-09-23T13:02:19.849" v="231"/>
          <ac:grpSpMkLst>
            <pc:docMk/>
            <pc:sldMk cId="0" sldId="292"/>
            <ac:grpSpMk id="2" creationId="{00000000-0000-0000-0000-000000000000}"/>
          </ac:grpSpMkLst>
        </pc:grpChg>
        <pc:grpChg chg="mod">
          <ac:chgData name="Matthew Martineau" userId="S::mmartineau@smoc.org::073ce0ee-5d7d-468d-8982-2f6aa7a904ba" providerId="AD" clId="Web-{78323F6D-4D15-DA8A-30A7-782AD7107369}" dt="2025-09-23T13:02:36.646" v="237" actId="1076"/>
          <ac:grpSpMkLst>
            <pc:docMk/>
            <pc:sldMk cId="0" sldId="292"/>
            <ac:grpSpMk id="6" creationId="{00000000-0000-0000-0000-000000000000}"/>
          </ac:grpSpMkLst>
        </pc:grpChg>
        <pc:grpChg chg="mod">
          <ac:chgData name="Matthew Martineau" userId="S::mmartineau@smoc.org::073ce0ee-5d7d-468d-8982-2f6aa7a904ba" providerId="AD" clId="Web-{78323F6D-4D15-DA8A-30A7-782AD7107369}" dt="2025-09-23T13:02:36.662" v="238" actId="1076"/>
          <ac:grpSpMkLst>
            <pc:docMk/>
            <pc:sldMk cId="0" sldId="292"/>
            <ac:grpSpMk id="9" creationId="{00000000-0000-0000-0000-000000000000}"/>
          </ac:grpSpMkLst>
        </pc:grpChg>
        <pc:picChg chg="add">
          <ac:chgData name="Matthew Martineau" userId="S::mmartineau@smoc.org::073ce0ee-5d7d-468d-8982-2f6aa7a904ba" providerId="AD" clId="Web-{78323F6D-4D15-DA8A-30A7-782AD7107369}" dt="2025-09-23T13:02:49.365" v="246"/>
          <ac:picMkLst>
            <pc:docMk/>
            <pc:sldMk cId="0" sldId="292"/>
            <ac:picMk id="20" creationId="{4BF78588-89DE-2CF4-1DFB-0FBB6421A2A0}"/>
          </ac:picMkLst>
        </pc:picChg>
        <pc:picChg chg="add">
          <ac:chgData name="Matthew Martineau" userId="S::mmartineau@smoc.org::073ce0ee-5d7d-468d-8982-2f6aa7a904ba" providerId="AD" clId="Web-{78323F6D-4D15-DA8A-30A7-782AD7107369}" dt="2025-09-23T13:02:49.396" v="247"/>
          <ac:picMkLst>
            <pc:docMk/>
            <pc:sldMk cId="0" sldId="292"/>
            <ac:picMk id="22" creationId="{D4151F6F-5D32-4F98-B239-F3811E9079C6}"/>
          </ac:picMkLst>
        </pc:picChg>
        <pc:picChg chg="add">
          <ac:chgData name="Matthew Martineau" userId="S::mmartineau@smoc.org::073ce0ee-5d7d-468d-8982-2f6aa7a904ba" providerId="AD" clId="Web-{78323F6D-4D15-DA8A-30A7-782AD7107369}" dt="2025-09-23T13:02:49.427" v="250"/>
          <ac:picMkLst>
            <pc:docMk/>
            <pc:sldMk cId="0" sldId="292"/>
            <ac:picMk id="28" creationId="{0E76F60E-EE4A-0C92-E4C0-6839D8D04A1A}"/>
          </ac:picMkLst>
        </pc:picChg>
        <pc:picChg chg="add">
          <ac:chgData name="Matthew Martineau" userId="S::mmartineau@smoc.org::073ce0ee-5d7d-468d-8982-2f6aa7a904ba" providerId="AD" clId="Web-{78323F6D-4D15-DA8A-30A7-782AD7107369}" dt="2025-09-23T13:02:49.443" v="251"/>
          <ac:picMkLst>
            <pc:docMk/>
            <pc:sldMk cId="0" sldId="292"/>
            <ac:picMk id="30" creationId="{13058601-36D2-2BDA-E52D-B8E4436A6BE6}"/>
          </ac:picMkLst>
        </pc:picChg>
        <pc:picChg chg="add">
          <ac:chgData name="Matthew Martineau" userId="S::mmartineau@smoc.org::073ce0ee-5d7d-468d-8982-2f6aa7a904ba" providerId="AD" clId="Web-{78323F6D-4D15-DA8A-30A7-782AD7107369}" dt="2025-09-23T13:02:49.458" v="252"/>
          <ac:picMkLst>
            <pc:docMk/>
            <pc:sldMk cId="0" sldId="292"/>
            <ac:picMk id="32" creationId="{E4945461-0A76-9C56-20F9-73888C0ACEC1}"/>
          </ac:picMkLst>
        </pc:picChg>
      </pc:sldChg>
      <pc:sldChg chg="addSp delSp modSp">
        <pc:chgData name="Matthew Martineau" userId="S::mmartineau@smoc.org::073ce0ee-5d7d-468d-8982-2f6aa7a904ba" providerId="AD" clId="Web-{78323F6D-4D15-DA8A-30A7-782AD7107369}" dt="2025-09-23T13:12:13.071" v="279" actId="1076"/>
        <pc:sldMkLst>
          <pc:docMk/>
          <pc:sldMk cId="0" sldId="294"/>
        </pc:sldMkLst>
        <pc:spChg chg="del">
          <ac:chgData name="Matthew Martineau" userId="S::mmartineau@smoc.org::073ce0ee-5d7d-468d-8982-2f6aa7a904ba" providerId="AD" clId="Web-{78323F6D-4D15-DA8A-30A7-782AD7107369}" dt="2025-09-23T13:11:12.945" v="260"/>
          <ac:spMkLst>
            <pc:docMk/>
            <pc:sldMk cId="0" sldId="294"/>
            <ac:spMk id="4" creationId="{00000000-0000-0000-0000-000000000000}"/>
          </ac:spMkLst>
        </pc:spChg>
        <pc:spChg chg="del">
          <ac:chgData name="Matthew Martineau" userId="S::mmartineau@smoc.org::073ce0ee-5d7d-468d-8982-2f6aa7a904ba" providerId="AD" clId="Web-{78323F6D-4D15-DA8A-30A7-782AD7107369}" dt="2025-09-23T13:11:12.945" v="259"/>
          <ac:spMkLst>
            <pc:docMk/>
            <pc:sldMk cId="0" sldId="294"/>
            <ac:spMk id="5" creationId="{00000000-0000-0000-0000-000000000000}"/>
          </ac:spMkLst>
        </pc:spChg>
        <pc:spChg chg="mod">
          <ac:chgData name="Matthew Martineau" userId="S::mmartineau@smoc.org::073ce0ee-5d7d-468d-8982-2f6aa7a904ba" providerId="AD" clId="Web-{78323F6D-4D15-DA8A-30A7-782AD7107369}" dt="2025-09-23T13:11:48.602" v="274" actId="14100"/>
          <ac:spMkLst>
            <pc:docMk/>
            <pc:sldMk cId="0" sldId="294"/>
            <ac:spMk id="6" creationId="{00000000-0000-0000-0000-000000000000}"/>
          </ac:spMkLst>
        </pc:spChg>
        <pc:spChg chg="mod">
          <ac:chgData name="Matthew Martineau" userId="S::mmartineau@smoc.org::073ce0ee-5d7d-468d-8982-2f6aa7a904ba" providerId="AD" clId="Web-{78323F6D-4D15-DA8A-30A7-782AD7107369}" dt="2025-09-23T13:11:52.227" v="275" actId="1076"/>
          <ac:spMkLst>
            <pc:docMk/>
            <pc:sldMk cId="0" sldId="294"/>
            <ac:spMk id="11" creationId="{00000000-0000-0000-0000-000000000000}"/>
          </ac:spMkLst>
        </pc:spChg>
        <pc:spChg chg="mod">
          <ac:chgData name="Matthew Martineau" userId="S::mmartineau@smoc.org::073ce0ee-5d7d-468d-8982-2f6aa7a904ba" providerId="AD" clId="Web-{78323F6D-4D15-DA8A-30A7-782AD7107369}" dt="2025-09-23T13:11:32.321" v="265" actId="1076"/>
          <ac:spMkLst>
            <pc:docMk/>
            <pc:sldMk cId="0" sldId="294"/>
            <ac:spMk id="12" creationId="{00000000-0000-0000-0000-000000000000}"/>
          </ac:spMkLst>
        </pc:spChg>
        <pc:spChg chg="del">
          <ac:chgData name="Matthew Martineau" userId="S::mmartineau@smoc.org::073ce0ee-5d7d-468d-8982-2f6aa7a904ba" providerId="AD" clId="Web-{78323F6D-4D15-DA8A-30A7-782AD7107369}" dt="2025-09-23T13:11:21.196" v="261"/>
          <ac:spMkLst>
            <pc:docMk/>
            <pc:sldMk cId="0" sldId="294"/>
            <ac:spMk id="21" creationId="{00000000-0000-0000-0000-000000000000}"/>
          </ac:spMkLst>
        </pc:spChg>
        <pc:spChg chg="mod">
          <ac:chgData name="Matthew Martineau" userId="S::mmartineau@smoc.org::073ce0ee-5d7d-468d-8982-2f6aa7a904ba" providerId="AD" clId="Web-{78323F6D-4D15-DA8A-30A7-782AD7107369}" dt="2025-09-23T13:12:13.071" v="279" actId="1076"/>
          <ac:spMkLst>
            <pc:docMk/>
            <pc:sldMk cId="0" sldId="294"/>
            <ac:spMk id="22" creationId="{00000000-0000-0000-0000-000000000000}"/>
          </ac:spMkLst>
        </pc:spChg>
        <pc:spChg chg="del">
          <ac:chgData name="Matthew Martineau" userId="S::mmartineau@smoc.org::073ce0ee-5d7d-468d-8982-2f6aa7a904ba" providerId="AD" clId="Web-{78323F6D-4D15-DA8A-30A7-782AD7107369}" dt="2025-09-23T13:11:12.945" v="258"/>
          <ac:spMkLst>
            <pc:docMk/>
            <pc:sldMk cId="0" sldId="294"/>
            <ac:spMk id="24" creationId="{52687510-6F8D-413B-AD83-7AF000D533A4}"/>
          </ac:spMkLst>
        </pc:spChg>
        <pc:spChg chg="del">
          <ac:chgData name="Matthew Martineau" userId="S::mmartineau@smoc.org::073ce0ee-5d7d-468d-8982-2f6aa7a904ba" providerId="AD" clId="Web-{78323F6D-4D15-DA8A-30A7-782AD7107369}" dt="2025-09-23T13:11:12.945" v="257"/>
          <ac:spMkLst>
            <pc:docMk/>
            <pc:sldMk cId="0" sldId="294"/>
            <ac:spMk id="25" creationId="{560F06C4-E32D-4938-B356-7A5E486480D2}"/>
          </ac:spMkLst>
        </pc:spChg>
        <pc:spChg chg="add">
          <ac:chgData name="Matthew Martineau" userId="S::mmartineau@smoc.org::073ce0ee-5d7d-468d-8982-2f6aa7a904ba" providerId="AD" clId="Web-{78323F6D-4D15-DA8A-30A7-782AD7107369}" dt="2025-09-23T13:11:37.727" v="266"/>
          <ac:spMkLst>
            <pc:docMk/>
            <pc:sldMk cId="0" sldId="294"/>
            <ac:spMk id="27" creationId="{C60CB05E-9BE9-AC13-3509-6B67D8090295}"/>
          </ac:spMkLst>
        </pc:spChg>
        <pc:spChg chg="add">
          <ac:chgData name="Matthew Martineau" userId="S::mmartineau@smoc.org::073ce0ee-5d7d-468d-8982-2f6aa7a904ba" providerId="AD" clId="Web-{78323F6D-4D15-DA8A-30A7-782AD7107369}" dt="2025-09-23T13:11:37.805" v="269"/>
          <ac:spMkLst>
            <pc:docMk/>
            <pc:sldMk cId="0" sldId="294"/>
            <ac:spMk id="33" creationId="{007298EE-09F9-8C54-D816-C4200B949304}"/>
          </ac:spMkLst>
        </pc:spChg>
        <pc:spChg chg="add">
          <ac:chgData name="Matthew Martineau" userId="S::mmartineau@smoc.org::073ce0ee-5d7d-468d-8982-2f6aa7a904ba" providerId="AD" clId="Web-{78323F6D-4D15-DA8A-30A7-782AD7107369}" dt="2025-09-23T13:11:37.821" v="270"/>
          <ac:spMkLst>
            <pc:docMk/>
            <pc:sldMk cId="0" sldId="294"/>
            <ac:spMk id="35" creationId="{829947C2-A6F4-6B42-6450-D40573D7645C}"/>
          </ac:spMkLst>
        </pc:spChg>
        <pc:grpChg chg="del">
          <ac:chgData name="Matthew Martineau" userId="S::mmartineau@smoc.org::073ce0ee-5d7d-468d-8982-2f6aa7a904ba" providerId="AD" clId="Web-{78323F6D-4D15-DA8A-30A7-782AD7107369}" dt="2025-09-23T13:10:53.617" v="253"/>
          <ac:grpSpMkLst>
            <pc:docMk/>
            <pc:sldMk cId="0" sldId="294"/>
            <ac:grpSpMk id="2" creationId="{00000000-0000-0000-0000-000000000000}"/>
          </ac:grpSpMkLst>
        </pc:grpChg>
        <pc:grpChg chg="mod">
          <ac:chgData name="Matthew Martineau" userId="S::mmartineau@smoc.org::073ce0ee-5d7d-468d-8982-2f6aa7a904ba" providerId="AD" clId="Web-{78323F6D-4D15-DA8A-30A7-782AD7107369}" dt="2025-09-23T13:12:06.274" v="278" actId="14100"/>
          <ac:grpSpMkLst>
            <pc:docMk/>
            <pc:sldMk cId="0" sldId="294"/>
            <ac:grpSpMk id="7" creationId="{00000000-0000-0000-0000-000000000000}"/>
          </ac:grpSpMkLst>
        </pc:grpChg>
        <pc:grpChg chg="mod">
          <ac:chgData name="Matthew Martineau" userId="S::mmartineau@smoc.org::073ce0ee-5d7d-468d-8982-2f6aa7a904ba" providerId="AD" clId="Web-{78323F6D-4D15-DA8A-30A7-782AD7107369}" dt="2025-09-23T13:12:00.571" v="277" actId="14100"/>
          <ac:grpSpMkLst>
            <pc:docMk/>
            <pc:sldMk cId="0" sldId="294"/>
            <ac:grpSpMk id="9" creationId="{00000000-0000-0000-0000-000000000000}"/>
          </ac:grpSpMkLst>
        </pc:grpChg>
        <pc:picChg chg="add">
          <ac:chgData name="Matthew Martineau" userId="S::mmartineau@smoc.org::073ce0ee-5d7d-468d-8982-2f6aa7a904ba" providerId="AD" clId="Web-{78323F6D-4D15-DA8A-30A7-782AD7107369}" dt="2025-09-23T13:11:37.774" v="267"/>
          <ac:picMkLst>
            <pc:docMk/>
            <pc:sldMk cId="0" sldId="294"/>
            <ac:picMk id="29" creationId="{B7DEBEC6-37F7-2AFE-650C-9EC80D7D810D}"/>
          </ac:picMkLst>
        </pc:picChg>
        <pc:picChg chg="add">
          <ac:chgData name="Matthew Martineau" userId="S::mmartineau@smoc.org::073ce0ee-5d7d-468d-8982-2f6aa7a904ba" providerId="AD" clId="Web-{78323F6D-4D15-DA8A-30A7-782AD7107369}" dt="2025-09-23T13:11:37.805" v="268"/>
          <ac:picMkLst>
            <pc:docMk/>
            <pc:sldMk cId="0" sldId="294"/>
            <ac:picMk id="31" creationId="{3F4EBA2F-17C8-D976-AF04-DE08C782072E}"/>
          </ac:picMkLst>
        </pc:picChg>
        <pc:picChg chg="add">
          <ac:chgData name="Matthew Martineau" userId="S::mmartineau@smoc.org::073ce0ee-5d7d-468d-8982-2f6aa7a904ba" providerId="AD" clId="Web-{78323F6D-4D15-DA8A-30A7-782AD7107369}" dt="2025-09-23T13:11:37.836" v="271"/>
          <ac:picMkLst>
            <pc:docMk/>
            <pc:sldMk cId="0" sldId="294"/>
            <ac:picMk id="37" creationId="{D83591C9-4B85-6293-9398-CA110AC22A28}"/>
          </ac:picMkLst>
        </pc:picChg>
        <pc:picChg chg="add">
          <ac:chgData name="Matthew Martineau" userId="S::mmartineau@smoc.org::073ce0ee-5d7d-468d-8982-2f6aa7a904ba" providerId="AD" clId="Web-{78323F6D-4D15-DA8A-30A7-782AD7107369}" dt="2025-09-23T13:11:37.852" v="272"/>
          <ac:picMkLst>
            <pc:docMk/>
            <pc:sldMk cId="0" sldId="294"/>
            <ac:picMk id="39" creationId="{E45DB86C-D11C-22E3-E64B-68989244115D}"/>
          </ac:picMkLst>
        </pc:picChg>
        <pc:picChg chg="add">
          <ac:chgData name="Matthew Martineau" userId="S::mmartineau@smoc.org::073ce0ee-5d7d-468d-8982-2f6aa7a904ba" providerId="AD" clId="Web-{78323F6D-4D15-DA8A-30A7-782AD7107369}" dt="2025-09-23T13:11:37.868" v="273"/>
          <ac:picMkLst>
            <pc:docMk/>
            <pc:sldMk cId="0" sldId="294"/>
            <ac:picMk id="41" creationId="{901075F0-6DB4-56F7-7E04-9E10E9B5E989}"/>
          </ac:picMkLst>
        </pc:picChg>
      </pc:sldChg>
      <pc:sldChg chg="addSp delSp modSp">
        <pc:chgData name="Matthew Martineau" userId="S::mmartineau@smoc.org::073ce0ee-5d7d-468d-8982-2f6aa7a904ba" providerId="AD" clId="Web-{78323F6D-4D15-DA8A-30A7-782AD7107369}" dt="2025-09-23T13:13:31.540" v="303" actId="1076"/>
        <pc:sldMkLst>
          <pc:docMk/>
          <pc:sldMk cId="0" sldId="296"/>
        </pc:sldMkLst>
        <pc:spChg chg="del">
          <ac:chgData name="Matthew Martineau" userId="S::mmartineau@smoc.org::073ce0ee-5d7d-468d-8982-2f6aa7a904ba" providerId="AD" clId="Web-{78323F6D-4D15-DA8A-30A7-782AD7107369}" dt="2025-09-23T13:12:29.914" v="284"/>
          <ac:spMkLst>
            <pc:docMk/>
            <pc:sldMk cId="0" sldId="296"/>
            <ac:spMk id="4" creationId="{00000000-0000-0000-0000-000000000000}"/>
          </ac:spMkLst>
        </pc:spChg>
        <pc:spChg chg="del">
          <ac:chgData name="Matthew Martineau" userId="S::mmartineau@smoc.org::073ce0ee-5d7d-468d-8982-2f6aa7a904ba" providerId="AD" clId="Web-{78323F6D-4D15-DA8A-30A7-782AD7107369}" dt="2025-09-23T13:12:29.914" v="283"/>
          <ac:spMkLst>
            <pc:docMk/>
            <pc:sldMk cId="0" sldId="296"/>
            <ac:spMk id="5" creationId="{00000000-0000-0000-0000-000000000000}"/>
          </ac:spMkLst>
        </pc:spChg>
        <pc:spChg chg="mod">
          <ac:chgData name="Matthew Martineau" userId="S::mmartineau@smoc.org::073ce0ee-5d7d-468d-8982-2f6aa7a904ba" providerId="AD" clId="Web-{78323F6D-4D15-DA8A-30A7-782AD7107369}" dt="2025-09-23T13:13:24.211" v="294" actId="1076"/>
          <ac:spMkLst>
            <pc:docMk/>
            <pc:sldMk cId="0" sldId="296"/>
            <ac:spMk id="8" creationId="{00000000-0000-0000-0000-000000000000}"/>
          </ac:spMkLst>
        </pc:spChg>
        <pc:spChg chg="mod">
          <ac:chgData name="Matthew Martineau" userId="S::mmartineau@smoc.org::073ce0ee-5d7d-468d-8982-2f6aa7a904ba" providerId="AD" clId="Web-{78323F6D-4D15-DA8A-30A7-782AD7107369}" dt="2025-09-23T13:12:57.102" v="290" actId="1076"/>
          <ac:spMkLst>
            <pc:docMk/>
            <pc:sldMk cId="0" sldId="296"/>
            <ac:spMk id="9" creationId="{00000000-0000-0000-0000-000000000000}"/>
          </ac:spMkLst>
        </pc:spChg>
        <pc:spChg chg="mod">
          <ac:chgData name="Matthew Martineau" userId="S::mmartineau@smoc.org::073ce0ee-5d7d-468d-8982-2f6aa7a904ba" providerId="AD" clId="Web-{78323F6D-4D15-DA8A-30A7-782AD7107369}" dt="2025-09-23T13:13:12.993" v="292" actId="1076"/>
          <ac:spMkLst>
            <pc:docMk/>
            <pc:sldMk cId="0" sldId="296"/>
            <ac:spMk id="12" creationId="{00000000-0000-0000-0000-000000000000}"/>
          </ac:spMkLst>
        </pc:spChg>
        <pc:spChg chg="del">
          <ac:chgData name="Matthew Martineau" userId="S::mmartineau@smoc.org::073ce0ee-5d7d-468d-8982-2f6aa7a904ba" providerId="AD" clId="Web-{78323F6D-4D15-DA8A-30A7-782AD7107369}" dt="2025-09-23T13:12:29.914" v="282"/>
          <ac:spMkLst>
            <pc:docMk/>
            <pc:sldMk cId="0" sldId="296"/>
            <ac:spMk id="14" creationId="{C0B548C4-4AA1-4279-9DDB-CFA40AB8F59F}"/>
          </ac:spMkLst>
        </pc:spChg>
        <pc:spChg chg="del">
          <ac:chgData name="Matthew Martineau" userId="S::mmartineau@smoc.org::073ce0ee-5d7d-468d-8982-2f6aa7a904ba" providerId="AD" clId="Web-{78323F6D-4D15-DA8A-30A7-782AD7107369}" dt="2025-09-23T13:12:29.914" v="281"/>
          <ac:spMkLst>
            <pc:docMk/>
            <pc:sldMk cId="0" sldId="296"/>
            <ac:spMk id="15" creationId="{9874975F-1BE3-45EB-BE21-A23CA02C4EEC}"/>
          </ac:spMkLst>
        </pc:spChg>
        <pc:spChg chg="add">
          <ac:chgData name="Matthew Martineau" userId="S::mmartineau@smoc.org::073ce0ee-5d7d-468d-8982-2f6aa7a904ba" providerId="AD" clId="Web-{78323F6D-4D15-DA8A-30A7-782AD7107369}" dt="2025-09-23T13:13:26.211" v="295"/>
          <ac:spMkLst>
            <pc:docMk/>
            <pc:sldMk cId="0" sldId="296"/>
            <ac:spMk id="17" creationId="{5CE0E534-682E-3141-3DF4-D4807658B7ED}"/>
          </ac:spMkLst>
        </pc:spChg>
        <pc:spChg chg="add">
          <ac:chgData name="Matthew Martineau" userId="S::mmartineau@smoc.org::073ce0ee-5d7d-468d-8982-2f6aa7a904ba" providerId="AD" clId="Web-{78323F6D-4D15-DA8A-30A7-782AD7107369}" dt="2025-09-23T13:13:26.258" v="298"/>
          <ac:spMkLst>
            <pc:docMk/>
            <pc:sldMk cId="0" sldId="296"/>
            <ac:spMk id="23" creationId="{07844B43-D6FF-84B7-9EB2-493B9F77B858}"/>
          </ac:spMkLst>
        </pc:spChg>
        <pc:spChg chg="add">
          <ac:chgData name="Matthew Martineau" userId="S::mmartineau@smoc.org::073ce0ee-5d7d-468d-8982-2f6aa7a904ba" providerId="AD" clId="Web-{78323F6D-4D15-DA8A-30A7-782AD7107369}" dt="2025-09-23T13:13:26.274" v="299"/>
          <ac:spMkLst>
            <pc:docMk/>
            <pc:sldMk cId="0" sldId="296"/>
            <ac:spMk id="25" creationId="{7A1B8F3B-9829-E3A0-886C-51E35A27831C}"/>
          </ac:spMkLst>
        </pc:spChg>
        <pc:grpChg chg="del">
          <ac:chgData name="Matthew Martineau" userId="S::mmartineau@smoc.org::073ce0ee-5d7d-468d-8982-2f6aa7a904ba" providerId="AD" clId="Web-{78323F6D-4D15-DA8A-30A7-782AD7107369}" dt="2025-09-23T13:12:29.914" v="285"/>
          <ac:grpSpMkLst>
            <pc:docMk/>
            <pc:sldMk cId="0" sldId="296"/>
            <ac:grpSpMk id="2" creationId="{00000000-0000-0000-0000-000000000000}"/>
          </ac:grpSpMkLst>
        </pc:grpChg>
        <pc:grpChg chg="mod">
          <ac:chgData name="Matthew Martineau" userId="S::mmartineau@smoc.org::073ce0ee-5d7d-468d-8982-2f6aa7a904ba" providerId="AD" clId="Web-{78323F6D-4D15-DA8A-30A7-782AD7107369}" dt="2025-09-23T13:13:31.540" v="303" actId="1076"/>
          <ac:grpSpMkLst>
            <pc:docMk/>
            <pc:sldMk cId="0" sldId="296"/>
            <ac:grpSpMk id="6" creationId="{00000000-0000-0000-0000-000000000000}"/>
          </ac:grpSpMkLst>
        </pc:grpChg>
        <pc:grpChg chg="mod">
          <ac:chgData name="Matthew Martineau" userId="S::mmartineau@smoc.org::073ce0ee-5d7d-468d-8982-2f6aa7a904ba" providerId="AD" clId="Web-{78323F6D-4D15-DA8A-30A7-782AD7107369}" dt="2025-09-23T13:13:05.586" v="291" actId="1076"/>
          <ac:grpSpMkLst>
            <pc:docMk/>
            <pc:sldMk cId="0" sldId="296"/>
            <ac:grpSpMk id="10" creationId="{00000000-0000-0000-0000-000000000000}"/>
          </ac:grpSpMkLst>
        </pc:grpChg>
        <pc:picChg chg="add">
          <ac:chgData name="Matthew Martineau" userId="S::mmartineau@smoc.org::073ce0ee-5d7d-468d-8982-2f6aa7a904ba" providerId="AD" clId="Web-{78323F6D-4D15-DA8A-30A7-782AD7107369}" dt="2025-09-23T13:13:26.227" v="296"/>
          <ac:picMkLst>
            <pc:docMk/>
            <pc:sldMk cId="0" sldId="296"/>
            <ac:picMk id="19" creationId="{17EC21B4-93B3-7661-B893-3860C37BA3CA}"/>
          </ac:picMkLst>
        </pc:picChg>
        <pc:picChg chg="add">
          <ac:chgData name="Matthew Martineau" userId="S::mmartineau@smoc.org::073ce0ee-5d7d-468d-8982-2f6aa7a904ba" providerId="AD" clId="Web-{78323F6D-4D15-DA8A-30A7-782AD7107369}" dt="2025-09-23T13:13:26.243" v="297"/>
          <ac:picMkLst>
            <pc:docMk/>
            <pc:sldMk cId="0" sldId="296"/>
            <ac:picMk id="21" creationId="{0D8A4CFF-D802-0721-6333-115ACB9CE049}"/>
          </ac:picMkLst>
        </pc:picChg>
        <pc:picChg chg="add">
          <ac:chgData name="Matthew Martineau" userId="S::mmartineau@smoc.org::073ce0ee-5d7d-468d-8982-2f6aa7a904ba" providerId="AD" clId="Web-{78323F6D-4D15-DA8A-30A7-782AD7107369}" dt="2025-09-23T13:13:26.274" v="300"/>
          <ac:picMkLst>
            <pc:docMk/>
            <pc:sldMk cId="0" sldId="296"/>
            <ac:picMk id="27" creationId="{C26A2718-C4F5-D8BA-4531-FAA09706CD09}"/>
          </ac:picMkLst>
        </pc:picChg>
        <pc:picChg chg="add">
          <ac:chgData name="Matthew Martineau" userId="S::mmartineau@smoc.org::073ce0ee-5d7d-468d-8982-2f6aa7a904ba" providerId="AD" clId="Web-{78323F6D-4D15-DA8A-30A7-782AD7107369}" dt="2025-09-23T13:13:26.290" v="301"/>
          <ac:picMkLst>
            <pc:docMk/>
            <pc:sldMk cId="0" sldId="296"/>
            <ac:picMk id="29" creationId="{C1EB7679-8D52-A3C0-F91D-B4FCF9593A6B}"/>
          </ac:picMkLst>
        </pc:picChg>
        <pc:picChg chg="add">
          <ac:chgData name="Matthew Martineau" userId="S::mmartineau@smoc.org::073ce0ee-5d7d-468d-8982-2f6aa7a904ba" providerId="AD" clId="Web-{78323F6D-4D15-DA8A-30A7-782AD7107369}" dt="2025-09-23T13:13:26.290" v="302"/>
          <ac:picMkLst>
            <pc:docMk/>
            <pc:sldMk cId="0" sldId="296"/>
            <ac:picMk id="31" creationId="{CB376F80-31D8-78C8-3136-E61A59F9B06F}"/>
          </ac:picMkLst>
        </pc:picChg>
      </pc:sldChg>
      <pc:sldChg chg="addSp delSp modSp">
        <pc:chgData name="Matthew Martineau" userId="S::mmartineau@smoc.org::073ce0ee-5d7d-468d-8982-2f6aa7a904ba" providerId="AD" clId="Web-{78323F6D-4D15-DA8A-30A7-782AD7107369}" dt="2025-09-23T13:13:55.883" v="320"/>
        <pc:sldMkLst>
          <pc:docMk/>
          <pc:sldMk cId="0" sldId="298"/>
        </pc:sldMkLst>
        <pc:spChg chg="del">
          <ac:chgData name="Matthew Martineau" userId="S::mmartineau@smoc.org::073ce0ee-5d7d-468d-8982-2f6aa7a904ba" providerId="AD" clId="Web-{78323F6D-4D15-DA8A-30A7-782AD7107369}" dt="2025-09-23T13:13:42.727" v="307"/>
          <ac:spMkLst>
            <pc:docMk/>
            <pc:sldMk cId="0" sldId="298"/>
            <ac:spMk id="4" creationId="{00000000-0000-0000-0000-000000000000}"/>
          </ac:spMkLst>
        </pc:spChg>
        <pc:spChg chg="del">
          <ac:chgData name="Matthew Martineau" userId="S::mmartineau@smoc.org::073ce0ee-5d7d-468d-8982-2f6aa7a904ba" providerId="AD" clId="Web-{78323F6D-4D15-DA8A-30A7-782AD7107369}" dt="2025-09-23T13:13:42.727" v="306"/>
          <ac:spMkLst>
            <pc:docMk/>
            <pc:sldMk cId="0" sldId="298"/>
            <ac:spMk id="5" creationId="{00000000-0000-0000-0000-000000000000}"/>
          </ac:spMkLst>
        </pc:spChg>
        <pc:spChg chg="mod">
          <ac:chgData name="Matthew Martineau" userId="S::mmartineau@smoc.org::073ce0ee-5d7d-468d-8982-2f6aa7a904ba" providerId="AD" clId="Web-{78323F6D-4D15-DA8A-30A7-782AD7107369}" dt="2025-09-23T13:13:54.087" v="312" actId="1076"/>
          <ac:spMkLst>
            <pc:docMk/>
            <pc:sldMk cId="0" sldId="298"/>
            <ac:spMk id="10" creationId="{00000000-0000-0000-0000-000000000000}"/>
          </ac:spMkLst>
        </pc:spChg>
        <pc:spChg chg="del">
          <ac:chgData name="Matthew Martineau" userId="S::mmartineau@smoc.org::073ce0ee-5d7d-468d-8982-2f6aa7a904ba" providerId="AD" clId="Web-{78323F6D-4D15-DA8A-30A7-782AD7107369}" dt="2025-09-23T13:13:42.727" v="305"/>
          <ac:spMkLst>
            <pc:docMk/>
            <pc:sldMk cId="0" sldId="298"/>
            <ac:spMk id="15" creationId="{57844C5A-1774-407A-B7E6-84723411D95B}"/>
          </ac:spMkLst>
        </pc:spChg>
        <pc:spChg chg="del">
          <ac:chgData name="Matthew Martineau" userId="S::mmartineau@smoc.org::073ce0ee-5d7d-468d-8982-2f6aa7a904ba" providerId="AD" clId="Web-{78323F6D-4D15-DA8A-30A7-782AD7107369}" dt="2025-09-23T13:13:42.727" v="304"/>
          <ac:spMkLst>
            <pc:docMk/>
            <pc:sldMk cId="0" sldId="298"/>
            <ac:spMk id="16" creationId="{136E5AB6-A337-4ADA-B9B9-EB39A87FB5FB}"/>
          </ac:spMkLst>
        </pc:spChg>
        <pc:spChg chg="add">
          <ac:chgData name="Matthew Martineau" userId="S::mmartineau@smoc.org::073ce0ee-5d7d-468d-8982-2f6aa7a904ba" providerId="AD" clId="Web-{78323F6D-4D15-DA8A-30A7-782AD7107369}" dt="2025-09-23T13:13:55.790" v="313"/>
          <ac:spMkLst>
            <pc:docMk/>
            <pc:sldMk cId="0" sldId="298"/>
            <ac:spMk id="18" creationId="{A5510DC6-D178-47FA-4B5D-E0562AD1753B}"/>
          </ac:spMkLst>
        </pc:spChg>
        <pc:spChg chg="add">
          <ac:chgData name="Matthew Martineau" userId="S::mmartineau@smoc.org::073ce0ee-5d7d-468d-8982-2f6aa7a904ba" providerId="AD" clId="Web-{78323F6D-4D15-DA8A-30A7-782AD7107369}" dt="2025-09-23T13:13:55.837" v="316"/>
          <ac:spMkLst>
            <pc:docMk/>
            <pc:sldMk cId="0" sldId="298"/>
            <ac:spMk id="24" creationId="{C77BF900-7279-8D2C-CE4B-F226BB617DF2}"/>
          </ac:spMkLst>
        </pc:spChg>
        <pc:spChg chg="add">
          <ac:chgData name="Matthew Martineau" userId="S::mmartineau@smoc.org::073ce0ee-5d7d-468d-8982-2f6aa7a904ba" providerId="AD" clId="Web-{78323F6D-4D15-DA8A-30A7-782AD7107369}" dt="2025-09-23T13:13:55.852" v="317"/>
          <ac:spMkLst>
            <pc:docMk/>
            <pc:sldMk cId="0" sldId="298"/>
            <ac:spMk id="26" creationId="{0F7BB29F-9442-7DDF-9603-63E48BAA7B9B}"/>
          </ac:spMkLst>
        </pc:spChg>
        <pc:grpChg chg="del">
          <ac:chgData name="Matthew Martineau" userId="S::mmartineau@smoc.org::073ce0ee-5d7d-468d-8982-2f6aa7a904ba" providerId="AD" clId="Web-{78323F6D-4D15-DA8A-30A7-782AD7107369}" dt="2025-09-23T13:13:42.727" v="308"/>
          <ac:grpSpMkLst>
            <pc:docMk/>
            <pc:sldMk cId="0" sldId="298"/>
            <ac:grpSpMk id="2" creationId="{00000000-0000-0000-0000-000000000000}"/>
          </ac:grpSpMkLst>
        </pc:grpChg>
        <pc:picChg chg="add">
          <ac:chgData name="Matthew Martineau" userId="S::mmartineau@smoc.org::073ce0ee-5d7d-468d-8982-2f6aa7a904ba" providerId="AD" clId="Web-{78323F6D-4D15-DA8A-30A7-782AD7107369}" dt="2025-09-23T13:13:55.805" v="314"/>
          <ac:picMkLst>
            <pc:docMk/>
            <pc:sldMk cId="0" sldId="298"/>
            <ac:picMk id="20" creationId="{E7EFE0A7-9EA0-6396-6EF6-BF7BF049AD3A}"/>
          </ac:picMkLst>
        </pc:picChg>
        <pc:picChg chg="add">
          <ac:chgData name="Matthew Martineau" userId="S::mmartineau@smoc.org::073ce0ee-5d7d-468d-8982-2f6aa7a904ba" providerId="AD" clId="Web-{78323F6D-4D15-DA8A-30A7-782AD7107369}" dt="2025-09-23T13:13:55.837" v="315"/>
          <ac:picMkLst>
            <pc:docMk/>
            <pc:sldMk cId="0" sldId="298"/>
            <ac:picMk id="22" creationId="{64DA55B8-64AD-CDEC-A76E-0B27D9B43A04}"/>
          </ac:picMkLst>
        </pc:picChg>
        <pc:picChg chg="add">
          <ac:chgData name="Matthew Martineau" userId="S::mmartineau@smoc.org::073ce0ee-5d7d-468d-8982-2f6aa7a904ba" providerId="AD" clId="Web-{78323F6D-4D15-DA8A-30A7-782AD7107369}" dt="2025-09-23T13:13:55.852" v="318"/>
          <ac:picMkLst>
            <pc:docMk/>
            <pc:sldMk cId="0" sldId="298"/>
            <ac:picMk id="28" creationId="{5A8D739B-2CC5-C675-39DF-BD7839A4299B}"/>
          </ac:picMkLst>
        </pc:picChg>
        <pc:picChg chg="add">
          <ac:chgData name="Matthew Martineau" userId="S::mmartineau@smoc.org::073ce0ee-5d7d-468d-8982-2f6aa7a904ba" providerId="AD" clId="Web-{78323F6D-4D15-DA8A-30A7-782AD7107369}" dt="2025-09-23T13:13:55.868" v="319"/>
          <ac:picMkLst>
            <pc:docMk/>
            <pc:sldMk cId="0" sldId="298"/>
            <ac:picMk id="30" creationId="{381A5D06-B809-B87B-46DF-B9358D18AA29}"/>
          </ac:picMkLst>
        </pc:picChg>
        <pc:picChg chg="add">
          <ac:chgData name="Matthew Martineau" userId="S::mmartineau@smoc.org::073ce0ee-5d7d-468d-8982-2f6aa7a904ba" providerId="AD" clId="Web-{78323F6D-4D15-DA8A-30A7-782AD7107369}" dt="2025-09-23T13:13:55.883" v="320"/>
          <ac:picMkLst>
            <pc:docMk/>
            <pc:sldMk cId="0" sldId="298"/>
            <ac:picMk id="32" creationId="{858F64EB-8CA4-A533-E65A-63B3B7E6D6B8}"/>
          </ac:picMkLst>
        </pc:picChg>
      </pc:sldChg>
      <pc:sldChg chg="addSp delSp modSp">
        <pc:chgData name="Matthew Martineau" userId="S::mmartineau@smoc.org::073ce0ee-5d7d-468d-8982-2f6aa7a904ba" providerId="AD" clId="Web-{78323F6D-4D15-DA8A-30A7-782AD7107369}" dt="2025-09-23T13:14:39.180" v="340"/>
        <pc:sldMkLst>
          <pc:docMk/>
          <pc:sldMk cId="0" sldId="300"/>
        </pc:sldMkLst>
        <pc:spChg chg="del">
          <ac:chgData name="Matthew Martineau" userId="S::mmartineau@smoc.org::073ce0ee-5d7d-468d-8982-2f6aa7a904ba" providerId="AD" clId="Web-{78323F6D-4D15-DA8A-30A7-782AD7107369}" dt="2025-09-23T13:14:11.883" v="325"/>
          <ac:spMkLst>
            <pc:docMk/>
            <pc:sldMk cId="0" sldId="300"/>
            <ac:spMk id="4" creationId="{00000000-0000-0000-0000-000000000000}"/>
          </ac:spMkLst>
        </pc:spChg>
        <pc:spChg chg="del">
          <ac:chgData name="Matthew Martineau" userId="S::mmartineau@smoc.org::073ce0ee-5d7d-468d-8982-2f6aa7a904ba" providerId="AD" clId="Web-{78323F6D-4D15-DA8A-30A7-782AD7107369}" dt="2025-09-23T13:14:11.883" v="324"/>
          <ac:spMkLst>
            <pc:docMk/>
            <pc:sldMk cId="0" sldId="300"/>
            <ac:spMk id="5" creationId="{00000000-0000-0000-0000-000000000000}"/>
          </ac:spMkLst>
        </pc:spChg>
        <pc:spChg chg="mod">
          <ac:chgData name="Matthew Martineau" userId="S::mmartineau@smoc.org::073ce0ee-5d7d-468d-8982-2f6aa7a904ba" providerId="AD" clId="Web-{78323F6D-4D15-DA8A-30A7-782AD7107369}" dt="2025-09-23T13:14:37.087" v="332" actId="1076"/>
          <ac:spMkLst>
            <pc:docMk/>
            <pc:sldMk cId="0" sldId="300"/>
            <ac:spMk id="6" creationId="{00000000-0000-0000-0000-000000000000}"/>
          </ac:spMkLst>
        </pc:spChg>
        <pc:spChg chg="mod">
          <ac:chgData name="Matthew Martineau" userId="S::mmartineau@smoc.org::073ce0ee-5d7d-468d-8982-2f6aa7a904ba" providerId="AD" clId="Web-{78323F6D-4D15-DA8A-30A7-782AD7107369}" dt="2025-09-23T13:14:23.884" v="328" actId="1076"/>
          <ac:spMkLst>
            <pc:docMk/>
            <pc:sldMk cId="0" sldId="300"/>
            <ac:spMk id="11" creationId="{00000000-0000-0000-0000-000000000000}"/>
          </ac:spMkLst>
        </pc:spChg>
        <pc:spChg chg="del">
          <ac:chgData name="Matthew Martineau" userId="S::mmartineau@smoc.org::073ce0ee-5d7d-468d-8982-2f6aa7a904ba" providerId="AD" clId="Web-{78323F6D-4D15-DA8A-30A7-782AD7107369}" dt="2025-09-23T13:14:11.883" v="323"/>
          <ac:spMkLst>
            <pc:docMk/>
            <pc:sldMk cId="0" sldId="300"/>
            <ac:spMk id="13" creationId="{63E06142-5D3E-4989-9BCF-6D1030618530}"/>
          </ac:spMkLst>
        </pc:spChg>
        <pc:spChg chg="del">
          <ac:chgData name="Matthew Martineau" userId="S::mmartineau@smoc.org::073ce0ee-5d7d-468d-8982-2f6aa7a904ba" providerId="AD" clId="Web-{78323F6D-4D15-DA8A-30A7-782AD7107369}" dt="2025-09-23T13:14:11.883" v="322"/>
          <ac:spMkLst>
            <pc:docMk/>
            <pc:sldMk cId="0" sldId="300"/>
            <ac:spMk id="14" creationId="{D2D6A4C4-D07E-474C-A765-D27C028033D6}"/>
          </ac:spMkLst>
        </pc:spChg>
        <pc:spChg chg="add">
          <ac:chgData name="Matthew Martineau" userId="S::mmartineau@smoc.org::073ce0ee-5d7d-468d-8982-2f6aa7a904ba" providerId="AD" clId="Web-{78323F6D-4D15-DA8A-30A7-782AD7107369}" dt="2025-09-23T13:14:39.102" v="333"/>
          <ac:spMkLst>
            <pc:docMk/>
            <pc:sldMk cId="0" sldId="300"/>
            <ac:spMk id="16" creationId="{072D5FD7-092D-B8EA-DEA7-97151CD4E4DD}"/>
          </ac:spMkLst>
        </pc:spChg>
        <pc:spChg chg="add">
          <ac:chgData name="Matthew Martineau" userId="S::mmartineau@smoc.org::073ce0ee-5d7d-468d-8982-2f6aa7a904ba" providerId="AD" clId="Web-{78323F6D-4D15-DA8A-30A7-782AD7107369}" dt="2025-09-23T13:14:39.149" v="336"/>
          <ac:spMkLst>
            <pc:docMk/>
            <pc:sldMk cId="0" sldId="300"/>
            <ac:spMk id="22" creationId="{80FB3166-9925-5DA2-541A-B662C02EA6DD}"/>
          </ac:spMkLst>
        </pc:spChg>
        <pc:spChg chg="add">
          <ac:chgData name="Matthew Martineau" userId="S::mmartineau@smoc.org::073ce0ee-5d7d-468d-8982-2f6aa7a904ba" providerId="AD" clId="Web-{78323F6D-4D15-DA8A-30A7-782AD7107369}" dt="2025-09-23T13:14:39.165" v="337"/>
          <ac:spMkLst>
            <pc:docMk/>
            <pc:sldMk cId="0" sldId="300"/>
            <ac:spMk id="24" creationId="{6EC8A7D2-F5AB-FEA3-C9D6-F811CD19EA3E}"/>
          </ac:spMkLst>
        </pc:spChg>
        <pc:grpChg chg="del">
          <ac:chgData name="Matthew Martineau" userId="S::mmartineau@smoc.org::073ce0ee-5d7d-468d-8982-2f6aa7a904ba" providerId="AD" clId="Web-{78323F6D-4D15-DA8A-30A7-782AD7107369}" dt="2025-09-23T13:14:08.930" v="321"/>
          <ac:grpSpMkLst>
            <pc:docMk/>
            <pc:sldMk cId="0" sldId="300"/>
            <ac:grpSpMk id="2" creationId="{00000000-0000-0000-0000-000000000000}"/>
          </ac:grpSpMkLst>
        </pc:grpChg>
        <pc:grpChg chg="mod">
          <ac:chgData name="Matthew Martineau" userId="S::mmartineau@smoc.org::073ce0ee-5d7d-468d-8982-2f6aa7a904ba" providerId="AD" clId="Web-{78323F6D-4D15-DA8A-30A7-782AD7107369}" dt="2025-09-23T13:14:23.868" v="326" actId="1076"/>
          <ac:grpSpMkLst>
            <pc:docMk/>
            <pc:sldMk cId="0" sldId="300"/>
            <ac:grpSpMk id="7" creationId="{00000000-0000-0000-0000-000000000000}"/>
          </ac:grpSpMkLst>
        </pc:grpChg>
        <pc:grpChg chg="mod">
          <ac:chgData name="Matthew Martineau" userId="S::mmartineau@smoc.org::073ce0ee-5d7d-468d-8982-2f6aa7a904ba" providerId="AD" clId="Web-{78323F6D-4D15-DA8A-30A7-782AD7107369}" dt="2025-09-23T13:14:23.868" v="327" actId="1076"/>
          <ac:grpSpMkLst>
            <pc:docMk/>
            <pc:sldMk cId="0" sldId="300"/>
            <ac:grpSpMk id="9" creationId="{00000000-0000-0000-0000-000000000000}"/>
          </ac:grpSpMkLst>
        </pc:grpChg>
        <pc:picChg chg="add">
          <ac:chgData name="Matthew Martineau" userId="S::mmartineau@smoc.org::073ce0ee-5d7d-468d-8982-2f6aa7a904ba" providerId="AD" clId="Web-{78323F6D-4D15-DA8A-30A7-782AD7107369}" dt="2025-09-23T13:14:39.118" v="334"/>
          <ac:picMkLst>
            <pc:docMk/>
            <pc:sldMk cId="0" sldId="300"/>
            <ac:picMk id="18" creationId="{30F29009-A0B8-C23D-3D5C-CA28B5C89739}"/>
          </ac:picMkLst>
        </pc:picChg>
        <pc:picChg chg="add">
          <ac:chgData name="Matthew Martineau" userId="S::mmartineau@smoc.org::073ce0ee-5d7d-468d-8982-2f6aa7a904ba" providerId="AD" clId="Web-{78323F6D-4D15-DA8A-30A7-782AD7107369}" dt="2025-09-23T13:14:39.149" v="335"/>
          <ac:picMkLst>
            <pc:docMk/>
            <pc:sldMk cId="0" sldId="300"/>
            <ac:picMk id="20" creationId="{C4A7B253-6B63-0C90-58FD-5D8F8D1C046F}"/>
          </ac:picMkLst>
        </pc:picChg>
        <pc:picChg chg="add">
          <ac:chgData name="Matthew Martineau" userId="S::mmartineau@smoc.org::073ce0ee-5d7d-468d-8982-2f6aa7a904ba" providerId="AD" clId="Web-{78323F6D-4D15-DA8A-30A7-782AD7107369}" dt="2025-09-23T13:14:39.165" v="338"/>
          <ac:picMkLst>
            <pc:docMk/>
            <pc:sldMk cId="0" sldId="300"/>
            <ac:picMk id="26" creationId="{5DABB255-C8E5-5F4E-08FB-C581861E6E5B}"/>
          </ac:picMkLst>
        </pc:picChg>
        <pc:picChg chg="add">
          <ac:chgData name="Matthew Martineau" userId="S::mmartineau@smoc.org::073ce0ee-5d7d-468d-8982-2f6aa7a904ba" providerId="AD" clId="Web-{78323F6D-4D15-DA8A-30A7-782AD7107369}" dt="2025-09-23T13:14:39.180" v="339"/>
          <ac:picMkLst>
            <pc:docMk/>
            <pc:sldMk cId="0" sldId="300"/>
            <ac:picMk id="28" creationId="{3FAD5D5D-231D-52A5-E2BD-A5F88A8195D3}"/>
          </ac:picMkLst>
        </pc:picChg>
        <pc:picChg chg="add">
          <ac:chgData name="Matthew Martineau" userId="S::mmartineau@smoc.org::073ce0ee-5d7d-468d-8982-2f6aa7a904ba" providerId="AD" clId="Web-{78323F6D-4D15-DA8A-30A7-782AD7107369}" dt="2025-09-23T13:14:39.180" v="340"/>
          <ac:picMkLst>
            <pc:docMk/>
            <pc:sldMk cId="0" sldId="300"/>
            <ac:picMk id="30" creationId="{8BCD2872-4575-5A8A-A659-AE611CCF348C}"/>
          </ac:picMkLst>
        </pc:picChg>
      </pc:sldChg>
      <pc:sldChg chg="addSp delSp modSp">
        <pc:chgData name="Matthew Martineau" userId="S::mmartineau@smoc.org::073ce0ee-5d7d-468d-8982-2f6aa7a904ba" providerId="AD" clId="Web-{78323F6D-4D15-DA8A-30A7-782AD7107369}" dt="2025-09-23T13:38:32.811" v="376" actId="1076"/>
        <pc:sldMkLst>
          <pc:docMk/>
          <pc:sldMk cId="0" sldId="302"/>
        </pc:sldMkLst>
        <pc:spChg chg="del">
          <ac:chgData name="Matthew Martineau" userId="S::mmartineau@smoc.org::073ce0ee-5d7d-468d-8982-2f6aa7a904ba" providerId="AD" clId="Web-{78323F6D-4D15-DA8A-30A7-782AD7107369}" dt="2025-09-23T13:37:25.123" v="345"/>
          <ac:spMkLst>
            <pc:docMk/>
            <pc:sldMk cId="0" sldId="302"/>
            <ac:spMk id="4" creationId="{00000000-0000-0000-0000-000000000000}"/>
          </ac:spMkLst>
        </pc:spChg>
        <pc:spChg chg="del">
          <ac:chgData name="Matthew Martineau" userId="S::mmartineau@smoc.org::073ce0ee-5d7d-468d-8982-2f6aa7a904ba" providerId="AD" clId="Web-{78323F6D-4D15-DA8A-30A7-782AD7107369}" dt="2025-09-23T13:37:25.123" v="344"/>
          <ac:spMkLst>
            <pc:docMk/>
            <pc:sldMk cId="0" sldId="302"/>
            <ac:spMk id="5" creationId="{00000000-0000-0000-0000-000000000000}"/>
          </ac:spMkLst>
        </pc:spChg>
        <pc:spChg chg="mod">
          <ac:chgData name="Matthew Martineau" userId="S::mmartineau@smoc.org::073ce0ee-5d7d-468d-8982-2f6aa7a904ba" providerId="AD" clId="Web-{78323F6D-4D15-DA8A-30A7-782AD7107369}" dt="2025-09-23T13:38:19.749" v="359" actId="1076"/>
          <ac:spMkLst>
            <pc:docMk/>
            <pc:sldMk cId="0" sldId="302"/>
            <ac:spMk id="6" creationId="{00000000-0000-0000-0000-000000000000}"/>
          </ac:spMkLst>
        </pc:spChg>
        <pc:spChg chg="mod">
          <ac:chgData name="Matthew Martineau" userId="S::mmartineau@smoc.org::073ce0ee-5d7d-468d-8982-2f6aa7a904ba" providerId="AD" clId="Web-{78323F6D-4D15-DA8A-30A7-782AD7107369}" dt="2025-09-23T13:38:32.811" v="376" actId="1076"/>
          <ac:spMkLst>
            <pc:docMk/>
            <pc:sldMk cId="0" sldId="302"/>
            <ac:spMk id="23" creationId="{00000000-0000-0000-0000-000000000000}"/>
          </ac:spMkLst>
        </pc:spChg>
        <pc:spChg chg="del">
          <ac:chgData name="Matthew Martineau" userId="S::mmartineau@smoc.org::073ce0ee-5d7d-468d-8982-2f6aa7a904ba" providerId="AD" clId="Web-{78323F6D-4D15-DA8A-30A7-782AD7107369}" dt="2025-09-23T13:37:25.123" v="343"/>
          <ac:spMkLst>
            <pc:docMk/>
            <pc:sldMk cId="0" sldId="302"/>
            <ac:spMk id="25" creationId="{E0496EE9-7B34-4F5C-885B-41637477B74C}"/>
          </ac:spMkLst>
        </pc:spChg>
        <pc:spChg chg="del">
          <ac:chgData name="Matthew Martineau" userId="S::mmartineau@smoc.org::073ce0ee-5d7d-468d-8982-2f6aa7a904ba" providerId="AD" clId="Web-{78323F6D-4D15-DA8A-30A7-782AD7107369}" dt="2025-09-23T13:37:25.123" v="342"/>
          <ac:spMkLst>
            <pc:docMk/>
            <pc:sldMk cId="0" sldId="302"/>
            <ac:spMk id="26" creationId="{1A7F43D9-6838-4B55-8F2A-1B5B128D6F77}"/>
          </ac:spMkLst>
        </pc:spChg>
        <pc:spChg chg="add">
          <ac:chgData name="Matthew Martineau" userId="S::mmartineau@smoc.org::073ce0ee-5d7d-468d-8982-2f6aa7a904ba" providerId="AD" clId="Web-{78323F6D-4D15-DA8A-30A7-782AD7107369}" dt="2025-09-23T13:38:21.389" v="360"/>
          <ac:spMkLst>
            <pc:docMk/>
            <pc:sldMk cId="0" sldId="302"/>
            <ac:spMk id="28" creationId="{75BAF79F-BF58-49CA-0E0C-24FBB8329671}"/>
          </ac:spMkLst>
        </pc:spChg>
        <pc:spChg chg="add">
          <ac:chgData name="Matthew Martineau" userId="S::mmartineau@smoc.org::073ce0ee-5d7d-468d-8982-2f6aa7a904ba" providerId="AD" clId="Web-{78323F6D-4D15-DA8A-30A7-782AD7107369}" dt="2025-09-23T13:38:21.452" v="363"/>
          <ac:spMkLst>
            <pc:docMk/>
            <pc:sldMk cId="0" sldId="302"/>
            <ac:spMk id="34" creationId="{C8ECC660-760F-774D-90AF-73F52DED46C6}"/>
          </ac:spMkLst>
        </pc:spChg>
        <pc:spChg chg="add">
          <ac:chgData name="Matthew Martineau" userId="S::mmartineau@smoc.org::073ce0ee-5d7d-468d-8982-2f6aa7a904ba" providerId="AD" clId="Web-{78323F6D-4D15-DA8A-30A7-782AD7107369}" dt="2025-09-23T13:38:21.467" v="364"/>
          <ac:spMkLst>
            <pc:docMk/>
            <pc:sldMk cId="0" sldId="302"/>
            <ac:spMk id="36" creationId="{785C4E1E-76EF-EA89-2026-AC67FC8EB055}"/>
          </ac:spMkLst>
        </pc:spChg>
        <pc:grpChg chg="del">
          <ac:chgData name="Matthew Martineau" userId="S::mmartineau@smoc.org::073ce0ee-5d7d-468d-8982-2f6aa7a904ba" providerId="AD" clId="Web-{78323F6D-4D15-DA8A-30A7-782AD7107369}" dt="2025-09-23T13:37:25.076" v="341"/>
          <ac:grpSpMkLst>
            <pc:docMk/>
            <pc:sldMk cId="0" sldId="302"/>
            <ac:grpSpMk id="2" creationId="{00000000-0000-0000-0000-000000000000}"/>
          </ac:grpSpMkLst>
        </pc:grpChg>
        <pc:grpChg chg="mod">
          <ac:chgData name="Matthew Martineau" userId="S::mmartineau@smoc.org::073ce0ee-5d7d-468d-8982-2f6aa7a904ba" providerId="AD" clId="Web-{78323F6D-4D15-DA8A-30A7-782AD7107369}" dt="2025-09-23T13:38:32.718" v="368" actId="1076"/>
          <ac:grpSpMkLst>
            <pc:docMk/>
            <pc:sldMk cId="0" sldId="302"/>
            <ac:grpSpMk id="7" creationId="{00000000-0000-0000-0000-000000000000}"/>
          </ac:grpSpMkLst>
        </pc:grpChg>
        <pc:grpChg chg="mod">
          <ac:chgData name="Matthew Martineau" userId="S::mmartineau@smoc.org::073ce0ee-5d7d-468d-8982-2f6aa7a904ba" providerId="AD" clId="Web-{78323F6D-4D15-DA8A-30A7-782AD7107369}" dt="2025-09-23T13:38:32.733" v="369" actId="1076"/>
          <ac:grpSpMkLst>
            <pc:docMk/>
            <pc:sldMk cId="0" sldId="302"/>
            <ac:grpSpMk id="9" creationId="{00000000-0000-0000-0000-000000000000}"/>
          </ac:grpSpMkLst>
        </pc:grpChg>
        <pc:grpChg chg="mod">
          <ac:chgData name="Matthew Martineau" userId="S::mmartineau@smoc.org::073ce0ee-5d7d-468d-8982-2f6aa7a904ba" providerId="AD" clId="Web-{78323F6D-4D15-DA8A-30A7-782AD7107369}" dt="2025-09-23T13:38:32.749" v="370" actId="1076"/>
          <ac:grpSpMkLst>
            <pc:docMk/>
            <pc:sldMk cId="0" sldId="302"/>
            <ac:grpSpMk id="11" creationId="{00000000-0000-0000-0000-000000000000}"/>
          </ac:grpSpMkLst>
        </pc:grpChg>
        <pc:grpChg chg="mod">
          <ac:chgData name="Matthew Martineau" userId="S::mmartineau@smoc.org::073ce0ee-5d7d-468d-8982-2f6aa7a904ba" providerId="AD" clId="Web-{78323F6D-4D15-DA8A-30A7-782AD7107369}" dt="2025-09-23T13:38:32.749" v="371" actId="1076"/>
          <ac:grpSpMkLst>
            <pc:docMk/>
            <pc:sldMk cId="0" sldId="302"/>
            <ac:grpSpMk id="13" creationId="{00000000-0000-0000-0000-000000000000}"/>
          </ac:grpSpMkLst>
        </pc:grpChg>
        <pc:grpChg chg="mod">
          <ac:chgData name="Matthew Martineau" userId="S::mmartineau@smoc.org::073ce0ee-5d7d-468d-8982-2f6aa7a904ba" providerId="AD" clId="Web-{78323F6D-4D15-DA8A-30A7-782AD7107369}" dt="2025-09-23T13:38:32.765" v="372" actId="1076"/>
          <ac:grpSpMkLst>
            <pc:docMk/>
            <pc:sldMk cId="0" sldId="302"/>
            <ac:grpSpMk id="15" creationId="{00000000-0000-0000-0000-000000000000}"/>
          </ac:grpSpMkLst>
        </pc:grpChg>
        <pc:grpChg chg="mod">
          <ac:chgData name="Matthew Martineau" userId="S::mmartineau@smoc.org::073ce0ee-5d7d-468d-8982-2f6aa7a904ba" providerId="AD" clId="Web-{78323F6D-4D15-DA8A-30A7-782AD7107369}" dt="2025-09-23T13:38:32.780" v="373" actId="1076"/>
          <ac:grpSpMkLst>
            <pc:docMk/>
            <pc:sldMk cId="0" sldId="302"/>
            <ac:grpSpMk id="17" creationId="{00000000-0000-0000-0000-000000000000}"/>
          </ac:grpSpMkLst>
        </pc:grpChg>
        <pc:grpChg chg="mod">
          <ac:chgData name="Matthew Martineau" userId="S::mmartineau@smoc.org::073ce0ee-5d7d-468d-8982-2f6aa7a904ba" providerId="AD" clId="Web-{78323F6D-4D15-DA8A-30A7-782AD7107369}" dt="2025-09-23T13:38:32.796" v="374" actId="1076"/>
          <ac:grpSpMkLst>
            <pc:docMk/>
            <pc:sldMk cId="0" sldId="302"/>
            <ac:grpSpMk id="19" creationId="{00000000-0000-0000-0000-000000000000}"/>
          </ac:grpSpMkLst>
        </pc:grpChg>
        <pc:grpChg chg="mod">
          <ac:chgData name="Matthew Martineau" userId="S::mmartineau@smoc.org::073ce0ee-5d7d-468d-8982-2f6aa7a904ba" providerId="AD" clId="Web-{78323F6D-4D15-DA8A-30A7-782AD7107369}" dt="2025-09-23T13:38:32.796" v="375" actId="1076"/>
          <ac:grpSpMkLst>
            <pc:docMk/>
            <pc:sldMk cId="0" sldId="302"/>
            <ac:grpSpMk id="21" creationId="{00000000-0000-0000-0000-000000000000}"/>
          </ac:grpSpMkLst>
        </pc:grpChg>
        <pc:picChg chg="add">
          <ac:chgData name="Matthew Martineau" userId="S::mmartineau@smoc.org::073ce0ee-5d7d-468d-8982-2f6aa7a904ba" providerId="AD" clId="Web-{78323F6D-4D15-DA8A-30A7-782AD7107369}" dt="2025-09-23T13:38:21.405" v="361"/>
          <ac:picMkLst>
            <pc:docMk/>
            <pc:sldMk cId="0" sldId="302"/>
            <ac:picMk id="30" creationId="{8C2A227A-2C2A-200F-1EAB-27FB7E7B03C5}"/>
          </ac:picMkLst>
        </pc:picChg>
        <pc:picChg chg="add">
          <ac:chgData name="Matthew Martineau" userId="S::mmartineau@smoc.org::073ce0ee-5d7d-468d-8982-2f6aa7a904ba" providerId="AD" clId="Web-{78323F6D-4D15-DA8A-30A7-782AD7107369}" dt="2025-09-23T13:38:21.436" v="362"/>
          <ac:picMkLst>
            <pc:docMk/>
            <pc:sldMk cId="0" sldId="302"/>
            <ac:picMk id="32" creationId="{EFC7AD18-4ADA-0BF7-7A21-8C23F5117E37}"/>
          </ac:picMkLst>
        </pc:picChg>
        <pc:picChg chg="add">
          <ac:chgData name="Matthew Martineau" userId="S::mmartineau@smoc.org::073ce0ee-5d7d-468d-8982-2f6aa7a904ba" providerId="AD" clId="Web-{78323F6D-4D15-DA8A-30A7-782AD7107369}" dt="2025-09-23T13:38:21.467" v="365"/>
          <ac:picMkLst>
            <pc:docMk/>
            <pc:sldMk cId="0" sldId="302"/>
            <ac:picMk id="38" creationId="{39827E83-E4A9-BF33-7F63-792A99B1A4D4}"/>
          </ac:picMkLst>
        </pc:picChg>
        <pc:picChg chg="add">
          <ac:chgData name="Matthew Martineau" userId="S::mmartineau@smoc.org::073ce0ee-5d7d-468d-8982-2f6aa7a904ba" providerId="AD" clId="Web-{78323F6D-4D15-DA8A-30A7-782AD7107369}" dt="2025-09-23T13:38:21.483" v="366"/>
          <ac:picMkLst>
            <pc:docMk/>
            <pc:sldMk cId="0" sldId="302"/>
            <ac:picMk id="40" creationId="{6FCEFF16-FE9E-B084-9804-9D7C8D10AAFA}"/>
          </ac:picMkLst>
        </pc:picChg>
        <pc:picChg chg="add">
          <ac:chgData name="Matthew Martineau" userId="S::mmartineau@smoc.org::073ce0ee-5d7d-468d-8982-2f6aa7a904ba" providerId="AD" clId="Web-{78323F6D-4D15-DA8A-30A7-782AD7107369}" dt="2025-09-23T13:38:21.499" v="367"/>
          <ac:picMkLst>
            <pc:docMk/>
            <pc:sldMk cId="0" sldId="302"/>
            <ac:picMk id="42" creationId="{AE8E9037-B61A-FAF5-6CC9-050769DC9B23}"/>
          </ac:picMkLst>
        </pc:picChg>
      </pc:sldChg>
      <pc:sldChg chg="addSp delSp modSp">
        <pc:chgData name="Matthew Martineau" userId="S::mmartineau@smoc.org::073ce0ee-5d7d-468d-8982-2f6aa7a904ba" providerId="AD" clId="Web-{78323F6D-4D15-DA8A-30A7-782AD7107369}" dt="2025-09-23T13:38:54.609" v="394"/>
        <pc:sldMkLst>
          <pc:docMk/>
          <pc:sldMk cId="0" sldId="304"/>
        </pc:sldMkLst>
        <pc:spChg chg="del">
          <ac:chgData name="Matthew Martineau" userId="S::mmartineau@smoc.org::073ce0ee-5d7d-468d-8982-2f6aa7a904ba" providerId="AD" clId="Web-{78323F6D-4D15-DA8A-30A7-782AD7107369}" dt="2025-09-23T13:38:41.061" v="381"/>
          <ac:spMkLst>
            <pc:docMk/>
            <pc:sldMk cId="0" sldId="304"/>
            <ac:spMk id="4" creationId="{00000000-0000-0000-0000-000000000000}"/>
          </ac:spMkLst>
        </pc:spChg>
        <pc:spChg chg="del">
          <ac:chgData name="Matthew Martineau" userId="S::mmartineau@smoc.org::073ce0ee-5d7d-468d-8982-2f6aa7a904ba" providerId="AD" clId="Web-{78323F6D-4D15-DA8A-30A7-782AD7107369}" dt="2025-09-23T13:38:41.061" v="380"/>
          <ac:spMkLst>
            <pc:docMk/>
            <pc:sldMk cId="0" sldId="304"/>
            <ac:spMk id="5" creationId="{00000000-0000-0000-0000-000000000000}"/>
          </ac:spMkLst>
        </pc:spChg>
        <pc:spChg chg="mod">
          <ac:chgData name="Matthew Martineau" userId="S::mmartineau@smoc.org::073ce0ee-5d7d-468d-8982-2f6aa7a904ba" providerId="AD" clId="Web-{78323F6D-4D15-DA8A-30A7-782AD7107369}" dt="2025-09-23T13:38:52.202" v="386" actId="1076"/>
          <ac:spMkLst>
            <pc:docMk/>
            <pc:sldMk cId="0" sldId="304"/>
            <ac:spMk id="9" creationId="{00000000-0000-0000-0000-000000000000}"/>
          </ac:spMkLst>
        </pc:spChg>
        <pc:spChg chg="del">
          <ac:chgData name="Matthew Martineau" userId="S::mmartineau@smoc.org::073ce0ee-5d7d-468d-8982-2f6aa7a904ba" providerId="AD" clId="Web-{78323F6D-4D15-DA8A-30A7-782AD7107369}" dt="2025-09-23T13:38:44.233" v="382"/>
          <ac:spMkLst>
            <pc:docMk/>
            <pc:sldMk cId="0" sldId="304"/>
            <ac:spMk id="10" creationId="{00000000-0000-0000-0000-000000000000}"/>
          </ac:spMkLst>
        </pc:spChg>
        <pc:spChg chg="del">
          <ac:chgData name="Matthew Martineau" userId="S::mmartineau@smoc.org::073ce0ee-5d7d-468d-8982-2f6aa7a904ba" providerId="AD" clId="Web-{78323F6D-4D15-DA8A-30A7-782AD7107369}" dt="2025-09-23T13:38:41.061" v="379"/>
          <ac:spMkLst>
            <pc:docMk/>
            <pc:sldMk cId="0" sldId="304"/>
            <ac:spMk id="12" creationId="{5763D2DF-CA20-4FED-86D0-DD444A151C93}"/>
          </ac:spMkLst>
        </pc:spChg>
        <pc:spChg chg="del">
          <ac:chgData name="Matthew Martineau" userId="S::mmartineau@smoc.org::073ce0ee-5d7d-468d-8982-2f6aa7a904ba" providerId="AD" clId="Web-{78323F6D-4D15-DA8A-30A7-782AD7107369}" dt="2025-09-23T13:38:41.061" v="378"/>
          <ac:spMkLst>
            <pc:docMk/>
            <pc:sldMk cId="0" sldId="304"/>
            <ac:spMk id="13" creationId="{1F49B534-519B-4D75-95CD-B0C70AADD0DB}"/>
          </ac:spMkLst>
        </pc:spChg>
        <pc:spChg chg="add">
          <ac:chgData name="Matthew Martineau" userId="S::mmartineau@smoc.org::073ce0ee-5d7d-468d-8982-2f6aa7a904ba" providerId="AD" clId="Web-{78323F6D-4D15-DA8A-30A7-782AD7107369}" dt="2025-09-23T13:38:54.515" v="387"/>
          <ac:spMkLst>
            <pc:docMk/>
            <pc:sldMk cId="0" sldId="304"/>
            <ac:spMk id="15" creationId="{E07A8543-E45B-50A8-1A90-0E712C8DD8A2}"/>
          </ac:spMkLst>
        </pc:spChg>
        <pc:spChg chg="add">
          <ac:chgData name="Matthew Martineau" userId="S::mmartineau@smoc.org::073ce0ee-5d7d-468d-8982-2f6aa7a904ba" providerId="AD" clId="Web-{78323F6D-4D15-DA8A-30A7-782AD7107369}" dt="2025-09-23T13:38:54.577" v="390"/>
          <ac:spMkLst>
            <pc:docMk/>
            <pc:sldMk cId="0" sldId="304"/>
            <ac:spMk id="21" creationId="{15DDA75C-B7B0-356C-EDE1-19EB044DBC72}"/>
          </ac:spMkLst>
        </pc:spChg>
        <pc:spChg chg="add">
          <ac:chgData name="Matthew Martineau" userId="S::mmartineau@smoc.org::073ce0ee-5d7d-468d-8982-2f6aa7a904ba" providerId="AD" clId="Web-{78323F6D-4D15-DA8A-30A7-782AD7107369}" dt="2025-09-23T13:38:54.577" v="391"/>
          <ac:spMkLst>
            <pc:docMk/>
            <pc:sldMk cId="0" sldId="304"/>
            <ac:spMk id="23" creationId="{EF7560CE-A47F-D1A5-8ADC-2C1E25EFBC01}"/>
          </ac:spMkLst>
        </pc:spChg>
        <pc:grpChg chg="del">
          <ac:chgData name="Matthew Martineau" userId="S::mmartineau@smoc.org::073ce0ee-5d7d-468d-8982-2f6aa7a904ba" providerId="AD" clId="Web-{78323F6D-4D15-DA8A-30A7-782AD7107369}" dt="2025-09-23T13:38:39.671" v="377"/>
          <ac:grpSpMkLst>
            <pc:docMk/>
            <pc:sldMk cId="0" sldId="304"/>
            <ac:grpSpMk id="2" creationId="{00000000-0000-0000-0000-000000000000}"/>
          </ac:grpSpMkLst>
        </pc:grpChg>
        <pc:picChg chg="add">
          <ac:chgData name="Matthew Martineau" userId="S::mmartineau@smoc.org::073ce0ee-5d7d-468d-8982-2f6aa7a904ba" providerId="AD" clId="Web-{78323F6D-4D15-DA8A-30A7-782AD7107369}" dt="2025-09-23T13:38:54.530" v="388"/>
          <ac:picMkLst>
            <pc:docMk/>
            <pc:sldMk cId="0" sldId="304"/>
            <ac:picMk id="17" creationId="{DFFA9108-EA8C-2CAD-099A-B6E4ACF8B02D}"/>
          </ac:picMkLst>
        </pc:picChg>
        <pc:picChg chg="add">
          <ac:chgData name="Matthew Martineau" userId="S::mmartineau@smoc.org::073ce0ee-5d7d-468d-8982-2f6aa7a904ba" providerId="AD" clId="Web-{78323F6D-4D15-DA8A-30A7-782AD7107369}" dt="2025-09-23T13:38:54.562" v="389"/>
          <ac:picMkLst>
            <pc:docMk/>
            <pc:sldMk cId="0" sldId="304"/>
            <ac:picMk id="19" creationId="{A385CDA0-56C5-0F50-F424-DED02CF4A112}"/>
          </ac:picMkLst>
        </pc:picChg>
        <pc:picChg chg="add">
          <ac:chgData name="Matthew Martineau" userId="S::mmartineau@smoc.org::073ce0ee-5d7d-468d-8982-2f6aa7a904ba" providerId="AD" clId="Web-{78323F6D-4D15-DA8A-30A7-782AD7107369}" dt="2025-09-23T13:38:54.593" v="392"/>
          <ac:picMkLst>
            <pc:docMk/>
            <pc:sldMk cId="0" sldId="304"/>
            <ac:picMk id="25" creationId="{05AFC289-581B-832E-F187-1E26BE192A80}"/>
          </ac:picMkLst>
        </pc:picChg>
        <pc:picChg chg="add">
          <ac:chgData name="Matthew Martineau" userId="S::mmartineau@smoc.org::073ce0ee-5d7d-468d-8982-2f6aa7a904ba" providerId="AD" clId="Web-{78323F6D-4D15-DA8A-30A7-782AD7107369}" dt="2025-09-23T13:38:54.593" v="393"/>
          <ac:picMkLst>
            <pc:docMk/>
            <pc:sldMk cId="0" sldId="304"/>
            <ac:picMk id="27" creationId="{F988AA69-9D91-37CB-33AA-8AB0C915261B}"/>
          </ac:picMkLst>
        </pc:picChg>
        <pc:picChg chg="add">
          <ac:chgData name="Matthew Martineau" userId="S::mmartineau@smoc.org::073ce0ee-5d7d-468d-8982-2f6aa7a904ba" providerId="AD" clId="Web-{78323F6D-4D15-DA8A-30A7-782AD7107369}" dt="2025-09-23T13:38:54.609" v="394"/>
          <ac:picMkLst>
            <pc:docMk/>
            <pc:sldMk cId="0" sldId="304"/>
            <ac:picMk id="29" creationId="{1BFF67D6-F474-0DDC-7DCD-E3FAA5E06875}"/>
          </ac:picMkLst>
        </pc:picChg>
      </pc:sldChg>
      <pc:sldChg chg="addSp delSp modSp">
        <pc:chgData name="Matthew Martineau" userId="S::mmartineau@smoc.org::073ce0ee-5d7d-468d-8982-2f6aa7a904ba" providerId="AD" clId="Web-{78323F6D-4D15-DA8A-30A7-782AD7107369}" dt="2025-09-23T13:39:28.812" v="414"/>
        <pc:sldMkLst>
          <pc:docMk/>
          <pc:sldMk cId="0" sldId="306"/>
        </pc:sldMkLst>
        <pc:spChg chg="del">
          <ac:chgData name="Matthew Martineau" userId="S::mmartineau@smoc.org::073ce0ee-5d7d-468d-8982-2f6aa7a904ba" providerId="AD" clId="Web-{78323F6D-4D15-DA8A-30A7-782AD7107369}" dt="2025-09-23T13:39:17.624" v="402"/>
          <ac:spMkLst>
            <pc:docMk/>
            <pc:sldMk cId="0" sldId="306"/>
            <ac:spMk id="4" creationId="{00000000-0000-0000-0000-000000000000}"/>
          </ac:spMkLst>
        </pc:spChg>
        <pc:spChg chg="mod">
          <ac:chgData name="Matthew Martineau" userId="S::mmartineau@smoc.org::073ce0ee-5d7d-468d-8982-2f6aa7a904ba" providerId="AD" clId="Web-{78323F6D-4D15-DA8A-30A7-782AD7107369}" dt="2025-09-23T13:39:26.781" v="406" actId="1076"/>
          <ac:spMkLst>
            <pc:docMk/>
            <pc:sldMk cId="0" sldId="306"/>
            <ac:spMk id="9" creationId="{00000000-0000-0000-0000-000000000000}"/>
          </ac:spMkLst>
        </pc:spChg>
        <pc:spChg chg="del">
          <ac:chgData name="Matthew Martineau" userId="S::mmartineau@smoc.org::073ce0ee-5d7d-468d-8982-2f6aa7a904ba" providerId="AD" clId="Web-{78323F6D-4D15-DA8A-30A7-782AD7107369}" dt="2025-09-23T13:39:02.937" v="396"/>
          <ac:spMkLst>
            <pc:docMk/>
            <pc:sldMk cId="0" sldId="306"/>
            <ac:spMk id="10" creationId="{00000000-0000-0000-0000-000000000000}"/>
          </ac:spMkLst>
        </pc:spChg>
        <pc:spChg chg="del">
          <ac:chgData name="Matthew Martineau" userId="S::mmartineau@smoc.org::073ce0ee-5d7d-468d-8982-2f6aa7a904ba" providerId="AD" clId="Web-{78323F6D-4D15-DA8A-30A7-782AD7107369}" dt="2025-09-23T13:39:17.624" v="401"/>
          <ac:spMkLst>
            <pc:docMk/>
            <pc:sldMk cId="0" sldId="306"/>
            <ac:spMk id="12" creationId="{5549F595-A342-411E-B781-4EB97A92BA3F}"/>
          </ac:spMkLst>
        </pc:spChg>
        <pc:spChg chg="del">
          <ac:chgData name="Matthew Martineau" userId="S::mmartineau@smoc.org::073ce0ee-5d7d-468d-8982-2f6aa7a904ba" providerId="AD" clId="Web-{78323F6D-4D15-DA8A-30A7-782AD7107369}" dt="2025-09-23T13:39:17.624" v="400"/>
          <ac:spMkLst>
            <pc:docMk/>
            <pc:sldMk cId="0" sldId="306"/>
            <ac:spMk id="13" creationId="{CA45A777-43FF-4C5F-867C-EA46BF827099}"/>
          </ac:spMkLst>
        </pc:spChg>
        <pc:spChg chg="add">
          <ac:chgData name="Matthew Martineau" userId="S::mmartineau@smoc.org::073ce0ee-5d7d-468d-8982-2f6aa7a904ba" providerId="AD" clId="Web-{78323F6D-4D15-DA8A-30A7-782AD7107369}" dt="2025-09-23T13:39:28.703" v="407"/>
          <ac:spMkLst>
            <pc:docMk/>
            <pc:sldMk cId="0" sldId="306"/>
            <ac:spMk id="15" creationId="{26E86B69-03C2-3A62-2825-D6B0DBF55BBA}"/>
          </ac:spMkLst>
        </pc:spChg>
        <pc:spChg chg="add">
          <ac:chgData name="Matthew Martineau" userId="S::mmartineau@smoc.org::073ce0ee-5d7d-468d-8982-2f6aa7a904ba" providerId="AD" clId="Web-{78323F6D-4D15-DA8A-30A7-782AD7107369}" dt="2025-09-23T13:39:28.750" v="410"/>
          <ac:spMkLst>
            <pc:docMk/>
            <pc:sldMk cId="0" sldId="306"/>
            <ac:spMk id="21" creationId="{D0385BCF-D657-A4AD-1BA7-49650BB72EB5}"/>
          </ac:spMkLst>
        </pc:spChg>
        <pc:spChg chg="add">
          <ac:chgData name="Matthew Martineau" userId="S::mmartineau@smoc.org::073ce0ee-5d7d-468d-8982-2f6aa7a904ba" providerId="AD" clId="Web-{78323F6D-4D15-DA8A-30A7-782AD7107369}" dt="2025-09-23T13:39:28.765" v="411"/>
          <ac:spMkLst>
            <pc:docMk/>
            <pc:sldMk cId="0" sldId="306"/>
            <ac:spMk id="23" creationId="{6CF3A600-453D-E48E-DD0C-C9447B54B472}"/>
          </ac:spMkLst>
        </pc:spChg>
        <pc:grpChg chg="del">
          <ac:chgData name="Matthew Martineau" userId="S::mmartineau@smoc.org::073ce0ee-5d7d-468d-8982-2f6aa7a904ba" providerId="AD" clId="Web-{78323F6D-4D15-DA8A-30A7-782AD7107369}" dt="2025-09-23T13:38:59.921" v="395"/>
          <ac:grpSpMkLst>
            <pc:docMk/>
            <pc:sldMk cId="0" sldId="306"/>
            <ac:grpSpMk id="2" creationId="{00000000-0000-0000-0000-000000000000}"/>
          </ac:grpSpMkLst>
        </pc:grpChg>
        <pc:grpChg chg="mod">
          <ac:chgData name="Matthew Martineau" userId="S::mmartineau@smoc.org::073ce0ee-5d7d-468d-8982-2f6aa7a904ba" providerId="AD" clId="Web-{78323F6D-4D15-DA8A-30A7-782AD7107369}" dt="2025-09-23T13:39:13.234" v="399" actId="1076"/>
          <ac:grpSpMkLst>
            <pc:docMk/>
            <pc:sldMk cId="0" sldId="306"/>
            <ac:grpSpMk id="7" creationId="{00000000-0000-0000-0000-000000000000}"/>
          </ac:grpSpMkLst>
        </pc:grpChg>
        <pc:picChg chg="add">
          <ac:chgData name="Matthew Martineau" userId="S::mmartineau@smoc.org::073ce0ee-5d7d-468d-8982-2f6aa7a904ba" providerId="AD" clId="Web-{78323F6D-4D15-DA8A-30A7-782AD7107369}" dt="2025-09-23T13:39:28.718" v="408"/>
          <ac:picMkLst>
            <pc:docMk/>
            <pc:sldMk cId="0" sldId="306"/>
            <ac:picMk id="17" creationId="{D7178C5F-C859-F9E1-C112-5B90E5688B72}"/>
          </ac:picMkLst>
        </pc:picChg>
        <pc:picChg chg="add">
          <ac:chgData name="Matthew Martineau" userId="S::mmartineau@smoc.org::073ce0ee-5d7d-468d-8982-2f6aa7a904ba" providerId="AD" clId="Web-{78323F6D-4D15-DA8A-30A7-782AD7107369}" dt="2025-09-23T13:39:28.734" v="409"/>
          <ac:picMkLst>
            <pc:docMk/>
            <pc:sldMk cId="0" sldId="306"/>
            <ac:picMk id="19" creationId="{01172CDE-E150-918C-B007-3B599FC04392}"/>
          </ac:picMkLst>
        </pc:picChg>
        <pc:picChg chg="add">
          <ac:chgData name="Matthew Martineau" userId="S::mmartineau@smoc.org::073ce0ee-5d7d-468d-8982-2f6aa7a904ba" providerId="AD" clId="Web-{78323F6D-4D15-DA8A-30A7-782AD7107369}" dt="2025-09-23T13:39:28.781" v="412"/>
          <ac:picMkLst>
            <pc:docMk/>
            <pc:sldMk cId="0" sldId="306"/>
            <ac:picMk id="25" creationId="{A7FE6C68-D3DE-C1AB-892F-2AB81E54031B}"/>
          </ac:picMkLst>
        </pc:picChg>
        <pc:picChg chg="add">
          <ac:chgData name="Matthew Martineau" userId="S::mmartineau@smoc.org::073ce0ee-5d7d-468d-8982-2f6aa7a904ba" providerId="AD" clId="Web-{78323F6D-4D15-DA8A-30A7-782AD7107369}" dt="2025-09-23T13:39:28.781" v="413"/>
          <ac:picMkLst>
            <pc:docMk/>
            <pc:sldMk cId="0" sldId="306"/>
            <ac:picMk id="27" creationId="{EA62576E-D851-4F30-D491-50839182C9D2}"/>
          </ac:picMkLst>
        </pc:picChg>
        <pc:picChg chg="add">
          <ac:chgData name="Matthew Martineau" userId="S::mmartineau@smoc.org::073ce0ee-5d7d-468d-8982-2f6aa7a904ba" providerId="AD" clId="Web-{78323F6D-4D15-DA8A-30A7-782AD7107369}" dt="2025-09-23T13:39:28.812" v="414"/>
          <ac:picMkLst>
            <pc:docMk/>
            <pc:sldMk cId="0" sldId="306"/>
            <ac:picMk id="29" creationId="{76877114-24B1-EAFF-223F-E230C745F096}"/>
          </ac:picMkLst>
        </pc:picChg>
      </pc:sldChg>
      <pc:sldChg chg="addSp delSp modSp">
        <pc:chgData name="Matthew Martineau" userId="S::mmartineau@smoc.org::073ce0ee-5d7d-468d-8982-2f6aa7a904ba" providerId="AD" clId="Web-{78323F6D-4D15-DA8A-30A7-782AD7107369}" dt="2025-09-23T13:41:19.985" v="439"/>
        <pc:sldMkLst>
          <pc:docMk/>
          <pc:sldMk cId="0" sldId="308"/>
        </pc:sldMkLst>
        <pc:spChg chg="del">
          <ac:chgData name="Matthew Martineau" userId="S::mmartineau@smoc.org::073ce0ee-5d7d-468d-8982-2f6aa7a904ba" providerId="AD" clId="Web-{78323F6D-4D15-DA8A-30A7-782AD7107369}" dt="2025-09-23T13:40:25.953" v="419"/>
          <ac:spMkLst>
            <pc:docMk/>
            <pc:sldMk cId="0" sldId="308"/>
            <ac:spMk id="4" creationId="{00000000-0000-0000-0000-000000000000}"/>
          </ac:spMkLst>
        </pc:spChg>
        <pc:spChg chg="del">
          <ac:chgData name="Matthew Martineau" userId="S::mmartineau@smoc.org::073ce0ee-5d7d-468d-8982-2f6aa7a904ba" providerId="AD" clId="Web-{78323F6D-4D15-DA8A-30A7-782AD7107369}" dt="2025-09-23T13:40:25.953" v="418"/>
          <ac:spMkLst>
            <pc:docMk/>
            <pc:sldMk cId="0" sldId="308"/>
            <ac:spMk id="5" creationId="{00000000-0000-0000-0000-000000000000}"/>
          </ac:spMkLst>
        </pc:spChg>
        <pc:spChg chg="mod">
          <ac:chgData name="Matthew Martineau" userId="S::mmartineau@smoc.org::073ce0ee-5d7d-468d-8982-2f6aa7a904ba" providerId="AD" clId="Web-{78323F6D-4D15-DA8A-30A7-782AD7107369}" dt="2025-09-23T13:40:42.078" v="428" actId="1076"/>
          <ac:spMkLst>
            <pc:docMk/>
            <pc:sldMk cId="0" sldId="308"/>
            <ac:spMk id="10" creationId="{00000000-0000-0000-0000-000000000000}"/>
          </ac:spMkLst>
        </pc:spChg>
        <pc:spChg chg="mod">
          <ac:chgData name="Matthew Martineau" userId="S::mmartineau@smoc.org::073ce0ee-5d7d-468d-8982-2f6aa7a904ba" providerId="AD" clId="Web-{78323F6D-4D15-DA8A-30A7-782AD7107369}" dt="2025-09-23T13:41:13.485" v="431" actId="1076"/>
          <ac:spMkLst>
            <pc:docMk/>
            <pc:sldMk cId="0" sldId="308"/>
            <ac:spMk id="18" creationId="{00000000-0000-0000-0000-000000000000}"/>
          </ac:spMkLst>
        </pc:spChg>
        <pc:spChg chg="del mod">
          <ac:chgData name="Matthew Martineau" userId="S::mmartineau@smoc.org::073ce0ee-5d7d-468d-8982-2f6aa7a904ba" providerId="AD" clId="Web-{78323F6D-4D15-DA8A-30A7-782AD7107369}" dt="2025-09-23T13:40:34.703" v="424"/>
          <ac:spMkLst>
            <pc:docMk/>
            <pc:sldMk cId="0" sldId="308"/>
            <ac:spMk id="19" creationId="{00000000-0000-0000-0000-000000000000}"/>
          </ac:spMkLst>
        </pc:spChg>
        <pc:spChg chg="mod">
          <ac:chgData name="Matthew Martineau" userId="S::mmartineau@smoc.org::073ce0ee-5d7d-468d-8982-2f6aa7a904ba" providerId="AD" clId="Web-{78323F6D-4D15-DA8A-30A7-782AD7107369}" dt="2025-09-23T13:40:22.188" v="415" actId="1076"/>
          <ac:spMkLst>
            <pc:docMk/>
            <pc:sldMk cId="0" sldId="308"/>
            <ac:spMk id="20" creationId="{00000000-0000-0000-0000-000000000000}"/>
          </ac:spMkLst>
        </pc:spChg>
        <pc:spChg chg="del">
          <ac:chgData name="Matthew Martineau" userId="S::mmartineau@smoc.org::073ce0ee-5d7d-468d-8982-2f6aa7a904ba" providerId="AD" clId="Web-{78323F6D-4D15-DA8A-30A7-782AD7107369}" dt="2025-09-23T13:40:25.953" v="417"/>
          <ac:spMkLst>
            <pc:docMk/>
            <pc:sldMk cId="0" sldId="308"/>
            <ac:spMk id="22" creationId="{BFD52961-1BEE-469C-BB7C-AA8B71452B42}"/>
          </ac:spMkLst>
        </pc:spChg>
        <pc:spChg chg="del">
          <ac:chgData name="Matthew Martineau" userId="S::mmartineau@smoc.org::073ce0ee-5d7d-468d-8982-2f6aa7a904ba" providerId="AD" clId="Web-{78323F6D-4D15-DA8A-30A7-782AD7107369}" dt="2025-09-23T13:40:25.953" v="416"/>
          <ac:spMkLst>
            <pc:docMk/>
            <pc:sldMk cId="0" sldId="308"/>
            <ac:spMk id="23" creationId="{BF9E9688-A9D3-4E30-8E5C-57327623E517}"/>
          </ac:spMkLst>
        </pc:spChg>
        <pc:spChg chg="add">
          <ac:chgData name="Matthew Martineau" userId="S::mmartineau@smoc.org::073ce0ee-5d7d-468d-8982-2f6aa7a904ba" providerId="AD" clId="Web-{78323F6D-4D15-DA8A-30A7-782AD7107369}" dt="2025-09-23T13:41:19.891" v="432"/>
          <ac:spMkLst>
            <pc:docMk/>
            <pc:sldMk cId="0" sldId="308"/>
            <ac:spMk id="25" creationId="{982363FE-9011-66B8-AAF4-F05CA5173807}"/>
          </ac:spMkLst>
        </pc:spChg>
        <pc:spChg chg="add">
          <ac:chgData name="Matthew Martineau" userId="S::mmartineau@smoc.org::073ce0ee-5d7d-468d-8982-2f6aa7a904ba" providerId="AD" clId="Web-{78323F6D-4D15-DA8A-30A7-782AD7107369}" dt="2025-09-23T13:41:19.938" v="435"/>
          <ac:spMkLst>
            <pc:docMk/>
            <pc:sldMk cId="0" sldId="308"/>
            <ac:spMk id="31" creationId="{51B7451F-631F-DE27-A21D-678E943CDB1D}"/>
          </ac:spMkLst>
        </pc:spChg>
        <pc:spChg chg="add">
          <ac:chgData name="Matthew Martineau" userId="S::mmartineau@smoc.org::073ce0ee-5d7d-468d-8982-2f6aa7a904ba" providerId="AD" clId="Web-{78323F6D-4D15-DA8A-30A7-782AD7107369}" dt="2025-09-23T13:41:19.954" v="436"/>
          <ac:spMkLst>
            <pc:docMk/>
            <pc:sldMk cId="0" sldId="308"/>
            <ac:spMk id="33" creationId="{5A047E35-9FCA-3307-DD78-8C198FF8DDBF}"/>
          </ac:spMkLst>
        </pc:spChg>
        <pc:grpChg chg="del">
          <ac:chgData name="Matthew Martineau" userId="S::mmartineau@smoc.org::073ce0ee-5d7d-468d-8982-2f6aa7a904ba" providerId="AD" clId="Web-{78323F6D-4D15-DA8A-30A7-782AD7107369}" dt="2025-09-23T13:40:25.953" v="420"/>
          <ac:grpSpMkLst>
            <pc:docMk/>
            <pc:sldMk cId="0" sldId="308"/>
            <ac:grpSpMk id="2" creationId="{00000000-0000-0000-0000-000000000000}"/>
          </ac:grpSpMkLst>
        </pc:grpChg>
        <pc:grpChg chg="mod">
          <ac:chgData name="Matthew Martineau" userId="S::mmartineau@smoc.org::073ce0ee-5d7d-468d-8982-2f6aa7a904ba" providerId="AD" clId="Web-{78323F6D-4D15-DA8A-30A7-782AD7107369}" dt="2025-09-23T13:41:08.047" v="429" actId="1076"/>
          <ac:grpSpMkLst>
            <pc:docMk/>
            <pc:sldMk cId="0" sldId="308"/>
            <ac:grpSpMk id="8" creationId="{00000000-0000-0000-0000-000000000000}"/>
          </ac:grpSpMkLst>
        </pc:grpChg>
        <pc:grpChg chg="mod">
          <ac:chgData name="Matthew Martineau" userId="S::mmartineau@smoc.org::073ce0ee-5d7d-468d-8982-2f6aa7a904ba" providerId="AD" clId="Web-{78323F6D-4D15-DA8A-30A7-782AD7107369}" dt="2025-09-23T13:41:09.422" v="430" actId="1076"/>
          <ac:grpSpMkLst>
            <pc:docMk/>
            <pc:sldMk cId="0" sldId="308"/>
            <ac:grpSpMk id="16" creationId="{00000000-0000-0000-0000-000000000000}"/>
          </ac:grpSpMkLst>
        </pc:grpChg>
        <pc:picChg chg="add">
          <ac:chgData name="Matthew Martineau" userId="S::mmartineau@smoc.org::073ce0ee-5d7d-468d-8982-2f6aa7a904ba" providerId="AD" clId="Web-{78323F6D-4D15-DA8A-30A7-782AD7107369}" dt="2025-09-23T13:41:19.907" v="433"/>
          <ac:picMkLst>
            <pc:docMk/>
            <pc:sldMk cId="0" sldId="308"/>
            <ac:picMk id="27" creationId="{232918FE-1D1A-DF27-9C2C-C57327AFD82A}"/>
          </ac:picMkLst>
        </pc:picChg>
        <pc:picChg chg="add">
          <ac:chgData name="Matthew Martineau" userId="S::mmartineau@smoc.org::073ce0ee-5d7d-468d-8982-2f6aa7a904ba" providerId="AD" clId="Web-{78323F6D-4D15-DA8A-30A7-782AD7107369}" dt="2025-09-23T13:41:19.923" v="434"/>
          <ac:picMkLst>
            <pc:docMk/>
            <pc:sldMk cId="0" sldId="308"/>
            <ac:picMk id="29" creationId="{6CF4BE15-B481-0E84-E331-0EE8312EEC3A}"/>
          </ac:picMkLst>
        </pc:picChg>
        <pc:picChg chg="add">
          <ac:chgData name="Matthew Martineau" userId="S::mmartineau@smoc.org::073ce0ee-5d7d-468d-8982-2f6aa7a904ba" providerId="AD" clId="Web-{78323F6D-4D15-DA8A-30A7-782AD7107369}" dt="2025-09-23T13:41:19.954" v="437"/>
          <ac:picMkLst>
            <pc:docMk/>
            <pc:sldMk cId="0" sldId="308"/>
            <ac:picMk id="35" creationId="{9DF4488B-F5C1-7EDE-9E9A-26EC597138C4}"/>
          </ac:picMkLst>
        </pc:picChg>
        <pc:picChg chg="add">
          <ac:chgData name="Matthew Martineau" userId="S::mmartineau@smoc.org::073ce0ee-5d7d-468d-8982-2f6aa7a904ba" providerId="AD" clId="Web-{78323F6D-4D15-DA8A-30A7-782AD7107369}" dt="2025-09-23T13:41:19.969" v="438"/>
          <ac:picMkLst>
            <pc:docMk/>
            <pc:sldMk cId="0" sldId="308"/>
            <ac:picMk id="37" creationId="{D9848F08-2E2B-0786-5BDB-9773CF484722}"/>
          </ac:picMkLst>
        </pc:picChg>
        <pc:picChg chg="add">
          <ac:chgData name="Matthew Martineau" userId="S::mmartineau@smoc.org::073ce0ee-5d7d-468d-8982-2f6aa7a904ba" providerId="AD" clId="Web-{78323F6D-4D15-DA8A-30A7-782AD7107369}" dt="2025-09-23T13:41:19.985" v="439"/>
          <ac:picMkLst>
            <pc:docMk/>
            <pc:sldMk cId="0" sldId="308"/>
            <ac:picMk id="39" creationId="{4FF48BE7-61C8-F967-F3D9-0A4ABEBD4BD9}"/>
          </ac:picMkLst>
        </pc:picChg>
      </pc:sldChg>
      <pc:sldChg chg="addSp delSp modSp">
        <pc:chgData name="Matthew Martineau" userId="S::mmartineau@smoc.org::073ce0ee-5d7d-468d-8982-2f6aa7a904ba" providerId="AD" clId="Web-{78323F6D-4D15-DA8A-30A7-782AD7107369}" dt="2025-09-23T13:41:52.251" v="457"/>
        <pc:sldMkLst>
          <pc:docMk/>
          <pc:sldMk cId="0" sldId="310"/>
        </pc:sldMkLst>
        <pc:spChg chg="del">
          <ac:chgData name="Matthew Martineau" userId="S::mmartineau@smoc.org::073ce0ee-5d7d-468d-8982-2f6aa7a904ba" providerId="AD" clId="Web-{78323F6D-4D15-DA8A-30A7-782AD7107369}" dt="2025-09-23T13:41:34.735" v="444"/>
          <ac:spMkLst>
            <pc:docMk/>
            <pc:sldMk cId="0" sldId="310"/>
            <ac:spMk id="4" creationId="{00000000-0000-0000-0000-000000000000}"/>
          </ac:spMkLst>
        </pc:spChg>
        <pc:spChg chg="del">
          <ac:chgData name="Matthew Martineau" userId="S::mmartineau@smoc.org::073ce0ee-5d7d-468d-8982-2f6aa7a904ba" providerId="AD" clId="Web-{78323F6D-4D15-DA8A-30A7-782AD7107369}" dt="2025-09-23T13:41:34.735" v="443"/>
          <ac:spMkLst>
            <pc:docMk/>
            <pc:sldMk cId="0" sldId="310"/>
            <ac:spMk id="5" creationId="{00000000-0000-0000-0000-000000000000}"/>
          </ac:spMkLst>
        </pc:spChg>
        <pc:spChg chg="mod">
          <ac:chgData name="Matthew Martineau" userId="S::mmartineau@smoc.org::073ce0ee-5d7d-468d-8982-2f6aa7a904ba" providerId="AD" clId="Web-{78323F6D-4D15-DA8A-30A7-782AD7107369}" dt="2025-09-23T13:41:49.235" v="449" actId="20577"/>
          <ac:spMkLst>
            <pc:docMk/>
            <pc:sldMk cId="0" sldId="310"/>
            <ac:spMk id="11" creationId="{00000000-0000-0000-0000-000000000000}"/>
          </ac:spMkLst>
        </pc:spChg>
        <pc:spChg chg="del">
          <ac:chgData name="Matthew Martineau" userId="S::mmartineau@smoc.org::073ce0ee-5d7d-468d-8982-2f6aa7a904ba" providerId="AD" clId="Web-{78323F6D-4D15-DA8A-30A7-782AD7107369}" dt="2025-09-23T13:41:38.532" v="445"/>
          <ac:spMkLst>
            <pc:docMk/>
            <pc:sldMk cId="0" sldId="310"/>
            <ac:spMk id="12" creationId="{00000000-0000-0000-0000-000000000000}"/>
          </ac:spMkLst>
        </pc:spChg>
        <pc:spChg chg="del">
          <ac:chgData name="Matthew Martineau" userId="S::mmartineau@smoc.org::073ce0ee-5d7d-468d-8982-2f6aa7a904ba" providerId="AD" clId="Web-{78323F6D-4D15-DA8A-30A7-782AD7107369}" dt="2025-09-23T13:41:34.735" v="442"/>
          <ac:spMkLst>
            <pc:docMk/>
            <pc:sldMk cId="0" sldId="310"/>
            <ac:spMk id="15" creationId="{9CE38253-9DF7-41B2-A883-D0DFA1C0BC02}"/>
          </ac:spMkLst>
        </pc:spChg>
        <pc:spChg chg="del">
          <ac:chgData name="Matthew Martineau" userId="S::mmartineau@smoc.org::073ce0ee-5d7d-468d-8982-2f6aa7a904ba" providerId="AD" clId="Web-{78323F6D-4D15-DA8A-30A7-782AD7107369}" dt="2025-09-23T13:41:34.735" v="441"/>
          <ac:spMkLst>
            <pc:docMk/>
            <pc:sldMk cId="0" sldId="310"/>
            <ac:spMk id="16" creationId="{3526D439-CCDC-4E4C-9B59-E8B68501FE65}"/>
          </ac:spMkLst>
        </pc:spChg>
        <pc:spChg chg="add">
          <ac:chgData name="Matthew Martineau" userId="S::mmartineau@smoc.org::073ce0ee-5d7d-468d-8982-2f6aa7a904ba" providerId="AD" clId="Web-{78323F6D-4D15-DA8A-30A7-782AD7107369}" dt="2025-09-23T13:41:52.157" v="450"/>
          <ac:spMkLst>
            <pc:docMk/>
            <pc:sldMk cId="0" sldId="310"/>
            <ac:spMk id="18" creationId="{F7290B8B-37AA-248E-99A8-D4C973F95DCE}"/>
          </ac:spMkLst>
        </pc:spChg>
        <pc:spChg chg="add">
          <ac:chgData name="Matthew Martineau" userId="S::mmartineau@smoc.org::073ce0ee-5d7d-468d-8982-2f6aa7a904ba" providerId="AD" clId="Web-{78323F6D-4D15-DA8A-30A7-782AD7107369}" dt="2025-09-23T13:41:52.204" v="453"/>
          <ac:spMkLst>
            <pc:docMk/>
            <pc:sldMk cId="0" sldId="310"/>
            <ac:spMk id="24" creationId="{94BD1A2F-21DA-F579-96CB-538825C7B891}"/>
          </ac:spMkLst>
        </pc:spChg>
        <pc:spChg chg="add">
          <ac:chgData name="Matthew Martineau" userId="S::mmartineau@smoc.org::073ce0ee-5d7d-468d-8982-2f6aa7a904ba" providerId="AD" clId="Web-{78323F6D-4D15-DA8A-30A7-782AD7107369}" dt="2025-09-23T13:41:52.220" v="454"/>
          <ac:spMkLst>
            <pc:docMk/>
            <pc:sldMk cId="0" sldId="310"/>
            <ac:spMk id="26" creationId="{1882FF8A-4836-7886-25AF-13C152D89B7A}"/>
          </ac:spMkLst>
        </pc:spChg>
        <pc:grpChg chg="del">
          <ac:chgData name="Matthew Martineau" userId="S::mmartineau@smoc.org::073ce0ee-5d7d-468d-8982-2f6aa7a904ba" providerId="AD" clId="Web-{78323F6D-4D15-DA8A-30A7-782AD7107369}" dt="2025-09-23T13:41:31.595" v="440"/>
          <ac:grpSpMkLst>
            <pc:docMk/>
            <pc:sldMk cId="0" sldId="310"/>
            <ac:grpSpMk id="2" creationId="{00000000-0000-0000-0000-000000000000}"/>
          </ac:grpSpMkLst>
        </pc:grpChg>
        <pc:picChg chg="add">
          <ac:chgData name="Matthew Martineau" userId="S::mmartineau@smoc.org::073ce0ee-5d7d-468d-8982-2f6aa7a904ba" providerId="AD" clId="Web-{78323F6D-4D15-DA8A-30A7-782AD7107369}" dt="2025-09-23T13:41:52.173" v="451"/>
          <ac:picMkLst>
            <pc:docMk/>
            <pc:sldMk cId="0" sldId="310"/>
            <ac:picMk id="20" creationId="{A583F2AA-FFD9-E1AB-B83C-4EA82AFDC6EB}"/>
          </ac:picMkLst>
        </pc:picChg>
        <pc:picChg chg="add">
          <ac:chgData name="Matthew Martineau" userId="S::mmartineau@smoc.org::073ce0ee-5d7d-468d-8982-2f6aa7a904ba" providerId="AD" clId="Web-{78323F6D-4D15-DA8A-30A7-782AD7107369}" dt="2025-09-23T13:41:52.188" v="452"/>
          <ac:picMkLst>
            <pc:docMk/>
            <pc:sldMk cId="0" sldId="310"/>
            <ac:picMk id="22" creationId="{BBE19294-0823-D2E0-2C47-ECFEFCFED826}"/>
          </ac:picMkLst>
        </pc:picChg>
        <pc:picChg chg="add">
          <ac:chgData name="Matthew Martineau" userId="S::mmartineau@smoc.org::073ce0ee-5d7d-468d-8982-2f6aa7a904ba" providerId="AD" clId="Web-{78323F6D-4D15-DA8A-30A7-782AD7107369}" dt="2025-09-23T13:41:52.220" v="455"/>
          <ac:picMkLst>
            <pc:docMk/>
            <pc:sldMk cId="0" sldId="310"/>
            <ac:picMk id="28" creationId="{D68DF23A-E5FF-2B4B-8818-9E990D88DA02}"/>
          </ac:picMkLst>
        </pc:picChg>
        <pc:picChg chg="add">
          <ac:chgData name="Matthew Martineau" userId="S::mmartineau@smoc.org::073ce0ee-5d7d-468d-8982-2f6aa7a904ba" providerId="AD" clId="Web-{78323F6D-4D15-DA8A-30A7-782AD7107369}" dt="2025-09-23T13:41:52.235" v="456"/>
          <ac:picMkLst>
            <pc:docMk/>
            <pc:sldMk cId="0" sldId="310"/>
            <ac:picMk id="30" creationId="{19820126-C9DB-4545-EDA5-F334201DEFB8}"/>
          </ac:picMkLst>
        </pc:picChg>
        <pc:picChg chg="add">
          <ac:chgData name="Matthew Martineau" userId="S::mmartineau@smoc.org::073ce0ee-5d7d-468d-8982-2f6aa7a904ba" providerId="AD" clId="Web-{78323F6D-4D15-DA8A-30A7-782AD7107369}" dt="2025-09-23T13:41:52.251" v="457"/>
          <ac:picMkLst>
            <pc:docMk/>
            <pc:sldMk cId="0" sldId="310"/>
            <ac:picMk id="32" creationId="{858F8984-143E-B048-6C6C-DCB89164F854}"/>
          </ac:picMkLst>
        </pc:picChg>
      </pc:sldChg>
      <pc:sldChg chg="addSp delSp modSp">
        <pc:chgData name="Matthew Martineau" userId="S::mmartineau@smoc.org::073ce0ee-5d7d-468d-8982-2f6aa7a904ba" providerId="AD" clId="Web-{78323F6D-4D15-DA8A-30A7-782AD7107369}" dt="2025-09-23T13:43:20.331" v="482"/>
        <pc:sldMkLst>
          <pc:docMk/>
          <pc:sldMk cId="0" sldId="312"/>
        </pc:sldMkLst>
        <pc:spChg chg="del">
          <ac:chgData name="Matthew Martineau" userId="S::mmartineau@smoc.org::073ce0ee-5d7d-468d-8982-2f6aa7a904ba" providerId="AD" clId="Web-{78323F6D-4D15-DA8A-30A7-782AD7107369}" dt="2025-09-23T13:43:18.189" v="474"/>
          <ac:spMkLst>
            <pc:docMk/>
            <pc:sldMk cId="0" sldId="312"/>
            <ac:spMk id="4" creationId="{00000000-0000-0000-0000-000000000000}"/>
          </ac:spMkLst>
        </pc:spChg>
        <pc:spChg chg="del">
          <ac:chgData name="Matthew Martineau" userId="S::mmartineau@smoc.org::073ce0ee-5d7d-468d-8982-2f6aa7a904ba" providerId="AD" clId="Web-{78323F6D-4D15-DA8A-30A7-782AD7107369}" dt="2025-09-23T13:43:18.189" v="473"/>
          <ac:spMkLst>
            <pc:docMk/>
            <pc:sldMk cId="0" sldId="312"/>
            <ac:spMk id="5" creationId="{00000000-0000-0000-0000-000000000000}"/>
          </ac:spMkLst>
        </pc:spChg>
        <pc:spChg chg="mod">
          <ac:chgData name="Matthew Martineau" userId="S::mmartineau@smoc.org::073ce0ee-5d7d-468d-8982-2f6aa7a904ba" providerId="AD" clId="Web-{78323F6D-4D15-DA8A-30A7-782AD7107369}" dt="2025-09-23T13:42:42.767" v="462" actId="1076"/>
          <ac:spMkLst>
            <pc:docMk/>
            <pc:sldMk cId="0" sldId="312"/>
            <ac:spMk id="12" creationId="{00000000-0000-0000-0000-000000000000}"/>
          </ac:spMkLst>
        </pc:spChg>
        <pc:spChg chg="del">
          <ac:chgData name="Matthew Martineau" userId="S::mmartineau@smoc.org::073ce0ee-5d7d-468d-8982-2f6aa7a904ba" providerId="AD" clId="Web-{78323F6D-4D15-DA8A-30A7-782AD7107369}" dt="2025-09-23T13:42:44.001" v="463"/>
          <ac:spMkLst>
            <pc:docMk/>
            <pc:sldMk cId="0" sldId="312"/>
            <ac:spMk id="13" creationId="{00000000-0000-0000-0000-000000000000}"/>
          </ac:spMkLst>
        </pc:spChg>
        <pc:spChg chg="mod">
          <ac:chgData name="Matthew Martineau" userId="S::mmartineau@smoc.org::073ce0ee-5d7d-468d-8982-2f6aa7a904ba" providerId="AD" clId="Web-{78323F6D-4D15-DA8A-30A7-782AD7107369}" dt="2025-09-23T13:43:16.423" v="470" actId="1076"/>
          <ac:spMkLst>
            <pc:docMk/>
            <pc:sldMk cId="0" sldId="312"/>
            <ac:spMk id="14" creationId="{00000000-0000-0000-0000-000000000000}"/>
          </ac:spMkLst>
        </pc:spChg>
        <pc:spChg chg="del">
          <ac:chgData name="Matthew Martineau" userId="S::mmartineau@smoc.org::073ce0ee-5d7d-468d-8982-2f6aa7a904ba" providerId="AD" clId="Web-{78323F6D-4D15-DA8A-30A7-782AD7107369}" dt="2025-09-23T13:43:18.189" v="472"/>
          <ac:spMkLst>
            <pc:docMk/>
            <pc:sldMk cId="0" sldId="312"/>
            <ac:spMk id="16" creationId="{B42550DA-C132-4AF3-B4FC-F8EB04E025C7}"/>
          </ac:spMkLst>
        </pc:spChg>
        <pc:spChg chg="del">
          <ac:chgData name="Matthew Martineau" userId="S::mmartineau@smoc.org::073ce0ee-5d7d-468d-8982-2f6aa7a904ba" providerId="AD" clId="Web-{78323F6D-4D15-DA8A-30A7-782AD7107369}" dt="2025-09-23T13:43:18.189" v="471"/>
          <ac:spMkLst>
            <pc:docMk/>
            <pc:sldMk cId="0" sldId="312"/>
            <ac:spMk id="17" creationId="{28D0B405-B299-4F9A-BE5C-CB51B8575F32}"/>
          </ac:spMkLst>
        </pc:spChg>
        <pc:spChg chg="add">
          <ac:chgData name="Matthew Martineau" userId="S::mmartineau@smoc.org::073ce0ee-5d7d-468d-8982-2f6aa7a904ba" providerId="AD" clId="Web-{78323F6D-4D15-DA8A-30A7-782AD7107369}" dt="2025-09-23T13:43:20.252" v="475"/>
          <ac:spMkLst>
            <pc:docMk/>
            <pc:sldMk cId="0" sldId="312"/>
            <ac:spMk id="19" creationId="{87C7BE47-9BD7-7BF5-B997-EF2D7E898757}"/>
          </ac:spMkLst>
        </pc:spChg>
        <pc:spChg chg="add">
          <ac:chgData name="Matthew Martineau" userId="S::mmartineau@smoc.org::073ce0ee-5d7d-468d-8982-2f6aa7a904ba" providerId="AD" clId="Web-{78323F6D-4D15-DA8A-30A7-782AD7107369}" dt="2025-09-23T13:43:20.298" v="478"/>
          <ac:spMkLst>
            <pc:docMk/>
            <pc:sldMk cId="0" sldId="312"/>
            <ac:spMk id="25" creationId="{ADA07A3D-9EDE-016E-EAAA-457A8B2A03DD}"/>
          </ac:spMkLst>
        </pc:spChg>
        <pc:spChg chg="add">
          <ac:chgData name="Matthew Martineau" userId="S::mmartineau@smoc.org::073ce0ee-5d7d-468d-8982-2f6aa7a904ba" providerId="AD" clId="Web-{78323F6D-4D15-DA8A-30A7-782AD7107369}" dt="2025-09-23T13:43:20.298" v="479"/>
          <ac:spMkLst>
            <pc:docMk/>
            <pc:sldMk cId="0" sldId="312"/>
            <ac:spMk id="27" creationId="{A834FF2F-B03A-B121-5010-447DED95A725}"/>
          </ac:spMkLst>
        </pc:spChg>
        <pc:grpChg chg="del">
          <ac:chgData name="Matthew Martineau" userId="S::mmartineau@smoc.org::073ce0ee-5d7d-468d-8982-2f6aa7a904ba" providerId="AD" clId="Web-{78323F6D-4D15-DA8A-30A7-782AD7107369}" dt="2025-09-23T13:42:34.454" v="458"/>
          <ac:grpSpMkLst>
            <pc:docMk/>
            <pc:sldMk cId="0" sldId="312"/>
            <ac:grpSpMk id="2" creationId="{00000000-0000-0000-0000-000000000000}"/>
          </ac:grpSpMkLst>
        </pc:grpChg>
        <pc:grpChg chg="mod">
          <ac:chgData name="Matthew Martineau" userId="S::mmartineau@smoc.org::073ce0ee-5d7d-468d-8982-2f6aa7a904ba" providerId="AD" clId="Web-{78323F6D-4D15-DA8A-30A7-782AD7107369}" dt="2025-09-23T13:43:07.330" v="467" actId="1076"/>
          <ac:grpSpMkLst>
            <pc:docMk/>
            <pc:sldMk cId="0" sldId="312"/>
            <ac:grpSpMk id="6" creationId="{00000000-0000-0000-0000-000000000000}"/>
          </ac:grpSpMkLst>
        </pc:grpChg>
        <pc:grpChg chg="mod">
          <ac:chgData name="Matthew Martineau" userId="S::mmartineau@smoc.org::073ce0ee-5d7d-468d-8982-2f6aa7a904ba" providerId="AD" clId="Web-{78323F6D-4D15-DA8A-30A7-782AD7107369}" dt="2025-09-23T13:43:07.408" v="468" actId="1076"/>
          <ac:grpSpMkLst>
            <pc:docMk/>
            <pc:sldMk cId="0" sldId="312"/>
            <ac:grpSpMk id="8" creationId="{00000000-0000-0000-0000-000000000000}"/>
          </ac:grpSpMkLst>
        </pc:grpChg>
        <pc:grpChg chg="mod">
          <ac:chgData name="Matthew Martineau" userId="S::mmartineau@smoc.org::073ce0ee-5d7d-468d-8982-2f6aa7a904ba" providerId="AD" clId="Web-{78323F6D-4D15-DA8A-30A7-782AD7107369}" dt="2025-09-23T13:43:07.486" v="469" actId="1076"/>
          <ac:grpSpMkLst>
            <pc:docMk/>
            <pc:sldMk cId="0" sldId="312"/>
            <ac:grpSpMk id="10" creationId="{00000000-0000-0000-0000-000000000000}"/>
          </ac:grpSpMkLst>
        </pc:grpChg>
        <pc:picChg chg="add">
          <ac:chgData name="Matthew Martineau" userId="S::mmartineau@smoc.org::073ce0ee-5d7d-468d-8982-2f6aa7a904ba" providerId="AD" clId="Web-{78323F6D-4D15-DA8A-30A7-782AD7107369}" dt="2025-09-23T13:43:20.252" v="476"/>
          <ac:picMkLst>
            <pc:docMk/>
            <pc:sldMk cId="0" sldId="312"/>
            <ac:picMk id="21" creationId="{35146B72-1CAF-09DE-807E-C4AB4A8ED240}"/>
          </ac:picMkLst>
        </pc:picChg>
        <pc:picChg chg="add">
          <ac:chgData name="Matthew Martineau" userId="S::mmartineau@smoc.org::073ce0ee-5d7d-468d-8982-2f6aa7a904ba" providerId="AD" clId="Web-{78323F6D-4D15-DA8A-30A7-782AD7107369}" dt="2025-09-23T13:43:20.283" v="477"/>
          <ac:picMkLst>
            <pc:docMk/>
            <pc:sldMk cId="0" sldId="312"/>
            <ac:picMk id="23" creationId="{32E03ADD-D909-2091-A673-5D476BB1AE5F}"/>
          </ac:picMkLst>
        </pc:picChg>
        <pc:picChg chg="add">
          <ac:chgData name="Matthew Martineau" userId="S::mmartineau@smoc.org::073ce0ee-5d7d-468d-8982-2f6aa7a904ba" providerId="AD" clId="Web-{78323F6D-4D15-DA8A-30A7-782AD7107369}" dt="2025-09-23T13:43:20.314" v="480"/>
          <ac:picMkLst>
            <pc:docMk/>
            <pc:sldMk cId="0" sldId="312"/>
            <ac:picMk id="29" creationId="{E2385D26-45AB-C4E1-15AE-2C7F4704DE73}"/>
          </ac:picMkLst>
        </pc:picChg>
        <pc:picChg chg="add">
          <ac:chgData name="Matthew Martineau" userId="S::mmartineau@smoc.org::073ce0ee-5d7d-468d-8982-2f6aa7a904ba" providerId="AD" clId="Web-{78323F6D-4D15-DA8A-30A7-782AD7107369}" dt="2025-09-23T13:43:20.314" v="481"/>
          <ac:picMkLst>
            <pc:docMk/>
            <pc:sldMk cId="0" sldId="312"/>
            <ac:picMk id="31" creationId="{053B3982-A846-AB37-9609-2987DC352BFE}"/>
          </ac:picMkLst>
        </pc:picChg>
        <pc:picChg chg="add">
          <ac:chgData name="Matthew Martineau" userId="S::mmartineau@smoc.org::073ce0ee-5d7d-468d-8982-2f6aa7a904ba" providerId="AD" clId="Web-{78323F6D-4D15-DA8A-30A7-782AD7107369}" dt="2025-09-23T13:43:20.331" v="482"/>
          <ac:picMkLst>
            <pc:docMk/>
            <pc:sldMk cId="0" sldId="312"/>
            <ac:picMk id="33" creationId="{50712315-108C-817D-E35E-66945B4F954E}"/>
          </ac:picMkLst>
        </pc:picChg>
      </pc:sldChg>
      <pc:sldChg chg="addSp delSp modSp">
        <pc:chgData name="Matthew Martineau" userId="S::mmartineau@smoc.org::073ce0ee-5d7d-468d-8982-2f6aa7a904ba" providerId="AD" clId="Web-{78323F6D-4D15-DA8A-30A7-782AD7107369}" dt="2025-09-23T13:44:37.768" v="508"/>
        <pc:sldMkLst>
          <pc:docMk/>
          <pc:sldMk cId="0" sldId="314"/>
        </pc:sldMkLst>
        <pc:spChg chg="del">
          <ac:chgData name="Matthew Martineau" userId="S::mmartineau@smoc.org::073ce0ee-5d7d-468d-8982-2f6aa7a904ba" providerId="AD" clId="Web-{78323F6D-4D15-DA8A-30A7-782AD7107369}" dt="2025-09-23T13:43:39.142" v="486"/>
          <ac:spMkLst>
            <pc:docMk/>
            <pc:sldMk cId="0" sldId="314"/>
            <ac:spMk id="4" creationId="{00000000-0000-0000-0000-000000000000}"/>
          </ac:spMkLst>
        </pc:spChg>
        <pc:spChg chg="del">
          <ac:chgData name="Matthew Martineau" userId="S::mmartineau@smoc.org::073ce0ee-5d7d-468d-8982-2f6aa7a904ba" providerId="AD" clId="Web-{78323F6D-4D15-DA8A-30A7-782AD7107369}" dt="2025-09-23T13:43:39.142" v="485"/>
          <ac:spMkLst>
            <pc:docMk/>
            <pc:sldMk cId="0" sldId="314"/>
            <ac:spMk id="5" creationId="{00000000-0000-0000-0000-000000000000}"/>
          </ac:spMkLst>
        </pc:spChg>
        <pc:spChg chg="mod">
          <ac:chgData name="Matthew Martineau" userId="S::mmartineau@smoc.org::073ce0ee-5d7d-468d-8982-2f6aa7a904ba" providerId="AD" clId="Web-{78323F6D-4D15-DA8A-30A7-782AD7107369}" dt="2025-09-23T13:43:56.517" v="492" actId="1076"/>
          <ac:spMkLst>
            <pc:docMk/>
            <pc:sldMk cId="0" sldId="314"/>
            <ac:spMk id="8" creationId="{00000000-0000-0000-0000-000000000000}"/>
          </ac:spMkLst>
        </pc:spChg>
        <pc:spChg chg="mod">
          <ac:chgData name="Matthew Martineau" userId="S::mmartineau@smoc.org::073ce0ee-5d7d-468d-8982-2f6aa7a904ba" providerId="AD" clId="Web-{78323F6D-4D15-DA8A-30A7-782AD7107369}" dt="2025-09-23T13:44:14.455" v="496" actId="1076"/>
          <ac:spMkLst>
            <pc:docMk/>
            <pc:sldMk cId="0" sldId="314"/>
            <ac:spMk id="11" creationId="{00000000-0000-0000-0000-000000000000}"/>
          </ac:spMkLst>
        </pc:spChg>
        <pc:spChg chg="del">
          <ac:chgData name="Matthew Martineau" userId="S::mmartineau@smoc.org::073ce0ee-5d7d-468d-8982-2f6aa7a904ba" providerId="AD" clId="Web-{78323F6D-4D15-DA8A-30A7-782AD7107369}" dt="2025-09-23T13:43:59.799" v="493"/>
          <ac:spMkLst>
            <pc:docMk/>
            <pc:sldMk cId="0" sldId="314"/>
            <ac:spMk id="12" creationId="{00000000-0000-0000-0000-000000000000}"/>
          </ac:spMkLst>
        </pc:spChg>
        <pc:spChg chg="mod">
          <ac:chgData name="Matthew Martineau" userId="S::mmartineau@smoc.org::073ce0ee-5d7d-468d-8982-2f6aa7a904ba" providerId="AD" clId="Web-{78323F6D-4D15-DA8A-30A7-782AD7107369}" dt="2025-09-23T13:44:34.893" v="500" actId="1076"/>
          <ac:spMkLst>
            <pc:docMk/>
            <pc:sldMk cId="0" sldId="314"/>
            <ac:spMk id="13" creationId="{00000000-0000-0000-0000-000000000000}"/>
          </ac:spMkLst>
        </pc:spChg>
        <pc:spChg chg="del">
          <ac:chgData name="Matthew Martineau" userId="S::mmartineau@smoc.org::073ce0ee-5d7d-468d-8982-2f6aa7a904ba" providerId="AD" clId="Web-{78323F6D-4D15-DA8A-30A7-782AD7107369}" dt="2025-09-23T13:43:46.924" v="488"/>
          <ac:spMkLst>
            <pc:docMk/>
            <pc:sldMk cId="0" sldId="314"/>
            <ac:spMk id="15" creationId="{1ADEA4EC-2AC2-4E1A-B55E-205CF72B0406}"/>
          </ac:spMkLst>
        </pc:spChg>
        <pc:spChg chg="del">
          <ac:chgData name="Matthew Martineau" userId="S::mmartineau@smoc.org::073ce0ee-5d7d-468d-8982-2f6aa7a904ba" providerId="AD" clId="Web-{78323F6D-4D15-DA8A-30A7-782AD7107369}" dt="2025-09-23T13:43:41.564" v="487"/>
          <ac:spMkLst>
            <pc:docMk/>
            <pc:sldMk cId="0" sldId="314"/>
            <ac:spMk id="16" creationId="{77D6D8E2-B9D1-4661-85E3-690366671855}"/>
          </ac:spMkLst>
        </pc:spChg>
        <pc:spChg chg="add">
          <ac:chgData name="Matthew Martineau" userId="S::mmartineau@smoc.org::073ce0ee-5d7d-468d-8982-2f6aa7a904ba" providerId="AD" clId="Web-{78323F6D-4D15-DA8A-30A7-782AD7107369}" dt="2025-09-23T13:44:37.675" v="501"/>
          <ac:spMkLst>
            <pc:docMk/>
            <pc:sldMk cId="0" sldId="314"/>
            <ac:spMk id="18" creationId="{557ABCB5-B8DA-73D6-3C1A-7E3625599E1D}"/>
          </ac:spMkLst>
        </pc:spChg>
        <pc:spChg chg="add">
          <ac:chgData name="Matthew Martineau" userId="S::mmartineau@smoc.org::073ce0ee-5d7d-468d-8982-2f6aa7a904ba" providerId="AD" clId="Web-{78323F6D-4D15-DA8A-30A7-782AD7107369}" dt="2025-09-23T13:44:37.737" v="504"/>
          <ac:spMkLst>
            <pc:docMk/>
            <pc:sldMk cId="0" sldId="314"/>
            <ac:spMk id="24" creationId="{FD20D03A-B7EC-BB7F-BC75-0B5419B7A0D6}"/>
          </ac:spMkLst>
        </pc:spChg>
        <pc:spChg chg="add">
          <ac:chgData name="Matthew Martineau" userId="S::mmartineau@smoc.org::073ce0ee-5d7d-468d-8982-2f6aa7a904ba" providerId="AD" clId="Web-{78323F6D-4D15-DA8A-30A7-782AD7107369}" dt="2025-09-23T13:44:37.737" v="505"/>
          <ac:spMkLst>
            <pc:docMk/>
            <pc:sldMk cId="0" sldId="314"/>
            <ac:spMk id="26" creationId="{06694784-BB80-37A3-EAA1-BD646A49FD85}"/>
          </ac:spMkLst>
        </pc:spChg>
        <pc:grpChg chg="del mod">
          <ac:chgData name="Matthew Martineau" userId="S::mmartineau@smoc.org::073ce0ee-5d7d-468d-8982-2f6aa7a904ba" providerId="AD" clId="Web-{78323F6D-4D15-DA8A-30A7-782AD7107369}" dt="2025-09-23T13:43:39.064" v="484"/>
          <ac:grpSpMkLst>
            <pc:docMk/>
            <pc:sldMk cId="0" sldId="314"/>
            <ac:grpSpMk id="2" creationId="{00000000-0000-0000-0000-000000000000}"/>
          </ac:grpSpMkLst>
        </pc:grpChg>
        <pc:grpChg chg="mod">
          <ac:chgData name="Matthew Martineau" userId="S::mmartineau@smoc.org::073ce0ee-5d7d-468d-8982-2f6aa7a904ba" providerId="AD" clId="Web-{78323F6D-4D15-DA8A-30A7-782AD7107369}" dt="2025-09-23T13:44:26.940" v="499" actId="14100"/>
          <ac:grpSpMkLst>
            <pc:docMk/>
            <pc:sldMk cId="0" sldId="314"/>
            <ac:grpSpMk id="6" creationId="{00000000-0000-0000-0000-000000000000}"/>
          </ac:grpSpMkLst>
        </pc:grpChg>
        <pc:grpChg chg="mod">
          <ac:chgData name="Matthew Martineau" userId="S::mmartineau@smoc.org::073ce0ee-5d7d-468d-8982-2f6aa7a904ba" providerId="AD" clId="Web-{78323F6D-4D15-DA8A-30A7-782AD7107369}" dt="2025-09-23T13:44:14.440" v="495" actId="1076"/>
          <ac:grpSpMkLst>
            <pc:docMk/>
            <pc:sldMk cId="0" sldId="314"/>
            <ac:grpSpMk id="9" creationId="{00000000-0000-0000-0000-000000000000}"/>
          </ac:grpSpMkLst>
        </pc:grpChg>
        <pc:picChg chg="add">
          <ac:chgData name="Matthew Martineau" userId="S::mmartineau@smoc.org::073ce0ee-5d7d-468d-8982-2f6aa7a904ba" providerId="AD" clId="Web-{78323F6D-4D15-DA8A-30A7-782AD7107369}" dt="2025-09-23T13:44:37.690" v="502"/>
          <ac:picMkLst>
            <pc:docMk/>
            <pc:sldMk cId="0" sldId="314"/>
            <ac:picMk id="20" creationId="{5982D20F-8BBA-1308-4788-75C064B6D33C}"/>
          </ac:picMkLst>
        </pc:picChg>
        <pc:picChg chg="add">
          <ac:chgData name="Matthew Martineau" userId="S::mmartineau@smoc.org::073ce0ee-5d7d-468d-8982-2f6aa7a904ba" providerId="AD" clId="Web-{78323F6D-4D15-DA8A-30A7-782AD7107369}" dt="2025-09-23T13:44:37.721" v="503"/>
          <ac:picMkLst>
            <pc:docMk/>
            <pc:sldMk cId="0" sldId="314"/>
            <ac:picMk id="22" creationId="{6B3283E4-0969-9CAD-1B6D-BA56D2BD9431}"/>
          </ac:picMkLst>
        </pc:picChg>
        <pc:picChg chg="add">
          <ac:chgData name="Matthew Martineau" userId="S::mmartineau@smoc.org::073ce0ee-5d7d-468d-8982-2f6aa7a904ba" providerId="AD" clId="Web-{78323F6D-4D15-DA8A-30A7-782AD7107369}" dt="2025-09-23T13:44:37.753" v="506"/>
          <ac:picMkLst>
            <pc:docMk/>
            <pc:sldMk cId="0" sldId="314"/>
            <ac:picMk id="28" creationId="{E21D477C-A984-78BE-088D-605F11038200}"/>
          </ac:picMkLst>
        </pc:picChg>
        <pc:picChg chg="add">
          <ac:chgData name="Matthew Martineau" userId="S::mmartineau@smoc.org::073ce0ee-5d7d-468d-8982-2f6aa7a904ba" providerId="AD" clId="Web-{78323F6D-4D15-DA8A-30A7-782AD7107369}" dt="2025-09-23T13:44:37.753" v="507"/>
          <ac:picMkLst>
            <pc:docMk/>
            <pc:sldMk cId="0" sldId="314"/>
            <ac:picMk id="30" creationId="{0C8B4336-A414-D45F-5371-98E586ACD54D}"/>
          </ac:picMkLst>
        </pc:picChg>
        <pc:picChg chg="add">
          <ac:chgData name="Matthew Martineau" userId="S::mmartineau@smoc.org::073ce0ee-5d7d-468d-8982-2f6aa7a904ba" providerId="AD" clId="Web-{78323F6D-4D15-DA8A-30A7-782AD7107369}" dt="2025-09-23T13:44:37.768" v="508"/>
          <ac:picMkLst>
            <pc:docMk/>
            <pc:sldMk cId="0" sldId="314"/>
            <ac:picMk id="32" creationId="{069C0257-F0E1-639A-D1A5-CA50F3BE6F27}"/>
          </ac:picMkLst>
        </pc:picChg>
      </pc:sldChg>
      <pc:sldChg chg="addSp delSp modSp">
        <pc:chgData name="Matthew Martineau" userId="S::mmartineau@smoc.org::073ce0ee-5d7d-468d-8982-2f6aa7a904ba" providerId="AD" clId="Web-{78323F6D-4D15-DA8A-30A7-782AD7107369}" dt="2025-09-23T13:45:04.597" v="526"/>
        <pc:sldMkLst>
          <pc:docMk/>
          <pc:sldMk cId="0" sldId="316"/>
        </pc:sldMkLst>
        <pc:spChg chg="del">
          <ac:chgData name="Matthew Martineau" userId="S::mmartineau@smoc.org::073ce0ee-5d7d-468d-8982-2f6aa7a904ba" providerId="AD" clId="Web-{78323F6D-4D15-DA8A-30A7-782AD7107369}" dt="2025-09-23T13:44:47.753" v="513"/>
          <ac:spMkLst>
            <pc:docMk/>
            <pc:sldMk cId="0" sldId="316"/>
            <ac:spMk id="4" creationId="{00000000-0000-0000-0000-000000000000}"/>
          </ac:spMkLst>
        </pc:spChg>
        <pc:spChg chg="del">
          <ac:chgData name="Matthew Martineau" userId="S::mmartineau@smoc.org::073ce0ee-5d7d-468d-8982-2f6aa7a904ba" providerId="AD" clId="Web-{78323F6D-4D15-DA8A-30A7-782AD7107369}" dt="2025-09-23T13:44:47.753" v="512"/>
          <ac:spMkLst>
            <pc:docMk/>
            <pc:sldMk cId="0" sldId="316"/>
            <ac:spMk id="5" creationId="{00000000-0000-0000-0000-000000000000}"/>
          </ac:spMkLst>
        </pc:spChg>
        <pc:spChg chg="mod">
          <ac:chgData name="Matthew Martineau" userId="S::mmartineau@smoc.org::073ce0ee-5d7d-468d-8982-2f6aa7a904ba" providerId="AD" clId="Web-{78323F6D-4D15-DA8A-30A7-782AD7107369}" dt="2025-09-23T13:44:59.550" v="517" actId="1076"/>
          <ac:spMkLst>
            <pc:docMk/>
            <pc:sldMk cId="0" sldId="316"/>
            <ac:spMk id="6" creationId="{00000000-0000-0000-0000-000000000000}"/>
          </ac:spMkLst>
        </pc:spChg>
        <pc:spChg chg="del">
          <ac:chgData name="Matthew Martineau" userId="S::mmartineau@smoc.org::073ce0ee-5d7d-468d-8982-2f6aa7a904ba" providerId="AD" clId="Web-{78323F6D-4D15-DA8A-30A7-782AD7107369}" dt="2025-09-23T13:45:01.894" v="518"/>
          <ac:spMkLst>
            <pc:docMk/>
            <pc:sldMk cId="0" sldId="316"/>
            <ac:spMk id="11" creationId="{00000000-0000-0000-0000-000000000000}"/>
          </ac:spMkLst>
        </pc:spChg>
        <pc:spChg chg="del">
          <ac:chgData name="Matthew Martineau" userId="S::mmartineau@smoc.org::073ce0ee-5d7d-468d-8982-2f6aa7a904ba" providerId="AD" clId="Web-{78323F6D-4D15-DA8A-30A7-782AD7107369}" dt="2025-09-23T13:44:47.753" v="511"/>
          <ac:spMkLst>
            <pc:docMk/>
            <pc:sldMk cId="0" sldId="316"/>
            <ac:spMk id="13" creationId="{7CDD3B48-389F-4230-829E-098C28DFF180}"/>
          </ac:spMkLst>
        </pc:spChg>
        <pc:spChg chg="del">
          <ac:chgData name="Matthew Martineau" userId="S::mmartineau@smoc.org::073ce0ee-5d7d-468d-8982-2f6aa7a904ba" providerId="AD" clId="Web-{78323F6D-4D15-DA8A-30A7-782AD7107369}" dt="2025-09-23T13:44:47.753" v="510"/>
          <ac:spMkLst>
            <pc:docMk/>
            <pc:sldMk cId="0" sldId="316"/>
            <ac:spMk id="14" creationId="{3FD60E84-0BE5-416D-8B49-46B3889E5904}"/>
          </ac:spMkLst>
        </pc:spChg>
        <pc:spChg chg="add">
          <ac:chgData name="Matthew Martineau" userId="S::mmartineau@smoc.org::073ce0ee-5d7d-468d-8982-2f6aa7a904ba" providerId="AD" clId="Web-{78323F6D-4D15-DA8A-30A7-782AD7107369}" dt="2025-09-23T13:45:04.503" v="519"/>
          <ac:spMkLst>
            <pc:docMk/>
            <pc:sldMk cId="0" sldId="316"/>
            <ac:spMk id="16" creationId="{A8A6F598-3761-F434-DBEC-65D50C8A821A}"/>
          </ac:spMkLst>
        </pc:spChg>
        <pc:spChg chg="add">
          <ac:chgData name="Matthew Martineau" userId="S::mmartineau@smoc.org::073ce0ee-5d7d-468d-8982-2f6aa7a904ba" providerId="AD" clId="Web-{78323F6D-4D15-DA8A-30A7-782AD7107369}" dt="2025-09-23T13:45:04.550" v="522"/>
          <ac:spMkLst>
            <pc:docMk/>
            <pc:sldMk cId="0" sldId="316"/>
            <ac:spMk id="22" creationId="{B50C490A-52A5-2C25-CA14-309DD1718946}"/>
          </ac:spMkLst>
        </pc:spChg>
        <pc:spChg chg="add">
          <ac:chgData name="Matthew Martineau" userId="S::mmartineau@smoc.org::073ce0ee-5d7d-468d-8982-2f6aa7a904ba" providerId="AD" clId="Web-{78323F6D-4D15-DA8A-30A7-782AD7107369}" dt="2025-09-23T13:45:04.566" v="523"/>
          <ac:spMkLst>
            <pc:docMk/>
            <pc:sldMk cId="0" sldId="316"/>
            <ac:spMk id="24" creationId="{33B8E069-F9A6-40E3-84EE-6C4C1500378E}"/>
          </ac:spMkLst>
        </pc:spChg>
        <pc:grpChg chg="del">
          <ac:chgData name="Matthew Martineau" userId="S::mmartineau@smoc.org::073ce0ee-5d7d-468d-8982-2f6aa7a904ba" providerId="AD" clId="Web-{78323F6D-4D15-DA8A-30A7-782AD7107369}" dt="2025-09-23T13:44:45.659" v="509"/>
          <ac:grpSpMkLst>
            <pc:docMk/>
            <pc:sldMk cId="0" sldId="316"/>
            <ac:grpSpMk id="2" creationId="{00000000-0000-0000-0000-000000000000}"/>
          </ac:grpSpMkLst>
        </pc:grpChg>
        <pc:picChg chg="add">
          <ac:chgData name="Matthew Martineau" userId="S::mmartineau@smoc.org::073ce0ee-5d7d-468d-8982-2f6aa7a904ba" providerId="AD" clId="Web-{78323F6D-4D15-DA8A-30A7-782AD7107369}" dt="2025-09-23T13:45:04.519" v="520"/>
          <ac:picMkLst>
            <pc:docMk/>
            <pc:sldMk cId="0" sldId="316"/>
            <ac:picMk id="18" creationId="{AA8105B5-C368-5BE7-4C56-447B5A7E59FA}"/>
          </ac:picMkLst>
        </pc:picChg>
        <pc:picChg chg="add">
          <ac:chgData name="Matthew Martineau" userId="S::mmartineau@smoc.org::073ce0ee-5d7d-468d-8982-2f6aa7a904ba" providerId="AD" clId="Web-{78323F6D-4D15-DA8A-30A7-782AD7107369}" dt="2025-09-23T13:45:04.534" v="521"/>
          <ac:picMkLst>
            <pc:docMk/>
            <pc:sldMk cId="0" sldId="316"/>
            <ac:picMk id="20" creationId="{9DDE9036-614A-4FBD-5D00-A60A8B1F1C99}"/>
          </ac:picMkLst>
        </pc:picChg>
        <pc:picChg chg="add">
          <ac:chgData name="Matthew Martineau" userId="S::mmartineau@smoc.org::073ce0ee-5d7d-468d-8982-2f6aa7a904ba" providerId="AD" clId="Web-{78323F6D-4D15-DA8A-30A7-782AD7107369}" dt="2025-09-23T13:45:04.581" v="524"/>
          <ac:picMkLst>
            <pc:docMk/>
            <pc:sldMk cId="0" sldId="316"/>
            <ac:picMk id="26" creationId="{38BF9A43-412D-4F33-7DAC-7E5D2DEA28E8}"/>
          </ac:picMkLst>
        </pc:picChg>
        <pc:picChg chg="add">
          <ac:chgData name="Matthew Martineau" userId="S::mmartineau@smoc.org::073ce0ee-5d7d-468d-8982-2f6aa7a904ba" providerId="AD" clId="Web-{78323F6D-4D15-DA8A-30A7-782AD7107369}" dt="2025-09-23T13:45:04.581" v="525"/>
          <ac:picMkLst>
            <pc:docMk/>
            <pc:sldMk cId="0" sldId="316"/>
            <ac:picMk id="28" creationId="{0C5F53B2-FA0B-729A-B93E-083A04203F35}"/>
          </ac:picMkLst>
        </pc:picChg>
        <pc:picChg chg="add">
          <ac:chgData name="Matthew Martineau" userId="S::mmartineau@smoc.org::073ce0ee-5d7d-468d-8982-2f6aa7a904ba" providerId="AD" clId="Web-{78323F6D-4D15-DA8A-30A7-782AD7107369}" dt="2025-09-23T13:45:04.597" v="526"/>
          <ac:picMkLst>
            <pc:docMk/>
            <pc:sldMk cId="0" sldId="316"/>
            <ac:picMk id="30" creationId="{6E7FBE4F-A9AA-32E3-C460-B4523436AC68}"/>
          </ac:picMkLst>
        </pc:picChg>
      </pc:sldChg>
      <pc:sldChg chg="addSp delSp modSp">
        <pc:chgData name="Matthew Martineau" userId="S::mmartineau@smoc.org::073ce0ee-5d7d-468d-8982-2f6aa7a904ba" providerId="AD" clId="Web-{78323F6D-4D15-DA8A-30A7-782AD7107369}" dt="2025-09-23T13:45:36.053" v="546"/>
        <pc:sldMkLst>
          <pc:docMk/>
          <pc:sldMk cId="0" sldId="318"/>
        </pc:sldMkLst>
        <pc:spChg chg="del topLvl">
          <ac:chgData name="Matthew Martineau" userId="S::mmartineau@smoc.org::073ce0ee-5d7d-468d-8982-2f6aa7a904ba" providerId="AD" clId="Web-{78323F6D-4D15-DA8A-30A7-782AD7107369}" dt="2025-09-23T13:45:16.426" v="529"/>
          <ac:spMkLst>
            <pc:docMk/>
            <pc:sldMk cId="0" sldId="318"/>
            <ac:spMk id="3" creationId="{00000000-0000-0000-0000-000000000000}"/>
          </ac:spMkLst>
        </pc:spChg>
        <pc:spChg chg="del">
          <ac:chgData name="Matthew Martineau" userId="S::mmartineau@smoc.org::073ce0ee-5d7d-468d-8982-2f6aa7a904ba" providerId="AD" clId="Web-{78323F6D-4D15-DA8A-30A7-782AD7107369}" dt="2025-09-23T13:45:20.067" v="533"/>
          <ac:spMkLst>
            <pc:docMk/>
            <pc:sldMk cId="0" sldId="318"/>
            <ac:spMk id="4" creationId="{00000000-0000-0000-0000-000000000000}"/>
          </ac:spMkLst>
        </pc:spChg>
        <pc:spChg chg="del">
          <ac:chgData name="Matthew Martineau" userId="S::mmartineau@smoc.org::073ce0ee-5d7d-468d-8982-2f6aa7a904ba" providerId="AD" clId="Web-{78323F6D-4D15-DA8A-30A7-782AD7107369}" dt="2025-09-23T13:45:20.067" v="532"/>
          <ac:spMkLst>
            <pc:docMk/>
            <pc:sldMk cId="0" sldId="318"/>
            <ac:spMk id="5" creationId="{00000000-0000-0000-0000-000000000000}"/>
          </ac:spMkLst>
        </pc:spChg>
        <pc:spChg chg="mod">
          <ac:chgData name="Matthew Martineau" userId="S::mmartineau@smoc.org::073ce0ee-5d7d-468d-8982-2f6aa7a904ba" providerId="AD" clId="Web-{78323F6D-4D15-DA8A-30A7-782AD7107369}" dt="2025-09-23T13:45:31.677" v="537" actId="1076"/>
          <ac:spMkLst>
            <pc:docMk/>
            <pc:sldMk cId="0" sldId="318"/>
            <ac:spMk id="6" creationId="{00000000-0000-0000-0000-000000000000}"/>
          </ac:spMkLst>
        </pc:spChg>
        <pc:spChg chg="mod">
          <ac:chgData name="Matthew Martineau" userId="S::mmartineau@smoc.org::073ce0ee-5d7d-468d-8982-2f6aa7a904ba" providerId="AD" clId="Web-{78323F6D-4D15-DA8A-30A7-782AD7107369}" dt="2025-09-23T13:45:14.066" v="527" actId="1076"/>
          <ac:spMkLst>
            <pc:docMk/>
            <pc:sldMk cId="0" sldId="318"/>
            <ac:spMk id="8" creationId="{00000000-0000-0000-0000-000000000000}"/>
          </ac:spMkLst>
        </pc:spChg>
        <pc:spChg chg="del">
          <ac:chgData name="Matthew Martineau" userId="S::mmartineau@smoc.org::073ce0ee-5d7d-468d-8982-2f6aa7a904ba" providerId="AD" clId="Web-{78323F6D-4D15-DA8A-30A7-782AD7107369}" dt="2025-09-23T13:45:34.006" v="538"/>
          <ac:spMkLst>
            <pc:docMk/>
            <pc:sldMk cId="0" sldId="318"/>
            <ac:spMk id="9" creationId="{00000000-0000-0000-0000-000000000000}"/>
          </ac:spMkLst>
        </pc:spChg>
        <pc:spChg chg="del">
          <ac:chgData name="Matthew Martineau" userId="S::mmartineau@smoc.org::073ce0ee-5d7d-468d-8982-2f6aa7a904ba" providerId="AD" clId="Web-{78323F6D-4D15-DA8A-30A7-782AD7107369}" dt="2025-09-23T13:45:20.067" v="531"/>
          <ac:spMkLst>
            <pc:docMk/>
            <pc:sldMk cId="0" sldId="318"/>
            <ac:spMk id="11" creationId="{4AA64DE5-E9B1-4FA8-92DB-69D3A89B369D}"/>
          </ac:spMkLst>
        </pc:spChg>
        <pc:spChg chg="del">
          <ac:chgData name="Matthew Martineau" userId="S::mmartineau@smoc.org::073ce0ee-5d7d-468d-8982-2f6aa7a904ba" providerId="AD" clId="Web-{78323F6D-4D15-DA8A-30A7-782AD7107369}" dt="2025-09-23T13:45:20.067" v="530"/>
          <ac:spMkLst>
            <pc:docMk/>
            <pc:sldMk cId="0" sldId="318"/>
            <ac:spMk id="12" creationId="{84063E56-A575-498C-82C8-85FD69CE5FEA}"/>
          </ac:spMkLst>
        </pc:spChg>
        <pc:spChg chg="add">
          <ac:chgData name="Matthew Martineau" userId="S::mmartineau@smoc.org::073ce0ee-5d7d-468d-8982-2f6aa7a904ba" providerId="AD" clId="Web-{78323F6D-4D15-DA8A-30A7-782AD7107369}" dt="2025-09-23T13:45:35.959" v="539"/>
          <ac:spMkLst>
            <pc:docMk/>
            <pc:sldMk cId="0" sldId="318"/>
            <ac:spMk id="14" creationId="{AEFCA77E-368E-620D-44F0-F4E6C5163264}"/>
          </ac:spMkLst>
        </pc:spChg>
        <pc:spChg chg="add">
          <ac:chgData name="Matthew Martineau" userId="S::mmartineau@smoc.org::073ce0ee-5d7d-468d-8982-2f6aa7a904ba" providerId="AD" clId="Web-{78323F6D-4D15-DA8A-30A7-782AD7107369}" dt="2025-09-23T13:45:36.006" v="542"/>
          <ac:spMkLst>
            <pc:docMk/>
            <pc:sldMk cId="0" sldId="318"/>
            <ac:spMk id="20" creationId="{2227B03F-0346-378C-1840-03B176C7262C}"/>
          </ac:spMkLst>
        </pc:spChg>
        <pc:spChg chg="add">
          <ac:chgData name="Matthew Martineau" userId="S::mmartineau@smoc.org::073ce0ee-5d7d-468d-8982-2f6aa7a904ba" providerId="AD" clId="Web-{78323F6D-4D15-DA8A-30A7-782AD7107369}" dt="2025-09-23T13:45:36.021" v="543"/>
          <ac:spMkLst>
            <pc:docMk/>
            <pc:sldMk cId="0" sldId="318"/>
            <ac:spMk id="22" creationId="{AF27284A-B8E4-35CF-8B84-620805E05232}"/>
          </ac:spMkLst>
        </pc:spChg>
        <pc:grpChg chg="del mod">
          <ac:chgData name="Matthew Martineau" userId="S::mmartineau@smoc.org::073ce0ee-5d7d-468d-8982-2f6aa7a904ba" providerId="AD" clId="Web-{78323F6D-4D15-DA8A-30A7-782AD7107369}" dt="2025-09-23T13:45:16.426" v="529"/>
          <ac:grpSpMkLst>
            <pc:docMk/>
            <pc:sldMk cId="0" sldId="318"/>
            <ac:grpSpMk id="2" creationId="{00000000-0000-0000-0000-000000000000}"/>
          </ac:grpSpMkLst>
        </pc:grpChg>
        <pc:picChg chg="add">
          <ac:chgData name="Matthew Martineau" userId="S::mmartineau@smoc.org::073ce0ee-5d7d-468d-8982-2f6aa7a904ba" providerId="AD" clId="Web-{78323F6D-4D15-DA8A-30A7-782AD7107369}" dt="2025-09-23T13:45:35.974" v="540"/>
          <ac:picMkLst>
            <pc:docMk/>
            <pc:sldMk cId="0" sldId="318"/>
            <ac:picMk id="16" creationId="{EFC17277-1283-F99D-10C6-48ECB5503EE1}"/>
          </ac:picMkLst>
        </pc:picChg>
        <pc:picChg chg="add">
          <ac:chgData name="Matthew Martineau" userId="S::mmartineau@smoc.org::073ce0ee-5d7d-468d-8982-2f6aa7a904ba" providerId="AD" clId="Web-{78323F6D-4D15-DA8A-30A7-782AD7107369}" dt="2025-09-23T13:45:35.990" v="541"/>
          <ac:picMkLst>
            <pc:docMk/>
            <pc:sldMk cId="0" sldId="318"/>
            <ac:picMk id="18" creationId="{5A80A755-8F56-6428-ADC9-CDCED19D71BD}"/>
          </ac:picMkLst>
        </pc:picChg>
        <pc:picChg chg="add">
          <ac:chgData name="Matthew Martineau" userId="S::mmartineau@smoc.org::073ce0ee-5d7d-468d-8982-2f6aa7a904ba" providerId="AD" clId="Web-{78323F6D-4D15-DA8A-30A7-782AD7107369}" dt="2025-09-23T13:45:36.021" v="544"/>
          <ac:picMkLst>
            <pc:docMk/>
            <pc:sldMk cId="0" sldId="318"/>
            <ac:picMk id="24" creationId="{5743E14D-3745-6A8D-442B-F540C0D8FA12}"/>
          </ac:picMkLst>
        </pc:picChg>
        <pc:picChg chg="add">
          <ac:chgData name="Matthew Martineau" userId="S::mmartineau@smoc.org::073ce0ee-5d7d-468d-8982-2f6aa7a904ba" providerId="AD" clId="Web-{78323F6D-4D15-DA8A-30A7-782AD7107369}" dt="2025-09-23T13:45:36.037" v="545"/>
          <ac:picMkLst>
            <pc:docMk/>
            <pc:sldMk cId="0" sldId="318"/>
            <ac:picMk id="26" creationId="{75F5CB74-DA1D-AC90-8645-6A61E39455E1}"/>
          </ac:picMkLst>
        </pc:picChg>
        <pc:picChg chg="add">
          <ac:chgData name="Matthew Martineau" userId="S::mmartineau@smoc.org::073ce0ee-5d7d-468d-8982-2f6aa7a904ba" providerId="AD" clId="Web-{78323F6D-4D15-DA8A-30A7-782AD7107369}" dt="2025-09-23T13:45:36.053" v="546"/>
          <ac:picMkLst>
            <pc:docMk/>
            <pc:sldMk cId="0" sldId="318"/>
            <ac:picMk id="28" creationId="{53297ED1-CC6B-6604-1674-81D10F7ADBCF}"/>
          </ac:picMkLst>
        </pc:picChg>
      </pc:sldChg>
      <pc:sldChg chg="addSp delSp modSp">
        <pc:chgData name="Matthew Martineau" userId="S::mmartineau@smoc.org::073ce0ee-5d7d-468d-8982-2f6aa7a904ba" providerId="AD" clId="Web-{78323F6D-4D15-DA8A-30A7-782AD7107369}" dt="2025-09-23T13:45:59.039" v="563"/>
        <pc:sldMkLst>
          <pc:docMk/>
          <pc:sldMk cId="0" sldId="320"/>
        </pc:sldMkLst>
        <pc:spChg chg="del">
          <ac:chgData name="Matthew Martineau" userId="S::mmartineau@smoc.org::073ce0ee-5d7d-468d-8982-2f6aa7a904ba" providerId="AD" clId="Web-{78323F6D-4D15-DA8A-30A7-782AD7107369}" dt="2025-09-23T13:45:49.038" v="551"/>
          <ac:spMkLst>
            <pc:docMk/>
            <pc:sldMk cId="0" sldId="320"/>
            <ac:spMk id="4" creationId="{00000000-0000-0000-0000-000000000000}"/>
          </ac:spMkLst>
        </pc:spChg>
        <pc:spChg chg="del">
          <ac:chgData name="Matthew Martineau" userId="S::mmartineau@smoc.org::073ce0ee-5d7d-468d-8982-2f6aa7a904ba" providerId="AD" clId="Web-{78323F6D-4D15-DA8A-30A7-782AD7107369}" dt="2025-09-23T13:45:49.022" v="550"/>
          <ac:spMkLst>
            <pc:docMk/>
            <pc:sldMk cId="0" sldId="320"/>
            <ac:spMk id="5" creationId="{00000000-0000-0000-0000-000000000000}"/>
          </ac:spMkLst>
        </pc:spChg>
        <pc:spChg chg="mod">
          <ac:chgData name="Matthew Martineau" userId="S::mmartineau@smoc.org::073ce0ee-5d7d-468d-8982-2f6aa7a904ba" providerId="AD" clId="Web-{78323F6D-4D15-DA8A-30A7-782AD7107369}" dt="2025-09-23T13:45:57.085" v="555" actId="1076"/>
          <ac:spMkLst>
            <pc:docMk/>
            <pc:sldMk cId="0" sldId="320"/>
            <ac:spMk id="9" creationId="{00000000-0000-0000-0000-000000000000}"/>
          </ac:spMkLst>
        </pc:spChg>
        <pc:spChg chg="del">
          <ac:chgData name="Matthew Martineau" userId="S::mmartineau@smoc.org::073ce0ee-5d7d-468d-8982-2f6aa7a904ba" providerId="AD" clId="Web-{78323F6D-4D15-DA8A-30A7-782AD7107369}" dt="2025-09-23T13:45:49.022" v="549"/>
          <ac:spMkLst>
            <pc:docMk/>
            <pc:sldMk cId="0" sldId="320"/>
            <ac:spMk id="15" creationId="{D08228F2-8DA9-401F-88CB-B53345AB7C2B}"/>
          </ac:spMkLst>
        </pc:spChg>
        <pc:spChg chg="del">
          <ac:chgData name="Matthew Martineau" userId="S::mmartineau@smoc.org::073ce0ee-5d7d-468d-8982-2f6aa7a904ba" providerId="AD" clId="Web-{78323F6D-4D15-DA8A-30A7-782AD7107369}" dt="2025-09-23T13:45:49.022" v="548"/>
          <ac:spMkLst>
            <pc:docMk/>
            <pc:sldMk cId="0" sldId="320"/>
            <ac:spMk id="16" creationId="{7D4626D2-9835-48F7-9A6F-A8FE2D7BACDE}"/>
          </ac:spMkLst>
        </pc:spChg>
        <pc:spChg chg="add">
          <ac:chgData name="Matthew Martineau" userId="S::mmartineau@smoc.org::073ce0ee-5d7d-468d-8982-2f6aa7a904ba" providerId="AD" clId="Web-{78323F6D-4D15-DA8A-30A7-782AD7107369}" dt="2025-09-23T13:45:58.945" v="556"/>
          <ac:spMkLst>
            <pc:docMk/>
            <pc:sldMk cId="0" sldId="320"/>
            <ac:spMk id="18" creationId="{A40F3527-B9C6-F937-2CCA-66C8FC517C2F}"/>
          </ac:spMkLst>
        </pc:spChg>
        <pc:spChg chg="add">
          <ac:chgData name="Matthew Martineau" userId="S::mmartineau@smoc.org::073ce0ee-5d7d-468d-8982-2f6aa7a904ba" providerId="AD" clId="Web-{78323F6D-4D15-DA8A-30A7-782AD7107369}" dt="2025-09-23T13:45:58.992" v="559"/>
          <ac:spMkLst>
            <pc:docMk/>
            <pc:sldMk cId="0" sldId="320"/>
            <ac:spMk id="24" creationId="{D1A6B08C-B785-66C0-421C-E8EBCE9DB450}"/>
          </ac:spMkLst>
        </pc:spChg>
        <pc:spChg chg="add">
          <ac:chgData name="Matthew Martineau" userId="S::mmartineau@smoc.org::073ce0ee-5d7d-468d-8982-2f6aa7a904ba" providerId="AD" clId="Web-{78323F6D-4D15-DA8A-30A7-782AD7107369}" dt="2025-09-23T13:45:59.007" v="560"/>
          <ac:spMkLst>
            <pc:docMk/>
            <pc:sldMk cId="0" sldId="320"/>
            <ac:spMk id="26" creationId="{B1BB17A3-FD36-AB4E-1AA7-0CB3C3965E8F}"/>
          </ac:spMkLst>
        </pc:spChg>
        <pc:grpChg chg="del">
          <ac:chgData name="Matthew Martineau" userId="S::mmartineau@smoc.org::073ce0ee-5d7d-468d-8982-2f6aa7a904ba" providerId="AD" clId="Web-{78323F6D-4D15-DA8A-30A7-782AD7107369}" dt="2025-09-23T13:45:43.678" v="547"/>
          <ac:grpSpMkLst>
            <pc:docMk/>
            <pc:sldMk cId="0" sldId="320"/>
            <ac:grpSpMk id="2" creationId="{00000000-0000-0000-0000-000000000000}"/>
          </ac:grpSpMkLst>
        </pc:grpChg>
        <pc:picChg chg="add">
          <ac:chgData name="Matthew Martineau" userId="S::mmartineau@smoc.org::073ce0ee-5d7d-468d-8982-2f6aa7a904ba" providerId="AD" clId="Web-{78323F6D-4D15-DA8A-30A7-782AD7107369}" dt="2025-09-23T13:45:58.961" v="557"/>
          <ac:picMkLst>
            <pc:docMk/>
            <pc:sldMk cId="0" sldId="320"/>
            <ac:picMk id="20" creationId="{2A011951-41DC-2F83-E63D-7F33D173D904}"/>
          </ac:picMkLst>
        </pc:picChg>
        <pc:picChg chg="add">
          <ac:chgData name="Matthew Martineau" userId="S::mmartineau@smoc.org::073ce0ee-5d7d-468d-8982-2f6aa7a904ba" providerId="AD" clId="Web-{78323F6D-4D15-DA8A-30A7-782AD7107369}" dt="2025-09-23T13:45:58.992" v="558"/>
          <ac:picMkLst>
            <pc:docMk/>
            <pc:sldMk cId="0" sldId="320"/>
            <ac:picMk id="22" creationId="{CE1F507A-9D88-5080-FA32-54F4B147267E}"/>
          </ac:picMkLst>
        </pc:picChg>
        <pc:picChg chg="add">
          <ac:chgData name="Matthew Martineau" userId="S::mmartineau@smoc.org::073ce0ee-5d7d-468d-8982-2f6aa7a904ba" providerId="AD" clId="Web-{78323F6D-4D15-DA8A-30A7-782AD7107369}" dt="2025-09-23T13:45:59.023" v="561"/>
          <ac:picMkLst>
            <pc:docMk/>
            <pc:sldMk cId="0" sldId="320"/>
            <ac:picMk id="28" creationId="{CF06E976-4946-5A7D-BA8E-141983167C1E}"/>
          </ac:picMkLst>
        </pc:picChg>
        <pc:picChg chg="add">
          <ac:chgData name="Matthew Martineau" userId="S::mmartineau@smoc.org::073ce0ee-5d7d-468d-8982-2f6aa7a904ba" providerId="AD" clId="Web-{78323F6D-4D15-DA8A-30A7-782AD7107369}" dt="2025-09-23T13:45:59.023" v="562"/>
          <ac:picMkLst>
            <pc:docMk/>
            <pc:sldMk cId="0" sldId="320"/>
            <ac:picMk id="30" creationId="{52B8CCA4-50F1-DBDB-57A2-7F86FD4008C0}"/>
          </ac:picMkLst>
        </pc:picChg>
        <pc:picChg chg="add">
          <ac:chgData name="Matthew Martineau" userId="S::mmartineau@smoc.org::073ce0ee-5d7d-468d-8982-2f6aa7a904ba" providerId="AD" clId="Web-{78323F6D-4D15-DA8A-30A7-782AD7107369}" dt="2025-09-23T13:45:59.039" v="563"/>
          <ac:picMkLst>
            <pc:docMk/>
            <pc:sldMk cId="0" sldId="320"/>
            <ac:picMk id="32" creationId="{1060C460-4936-C363-D1CC-4AFE8BA97704}"/>
          </ac:picMkLst>
        </pc:picChg>
      </pc:sldChg>
      <pc:sldChg chg="addSp delSp modSp">
        <pc:chgData name="Matthew Martineau" userId="S::mmartineau@smoc.org::073ce0ee-5d7d-468d-8982-2f6aa7a904ba" providerId="AD" clId="Web-{78323F6D-4D15-DA8A-30A7-782AD7107369}" dt="2025-09-23T13:46:28.072" v="580"/>
        <pc:sldMkLst>
          <pc:docMk/>
          <pc:sldMk cId="0" sldId="322"/>
        </pc:sldMkLst>
        <pc:spChg chg="del">
          <ac:chgData name="Matthew Martineau" userId="S::mmartineau@smoc.org::073ce0ee-5d7d-468d-8982-2f6aa7a904ba" providerId="AD" clId="Web-{78323F6D-4D15-DA8A-30A7-782AD7107369}" dt="2025-09-23T13:46:10.383" v="568"/>
          <ac:spMkLst>
            <pc:docMk/>
            <pc:sldMk cId="0" sldId="322"/>
            <ac:spMk id="4" creationId="{00000000-0000-0000-0000-000000000000}"/>
          </ac:spMkLst>
        </pc:spChg>
        <pc:spChg chg="del">
          <ac:chgData name="Matthew Martineau" userId="S::mmartineau@smoc.org::073ce0ee-5d7d-468d-8982-2f6aa7a904ba" providerId="AD" clId="Web-{78323F6D-4D15-DA8A-30A7-782AD7107369}" dt="2025-09-23T13:46:10.383" v="567"/>
          <ac:spMkLst>
            <pc:docMk/>
            <pc:sldMk cId="0" sldId="322"/>
            <ac:spMk id="5" creationId="{00000000-0000-0000-0000-000000000000}"/>
          </ac:spMkLst>
        </pc:spChg>
        <pc:spChg chg="mod">
          <ac:chgData name="Matthew Martineau" userId="S::mmartineau@smoc.org::073ce0ee-5d7d-468d-8982-2f6aa7a904ba" providerId="AD" clId="Web-{78323F6D-4D15-DA8A-30A7-782AD7107369}" dt="2025-09-23T13:46:23.697" v="571" actId="1076"/>
          <ac:spMkLst>
            <pc:docMk/>
            <pc:sldMk cId="0" sldId="322"/>
            <ac:spMk id="6" creationId="{00000000-0000-0000-0000-000000000000}"/>
          </ac:spMkLst>
        </pc:spChg>
        <pc:spChg chg="del">
          <ac:chgData name="Matthew Martineau" userId="S::mmartineau@smoc.org::073ce0ee-5d7d-468d-8982-2f6aa7a904ba" providerId="AD" clId="Web-{78323F6D-4D15-DA8A-30A7-782AD7107369}" dt="2025-09-23T13:46:25.228" v="572"/>
          <ac:spMkLst>
            <pc:docMk/>
            <pc:sldMk cId="0" sldId="322"/>
            <ac:spMk id="15" creationId="{00000000-0000-0000-0000-000000000000}"/>
          </ac:spMkLst>
        </pc:spChg>
        <pc:spChg chg="del">
          <ac:chgData name="Matthew Martineau" userId="S::mmartineau@smoc.org::073ce0ee-5d7d-468d-8982-2f6aa7a904ba" providerId="AD" clId="Web-{78323F6D-4D15-DA8A-30A7-782AD7107369}" dt="2025-09-23T13:46:10.383" v="566"/>
          <ac:spMkLst>
            <pc:docMk/>
            <pc:sldMk cId="0" sldId="322"/>
            <ac:spMk id="17" creationId="{1E133DCB-AEE9-48E2-B871-CA9846480AA4}"/>
          </ac:spMkLst>
        </pc:spChg>
        <pc:spChg chg="del">
          <ac:chgData name="Matthew Martineau" userId="S::mmartineau@smoc.org::073ce0ee-5d7d-468d-8982-2f6aa7a904ba" providerId="AD" clId="Web-{78323F6D-4D15-DA8A-30A7-782AD7107369}" dt="2025-09-23T13:46:10.383" v="565"/>
          <ac:spMkLst>
            <pc:docMk/>
            <pc:sldMk cId="0" sldId="322"/>
            <ac:spMk id="18" creationId="{BB84F3A1-6A80-42E6-962B-6C213F4E86B6}"/>
          </ac:spMkLst>
        </pc:spChg>
        <pc:spChg chg="add">
          <ac:chgData name="Matthew Martineau" userId="S::mmartineau@smoc.org::073ce0ee-5d7d-468d-8982-2f6aa7a904ba" providerId="AD" clId="Web-{78323F6D-4D15-DA8A-30A7-782AD7107369}" dt="2025-09-23T13:46:27.994" v="573"/>
          <ac:spMkLst>
            <pc:docMk/>
            <pc:sldMk cId="0" sldId="322"/>
            <ac:spMk id="20" creationId="{8188EC95-5AAD-993A-08CE-9E73EA3E2F76}"/>
          </ac:spMkLst>
        </pc:spChg>
        <pc:spChg chg="add">
          <ac:chgData name="Matthew Martineau" userId="S::mmartineau@smoc.org::073ce0ee-5d7d-468d-8982-2f6aa7a904ba" providerId="AD" clId="Web-{78323F6D-4D15-DA8A-30A7-782AD7107369}" dt="2025-09-23T13:46:28.041" v="576"/>
          <ac:spMkLst>
            <pc:docMk/>
            <pc:sldMk cId="0" sldId="322"/>
            <ac:spMk id="26" creationId="{7CDACA8C-4312-6D55-1DA6-D0157C3F8D4E}"/>
          </ac:spMkLst>
        </pc:spChg>
        <pc:spChg chg="add">
          <ac:chgData name="Matthew Martineau" userId="S::mmartineau@smoc.org::073ce0ee-5d7d-468d-8982-2f6aa7a904ba" providerId="AD" clId="Web-{78323F6D-4D15-DA8A-30A7-782AD7107369}" dt="2025-09-23T13:46:28.056" v="577"/>
          <ac:spMkLst>
            <pc:docMk/>
            <pc:sldMk cId="0" sldId="322"/>
            <ac:spMk id="28" creationId="{70A5B2D9-1DA6-C01D-29D0-5864BC81A864}"/>
          </ac:spMkLst>
        </pc:spChg>
        <pc:grpChg chg="del">
          <ac:chgData name="Matthew Martineau" userId="S::mmartineau@smoc.org::073ce0ee-5d7d-468d-8982-2f6aa7a904ba" providerId="AD" clId="Web-{78323F6D-4D15-DA8A-30A7-782AD7107369}" dt="2025-09-23T13:46:08.649" v="564"/>
          <ac:grpSpMkLst>
            <pc:docMk/>
            <pc:sldMk cId="0" sldId="322"/>
            <ac:grpSpMk id="2" creationId="{00000000-0000-0000-0000-000000000000}"/>
          </ac:grpSpMkLst>
        </pc:grpChg>
        <pc:picChg chg="add">
          <ac:chgData name="Matthew Martineau" userId="S::mmartineau@smoc.org::073ce0ee-5d7d-468d-8982-2f6aa7a904ba" providerId="AD" clId="Web-{78323F6D-4D15-DA8A-30A7-782AD7107369}" dt="2025-09-23T13:46:28.010" v="574"/>
          <ac:picMkLst>
            <pc:docMk/>
            <pc:sldMk cId="0" sldId="322"/>
            <ac:picMk id="22" creationId="{742B0D19-95C8-EA94-AD25-78F430F91E4C}"/>
          </ac:picMkLst>
        </pc:picChg>
        <pc:picChg chg="add">
          <ac:chgData name="Matthew Martineau" userId="S::mmartineau@smoc.org::073ce0ee-5d7d-468d-8982-2f6aa7a904ba" providerId="AD" clId="Web-{78323F6D-4D15-DA8A-30A7-782AD7107369}" dt="2025-09-23T13:46:28.041" v="575"/>
          <ac:picMkLst>
            <pc:docMk/>
            <pc:sldMk cId="0" sldId="322"/>
            <ac:picMk id="24" creationId="{32F91CE7-2D4D-9F35-1216-2862C40BAA66}"/>
          </ac:picMkLst>
        </pc:picChg>
        <pc:picChg chg="add">
          <ac:chgData name="Matthew Martineau" userId="S::mmartineau@smoc.org::073ce0ee-5d7d-468d-8982-2f6aa7a904ba" providerId="AD" clId="Web-{78323F6D-4D15-DA8A-30A7-782AD7107369}" dt="2025-09-23T13:46:28.056" v="578"/>
          <ac:picMkLst>
            <pc:docMk/>
            <pc:sldMk cId="0" sldId="322"/>
            <ac:picMk id="30" creationId="{8282B4CC-FDFA-BD2C-0FEB-CD999FD1F5C0}"/>
          </ac:picMkLst>
        </pc:picChg>
        <pc:picChg chg="add">
          <ac:chgData name="Matthew Martineau" userId="S::mmartineau@smoc.org::073ce0ee-5d7d-468d-8982-2f6aa7a904ba" providerId="AD" clId="Web-{78323F6D-4D15-DA8A-30A7-782AD7107369}" dt="2025-09-23T13:46:28.072" v="579"/>
          <ac:picMkLst>
            <pc:docMk/>
            <pc:sldMk cId="0" sldId="322"/>
            <ac:picMk id="32" creationId="{16F4C5AA-5E51-0D1F-913A-1BDBD86D6508}"/>
          </ac:picMkLst>
        </pc:picChg>
        <pc:picChg chg="add">
          <ac:chgData name="Matthew Martineau" userId="S::mmartineau@smoc.org::073ce0ee-5d7d-468d-8982-2f6aa7a904ba" providerId="AD" clId="Web-{78323F6D-4D15-DA8A-30A7-782AD7107369}" dt="2025-09-23T13:46:28.072" v="580"/>
          <ac:picMkLst>
            <pc:docMk/>
            <pc:sldMk cId="0" sldId="322"/>
            <ac:picMk id="34" creationId="{BE34200F-1E72-125D-8FCE-64297044556A}"/>
          </ac:picMkLst>
        </pc:picChg>
      </pc:sldChg>
      <pc:sldChg chg="addSp delSp modSp">
        <pc:chgData name="Matthew Martineau" userId="S::mmartineau@smoc.org::073ce0ee-5d7d-468d-8982-2f6aa7a904ba" providerId="AD" clId="Web-{78323F6D-4D15-DA8A-30A7-782AD7107369}" dt="2025-09-23T13:47:04.121" v="598"/>
        <pc:sldMkLst>
          <pc:docMk/>
          <pc:sldMk cId="0" sldId="324"/>
        </pc:sldMkLst>
        <pc:spChg chg="del">
          <ac:chgData name="Matthew Martineau" userId="S::mmartineau@smoc.org::073ce0ee-5d7d-468d-8982-2f6aa7a904ba" providerId="AD" clId="Web-{78323F6D-4D15-DA8A-30A7-782AD7107369}" dt="2025-09-23T13:46:42.948" v="585"/>
          <ac:spMkLst>
            <pc:docMk/>
            <pc:sldMk cId="0" sldId="324"/>
            <ac:spMk id="4" creationId="{00000000-0000-0000-0000-000000000000}"/>
          </ac:spMkLst>
        </pc:spChg>
        <pc:spChg chg="del">
          <ac:chgData name="Matthew Martineau" userId="S::mmartineau@smoc.org::073ce0ee-5d7d-468d-8982-2f6aa7a904ba" providerId="AD" clId="Web-{78323F6D-4D15-DA8A-30A7-782AD7107369}" dt="2025-09-23T13:46:42.948" v="584"/>
          <ac:spMkLst>
            <pc:docMk/>
            <pc:sldMk cId="0" sldId="324"/>
            <ac:spMk id="5" creationId="{00000000-0000-0000-0000-000000000000}"/>
          </ac:spMkLst>
        </pc:spChg>
        <pc:spChg chg="mod">
          <ac:chgData name="Matthew Martineau" userId="S::mmartineau@smoc.org::073ce0ee-5d7d-468d-8982-2f6aa7a904ba" providerId="AD" clId="Web-{78323F6D-4D15-DA8A-30A7-782AD7107369}" dt="2025-09-23T13:46:55.027" v="589" actId="1076"/>
          <ac:spMkLst>
            <pc:docMk/>
            <pc:sldMk cId="0" sldId="324"/>
            <ac:spMk id="22" creationId="{00000000-0000-0000-0000-000000000000}"/>
          </ac:spMkLst>
        </pc:spChg>
        <pc:spChg chg="mod">
          <ac:chgData name="Matthew Martineau" userId="S::mmartineau@smoc.org::073ce0ee-5d7d-468d-8982-2f6aa7a904ba" providerId="AD" clId="Web-{78323F6D-4D15-DA8A-30A7-782AD7107369}" dt="2025-09-23T13:47:01.418" v="590" actId="1076"/>
          <ac:spMkLst>
            <pc:docMk/>
            <pc:sldMk cId="0" sldId="324"/>
            <ac:spMk id="30" creationId="{00000000-0000-0000-0000-000000000000}"/>
          </ac:spMkLst>
        </pc:spChg>
        <pc:spChg chg="del">
          <ac:chgData name="Matthew Martineau" userId="S::mmartineau@smoc.org::073ce0ee-5d7d-468d-8982-2f6aa7a904ba" providerId="AD" clId="Web-{78323F6D-4D15-DA8A-30A7-782AD7107369}" dt="2025-09-23T13:46:42.948" v="583"/>
          <ac:spMkLst>
            <pc:docMk/>
            <pc:sldMk cId="0" sldId="324"/>
            <ac:spMk id="32" creationId="{E4F7520B-4C3B-41C3-AB1E-FA26BD412A8B}"/>
          </ac:spMkLst>
        </pc:spChg>
        <pc:spChg chg="del">
          <ac:chgData name="Matthew Martineau" userId="S::mmartineau@smoc.org::073ce0ee-5d7d-468d-8982-2f6aa7a904ba" providerId="AD" clId="Web-{78323F6D-4D15-DA8A-30A7-782AD7107369}" dt="2025-09-23T13:46:42.948" v="582"/>
          <ac:spMkLst>
            <pc:docMk/>
            <pc:sldMk cId="0" sldId="324"/>
            <ac:spMk id="33" creationId="{20B13CCA-895B-4531-AA1B-D3C985D38C2F}"/>
          </ac:spMkLst>
        </pc:spChg>
        <pc:spChg chg="add">
          <ac:chgData name="Matthew Martineau" userId="S::mmartineau@smoc.org::073ce0ee-5d7d-468d-8982-2f6aa7a904ba" providerId="AD" clId="Web-{78323F6D-4D15-DA8A-30A7-782AD7107369}" dt="2025-09-23T13:47:04.012" v="591"/>
          <ac:spMkLst>
            <pc:docMk/>
            <pc:sldMk cId="0" sldId="324"/>
            <ac:spMk id="35" creationId="{94A37F5E-E4C4-BB6C-FC50-72499011797F}"/>
          </ac:spMkLst>
        </pc:spChg>
        <pc:spChg chg="add">
          <ac:chgData name="Matthew Martineau" userId="S::mmartineau@smoc.org::073ce0ee-5d7d-468d-8982-2f6aa7a904ba" providerId="AD" clId="Web-{78323F6D-4D15-DA8A-30A7-782AD7107369}" dt="2025-09-23T13:47:04.074" v="594"/>
          <ac:spMkLst>
            <pc:docMk/>
            <pc:sldMk cId="0" sldId="324"/>
            <ac:spMk id="41" creationId="{AEF90B07-8649-81B8-2D8E-FD724820CFC4}"/>
          </ac:spMkLst>
        </pc:spChg>
        <pc:spChg chg="add">
          <ac:chgData name="Matthew Martineau" userId="S::mmartineau@smoc.org::073ce0ee-5d7d-468d-8982-2f6aa7a904ba" providerId="AD" clId="Web-{78323F6D-4D15-DA8A-30A7-782AD7107369}" dt="2025-09-23T13:47:04.074" v="595"/>
          <ac:spMkLst>
            <pc:docMk/>
            <pc:sldMk cId="0" sldId="324"/>
            <ac:spMk id="43" creationId="{F80AB53E-3A68-E4D5-A8D3-2BC97EBD00F4}"/>
          </ac:spMkLst>
        </pc:spChg>
        <pc:grpChg chg="del">
          <ac:chgData name="Matthew Martineau" userId="S::mmartineau@smoc.org::073ce0ee-5d7d-468d-8982-2f6aa7a904ba" providerId="AD" clId="Web-{78323F6D-4D15-DA8A-30A7-782AD7107369}" dt="2025-09-23T13:46:37.573" v="581"/>
          <ac:grpSpMkLst>
            <pc:docMk/>
            <pc:sldMk cId="0" sldId="324"/>
            <ac:grpSpMk id="2" creationId="{00000000-0000-0000-0000-000000000000}"/>
          </ac:grpSpMkLst>
        </pc:grpChg>
        <pc:picChg chg="add">
          <ac:chgData name="Matthew Martineau" userId="S::mmartineau@smoc.org::073ce0ee-5d7d-468d-8982-2f6aa7a904ba" providerId="AD" clId="Web-{78323F6D-4D15-DA8A-30A7-782AD7107369}" dt="2025-09-23T13:47:04.027" v="592"/>
          <ac:picMkLst>
            <pc:docMk/>
            <pc:sldMk cId="0" sldId="324"/>
            <ac:picMk id="37" creationId="{8797056F-8756-B50C-8FBB-CB10DC5A57DA}"/>
          </ac:picMkLst>
        </pc:picChg>
        <pc:picChg chg="add">
          <ac:chgData name="Matthew Martineau" userId="S::mmartineau@smoc.org::073ce0ee-5d7d-468d-8982-2f6aa7a904ba" providerId="AD" clId="Web-{78323F6D-4D15-DA8A-30A7-782AD7107369}" dt="2025-09-23T13:47:04.059" v="593"/>
          <ac:picMkLst>
            <pc:docMk/>
            <pc:sldMk cId="0" sldId="324"/>
            <ac:picMk id="39" creationId="{6B2D103D-5958-575A-1F68-A4B65CF72D72}"/>
          </ac:picMkLst>
        </pc:picChg>
        <pc:picChg chg="add">
          <ac:chgData name="Matthew Martineau" userId="S::mmartineau@smoc.org::073ce0ee-5d7d-468d-8982-2f6aa7a904ba" providerId="AD" clId="Web-{78323F6D-4D15-DA8A-30A7-782AD7107369}" dt="2025-09-23T13:47:04.090" v="596"/>
          <ac:picMkLst>
            <pc:docMk/>
            <pc:sldMk cId="0" sldId="324"/>
            <ac:picMk id="45" creationId="{A77A707E-6034-0C5F-F28E-AD4FF3F03A90}"/>
          </ac:picMkLst>
        </pc:picChg>
        <pc:picChg chg="add">
          <ac:chgData name="Matthew Martineau" userId="S::mmartineau@smoc.org::073ce0ee-5d7d-468d-8982-2f6aa7a904ba" providerId="AD" clId="Web-{78323F6D-4D15-DA8A-30A7-782AD7107369}" dt="2025-09-23T13:47:04.106" v="597"/>
          <ac:picMkLst>
            <pc:docMk/>
            <pc:sldMk cId="0" sldId="324"/>
            <ac:picMk id="47" creationId="{CF2CFF83-A916-A1AC-3C65-7361CF4CB6D2}"/>
          </ac:picMkLst>
        </pc:picChg>
        <pc:picChg chg="add">
          <ac:chgData name="Matthew Martineau" userId="S::mmartineau@smoc.org::073ce0ee-5d7d-468d-8982-2f6aa7a904ba" providerId="AD" clId="Web-{78323F6D-4D15-DA8A-30A7-782AD7107369}" dt="2025-09-23T13:47:04.121" v="598"/>
          <ac:picMkLst>
            <pc:docMk/>
            <pc:sldMk cId="0" sldId="324"/>
            <ac:picMk id="49" creationId="{2A1C85A1-767C-123C-25F9-65DF8918371A}"/>
          </ac:picMkLst>
        </pc:picChg>
      </pc:sldChg>
      <pc:sldChg chg="addSp delSp modSp">
        <pc:chgData name="Matthew Martineau" userId="S::mmartineau@smoc.org::073ce0ee-5d7d-468d-8982-2f6aa7a904ba" providerId="AD" clId="Web-{78323F6D-4D15-DA8A-30A7-782AD7107369}" dt="2025-09-23T13:48:05.078" v="625" actId="1076"/>
        <pc:sldMkLst>
          <pc:docMk/>
          <pc:sldMk cId="0" sldId="326"/>
        </pc:sldMkLst>
        <pc:spChg chg="del">
          <ac:chgData name="Matthew Martineau" userId="S::mmartineau@smoc.org::073ce0ee-5d7d-468d-8982-2f6aa7a904ba" providerId="AD" clId="Web-{78323F6D-4D15-DA8A-30A7-782AD7107369}" dt="2025-09-23T13:47:16.309" v="603"/>
          <ac:spMkLst>
            <pc:docMk/>
            <pc:sldMk cId="0" sldId="326"/>
            <ac:spMk id="4" creationId="{00000000-0000-0000-0000-000000000000}"/>
          </ac:spMkLst>
        </pc:spChg>
        <pc:spChg chg="del">
          <ac:chgData name="Matthew Martineau" userId="S::mmartineau@smoc.org::073ce0ee-5d7d-468d-8982-2f6aa7a904ba" providerId="AD" clId="Web-{78323F6D-4D15-DA8A-30A7-782AD7107369}" dt="2025-09-23T13:47:16.309" v="602"/>
          <ac:spMkLst>
            <pc:docMk/>
            <pc:sldMk cId="0" sldId="326"/>
            <ac:spMk id="5" creationId="{00000000-0000-0000-0000-000000000000}"/>
          </ac:spMkLst>
        </pc:spChg>
        <pc:spChg chg="mod">
          <ac:chgData name="Matthew Martineau" userId="S::mmartineau@smoc.org::073ce0ee-5d7d-468d-8982-2f6aa7a904ba" providerId="AD" clId="Web-{78323F6D-4D15-DA8A-30A7-782AD7107369}" dt="2025-09-23T13:48:04.937" v="620" actId="1076"/>
          <ac:spMkLst>
            <pc:docMk/>
            <pc:sldMk cId="0" sldId="326"/>
            <ac:spMk id="6" creationId="{00000000-0000-0000-0000-000000000000}"/>
          </ac:spMkLst>
        </pc:spChg>
        <pc:spChg chg="mod">
          <ac:chgData name="Matthew Martineau" userId="S::mmartineau@smoc.org::073ce0ee-5d7d-468d-8982-2f6aa7a904ba" providerId="AD" clId="Web-{78323F6D-4D15-DA8A-30A7-782AD7107369}" dt="2025-09-23T13:47:49.311" v="619" actId="20577"/>
          <ac:spMkLst>
            <pc:docMk/>
            <pc:sldMk cId="0" sldId="326"/>
            <ac:spMk id="7" creationId="{00000000-0000-0000-0000-000000000000}"/>
          </ac:spMkLst>
        </pc:spChg>
        <pc:spChg chg="mod">
          <ac:chgData name="Matthew Martineau" userId="S::mmartineau@smoc.org::073ce0ee-5d7d-468d-8982-2f6aa7a904ba" providerId="AD" clId="Web-{78323F6D-4D15-DA8A-30A7-782AD7107369}" dt="2025-09-23T13:48:05.046" v="623" actId="1076"/>
          <ac:spMkLst>
            <pc:docMk/>
            <pc:sldMk cId="0" sldId="326"/>
            <ac:spMk id="12" creationId="{00000000-0000-0000-0000-000000000000}"/>
          </ac:spMkLst>
        </pc:spChg>
        <pc:spChg chg="mod">
          <ac:chgData name="Matthew Martineau" userId="S::mmartineau@smoc.org::073ce0ee-5d7d-468d-8982-2f6aa7a904ba" providerId="AD" clId="Web-{78323F6D-4D15-DA8A-30A7-782AD7107369}" dt="2025-09-23T13:48:05.062" v="624" actId="1076"/>
          <ac:spMkLst>
            <pc:docMk/>
            <pc:sldMk cId="0" sldId="326"/>
            <ac:spMk id="13" creationId="{00000000-0000-0000-0000-000000000000}"/>
          </ac:spMkLst>
        </pc:spChg>
        <pc:spChg chg="mod">
          <ac:chgData name="Matthew Martineau" userId="S::mmartineau@smoc.org::073ce0ee-5d7d-468d-8982-2f6aa7a904ba" providerId="AD" clId="Web-{78323F6D-4D15-DA8A-30A7-782AD7107369}" dt="2025-09-23T13:48:05.078" v="625" actId="1076"/>
          <ac:spMkLst>
            <pc:docMk/>
            <pc:sldMk cId="0" sldId="326"/>
            <ac:spMk id="14" creationId="{00000000-0000-0000-0000-000000000000}"/>
          </ac:spMkLst>
        </pc:spChg>
        <pc:spChg chg="del">
          <ac:chgData name="Matthew Martineau" userId="S::mmartineau@smoc.org::073ce0ee-5d7d-468d-8982-2f6aa7a904ba" providerId="AD" clId="Web-{78323F6D-4D15-DA8A-30A7-782AD7107369}" dt="2025-09-23T13:47:16.309" v="601"/>
          <ac:spMkLst>
            <pc:docMk/>
            <pc:sldMk cId="0" sldId="326"/>
            <ac:spMk id="16" creationId="{B90F1E94-2D80-4ED2-80AE-9919585EDA7A}"/>
          </ac:spMkLst>
        </pc:spChg>
        <pc:spChg chg="del">
          <ac:chgData name="Matthew Martineau" userId="S::mmartineau@smoc.org::073ce0ee-5d7d-468d-8982-2f6aa7a904ba" providerId="AD" clId="Web-{78323F6D-4D15-DA8A-30A7-782AD7107369}" dt="2025-09-23T13:47:16.309" v="600"/>
          <ac:spMkLst>
            <pc:docMk/>
            <pc:sldMk cId="0" sldId="326"/>
            <ac:spMk id="17" creationId="{26F57B9E-3A31-4169-8D32-B05D34FFB079}"/>
          </ac:spMkLst>
        </pc:spChg>
        <pc:spChg chg="add">
          <ac:chgData name="Matthew Martineau" userId="S::mmartineau@smoc.org::073ce0ee-5d7d-468d-8982-2f6aa7a904ba" providerId="AD" clId="Web-{78323F6D-4D15-DA8A-30A7-782AD7107369}" dt="2025-09-23T13:47:41.467" v="610"/>
          <ac:spMkLst>
            <pc:docMk/>
            <pc:sldMk cId="0" sldId="326"/>
            <ac:spMk id="19" creationId="{2BD30711-020E-CF1E-81FE-C5B61A7EADDF}"/>
          </ac:spMkLst>
        </pc:spChg>
        <pc:spChg chg="add">
          <ac:chgData name="Matthew Martineau" userId="S::mmartineau@smoc.org::073ce0ee-5d7d-468d-8982-2f6aa7a904ba" providerId="AD" clId="Web-{78323F6D-4D15-DA8A-30A7-782AD7107369}" dt="2025-09-23T13:47:41.545" v="613"/>
          <ac:spMkLst>
            <pc:docMk/>
            <pc:sldMk cId="0" sldId="326"/>
            <ac:spMk id="25" creationId="{FFA8FFB8-AA56-940D-ACEB-41684ACB9236}"/>
          </ac:spMkLst>
        </pc:spChg>
        <pc:spChg chg="add">
          <ac:chgData name="Matthew Martineau" userId="S::mmartineau@smoc.org::073ce0ee-5d7d-468d-8982-2f6aa7a904ba" providerId="AD" clId="Web-{78323F6D-4D15-DA8A-30A7-782AD7107369}" dt="2025-09-23T13:47:41.561" v="614"/>
          <ac:spMkLst>
            <pc:docMk/>
            <pc:sldMk cId="0" sldId="326"/>
            <ac:spMk id="27" creationId="{FA7FDCCD-A216-0333-409A-ADED864AABFD}"/>
          </ac:spMkLst>
        </pc:spChg>
        <pc:grpChg chg="del">
          <ac:chgData name="Matthew Martineau" userId="S::mmartineau@smoc.org::073ce0ee-5d7d-468d-8982-2f6aa7a904ba" providerId="AD" clId="Web-{78323F6D-4D15-DA8A-30A7-782AD7107369}" dt="2025-09-23T13:47:16.028" v="599"/>
          <ac:grpSpMkLst>
            <pc:docMk/>
            <pc:sldMk cId="0" sldId="326"/>
            <ac:grpSpMk id="2" creationId="{00000000-0000-0000-0000-000000000000}"/>
          </ac:grpSpMkLst>
        </pc:grpChg>
        <pc:grpChg chg="mod">
          <ac:chgData name="Matthew Martineau" userId="S::mmartineau@smoc.org::073ce0ee-5d7d-468d-8982-2f6aa7a904ba" providerId="AD" clId="Web-{78323F6D-4D15-DA8A-30A7-782AD7107369}" dt="2025-09-23T13:48:04.984" v="621" actId="1076"/>
          <ac:grpSpMkLst>
            <pc:docMk/>
            <pc:sldMk cId="0" sldId="326"/>
            <ac:grpSpMk id="8" creationId="{00000000-0000-0000-0000-000000000000}"/>
          </ac:grpSpMkLst>
        </pc:grpChg>
        <pc:grpChg chg="mod">
          <ac:chgData name="Matthew Martineau" userId="S::mmartineau@smoc.org::073ce0ee-5d7d-468d-8982-2f6aa7a904ba" providerId="AD" clId="Web-{78323F6D-4D15-DA8A-30A7-782AD7107369}" dt="2025-09-23T13:48:05.031" v="622" actId="1076"/>
          <ac:grpSpMkLst>
            <pc:docMk/>
            <pc:sldMk cId="0" sldId="326"/>
            <ac:grpSpMk id="10" creationId="{00000000-0000-0000-0000-000000000000}"/>
          </ac:grpSpMkLst>
        </pc:grpChg>
        <pc:picChg chg="add">
          <ac:chgData name="Matthew Martineau" userId="S::mmartineau@smoc.org::073ce0ee-5d7d-468d-8982-2f6aa7a904ba" providerId="AD" clId="Web-{78323F6D-4D15-DA8A-30A7-782AD7107369}" dt="2025-09-23T13:47:41.483" v="611"/>
          <ac:picMkLst>
            <pc:docMk/>
            <pc:sldMk cId="0" sldId="326"/>
            <ac:picMk id="21" creationId="{12359D31-65BF-1EA2-AE25-22BEB3EFAE04}"/>
          </ac:picMkLst>
        </pc:picChg>
        <pc:picChg chg="add">
          <ac:chgData name="Matthew Martineau" userId="S::mmartineau@smoc.org::073ce0ee-5d7d-468d-8982-2f6aa7a904ba" providerId="AD" clId="Web-{78323F6D-4D15-DA8A-30A7-782AD7107369}" dt="2025-09-23T13:47:41.514" v="612"/>
          <ac:picMkLst>
            <pc:docMk/>
            <pc:sldMk cId="0" sldId="326"/>
            <ac:picMk id="23" creationId="{7A4D5135-F8E0-15C7-1AD2-C2C63E8F7849}"/>
          </ac:picMkLst>
        </pc:picChg>
        <pc:picChg chg="add">
          <ac:chgData name="Matthew Martineau" userId="S::mmartineau@smoc.org::073ce0ee-5d7d-468d-8982-2f6aa7a904ba" providerId="AD" clId="Web-{78323F6D-4D15-DA8A-30A7-782AD7107369}" dt="2025-09-23T13:47:41.592" v="615"/>
          <ac:picMkLst>
            <pc:docMk/>
            <pc:sldMk cId="0" sldId="326"/>
            <ac:picMk id="29" creationId="{76980F9E-E892-4624-0BF4-6921C666F088}"/>
          </ac:picMkLst>
        </pc:picChg>
        <pc:picChg chg="add">
          <ac:chgData name="Matthew Martineau" userId="S::mmartineau@smoc.org::073ce0ee-5d7d-468d-8982-2f6aa7a904ba" providerId="AD" clId="Web-{78323F6D-4D15-DA8A-30A7-782AD7107369}" dt="2025-09-23T13:47:41.592" v="616"/>
          <ac:picMkLst>
            <pc:docMk/>
            <pc:sldMk cId="0" sldId="326"/>
            <ac:picMk id="31" creationId="{E354BC3E-D093-0E84-DA39-31C7E02FFBFD}"/>
          </ac:picMkLst>
        </pc:picChg>
        <pc:picChg chg="add">
          <ac:chgData name="Matthew Martineau" userId="S::mmartineau@smoc.org::073ce0ee-5d7d-468d-8982-2f6aa7a904ba" providerId="AD" clId="Web-{78323F6D-4D15-DA8A-30A7-782AD7107369}" dt="2025-09-23T13:47:41.623" v="617"/>
          <ac:picMkLst>
            <pc:docMk/>
            <pc:sldMk cId="0" sldId="326"/>
            <ac:picMk id="33" creationId="{62F2BC3D-F6B4-28DF-1500-1AA14A36F0F6}"/>
          </ac:picMkLst>
        </pc:picChg>
      </pc:sldChg>
      <pc:sldChg chg="addSp delSp modSp">
        <pc:chgData name="Matthew Martineau" userId="S::mmartineau@smoc.org::073ce0ee-5d7d-468d-8982-2f6aa7a904ba" providerId="AD" clId="Web-{78323F6D-4D15-DA8A-30A7-782AD7107369}" dt="2025-09-23T13:48:34.423" v="641"/>
        <pc:sldMkLst>
          <pc:docMk/>
          <pc:sldMk cId="0" sldId="328"/>
        </pc:sldMkLst>
        <pc:spChg chg="del">
          <ac:chgData name="Matthew Martineau" userId="S::mmartineau@smoc.org::073ce0ee-5d7d-468d-8982-2f6aa7a904ba" providerId="AD" clId="Web-{78323F6D-4D15-DA8A-30A7-782AD7107369}" dt="2025-09-23T13:48:17.141" v="630"/>
          <ac:spMkLst>
            <pc:docMk/>
            <pc:sldMk cId="0" sldId="328"/>
            <ac:spMk id="4" creationId="{00000000-0000-0000-0000-000000000000}"/>
          </ac:spMkLst>
        </pc:spChg>
        <pc:spChg chg="del">
          <ac:chgData name="Matthew Martineau" userId="S::mmartineau@smoc.org::073ce0ee-5d7d-468d-8982-2f6aa7a904ba" providerId="AD" clId="Web-{78323F6D-4D15-DA8A-30A7-782AD7107369}" dt="2025-09-23T13:48:17.141" v="629"/>
          <ac:spMkLst>
            <pc:docMk/>
            <pc:sldMk cId="0" sldId="328"/>
            <ac:spMk id="5" creationId="{00000000-0000-0000-0000-000000000000}"/>
          </ac:spMkLst>
        </pc:spChg>
        <pc:spChg chg="mod">
          <ac:chgData name="Matthew Martineau" userId="S::mmartineau@smoc.org::073ce0ee-5d7d-468d-8982-2f6aa7a904ba" providerId="AD" clId="Web-{78323F6D-4D15-DA8A-30A7-782AD7107369}" dt="2025-09-23T13:48:30.657" v="633" actId="1076"/>
          <ac:spMkLst>
            <pc:docMk/>
            <pc:sldMk cId="0" sldId="328"/>
            <ac:spMk id="10" creationId="{00000000-0000-0000-0000-000000000000}"/>
          </ac:spMkLst>
        </pc:spChg>
        <pc:spChg chg="del">
          <ac:chgData name="Matthew Martineau" userId="S::mmartineau@smoc.org::073ce0ee-5d7d-468d-8982-2f6aa7a904ba" providerId="AD" clId="Web-{78323F6D-4D15-DA8A-30A7-782AD7107369}" dt="2025-09-23T13:48:17.125" v="628"/>
          <ac:spMkLst>
            <pc:docMk/>
            <pc:sldMk cId="0" sldId="328"/>
            <ac:spMk id="18" creationId="{F16E37FE-BEEC-4A08-B7C0-2BE298FE645B}"/>
          </ac:spMkLst>
        </pc:spChg>
        <pc:spChg chg="del">
          <ac:chgData name="Matthew Martineau" userId="S::mmartineau@smoc.org::073ce0ee-5d7d-468d-8982-2f6aa7a904ba" providerId="AD" clId="Web-{78323F6D-4D15-DA8A-30A7-782AD7107369}" dt="2025-09-23T13:48:17.125" v="627"/>
          <ac:spMkLst>
            <pc:docMk/>
            <pc:sldMk cId="0" sldId="328"/>
            <ac:spMk id="19" creationId="{2584C55B-0883-4BC5-856C-96B9237A83C8}"/>
          </ac:spMkLst>
        </pc:spChg>
        <pc:spChg chg="add">
          <ac:chgData name="Matthew Martineau" userId="S::mmartineau@smoc.org::073ce0ee-5d7d-468d-8982-2f6aa7a904ba" providerId="AD" clId="Web-{78323F6D-4D15-DA8A-30A7-782AD7107369}" dt="2025-09-23T13:48:34.313" v="634"/>
          <ac:spMkLst>
            <pc:docMk/>
            <pc:sldMk cId="0" sldId="328"/>
            <ac:spMk id="21" creationId="{0269C919-F5F0-3A6C-ED35-2A20D63C7651}"/>
          </ac:spMkLst>
        </pc:spChg>
        <pc:spChg chg="add">
          <ac:chgData name="Matthew Martineau" userId="S::mmartineau@smoc.org::073ce0ee-5d7d-468d-8982-2f6aa7a904ba" providerId="AD" clId="Web-{78323F6D-4D15-DA8A-30A7-782AD7107369}" dt="2025-09-23T13:48:34.360" v="637"/>
          <ac:spMkLst>
            <pc:docMk/>
            <pc:sldMk cId="0" sldId="328"/>
            <ac:spMk id="27" creationId="{C162A079-6EFA-0B3F-F746-8CCB2B03F71C}"/>
          </ac:spMkLst>
        </pc:spChg>
        <pc:spChg chg="add">
          <ac:chgData name="Matthew Martineau" userId="S::mmartineau@smoc.org::073ce0ee-5d7d-468d-8982-2f6aa7a904ba" providerId="AD" clId="Web-{78323F6D-4D15-DA8A-30A7-782AD7107369}" dt="2025-09-23T13:48:34.376" v="638"/>
          <ac:spMkLst>
            <pc:docMk/>
            <pc:sldMk cId="0" sldId="328"/>
            <ac:spMk id="29" creationId="{84967A71-4134-A90C-752B-6A6332BEDECE}"/>
          </ac:spMkLst>
        </pc:spChg>
        <pc:grpChg chg="del">
          <ac:chgData name="Matthew Martineau" userId="S::mmartineau@smoc.org::073ce0ee-5d7d-468d-8982-2f6aa7a904ba" providerId="AD" clId="Web-{78323F6D-4D15-DA8A-30A7-782AD7107369}" dt="2025-09-23T13:48:14.734" v="626"/>
          <ac:grpSpMkLst>
            <pc:docMk/>
            <pc:sldMk cId="0" sldId="328"/>
            <ac:grpSpMk id="2" creationId="{00000000-0000-0000-0000-000000000000}"/>
          </ac:grpSpMkLst>
        </pc:grpChg>
        <pc:picChg chg="add">
          <ac:chgData name="Matthew Martineau" userId="S::mmartineau@smoc.org::073ce0ee-5d7d-468d-8982-2f6aa7a904ba" providerId="AD" clId="Web-{78323F6D-4D15-DA8A-30A7-782AD7107369}" dt="2025-09-23T13:48:34.329" v="635"/>
          <ac:picMkLst>
            <pc:docMk/>
            <pc:sldMk cId="0" sldId="328"/>
            <ac:picMk id="23" creationId="{186697A0-00F2-F2A5-434F-DBE2C7E1BB7A}"/>
          </ac:picMkLst>
        </pc:picChg>
        <pc:picChg chg="add">
          <ac:chgData name="Matthew Martineau" userId="S::mmartineau@smoc.org::073ce0ee-5d7d-468d-8982-2f6aa7a904ba" providerId="AD" clId="Web-{78323F6D-4D15-DA8A-30A7-782AD7107369}" dt="2025-09-23T13:48:34.360" v="636"/>
          <ac:picMkLst>
            <pc:docMk/>
            <pc:sldMk cId="0" sldId="328"/>
            <ac:picMk id="25" creationId="{64165241-FA08-501D-F6D0-96C39B305815}"/>
          </ac:picMkLst>
        </pc:picChg>
        <pc:picChg chg="add">
          <ac:chgData name="Matthew Martineau" userId="S::mmartineau@smoc.org::073ce0ee-5d7d-468d-8982-2f6aa7a904ba" providerId="AD" clId="Web-{78323F6D-4D15-DA8A-30A7-782AD7107369}" dt="2025-09-23T13:48:34.391" v="639"/>
          <ac:picMkLst>
            <pc:docMk/>
            <pc:sldMk cId="0" sldId="328"/>
            <ac:picMk id="31" creationId="{6303D000-DCBF-A2F6-784F-2D2CD17543DF}"/>
          </ac:picMkLst>
        </pc:picChg>
        <pc:picChg chg="add">
          <ac:chgData name="Matthew Martineau" userId="S::mmartineau@smoc.org::073ce0ee-5d7d-468d-8982-2f6aa7a904ba" providerId="AD" clId="Web-{78323F6D-4D15-DA8A-30A7-782AD7107369}" dt="2025-09-23T13:48:34.407" v="640"/>
          <ac:picMkLst>
            <pc:docMk/>
            <pc:sldMk cId="0" sldId="328"/>
            <ac:picMk id="33" creationId="{86DEDD6D-6621-F43C-DD47-70AFE9841F92}"/>
          </ac:picMkLst>
        </pc:picChg>
        <pc:picChg chg="add">
          <ac:chgData name="Matthew Martineau" userId="S::mmartineau@smoc.org::073ce0ee-5d7d-468d-8982-2f6aa7a904ba" providerId="AD" clId="Web-{78323F6D-4D15-DA8A-30A7-782AD7107369}" dt="2025-09-23T13:48:34.423" v="641"/>
          <ac:picMkLst>
            <pc:docMk/>
            <pc:sldMk cId="0" sldId="328"/>
            <ac:picMk id="35" creationId="{EB4A35B1-1596-416A-28B5-B11E84224CAF}"/>
          </ac:picMkLst>
        </pc:picChg>
      </pc:sldChg>
      <pc:sldChg chg="addSp delSp modSp">
        <pc:chgData name="Matthew Martineau" userId="S::mmartineau@smoc.org::073ce0ee-5d7d-468d-8982-2f6aa7a904ba" providerId="AD" clId="Web-{78323F6D-4D15-DA8A-30A7-782AD7107369}" dt="2025-09-23T13:49:00.377" v="661"/>
        <pc:sldMkLst>
          <pc:docMk/>
          <pc:sldMk cId="0" sldId="330"/>
        </pc:sldMkLst>
        <pc:spChg chg="del">
          <ac:chgData name="Matthew Martineau" userId="S::mmartineau@smoc.org::073ce0ee-5d7d-468d-8982-2f6aa7a904ba" providerId="AD" clId="Web-{78323F6D-4D15-DA8A-30A7-782AD7107369}" dt="2025-09-23T13:48:43.923" v="645"/>
          <ac:spMkLst>
            <pc:docMk/>
            <pc:sldMk cId="0" sldId="330"/>
            <ac:spMk id="4" creationId="{00000000-0000-0000-0000-000000000000}"/>
          </ac:spMkLst>
        </pc:spChg>
        <pc:spChg chg="del">
          <ac:chgData name="Matthew Martineau" userId="S::mmartineau@smoc.org::073ce0ee-5d7d-468d-8982-2f6aa7a904ba" providerId="AD" clId="Web-{78323F6D-4D15-DA8A-30A7-782AD7107369}" dt="2025-09-23T13:48:43.923" v="644"/>
          <ac:spMkLst>
            <pc:docMk/>
            <pc:sldMk cId="0" sldId="330"/>
            <ac:spMk id="5" creationId="{00000000-0000-0000-0000-000000000000}"/>
          </ac:spMkLst>
        </pc:spChg>
        <pc:spChg chg="mod">
          <ac:chgData name="Matthew Martineau" userId="S::mmartineau@smoc.org::073ce0ee-5d7d-468d-8982-2f6aa7a904ba" providerId="AD" clId="Web-{78323F6D-4D15-DA8A-30A7-782AD7107369}" dt="2025-09-23T13:48:57.471" v="653" actId="1076"/>
          <ac:spMkLst>
            <pc:docMk/>
            <pc:sldMk cId="0" sldId="330"/>
            <ac:spMk id="7" creationId="{00000000-0000-0000-0000-000000000000}"/>
          </ac:spMkLst>
        </pc:spChg>
        <pc:spChg chg="del mod">
          <ac:chgData name="Matthew Martineau" userId="S::mmartineau@smoc.org::073ce0ee-5d7d-468d-8982-2f6aa7a904ba" providerId="AD" clId="Web-{78323F6D-4D15-DA8A-30A7-782AD7107369}" dt="2025-09-23T13:48:48.908" v="649"/>
          <ac:spMkLst>
            <pc:docMk/>
            <pc:sldMk cId="0" sldId="330"/>
            <ac:spMk id="8" creationId="{00000000-0000-0000-0000-000000000000}"/>
          </ac:spMkLst>
        </pc:spChg>
        <pc:spChg chg="del">
          <ac:chgData name="Matthew Martineau" userId="S::mmartineau@smoc.org::073ce0ee-5d7d-468d-8982-2f6aa7a904ba" providerId="AD" clId="Web-{78323F6D-4D15-DA8A-30A7-782AD7107369}" dt="2025-09-23T13:48:43.923" v="643"/>
          <ac:spMkLst>
            <pc:docMk/>
            <pc:sldMk cId="0" sldId="330"/>
            <ac:spMk id="10" creationId="{76968389-E437-4700-BA66-574C32A0749F}"/>
          </ac:spMkLst>
        </pc:spChg>
        <pc:spChg chg="del">
          <ac:chgData name="Matthew Martineau" userId="S::mmartineau@smoc.org::073ce0ee-5d7d-468d-8982-2f6aa7a904ba" providerId="AD" clId="Web-{78323F6D-4D15-DA8A-30A7-782AD7107369}" dt="2025-09-23T13:48:43.923" v="642"/>
          <ac:spMkLst>
            <pc:docMk/>
            <pc:sldMk cId="0" sldId="330"/>
            <ac:spMk id="11" creationId="{8352A35B-1DC8-46DB-BD15-BC80882AB92A}"/>
          </ac:spMkLst>
        </pc:spChg>
        <pc:spChg chg="add">
          <ac:chgData name="Matthew Martineau" userId="S::mmartineau@smoc.org::073ce0ee-5d7d-468d-8982-2f6aa7a904ba" providerId="AD" clId="Web-{78323F6D-4D15-DA8A-30A7-782AD7107369}" dt="2025-09-23T13:49:00.283" v="654"/>
          <ac:spMkLst>
            <pc:docMk/>
            <pc:sldMk cId="0" sldId="330"/>
            <ac:spMk id="13" creationId="{6D12EB54-8441-2A01-8D36-15C7117F899A}"/>
          </ac:spMkLst>
        </pc:spChg>
        <pc:spChg chg="add">
          <ac:chgData name="Matthew Martineau" userId="S::mmartineau@smoc.org::073ce0ee-5d7d-468d-8982-2f6aa7a904ba" providerId="AD" clId="Web-{78323F6D-4D15-DA8A-30A7-782AD7107369}" dt="2025-09-23T13:49:00.330" v="657"/>
          <ac:spMkLst>
            <pc:docMk/>
            <pc:sldMk cId="0" sldId="330"/>
            <ac:spMk id="19" creationId="{C7A8DFF4-DE18-750A-AA62-5FE0DA2FEF84}"/>
          </ac:spMkLst>
        </pc:spChg>
        <pc:spChg chg="add">
          <ac:chgData name="Matthew Martineau" userId="S::mmartineau@smoc.org::073ce0ee-5d7d-468d-8982-2f6aa7a904ba" providerId="AD" clId="Web-{78323F6D-4D15-DA8A-30A7-782AD7107369}" dt="2025-09-23T13:49:00.346" v="658"/>
          <ac:spMkLst>
            <pc:docMk/>
            <pc:sldMk cId="0" sldId="330"/>
            <ac:spMk id="21" creationId="{CD2A8971-2DE4-E0CF-E3EF-373C946E4BB0}"/>
          </ac:spMkLst>
        </pc:spChg>
        <pc:grpChg chg="del">
          <ac:chgData name="Matthew Martineau" userId="S::mmartineau@smoc.org::073ce0ee-5d7d-468d-8982-2f6aa7a904ba" providerId="AD" clId="Web-{78323F6D-4D15-DA8A-30A7-782AD7107369}" dt="2025-09-23T13:48:43.923" v="646"/>
          <ac:grpSpMkLst>
            <pc:docMk/>
            <pc:sldMk cId="0" sldId="330"/>
            <ac:grpSpMk id="2" creationId="{00000000-0000-0000-0000-000000000000}"/>
          </ac:grpSpMkLst>
        </pc:grpChg>
        <pc:picChg chg="add">
          <ac:chgData name="Matthew Martineau" userId="S::mmartineau@smoc.org::073ce0ee-5d7d-468d-8982-2f6aa7a904ba" providerId="AD" clId="Web-{78323F6D-4D15-DA8A-30A7-782AD7107369}" dt="2025-09-23T13:49:00.299" v="655"/>
          <ac:picMkLst>
            <pc:docMk/>
            <pc:sldMk cId="0" sldId="330"/>
            <ac:picMk id="15" creationId="{9C6D415D-190D-0EF8-627F-9DB9AD31491D}"/>
          </ac:picMkLst>
        </pc:picChg>
        <pc:picChg chg="add">
          <ac:chgData name="Matthew Martineau" userId="S::mmartineau@smoc.org::073ce0ee-5d7d-468d-8982-2f6aa7a904ba" providerId="AD" clId="Web-{78323F6D-4D15-DA8A-30A7-782AD7107369}" dt="2025-09-23T13:49:00.314" v="656"/>
          <ac:picMkLst>
            <pc:docMk/>
            <pc:sldMk cId="0" sldId="330"/>
            <ac:picMk id="17" creationId="{90106D33-F44E-DF46-2003-8D77EEFF2C38}"/>
          </ac:picMkLst>
        </pc:picChg>
        <pc:picChg chg="add">
          <ac:chgData name="Matthew Martineau" userId="S::mmartineau@smoc.org::073ce0ee-5d7d-468d-8982-2f6aa7a904ba" providerId="AD" clId="Web-{78323F6D-4D15-DA8A-30A7-782AD7107369}" dt="2025-09-23T13:49:00.346" v="659"/>
          <ac:picMkLst>
            <pc:docMk/>
            <pc:sldMk cId="0" sldId="330"/>
            <ac:picMk id="23" creationId="{04A32089-E0E1-CEEB-1E39-107C1FB069B1}"/>
          </ac:picMkLst>
        </pc:picChg>
        <pc:picChg chg="add">
          <ac:chgData name="Matthew Martineau" userId="S::mmartineau@smoc.org::073ce0ee-5d7d-468d-8982-2f6aa7a904ba" providerId="AD" clId="Web-{78323F6D-4D15-DA8A-30A7-782AD7107369}" dt="2025-09-23T13:49:00.361" v="660"/>
          <ac:picMkLst>
            <pc:docMk/>
            <pc:sldMk cId="0" sldId="330"/>
            <ac:picMk id="25" creationId="{A7977A30-57CC-20C7-6F29-ECA8F812BA39}"/>
          </ac:picMkLst>
        </pc:picChg>
        <pc:picChg chg="add">
          <ac:chgData name="Matthew Martineau" userId="S::mmartineau@smoc.org::073ce0ee-5d7d-468d-8982-2f6aa7a904ba" providerId="AD" clId="Web-{78323F6D-4D15-DA8A-30A7-782AD7107369}" dt="2025-09-23T13:49:00.377" v="661"/>
          <ac:picMkLst>
            <pc:docMk/>
            <pc:sldMk cId="0" sldId="330"/>
            <ac:picMk id="27" creationId="{019FB949-BA3D-C2C2-3DB3-0E7A386B03FB}"/>
          </ac:picMkLst>
        </pc:picChg>
      </pc:sldChg>
    </pc:docChg>
  </pc:docChgLst>
  <pc:docChgLst>
    <pc:chgData name="Matthew Martineau" userId="S::mmartineau@smoc.org::073ce0ee-5d7d-468d-8982-2f6aa7a904ba" providerId="AD" clId="Web-{9D92C551-B948-FA9A-CCE3-4F89DB216D68}"/>
    <pc:docChg chg="modSld">
      <pc:chgData name="Matthew Martineau" userId="S::mmartineau@smoc.org::073ce0ee-5d7d-468d-8982-2f6aa7a904ba" providerId="AD" clId="Web-{9D92C551-B948-FA9A-CCE3-4F89DB216D68}" dt="2025-09-22T19:39:01.526" v="44"/>
      <pc:docMkLst>
        <pc:docMk/>
      </pc:docMkLst>
      <pc:sldChg chg="addSp delSp modSp">
        <pc:chgData name="Matthew Martineau" userId="S::mmartineau@smoc.org::073ce0ee-5d7d-468d-8982-2f6aa7a904ba" providerId="AD" clId="Web-{9D92C551-B948-FA9A-CCE3-4F89DB216D68}" dt="2025-09-22T19:36:31.864" v="5" actId="20577"/>
        <pc:sldMkLst>
          <pc:docMk/>
          <pc:sldMk cId="0" sldId="256"/>
        </pc:sldMkLst>
        <pc:spChg chg="mod">
          <ac:chgData name="Matthew Martineau" userId="S::mmartineau@smoc.org::073ce0ee-5d7d-468d-8982-2f6aa7a904ba" providerId="AD" clId="Web-{9D92C551-B948-FA9A-CCE3-4F89DB216D68}" dt="2025-09-22T19:36:31.864" v="5" actId="20577"/>
          <ac:spMkLst>
            <pc:docMk/>
            <pc:sldMk cId="0" sldId="256"/>
            <ac:spMk id="7" creationId="{00000000-0000-0000-0000-000000000000}"/>
          </ac:spMkLst>
        </pc:spChg>
        <pc:spChg chg="del">
          <ac:chgData name="Matthew Martineau" userId="S::mmartineau@smoc.org::073ce0ee-5d7d-468d-8982-2f6aa7a904ba" providerId="AD" clId="Web-{9D92C551-B948-FA9A-CCE3-4F89DB216D68}" dt="2025-09-22T19:36:18.957" v="2"/>
          <ac:spMkLst>
            <pc:docMk/>
            <pc:sldMk cId="0" sldId="256"/>
            <ac:spMk id="14" creationId="{51888E04-3293-4B1A-8916-84C2E961944F}"/>
          </ac:spMkLst>
        </pc:spChg>
        <pc:spChg chg="del">
          <ac:chgData name="Matthew Martineau" userId="S::mmartineau@smoc.org::073ce0ee-5d7d-468d-8982-2f6aa7a904ba" providerId="AD" clId="Web-{9D92C551-B948-FA9A-CCE3-4F89DB216D68}" dt="2025-09-22T19:36:18.957" v="1"/>
          <ac:spMkLst>
            <pc:docMk/>
            <pc:sldMk cId="0" sldId="256"/>
            <ac:spMk id="15" creationId="{9392CE25-D0EC-4E7C-AA1A-982E00C7FB65}"/>
          </ac:spMkLst>
        </pc:spChg>
        <pc:spChg chg="add">
          <ac:chgData name="Matthew Martineau" userId="S::mmartineau@smoc.org::073ce0ee-5d7d-468d-8982-2f6aa7a904ba" providerId="AD" clId="Web-{9D92C551-B948-FA9A-CCE3-4F89DB216D68}" dt="2025-09-22T19:36:24.160" v="3"/>
          <ac:spMkLst>
            <pc:docMk/>
            <pc:sldMk cId="0" sldId="256"/>
            <ac:spMk id="16" creationId="{5DAD62F5-6A69-787E-DB86-845E8995035D}"/>
          </ac:spMkLst>
        </pc:spChg>
        <pc:spChg chg="add">
          <ac:chgData name="Matthew Martineau" userId="S::mmartineau@smoc.org::073ce0ee-5d7d-468d-8982-2f6aa7a904ba" providerId="AD" clId="Web-{9D92C551-B948-FA9A-CCE3-4F89DB216D68}" dt="2025-09-22T19:36:24.160" v="3"/>
          <ac:spMkLst>
            <pc:docMk/>
            <pc:sldMk cId="0" sldId="256"/>
            <ac:spMk id="19" creationId="{5B9E877C-ACA4-728E-D072-CF37F1257B7F}"/>
          </ac:spMkLst>
        </pc:spChg>
        <pc:spChg chg="add">
          <ac:chgData name="Matthew Martineau" userId="S::mmartineau@smoc.org::073ce0ee-5d7d-468d-8982-2f6aa7a904ba" providerId="AD" clId="Web-{9D92C551-B948-FA9A-CCE3-4F89DB216D68}" dt="2025-09-22T19:36:24.160" v="3"/>
          <ac:spMkLst>
            <pc:docMk/>
            <pc:sldMk cId="0" sldId="256"/>
            <ac:spMk id="20" creationId="{E3B6C366-AD64-FCF7-9E67-375ACF9DDD27}"/>
          </ac:spMkLst>
        </pc:spChg>
        <pc:grpChg chg="del">
          <ac:chgData name="Matthew Martineau" userId="S::mmartineau@smoc.org::073ce0ee-5d7d-468d-8982-2f6aa7a904ba" providerId="AD" clId="Web-{9D92C551-B948-FA9A-CCE3-4F89DB216D68}" dt="2025-09-22T19:36:16.769" v="0"/>
          <ac:grpSpMkLst>
            <pc:docMk/>
            <pc:sldMk cId="0" sldId="256"/>
            <ac:grpSpMk id="2" creationId="{00000000-0000-0000-0000-000000000000}"/>
          </ac:grpSpMkLst>
        </pc:grpChg>
        <pc:picChg chg="add">
          <ac:chgData name="Matthew Martineau" userId="S::mmartineau@smoc.org::073ce0ee-5d7d-468d-8982-2f6aa7a904ba" providerId="AD" clId="Web-{9D92C551-B948-FA9A-CCE3-4F89DB216D68}" dt="2025-09-22T19:36:24.160" v="3"/>
          <ac:picMkLst>
            <pc:docMk/>
            <pc:sldMk cId="0" sldId="256"/>
            <ac:picMk id="17" creationId="{FF879500-9BD2-07BF-A204-B7F4164FC7B4}"/>
          </ac:picMkLst>
        </pc:picChg>
        <pc:picChg chg="add">
          <ac:chgData name="Matthew Martineau" userId="S::mmartineau@smoc.org::073ce0ee-5d7d-468d-8982-2f6aa7a904ba" providerId="AD" clId="Web-{9D92C551-B948-FA9A-CCE3-4F89DB216D68}" dt="2025-09-22T19:36:24.160" v="3"/>
          <ac:picMkLst>
            <pc:docMk/>
            <pc:sldMk cId="0" sldId="256"/>
            <ac:picMk id="18" creationId="{9A788EB6-0F01-9BC5-2617-C9870F8CC2D9}"/>
          </ac:picMkLst>
        </pc:picChg>
        <pc:picChg chg="add">
          <ac:chgData name="Matthew Martineau" userId="S::mmartineau@smoc.org::073ce0ee-5d7d-468d-8982-2f6aa7a904ba" providerId="AD" clId="Web-{9D92C551-B948-FA9A-CCE3-4F89DB216D68}" dt="2025-09-22T19:36:24.160" v="3"/>
          <ac:picMkLst>
            <pc:docMk/>
            <pc:sldMk cId="0" sldId="256"/>
            <ac:picMk id="21" creationId="{85A86E75-6530-8C21-D3AB-804A394FE805}"/>
          </ac:picMkLst>
        </pc:picChg>
        <pc:picChg chg="add">
          <ac:chgData name="Matthew Martineau" userId="S::mmartineau@smoc.org::073ce0ee-5d7d-468d-8982-2f6aa7a904ba" providerId="AD" clId="Web-{9D92C551-B948-FA9A-CCE3-4F89DB216D68}" dt="2025-09-22T19:36:24.160" v="3"/>
          <ac:picMkLst>
            <pc:docMk/>
            <pc:sldMk cId="0" sldId="256"/>
            <ac:picMk id="22" creationId="{78C37124-3A58-ADE4-F70B-E1453D427A65}"/>
          </ac:picMkLst>
        </pc:picChg>
        <pc:picChg chg="add">
          <ac:chgData name="Matthew Martineau" userId="S::mmartineau@smoc.org::073ce0ee-5d7d-468d-8982-2f6aa7a904ba" providerId="AD" clId="Web-{9D92C551-B948-FA9A-CCE3-4F89DB216D68}" dt="2025-09-22T19:36:24.160" v="3"/>
          <ac:picMkLst>
            <pc:docMk/>
            <pc:sldMk cId="0" sldId="256"/>
            <ac:picMk id="23" creationId="{FD1DF7F2-37FD-E716-FF05-98B98B98ACF2}"/>
          </ac:picMkLst>
        </pc:picChg>
      </pc:sldChg>
      <pc:sldChg chg="addSp delSp modSp">
        <pc:chgData name="Matthew Martineau" userId="S::mmartineau@smoc.org::073ce0ee-5d7d-468d-8982-2f6aa7a904ba" providerId="AD" clId="Web-{9D92C551-B948-FA9A-CCE3-4F89DB216D68}" dt="2025-09-22T19:36:56.005" v="14"/>
        <pc:sldMkLst>
          <pc:docMk/>
          <pc:sldMk cId="0" sldId="258"/>
        </pc:sldMkLst>
        <pc:spChg chg="mod">
          <ac:chgData name="Matthew Martineau" userId="S::mmartineau@smoc.org::073ce0ee-5d7d-468d-8982-2f6aa7a904ba" providerId="AD" clId="Web-{9D92C551-B948-FA9A-CCE3-4F89DB216D68}" dt="2025-09-22T19:36:53.537" v="13" actId="1076"/>
          <ac:spMkLst>
            <pc:docMk/>
            <pc:sldMk cId="0" sldId="258"/>
            <ac:spMk id="7" creationId="{00000000-0000-0000-0000-000000000000}"/>
          </ac:spMkLst>
        </pc:spChg>
        <pc:spChg chg="del">
          <ac:chgData name="Matthew Martineau" userId="S::mmartineau@smoc.org::073ce0ee-5d7d-468d-8982-2f6aa7a904ba" providerId="AD" clId="Web-{9D92C551-B948-FA9A-CCE3-4F89DB216D68}" dt="2025-09-22T19:36:43.692" v="9"/>
          <ac:spMkLst>
            <pc:docMk/>
            <pc:sldMk cId="0" sldId="258"/>
            <ac:spMk id="8" creationId="{00000000-0000-0000-0000-000000000000}"/>
          </ac:spMkLst>
        </pc:spChg>
        <pc:spChg chg="del">
          <ac:chgData name="Matthew Martineau" userId="S::mmartineau@smoc.org::073ce0ee-5d7d-468d-8982-2f6aa7a904ba" providerId="AD" clId="Web-{9D92C551-B948-FA9A-CCE3-4F89DB216D68}" dt="2025-09-22T19:36:40.583" v="8"/>
          <ac:spMkLst>
            <pc:docMk/>
            <pc:sldMk cId="0" sldId="258"/>
            <ac:spMk id="10" creationId="{B6EFD2A5-F6F1-4B9A-83F4-338A98D659CE}"/>
          </ac:spMkLst>
        </pc:spChg>
        <pc:spChg chg="del">
          <ac:chgData name="Matthew Martineau" userId="S::mmartineau@smoc.org::073ce0ee-5d7d-468d-8982-2f6aa7a904ba" providerId="AD" clId="Web-{9D92C551-B948-FA9A-CCE3-4F89DB216D68}" dt="2025-09-22T19:36:38.723" v="7"/>
          <ac:spMkLst>
            <pc:docMk/>
            <pc:sldMk cId="0" sldId="258"/>
            <ac:spMk id="11" creationId="{6E22C0A5-01CE-48F5-AA3E-DB05EB9977F2}"/>
          </ac:spMkLst>
        </pc:spChg>
        <pc:spChg chg="add">
          <ac:chgData name="Matthew Martineau" userId="S::mmartineau@smoc.org::073ce0ee-5d7d-468d-8982-2f6aa7a904ba" providerId="AD" clId="Web-{9D92C551-B948-FA9A-CCE3-4F89DB216D68}" dt="2025-09-22T19:36:56.005" v="14"/>
          <ac:spMkLst>
            <pc:docMk/>
            <pc:sldMk cId="0" sldId="258"/>
            <ac:spMk id="12" creationId="{E6E7087B-DC07-B03A-1688-737CED550E93}"/>
          </ac:spMkLst>
        </pc:spChg>
        <pc:spChg chg="add">
          <ac:chgData name="Matthew Martineau" userId="S::mmartineau@smoc.org::073ce0ee-5d7d-468d-8982-2f6aa7a904ba" providerId="AD" clId="Web-{9D92C551-B948-FA9A-CCE3-4F89DB216D68}" dt="2025-09-22T19:36:56.005" v="14"/>
          <ac:spMkLst>
            <pc:docMk/>
            <pc:sldMk cId="0" sldId="258"/>
            <ac:spMk id="15" creationId="{7482FB85-F473-DB9E-7B53-F353D7270CC2}"/>
          </ac:spMkLst>
        </pc:spChg>
        <pc:spChg chg="add">
          <ac:chgData name="Matthew Martineau" userId="S::mmartineau@smoc.org::073ce0ee-5d7d-468d-8982-2f6aa7a904ba" providerId="AD" clId="Web-{9D92C551-B948-FA9A-CCE3-4F89DB216D68}" dt="2025-09-22T19:36:56.005" v="14"/>
          <ac:spMkLst>
            <pc:docMk/>
            <pc:sldMk cId="0" sldId="258"/>
            <ac:spMk id="16" creationId="{489EB622-4C41-3C07-E50A-1C10B73AAD7A}"/>
          </ac:spMkLst>
        </pc:spChg>
        <pc:grpChg chg="del">
          <ac:chgData name="Matthew Martineau" userId="S::mmartineau@smoc.org::073ce0ee-5d7d-468d-8982-2f6aa7a904ba" providerId="AD" clId="Web-{9D92C551-B948-FA9A-CCE3-4F89DB216D68}" dt="2025-09-22T19:36:35.583" v="6"/>
          <ac:grpSpMkLst>
            <pc:docMk/>
            <pc:sldMk cId="0" sldId="258"/>
            <ac:grpSpMk id="2" creationId="{00000000-0000-0000-0000-000000000000}"/>
          </ac:grpSpMkLst>
        </pc:grpChg>
        <pc:picChg chg="add">
          <ac:chgData name="Matthew Martineau" userId="S::mmartineau@smoc.org::073ce0ee-5d7d-468d-8982-2f6aa7a904ba" providerId="AD" clId="Web-{9D92C551-B948-FA9A-CCE3-4F89DB216D68}" dt="2025-09-22T19:36:56.005" v="14"/>
          <ac:picMkLst>
            <pc:docMk/>
            <pc:sldMk cId="0" sldId="258"/>
            <ac:picMk id="13" creationId="{7012C19A-6C42-0FCA-B7CB-91587DB3E284}"/>
          </ac:picMkLst>
        </pc:picChg>
        <pc:picChg chg="add">
          <ac:chgData name="Matthew Martineau" userId="S::mmartineau@smoc.org::073ce0ee-5d7d-468d-8982-2f6aa7a904ba" providerId="AD" clId="Web-{9D92C551-B948-FA9A-CCE3-4F89DB216D68}" dt="2025-09-22T19:36:56.005" v="14"/>
          <ac:picMkLst>
            <pc:docMk/>
            <pc:sldMk cId="0" sldId="258"/>
            <ac:picMk id="14" creationId="{A494D3EC-D9FB-FED0-082B-FE4BCE12C9E0}"/>
          </ac:picMkLst>
        </pc:picChg>
        <pc:picChg chg="add">
          <ac:chgData name="Matthew Martineau" userId="S::mmartineau@smoc.org::073ce0ee-5d7d-468d-8982-2f6aa7a904ba" providerId="AD" clId="Web-{9D92C551-B948-FA9A-CCE3-4F89DB216D68}" dt="2025-09-22T19:36:56.005" v="14"/>
          <ac:picMkLst>
            <pc:docMk/>
            <pc:sldMk cId="0" sldId="258"/>
            <ac:picMk id="17" creationId="{8812405D-6BB0-7356-D6BC-9C2AC8700417}"/>
          </ac:picMkLst>
        </pc:picChg>
        <pc:picChg chg="add">
          <ac:chgData name="Matthew Martineau" userId="S::mmartineau@smoc.org::073ce0ee-5d7d-468d-8982-2f6aa7a904ba" providerId="AD" clId="Web-{9D92C551-B948-FA9A-CCE3-4F89DB216D68}" dt="2025-09-22T19:36:56.005" v="14"/>
          <ac:picMkLst>
            <pc:docMk/>
            <pc:sldMk cId="0" sldId="258"/>
            <ac:picMk id="18" creationId="{593BAEBD-7971-F01A-47CB-CEB2C4B20978}"/>
          </ac:picMkLst>
        </pc:picChg>
        <pc:picChg chg="add">
          <ac:chgData name="Matthew Martineau" userId="S::mmartineau@smoc.org::073ce0ee-5d7d-468d-8982-2f6aa7a904ba" providerId="AD" clId="Web-{9D92C551-B948-FA9A-CCE3-4F89DB216D68}" dt="2025-09-22T19:36:56.005" v="14"/>
          <ac:picMkLst>
            <pc:docMk/>
            <pc:sldMk cId="0" sldId="258"/>
            <ac:picMk id="19" creationId="{59632C1D-2B48-5EC9-D707-F8352863E7A7}"/>
          </ac:picMkLst>
        </pc:picChg>
      </pc:sldChg>
      <pc:sldChg chg="addSp delSp modSp">
        <pc:chgData name="Matthew Martineau" userId="S::mmartineau@smoc.org::073ce0ee-5d7d-468d-8982-2f6aa7a904ba" providerId="AD" clId="Web-{9D92C551-B948-FA9A-CCE3-4F89DB216D68}" dt="2025-09-22T19:37:18.053" v="21"/>
        <pc:sldMkLst>
          <pc:docMk/>
          <pc:sldMk cId="0" sldId="260"/>
        </pc:sldMkLst>
        <pc:spChg chg="mod">
          <ac:chgData name="Matthew Martineau" userId="S::mmartineau@smoc.org::073ce0ee-5d7d-468d-8982-2f6aa7a904ba" providerId="AD" clId="Web-{9D92C551-B948-FA9A-CCE3-4F89DB216D68}" dt="2025-09-22T19:37:16.147" v="20" actId="1076"/>
          <ac:spMkLst>
            <pc:docMk/>
            <pc:sldMk cId="0" sldId="260"/>
            <ac:spMk id="7" creationId="{00000000-0000-0000-0000-000000000000}"/>
          </ac:spMkLst>
        </pc:spChg>
        <pc:spChg chg="del">
          <ac:chgData name="Matthew Martineau" userId="S::mmartineau@smoc.org::073ce0ee-5d7d-468d-8982-2f6aa7a904ba" providerId="AD" clId="Web-{9D92C551-B948-FA9A-CCE3-4F89DB216D68}" dt="2025-09-22T19:37:04.896" v="17"/>
          <ac:spMkLst>
            <pc:docMk/>
            <pc:sldMk cId="0" sldId="260"/>
            <ac:spMk id="9" creationId="{01567573-6C1C-4093-AA88-4F7B9F3ECEAE}"/>
          </ac:spMkLst>
        </pc:spChg>
        <pc:spChg chg="del">
          <ac:chgData name="Matthew Martineau" userId="S::mmartineau@smoc.org::073ce0ee-5d7d-468d-8982-2f6aa7a904ba" providerId="AD" clId="Web-{9D92C551-B948-FA9A-CCE3-4F89DB216D68}" dt="2025-09-22T19:37:02.865" v="16"/>
          <ac:spMkLst>
            <pc:docMk/>
            <pc:sldMk cId="0" sldId="260"/>
            <ac:spMk id="10" creationId="{C08B73FF-7294-4289-8ACE-1F39F747E197}"/>
          </ac:spMkLst>
        </pc:spChg>
        <pc:spChg chg="add">
          <ac:chgData name="Matthew Martineau" userId="S::mmartineau@smoc.org::073ce0ee-5d7d-468d-8982-2f6aa7a904ba" providerId="AD" clId="Web-{9D92C551-B948-FA9A-CCE3-4F89DB216D68}" dt="2025-09-22T19:37:18.053" v="21"/>
          <ac:spMkLst>
            <pc:docMk/>
            <pc:sldMk cId="0" sldId="260"/>
            <ac:spMk id="11" creationId="{EF6F761A-FE9B-71BB-9C04-3EBF9184ACFD}"/>
          </ac:spMkLst>
        </pc:spChg>
        <pc:spChg chg="add">
          <ac:chgData name="Matthew Martineau" userId="S::mmartineau@smoc.org::073ce0ee-5d7d-468d-8982-2f6aa7a904ba" providerId="AD" clId="Web-{9D92C551-B948-FA9A-CCE3-4F89DB216D68}" dt="2025-09-22T19:37:18.053" v="21"/>
          <ac:spMkLst>
            <pc:docMk/>
            <pc:sldMk cId="0" sldId="260"/>
            <ac:spMk id="14" creationId="{C4B04AD7-670A-0F5F-FE03-3859435797B2}"/>
          </ac:spMkLst>
        </pc:spChg>
        <pc:spChg chg="add">
          <ac:chgData name="Matthew Martineau" userId="S::mmartineau@smoc.org::073ce0ee-5d7d-468d-8982-2f6aa7a904ba" providerId="AD" clId="Web-{9D92C551-B948-FA9A-CCE3-4F89DB216D68}" dt="2025-09-22T19:37:18.053" v="21"/>
          <ac:spMkLst>
            <pc:docMk/>
            <pc:sldMk cId="0" sldId="260"/>
            <ac:spMk id="15" creationId="{5C2DA271-0E80-CB1C-45F1-7315312692DD}"/>
          </ac:spMkLst>
        </pc:spChg>
        <pc:grpChg chg="del">
          <ac:chgData name="Matthew Martineau" userId="S::mmartineau@smoc.org::073ce0ee-5d7d-468d-8982-2f6aa7a904ba" providerId="AD" clId="Web-{9D92C551-B948-FA9A-CCE3-4F89DB216D68}" dt="2025-09-22T19:36:59.506" v="15"/>
          <ac:grpSpMkLst>
            <pc:docMk/>
            <pc:sldMk cId="0" sldId="260"/>
            <ac:grpSpMk id="2" creationId="{00000000-0000-0000-0000-000000000000}"/>
          </ac:grpSpMkLst>
        </pc:grpChg>
        <pc:picChg chg="add">
          <ac:chgData name="Matthew Martineau" userId="S::mmartineau@smoc.org::073ce0ee-5d7d-468d-8982-2f6aa7a904ba" providerId="AD" clId="Web-{9D92C551-B948-FA9A-CCE3-4F89DB216D68}" dt="2025-09-22T19:37:18.053" v="21"/>
          <ac:picMkLst>
            <pc:docMk/>
            <pc:sldMk cId="0" sldId="260"/>
            <ac:picMk id="12" creationId="{C93AFD60-3F6F-A927-46D4-3B694D4911C7}"/>
          </ac:picMkLst>
        </pc:picChg>
        <pc:picChg chg="add">
          <ac:chgData name="Matthew Martineau" userId="S::mmartineau@smoc.org::073ce0ee-5d7d-468d-8982-2f6aa7a904ba" providerId="AD" clId="Web-{9D92C551-B948-FA9A-CCE3-4F89DB216D68}" dt="2025-09-22T19:37:18.053" v="21"/>
          <ac:picMkLst>
            <pc:docMk/>
            <pc:sldMk cId="0" sldId="260"/>
            <ac:picMk id="13" creationId="{FD9F2C20-1C84-88F4-6BE8-46829B533FD8}"/>
          </ac:picMkLst>
        </pc:picChg>
        <pc:picChg chg="add">
          <ac:chgData name="Matthew Martineau" userId="S::mmartineau@smoc.org::073ce0ee-5d7d-468d-8982-2f6aa7a904ba" providerId="AD" clId="Web-{9D92C551-B948-FA9A-CCE3-4F89DB216D68}" dt="2025-09-22T19:37:18.053" v="21"/>
          <ac:picMkLst>
            <pc:docMk/>
            <pc:sldMk cId="0" sldId="260"/>
            <ac:picMk id="16" creationId="{C45A6203-5EC6-745E-FDEA-F53658F2F7B5}"/>
          </ac:picMkLst>
        </pc:picChg>
        <pc:picChg chg="add">
          <ac:chgData name="Matthew Martineau" userId="S::mmartineau@smoc.org::073ce0ee-5d7d-468d-8982-2f6aa7a904ba" providerId="AD" clId="Web-{9D92C551-B948-FA9A-CCE3-4F89DB216D68}" dt="2025-09-22T19:37:18.053" v="21"/>
          <ac:picMkLst>
            <pc:docMk/>
            <pc:sldMk cId="0" sldId="260"/>
            <ac:picMk id="17" creationId="{6E7FB9A5-A9C8-E6EE-0615-3A66FFDD9B1B}"/>
          </ac:picMkLst>
        </pc:picChg>
        <pc:picChg chg="add">
          <ac:chgData name="Matthew Martineau" userId="S::mmartineau@smoc.org::073ce0ee-5d7d-468d-8982-2f6aa7a904ba" providerId="AD" clId="Web-{9D92C551-B948-FA9A-CCE3-4F89DB216D68}" dt="2025-09-22T19:37:18.053" v="21"/>
          <ac:picMkLst>
            <pc:docMk/>
            <pc:sldMk cId="0" sldId="260"/>
            <ac:picMk id="18" creationId="{0E30F8E0-1FF8-F7D8-EDE7-91DAC63CC087}"/>
          </ac:picMkLst>
        </pc:picChg>
      </pc:sldChg>
      <pc:sldChg chg="addSp delSp modSp">
        <pc:chgData name="Matthew Martineau" userId="S::mmartineau@smoc.org::073ce0ee-5d7d-468d-8982-2f6aa7a904ba" providerId="AD" clId="Web-{9D92C551-B948-FA9A-CCE3-4F89DB216D68}" dt="2025-09-22T19:37:50.930" v="29"/>
        <pc:sldMkLst>
          <pc:docMk/>
          <pc:sldMk cId="0" sldId="262"/>
        </pc:sldMkLst>
        <pc:spChg chg="mod">
          <ac:chgData name="Matthew Martineau" userId="S::mmartineau@smoc.org::073ce0ee-5d7d-468d-8982-2f6aa7a904ba" providerId="AD" clId="Web-{9D92C551-B948-FA9A-CCE3-4F89DB216D68}" dt="2025-09-22T19:37:49.429" v="28" actId="1076"/>
          <ac:spMkLst>
            <pc:docMk/>
            <pc:sldMk cId="0" sldId="262"/>
            <ac:spMk id="6" creationId="{00000000-0000-0000-0000-000000000000}"/>
          </ac:spMkLst>
        </pc:spChg>
        <pc:spChg chg="del">
          <ac:chgData name="Matthew Martineau" userId="S::mmartineau@smoc.org::073ce0ee-5d7d-468d-8982-2f6aa7a904ba" providerId="AD" clId="Web-{9D92C551-B948-FA9A-CCE3-4F89DB216D68}" dt="2025-09-22T19:37:33.444" v="25"/>
          <ac:spMkLst>
            <pc:docMk/>
            <pc:sldMk cId="0" sldId="262"/>
            <ac:spMk id="17" creationId="{00000000-0000-0000-0000-000000000000}"/>
          </ac:spMkLst>
        </pc:spChg>
        <pc:spChg chg="del">
          <ac:chgData name="Matthew Martineau" userId="S::mmartineau@smoc.org::073ce0ee-5d7d-468d-8982-2f6aa7a904ba" providerId="AD" clId="Web-{9D92C551-B948-FA9A-CCE3-4F89DB216D68}" dt="2025-09-22T19:37:25.835" v="24"/>
          <ac:spMkLst>
            <pc:docMk/>
            <pc:sldMk cId="0" sldId="262"/>
            <ac:spMk id="19" creationId="{BA6BC873-BE29-415D-8882-C8066E573C99}"/>
          </ac:spMkLst>
        </pc:spChg>
        <pc:spChg chg="del">
          <ac:chgData name="Matthew Martineau" userId="S::mmartineau@smoc.org::073ce0ee-5d7d-468d-8982-2f6aa7a904ba" providerId="AD" clId="Web-{9D92C551-B948-FA9A-CCE3-4F89DB216D68}" dt="2025-09-22T19:37:25.835" v="23"/>
          <ac:spMkLst>
            <pc:docMk/>
            <pc:sldMk cId="0" sldId="262"/>
            <ac:spMk id="20" creationId="{5F4CBCBF-B920-4F2E-A8AA-DEEEB43BA1F9}"/>
          </ac:spMkLst>
        </pc:spChg>
        <pc:spChg chg="add">
          <ac:chgData name="Matthew Martineau" userId="S::mmartineau@smoc.org::073ce0ee-5d7d-468d-8982-2f6aa7a904ba" providerId="AD" clId="Web-{9D92C551-B948-FA9A-CCE3-4F89DB216D68}" dt="2025-09-22T19:37:50.930" v="29"/>
          <ac:spMkLst>
            <pc:docMk/>
            <pc:sldMk cId="0" sldId="262"/>
            <ac:spMk id="21" creationId="{EB6A70ED-990F-6264-CB6F-89E6EC656548}"/>
          </ac:spMkLst>
        </pc:spChg>
        <pc:spChg chg="add">
          <ac:chgData name="Matthew Martineau" userId="S::mmartineau@smoc.org::073ce0ee-5d7d-468d-8982-2f6aa7a904ba" providerId="AD" clId="Web-{9D92C551-B948-FA9A-CCE3-4F89DB216D68}" dt="2025-09-22T19:37:50.930" v="29"/>
          <ac:spMkLst>
            <pc:docMk/>
            <pc:sldMk cId="0" sldId="262"/>
            <ac:spMk id="24" creationId="{2D76AC96-F459-4BBE-A38D-227308FBF099}"/>
          </ac:spMkLst>
        </pc:spChg>
        <pc:spChg chg="add">
          <ac:chgData name="Matthew Martineau" userId="S::mmartineau@smoc.org::073ce0ee-5d7d-468d-8982-2f6aa7a904ba" providerId="AD" clId="Web-{9D92C551-B948-FA9A-CCE3-4F89DB216D68}" dt="2025-09-22T19:37:50.930" v="29"/>
          <ac:spMkLst>
            <pc:docMk/>
            <pc:sldMk cId="0" sldId="262"/>
            <ac:spMk id="25" creationId="{06F464AC-9FA2-6DB3-0BF7-804D34A30180}"/>
          </ac:spMkLst>
        </pc:spChg>
        <pc:grpChg chg="del">
          <ac:chgData name="Matthew Martineau" userId="S::mmartineau@smoc.org::073ce0ee-5d7d-468d-8982-2f6aa7a904ba" providerId="AD" clId="Web-{9D92C551-B948-FA9A-CCE3-4F89DB216D68}" dt="2025-09-22T19:37:23.397" v="22"/>
          <ac:grpSpMkLst>
            <pc:docMk/>
            <pc:sldMk cId="0" sldId="262"/>
            <ac:grpSpMk id="2" creationId="{00000000-0000-0000-0000-000000000000}"/>
          </ac:grpSpMkLst>
        </pc:grpChg>
        <pc:picChg chg="add">
          <ac:chgData name="Matthew Martineau" userId="S::mmartineau@smoc.org::073ce0ee-5d7d-468d-8982-2f6aa7a904ba" providerId="AD" clId="Web-{9D92C551-B948-FA9A-CCE3-4F89DB216D68}" dt="2025-09-22T19:37:50.930" v="29"/>
          <ac:picMkLst>
            <pc:docMk/>
            <pc:sldMk cId="0" sldId="262"/>
            <ac:picMk id="22" creationId="{5F46657B-BC7B-F9B1-DA26-0A0335DB71B0}"/>
          </ac:picMkLst>
        </pc:picChg>
        <pc:picChg chg="add">
          <ac:chgData name="Matthew Martineau" userId="S::mmartineau@smoc.org::073ce0ee-5d7d-468d-8982-2f6aa7a904ba" providerId="AD" clId="Web-{9D92C551-B948-FA9A-CCE3-4F89DB216D68}" dt="2025-09-22T19:37:50.930" v="29"/>
          <ac:picMkLst>
            <pc:docMk/>
            <pc:sldMk cId="0" sldId="262"/>
            <ac:picMk id="23" creationId="{60EC0CB4-2A0D-A5C7-55A6-C92A2EE7E240}"/>
          </ac:picMkLst>
        </pc:picChg>
        <pc:picChg chg="add">
          <ac:chgData name="Matthew Martineau" userId="S::mmartineau@smoc.org::073ce0ee-5d7d-468d-8982-2f6aa7a904ba" providerId="AD" clId="Web-{9D92C551-B948-FA9A-CCE3-4F89DB216D68}" dt="2025-09-22T19:37:50.930" v="29"/>
          <ac:picMkLst>
            <pc:docMk/>
            <pc:sldMk cId="0" sldId="262"/>
            <ac:picMk id="26" creationId="{F7A249E2-C1FF-B2EC-E8EE-8A8A0486BDB7}"/>
          </ac:picMkLst>
        </pc:picChg>
        <pc:picChg chg="add">
          <ac:chgData name="Matthew Martineau" userId="S::mmartineau@smoc.org::073ce0ee-5d7d-468d-8982-2f6aa7a904ba" providerId="AD" clId="Web-{9D92C551-B948-FA9A-CCE3-4F89DB216D68}" dt="2025-09-22T19:37:50.930" v="29"/>
          <ac:picMkLst>
            <pc:docMk/>
            <pc:sldMk cId="0" sldId="262"/>
            <ac:picMk id="27" creationId="{26BADC10-A977-20F2-451A-0BE221CB240B}"/>
          </ac:picMkLst>
        </pc:picChg>
        <pc:picChg chg="add">
          <ac:chgData name="Matthew Martineau" userId="S::mmartineau@smoc.org::073ce0ee-5d7d-468d-8982-2f6aa7a904ba" providerId="AD" clId="Web-{9D92C551-B948-FA9A-CCE3-4F89DB216D68}" dt="2025-09-22T19:37:50.930" v="29"/>
          <ac:picMkLst>
            <pc:docMk/>
            <pc:sldMk cId="0" sldId="262"/>
            <ac:picMk id="28" creationId="{EF79DF37-8CBB-FC4B-0071-A390D92D79EB}"/>
          </ac:picMkLst>
        </pc:picChg>
      </pc:sldChg>
      <pc:sldChg chg="addSp delSp modSp">
        <pc:chgData name="Matthew Martineau" userId="S::mmartineau@smoc.org::073ce0ee-5d7d-468d-8982-2f6aa7a904ba" providerId="AD" clId="Web-{9D92C551-B948-FA9A-CCE3-4F89DB216D68}" dt="2025-09-22T19:38:14.930" v="37"/>
        <pc:sldMkLst>
          <pc:docMk/>
          <pc:sldMk cId="0" sldId="264"/>
        </pc:sldMkLst>
        <pc:spChg chg="mod">
          <ac:chgData name="Matthew Martineau" userId="S::mmartineau@smoc.org::073ce0ee-5d7d-468d-8982-2f6aa7a904ba" providerId="AD" clId="Web-{9D92C551-B948-FA9A-CCE3-4F89DB216D68}" dt="2025-09-22T19:38:13.383" v="36" actId="1076"/>
          <ac:spMkLst>
            <pc:docMk/>
            <pc:sldMk cId="0" sldId="264"/>
            <ac:spMk id="6" creationId="{00000000-0000-0000-0000-000000000000}"/>
          </ac:spMkLst>
        </pc:spChg>
        <pc:spChg chg="del">
          <ac:chgData name="Matthew Martineau" userId="S::mmartineau@smoc.org::073ce0ee-5d7d-468d-8982-2f6aa7a904ba" providerId="AD" clId="Web-{9D92C551-B948-FA9A-CCE3-4F89DB216D68}" dt="2025-09-22T19:38:07.508" v="33"/>
          <ac:spMkLst>
            <pc:docMk/>
            <pc:sldMk cId="0" sldId="264"/>
            <ac:spMk id="13" creationId="{00000000-0000-0000-0000-000000000000}"/>
          </ac:spMkLst>
        </pc:spChg>
        <pc:spChg chg="del">
          <ac:chgData name="Matthew Martineau" userId="S::mmartineau@smoc.org::073ce0ee-5d7d-468d-8982-2f6aa7a904ba" providerId="AD" clId="Web-{9D92C551-B948-FA9A-CCE3-4F89DB216D68}" dt="2025-09-22T19:38:00.914" v="32"/>
          <ac:spMkLst>
            <pc:docMk/>
            <pc:sldMk cId="0" sldId="264"/>
            <ac:spMk id="15" creationId="{0DF87F86-4369-4924-A688-69E695961A82}"/>
          </ac:spMkLst>
        </pc:spChg>
        <pc:spChg chg="del">
          <ac:chgData name="Matthew Martineau" userId="S::mmartineau@smoc.org::073ce0ee-5d7d-468d-8982-2f6aa7a904ba" providerId="AD" clId="Web-{9D92C551-B948-FA9A-CCE3-4F89DB216D68}" dt="2025-09-22T19:37:58.445" v="31"/>
          <ac:spMkLst>
            <pc:docMk/>
            <pc:sldMk cId="0" sldId="264"/>
            <ac:spMk id="16" creationId="{60E75932-440B-4905-8AE7-7D4FF99AA157}"/>
          </ac:spMkLst>
        </pc:spChg>
        <pc:spChg chg="add">
          <ac:chgData name="Matthew Martineau" userId="S::mmartineau@smoc.org::073ce0ee-5d7d-468d-8982-2f6aa7a904ba" providerId="AD" clId="Web-{9D92C551-B948-FA9A-CCE3-4F89DB216D68}" dt="2025-09-22T19:38:14.930" v="37"/>
          <ac:spMkLst>
            <pc:docMk/>
            <pc:sldMk cId="0" sldId="264"/>
            <ac:spMk id="17" creationId="{BC0DBED9-DE09-697E-FD9C-DF5E02B75B0B}"/>
          </ac:spMkLst>
        </pc:spChg>
        <pc:spChg chg="add">
          <ac:chgData name="Matthew Martineau" userId="S::mmartineau@smoc.org::073ce0ee-5d7d-468d-8982-2f6aa7a904ba" providerId="AD" clId="Web-{9D92C551-B948-FA9A-CCE3-4F89DB216D68}" dt="2025-09-22T19:38:14.930" v="37"/>
          <ac:spMkLst>
            <pc:docMk/>
            <pc:sldMk cId="0" sldId="264"/>
            <ac:spMk id="20" creationId="{BDFD48D4-572A-D33E-CA5F-7336D454FB02}"/>
          </ac:spMkLst>
        </pc:spChg>
        <pc:spChg chg="add">
          <ac:chgData name="Matthew Martineau" userId="S::mmartineau@smoc.org::073ce0ee-5d7d-468d-8982-2f6aa7a904ba" providerId="AD" clId="Web-{9D92C551-B948-FA9A-CCE3-4F89DB216D68}" dt="2025-09-22T19:38:14.930" v="37"/>
          <ac:spMkLst>
            <pc:docMk/>
            <pc:sldMk cId="0" sldId="264"/>
            <ac:spMk id="21" creationId="{9EE4D0ED-ECA9-6DA9-7D62-4DD38EB4C04D}"/>
          </ac:spMkLst>
        </pc:spChg>
        <pc:grpChg chg="del">
          <ac:chgData name="Matthew Martineau" userId="S::mmartineau@smoc.org::073ce0ee-5d7d-468d-8982-2f6aa7a904ba" providerId="AD" clId="Web-{9D92C551-B948-FA9A-CCE3-4F89DB216D68}" dt="2025-09-22T19:37:55.742" v="30"/>
          <ac:grpSpMkLst>
            <pc:docMk/>
            <pc:sldMk cId="0" sldId="264"/>
            <ac:grpSpMk id="2" creationId="{00000000-0000-0000-0000-000000000000}"/>
          </ac:grpSpMkLst>
        </pc:grpChg>
        <pc:picChg chg="add">
          <ac:chgData name="Matthew Martineau" userId="S::mmartineau@smoc.org::073ce0ee-5d7d-468d-8982-2f6aa7a904ba" providerId="AD" clId="Web-{9D92C551-B948-FA9A-CCE3-4F89DB216D68}" dt="2025-09-22T19:38:14.930" v="37"/>
          <ac:picMkLst>
            <pc:docMk/>
            <pc:sldMk cId="0" sldId="264"/>
            <ac:picMk id="18" creationId="{78B52EA5-19A8-B481-950B-42E047859FE8}"/>
          </ac:picMkLst>
        </pc:picChg>
        <pc:picChg chg="add">
          <ac:chgData name="Matthew Martineau" userId="S::mmartineau@smoc.org::073ce0ee-5d7d-468d-8982-2f6aa7a904ba" providerId="AD" clId="Web-{9D92C551-B948-FA9A-CCE3-4F89DB216D68}" dt="2025-09-22T19:38:14.930" v="37"/>
          <ac:picMkLst>
            <pc:docMk/>
            <pc:sldMk cId="0" sldId="264"/>
            <ac:picMk id="19" creationId="{83C7E309-7A92-2970-17B7-A88C76B1F7C0}"/>
          </ac:picMkLst>
        </pc:picChg>
        <pc:picChg chg="add">
          <ac:chgData name="Matthew Martineau" userId="S::mmartineau@smoc.org::073ce0ee-5d7d-468d-8982-2f6aa7a904ba" providerId="AD" clId="Web-{9D92C551-B948-FA9A-CCE3-4F89DB216D68}" dt="2025-09-22T19:38:14.930" v="37"/>
          <ac:picMkLst>
            <pc:docMk/>
            <pc:sldMk cId="0" sldId="264"/>
            <ac:picMk id="22" creationId="{3217E180-D54E-3256-212A-28AEF4CE5D40}"/>
          </ac:picMkLst>
        </pc:picChg>
        <pc:picChg chg="add">
          <ac:chgData name="Matthew Martineau" userId="S::mmartineau@smoc.org::073ce0ee-5d7d-468d-8982-2f6aa7a904ba" providerId="AD" clId="Web-{9D92C551-B948-FA9A-CCE3-4F89DB216D68}" dt="2025-09-22T19:38:14.930" v="37"/>
          <ac:picMkLst>
            <pc:docMk/>
            <pc:sldMk cId="0" sldId="264"/>
            <ac:picMk id="23" creationId="{A994DB81-345F-FE23-2F02-666C22096357}"/>
          </ac:picMkLst>
        </pc:picChg>
        <pc:picChg chg="add">
          <ac:chgData name="Matthew Martineau" userId="S::mmartineau@smoc.org::073ce0ee-5d7d-468d-8982-2f6aa7a904ba" providerId="AD" clId="Web-{9D92C551-B948-FA9A-CCE3-4F89DB216D68}" dt="2025-09-22T19:38:14.930" v="37"/>
          <ac:picMkLst>
            <pc:docMk/>
            <pc:sldMk cId="0" sldId="264"/>
            <ac:picMk id="24" creationId="{C615C1C7-4F4D-1651-CC1F-66A9D9F108B9}"/>
          </ac:picMkLst>
        </pc:picChg>
      </pc:sldChg>
      <pc:sldChg chg="addSp delSp modSp">
        <pc:chgData name="Matthew Martineau" userId="S::mmartineau@smoc.org::073ce0ee-5d7d-468d-8982-2f6aa7a904ba" providerId="AD" clId="Web-{9D92C551-B948-FA9A-CCE3-4F89DB216D68}" dt="2025-09-22T19:39:01.526" v="44"/>
        <pc:sldMkLst>
          <pc:docMk/>
          <pc:sldMk cId="0" sldId="266"/>
        </pc:sldMkLst>
        <pc:spChg chg="mod">
          <ac:chgData name="Matthew Martineau" userId="S::mmartineau@smoc.org::073ce0ee-5d7d-468d-8982-2f6aa7a904ba" providerId="AD" clId="Web-{9D92C551-B948-FA9A-CCE3-4F89DB216D68}" dt="2025-09-22T19:39:00.026" v="43" actId="1076"/>
          <ac:spMkLst>
            <pc:docMk/>
            <pc:sldMk cId="0" sldId="266"/>
            <ac:spMk id="6" creationId="{00000000-0000-0000-0000-000000000000}"/>
          </ac:spMkLst>
        </pc:spChg>
        <pc:spChg chg="del">
          <ac:chgData name="Matthew Martineau" userId="S::mmartineau@smoc.org::073ce0ee-5d7d-468d-8982-2f6aa7a904ba" providerId="AD" clId="Web-{9D92C551-B948-FA9A-CCE3-4F89DB216D68}" dt="2025-09-22T19:38:50.682" v="40"/>
          <ac:spMkLst>
            <pc:docMk/>
            <pc:sldMk cId="0" sldId="266"/>
            <ac:spMk id="14" creationId="{83D5F6EB-BD9B-47D1-84B9-BE95049DE4A8}"/>
          </ac:spMkLst>
        </pc:spChg>
        <pc:spChg chg="del">
          <ac:chgData name="Matthew Martineau" userId="S::mmartineau@smoc.org::073ce0ee-5d7d-468d-8982-2f6aa7a904ba" providerId="AD" clId="Web-{9D92C551-B948-FA9A-CCE3-4F89DB216D68}" dt="2025-09-22T19:38:50.682" v="39"/>
          <ac:spMkLst>
            <pc:docMk/>
            <pc:sldMk cId="0" sldId="266"/>
            <ac:spMk id="15" creationId="{26014317-6ABF-402E-AC71-01A9B6CF1CC1}"/>
          </ac:spMkLst>
        </pc:spChg>
        <pc:spChg chg="add">
          <ac:chgData name="Matthew Martineau" userId="S::mmartineau@smoc.org::073ce0ee-5d7d-468d-8982-2f6aa7a904ba" providerId="AD" clId="Web-{9D92C551-B948-FA9A-CCE3-4F89DB216D68}" dt="2025-09-22T19:39:01.526" v="44"/>
          <ac:spMkLst>
            <pc:docMk/>
            <pc:sldMk cId="0" sldId="266"/>
            <ac:spMk id="16" creationId="{4EF1884B-E362-1472-A53C-ADD19E313D83}"/>
          </ac:spMkLst>
        </pc:spChg>
        <pc:spChg chg="add">
          <ac:chgData name="Matthew Martineau" userId="S::mmartineau@smoc.org::073ce0ee-5d7d-468d-8982-2f6aa7a904ba" providerId="AD" clId="Web-{9D92C551-B948-FA9A-CCE3-4F89DB216D68}" dt="2025-09-22T19:39:01.526" v="44"/>
          <ac:spMkLst>
            <pc:docMk/>
            <pc:sldMk cId="0" sldId="266"/>
            <ac:spMk id="19" creationId="{68D0D5DB-906C-01DC-C52C-1A884967ED91}"/>
          </ac:spMkLst>
        </pc:spChg>
        <pc:spChg chg="add">
          <ac:chgData name="Matthew Martineau" userId="S::mmartineau@smoc.org::073ce0ee-5d7d-468d-8982-2f6aa7a904ba" providerId="AD" clId="Web-{9D92C551-B948-FA9A-CCE3-4F89DB216D68}" dt="2025-09-22T19:39:01.526" v="44"/>
          <ac:spMkLst>
            <pc:docMk/>
            <pc:sldMk cId="0" sldId="266"/>
            <ac:spMk id="20" creationId="{C4B7DBB0-C303-FDCC-C035-2DF0422DFE9B}"/>
          </ac:spMkLst>
        </pc:spChg>
        <pc:grpChg chg="del">
          <ac:chgData name="Matthew Martineau" userId="S::mmartineau@smoc.org::073ce0ee-5d7d-468d-8982-2f6aa7a904ba" providerId="AD" clId="Web-{9D92C551-B948-FA9A-CCE3-4F89DB216D68}" dt="2025-09-22T19:38:49.213" v="38"/>
          <ac:grpSpMkLst>
            <pc:docMk/>
            <pc:sldMk cId="0" sldId="266"/>
            <ac:grpSpMk id="2" creationId="{00000000-0000-0000-0000-000000000000}"/>
          </ac:grpSpMkLst>
        </pc:grpChg>
        <pc:picChg chg="add">
          <ac:chgData name="Matthew Martineau" userId="S::mmartineau@smoc.org::073ce0ee-5d7d-468d-8982-2f6aa7a904ba" providerId="AD" clId="Web-{9D92C551-B948-FA9A-CCE3-4F89DB216D68}" dt="2025-09-22T19:39:01.526" v="44"/>
          <ac:picMkLst>
            <pc:docMk/>
            <pc:sldMk cId="0" sldId="266"/>
            <ac:picMk id="17" creationId="{0E3C868E-853E-545B-19B9-98EB51A3DABD}"/>
          </ac:picMkLst>
        </pc:picChg>
        <pc:picChg chg="add">
          <ac:chgData name="Matthew Martineau" userId="S::mmartineau@smoc.org::073ce0ee-5d7d-468d-8982-2f6aa7a904ba" providerId="AD" clId="Web-{9D92C551-B948-FA9A-CCE3-4F89DB216D68}" dt="2025-09-22T19:39:01.526" v="44"/>
          <ac:picMkLst>
            <pc:docMk/>
            <pc:sldMk cId="0" sldId="266"/>
            <ac:picMk id="18" creationId="{DB21085D-39D2-7789-E8BB-756158A7BC6F}"/>
          </ac:picMkLst>
        </pc:picChg>
        <pc:picChg chg="add">
          <ac:chgData name="Matthew Martineau" userId="S::mmartineau@smoc.org::073ce0ee-5d7d-468d-8982-2f6aa7a904ba" providerId="AD" clId="Web-{9D92C551-B948-FA9A-CCE3-4F89DB216D68}" dt="2025-09-22T19:39:01.526" v="44"/>
          <ac:picMkLst>
            <pc:docMk/>
            <pc:sldMk cId="0" sldId="266"/>
            <ac:picMk id="21" creationId="{1F9F33CB-39DE-4E9E-BAF8-244F23EFFE70}"/>
          </ac:picMkLst>
        </pc:picChg>
        <pc:picChg chg="add">
          <ac:chgData name="Matthew Martineau" userId="S::mmartineau@smoc.org::073ce0ee-5d7d-468d-8982-2f6aa7a904ba" providerId="AD" clId="Web-{9D92C551-B948-FA9A-CCE3-4F89DB216D68}" dt="2025-09-22T19:39:01.526" v="44"/>
          <ac:picMkLst>
            <pc:docMk/>
            <pc:sldMk cId="0" sldId="266"/>
            <ac:picMk id="22" creationId="{8E4C7FEB-F422-DF46-BFC4-AE12CCA9CC28}"/>
          </ac:picMkLst>
        </pc:picChg>
        <pc:picChg chg="add">
          <ac:chgData name="Matthew Martineau" userId="S::mmartineau@smoc.org::073ce0ee-5d7d-468d-8982-2f6aa7a904ba" providerId="AD" clId="Web-{9D92C551-B948-FA9A-CCE3-4F89DB216D68}" dt="2025-09-22T19:39:01.526" v="44"/>
          <ac:picMkLst>
            <pc:docMk/>
            <pc:sldMk cId="0" sldId="266"/>
            <ac:picMk id="23" creationId="{66FBE23A-4927-45BA-EA37-A7B993EE51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1</a:t>
            </a:r>
          </a:p>
          <a:p>
            <a:r>
              <a:rPr lang="en-US"/>
              <a:t>August 2010</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August 2010</a:t>
            </a:r>
          </a:p>
          <a:p>
            <a:r>
              <a:rPr lang="en-US"/>
              <a:t>10</a:t>
            </a:r>
          </a:p>
          <a:p>
            <a:r>
              <a:rPr lang="en-US"/>
              <a:t>Pipe/Wire Bypasses</a:t>
            </a:r>
          </a:p>
          <a:p>
            <a:r>
              <a:rPr lang="en-US"/>
              <a:t>Dirty insulationparticularly fiberglasscan help you pinpoint air bypasses.</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11</a:t>
            </a:r>
          </a:p>
          <a:p>
            <a:r>
              <a:rPr lang="en-US"/>
              <a:t>August 2010</a:t>
            </a:r>
          </a:p>
          <a:p>
            <a:r>
              <a:rPr lang="en-US"/>
              <a:t>Chimney chases are almost universally ignored during initial construction. There is little differentiation between new and old construction.</a:t>
            </a:r>
          </a:p>
          <a:p>
            <a:r>
              <a:rPr lang="en-US"/>
              <a:t>From an energy perspective, the area around the chimney is absolutely the worst place to have a vertical hole in a house. </a:t>
            </a:r>
          </a:p>
          <a:p>
            <a:r>
              <a:rPr lang="en-US"/>
              <a:t>It is the only hole that’s guaranteed to be a bypass between the basement and the attic. The chimney’s heat causes the air column around it to suck air from the basement and pressurize the attic. </a:t>
            </a:r>
          </a:p>
          <a:p>
            <a:r>
              <a:rPr lang="en-US"/>
              <a:t>Many a prematurely failed roof in heating climates is solely attributable to an unsealed chimney chase simply because the air pulled from the basement is often very humid. The resulting condensation on the underside of the roof deck can cause it to rot and load the underside of the shingles with moisture, causing them to expand and curl up at the ends. As the sun dries, the shingles contract back to their normal shape. The constant flexing causes premature shingle failure.</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12</a:t>
            </a:r>
          </a:p>
          <a:p>
            <a:r>
              <a:rPr lang="en-US"/>
              <a:t>August 2010</a:t>
            </a:r>
          </a:p>
          <a:p>
            <a:r>
              <a:rPr lang="en-US"/>
              <a:t>Dirty fiberglass around the chimney points to an air leak from below.</a:t>
            </a:r>
          </a:p>
          <a:p>
            <a:r>
              <a:rPr lang="en-US"/>
              <a:t>Clearances are important. Fire code requires a 2” clearance from combustibles.</a:t>
            </a:r>
          </a:p>
          <a:p>
            <a:r>
              <a:rPr lang="en-US"/>
              <a:t>The air seal from the chimney to the ceiling below must be complete.</a:t>
            </a:r>
          </a:p>
          <a:p>
            <a:r>
              <a:rPr lang="en-US"/>
              <a:t>Note the “shine” below the tape to the left of the chimney in the upper right of the picture. That’s a light reflecting off the boiler smoke pipe in the basement.</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13</a:t>
            </a:r>
          </a:p>
          <a:p>
            <a:r>
              <a:rPr lang="en-US"/>
              <a:t>August 2010</a:t>
            </a:r>
          </a:p>
          <a:p>
            <a:r>
              <a:rPr lang="en-US"/>
              <a:t>The red line between the chimney and the metal air barrier is high-temperature caulk, which is required by code.</a:t>
            </a:r>
          </a:p>
          <a:p>
            <a:r>
              <a:rPr lang="en-US"/>
              <a:t>The underside of the metal is caulked to the ceiling framing.</a:t>
            </a:r>
          </a:p>
          <a:p>
            <a:r>
              <a:rPr lang="en-US"/>
              <a:t>Scrap pieces of drywall complete the air seal from new framing to the existing ceiling.</a:t>
            </a:r>
          </a:p>
          <a:p>
            <a:r>
              <a:rPr lang="en-US"/>
              <a:t>The last step is installing a metal dam to keep insulation at least 2” away from the chimney.</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14</a:t>
            </a:r>
          </a:p>
          <a:p>
            <a:r>
              <a:rPr lang="en-US"/>
              <a:t>August 2010</a:t>
            </a:r>
          </a:p>
          <a:p>
            <a:r>
              <a:rPr lang="en-US"/>
              <a:t>Diagram from Maine’s DOE WAP Manual</a:t>
            </a:r>
          </a:p>
          <a:p>
            <a:r>
              <a:rPr lang="en-US"/>
              <a:t>With an exposed chimney, it is permissible to create the air seal in the living space at the ceiling if (1) it matches the general style and construction quality of the home, and 2) the homeowner agrees.</a:t>
            </a:r>
          </a:p>
          <a:p>
            <a:r>
              <a:rPr lang="en-US"/>
              <a:t>The insulation dam is still required in the attic.</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15</a:t>
            </a:r>
          </a:p>
          <a:p>
            <a:r>
              <a:rPr lang="en-US"/>
              <a:t>August 2010</a:t>
            </a:r>
          </a:p>
          <a:p>
            <a:r>
              <a:rPr lang="en-US"/>
              <a:t>Notice the spauling (the white, chalk-like coating on the concrete caused by water picking up salts as it migrates through the concrete, then leaving them on the surface when it evaporates) as well as the high water mark and standing water. The sewer cleanout is plugged with a wood stopper. There is minor mold on the cement blocks and floor stringers </a:t>
            </a:r>
          </a:p>
          <a:p>
            <a:r>
              <a:rPr lang="en-US"/>
              <a:t>Q. Square foot for square foot, what evaporates more water vapor into the air: standing water or concrete without a vapor barrier?</a:t>
            </a:r>
          </a:p>
          <a:p>
            <a:r>
              <a:rPr lang="en-US"/>
              <a:t>A. Concrete, because it has more surface area. </a:t>
            </a:r>
          </a:p>
          <a:p>
            <a:r>
              <a:rPr lang="en-US"/>
              <a:t>Without a vapor retarder in, on, or below the concrete floor, ground moisture is constantly radiated into the basement.</a:t>
            </a:r>
          </a:p>
          <a:p>
            <a:r>
              <a:rPr lang="en-US"/>
              <a:t>Even with a vapor retarder, ground moisture will enter the basement through cracks and holes.</a:t>
            </a:r>
          </a:p>
          <a:p>
            <a:r>
              <a:rPr lang="en-US"/>
              <a:t>Soil gasses will enter with the moisture.</a:t>
            </a:r>
          </a:p>
          <a:p>
            <a:r>
              <a:rPr lang="en-US"/>
              <a:t>Mechanical appliances can produce airborne pollutants.</a:t>
            </a:r>
          </a:p>
          <a:p>
            <a:r>
              <a:rPr lang="en-US"/>
              <a:t>Many things stored in the basement can off-gas. Typically, we find detergents, paint, hobby chemicals, cleaning solvents, etc. </a:t>
            </a:r>
          </a:p>
          <a:p>
            <a:r>
              <a:rPr lang="en-US"/>
              <a:t>Dirt floors and crawl spaces are even more problematic.</a:t>
            </a:r>
          </a:p>
          <a:p>
            <a:r>
              <a:rPr lang="en-US"/>
              <a:t>Basements are typically well connected to the living space. Whatever is in the basement, occupants breathe in the living space.</a:t>
            </a:r>
          </a:p>
          <a:p>
            <a:r>
              <a:rPr lang="en-US"/>
              <a:t>Duct leaks can have many consequences:</a:t>
            </a:r>
          </a:p>
          <a:p>
            <a:r>
              <a:rPr lang="en-US"/>
              <a:t>The heat that leaks out of the ducts warms an area you don’t want heated.</a:t>
            </a:r>
          </a:p>
          <a:p>
            <a:r>
              <a:rPr lang="en-US"/>
              <a:t>Cold air is pulled into the heating system from the basement.</a:t>
            </a:r>
          </a:p>
          <a:p>
            <a:r>
              <a:rPr lang="en-US"/>
              <a:t>Heated air is forced out of the home.</a:t>
            </a:r>
          </a:p>
          <a:p>
            <a:r>
              <a:rPr lang="en-US"/>
              <a:t>Basement pollutants are delivered to the living space.</a:t>
            </a:r>
          </a:p>
          <a:p>
            <a:r>
              <a:rPr lang="en-US"/>
              <a:t>Remember: Whatever is in the basement, occupants breathe in the living space</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16</a:t>
            </a:r>
          </a:p>
          <a:p>
            <a:r>
              <a:rPr lang="en-US"/>
              <a:t>August 2010</a:t>
            </a:r>
          </a:p>
          <a:p>
            <a:r>
              <a:rPr lang="en-US"/>
              <a:t>All types of holes give basement air free access into first-floor wall cavities. They will be connected in turn to upper floor cavities and the attic.</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17</a:t>
            </a:r>
          </a:p>
          <a:p>
            <a:r>
              <a:rPr lang="en-US"/>
              <a:t>August 2010</a:t>
            </a:r>
          </a:p>
          <a:p>
            <a:r>
              <a:rPr lang="en-US"/>
              <a:t>This opening under the tub looks innocent enough. It is almost certainly connected to vertical chases behind the tub/shower that are, in turn, connected to upper floor cavities and the attic.</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August 2010</a:t>
            </a:r>
          </a:p>
          <a:p>
            <a:r>
              <a:rPr lang="en-US"/>
              <a:t>18</a:t>
            </a:r>
          </a:p>
          <a:p>
            <a:r>
              <a:rPr lang="en-US"/>
              <a:t>This is a similar situation in an older home.</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19</a:t>
            </a:r>
          </a:p>
          <a:p>
            <a:r>
              <a:rPr lang="en-US"/>
              <a:t>August 2010</a:t>
            </a:r>
          </a:p>
          <a:p>
            <a:r>
              <a:rPr lang="en-US"/>
              <a:t>The installer couldn’t fit his arm into the space between the plenum and the ceiling so he didn’t bother finishing this job. </a:t>
            </a:r>
          </a:p>
          <a:p>
            <a:r>
              <a:rPr lang="en-US"/>
              <a:t>This situation pressurizes the basement, forcing air out along the sill. It can “power rot” the basement box sill assembly, while wasting significant energy. </a:t>
            </a:r>
          </a:p>
          <a:p>
            <a:r>
              <a:rPr lang="en-US"/>
              <a:t>The “cure” was drywall mesh tape, a good quality duct mastic such as RDC # 6, and a short stick.</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2</a:t>
            </a:r>
          </a:p>
          <a:p>
            <a:r>
              <a:rPr lang="en-US"/>
              <a:t>August 2010</a:t>
            </a:r>
          </a:p>
          <a:p>
            <a:r>
              <a:rPr lang="en-US"/>
              <a:t>By attending this session, participants will:</a:t>
            </a:r>
          </a:p>
          <a:p>
            <a:r>
              <a:rPr lang="en-US"/>
              <a:t>Become aware of the potential for interaction among building components and mechanical systems.</a:t>
            </a:r>
          </a:p>
          <a:p>
            <a:r>
              <a:rPr lang="en-US"/>
              <a:t>Understand how air sealing a home can negatively affect indoor air quality. </a:t>
            </a:r>
          </a:p>
          <a:p>
            <a:r>
              <a:rPr lang="en-US"/>
              <a:t>Be able to recognize typical air leakage sites and know how they should be dealt with.</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August 2010</a:t>
            </a:r>
          </a:p>
          <a:p>
            <a:r>
              <a:rPr lang="en-US"/>
              <a:t>20</a:t>
            </a:r>
          </a:p>
          <a:p>
            <a:r>
              <a:rPr lang="en-US"/>
              <a:t>The picture to the left shows a grille cut into the return plenum to prevent the duct from banging when the air handler started up. The air handler fan now sucks directly on the barometric damper. This house has, in effect, a power vent chimney. All combustion byproducts are being delivered to the occupants to breathe. THIS IS EXTREMELY DANGEROUS! </a:t>
            </a:r>
          </a:p>
          <a:p>
            <a:r>
              <a:rPr lang="en-US"/>
              <a:t>Even oil units can produce CO under these conditions. Oil combustion also produces aldehydestoxic byproducts of oil combustionand other pollutants.</a:t>
            </a:r>
          </a:p>
          <a:p>
            <a:r>
              <a:rPr lang="en-US"/>
              <a:t>On the right, we see the top of an atmospheric gas water heater. Because the vent system backdrafted repeatedly to the point of burning the paint off the water heater, someone installed thermocouples to shut down the gas flame whenever backdrafting occurred. The real culprit was leaky return ductwork on a warm air furnace (not pictured) sucking on the basement.</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21</a:t>
            </a:r>
          </a:p>
          <a:p>
            <a:r>
              <a:rPr lang="en-US"/>
              <a:t>August 2010</a:t>
            </a:r>
          </a:p>
          <a:p>
            <a:r>
              <a:rPr lang="en-US"/>
              <a:t>Q. What are some pollutants typically stored in the garage?</a:t>
            </a:r>
          </a:p>
          <a:p>
            <a:r>
              <a:rPr lang="en-US"/>
              <a:t>Click to reveal selection of pollutants typically found in the garage.</a:t>
            </a:r>
          </a:p>
          <a:p>
            <a:r>
              <a:rPr lang="en-US"/>
              <a:t>The garage floor has the same moisture characteristics as the basement floor.</a:t>
            </a:r>
          </a:p>
          <a:p>
            <a:r>
              <a:rPr lang="en-US"/>
              <a:t>Garages are even more likely than basements to contain stored “off-gassers,” such as automobiles, lawn mowers, and other fossil-fueled machines. </a:t>
            </a:r>
          </a:p>
          <a:p>
            <a:r>
              <a:rPr lang="en-US"/>
              <a:t>Catalytic converters in cars emit low levels of CO for approximately four hours after the car is shut off!</a:t>
            </a:r>
          </a:p>
          <a:p>
            <a:r>
              <a:rPr lang="en-US"/>
              <a:t>Garages typically have a low “air-feed” (the lower edge of the overhead door) and high “relief” (pipe and wire penetrations near the ceiling). Or they are totally open to the living space attic. Anything breathable in the garage is soon inside the home.</a:t>
            </a:r>
          </a:p>
          <a:p>
            <a:r>
              <a:rPr lang="en-US"/>
              <a:t>It is extremely important to isolate the garage from the living space to the greatest degree possible to ensure that our weatherization activitiesparticularly measures that reduce the natural air change rate in the living spacedo not concentrate pollutants that previously escaped. A post-weatherization check of any isolation measures using pressure diagnostics is imperative!</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22</a:t>
            </a:r>
          </a:p>
          <a:p>
            <a:r>
              <a:rPr lang="en-US"/>
              <a:t>August 2010</a:t>
            </a:r>
          </a:p>
          <a:p>
            <a:r>
              <a:rPr lang="en-US"/>
              <a:t>Showering creates large amounts of airborne moisture.</a:t>
            </a:r>
          </a:p>
          <a:p>
            <a:r>
              <a:rPr lang="en-US"/>
              <a:t>….as does cooking without using pot lids.</a:t>
            </a:r>
          </a:p>
          <a:p>
            <a:r>
              <a:rPr lang="en-US"/>
              <a:t>Existing vent fans are typically underpowered and noisy.</a:t>
            </a:r>
          </a:p>
          <a:p>
            <a:r>
              <a:rPr lang="en-US"/>
              <a:t>Often, they’re not vented to the exterior.</a:t>
            </a:r>
          </a:p>
          <a:p>
            <a:r>
              <a:rPr lang="en-US"/>
              <a:t>When they are, the ducts often leak or restrict airflow. </a:t>
            </a:r>
          </a:p>
          <a:p>
            <a:r>
              <a:rPr lang="en-US"/>
              <a:t>Even a good fan does nothing if it isn’t used.</a:t>
            </a:r>
          </a:p>
          <a:p>
            <a:r>
              <a:rPr lang="en-US"/>
              <a:t>Remember when evaluating homes with gas ranges or cooktops that gas code requires they be vented to the building exterior through a hard-ducted vent hood. Recirculating models do not satisfy the code requirement. Always consider installing good quality CO detectors in homes with gas appliances. </a:t>
            </a:r>
          </a:p>
          <a:p>
            <a:endParaRPr lang="en-US"/>
          </a:p>
          <a:p>
            <a:r>
              <a:rPr lang="en-US"/>
              <a:t>With a properly functioning ventilation system, moisture and other pollutants are kept from entering the home. Any pollutantand moisture is considered a pollutant for the purposes of this discussioncreated in the home is transported safely outside through exhaust ventilation and ductwork. However, in many homes, the fans or ducts are loud, leaky, non-existent or otherwise not up to the job. Moisture created within the home condenses on cool building surfaces, both in the living space and in the attic, and causes mold, mildew, poor IAQ, and structural damage.</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August 2010</a:t>
            </a:r>
          </a:p>
          <a:p>
            <a:r>
              <a:rPr lang="en-US"/>
              <a:t>23</a:t>
            </a:r>
          </a:p>
          <a:p>
            <a:r>
              <a:rPr lang="en-US"/>
              <a:t>Ceiling drywall isn’t typically extended over cabinet dropped soffits.</a:t>
            </a:r>
          </a:p>
          <a:p>
            <a:r>
              <a:rPr lang="en-US"/>
              <a:t>Even if the attic is insulated, attic air has free access to the cavity, cooling the walls and cabinet.</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August 2010</a:t>
            </a:r>
          </a:p>
          <a:p>
            <a:r>
              <a:rPr lang="en-US"/>
              <a:t>24</a:t>
            </a:r>
          </a:p>
          <a:p>
            <a:r>
              <a:rPr lang="en-US"/>
              <a:t>If you see soffit-mounted cabinets, remember to investigate during attic inspection.</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25</a:t>
            </a:r>
          </a:p>
          <a:p>
            <a:r>
              <a:rPr lang="en-US"/>
              <a:t>August 2010</a:t>
            </a:r>
          </a:p>
          <a:p>
            <a:r>
              <a:rPr lang="en-US"/>
              <a:t>An “open-burn” fireplace (one without glass doors) pulls so much heated air from the living space it actually may cool the surrounding space. </a:t>
            </a:r>
          </a:p>
          <a:p>
            <a:r>
              <a:rPr lang="en-US"/>
              <a:t>Of interest: Wing chairs and footstools were invented to shield people from the rush of air heading to open fireplaces in castles.</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26</a:t>
            </a:r>
          </a:p>
          <a:p>
            <a:r>
              <a:rPr lang="en-US"/>
              <a:t>August 2010</a:t>
            </a:r>
          </a:p>
          <a:p>
            <a:r>
              <a:rPr lang="en-US"/>
              <a:t>This is a photo of a kerosene wick burner heater, the predecessor of the Kerosun and other unvented space heaters.</a:t>
            </a:r>
          </a:p>
          <a:p>
            <a:r>
              <a:rPr lang="en-US"/>
              <a:t>Kerosene wick burner heaters are almost universally illegal because of their unhealthy emissions and because of the likelihood of fire. Vent-free gas fireplaces are illegal in many states because they tend to produce high levels of CO. </a:t>
            </a:r>
          </a:p>
          <a:p>
            <a:r>
              <a:rPr lang="en-US"/>
              <a:t>Instructions for vent-free fireplaces usually say to set the gas flame to blue with a yellow tip for low CO production. Further on, the instructions often say to close the air gate down for a more realistic yellow flame. A yellow flame indicates high CO production.</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27</a:t>
            </a:r>
          </a:p>
          <a:p>
            <a:r>
              <a:rPr lang="en-US"/>
              <a:t>August 2010</a:t>
            </a:r>
          </a:p>
          <a:p>
            <a:r>
              <a:rPr lang="en-US"/>
              <a:t>The house as a system concept doesn’t stop at the walls. Factors outside the home that affect structural integrity and home performance include:</a:t>
            </a:r>
          </a:p>
          <a:p>
            <a:r>
              <a:rPr lang="en-US"/>
              <a:t>Roof leaks – Water leaking into the attic damages insulation, reducing the effective R-value and increasing heating and cooling bills.</a:t>
            </a:r>
          </a:p>
          <a:p>
            <a:r>
              <a:rPr lang="en-US"/>
              <a:t>Gutters (or lack of) – Poorly installed or clogged gutters can cause moisture to drip down exterior surfaces, infiltrating cracks and crevices. This can cause structural damage and reduce effective R-values of wall insulation.</a:t>
            </a:r>
          </a:p>
          <a:p>
            <a:r>
              <a:rPr lang="en-US"/>
              <a:t>Landscaping</a:t>
            </a:r>
          </a:p>
          <a:p>
            <a:r>
              <a:rPr lang="en-US"/>
              <a:t>Ground slope – Any landscaping that guides moisture toward the home, rather than away, is poor landscaping.</a:t>
            </a:r>
          </a:p>
          <a:p>
            <a:r>
              <a:rPr lang="en-US"/>
              <a:t>Vegetation </a:t>
            </a:r>
          </a:p>
          <a:p>
            <a:r>
              <a:rPr lang="en-US"/>
              <a:t>Good design: A deciduous tree planted on the south side of the house can shade it in summer, and allow low winter sun to warm the home during the heating season. </a:t>
            </a:r>
          </a:p>
          <a:p>
            <a:r>
              <a:rPr lang="en-US"/>
              <a:t>Bad design: Trees and bushes of any type that reduce air movement around the building retard drying of building components and can promote building rot.</a:t>
            </a:r>
          </a:p>
          <a:p>
            <a:r>
              <a:rPr lang="en-US"/>
              <a:t>Building design</a:t>
            </a:r>
          </a:p>
          <a:p>
            <a:r>
              <a:rPr lang="en-US"/>
              <a:t>Any building designlow slope or flat roof additions, abutting dormers, etc.that allows water to puddle or channels it toward other building components is a poor design.</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28</a:t>
            </a:r>
          </a:p>
          <a:p>
            <a:r>
              <a:rPr lang="en-US"/>
              <a:t>August 2010</a:t>
            </a:r>
          </a:p>
          <a:p>
            <a:r>
              <a:rPr lang="en-US"/>
              <a:t>Mechanical ventilation is essential in today’s homes to balance good indoor air quality and energy conservation. Homes left loose enough for moisture and odor control without using mechanical ventilation waste energy. </a:t>
            </a:r>
          </a:p>
          <a:p>
            <a:r>
              <a:rPr lang="en-US"/>
              <a:t>Types of mechanical ventilation include:</a:t>
            </a:r>
          </a:p>
          <a:p>
            <a:r>
              <a:rPr lang="en-US"/>
              <a:t>Bathroom and kitchen fans.</a:t>
            </a:r>
          </a:p>
          <a:p>
            <a:r>
              <a:rPr lang="en-US"/>
              <a:t>Clothes drier.</a:t>
            </a:r>
          </a:p>
          <a:p>
            <a:r>
              <a:rPr lang="en-US"/>
              <a:t>Central vacuum.</a:t>
            </a:r>
          </a:p>
          <a:p>
            <a:r>
              <a:rPr lang="en-US"/>
              <a:t>Whole-house ventilation.</a:t>
            </a:r>
          </a:p>
          <a:p>
            <a:r>
              <a:rPr lang="en-US"/>
              <a:t>Central heating and cooling systems.</a:t>
            </a:r>
          </a:p>
          <a:p>
            <a:r>
              <a:rPr lang="en-US"/>
              <a:t>Mechanical ventilation can pull moist exterior air into wall and ceiling assemblies in cooling environments. It may also cause backdrafting in any environment.</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29</a:t>
            </a:r>
          </a:p>
          <a:p>
            <a:r>
              <a:rPr lang="en-US"/>
              <a:t>August 2010</a:t>
            </a:r>
          </a:p>
          <a:p>
            <a:r>
              <a:rPr lang="en-US"/>
              <a:t>Occupant behavior is the most arbitrary factor in the IAQ and energy use of all homes. When you conduct the initial interview, find out how your clients use their home. </a:t>
            </a:r>
          </a:p>
          <a:p>
            <a:r>
              <a:rPr lang="en-US"/>
              <a:t>To protect IAQ, advise clients to avoid: </a:t>
            </a:r>
          </a:p>
          <a:p>
            <a:r>
              <a:rPr lang="en-US"/>
              <a:t>Storing firewood inside (or outdoors right next to the home).</a:t>
            </a:r>
          </a:p>
          <a:p>
            <a:r>
              <a:rPr lang="en-US"/>
              <a:t>Air drying clothes inside – even in the basement. </a:t>
            </a:r>
          </a:p>
          <a:p>
            <a:r>
              <a:rPr lang="en-US"/>
              <a:t>Having numerous plants.</a:t>
            </a:r>
          </a:p>
          <a:p>
            <a:r>
              <a:rPr lang="en-US"/>
              <a:t>Using chemicals indoors without adequate ventilation.</a:t>
            </a:r>
          </a:p>
          <a:p>
            <a:r>
              <a:rPr lang="en-US"/>
              <a:t>Using “energy conservation” gadgets such as a drier draft diverter which will dump wash chemicals into the home along with any reclaimed heat from the drier.</a:t>
            </a:r>
          </a:p>
          <a:p>
            <a:r>
              <a:rPr lang="en-US"/>
              <a:t>Energy use is affected by lifestyle: </a:t>
            </a:r>
          </a:p>
          <a:p>
            <a:r>
              <a:rPr lang="en-US"/>
              <a:t>Sleeping with windows open.</a:t>
            </a:r>
          </a:p>
          <a:p>
            <a:r>
              <a:rPr lang="en-US"/>
              <a:t>Under or over dressing.</a:t>
            </a:r>
          </a:p>
          <a:p>
            <a:r>
              <a:rPr lang="en-US"/>
              <a:t>Leaving any windows and doors open when the heat or A/C is on. </a:t>
            </a:r>
          </a:p>
          <a:p>
            <a:r>
              <a:rPr lang="en-US"/>
              <a:t>As an auditor, you must assess the impact of occupant behavior on your recommendations. It is extremely difficult to get someone to change a habit, and what makes sense to you may not make sense for your client.</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3</a:t>
            </a:r>
          </a:p>
          <a:p>
            <a:r>
              <a:rPr lang="en-US"/>
              <a:t>August 2010</a:t>
            </a:r>
          </a:p>
          <a:p>
            <a:r>
              <a:rPr lang="en-US"/>
              <a:t>A house is a system of interdependent parts: Mechanical and physical components.</a:t>
            </a:r>
          </a:p>
          <a:p>
            <a:r>
              <a:rPr lang="en-US"/>
              <a:t>The operation of one part affects many others.</a:t>
            </a:r>
          </a:p>
          <a:p>
            <a:r>
              <a:rPr lang="en-US"/>
              <a:t>When they all work together, the house is comfortable, safe, efficient, and durable.</a:t>
            </a:r>
          </a:p>
          <a:p>
            <a:endParaRPr lang="en-US"/>
          </a:p>
          <a:p>
            <a:r>
              <a:rPr lang="en-US"/>
              <a:t>Approaching the house as a system of interactive parts, the savings mount and we avoid creating health and safety issues. </a:t>
            </a:r>
          </a:p>
          <a:p>
            <a:endParaRPr lang="en-US"/>
          </a:p>
          <a:p>
            <a:r>
              <a:rPr lang="en-US"/>
              <a:t>Air sealing and insulating a home reduces the heating and cooling load. A replacement furnace in a sealed and insulated home can be smaller than the existing furnace. The initial price of the smaller unit is lower, and the long-term operating costs will be less. </a:t>
            </a:r>
          </a:p>
          <a:p>
            <a:endParaRPr lang="en-US"/>
          </a:p>
          <a:p>
            <a:r>
              <a:rPr lang="en-US"/>
              <a:t>A house will experience problems when its house parts don’t work together properly.</a:t>
            </a:r>
          </a:p>
          <a:p>
            <a:r>
              <a:rPr lang="en-US"/>
              <a:t>Some problems are obvious, some invisible.</a:t>
            </a:r>
          </a:p>
          <a:p>
            <a:r>
              <a:rPr lang="en-US"/>
              <a:t>Some problems appear now, some years down the road. </a:t>
            </a:r>
          </a:p>
          <a:p>
            <a:endParaRPr lang="en-US"/>
          </a:p>
          <a:p>
            <a:r>
              <a:rPr lang="en-US"/>
              <a:t>Building failures are symptoms of failures in the house as a system. As weatherization workers, we need to find the underlying problem, not just replace the rotted wood.</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30</a:t>
            </a:r>
          </a:p>
          <a:p>
            <a:r>
              <a:rPr lang="en-US"/>
              <a:t>August 2010</a:t>
            </a:r>
          </a:p>
          <a:p>
            <a:r>
              <a:rPr lang="en-US"/>
              <a:t>Side windows are double glazed; the center window is single glazed.</a:t>
            </a:r>
          </a:p>
          <a:p>
            <a:r>
              <a:rPr lang="en-US"/>
              <a:t>Plant watering. All water poured into plant soil eventually evaporates into the room.</a:t>
            </a:r>
          </a:p>
          <a:p>
            <a:r>
              <a:rPr lang="en-US"/>
              <a:t>Evaporated water is condensing on the cold, single-paned center window.</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31</a:t>
            </a:r>
          </a:p>
          <a:p>
            <a:r>
              <a:rPr lang="en-US"/>
              <a:t>August 2010</a:t>
            </a:r>
          </a:p>
          <a:p>
            <a:r>
              <a:rPr lang="en-US"/>
              <a:t>Choices:</a:t>
            </a:r>
          </a:p>
          <a:p>
            <a:r>
              <a:rPr lang="en-US"/>
              <a:t>Add a storm window  Relatively inexpensive with fair return (improves existing R-1 to R-2). </a:t>
            </a:r>
          </a:p>
          <a:p>
            <a:r>
              <a:rPr lang="en-US"/>
              <a:t>Replace the window unit  More expensive with better return (R-1 to ≈ R-3.5).</a:t>
            </a:r>
          </a:p>
          <a:p>
            <a:r>
              <a:rPr lang="en-US"/>
              <a:t>Run the ceiling fan  No initial cost and will raise the glass temperature over dew point, but will increase heat loss through windows and use electricity.</a:t>
            </a:r>
          </a:p>
          <a:p>
            <a:r>
              <a:rPr lang="en-US"/>
              <a:t>Eliminate the plants  Free but interferes with client lifestyle and doesn’t reduce space heat consumption.</a:t>
            </a:r>
          </a:p>
          <a:p>
            <a:r>
              <a:rPr lang="en-US"/>
              <a:t>Any of the four will work. </a:t>
            </a:r>
          </a:p>
          <a:p>
            <a:r>
              <a:rPr lang="en-US"/>
              <a:t>In the private sector, the decision would rest on homeowner resources and motivations.  With DOE funding, the auditor must make the best choice for each house, considering 1) the client, 2) the future use of the building, and 3) the SIR.</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32</a:t>
            </a:r>
          </a:p>
          <a:p>
            <a:r>
              <a:rPr lang="en-US"/>
              <a:t>August 2010</a:t>
            </a:r>
          </a:p>
          <a:p>
            <a:r>
              <a:rPr lang="en-US"/>
              <a:t>This slide lists the four reasons why John Tooley, a leading building scientist, believes House as a System Science should dominate energy conservation retrofit decisions.</a:t>
            </a:r>
          </a:p>
          <a:p>
            <a:endParaRPr lang="en-US"/>
          </a:p>
          <a:p>
            <a:r>
              <a:rPr lang="en-US"/>
              <a:t>This slide and the next six were created using information from a presentation given by John Tooley in Portland, Maine.</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33</a:t>
            </a:r>
          </a:p>
          <a:p>
            <a:r>
              <a:rPr lang="en-US"/>
              <a:t>August 2010</a:t>
            </a:r>
          </a:p>
          <a:p>
            <a:r>
              <a:rPr lang="en-US"/>
              <a:t>Plywood and drywall vs. boards and plaster.</a:t>
            </a:r>
          </a:p>
          <a:p>
            <a:r>
              <a:rPr lang="en-US"/>
              <a:t>Platform vs. balloon framing.</a:t>
            </a:r>
          </a:p>
          <a:p>
            <a:r>
              <a:rPr lang="en-US"/>
              <a:t>Concrete vs. granite slabs or rubble stone and brick.</a:t>
            </a:r>
          </a:p>
          <a:p>
            <a:r>
              <a:rPr lang="en-US"/>
              <a:t>Concrete vs. dirt floors.</a:t>
            </a:r>
          </a:p>
          <a:p>
            <a:r>
              <a:rPr lang="en-US"/>
              <a:t>Vinyl thermo pane windows vs. wood sash and storms.</a:t>
            </a:r>
          </a:p>
          <a:p>
            <a:r>
              <a:rPr lang="en-US"/>
              <a:t>Insulated doors vs. wooden doors.</a:t>
            </a:r>
          </a:p>
          <a:p>
            <a:r>
              <a:rPr lang="en-US"/>
              <a:t>Modern caulks.</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34</a:t>
            </a:r>
          </a:p>
          <a:p>
            <a:r>
              <a:rPr lang="en-US"/>
              <a:t>August 2010</a:t>
            </a:r>
          </a:p>
          <a:p>
            <a:r>
              <a:rPr lang="en-US"/>
              <a:t>More and stronger exhaust appliances.</a:t>
            </a:r>
          </a:p>
          <a:p>
            <a:r>
              <a:rPr lang="en-US"/>
              <a:t>400+ CFM Jenn-aire (upper left) vs. 50 CFM kitchen paddle fan hood (right).</a:t>
            </a:r>
          </a:p>
          <a:p>
            <a:r>
              <a:rPr lang="en-US"/>
              <a:t>Direct through-the-wall fan (below).</a:t>
            </a:r>
          </a:p>
          <a:p>
            <a:r>
              <a:rPr lang="en-US"/>
              <a:t>Clothes driers vs. drying rack or clothes line.</a:t>
            </a:r>
          </a:p>
          <a:p>
            <a:r>
              <a:rPr lang="en-US"/>
              <a:t>Central vacuum.</a:t>
            </a:r>
          </a:p>
          <a:p>
            <a:r>
              <a:rPr lang="en-US"/>
              <a:t>Air handlers.</a:t>
            </a:r>
          </a:p>
          <a:p>
            <a:r>
              <a:rPr lang="en-US"/>
              <a:t>Central AC.</a:t>
            </a:r>
          </a:p>
          <a:p>
            <a:r>
              <a:rPr lang="en-US"/>
              <a:t>Stronger furnace fans.</a:t>
            </a:r>
          </a:p>
          <a:p>
            <a:r>
              <a:rPr lang="en-US"/>
              <a:t>Whole house ventilation fans.</a:t>
            </a:r>
          </a:p>
          <a:p>
            <a:r>
              <a:rPr lang="en-US"/>
              <a:t>Bigger and more powerful fans in general.</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35</a:t>
            </a:r>
          </a:p>
          <a:p>
            <a:r>
              <a:rPr lang="en-US"/>
              <a:t>August 2010</a:t>
            </a:r>
          </a:p>
          <a:p>
            <a:r>
              <a:rPr lang="en-US"/>
              <a:t>Click to reveal the progression of appliances from open fireplaces to fireplaces with glass doors to air tight woodstove to coal boiler to 80% drybase boiler and finally to a 90%+ furnace. Ask students to name an appliance with weaker draft each step of the way.</a:t>
            </a:r>
          </a:p>
          <a:p>
            <a:r>
              <a:rPr lang="en-US"/>
              <a:t>Heating efficiency ratings are simply the percentage of consumed energy that goes up the chimney, i.e., as efficiency increases, less heat and air go up the chimney. </a:t>
            </a:r>
          </a:p>
          <a:p>
            <a:r>
              <a:rPr lang="en-US"/>
              <a:t>As we increase heating appliance efficiency, we reduce draft, which in turn moves less air through the building, reducing its drying capability.</a:t>
            </a:r>
          </a:p>
          <a:p>
            <a:r>
              <a:rPr lang="en-US"/>
              <a:t>The final step in efficiency improvement is a sealed combustion unit, which gets its combustion air from the outside and consequently does nothing to dry the building at all.</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36</a:t>
            </a:r>
          </a:p>
          <a:p>
            <a:r>
              <a:rPr lang="en-US"/>
              <a:t>August 2010</a:t>
            </a:r>
          </a:p>
          <a:p>
            <a:r>
              <a:rPr lang="en-US"/>
              <a:t>Air moves readily through uninsulated walls and ceilings. Cavities filled with insulation slow or stop air movement.</a:t>
            </a:r>
          </a:p>
          <a:p>
            <a:r>
              <a:rPr lang="en-US"/>
              <a:t>Years ago, houses were designed to cycle wet to dry annually. That is, they got wet in humid times and dried out when the humidity dropped.</a:t>
            </a:r>
          </a:p>
          <a:p>
            <a:r>
              <a:rPr lang="en-US"/>
              <a:t>Energy savings measures generally interfere with this cycle and require moisture mitigation.</a:t>
            </a:r>
          </a:p>
          <a:p>
            <a:r>
              <a:rPr lang="en-US"/>
              <a:t>These circumstances led to the common belief that cellulose rots buildings. When cellulose first gained popularity after the first energy crisis, installers were not aware of the necessity for moisture control. The result was a large number of damaged buildings. We now know that moisture control is essential when insulating and air sealing buildings.</a:t>
            </a:r>
          </a:p>
          <a:p>
            <a:r>
              <a:rPr lang="en-US"/>
              <a:t>Modern homes generally spread out rather than up (think “ranch” vs. Victorian”), reducing the stack effect.</a:t>
            </a:r>
          </a:p>
          <a:p>
            <a:r>
              <a:rPr lang="en-US"/>
              <a:t>Better caulks and sealants, tighter construction details, and man-made materials all help keep moisture in.</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37</a:t>
            </a:r>
          </a:p>
          <a:p>
            <a:r>
              <a:rPr lang="en-US"/>
              <a:t>August 2010</a:t>
            </a:r>
          </a:p>
          <a:p>
            <a:r>
              <a:rPr lang="en-US"/>
              <a:t>We’ve transformed from an agrarian society to an industrialized one, and from an active outdoor lifestyle to a sedentary indoor one.</a:t>
            </a:r>
          </a:p>
          <a:p>
            <a:r>
              <a:rPr lang="en-US"/>
              <a:t>Daily showers vs. weekly baths.</a:t>
            </a:r>
          </a:p>
          <a:p>
            <a:r>
              <a:rPr lang="en-US"/>
              <a:t>Water “sports” include hot tubs, multiple showerheads, saunas, and indoor pools.</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August 2010</a:t>
            </a:r>
          </a:p>
          <a:p>
            <a:r>
              <a:rPr lang="en-US"/>
              <a:t>38</a:t>
            </a:r>
          </a:p>
          <a:p>
            <a:r>
              <a:rPr lang="en-US"/>
              <a:t>We build very differently than we did as little as 40 years ago.</a:t>
            </a:r>
          </a:p>
          <a:p>
            <a:r>
              <a:rPr lang="en-US"/>
              <a:t>Economic pressure is driving the move to tighter houses with smaller margins of safety.</a:t>
            </a:r>
          </a:p>
          <a:p>
            <a:r>
              <a:rPr lang="en-US"/>
              <a:t>The tighter a house is, the more influence individual components have on the others.</a:t>
            </a:r>
          </a:p>
          <a:p>
            <a:r>
              <a:rPr lang="en-US"/>
              <a:t>All pollutants inside the pressure boundary will eventually be dispersed throughout the entire living area.</a:t>
            </a:r>
          </a:p>
          <a:p>
            <a:r>
              <a:rPr lang="en-US"/>
              <a:t>Altering a building or its mechanical system can have unexpected consequences.</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4</a:t>
            </a:r>
          </a:p>
          <a:p>
            <a:r>
              <a:rPr lang="en-US"/>
              <a:t>August 2010</a:t>
            </a:r>
          </a:p>
          <a:p>
            <a:r>
              <a:rPr lang="en-US"/>
              <a:t>Click to highlight arrows pointing to various elements, as outlined in list below.</a:t>
            </a:r>
          </a:p>
          <a:p>
            <a:r>
              <a:rPr lang="en-US"/>
              <a:t>Buildings are systems. Everything in a building has the potential to interact with everything else: </a:t>
            </a:r>
          </a:p>
          <a:p>
            <a:r>
              <a:rPr lang="en-US"/>
              <a:t>Moisture through concrete, grading, landscaping, gutters, and downspouts.</a:t>
            </a:r>
          </a:p>
          <a:p>
            <a:r>
              <a:rPr lang="en-US"/>
              <a:t>Moisture from cooking, showering, and faucet aerators.</a:t>
            </a:r>
          </a:p>
          <a:p>
            <a:r>
              <a:rPr lang="en-US"/>
              <a:t>Air infiltration at windows and doors.</a:t>
            </a:r>
          </a:p>
          <a:p>
            <a:r>
              <a:rPr lang="en-US"/>
              <a:t>Air exfiltration at cathedral ceilings and recessed light fixtures, i.e., “can lights” or “pot lights.”</a:t>
            </a:r>
          </a:p>
          <a:p>
            <a:r>
              <a:rPr lang="en-US"/>
              <a:t>Garages and carbon monoxide. </a:t>
            </a:r>
          </a:p>
          <a:p>
            <a:r>
              <a:rPr lang="en-US"/>
              <a:t>Atmospheric combustion appliances.</a:t>
            </a:r>
          </a:p>
          <a:p>
            <a:r>
              <a:rPr lang="en-US"/>
              <a:t>Occupants and how they use the home.</a:t>
            </a:r>
          </a:p>
          <a:p>
            <a:r>
              <a:rPr lang="en-US"/>
              <a:t>The tighter the building, the stronger the interaction will be.</a:t>
            </a:r>
          </a:p>
          <a:p>
            <a:r>
              <a:rPr lang="en-US"/>
              <a:t>Codes that control trades practices were, for the most part, written when this potential was essentially insignificant. Consequently, individual tradesmen performing code-compliant work can create potentially harmful situations without realizing they have done so. </a:t>
            </a:r>
          </a:p>
          <a:p>
            <a:r>
              <a:rPr lang="en-US"/>
              <a:t>Example: Heating codes commonly ensure sufficient combustion air by requiring so many cubic feet of space per BTU/hr input of the appliance. These codes were established when basements were commonly rubble stone or granite slabs. Concrete is inherently tighter, but the codes haven’t changed to reflect that.</a:t>
            </a:r>
          </a:p>
          <a:p>
            <a:r>
              <a:rPr lang="en-US"/>
              <a:t>Energy auditors are the only people commonly trained in House as a System Science!</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5</a:t>
            </a:r>
          </a:p>
          <a:p>
            <a:r>
              <a:rPr lang="en-US"/>
              <a:t>August 2010</a:t>
            </a:r>
          </a:p>
          <a:p>
            <a:r>
              <a:rPr lang="en-US"/>
              <a:t>An uninsulated attic or other failure in the thermal boundary or air barrier makes the heating and/or cooling system work harder.</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6</a:t>
            </a:r>
          </a:p>
          <a:p>
            <a:r>
              <a:rPr lang="en-US"/>
              <a:t>August 2010</a:t>
            </a:r>
          </a:p>
          <a:p>
            <a:r>
              <a:rPr lang="en-US"/>
              <a:t>Leaky recessed light fixtures increase heat loss and gain, and can cause ice dams and moisture problems.</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7</a:t>
            </a:r>
          </a:p>
          <a:p>
            <a:r>
              <a:rPr lang="en-US"/>
              <a:t>August 2010</a:t>
            </a:r>
          </a:p>
          <a:p>
            <a:r>
              <a:rPr lang="en-US"/>
              <a:t>Fans that exhaust into the attic or crawl space cause moisture to condense on the roof deck and trusses, weakening the structure. This problem could exist unnoticed for years, causing poor indoor air quality and expensive structural damage.</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August 2010</a:t>
            </a:r>
          </a:p>
          <a:p>
            <a:r>
              <a:rPr lang="en-US"/>
              <a:t>8</a:t>
            </a:r>
          </a:p>
          <a:p>
            <a:r>
              <a:rPr lang="en-US"/>
              <a:t>Click to reveal arrows indicating air leaking in, and again to reveal air leaking out.</a:t>
            </a:r>
          </a:p>
          <a:p>
            <a:r>
              <a:rPr lang="en-US"/>
              <a:t>Plugging the holes and then putting in fans is counterintuitive to most people. </a:t>
            </a:r>
          </a:p>
          <a:p>
            <a:r>
              <a:rPr lang="en-US"/>
              <a:t>The “old-timers” believed that “houses have to breathe,” so left them loose, but leaving houses leaky enough to provide good indoor air quality in spring and fall also leaves them drafty, which makes them expensive to heat in the winter and cool in the summer.</a:t>
            </a:r>
          </a:p>
          <a:p>
            <a:r>
              <a:rPr lang="en-US"/>
              <a:t>The first energy crisis inspired a wave of insulating without considering moisture build-up or IAQ. The results were odors, rot, and mold. </a:t>
            </a:r>
          </a:p>
          <a:p>
            <a:r>
              <a:rPr lang="en-US"/>
              <a:t>A house that is properly air sealed and mechanically vented has the correct amount of air exchange all the time. Heating properly air-sealed homes is also significantly cheaper than “letting the house breathe.”</a:t>
            </a:r>
          </a:p>
          <a:p>
            <a:r>
              <a:rPr lang="en-US"/>
              <a:t>The blue arrows represent infiltration, the red arrows, exfiltration. Because holes at the top and bottom are the ones most involved with the stack effect, sealing them is the first priority.</a:t>
            </a:r>
          </a:p>
          <a:p>
            <a:r>
              <a:rPr lang="en-US"/>
              <a:t>Intermediate-level holesthose around living space windows and doorsare more of a comfort issue than an energy conservation issue simply because the stack effect has little effect on them. </a:t>
            </a:r>
          </a:p>
          <a:p>
            <a:r>
              <a:rPr lang="en-US"/>
              <a:t>Wind-driven air leakage, which can occur at windows and doors, is mostly a function of building exposure. Unless the building is severely exposed to the wind, window and door leakage will have little effect on the air change rate. In homes with normal exposure, it is acceptable to only weatherstrip and air seal the windows and doors the homeowner complains about.</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9</a:t>
            </a:r>
          </a:p>
          <a:p>
            <a:r>
              <a:rPr lang="en-US"/>
              <a:t>August 2010</a:t>
            </a:r>
          </a:p>
          <a:p>
            <a:r>
              <a:rPr lang="en-US"/>
              <a:t>Small holes in the attic floorat pipes, wires, and the chimney chaseallow heated air from the living space to enter the attic.</a:t>
            </a:r>
          </a:p>
          <a:p>
            <a:r>
              <a:rPr lang="en-US"/>
              <a:t>The entering air will be relatively warm and wet compared to a cold attic in winter.</a:t>
            </a:r>
          </a:p>
          <a:p>
            <a:r>
              <a:rPr lang="en-US"/>
              <a:t>Moisture from the warm-wet air condenses on the first cold surface it contactstypically, the most northerly walls and the underside of the roof deck.</a:t>
            </a:r>
          </a:p>
          <a:p>
            <a:r>
              <a:rPr lang="en-US"/>
              <a:t>The water reacts to gravity, runs down to stain the ceiling, and looks like a roof leak.</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BECA42-8636-41A5-9B8A-6CB20E64F05D}" type="datetime1">
              <a:rPr lang="en-US" smtClean="0"/>
              <a:t>9/23/2025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6812C0-AD9A-43B2-84EE-DB325D54B420}" type="datetime1">
              <a:rPr lang="en-US" smtClean="0"/>
              <a:t>9/23/2025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8958BD-5ED2-40F0-8B20-14754668F84A}" type="datetime1">
              <a:rPr lang="en-US" smtClean="0"/>
              <a:t>9/23/2025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F100EB-751B-49F7-865F-7DD26DA9D810}" type="datetime1">
              <a:rPr lang="en-US" smtClean="0"/>
              <a:t>9/23/2025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7BD82C-5475-46BA-89DF-C17F08EBA523}" type="datetime1">
              <a:rPr lang="en-US" smtClean="0"/>
              <a:t>9/23/2025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0BD17-266E-486A-AA11-F09065D9DA97}" type="datetime1">
              <a:rPr lang="en-US" smtClean="0"/>
              <a:t>9/23/2025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1996E1-D823-46B2-9C85-D6C8A4C5F2BD}" type="datetime1">
              <a:rPr lang="en-US" smtClean="0"/>
              <a:t>9/23/2025</a:t>
            </a:fld>
            <a:endParaRPr lang="en-US"/>
          </a:p>
        </p:txBody>
      </p:sp>
      <p:sp>
        <p:nvSpPr>
          <p:cNvPr id="8" name="Footer Placeholder 7"/>
          <p:cNvSpPr>
            <a:spLocks noGrp="1"/>
          </p:cNvSpPr>
          <p:nvPr>
            <p:ph type="ftr" sz="quarter" idx="11"/>
          </p:nvPr>
        </p:nvSpPr>
        <p:spPr/>
        <p:txBody>
          <a:bodyPr/>
          <a:lstStyle/>
          <a:p>
            <a:r>
              <a:rPr lang="en-US"/>
              <a:t>GJA 2024 Version III</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8ACCE0-91CE-4188-A9B6-529062A7DE06}" type="datetime1">
              <a:rPr lang="en-US" smtClean="0"/>
              <a:t>9/23/2025</a:t>
            </a:fld>
            <a:endParaRPr lang="en-US"/>
          </a:p>
        </p:txBody>
      </p:sp>
      <p:sp>
        <p:nvSpPr>
          <p:cNvPr id="4" name="Footer Placeholder 3"/>
          <p:cNvSpPr>
            <a:spLocks noGrp="1"/>
          </p:cNvSpPr>
          <p:nvPr>
            <p:ph type="ftr" sz="quarter" idx="11"/>
          </p:nvPr>
        </p:nvSpPr>
        <p:spPr/>
        <p:txBody>
          <a:bodyPr/>
          <a:lstStyle/>
          <a:p>
            <a:r>
              <a:rPr lang="en-US"/>
              <a:t>GJA 2024 Version III</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88663-77D0-4A1B-98C8-1616195AEA41}" type="datetime1">
              <a:rPr lang="en-US" smtClean="0"/>
              <a:t>9/23/2025</a:t>
            </a:fld>
            <a:endParaRPr lang="en-US"/>
          </a:p>
        </p:txBody>
      </p:sp>
      <p:sp>
        <p:nvSpPr>
          <p:cNvPr id="3" name="Footer Placeholder 2"/>
          <p:cNvSpPr>
            <a:spLocks noGrp="1"/>
          </p:cNvSpPr>
          <p:nvPr>
            <p:ph type="ftr" sz="quarter" idx="11"/>
          </p:nvPr>
        </p:nvSpPr>
        <p:spPr/>
        <p:txBody>
          <a:bodyPr/>
          <a:lstStyle/>
          <a:p>
            <a:r>
              <a:rPr lang="en-US"/>
              <a:t>GJA 2024 Version III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F660B4-D1A9-4E31-9F34-EE2BCC682F48}" type="datetime1">
              <a:rPr lang="en-US" smtClean="0"/>
              <a:t>9/23/2025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CB4C-D4BD-4890-8EF8-FDCD4B74371E}" type="datetime1">
              <a:rPr lang="en-US" smtClean="0"/>
              <a:t>9/23/2025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2C6B4-8270-45AF-A091-DAC9977A8406}" type="datetime1">
              <a:rPr lang="en-US" smtClean="0"/>
              <a:t>9/23/2025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GJA 2024 Version III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9.jpe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6.jpeg"/><Relationship Id="rId5" Type="http://schemas.openxmlformats.org/officeDocument/2006/relationships/image" Target="../media/image31.jpeg"/><Relationship Id="rId10" Type="http://schemas.openxmlformats.org/officeDocument/2006/relationships/image" Target="../media/image5.png"/><Relationship Id="rId4" Type="http://schemas.openxmlformats.org/officeDocument/2006/relationships/image" Target="../media/image30.jpeg"/><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3.jpeg"/><Relationship Id="rId7"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4.jpeg"/><Relationship Id="rId9"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5.jpe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7.png"/><Relationship Id="rId10" Type="http://schemas.openxmlformats.org/officeDocument/2006/relationships/image" Target="../media/image6.jpeg"/><Relationship Id="rId4" Type="http://schemas.openxmlformats.org/officeDocument/2006/relationships/image" Target="../media/image36.jpe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8.jpe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0.jpeg"/><Relationship Id="rId10" Type="http://schemas.openxmlformats.org/officeDocument/2006/relationships/image" Target="../media/image6.jpeg"/><Relationship Id="rId4" Type="http://schemas.openxmlformats.org/officeDocument/2006/relationships/image" Target="../media/image39.jpe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1.jpe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2.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3.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4.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5.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6.jpeg"/><Relationship Id="rId5" Type="http://schemas.openxmlformats.org/officeDocument/2006/relationships/image" Target="../media/image47.jpeg"/><Relationship Id="rId10" Type="http://schemas.openxmlformats.org/officeDocument/2006/relationships/image" Target="../media/image5.png"/><Relationship Id="rId4" Type="http://schemas.openxmlformats.org/officeDocument/2006/relationships/image" Target="../media/image46.svg"/><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9.jpe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6.jpeg"/><Relationship Id="rId5" Type="http://schemas.openxmlformats.org/officeDocument/2006/relationships/image" Target="../media/image51.svg"/><Relationship Id="rId10" Type="http://schemas.openxmlformats.org/officeDocument/2006/relationships/image" Target="../media/image5.png"/><Relationship Id="rId4" Type="http://schemas.openxmlformats.org/officeDocument/2006/relationships/image" Target="../media/image50.png"/><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3.jpeg"/><Relationship Id="rId7"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4.jpeg"/><Relationship Id="rId9"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5.jpe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6.jpeg"/><Relationship Id="rId7"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7.png"/><Relationship Id="rId9" Type="http://schemas.openxmlformats.org/officeDocument/2006/relationships/image" Target="../media/image6.jpeg"/></Relationships>
</file>

<file path=ppt/slides/_rels/slide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8.jpe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homedepot.com/webapp/wcs/stores/servlet/ProductDisplay?storeId=10051&amp;productId=100593885&amp;langId=-1&amp;catalogId=10053" TargetMode="External"/><Relationship Id="rId7"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9.png"/><Relationship Id="rId9" Type="http://schemas.openxmlformats.org/officeDocument/2006/relationships/image" Target="../media/image6.jpe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0.jpeg"/><Relationship Id="rId7"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1.jpeg"/><Relationship Id="rId9" Type="http://schemas.openxmlformats.org/officeDocument/2006/relationships/image" Target="../media/image6.jpe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2.jpeg"/><Relationship Id="rId7"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3.jpeg"/><Relationship Id="rId9" Type="http://schemas.openxmlformats.org/officeDocument/2006/relationships/image" Target="../media/image6.jpeg"/></Relationships>
</file>

<file path=ppt/slides/_rels/slide2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4.jpeg"/><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6.jpeg"/><Relationship Id="rId10" Type="http://schemas.openxmlformats.org/officeDocument/2006/relationships/image" Target="../media/image6.jpeg"/><Relationship Id="rId4" Type="http://schemas.openxmlformats.org/officeDocument/2006/relationships/image" Target="../media/image65.jpe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67.jpe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68.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9.png"/><Relationship Id="rId7" Type="http://schemas.openxmlformats.org/officeDocument/2006/relationships/image" Target="../media/image73.svg"/><Relationship Id="rId12"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5.png"/><Relationship Id="rId5" Type="http://schemas.openxmlformats.org/officeDocument/2006/relationships/image" Target="../media/image71.svg"/><Relationship Id="rId10" Type="http://schemas.openxmlformats.org/officeDocument/2006/relationships/image" Target="../media/image4.jpeg"/><Relationship Id="rId4" Type="http://schemas.openxmlformats.org/officeDocument/2006/relationships/image" Target="../media/image70.png"/><Relationship Id="rId9"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4.jpeg"/><Relationship Id="rId7"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6.jpeg"/><Relationship Id="rId10" Type="http://schemas.openxmlformats.org/officeDocument/2006/relationships/image" Target="../media/image6.jpeg"/><Relationship Id="rId4" Type="http://schemas.openxmlformats.org/officeDocument/2006/relationships/image" Target="../media/image75.jpeg"/><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jpeg"/><Relationship Id="rId18" Type="http://schemas.openxmlformats.org/officeDocument/2006/relationships/image" Target="../media/image5.png"/><Relationship Id="rId3" Type="http://schemas.openxmlformats.org/officeDocument/2006/relationships/image" Target="../media/image77.jpeg"/><Relationship Id="rId7" Type="http://schemas.openxmlformats.org/officeDocument/2006/relationships/image" Target="../media/image81.jpeg"/><Relationship Id="rId12" Type="http://schemas.openxmlformats.org/officeDocument/2006/relationships/image" Target="../media/image86.svg"/><Relationship Id="rId17" Type="http://schemas.openxmlformats.org/officeDocument/2006/relationships/image" Target="../media/image4.jpeg"/><Relationship Id="rId2" Type="http://schemas.openxmlformats.org/officeDocument/2006/relationships/notesSlide" Target="../notesSlides/notesSlide35.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0.jpeg"/><Relationship Id="rId11" Type="http://schemas.openxmlformats.org/officeDocument/2006/relationships/image" Target="../media/image85.png"/><Relationship Id="rId5" Type="http://schemas.openxmlformats.org/officeDocument/2006/relationships/image" Target="../media/image79.svg"/><Relationship Id="rId15" Type="http://schemas.openxmlformats.org/officeDocument/2006/relationships/image" Target="../media/image2.png"/><Relationship Id="rId10" Type="http://schemas.openxmlformats.org/officeDocument/2006/relationships/image" Target="../media/image84.jpeg"/><Relationship Id="rId19" Type="http://schemas.openxmlformats.org/officeDocument/2006/relationships/image" Target="../media/image6.jpeg"/><Relationship Id="rId4" Type="http://schemas.openxmlformats.org/officeDocument/2006/relationships/image" Target="../media/image78.png"/><Relationship Id="rId9" Type="http://schemas.openxmlformats.org/officeDocument/2006/relationships/image" Target="../media/image83.svg"/><Relationship Id="rId14" Type="http://schemas.openxmlformats.org/officeDocument/2006/relationships/image" Target="../media/image88.jpe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9.jpeg"/><Relationship Id="rId7"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0.jpeg"/><Relationship Id="rId9" Type="http://schemas.openxmlformats.org/officeDocument/2006/relationships/image" Target="../media/image6.jpeg"/></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1.jpeg"/><Relationship Id="rId7" Type="http://schemas.openxmlformats.org/officeDocument/2006/relationships/image" Target="../media/image95.jpeg"/><Relationship Id="rId12"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94.jpeg"/><Relationship Id="rId11" Type="http://schemas.openxmlformats.org/officeDocument/2006/relationships/image" Target="../media/image5.png"/><Relationship Id="rId5" Type="http://schemas.openxmlformats.org/officeDocument/2006/relationships/image" Target="../media/image93.jpeg"/><Relationship Id="rId10" Type="http://schemas.openxmlformats.org/officeDocument/2006/relationships/image" Target="../media/image4.jpeg"/><Relationship Id="rId4" Type="http://schemas.openxmlformats.org/officeDocument/2006/relationships/image" Target="../media/image92.jpeg"/><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8.sv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jpe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jpeg"/><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jpe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jpeg"/><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jpe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7.jpeg"/><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png"/><Relationship Id="rId10" Type="http://schemas.openxmlformats.org/officeDocument/2006/relationships/image" Target="../media/image6.jpeg"/><Relationship Id="rId4" Type="http://schemas.openxmlformats.org/officeDocument/2006/relationships/image" Target="../media/image19.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773680" y="3457366"/>
            <a:ext cx="5994400" cy="1026423"/>
          </a:xfrm>
          <a:prstGeom prst="rect">
            <a:avLst/>
          </a:prstGeom>
        </p:spPr>
        <p:txBody>
          <a:bodyPr lIns="0" tIns="0" rIns="0" bIns="0" rtlCol="0" anchor="t">
            <a:spAutoFit/>
          </a:bodyPr>
          <a:lstStyle/>
          <a:p>
            <a:pPr algn="l">
              <a:lnSpc>
                <a:spcPts val="4608"/>
              </a:lnSpc>
            </a:pPr>
            <a:r>
              <a:rPr lang="en-US" sz="4266">
                <a:solidFill>
                  <a:srgbClr val="11007C"/>
                </a:solidFill>
                <a:latin typeface="Arial"/>
                <a:ea typeface="Arial"/>
                <a:cs typeface="Arial"/>
                <a:sym typeface="Arial"/>
              </a:rPr>
              <a:t>House as a System</a:t>
            </a:r>
          </a:p>
        </p:txBody>
      </p:sp>
      <p:sp>
        <p:nvSpPr>
          <p:cNvPr id="7" name="TextBox 7"/>
          <p:cNvSpPr txBox="1"/>
          <p:nvPr/>
        </p:nvSpPr>
        <p:spPr>
          <a:xfrm>
            <a:off x="2529840" y="2933700"/>
            <a:ext cx="6644640" cy="538609"/>
          </a:xfrm>
          <a:prstGeom prst="rect">
            <a:avLst/>
          </a:prstGeom>
        </p:spPr>
        <p:txBody>
          <a:bodyPr lIns="0" tIns="0" rIns="0" bIns="0" rtlCol="0" anchor="t">
            <a:spAutoFit/>
          </a:bodyPr>
          <a:lstStyle/>
          <a:p>
            <a:pPr algn="l">
              <a:lnSpc>
                <a:spcPts val="2072"/>
              </a:lnSpc>
            </a:pPr>
            <a:r>
              <a:rPr lang="en-US" sz="1900" dirty="0">
                <a:solidFill>
                  <a:srgbClr val="FE7F2D"/>
                </a:solidFill>
                <a:latin typeface="Arial"/>
                <a:ea typeface="Arial"/>
                <a:cs typeface="Arial"/>
                <a:sym typeface="Arial"/>
              </a:rPr>
              <a:t>WEATHERIZATION ENERGY AUDITOR SINGLE FAMILY</a:t>
            </a:r>
            <a:endParaRPr lang="en-US" sz="1900" dirty="0">
              <a:solidFill>
                <a:srgbClr val="FE7F2D"/>
              </a:solidFill>
              <a:latin typeface="Arial"/>
              <a:ea typeface="Arial"/>
              <a:cs typeface="Arial"/>
            </a:endParaRPr>
          </a:p>
          <a:p>
            <a:pPr algn="l">
              <a:lnSpc>
                <a:spcPts val="2072"/>
              </a:lnSpc>
            </a:pPr>
            <a:endParaRPr lang="en-US" sz="1920">
              <a:solidFill>
                <a:srgbClr val="2F5597"/>
              </a:solidFill>
              <a:latin typeface="Arial"/>
              <a:ea typeface="Arial"/>
              <a:cs typeface="Arial"/>
              <a:sym typeface="Arial"/>
            </a:endParaRPr>
          </a:p>
        </p:txBody>
      </p:sp>
      <p:grpSp>
        <p:nvGrpSpPr>
          <p:cNvPr id="8" name="Group 8"/>
          <p:cNvGrpSpPr/>
          <p:nvPr/>
        </p:nvGrpSpPr>
        <p:grpSpPr>
          <a:xfrm rot="2587">
            <a:off x="2513223" y="3328564"/>
            <a:ext cx="6759154" cy="9525"/>
            <a:chOff x="0" y="0"/>
            <a:chExt cx="9012205" cy="12700"/>
          </a:xfrm>
        </p:grpSpPr>
        <p:sp>
          <p:nvSpPr>
            <p:cNvPr id="9" name="Freeform 9"/>
            <p:cNvSpPr/>
            <p:nvPr/>
          </p:nvSpPr>
          <p:spPr>
            <a:xfrm>
              <a:off x="0" y="0"/>
              <a:ext cx="9012174" cy="12700"/>
            </a:xfrm>
            <a:custGeom>
              <a:avLst/>
              <a:gdLst/>
              <a:ahLst/>
              <a:cxnLst/>
              <a:rect l="l" t="t" r="r" b="b"/>
              <a:pathLst>
                <a:path w="9012174" h="12700">
                  <a:moveTo>
                    <a:pt x="6350" y="0"/>
                  </a:moveTo>
                  <a:lnTo>
                    <a:pt x="9005824" y="0"/>
                  </a:lnTo>
                  <a:cubicBezTo>
                    <a:pt x="9009380" y="0"/>
                    <a:pt x="9012174" y="2794"/>
                    <a:pt x="9012174" y="6350"/>
                  </a:cubicBezTo>
                  <a:cubicBezTo>
                    <a:pt x="9012174" y="9906"/>
                    <a:pt x="9009380" y="12700"/>
                    <a:pt x="9005824" y="12700"/>
                  </a:cubicBezTo>
                  <a:lnTo>
                    <a:pt x="6350" y="12700"/>
                  </a:lnTo>
                  <a:cubicBezTo>
                    <a:pt x="2794" y="12700"/>
                    <a:pt x="0" y="9906"/>
                    <a:pt x="0" y="6350"/>
                  </a:cubicBezTo>
                  <a:cubicBezTo>
                    <a:pt x="0" y="2794"/>
                    <a:pt x="2794" y="0"/>
                    <a:pt x="6350" y="0"/>
                  </a:cubicBezTo>
                  <a:close/>
                </a:path>
              </a:pathLst>
            </a:custGeom>
            <a:solidFill>
              <a:srgbClr val="528FBA"/>
            </a:solidFill>
          </p:spPr>
        </p:sp>
      </p:grpSp>
      <p:grpSp>
        <p:nvGrpSpPr>
          <p:cNvPr id="11" name="Group 11"/>
          <p:cNvGrpSpPr/>
          <p:nvPr/>
        </p:nvGrpSpPr>
        <p:grpSpPr>
          <a:xfrm>
            <a:off x="650240" y="2194560"/>
            <a:ext cx="1669627" cy="2191173"/>
            <a:chOff x="0" y="0"/>
            <a:chExt cx="2226169" cy="2921564"/>
          </a:xfrm>
        </p:grpSpPr>
        <p:sp>
          <p:nvSpPr>
            <p:cNvPr id="12" name="Freeform 12" descr="Wxlogo_Blue"/>
            <p:cNvSpPr/>
            <p:nvPr/>
          </p:nvSpPr>
          <p:spPr>
            <a:xfrm>
              <a:off x="0" y="0"/>
              <a:ext cx="2226183" cy="2921508"/>
            </a:xfrm>
            <a:custGeom>
              <a:avLst/>
              <a:gdLst/>
              <a:ahLst/>
              <a:cxnLst/>
              <a:rect l="l" t="t" r="r" b="b"/>
              <a:pathLst>
                <a:path w="2226183" h="2921508">
                  <a:moveTo>
                    <a:pt x="0" y="0"/>
                  </a:moveTo>
                  <a:lnTo>
                    <a:pt x="2226183" y="0"/>
                  </a:lnTo>
                  <a:lnTo>
                    <a:pt x="2226183" y="2921508"/>
                  </a:lnTo>
                  <a:lnTo>
                    <a:pt x="0" y="2921508"/>
                  </a:lnTo>
                  <a:lnTo>
                    <a:pt x="0" y="0"/>
                  </a:lnTo>
                  <a:close/>
                </a:path>
              </a:pathLst>
            </a:custGeom>
            <a:blipFill>
              <a:blip r:embed="rId3"/>
              <a:stretch>
                <a:fillRect l="-3687" r="-3687" b="-1"/>
              </a:stretch>
            </a:blipFill>
          </p:spPr>
        </p:sp>
      </p:grpSp>
      <p:sp>
        <p:nvSpPr>
          <p:cNvPr id="13" name="Date Placeholder 12">
            <a:extLst>
              <a:ext uri="{FF2B5EF4-FFF2-40B4-BE49-F238E27FC236}">
                <a16:creationId xmlns:a16="http://schemas.microsoft.com/office/drawing/2014/main" id="{869F9016-DFC3-42C8-9176-7B1CB79B5551}"/>
              </a:ext>
            </a:extLst>
          </p:cNvPr>
          <p:cNvSpPr>
            <a:spLocks noGrp="1"/>
          </p:cNvSpPr>
          <p:nvPr>
            <p:ph type="dt" sz="half" idx="10"/>
          </p:nvPr>
        </p:nvSpPr>
        <p:spPr/>
        <p:txBody>
          <a:bodyPr/>
          <a:lstStyle/>
          <a:p>
            <a:fld id="{936FD09F-BAEF-4B0A-AFE5-A45D81D4C452}" type="datetime1">
              <a:rPr lang="en-US" smtClean="0"/>
              <a:t>9/23/2025</a:t>
            </a:fld>
            <a:endParaRPr lang="en-US"/>
          </a:p>
        </p:txBody>
      </p:sp>
      <p:sp>
        <p:nvSpPr>
          <p:cNvPr id="16" name="Footer Placeholder 1">
            <a:extLst>
              <a:ext uri="{FF2B5EF4-FFF2-40B4-BE49-F238E27FC236}">
                <a16:creationId xmlns:a16="http://schemas.microsoft.com/office/drawing/2014/main" id="{5DAD62F5-6A69-787E-DB86-845E8995035D}"/>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7" name="Picture 16" descr="A group of people wearing hardhats&#10;&#10;AI-generated content may be incorrect.">
            <a:extLst>
              <a:ext uri="{FF2B5EF4-FFF2-40B4-BE49-F238E27FC236}">
                <a16:creationId xmlns:a16="http://schemas.microsoft.com/office/drawing/2014/main" id="{FF879500-9BD2-07BF-A204-B7F4164FC7B4}"/>
              </a:ext>
            </a:extLst>
          </p:cNvPr>
          <p:cNvPicPr>
            <a:picLocks noChangeAspect="1"/>
          </p:cNvPicPr>
          <p:nvPr/>
        </p:nvPicPr>
        <p:blipFill>
          <a:blip r:embed="rId4"/>
          <a:stretch>
            <a:fillRect/>
          </a:stretch>
        </p:blipFill>
        <p:spPr>
          <a:xfrm>
            <a:off x="8817020" y="298621"/>
            <a:ext cx="676836" cy="679081"/>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9A788EB6-0F01-9BC5-2617-C9870F8CC2D9}"/>
              </a:ext>
            </a:extLst>
          </p:cNvPr>
          <p:cNvPicPr>
            <a:picLocks noChangeAspect="1"/>
          </p:cNvPicPr>
          <p:nvPr/>
        </p:nvPicPr>
        <p:blipFill>
          <a:blip r:embed="rId5"/>
          <a:stretch>
            <a:fillRect/>
          </a:stretch>
        </p:blipFill>
        <p:spPr>
          <a:xfrm>
            <a:off x="344444" y="296124"/>
            <a:ext cx="1680521" cy="519859"/>
          </a:xfrm>
          <a:prstGeom prst="rect">
            <a:avLst/>
          </a:prstGeom>
        </p:spPr>
      </p:pic>
      <p:sp>
        <p:nvSpPr>
          <p:cNvPr id="19" name="Rectangle 18">
            <a:extLst>
              <a:ext uri="{FF2B5EF4-FFF2-40B4-BE49-F238E27FC236}">
                <a16:creationId xmlns:a16="http://schemas.microsoft.com/office/drawing/2014/main" id="{5B9E877C-ACA4-728E-D072-CF37F1257B7F}"/>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0" name="Slide Number Placeholder 2">
            <a:extLst>
              <a:ext uri="{FF2B5EF4-FFF2-40B4-BE49-F238E27FC236}">
                <a16:creationId xmlns:a16="http://schemas.microsoft.com/office/drawing/2014/main" id="{E3B6C366-AD64-FCF7-9E67-375ACF9DDD27}"/>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a:t>
            </a:fld>
            <a:endParaRPr lang="en-US" dirty="0">
              <a:solidFill>
                <a:schemeClr val="bg1"/>
              </a:solidFill>
              <a:latin typeface="Arial"/>
            </a:endParaRPr>
          </a:p>
        </p:txBody>
      </p:sp>
      <p:pic>
        <p:nvPicPr>
          <p:cNvPr id="21" name="Picture 20" descr="A black and white sign with black text&#10;&#10;AI-generated content may be incorrect.">
            <a:extLst>
              <a:ext uri="{FF2B5EF4-FFF2-40B4-BE49-F238E27FC236}">
                <a16:creationId xmlns:a16="http://schemas.microsoft.com/office/drawing/2014/main" id="{85A86E75-6530-8C21-D3AB-804A394FE805}"/>
              </a:ext>
            </a:extLst>
          </p:cNvPr>
          <p:cNvPicPr>
            <a:picLocks noChangeAspect="1"/>
          </p:cNvPicPr>
          <p:nvPr/>
        </p:nvPicPr>
        <p:blipFill>
          <a:blip r:embed="rId6"/>
          <a:stretch>
            <a:fillRect/>
          </a:stretch>
        </p:blipFill>
        <p:spPr>
          <a:xfrm>
            <a:off x="7806659" y="6708273"/>
            <a:ext cx="422103" cy="418432"/>
          </a:xfrm>
          <a:prstGeom prst="rect">
            <a:avLst/>
          </a:prstGeom>
          <a:ln>
            <a:noFill/>
          </a:ln>
        </p:spPr>
      </p:pic>
      <p:pic>
        <p:nvPicPr>
          <p:cNvPr id="22" name="Picture 21" descr="A green text on a white background&#10;&#10;AI-generated content may be incorrect.">
            <a:extLst>
              <a:ext uri="{FF2B5EF4-FFF2-40B4-BE49-F238E27FC236}">
                <a16:creationId xmlns:a16="http://schemas.microsoft.com/office/drawing/2014/main" id="{78C37124-3A58-ADE4-F70B-E1453D427A65}"/>
              </a:ext>
            </a:extLst>
          </p:cNvPr>
          <p:cNvPicPr>
            <a:picLocks noChangeAspect="1"/>
          </p:cNvPicPr>
          <p:nvPr/>
        </p:nvPicPr>
        <p:blipFill>
          <a:blip r:embed="rId7"/>
          <a:stretch>
            <a:fillRect/>
          </a:stretch>
        </p:blipFill>
        <p:spPr>
          <a:xfrm>
            <a:off x="4170947" y="6731249"/>
            <a:ext cx="1149685" cy="285585"/>
          </a:xfrm>
          <a:prstGeom prst="rect">
            <a:avLst/>
          </a:prstGeom>
          <a:ln>
            <a:noFill/>
          </a:ln>
        </p:spPr>
      </p:pic>
      <p:pic>
        <p:nvPicPr>
          <p:cNvPr id="23" name="Picture 22" descr="A blue and grey logo&#10;&#10;AI-generated content may be incorrect.">
            <a:extLst>
              <a:ext uri="{FF2B5EF4-FFF2-40B4-BE49-F238E27FC236}">
                <a16:creationId xmlns:a16="http://schemas.microsoft.com/office/drawing/2014/main" id="{FD1DF7F2-37FD-E716-FF05-98B98B98ACF2}"/>
              </a:ext>
            </a:extLst>
          </p:cNvPr>
          <p:cNvPicPr>
            <a:picLocks noChangeAspect="1"/>
          </p:cNvPicPr>
          <p:nvPr/>
        </p:nvPicPr>
        <p:blipFill>
          <a:blip r:embed="rId8"/>
          <a:stretch>
            <a:fillRect/>
          </a:stretch>
        </p:blipFill>
        <p:spPr>
          <a:xfrm>
            <a:off x="549842" y="6734930"/>
            <a:ext cx="1276685" cy="365119"/>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lnTo>
                    <a:pt x="0" y="0"/>
                  </a:lnTo>
                  <a:close/>
                </a:path>
              </a:pathLst>
            </a:custGeom>
            <a:blipFill>
              <a:blip r:embed="rId3"/>
              <a:stretch>
                <a:fillRect l="-16666" r="-16666"/>
              </a:stretch>
            </a:blipFill>
          </p:spPr>
        </p:sp>
      </p:grpSp>
      <p:sp>
        <p:nvSpPr>
          <p:cNvPr id="4" name="TextBox 4"/>
          <p:cNvSpPr txBox="1"/>
          <p:nvPr/>
        </p:nvSpPr>
        <p:spPr>
          <a:xfrm>
            <a:off x="230293" y="7065433"/>
            <a:ext cx="7589520" cy="204047"/>
          </a:xfrm>
          <a:prstGeom prst="rect">
            <a:avLst/>
          </a:prstGeom>
        </p:spPr>
        <p:txBody>
          <a:bodyPr lIns="0" tIns="0" rIns="0" bIns="0" rtlCol="0" anchor="t">
            <a:spAutoFit/>
          </a:bodyPr>
          <a:lstStyle/>
          <a:p>
            <a:pPr algn="l">
              <a:lnSpc>
                <a:spcPts val="1152"/>
              </a:lnSpc>
            </a:pPr>
            <a:r>
              <a:rPr lang="en-US" sz="1066">
                <a:solidFill>
                  <a:srgbClr val="FFFFFF"/>
                </a:solidFill>
                <a:latin typeface="Arial"/>
                <a:ea typeface="Arial"/>
                <a:cs typeface="Arial"/>
                <a:sym typeface="Arial"/>
              </a:rPr>
              <a:t>‹#› | WEATHERIZATION ASSISTANCE PROGRAM STANDARDIZED CURRICULUM – August 2010</a:t>
            </a:r>
          </a:p>
        </p:txBody>
      </p:sp>
      <p:sp>
        <p:nvSpPr>
          <p:cNvPr id="5" name="TextBox 5"/>
          <p:cNvSpPr txBox="1"/>
          <p:nvPr/>
        </p:nvSpPr>
        <p:spPr>
          <a:xfrm>
            <a:off x="5933440" y="7065433"/>
            <a:ext cx="3728720" cy="204047"/>
          </a:xfrm>
          <a:prstGeom prst="rect">
            <a:avLst/>
          </a:prstGeom>
        </p:spPr>
        <p:txBody>
          <a:bodyPr lIns="0" tIns="0" rIns="0" bIns="0" rtlCol="0" anchor="t">
            <a:spAutoFit/>
          </a:bodyPr>
          <a:lstStyle/>
          <a:p>
            <a:pPr algn="r">
              <a:lnSpc>
                <a:spcPts val="1152"/>
              </a:lnSpc>
            </a:pPr>
            <a:r>
              <a:rPr lang="en-US" sz="1066">
                <a:solidFill>
                  <a:srgbClr val="FFFFFF"/>
                </a:solidFill>
                <a:latin typeface="Arial"/>
                <a:ea typeface="Arial"/>
                <a:cs typeface="Arial"/>
                <a:sym typeface="Arial"/>
              </a:rPr>
              <a:t>eere.energy.gov</a:t>
            </a:r>
          </a:p>
        </p:txBody>
      </p:sp>
      <p:sp>
        <p:nvSpPr>
          <p:cNvPr id="6" name="Freeform 6"/>
          <p:cNvSpPr/>
          <p:nvPr/>
        </p:nvSpPr>
        <p:spPr>
          <a:xfrm>
            <a:off x="0" y="0"/>
            <a:ext cx="9753600" cy="6990111"/>
          </a:xfrm>
          <a:custGeom>
            <a:avLst/>
            <a:gdLst/>
            <a:ahLst/>
            <a:cxnLst/>
            <a:rect l="l" t="t" r="r" b="b"/>
            <a:pathLst>
              <a:path w="9753600" h="6990111">
                <a:moveTo>
                  <a:pt x="0" y="0"/>
                </a:moveTo>
                <a:lnTo>
                  <a:pt x="9753600" y="0"/>
                </a:lnTo>
                <a:lnTo>
                  <a:pt x="9753600" y="6990111"/>
                </a:lnTo>
                <a:lnTo>
                  <a:pt x="0" y="69901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3547" y="0"/>
            <a:ext cx="5163670" cy="7315200"/>
            <a:chOff x="0" y="0"/>
            <a:chExt cx="6884893" cy="9753600"/>
          </a:xfrm>
        </p:grpSpPr>
        <p:sp>
          <p:nvSpPr>
            <p:cNvPr id="8" name="Freeform 8" descr="Photo displaying Misc Attic Bypass with dirty insulation inside home in Montgomery, AL."/>
            <p:cNvSpPr/>
            <p:nvPr/>
          </p:nvSpPr>
          <p:spPr>
            <a:xfrm>
              <a:off x="0" y="0"/>
              <a:ext cx="6884924" cy="9753600"/>
            </a:xfrm>
            <a:custGeom>
              <a:avLst/>
              <a:gdLst/>
              <a:ahLst/>
              <a:cxnLst/>
              <a:rect l="l" t="t" r="r" b="b"/>
              <a:pathLst>
                <a:path w="6884924" h="9753600">
                  <a:moveTo>
                    <a:pt x="0" y="0"/>
                  </a:moveTo>
                  <a:lnTo>
                    <a:pt x="6884924" y="0"/>
                  </a:lnTo>
                  <a:lnTo>
                    <a:pt x="6884924" y="9753600"/>
                  </a:lnTo>
                  <a:lnTo>
                    <a:pt x="0" y="9753600"/>
                  </a:lnTo>
                  <a:lnTo>
                    <a:pt x="0" y="0"/>
                  </a:lnTo>
                  <a:close/>
                </a:path>
              </a:pathLst>
            </a:custGeom>
            <a:blipFill>
              <a:blip r:embed="rId6"/>
              <a:stretch>
                <a:fillRect t="-37" b="-37"/>
              </a:stretch>
            </a:blipFill>
          </p:spPr>
        </p:sp>
      </p:grpSp>
      <p:grpSp>
        <p:nvGrpSpPr>
          <p:cNvPr id="9" name="Group 9"/>
          <p:cNvGrpSpPr/>
          <p:nvPr/>
        </p:nvGrpSpPr>
        <p:grpSpPr>
          <a:xfrm>
            <a:off x="5044581" y="0"/>
            <a:ext cx="4709019" cy="7315200"/>
            <a:chOff x="0" y="0"/>
            <a:chExt cx="6278692" cy="9753600"/>
          </a:xfrm>
        </p:grpSpPr>
        <p:sp>
          <p:nvSpPr>
            <p:cNvPr id="10" name="Freeform 10" descr="Photo displaying Misc Attic Bypass inside home in Montgomery, AL."/>
            <p:cNvSpPr/>
            <p:nvPr/>
          </p:nvSpPr>
          <p:spPr>
            <a:xfrm>
              <a:off x="0" y="0"/>
              <a:ext cx="6278753" cy="9753600"/>
            </a:xfrm>
            <a:custGeom>
              <a:avLst/>
              <a:gdLst/>
              <a:ahLst/>
              <a:cxnLst/>
              <a:rect l="l" t="t" r="r" b="b"/>
              <a:pathLst>
                <a:path w="6278753" h="9753600">
                  <a:moveTo>
                    <a:pt x="0" y="0"/>
                  </a:moveTo>
                  <a:lnTo>
                    <a:pt x="6278753" y="0"/>
                  </a:lnTo>
                  <a:lnTo>
                    <a:pt x="6278753" y="9753600"/>
                  </a:lnTo>
                  <a:lnTo>
                    <a:pt x="0" y="9753600"/>
                  </a:lnTo>
                  <a:lnTo>
                    <a:pt x="0" y="0"/>
                  </a:lnTo>
                  <a:close/>
                </a:path>
              </a:pathLst>
            </a:custGeom>
            <a:blipFill>
              <a:blip r:embed="rId7"/>
              <a:stretch>
                <a:fillRect l="-4142" r="-4141"/>
              </a:stretch>
            </a:blipFill>
          </p:spPr>
        </p:sp>
      </p:grpSp>
      <p:grpSp>
        <p:nvGrpSpPr>
          <p:cNvPr id="11" name="Group 11"/>
          <p:cNvGrpSpPr/>
          <p:nvPr/>
        </p:nvGrpSpPr>
        <p:grpSpPr>
          <a:xfrm>
            <a:off x="406400" y="487680"/>
            <a:ext cx="3982688" cy="2116074"/>
            <a:chOff x="0" y="0"/>
            <a:chExt cx="5310251" cy="2821432"/>
          </a:xfrm>
        </p:grpSpPr>
        <p:sp>
          <p:nvSpPr>
            <p:cNvPr id="12" name="Freeform 12"/>
            <p:cNvSpPr/>
            <p:nvPr/>
          </p:nvSpPr>
          <p:spPr>
            <a:xfrm>
              <a:off x="0" y="0"/>
              <a:ext cx="5310251" cy="2821432"/>
            </a:xfrm>
            <a:custGeom>
              <a:avLst/>
              <a:gdLst/>
              <a:ahLst/>
              <a:cxnLst/>
              <a:rect l="l" t="t" r="r" b="b"/>
              <a:pathLst>
                <a:path w="5310251" h="2821432">
                  <a:moveTo>
                    <a:pt x="0" y="0"/>
                  </a:moveTo>
                  <a:lnTo>
                    <a:pt x="3097657" y="0"/>
                  </a:lnTo>
                  <a:lnTo>
                    <a:pt x="4425188" y="0"/>
                  </a:lnTo>
                  <a:lnTo>
                    <a:pt x="5310251" y="0"/>
                  </a:lnTo>
                  <a:lnTo>
                    <a:pt x="5310251" y="948309"/>
                  </a:lnTo>
                  <a:lnTo>
                    <a:pt x="5310251" y="1354709"/>
                  </a:lnTo>
                  <a:lnTo>
                    <a:pt x="5310251" y="1625600"/>
                  </a:lnTo>
                  <a:lnTo>
                    <a:pt x="4425188" y="1625600"/>
                  </a:lnTo>
                  <a:lnTo>
                    <a:pt x="4592574" y="2821432"/>
                  </a:lnTo>
                  <a:lnTo>
                    <a:pt x="3097657" y="1625600"/>
                  </a:lnTo>
                  <a:lnTo>
                    <a:pt x="0" y="1625600"/>
                  </a:lnTo>
                  <a:lnTo>
                    <a:pt x="0" y="1354709"/>
                  </a:lnTo>
                  <a:lnTo>
                    <a:pt x="0" y="948309"/>
                  </a:lnTo>
                  <a:close/>
                </a:path>
              </a:pathLst>
            </a:custGeom>
            <a:solidFill>
              <a:srgbClr val="FFFFFF">
                <a:alpha val="64706"/>
              </a:srgbClr>
            </a:solidFill>
          </p:spPr>
        </p:sp>
      </p:grpSp>
      <p:sp>
        <p:nvSpPr>
          <p:cNvPr id="13" name="TextBox 13"/>
          <p:cNvSpPr txBox="1"/>
          <p:nvPr/>
        </p:nvSpPr>
        <p:spPr>
          <a:xfrm>
            <a:off x="457200" y="455136"/>
            <a:ext cx="3881120" cy="1200944"/>
          </a:xfrm>
          <a:prstGeom prst="rect">
            <a:avLst/>
          </a:prstGeom>
        </p:spPr>
        <p:txBody>
          <a:bodyPr lIns="0" tIns="0" rIns="0" bIns="0" rtlCol="0" anchor="t">
            <a:spAutoFit/>
          </a:bodyPr>
          <a:lstStyle/>
          <a:p>
            <a:pPr algn="ctr">
              <a:lnSpc>
                <a:spcPts val="3070"/>
              </a:lnSpc>
            </a:pPr>
            <a:r>
              <a:rPr lang="en-US" sz="2558">
                <a:solidFill>
                  <a:srgbClr val="000000"/>
                </a:solidFill>
                <a:latin typeface="Arial"/>
                <a:ea typeface="Arial"/>
                <a:cs typeface="Arial"/>
                <a:sym typeface="Arial"/>
              </a:rPr>
              <a:t>Plumbing pipe and dirty insulation are clues . . . </a:t>
            </a:r>
          </a:p>
        </p:txBody>
      </p:sp>
      <p:grpSp>
        <p:nvGrpSpPr>
          <p:cNvPr id="14" name="Group 14"/>
          <p:cNvGrpSpPr/>
          <p:nvPr/>
        </p:nvGrpSpPr>
        <p:grpSpPr>
          <a:xfrm>
            <a:off x="5283200" y="4222274"/>
            <a:ext cx="4064031" cy="2280190"/>
            <a:chOff x="0" y="0"/>
            <a:chExt cx="5418709" cy="3040253"/>
          </a:xfrm>
        </p:grpSpPr>
        <p:sp>
          <p:nvSpPr>
            <p:cNvPr id="15" name="Freeform 15"/>
            <p:cNvSpPr/>
            <p:nvPr/>
          </p:nvSpPr>
          <p:spPr>
            <a:xfrm>
              <a:off x="0" y="0"/>
              <a:ext cx="5418709" cy="3040253"/>
            </a:xfrm>
            <a:custGeom>
              <a:avLst/>
              <a:gdLst/>
              <a:ahLst/>
              <a:cxnLst/>
              <a:rect l="l" t="t" r="r" b="b"/>
              <a:pathLst>
                <a:path w="5418709" h="3040253">
                  <a:moveTo>
                    <a:pt x="0" y="981075"/>
                  </a:moveTo>
                  <a:lnTo>
                    <a:pt x="3160903" y="981075"/>
                  </a:lnTo>
                  <a:lnTo>
                    <a:pt x="2965958" y="0"/>
                  </a:lnTo>
                  <a:lnTo>
                    <a:pt x="4515612" y="981075"/>
                  </a:lnTo>
                  <a:lnTo>
                    <a:pt x="5418709" y="981075"/>
                  </a:lnTo>
                  <a:lnTo>
                    <a:pt x="5418709" y="1324229"/>
                  </a:lnTo>
                  <a:lnTo>
                    <a:pt x="5418709" y="1839087"/>
                  </a:lnTo>
                  <a:lnTo>
                    <a:pt x="5418709" y="3040253"/>
                  </a:lnTo>
                  <a:lnTo>
                    <a:pt x="4515612" y="3040253"/>
                  </a:lnTo>
                  <a:lnTo>
                    <a:pt x="3160903" y="3040253"/>
                  </a:lnTo>
                  <a:lnTo>
                    <a:pt x="0" y="3040253"/>
                  </a:lnTo>
                  <a:lnTo>
                    <a:pt x="0" y="1839087"/>
                  </a:lnTo>
                  <a:lnTo>
                    <a:pt x="0" y="1324229"/>
                  </a:lnTo>
                  <a:close/>
                </a:path>
              </a:pathLst>
            </a:custGeom>
            <a:solidFill>
              <a:srgbClr val="FFFFFF">
                <a:alpha val="64706"/>
              </a:srgbClr>
            </a:solidFill>
          </p:spPr>
        </p:sp>
      </p:grpSp>
      <p:sp>
        <p:nvSpPr>
          <p:cNvPr id="16" name="TextBox 16"/>
          <p:cNvSpPr txBox="1"/>
          <p:nvPr/>
        </p:nvSpPr>
        <p:spPr>
          <a:xfrm>
            <a:off x="5334000" y="4925536"/>
            <a:ext cx="3962400" cy="1526064"/>
          </a:xfrm>
          <a:prstGeom prst="rect">
            <a:avLst/>
          </a:prstGeom>
        </p:spPr>
        <p:txBody>
          <a:bodyPr lIns="0" tIns="0" rIns="0" bIns="0" rtlCol="0" anchor="t">
            <a:spAutoFit/>
          </a:bodyPr>
          <a:lstStyle/>
          <a:p>
            <a:pPr algn="ctr">
              <a:lnSpc>
                <a:spcPts val="3070"/>
              </a:lnSpc>
            </a:pPr>
            <a:r>
              <a:rPr lang="en-US" sz="2558">
                <a:solidFill>
                  <a:srgbClr val="262626"/>
                </a:solidFill>
                <a:latin typeface="Arial"/>
                <a:ea typeface="Arial"/>
                <a:cs typeface="Arial"/>
                <a:sym typeface="Arial"/>
              </a:rPr>
              <a:t> </a:t>
            </a:r>
            <a:r>
              <a:rPr lang="en-US" sz="2558">
                <a:solidFill>
                  <a:srgbClr val="000000"/>
                </a:solidFill>
                <a:latin typeface="Arial"/>
                <a:ea typeface="Arial"/>
                <a:cs typeface="Arial"/>
                <a:sym typeface="Arial"/>
              </a:rPr>
              <a:t>. . . that an attic bypass is allowing air flow through the insulation.</a:t>
            </a:r>
          </a:p>
        </p:txBody>
      </p:sp>
      <p:sp>
        <p:nvSpPr>
          <p:cNvPr id="17" name="TextBox 17"/>
          <p:cNvSpPr txBox="1"/>
          <p:nvPr/>
        </p:nvSpPr>
        <p:spPr>
          <a:xfrm>
            <a:off x="6593840" y="6653530"/>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Photos courtesy of The US Department of Energy</a:t>
            </a:r>
          </a:p>
        </p:txBody>
      </p:sp>
      <p:sp>
        <p:nvSpPr>
          <p:cNvPr id="18" name="Date Placeholder 17">
            <a:extLst>
              <a:ext uri="{FF2B5EF4-FFF2-40B4-BE49-F238E27FC236}">
                <a16:creationId xmlns:a16="http://schemas.microsoft.com/office/drawing/2014/main" id="{4D92979D-4DDD-4BAA-8D97-9EC2131247BE}"/>
              </a:ext>
            </a:extLst>
          </p:cNvPr>
          <p:cNvSpPr>
            <a:spLocks noGrp="1"/>
          </p:cNvSpPr>
          <p:nvPr>
            <p:ph type="dt" sz="half" idx="10"/>
          </p:nvPr>
        </p:nvSpPr>
        <p:spPr/>
        <p:txBody>
          <a:bodyPr/>
          <a:lstStyle/>
          <a:p>
            <a:fld id="{E53AFF80-EAAC-4771-AE47-2C6CE8489B9E}" type="datetime1">
              <a:rPr lang="en-US" smtClean="0"/>
              <a:t>9/23/2025</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756802" y="595078"/>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ea typeface="Arial"/>
                <a:cs typeface="Arial"/>
                <a:sym typeface="Arial"/>
              </a:rPr>
              <a:t>Chimney Chases</a:t>
            </a:r>
            <a:endParaRPr lang="en-US"/>
          </a:p>
        </p:txBody>
      </p:sp>
      <p:sp>
        <p:nvSpPr>
          <p:cNvPr id="7" name="Freeform 7"/>
          <p:cNvSpPr/>
          <p:nvPr/>
        </p:nvSpPr>
        <p:spPr>
          <a:xfrm>
            <a:off x="1592184" y="1297477"/>
            <a:ext cx="6593776" cy="4988530"/>
          </a:xfrm>
          <a:custGeom>
            <a:avLst/>
            <a:gdLst/>
            <a:ahLst/>
            <a:cxnLst/>
            <a:rect l="l" t="t" r="r" b="b"/>
            <a:pathLst>
              <a:path w="6593776" h="4988530">
                <a:moveTo>
                  <a:pt x="0" y="0"/>
                </a:moveTo>
                <a:lnTo>
                  <a:pt x="6593776" y="0"/>
                </a:lnTo>
                <a:lnTo>
                  <a:pt x="6593776" y="4988530"/>
                </a:lnTo>
                <a:lnTo>
                  <a:pt x="0" y="49885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5049520" y="6084570"/>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 courtesy of The US Department of Energy</a:t>
            </a:r>
          </a:p>
        </p:txBody>
      </p:sp>
      <p:sp>
        <p:nvSpPr>
          <p:cNvPr id="9" name="Date Placeholder 8">
            <a:extLst>
              <a:ext uri="{FF2B5EF4-FFF2-40B4-BE49-F238E27FC236}">
                <a16:creationId xmlns:a16="http://schemas.microsoft.com/office/drawing/2014/main" id="{4F2E0A5D-DD28-4F8E-9059-DC64B121F5AE}"/>
              </a:ext>
            </a:extLst>
          </p:cNvPr>
          <p:cNvSpPr>
            <a:spLocks noGrp="1"/>
          </p:cNvSpPr>
          <p:nvPr>
            <p:ph type="dt" sz="half" idx="10"/>
          </p:nvPr>
        </p:nvSpPr>
        <p:spPr/>
        <p:txBody>
          <a:bodyPr/>
          <a:lstStyle/>
          <a:p>
            <a:fld id="{3B3A8EA7-8BC8-4A24-9DB6-C45DE533C437}" type="datetime1">
              <a:rPr lang="en-US" smtClean="0"/>
              <a:t>9/23/2025</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002580" y="1054120"/>
            <a:ext cx="3671147" cy="2533227"/>
            <a:chOff x="0" y="0"/>
            <a:chExt cx="4894863" cy="3377636"/>
          </a:xfrm>
        </p:grpSpPr>
        <p:sp>
          <p:nvSpPr>
            <p:cNvPr id="7" name="Freeform 7" descr="Photo of a residential chimney chase being weatherized - step 1."/>
            <p:cNvSpPr/>
            <p:nvPr/>
          </p:nvSpPr>
          <p:spPr>
            <a:xfrm>
              <a:off x="0" y="0"/>
              <a:ext cx="4894834" cy="3377692"/>
            </a:xfrm>
            <a:custGeom>
              <a:avLst/>
              <a:gdLst/>
              <a:ahLst/>
              <a:cxnLst/>
              <a:rect l="l" t="t" r="r" b="b"/>
              <a:pathLst>
                <a:path w="4894834" h="3377692">
                  <a:moveTo>
                    <a:pt x="0" y="0"/>
                  </a:moveTo>
                  <a:lnTo>
                    <a:pt x="4894834" y="0"/>
                  </a:lnTo>
                  <a:lnTo>
                    <a:pt x="4894834" y="3377692"/>
                  </a:lnTo>
                  <a:lnTo>
                    <a:pt x="0" y="3377692"/>
                  </a:lnTo>
                  <a:lnTo>
                    <a:pt x="0" y="0"/>
                  </a:lnTo>
                  <a:close/>
                </a:path>
              </a:pathLst>
            </a:custGeom>
            <a:blipFill>
              <a:blip r:embed="rId3"/>
              <a:stretch>
                <a:fillRect l="-602" r="-603" b="1"/>
              </a:stretch>
            </a:blipFill>
          </p:spPr>
        </p:sp>
      </p:grpSp>
      <p:grpSp>
        <p:nvGrpSpPr>
          <p:cNvPr id="8" name="Group 8"/>
          <p:cNvGrpSpPr/>
          <p:nvPr/>
        </p:nvGrpSpPr>
        <p:grpSpPr>
          <a:xfrm>
            <a:off x="1101140" y="1043960"/>
            <a:ext cx="3671147" cy="2533227"/>
            <a:chOff x="0" y="0"/>
            <a:chExt cx="4894863" cy="3377636"/>
          </a:xfrm>
        </p:grpSpPr>
        <p:sp>
          <p:nvSpPr>
            <p:cNvPr id="9" name="Freeform 9" descr="Photo of a residential chimney chase."/>
            <p:cNvSpPr/>
            <p:nvPr/>
          </p:nvSpPr>
          <p:spPr>
            <a:xfrm>
              <a:off x="0" y="0"/>
              <a:ext cx="4894834" cy="3377692"/>
            </a:xfrm>
            <a:custGeom>
              <a:avLst/>
              <a:gdLst/>
              <a:ahLst/>
              <a:cxnLst/>
              <a:rect l="l" t="t" r="r" b="b"/>
              <a:pathLst>
                <a:path w="4894834" h="3377692">
                  <a:moveTo>
                    <a:pt x="0" y="0"/>
                  </a:moveTo>
                  <a:lnTo>
                    <a:pt x="4894834" y="0"/>
                  </a:lnTo>
                  <a:lnTo>
                    <a:pt x="4894834" y="3377692"/>
                  </a:lnTo>
                  <a:lnTo>
                    <a:pt x="0" y="3377692"/>
                  </a:lnTo>
                  <a:lnTo>
                    <a:pt x="0" y="0"/>
                  </a:lnTo>
                  <a:close/>
                </a:path>
              </a:pathLst>
            </a:custGeom>
            <a:blipFill>
              <a:blip r:embed="rId4"/>
              <a:stretch>
                <a:fillRect l="-602" r="-603" b="1"/>
              </a:stretch>
            </a:blipFill>
          </p:spPr>
        </p:sp>
      </p:grpSp>
      <p:sp>
        <p:nvSpPr>
          <p:cNvPr id="10" name="TextBox 10"/>
          <p:cNvSpPr txBox="1"/>
          <p:nvPr/>
        </p:nvSpPr>
        <p:spPr>
          <a:xfrm>
            <a:off x="1557315" y="208073"/>
            <a:ext cx="6644640" cy="410369"/>
          </a:xfrm>
          <a:prstGeom prst="rect">
            <a:avLst/>
          </a:prstGeom>
        </p:spPr>
        <p:txBody>
          <a:bodyPr lIns="0" tIns="0" rIns="0" bIns="0" rtlCol="0" anchor="t">
            <a:spAutoFit/>
          </a:bodyPr>
          <a:lstStyle/>
          <a:p>
            <a:pPr algn="ctr">
              <a:lnSpc>
                <a:spcPts val="3225"/>
              </a:lnSpc>
            </a:pPr>
            <a:r>
              <a:rPr lang="en-US" sz="2950" dirty="0">
                <a:solidFill>
                  <a:srgbClr val="0070C0"/>
                </a:solidFill>
                <a:latin typeface="Arial"/>
                <a:ea typeface="Arial"/>
                <a:cs typeface="Arial"/>
                <a:sym typeface="Arial"/>
              </a:rPr>
              <a:t>Treating the Chimney Chase</a:t>
            </a:r>
            <a:endParaRPr lang="en-US" sz="2950" dirty="0"/>
          </a:p>
        </p:txBody>
      </p:sp>
      <p:grpSp>
        <p:nvGrpSpPr>
          <p:cNvPr id="11" name="Group 11"/>
          <p:cNvGrpSpPr/>
          <p:nvPr/>
        </p:nvGrpSpPr>
        <p:grpSpPr>
          <a:xfrm>
            <a:off x="1101140" y="3736360"/>
            <a:ext cx="3671146" cy="2614507"/>
            <a:chOff x="0" y="0"/>
            <a:chExt cx="4894861" cy="3486009"/>
          </a:xfrm>
        </p:grpSpPr>
        <p:sp>
          <p:nvSpPr>
            <p:cNvPr id="12" name="Freeform 12" descr="Photo of a residential chimney chase being weatherized - step 2."/>
            <p:cNvSpPr/>
            <p:nvPr/>
          </p:nvSpPr>
          <p:spPr>
            <a:xfrm>
              <a:off x="0" y="0"/>
              <a:ext cx="4894834" cy="3486023"/>
            </a:xfrm>
            <a:custGeom>
              <a:avLst/>
              <a:gdLst/>
              <a:ahLst/>
              <a:cxnLst/>
              <a:rect l="l" t="t" r="r" b="b"/>
              <a:pathLst>
                <a:path w="4894834" h="3486023">
                  <a:moveTo>
                    <a:pt x="0" y="0"/>
                  </a:moveTo>
                  <a:lnTo>
                    <a:pt x="4894834" y="0"/>
                  </a:lnTo>
                  <a:lnTo>
                    <a:pt x="4894834" y="3486023"/>
                  </a:lnTo>
                  <a:lnTo>
                    <a:pt x="0" y="3486023"/>
                  </a:lnTo>
                  <a:lnTo>
                    <a:pt x="0" y="0"/>
                  </a:lnTo>
                  <a:close/>
                </a:path>
              </a:pathLst>
            </a:custGeom>
            <a:blipFill>
              <a:blip r:embed="rId5"/>
              <a:stretch>
                <a:fillRect l="-541" r="-542"/>
              </a:stretch>
            </a:blipFill>
          </p:spPr>
        </p:sp>
      </p:grpSp>
      <p:grpSp>
        <p:nvGrpSpPr>
          <p:cNvPr id="13" name="Group 13"/>
          <p:cNvGrpSpPr/>
          <p:nvPr/>
        </p:nvGrpSpPr>
        <p:grpSpPr>
          <a:xfrm>
            <a:off x="5002580" y="3736360"/>
            <a:ext cx="3671147" cy="2614507"/>
            <a:chOff x="0" y="0"/>
            <a:chExt cx="4894863" cy="3486009"/>
          </a:xfrm>
        </p:grpSpPr>
        <p:sp>
          <p:nvSpPr>
            <p:cNvPr id="14" name="Freeform 14" descr="Photo of a residential chimney chase being weatherized - step 3."/>
            <p:cNvSpPr/>
            <p:nvPr/>
          </p:nvSpPr>
          <p:spPr>
            <a:xfrm>
              <a:off x="0" y="0"/>
              <a:ext cx="4894834" cy="3486023"/>
            </a:xfrm>
            <a:custGeom>
              <a:avLst/>
              <a:gdLst/>
              <a:ahLst/>
              <a:cxnLst/>
              <a:rect l="l" t="t" r="r" b="b"/>
              <a:pathLst>
                <a:path w="4894834" h="3486023">
                  <a:moveTo>
                    <a:pt x="0" y="0"/>
                  </a:moveTo>
                  <a:lnTo>
                    <a:pt x="4894834" y="0"/>
                  </a:lnTo>
                  <a:lnTo>
                    <a:pt x="4894834" y="3486023"/>
                  </a:lnTo>
                  <a:lnTo>
                    <a:pt x="0" y="3486023"/>
                  </a:lnTo>
                  <a:lnTo>
                    <a:pt x="0" y="0"/>
                  </a:lnTo>
                  <a:close/>
                </a:path>
              </a:pathLst>
            </a:custGeom>
            <a:blipFill>
              <a:blip r:embed="rId6"/>
              <a:stretch>
                <a:fillRect l="-541" r="-542"/>
              </a:stretch>
            </a:blipFill>
          </p:spPr>
        </p:sp>
      </p:grpSp>
      <p:sp>
        <p:nvSpPr>
          <p:cNvPr id="16" name="TextBox 16"/>
          <p:cNvSpPr txBox="1"/>
          <p:nvPr/>
        </p:nvSpPr>
        <p:spPr>
          <a:xfrm>
            <a:off x="5512863" y="6105126"/>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Photos courtesy of The US Department of Energy</a:t>
            </a:r>
          </a:p>
        </p:txBody>
      </p:sp>
      <p:sp>
        <p:nvSpPr>
          <p:cNvPr id="17" name="Date Placeholder 16">
            <a:extLst>
              <a:ext uri="{FF2B5EF4-FFF2-40B4-BE49-F238E27FC236}">
                <a16:creationId xmlns:a16="http://schemas.microsoft.com/office/drawing/2014/main" id="{FA2966B6-D50A-4C2D-BAC5-EF51FD5173E7}"/>
              </a:ext>
            </a:extLst>
          </p:cNvPr>
          <p:cNvSpPr>
            <a:spLocks noGrp="1"/>
          </p:cNvSpPr>
          <p:nvPr>
            <p:ph type="dt" sz="half" idx="10"/>
          </p:nvPr>
        </p:nvSpPr>
        <p:spPr/>
        <p:txBody>
          <a:bodyPr/>
          <a:lstStyle/>
          <a:p>
            <a:fld id="{6033EC93-581A-44B5-AD8C-363890A09BB4}" type="datetime1">
              <a:rPr lang="en-US" smtClean="0"/>
              <a:t>9/23/2025</a:t>
            </a:fld>
            <a:endParaRPr lang="en-US"/>
          </a:p>
        </p:txBody>
      </p:sp>
      <p:sp>
        <p:nvSpPr>
          <p:cNvPr id="21" name="Footer Placeholder 1">
            <a:extLst>
              <a:ext uri="{FF2B5EF4-FFF2-40B4-BE49-F238E27FC236}">
                <a16:creationId xmlns:a16="http://schemas.microsoft.com/office/drawing/2014/main" id="{98C9B071-2C03-083F-77FE-0A3DCCEED3B4}"/>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3" name="Picture 22" descr="A group of people wearing hardhats&#10;&#10;AI-generated content may be incorrect.">
            <a:extLst>
              <a:ext uri="{FF2B5EF4-FFF2-40B4-BE49-F238E27FC236}">
                <a16:creationId xmlns:a16="http://schemas.microsoft.com/office/drawing/2014/main" id="{274F037D-0C45-84CD-4E7D-860F216E7F2F}"/>
              </a:ext>
            </a:extLst>
          </p:cNvPr>
          <p:cNvPicPr>
            <a:picLocks noChangeAspect="1"/>
          </p:cNvPicPr>
          <p:nvPr/>
        </p:nvPicPr>
        <p:blipFill>
          <a:blip r:embed="rId7"/>
          <a:stretch>
            <a:fillRect/>
          </a:stretch>
        </p:blipFill>
        <p:spPr>
          <a:xfrm>
            <a:off x="8817020" y="298621"/>
            <a:ext cx="676836" cy="679081"/>
          </a:xfrm>
          <a:prstGeom prst="rect">
            <a:avLst/>
          </a:prstGeom>
          <a:ln>
            <a:noFill/>
          </a:ln>
        </p:spPr>
      </p:pic>
      <p:pic>
        <p:nvPicPr>
          <p:cNvPr id="25" name="Picture 24" descr="A green text on a black background&#10;&#10;AI-generated content may be incorrect.">
            <a:extLst>
              <a:ext uri="{FF2B5EF4-FFF2-40B4-BE49-F238E27FC236}">
                <a16:creationId xmlns:a16="http://schemas.microsoft.com/office/drawing/2014/main" id="{53F77EEE-EEFD-D1A4-BC9B-E2CAD25E48CB}"/>
              </a:ext>
            </a:extLst>
          </p:cNvPr>
          <p:cNvPicPr>
            <a:picLocks noChangeAspect="1"/>
          </p:cNvPicPr>
          <p:nvPr/>
        </p:nvPicPr>
        <p:blipFill>
          <a:blip r:embed="rId8"/>
          <a:stretch>
            <a:fillRect/>
          </a:stretch>
        </p:blipFill>
        <p:spPr>
          <a:xfrm>
            <a:off x="344444" y="296124"/>
            <a:ext cx="1680521" cy="519859"/>
          </a:xfrm>
          <a:prstGeom prst="rect">
            <a:avLst/>
          </a:prstGeom>
        </p:spPr>
      </p:pic>
      <p:sp>
        <p:nvSpPr>
          <p:cNvPr id="27" name="Rectangle 26">
            <a:extLst>
              <a:ext uri="{FF2B5EF4-FFF2-40B4-BE49-F238E27FC236}">
                <a16:creationId xmlns:a16="http://schemas.microsoft.com/office/drawing/2014/main" id="{AFB3A3AF-37DE-E349-1773-DB6951ADE8CF}"/>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9" name="Slide Number Placeholder 2">
            <a:extLst>
              <a:ext uri="{FF2B5EF4-FFF2-40B4-BE49-F238E27FC236}">
                <a16:creationId xmlns:a16="http://schemas.microsoft.com/office/drawing/2014/main" id="{EAFDF0E4-C4AB-5533-B884-550BC06A0C76}"/>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12</a:t>
            </a:fld>
            <a:endParaRPr lang="en-US" dirty="0">
              <a:solidFill>
                <a:schemeClr val="bg1"/>
              </a:solidFill>
              <a:latin typeface="Arial"/>
            </a:endParaRPr>
          </a:p>
        </p:txBody>
      </p:sp>
      <p:pic>
        <p:nvPicPr>
          <p:cNvPr id="31" name="Picture 30" descr="A black and white sign with black text&#10;&#10;AI-generated content may be incorrect.">
            <a:extLst>
              <a:ext uri="{FF2B5EF4-FFF2-40B4-BE49-F238E27FC236}">
                <a16:creationId xmlns:a16="http://schemas.microsoft.com/office/drawing/2014/main" id="{1348EF6C-2568-1273-5E98-8B2290685919}"/>
              </a:ext>
            </a:extLst>
          </p:cNvPr>
          <p:cNvPicPr>
            <a:picLocks noChangeAspect="1"/>
          </p:cNvPicPr>
          <p:nvPr/>
        </p:nvPicPr>
        <p:blipFill>
          <a:blip r:embed="rId9"/>
          <a:stretch>
            <a:fillRect/>
          </a:stretch>
        </p:blipFill>
        <p:spPr>
          <a:xfrm>
            <a:off x="7806659" y="6708273"/>
            <a:ext cx="422103" cy="418432"/>
          </a:xfrm>
          <a:prstGeom prst="rect">
            <a:avLst/>
          </a:prstGeom>
          <a:ln>
            <a:noFill/>
          </a:ln>
        </p:spPr>
      </p:pic>
      <p:pic>
        <p:nvPicPr>
          <p:cNvPr id="33" name="Picture 32" descr="A green text on a white background&#10;&#10;AI-generated content may be incorrect.">
            <a:extLst>
              <a:ext uri="{FF2B5EF4-FFF2-40B4-BE49-F238E27FC236}">
                <a16:creationId xmlns:a16="http://schemas.microsoft.com/office/drawing/2014/main" id="{BDAF2F67-1859-9E42-B765-45AB68E209EF}"/>
              </a:ext>
            </a:extLst>
          </p:cNvPr>
          <p:cNvPicPr>
            <a:picLocks noChangeAspect="1"/>
          </p:cNvPicPr>
          <p:nvPr/>
        </p:nvPicPr>
        <p:blipFill>
          <a:blip r:embed="rId10"/>
          <a:stretch>
            <a:fillRect/>
          </a:stretch>
        </p:blipFill>
        <p:spPr>
          <a:xfrm>
            <a:off x="4170947" y="6731249"/>
            <a:ext cx="1149685" cy="285585"/>
          </a:xfrm>
          <a:prstGeom prst="rect">
            <a:avLst/>
          </a:prstGeom>
          <a:ln>
            <a:noFill/>
          </a:ln>
        </p:spPr>
      </p:pic>
      <p:pic>
        <p:nvPicPr>
          <p:cNvPr id="35" name="Picture 34" descr="A blue and grey logo&#10;&#10;AI-generated content may be incorrect.">
            <a:extLst>
              <a:ext uri="{FF2B5EF4-FFF2-40B4-BE49-F238E27FC236}">
                <a16:creationId xmlns:a16="http://schemas.microsoft.com/office/drawing/2014/main" id="{75FF60C3-2429-53D6-1E09-F4971F5D92E2}"/>
              </a:ext>
            </a:extLst>
          </p:cNvPr>
          <p:cNvPicPr>
            <a:picLocks noChangeAspect="1"/>
          </p:cNvPicPr>
          <p:nvPr/>
        </p:nvPicPr>
        <p:blipFill>
          <a:blip r:embed="rId11"/>
          <a:stretch>
            <a:fillRect/>
          </a:stretch>
        </p:blipFill>
        <p:spPr>
          <a:xfrm>
            <a:off x="549842" y="6734930"/>
            <a:ext cx="1276685" cy="365119"/>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365603" y="1108647"/>
            <a:ext cx="4226560" cy="5101021"/>
            <a:chOff x="0" y="0"/>
            <a:chExt cx="5635413" cy="6801361"/>
          </a:xfrm>
        </p:grpSpPr>
        <p:sp>
          <p:nvSpPr>
            <p:cNvPr id="7" name="Freeform 7" descr="Photo of a residential chimney with a sealed bypass."/>
            <p:cNvSpPr/>
            <p:nvPr/>
          </p:nvSpPr>
          <p:spPr>
            <a:xfrm>
              <a:off x="0" y="0"/>
              <a:ext cx="5635371" cy="6801358"/>
            </a:xfrm>
            <a:custGeom>
              <a:avLst/>
              <a:gdLst/>
              <a:ahLst/>
              <a:cxnLst/>
              <a:rect l="l" t="t" r="r" b="b"/>
              <a:pathLst>
                <a:path w="5635371" h="6801358">
                  <a:moveTo>
                    <a:pt x="0" y="0"/>
                  </a:moveTo>
                  <a:lnTo>
                    <a:pt x="5635371" y="0"/>
                  </a:lnTo>
                  <a:lnTo>
                    <a:pt x="5635371" y="6801358"/>
                  </a:lnTo>
                  <a:lnTo>
                    <a:pt x="0" y="6801358"/>
                  </a:lnTo>
                  <a:lnTo>
                    <a:pt x="0" y="0"/>
                  </a:lnTo>
                  <a:close/>
                </a:path>
              </a:pathLst>
            </a:custGeom>
            <a:blipFill>
              <a:blip r:embed="rId3"/>
              <a:stretch>
                <a:fillRect l="-5567" r="-5568"/>
              </a:stretch>
            </a:blipFill>
          </p:spPr>
        </p:sp>
      </p:grpSp>
      <p:grpSp>
        <p:nvGrpSpPr>
          <p:cNvPr id="8" name="Group 8"/>
          <p:cNvGrpSpPr/>
          <p:nvPr/>
        </p:nvGrpSpPr>
        <p:grpSpPr>
          <a:xfrm>
            <a:off x="4845611" y="1061953"/>
            <a:ext cx="4549986" cy="5137082"/>
            <a:chOff x="0" y="0"/>
            <a:chExt cx="6066648" cy="6849443"/>
          </a:xfrm>
        </p:grpSpPr>
        <p:sp>
          <p:nvSpPr>
            <p:cNvPr id="9" name="Freeform 9" descr="Photo of a residential chimney with an insulation barrier."/>
            <p:cNvSpPr/>
            <p:nvPr/>
          </p:nvSpPr>
          <p:spPr>
            <a:xfrm>
              <a:off x="0" y="0"/>
              <a:ext cx="6066663" cy="6849491"/>
            </a:xfrm>
            <a:custGeom>
              <a:avLst/>
              <a:gdLst/>
              <a:ahLst/>
              <a:cxnLst/>
              <a:rect l="l" t="t" r="r" b="b"/>
              <a:pathLst>
                <a:path w="6066663" h="6849491">
                  <a:moveTo>
                    <a:pt x="0" y="0"/>
                  </a:moveTo>
                  <a:lnTo>
                    <a:pt x="6066663" y="0"/>
                  </a:lnTo>
                  <a:lnTo>
                    <a:pt x="6066663" y="6849491"/>
                  </a:lnTo>
                  <a:lnTo>
                    <a:pt x="0" y="6849491"/>
                  </a:lnTo>
                  <a:lnTo>
                    <a:pt x="0" y="0"/>
                  </a:lnTo>
                  <a:close/>
                </a:path>
              </a:pathLst>
            </a:custGeom>
            <a:blipFill>
              <a:blip r:embed="rId4"/>
              <a:stretch>
                <a:fillRect/>
              </a:stretch>
            </a:blipFill>
          </p:spPr>
        </p:sp>
      </p:grpSp>
      <p:sp>
        <p:nvSpPr>
          <p:cNvPr id="10" name="TextBox 10"/>
          <p:cNvSpPr txBox="1"/>
          <p:nvPr/>
        </p:nvSpPr>
        <p:spPr>
          <a:xfrm>
            <a:off x="1132486" y="211529"/>
            <a:ext cx="7477760" cy="423193"/>
          </a:xfrm>
          <a:prstGeom prst="rect">
            <a:avLst/>
          </a:prstGeom>
        </p:spPr>
        <p:txBody>
          <a:bodyPr lIns="0" tIns="0" rIns="0" bIns="0" rtlCol="0" anchor="t">
            <a:spAutoFit/>
          </a:bodyPr>
          <a:lstStyle/>
          <a:p>
            <a:pPr algn="ctr">
              <a:lnSpc>
                <a:spcPts val="3327"/>
              </a:lnSpc>
            </a:pPr>
            <a:r>
              <a:rPr lang="en-US" sz="2772">
                <a:solidFill>
                  <a:srgbClr val="2F5597"/>
                </a:solidFill>
                <a:latin typeface="Arial"/>
                <a:ea typeface="Arial"/>
                <a:cs typeface="Arial"/>
                <a:sym typeface="Arial"/>
              </a:rPr>
              <a:t>Sealed Chimney Bypass</a:t>
            </a:r>
            <a:endParaRPr lang="en-US"/>
          </a:p>
        </p:txBody>
      </p:sp>
      <p:grpSp>
        <p:nvGrpSpPr>
          <p:cNvPr id="11" name="Group 11"/>
          <p:cNvGrpSpPr/>
          <p:nvPr/>
        </p:nvGrpSpPr>
        <p:grpSpPr>
          <a:xfrm>
            <a:off x="1286776" y="2255284"/>
            <a:ext cx="2600991" cy="2460879"/>
            <a:chOff x="0" y="0"/>
            <a:chExt cx="3467989" cy="3281172"/>
          </a:xfrm>
        </p:grpSpPr>
        <p:sp>
          <p:nvSpPr>
            <p:cNvPr id="12" name="Freeform 12"/>
            <p:cNvSpPr/>
            <p:nvPr/>
          </p:nvSpPr>
          <p:spPr>
            <a:xfrm>
              <a:off x="0" y="0"/>
              <a:ext cx="3467989" cy="3281172"/>
            </a:xfrm>
            <a:custGeom>
              <a:avLst/>
              <a:gdLst/>
              <a:ahLst/>
              <a:cxnLst/>
              <a:rect l="l" t="t" r="r" b="b"/>
              <a:pathLst>
                <a:path w="3467989" h="3281172">
                  <a:moveTo>
                    <a:pt x="0" y="0"/>
                  </a:moveTo>
                  <a:lnTo>
                    <a:pt x="2022983" y="0"/>
                  </a:lnTo>
                  <a:lnTo>
                    <a:pt x="2890012" y="0"/>
                  </a:lnTo>
                  <a:lnTo>
                    <a:pt x="3467989" y="0"/>
                  </a:lnTo>
                  <a:lnTo>
                    <a:pt x="3467989" y="758571"/>
                  </a:lnTo>
                  <a:lnTo>
                    <a:pt x="3467989" y="1083691"/>
                  </a:lnTo>
                  <a:lnTo>
                    <a:pt x="3467989" y="1300480"/>
                  </a:lnTo>
                  <a:lnTo>
                    <a:pt x="2890012" y="1300480"/>
                  </a:lnTo>
                  <a:lnTo>
                    <a:pt x="1785239" y="3281172"/>
                  </a:lnTo>
                  <a:lnTo>
                    <a:pt x="2022983" y="1300480"/>
                  </a:lnTo>
                  <a:lnTo>
                    <a:pt x="0" y="1300480"/>
                  </a:lnTo>
                  <a:lnTo>
                    <a:pt x="0" y="1083691"/>
                  </a:lnTo>
                  <a:lnTo>
                    <a:pt x="0" y="758571"/>
                  </a:lnTo>
                  <a:close/>
                </a:path>
              </a:pathLst>
            </a:custGeom>
            <a:solidFill>
              <a:srgbClr val="FFFFFF">
                <a:alpha val="64706"/>
              </a:srgbClr>
            </a:solidFill>
          </p:spPr>
        </p:sp>
      </p:grpSp>
      <p:sp>
        <p:nvSpPr>
          <p:cNvPr id="13" name="TextBox 13"/>
          <p:cNvSpPr txBox="1"/>
          <p:nvPr/>
        </p:nvSpPr>
        <p:spPr>
          <a:xfrm>
            <a:off x="1337576" y="2222740"/>
            <a:ext cx="2499360" cy="957104"/>
          </a:xfrm>
          <a:prstGeom prst="rect">
            <a:avLst/>
          </a:prstGeom>
        </p:spPr>
        <p:txBody>
          <a:bodyPr lIns="0" tIns="0" rIns="0" bIns="0" rtlCol="0" anchor="t">
            <a:spAutoFit/>
          </a:bodyPr>
          <a:lstStyle/>
          <a:p>
            <a:pPr algn="ctr">
              <a:lnSpc>
                <a:spcPts val="3070"/>
              </a:lnSpc>
            </a:pPr>
            <a:r>
              <a:rPr lang="en-US" sz="2558">
                <a:solidFill>
                  <a:srgbClr val="000000"/>
                </a:solidFill>
                <a:latin typeface="Arial"/>
                <a:ea typeface="Arial"/>
                <a:cs typeface="Arial"/>
                <a:sym typeface="Arial"/>
              </a:rPr>
              <a:t>Sealed chimney bypass…</a:t>
            </a:r>
          </a:p>
        </p:txBody>
      </p:sp>
      <p:grpSp>
        <p:nvGrpSpPr>
          <p:cNvPr id="14" name="Group 14"/>
          <p:cNvGrpSpPr/>
          <p:nvPr/>
        </p:nvGrpSpPr>
        <p:grpSpPr>
          <a:xfrm>
            <a:off x="5933440" y="3332480"/>
            <a:ext cx="2600991" cy="2609850"/>
            <a:chOff x="0" y="0"/>
            <a:chExt cx="3467989" cy="3479800"/>
          </a:xfrm>
        </p:grpSpPr>
        <p:sp>
          <p:nvSpPr>
            <p:cNvPr id="15" name="Freeform 15"/>
            <p:cNvSpPr/>
            <p:nvPr/>
          </p:nvSpPr>
          <p:spPr>
            <a:xfrm>
              <a:off x="0" y="0"/>
              <a:ext cx="3467989" cy="3479800"/>
            </a:xfrm>
            <a:custGeom>
              <a:avLst/>
              <a:gdLst/>
              <a:ahLst/>
              <a:cxnLst/>
              <a:rect l="l" t="t" r="r" b="b"/>
              <a:pathLst>
                <a:path w="3467989" h="3479800">
                  <a:moveTo>
                    <a:pt x="0" y="0"/>
                  </a:moveTo>
                  <a:lnTo>
                    <a:pt x="2022983" y="0"/>
                  </a:lnTo>
                  <a:lnTo>
                    <a:pt x="2890012" y="0"/>
                  </a:lnTo>
                  <a:lnTo>
                    <a:pt x="3467989" y="0"/>
                  </a:lnTo>
                  <a:lnTo>
                    <a:pt x="3467989" y="758571"/>
                  </a:lnTo>
                  <a:lnTo>
                    <a:pt x="3467989" y="1083691"/>
                  </a:lnTo>
                  <a:lnTo>
                    <a:pt x="3467989" y="1300480"/>
                  </a:lnTo>
                  <a:lnTo>
                    <a:pt x="2890012" y="1300480"/>
                  </a:lnTo>
                  <a:lnTo>
                    <a:pt x="2905125" y="3479800"/>
                  </a:lnTo>
                  <a:lnTo>
                    <a:pt x="2022983" y="1300480"/>
                  </a:lnTo>
                  <a:lnTo>
                    <a:pt x="0" y="1300480"/>
                  </a:lnTo>
                  <a:lnTo>
                    <a:pt x="0" y="1083691"/>
                  </a:lnTo>
                  <a:lnTo>
                    <a:pt x="0" y="758571"/>
                  </a:lnTo>
                  <a:close/>
                </a:path>
              </a:pathLst>
            </a:custGeom>
            <a:solidFill>
              <a:srgbClr val="FFFFFF">
                <a:alpha val="64706"/>
              </a:srgbClr>
            </a:solidFill>
          </p:spPr>
        </p:sp>
      </p:grpSp>
      <p:sp>
        <p:nvSpPr>
          <p:cNvPr id="16" name="TextBox 16"/>
          <p:cNvSpPr txBox="1"/>
          <p:nvPr/>
        </p:nvSpPr>
        <p:spPr>
          <a:xfrm>
            <a:off x="5984240" y="3299936"/>
            <a:ext cx="2499360" cy="957104"/>
          </a:xfrm>
          <a:prstGeom prst="rect">
            <a:avLst/>
          </a:prstGeom>
        </p:spPr>
        <p:txBody>
          <a:bodyPr lIns="0" tIns="0" rIns="0" bIns="0" rtlCol="0" anchor="t">
            <a:spAutoFit/>
          </a:bodyPr>
          <a:lstStyle/>
          <a:p>
            <a:pPr algn="ctr">
              <a:lnSpc>
                <a:spcPts val="3070"/>
              </a:lnSpc>
            </a:pPr>
            <a:r>
              <a:rPr lang="en-US" sz="2558">
                <a:solidFill>
                  <a:srgbClr val="000000"/>
                </a:solidFill>
                <a:latin typeface="Arial"/>
                <a:ea typeface="Arial"/>
                <a:cs typeface="Arial"/>
                <a:sym typeface="Arial"/>
              </a:rPr>
              <a:t>with insulation barrier.</a:t>
            </a:r>
          </a:p>
        </p:txBody>
      </p:sp>
      <p:grpSp>
        <p:nvGrpSpPr>
          <p:cNvPr id="17" name="Group 17"/>
          <p:cNvGrpSpPr/>
          <p:nvPr/>
        </p:nvGrpSpPr>
        <p:grpSpPr>
          <a:xfrm rot="19336">
            <a:off x="1994333" y="4269928"/>
            <a:ext cx="5739220" cy="19050"/>
            <a:chOff x="0" y="0"/>
            <a:chExt cx="7652293" cy="25400"/>
          </a:xfrm>
        </p:grpSpPr>
        <p:sp>
          <p:nvSpPr>
            <p:cNvPr id="18" name="Freeform 18"/>
            <p:cNvSpPr/>
            <p:nvPr/>
          </p:nvSpPr>
          <p:spPr>
            <a:xfrm>
              <a:off x="0" y="0"/>
              <a:ext cx="7652258" cy="25400"/>
            </a:xfrm>
            <a:custGeom>
              <a:avLst/>
              <a:gdLst/>
              <a:ahLst/>
              <a:cxnLst/>
              <a:rect l="l" t="t" r="r" b="b"/>
              <a:pathLst>
                <a:path w="7652258" h="25400">
                  <a:moveTo>
                    <a:pt x="12700" y="0"/>
                  </a:moveTo>
                  <a:lnTo>
                    <a:pt x="7639558" y="0"/>
                  </a:lnTo>
                  <a:cubicBezTo>
                    <a:pt x="7646543" y="0"/>
                    <a:pt x="7652258" y="5715"/>
                    <a:pt x="7652258" y="12700"/>
                  </a:cubicBezTo>
                  <a:cubicBezTo>
                    <a:pt x="7652258" y="19685"/>
                    <a:pt x="7646543" y="25400"/>
                    <a:pt x="7639558" y="25400"/>
                  </a:cubicBezTo>
                  <a:lnTo>
                    <a:pt x="12700" y="25400"/>
                  </a:lnTo>
                  <a:cubicBezTo>
                    <a:pt x="5715" y="25400"/>
                    <a:pt x="0" y="19685"/>
                    <a:pt x="0" y="12700"/>
                  </a:cubicBezTo>
                  <a:cubicBezTo>
                    <a:pt x="0" y="5715"/>
                    <a:pt x="5715" y="0"/>
                    <a:pt x="12700" y="0"/>
                  </a:cubicBezTo>
                  <a:close/>
                </a:path>
              </a:pathLst>
            </a:custGeom>
            <a:solidFill>
              <a:srgbClr val="FFFFFF"/>
            </a:solidFill>
          </p:spPr>
        </p:sp>
      </p:grpSp>
      <p:sp>
        <p:nvSpPr>
          <p:cNvPr id="20" name="TextBox 20"/>
          <p:cNvSpPr txBox="1"/>
          <p:nvPr/>
        </p:nvSpPr>
        <p:spPr>
          <a:xfrm>
            <a:off x="1394519" y="5923664"/>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Photos courtesy of The US Department of Energy</a:t>
            </a:r>
          </a:p>
        </p:txBody>
      </p:sp>
      <p:sp>
        <p:nvSpPr>
          <p:cNvPr id="21" name="Date Placeholder 20">
            <a:extLst>
              <a:ext uri="{FF2B5EF4-FFF2-40B4-BE49-F238E27FC236}">
                <a16:creationId xmlns:a16="http://schemas.microsoft.com/office/drawing/2014/main" id="{C9EFC105-679D-4F43-9770-C2D45F91F174}"/>
              </a:ext>
            </a:extLst>
          </p:cNvPr>
          <p:cNvSpPr>
            <a:spLocks noGrp="1"/>
          </p:cNvSpPr>
          <p:nvPr>
            <p:ph type="dt" sz="half" idx="10"/>
          </p:nvPr>
        </p:nvSpPr>
        <p:spPr/>
        <p:txBody>
          <a:bodyPr/>
          <a:lstStyle/>
          <a:p>
            <a:fld id="{7CB08017-9B36-45B7-9742-96ECC67AE95C}" type="datetime1">
              <a:rPr lang="en-US" smtClean="0"/>
              <a:t>9/23/2025</a:t>
            </a:fld>
            <a:endParaRPr lang="en-US"/>
          </a:p>
        </p:txBody>
      </p:sp>
      <p:sp>
        <p:nvSpPr>
          <p:cNvPr id="25" name="Footer Placeholder 1">
            <a:extLst>
              <a:ext uri="{FF2B5EF4-FFF2-40B4-BE49-F238E27FC236}">
                <a16:creationId xmlns:a16="http://schemas.microsoft.com/office/drawing/2014/main" id="{8A5A3208-9C71-0D17-2A41-14E457E486A6}"/>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7" name="Picture 26" descr="A group of people wearing hardhats&#10;&#10;AI-generated content may be incorrect.">
            <a:extLst>
              <a:ext uri="{FF2B5EF4-FFF2-40B4-BE49-F238E27FC236}">
                <a16:creationId xmlns:a16="http://schemas.microsoft.com/office/drawing/2014/main" id="{2E6D17A1-5ADA-ECAE-0F44-5CA7F212E933}"/>
              </a:ext>
            </a:extLst>
          </p:cNvPr>
          <p:cNvPicPr>
            <a:picLocks noChangeAspect="1"/>
          </p:cNvPicPr>
          <p:nvPr/>
        </p:nvPicPr>
        <p:blipFill>
          <a:blip r:embed="rId5"/>
          <a:stretch>
            <a:fillRect/>
          </a:stretch>
        </p:blipFill>
        <p:spPr>
          <a:xfrm>
            <a:off x="8817020" y="298621"/>
            <a:ext cx="676836" cy="679081"/>
          </a:xfrm>
          <a:prstGeom prst="rect">
            <a:avLst/>
          </a:prstGeom>
          <a:ln>
            <a:noFill/>
          </a:ln>
        </p:spPr>
      </p:pic>
      <p:pic>
        <p:nvPicPr>
          <p:cNvPr id="29" name="Picture 28" descr="A green text on a black background&#10;&#10;AI-generated content may be incorrect.">
            <a:extLst>
              <a:ext uri="{FF2B5EF4-FFF2-40B4-BE49-F238E27FC236}">
                <a16:creationId xmlns:a16="http://schemas.microsoft.com/office/drawing/2014/main" id="{2D37C01D-5423-95FF-18B0-274DC427443C}"/>
              </a:ext>
            </a:extLst>
          </p:cNvPr>
          <p:cNvPicPr>
            <a:picLocks noChangeAspect="1"/>
          </p:cNvPicPr>
          <p:nvPr/>
        </p:nvPicPr>
        <p:blipFill>
          <a:blip r:embed="rId6"/>
          <a:stretch>
            <a:fillRect/>
          </a:stretch>
        </p:blipFill>
        <p:spPr>
          <a:xfrm>
            <a:off x="344444" y="296124"/>
            <a:ext cx="1680521" cy="519859"/>
          </a:xfrm>
          <a:prstGeom prst="rect">
            <a:avLst/>
          </a:prstGeom>
        </p:spPr>
      </p:pic>
      <p:sp>
        <p:nvSpPr>
          <p:cNvPr id="31" name="Rectangle 30">
            <a:extLst>
              <a:ext uri="{FF2B5EF4-FFF2-40B4-BE49-F238E27FC236}">
                <a16:creationId xmlns:a16="http://schemas.microsoft.com/office/drawing/2014/main" id="{FAD2294F-FF90-BB6C-2F62-05435E0167A7}"/>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33" name="Slide Number Placeholder 2">
            <a:extLst>
              <a:ext uri="{FF2B5EF4-FFF2-40B4-BE49-F238E27FC236}">
                <a16:creationId xmlns:a16="http://schemas.microsoft.com/office/drawing/2014/main" id="{1EB56DB6-BB6B-9A33-A84E-6924234FD47E}"/>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13</a:t>
            </a:fld>
            <a:endParaRPr lang="en-US" dirty="0">
              <a:solidFill>
                <a:schemeClr val="bg1"/>
              </a:solidFill>
              <a:latin typeface="Arial"/>
            </a:endParaRPr>
          </a:p>
        </p:txBody>
      </p:sp>
      <p:pic>
        <p:nvPicPr>
          <p:cNvPr id="35" name="Picture 34" descr="A black and white sign with black text&#10;&#10;AI-generated content may be incorrect.">
            <a:extLst>
              <a:ext uri="{FF2B5EF4-FFF2-40B4-BE49-F238E27FC236}">
                <a16:creationId xmlns:a16="http://schemas.microsoft.com/office/drawing/2014/main" id="{56A799D5-6783-0C09-C95E-F1BD1D1194CF}"/>
              </a:ext>
            </a:extLst>
          </p:cNvPr>
          <p:cNvPicPr>
            <a:picLocks noChangeAspect="1"/>
          </p:cNvPicPr>
          <p:nvPr/>
        </p:nvPicPr>
        <p:blipFill>
          <a:blip r:embed="rId7"/>
          <a:stretch>
            <a:fillRect/>
          </a:stretch>
        </p:blipFill>
        <p:spPr>
          <a:xfrm>
            <a:off x="7806659" y="6708273"/>
            <a:ext cx="422103" cy="418432"/>
          </a:xfrm>
          <a:prstGeom prst="rect">
            <a:avLst/>
          </a:prstGeom>
          <a:ln>
            <a:noFill/>
          </a:ln>
        </p:spPr>
      </p:pic>
      <p:pic>
        <p:nvPicPr>
          <p:cNvPr id="37" name="Picture 36" descr="A green text on a white background&#10;&#10;AI-generated content may be incorrect.">
            <a:extLst>
              <a:ext uri="{FF2B5EF4-FFF2-40B4-BE49-F238E27FC236}">
                <a16:creationId xmlns:a16="http://schemas.microsoft.com/office/drawing/2014/main" id="{8669CB58-43F4-228B-2BDC-31E6677DEBFD}"/>
              </a:ext>
            </a:extLst>
          </p:cNvPr>
          <p:cNvPicPr>
            <a:picLocks noChangeAspect="1"/>
          </p:cNvPicPr>
          <p:nvPr/>
        </p:nvPicPr>
        <p:blipFill>
          <a:blip r:embed="rId8"/>
          <a:stretch>
            <a:fillRect/>
          </a:stretch>
        </p:blipFill>
        <p:spPr>
          <a:xfrm>
            <a:off x="4170947" y="6731249"/>
            <a:ext cx="1149685" cy="285585"/>
          </a:xfrm>
          <a:prstGeom prst="rect">
            <a:avLst/>
          </a:prstGeom>
          <a:ln>
            <a:noFill/>
          </a:ln>
        </p:spPr>
      </p:pic>
      <p:pic>
        <p:nvPicPr>
          <p:cNvPr id="39" name="Picture 38" descr="A blue and grey logo&#10;&#10;AI-generated content may be incorrect.">
            <a:extLst>
              <a:ext uri="{FF2B5EF4-FFF2-40B4-BE49-F238E27FC236}">
                <a16:creationId xmlns:a16="http://schemas.microsoft.com/office/drawing/2014/main" id="{A104BEFC-CB4F-FF22-4972-AE48609685CB}"/>
              </a:ext>
            </a:extLst>
          </p:cNvPr>
          <p:cNvPicPr>
            <a:picLocks noChangeAspect="1"/>
          </p:cNvPicPr>
          <p:nvPr/>
        </p:nvPicPr>
        <p:blipFill>
          <a:blip r:embed="rId9"/>
          <a:stretch>
            <a:fillRect/>
          </a:stretch>
        </p:blipFill>
        <p:spPr>
          <a:xfrm>
            <a:off x="549842" y="6734930"/>
            <a:ext cx="1276685" cy="365119"/>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752983" y="1030457"/>
            <a:ext cx="3576320" cy="2682240"/>
            <a:chOff x="0" y="0"/>
            <a:chExt cx="4768427" cy="3576320"/>
          </a:xfrm>
        </p:grpSpPr>
        <p:sp>
          <p:nvSpPr>
            <p:cNvPr id="7" name="Freeform 7" descr="Photo displaying sealing of a thermal bypass around a chimney - above ceiling."/>
            <p:cNvSpPr/>
            <p:nvPr/>
          </p:nvSpPr>
          <p:spPr>
            <a:xfrm>
              <a:off x="0" y="0"/>
              <a:ext cx="4768469" cy="3576320"/>
            </a:xfrm>
            <a:custGeom>
              <a:avLst/>
              <a:gdLst/>
              <a:ahLst/>
              <a:cxnLst/>
              <a:rect l="l" t="t" r="r" b="b"/>
              <a:pathLst>
                <a:path w="4768469" h="3576320">
                  <a:moveTo>
                    <a:pt x="0" y="0"/>
                  </a:moveTo>
                  <a:lnTo>
                    <a:pt x="4768469" y="0"/>
                  </a:lnTo>
                  <a:lnTo>
                    <a:pt x="4768469" y="3576320"/>
                  </a:lnTo>
                  <a:lnTo>
                    <a:pt x="0" y="3576320"/>
                  </a:lnTo>
                  <a:lnTo>
                    <a:pt x="0" y="0"/>
                  </a:lnTo>
                  <a:close/>
                </a:path>
              </a:pathLst>
            </a:custGeom>
            <a:blipFill>
              <a:blip r:embed="rId3"/>
              <a:stretch>
                <a:fillRect/>
              </a:stretch>
            </a:blipFill>
          </p:spPr>
        </p:sp>
      </p:grpSp>
      <p:sp>
        <p:nvSpPr>
          <p:cNvPr id="8" name="TextBox 8"/>
          <p:cNvSpPr txBox="1"/>
          <p:nvPr/>
        </p:nvSpPr>
        <p:spPr>
          <a:xfrm>
            <a:off x="759873" y="320310"/>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ea typeface="Arial"/>
                <a:cs typeface="Arial"/>
                <a:sym typeface="Arial"/>
              </a:rPr>
              <a:t>An Alternative Method</a:t>
            </a:r>
            <a:endParaRPr lang="en-US"/>
          </a:p>
        </p:txBody>
      </p:sp>
      <p:grpSp>
        <p:nvGrpSpPr>
          <p:cNvPr id="9" name="Group 9"/>
          <p:cNvGrpSpPr/>
          <p:nvPr/>
        </p:nvGrpSpPr>
        <p:grpSpPr>
          <a:xfrm>
            <a:off x="5776151" y="3827721"/>
            <a:ext cx="3553152" cy="2438400"/>
            <a:chOff x="0" y="0"/>
            <a:chExt cx="4737536" cy="3251200"/>
          </a:xfrm>
        </p:grpSpPr>
        <p:sp>
          <p:nvSpPr>
            <p:cNvPr id="10" name="Freeform 10" descr="Photo displaying sealing of a thermal bypass around a chimney - below ceiling."/>
            <p:cNvSpPr/>
            <p:nvPr/>
          </p:nvSpPr>
          <p:spPr>
            <a:xfrm>
              <a:off x="0" y="0"/>
              <a:ext cx="4737481" cy="3251200"/>
            </a:xfrm>
            <a:custGeom>
              <a:avLst/>
              <a:gdLst/>
              <a:ahLst/>
              <a:cxnLst/>
              <a:rect l="l" t="t" r="r" b="b"/>
              <a:pathLst>
                <a:path w="4737481" h="3251200">
                  <a:moveTo>
                    <a:pt x="0" y="0"/>
                  </a:moveTo>
                  <a:lnTo>
                    <a:pt x="4737481" y="0"/>
                  </a:lnTo>
                  <a:lnTo>
                    <a:pt x="4737481" y="3251200"/>
                  </a:lnTo>
                  <a:lnTo>
                    <a:pt x="0" y="3251200"/>
                  </a:lnTo>
                  <a:lnTo>
                    <a:pt x="0" y="0"/>
                  </a:lnTo>
                  <a:close/>
                </a:path>
              </a:pathLst>
            </a:custGeom>
            <a:blipFill>
              <a:blip r:embed="rId4"/>
              <a:stretch>
                <a:fillRect t="-357" r="-1" b="-357"/>
              </a:stretch>
            </a:blipFill>
          </p:spPr>
        </p:sp>
      </p:grpSp>
      <p:sp>
        <p:nvSpPr>
          <p:cNvPr id="11" name="TextBox 11"/>
          <p:cNvSpPr txBox="1"/>
          <p:nvPr/>
        </p:nvSpPr>
        <p:spPr>
          <a:xfrm>
            <a:off x="487680" y="844734"/>
            <a:ext cx="4592321" cy="882651"/>
          </a:xfrm>
          <a:prstGeom prst="rect">
            <a:avLst/>
          </a:prstGeom>
        </p:spPr>
        <p:txBody>
          <a:bodyPr lIns="0" tIns="0" rIns="0" bIns="0" rtlCol="0" anchor="t">
            <a:spAutoFit/>
          </a:bodyPr>
          <a:lstStyle/>
          <a:p>
            <a:pPr algn="l">
              <a:lnSpc>
                <a:spcPts val="3070"/>
              </a:lnSpc>
            </a:pPr>
            <a:r>
              <a:rPr lang="en-US" sz="2558" b="1">
                <a:solidFill>
                  <a:srgbClr val="000066"/>
                </a:solidFill>
                <a:latin typeface="Arial Bold"/>
                <a:ea typeface="Arial Bold"/>
                <a:cs typeface="Arial Bold"/>
                <a:sym typeface="Arial Bold"/>
              </a:rPr>
              <a:t>Detail for Sealing Thermal Bypass Around Chimney</a:t>
            </a:r>
          </a:p>
        </p:txBody>
      </p:sp>
      <p:grpSp>
        <p:nvGrpSpPr>
          <p:cNvPr id="12" name="Group 12"/>
          <p:cNvGrpSpPr/>
          <p:nvPr/>
        </p:nvGrpSpPr>
        <p:grpSpPr>
          <a:xfrm>
            <a:off x="395961" y="1727384"/>
            <a:ext cx="4934373" cy="4389120"/>
            <a:chOff x="0" y="0"/>
            <a:chExt cx="6579164" cy="5852160"/>
          </a:xfrm>
        </p:grpSpPr>
        <p:sp>
          <p:nvSpPr>
            <p:cNvPr id="13" name="Freeform 13" descr="Drawing displaying the detail for sealing a thermnal bypass around a chimney."/>
            <p:cNvSpPr/>
            <p:nvPr/>
          </p:nvSpPr>
          <p:spPr>
            <a:xfrm>
              <a:off x="0" y="0"/>
              <a:ext cx="6579108" cy="5852160"/>
            </a:xfrm>
            <a:custGeom>
              <a:avLst/>
              <a:gdLst/>
              <a:ahLst/>
              <a:cxnLst/>
              <a:rect l="l" t="t" r="r" b="b"/>
              <a:pathLst>
                <a:path w="6579108" h="5852160">
                  <a:moveTo>
                    <a:pt x="0" y="0"/>
                  </a:moveTo>
                  <a:lnTo>
                    <a:pt x="6579108" y="0"/>
                  </a:lnTo>
                  <a:lnTo>
                    <a:pt x="6579108" y="5852160"/>
                  </a:lnTo>
                  <a:lnTo>
                    <a:pt x="0" y="5852160"/>
                  </a:lnTo>
                  <a:lnTo>
                    <a:pt x="0" y="0"/>
                  </a:lnTo>
                  <a:close/>
                </a:path>
              </a:pathLst>
            </a:custGeom>
            <a:blipFill>
              <a:blip r:embed="rId5"/>
              <a:stretch>
                <a:fillRect l="-34" r="-35"/>
              </a:stretch>
            </a:blipFill>
          </p:spPr>
        </p:sp>
      </p:grpSp>
      <p:sp>
        <p:nvSpPr>
          <p:cNvPr id="15" name="Date Placeholder 14">
            <a:extLst>
              <a:ext uri="{FF2B5EF4-FFF2-40B4-BE49-F238E27FC236}">
                <a16:creationId xmlns:a16="http://schemas.microsoft.com/office/drawing/2014/main" id="{43796E0D-1D28-4243-AC0E-29CC66DF7650}"/>
              </a:ext>
            </a:extLst>
          </p:cNvPr>
          <p:cNvSpPr>
            <a:spLocks noGrp="1"/>
          </p:cNvSpPr>
          <p:nvPr>
            <p:ph type="dt" sz="half" idx="10"/>
          </p:nvPr>
        </p:nvSpPr>
        <p:spPr/>
        <p:txBody>
          <a:bodyPr/>
          <a:lstStyle/>
          <a:p>
            <a:fld id="{E6224A8D-B2AF-4212-BDB3-D00C5CAC2689}" type="datetime1">
              <a:rPr lang="en-US" smtClean="0"/>
              <a:t>9/23/2025</a:t>
            </a:fld>
            <a:endParaRPr lang="en-US"/>
          </a:p>
        </p:txBody>
      </p:sp>
      <p:sp>
        <p:nvSpPr>
          <p:cNvPr id="19" name="Footer Placeholder 1">
            <a:extLst>
              <a:ext uri="{FF2B5EF4-FFF2-40B4-BE49-F238E27FC236}">
                <a16:creationId xmlns:a16="http://schemas.microsoft.com/office/drawing/2014/main" id="{8B4398C2-D648-0D72-FE65-7B9F5CE57EFD}"/>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1" name="Picture 20" descr="A group of people wearing hardhats&#10;&#10;AI-generated content may be incorrect.">
            <a:extLst>
              <a:ext uri="{FF2B5EF4-FFF2-40B4-BE49-F238E27FC236}">
                <a16:creationId xmlns:a16="http://schemas.microsoft.com/office/drawing/2014/main" id="{3F2D62CB-E918-D6C8-9C1F-FA351D5F7C45}"/>
              </a:ext>
            </a:extLst>
          </p:cNvPr>
          <p:cNvPicPr>
            <a:picLocks noChangeAspect="1"/>
          </p:cNvPicPr>
          <p:nvPr/>
        </p:nvPicPr>
        <p:blipFill>
          <a:blip r:embed="rId6"/>
          <a:stretch>
            <a:fillRect/>
          </a:stretch>
        </p:blipFill>
        <p:spPr>
          <a:xfrm>
            <a:off x="8817020" y="298621"/>
            <a:ext cx="676836" cy="679081"/>
          </a:xfrm>
          <a:prstGeom prst="rect">
            <a:avLst/>
          </a:prstGeom>
          <a:ln>
            <a:noFill/>
          </a:ln>
        </p:spPr>
      </p:pic>
      <p:pic>
        <p:nvPicPr>
          <p:cNvPr id="23" name="Picture 22" descr="A green text on a black background&#10;&#10;AI-generated content may be incorrect.">
            <a:extLst>
              <a:ext uri="{FF2B5EF4-FFF2-40B4-BE49-F238E27FC236}">
                <a16:creationId xmlns:a16="http://schemas.microsoft.com/office/drawing/2014/main" id="{6C74C469-DF15-EDC1-0C19-DEF5BF061593}"/>
              </a:ext>
            </a:extLst>
          </p:cNvPr>
          <p:cNvPicPr>
            <a:picLocks noChangeAspect="1"/>
          </p:cNvPicPr>
          <p:nvPr/>
        </p:nvPicPr>
        <p:blipFill>
          <a:blip r:embed="rId7"/>
          <a:stretch>
            <a:fillRect/>
          </a:stretch>
        </p:blipFill>
        <p:spPr>
          <a:xfrm>
            <a:off x="344444" y="296124"/>
            <a:ext cx="1680521" cy="519859"/>
          </a:xfrm>
          <a:prstGeom prst="rect">
            <a:avLst/>
          </a:prstGeom>
        </p:spPr>
      </p:pic>
      <p:sp>
        <p:nvSpPr>
          <p:cNvPr id="25" name="Rectangle 24">
            <a:extLst>
              <a:ext uri="{FF2B5EF4-FFF2-40B4-BE49-F238E27FC236}">
                <a16:creationId xmlns:a16="http://schemas.microsoft.com/office/drawing/2014/main" id="{EEA4A8E1-A1BC-5332-7ABB-382604CF8949}"/>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7" name="Slide Number Placeholder 2">
            <a:extLst>
              <a:ext uri="{FF2B5EF4-FFF2-40B4-BE49-F238E27FC236}">
                <a16:creationId xmlns:a16="http://schemas.microsoft.com/office/drawing/2014/main" id="{8C258506-9529-BA69-E163-77F2E33294CA}"/>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14</a:t>
            </a:fld>
            <a:endParaRPr lang="en-US" dirty="0">
              <a:solidFill>
                <a:schemeClr val="bg1"/>
              </a:solidFill>
              <a:latin typeface="Arial"/>
            </a:endParaRPr>
          </a:p>
        </p:txBody>
      </p:sp>
      <p:pic>
        <p:nvPicPr>
          <p:cNvPr id="29" name="Picture 28" descr="A black and white sign with black text&#10;&#10;AI-generated content may be incorrect.">
            <a:extLst>
              <a:ext uri="{FF2B5EF4-FFF2-40B4-BE49-F238E27FC236}">
                <a16:creationId xmlns:a16="http://schemas.microsoft.com/office/drawing/2014/main" id="{7B08D713-1882-D16D-7042-2C2965F40104}"/>
              </a:ext>
            </a:extLst>
          </p:cNvPr>
          <p:cNvPicPr>
            <a:picLocks noChangeAspect="1"/>
          </p:cNvPicPr>
          <p:nvPr/>
        </p:nvPicPr>
        <p:blipFill>
          <a:blip r:embed="rId8"/>
          <a:stretch>
            <a:fillRect/>
          </a:stretch>
        </p:blipFill>
        <p:spPr>
          <a:xfrm>
            <a:off x="7806659" y="6708273"/>
            <a:ext cx="422103" cy="418432"/>
          </a:xfrm>
          <a:prstGeom prst="rect">
            <a:avLst/>
          </a:prstGeom>
          <a:ln>
            <a:noFill/>
          </a:ln>
        </p:spPr>
      </p:pic>
      <p:pic>
        <p:nvPicPr>
          <p:cNvPr id="31" name="Picture 30" descr="A green text on a white background&#10;&#10;AI-generated content may be incorrect.">
            <a:extLst>
              <a:ext uri="{FF2B5EF4-FFF2-40B4-BE49-F238E27FC236}">
                <a16:creationId xmlns:a16="http://schemas.microsoft.com/office/drawing/2014/main" id="{3D2331C2-E795-6F36-8B94-489E363645D0}"/>
              </a:ext>
            </a:extLst>
          </p:cNvPr>
          <p:cNvPicPr>
            <a:picLocks noChangeAspect="1"/>
          </p:cNvPicPr>
          <p:nvPr/>
        </p:nvPicPr>
        <p:blipFill>
          <a:blip r:embed="rId9"/>
          <a:stretch>
            <a:fillRect/>
          </a:stretch>
        </p:blipFill>
        <p:spPr>
          <a:xfrm>
            <a:off x="4170947" y="6731249"/>
            <a:ext cx="1149685" cy="285585"/>
          </a:xfrm>
          <a:prstGeom prst="rect">
            <a:avLst/>
          </a:prstGeom>
          <a:ln>
            <a:noFill/>
          </a:ln>
        </p:spPr>
      </p:pic>
      <p:pic>
        <p:nvPicPr>
          <p:cNvPr id="33" name="Picture 32" descr="A blue and grey logo&#10;&#10;AI-generated content may be incorrect.">
            <a:extLst>
              <a:ext uri="{FF2B5EF4-FFF2-40B4-BE49-F238E27FC236}">
                <a16:creationId xmlns:a16="http://schemas.microsoft.com/office/drawing/2014/main" id="{769D1B7F-2917-B191-792C-0D4FC89BE19B}"/>
              </a:ext>
            </a:extLst>
          </p:cNvPr>
          <p:cNvPicPr>
            <a:picLocks noChangeAspect="1"/>
          </p:cNvPicPr>
          <p:nvPr/>
        </p:nvPicPr>
        <p:blipFill>
          <a:blip r:embed="rId10"/>
          <a:stretch>
            <a:fillRect/>
          </a:stretch>
        </p:blipFill>
        <p:spPr>
          <a:xfrm>
            <a:off x="549842" y="6734930"/>
            <a:ext cx="1276685" cy="365119"/>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154756" y="853440"/>
            <a:ext cx="4094105" cy="3535680"/>
            <a:chOff x="0" y="0"/>
            <a:chExt cx="5458807" cy="4714240"/>
          </a:xfrm>
        </p:grpSpPr>
        <p:sp>
          <p:nvSpPr>
            <p:cNvPr id="7" name="Freeform 7" descr="Photo of basement wall and floor stringers displaying mold and spauling damage."/>
            <p:cNvSpPr/>
            <p:nvPr/>
          </p:nvSpPr>
          <p:spPr>
            <a:xfrm>
              <a:off x="0" y="0"/>
              <a:ext cx="5458841" cy="4714240"/>
            </a:xfrm>
            <a:custGeom>
              <a:avLst/>
              <a:gdLst/>
              <a:ahLst/>
              <a:cxnLst/>
              <a:rect l="l" t="t" r="r" b="b"/>
              <a:pathLst>
                <a:path w="5458841" h="4714240">
                  <a:moveTo>
                    <a:pt x="0" y="0"/>
                  </a:moveTo>
                  <a:lnTo>
                    <a:pt x="5458841" y="0"/>
                  </a:lnTo>
                  <a:lnTo>
                    <a:pt x="5458841" y="4714240"/>
                  </a:lnTo>
                  <a:lnTo>
                    <a:pt x="0" y="4714240"/>
                  </a:lnTo>
                  <a:lnTo>
                    <a:pt x="0" y="0"/>
                  </a:lnTo>
                  <a:close/>
                </a:path>
              </a:pathLst>
            </a:custGeom>
            <a:blipFill>
              <a:blip r:embed="rId3"/>
              <a:stretch>
                <a:fillRect l="-4226" r="-4225"/>
              </a:stretch>
            </a:blipFill>
          </p:spPr>
        </p:sp>
      </p:grpSp>
      <p:grpSp>
        <p:nvGrpSpPr>
          <p:cNvPr id="8" name="Group 8"/>
          <p:cNvGrpSpPr/>
          <p:nvPr/>
        </p:nvGrpSpPr>
        <p:grpSpPr>
          <a:xfrm>
            <a:off x="225290" y="876016"/>
            <a:ext cx="5220870" cy="5528561"/>
            <a:chOff x="0" y="0"/>
            <a:chExt cx="6961160" cy="7371415"/>
          </a:xfrm>
        </p:grpSpPr>
        <p:sp>
          <p:nvSpPr>
            <p:cNvPr id="9" name="Freeform 9" descr="Photo of basement water pump and wall displaying water damage and spauling."/>
            <p:cNvSpPr/>
            <p:nvPr/>
          </p:nvSpPr>
          <p:spPr>
            <a:xfrm>
              <a:off x="0" y="0"/>
              <a:ext cx="6961124" cy="7371461"/>
            </a:xfrm>
            <a:custGeom>
              <a:avLst/>
              <a:gdLst/>
              <a:ahLst/>
              <a:cxnLst/>
              <a:rect l="l" t="t" r="r" b="b"/>
              <a:pathLst>
                <a:path w="6961124" h="7371461">
                  <a:moveTo>
                    <a:pt x="0" y="0"/>
                  </a:moveTo>
                  <a:lnTo>
                    <a:pt x="6961124" y="0"/>
                  </a:lnTo>
                  <a:lnTo>
                    <a:pt x="6961124" y="7371461"/>
                  </a:lnTo>
                  <a:lnTo>
                    <a:pt x="0" y="7371461"/>
                  </a:lnTo>
                  <a:lnTo>
                    <a:pt x="0" y="0"/>
                  </a:lnTo>
                  <a:close/>
                </a:path>
              </a:pathLst>
            </a:custGeom>
            <a:blipFill>
              <a:blip r:embed="rId4"/>
              <a:stretch>
                <a:fillRect l="-15" r="-16"/>
              </a:stretch>
            </a:blipFill>
          </p:spPr>
        </p:sp>
      </p:grpSp>
      <p:grpSp>
        <p:nvGrpSpPr>
          <p:cNvPr id="10" name="Group 10"/>
          <p:cNvGrpSpPr/>
          <p:nvPr/>
        </p:nvGrpSpPr>
        <p:grpSpPr>
          <a:xfrm>
            <a:off x="5171814" y="4389120"/>
            <a:ext cx="4094105" cy="2015457"/>
            <a:chOff x="0" y="0"/>
            <a:chExt cx="5458807" cy="2687276"/>
          </a:xfrm>
        </p:grpSpPr>
        <p:sp>
          <p:nvSpPr>
            <p:cNvPr id="11" name="Freeform 11"/>
            <p:cNvSpPr/>
            <p:nvPr/>
          </p:nvSpPr>
          <p:spPr>
            <a:xfrm>
              <a:off x="0" y="0"/>
              <a:ext cx="5458841" cy="2687320"/>
            </a:xfrm>
            <a:custGeom>
              <a:avLst/>
              <a:gdLst/>
              <a:ahLst/>
              <a:cxnLst/>
              <a:rect l="l" t="t" r="r" b="b"/>
              <a:pathLst>
                <a:path w="5458841" h="2687320">
                  <a:moveTo>
                    <a:pt x="0" y="0"/>
                  </a:moveTo>
                  <a:lnTo>
                    <a:pt x="5458841" y="0"/>
                  </a:lnTo>
                  <a:lnTo>
                    <a:pt x="5458841" y="2687320"/>
                  </a:lnTo>
                  <a:lnTo>
                    <a:pt x="0" y="2687320"/>
                  </a:lnTo>
                  <a:lnTo>
                    <a:pt x="0" y="0"/>
                  </a:lnTo>
                  <a:close/>
                </a:path>
              </a:pathLst>
            </a:custGeom>
            <a:blipFill>
              <a:blip r:embed="rId5"/>
              <a:stretch>
                <a:fillRect t="-783" b="-782"/>
              </a:stretch>
            </a:blipFill>
          </p:spPr>
        </p:sp>
      </p:grpSp>
      <p:sp>
        <p:nvSpPr>
          <p:cNvPr id="12" name="TextBox 12"/>
          <p:cNvSpPr txBox="1"/>
          <p:nvPr/>
        </p:nvSpPr>
        <p:spPr>
          <a:xfrm>
            <a:off x="1508406" y="247207"/>
            <a:ext cx="6746240" cy="423193"/>
          </a:xfrm>
          <a:prstGeom prst="rect">
            <a:avLst/>
          </a:prstGeom>
        </p:spPr>
        <p:txBody>
          <a:bodyPr lIns="0" tIns="0" rIns="0" bIns="0" rtlCol="0" anchor="t">
            <a:spAutoFit/>
          </a:bodyPr>
          <a:lstStyle/>
          <a:p>
            <a:pPr algn="ctr">
              <a:lnSpc>
                <a:spcPts val="3327"/>
              </a:lnSpc>
            </a:pPr>
            <a:r>
              <a:rPr lang="en-US" sz="2750" spc="105" dirty="0">
                <a:solidFill>
                  <a:srgbClr val="0070C0"/>
                </a:solidFill>
                <a:latin typeface="Arial"/>
                <a:ea typeface="Arial"/>
                <a:cs typeface="Arial"/>
                <a:sym typeface="Arial"/>
              </a:rPr>
              <a:t>In the Basement</a:t>
            </a:r>
            <a:endParaRPr lang="en-US"/>
          </a:p>
        </p:txBody>
      </p:sp>
      <p:grpSp>
        <p:nvGrpSpPr>
          <p:cNvPr id="13" name="Group 13"/>
          <p:cNvGrpSpPr/>
          <p:nvPr/>
        </p:nvGrpSpPr>
        <p:grpSpPr>
          <a:xfrm>
            <a:off x="5039360" y="5403203"/>
            <a:ext cx="2849022" cy="860298"/>
            <a:chOff x="0" y="0"/>
            <a:chExt cx="3798697" cy="1147064"/>
          </a:xfrm>
        </p:grpSpPr>
        <p:sp>
          <p:nvSpPr>
            <p:cNvPr id="14" name="Freeform 14"/>
            <p:cNvSpPr/>
            <p:nvPr/>
          </p:nvSpPr>
          <p:spPr>
            <a:xfrm>
              <a:off x="0" y="0"/>
              <a:ext cx="3798697" cy="1147064"/>
            </a:xfrm>
            <a:custGeom>
              <a:avLst/>
              <a:gdLst/>
              <a:ahLst/>
              <a:cxnLst/>
              <a:rect l="l" t="t" r="r" b="b"/>
              <a:pathLst>
                <a:path w="3798697" h="1147064">
                  <a:moveTo>
                    <a:pt x="0" y="171704"/>
                  </a:moveTo>
                  <a:lnTo>
                    <a:pt x="1643634" y="171704"/>
                  </a:lnTo>
                  <a:lnTo>
                    <a:pt x="2348103" y="171704"/>
                  </a:lnTo>
                  <a:lnTo>
                    <a:pt x="2817749" y="171704"/>
                  </a:lnTo>
                  <a:lnTo>
                    <a:pt x="2817749" y="334264"/>
                  </a:lnTo>
                  <a:lnTo>
                    <a:pt x="3798697" y="0"/>
                  </a:lnTo>
                  <a:lnTo>
                    <a:pt x="2817749" y="578104"/>
                  </a:lnTo>
                  <a:lnTo>
                    <a:pt x="2817749" y="1147064"/>
                  </a:lnTo>
                  <a:lnTo>
                    <a:pt x="2348103" y="1147064"/>
                  </a:lnTo>
                  <a:lnTo>
                    <a:pt x="1643634" y="1147064"/>
                  </a:lnTo>
                  <a:lnTo>
                    <a:pt x="0" y="1147064"/>
                  </a:lnTo>
                  <a:lnTo>
                    <a:pt x="0" y="578104"/>
                  </a:lnTo>
                  <a:lnTo>
                    <a:pt x="0" y="334264"/>
                  </a:lnTo>
                  <a:close/>
                </a:path>
              </a:pathLst>
            </a:custGeom>
            <a:solidFill>
              <a:srgbClr val="FFFFFF">
                <a:alpha val="78039"/>
              </a:srgbClr>
            </a:solidFill>
          </p:spPr>
        </p:sp>
      </p:grpSp>
      <p:sp>
        <p:nvSpPr>
          <p:cNvPr id="15" name="TextBox 15"/>
          <p:cNvSpPr txBox="1"/>
          <p:nvPr/>
        </p:nvSpPr>
        <p:spPr>
          <a:xfrm>
            <a:off x="5090160" y="5499437"/>
            <a:ext cx="2011680" cy="713264"/>
          </a:xfrm>
          <a:prstGeom prst="rect">
            <a:avLst/>
          </a:prstGeom>
        </p:spPr>
        <p:txBody>
          <a:bodyPr lIns="0" tIns="0" rIns="0" bIns="0" rtlCol="0" anchor="t">
            <a:spAutoFit/>
          </a:bodyPr>
          <a:lstStyle/>
          <a:p>
            <a:pPr algn="ctr">
              <a:lnSpc>
                <a:spcPts val="2560"/>
              </a:lnSpc>
            </a:pPr>
            <a:r>
              <a:rPr lang="en-US" sz="2133">
                <a:solidFill>
                  <a:srgbClr val="000000"/>
                </a:solidFill>
                <a:latin typeface="Arial"/>
                <a:ea typeface="Arial"/>
                <a:cs typeface="Arial"/>
                <a:sym typeface="Arial"/>
              </a:rPr>
              <a:t>Spauling on </a:t>
            </a:r>
          </a:p>
          <a:p>
            <a:pPr algn="ctr">
              <a:lnSpc>
                <a:spcPts val="2560"/>
              </a:lnSpc>
            </a:pPr>
            <a:r>
              <a:rPr lang="en-US" sz="2133">
                <a:solidFill>
                  <a:srgbClr val="000000"/>
                </a:solidFill>
                <a:latin typeface="Arial"/>
                <a:ea typeface="Arial"/>
                <a:cs typeface="Arial"/>
                <a:sym typeface="Arial"/>
              </a:rPr>
              <a:t>cement blocks/</a:t>
            </a:r>
          </a:p>
        </p:txBody>
      </p:sp>
      <p:grpSp>
        <p:nvGrpSpPr>
          <p:cNvPr id="16" name="Group 16"/>
          <p:cNvGrpSpPr/>
          <p:nvPr/>
        </p:nvGrpSpPr>
        <p:grpSpPr>
          <a:xfrm>
            <a:off x="3576320" y="2275840"/>
            <a:ext cx="1544288" cy="938498"/>
            <a:chOff x="0" y="0"/>
            <a:chExt cx="2059051" cy="1251330"/>
          </a:xfrm>
        </p:grpSpPr>
        <p:sp>
          <p:nvSpPr>
            <p:cNvPr id="17" name="Freeform 17"/>
            <p:cNvSpPr/>
            <p:nvPr/>
          </p:nvSpPr>
          <p:spPr>
            <a:xfrm>
              <a:off x="0" y="0"/>
              <a:ext cx="2059051" cy="1251331"/>
            </a:xfrm>
            <a:custGeom>
              <a:avLst/>
              <a:gdLst/>
              <a:ahLst/>
              <a:cxnLst/>
              <a:rect l="l" t="t" r="r" b="b"/>
              <a:pathLst>
                <a:path w="2059051" h="1251331">
                  <a:moveTo>
                    <a:pt x="0" y="0"/>
                  </a:moveTo>
                  <a:lnTo>
                    <a:pt x="1201166" y="0"/>
                  </a:lnTo>
                  <a:lnTo>
                    <a:pt x="1715897" y="0"/>
                  </a:lnTo>
                  <a:lnTo>
                    <a:pt x="2059051" y="0"/>
                  </a:lnTo>
                  <a:lnTo>
                    <a:pt x="2059051" y="316103"/>
                  </a:lnTo>
                  <a:lnTo>
                    <a:pt x="2059051" y="451612"/>
                  </a:lnTo>
                  <a:lnTo>
                    <a:pt x="2059051" y="541909"/>
                  </a:lnTo>
                  <a:lnTo>
                    <a:pt x="1715897" y="541909"/>
                  </a:lnTo>
                  <a:lnTo>
                    <a:pt x="1797177" y="1251331"/>
                  </a:lnTo>
                  <a:lnTo>
                    <a:pt x="1201166" y="541909"/>
                  </a:lnTo>
                  <a:lnTo>
                    <a:pt x="0" y="541909"/>
                  </a:lnTo>
                  <a:lnTo>
                    <a:pt x="0" y="451612"/>
                  </a:lnTo>
                  <a:lnTo>
                    <a:pt x="0" y="316103"/>
                  </a:lnTo>
                  <a:close/>
                </a:path>
              </a:pathLst>
            </a:custGeom>
            <a:solidFill>
              <a:srgbClr val="FFFFFF">
                <a:alpha val="78039"/>
              </a:srgbClr>
            </a:solidFill>
          </p:spPr>
        </p:sp>
      </p:grpSp>
      <p:sp>
        <p:nvSpPr>
          <p:cNvPr id="18" name="TextBox 18"/>
          <p:cNvSpPr txBox="1"/>
          <p:nvPr/>
        </p:nvSpPr>
        <p:spPr>
          <a:xfrm>
            <a:off x="3627120" y="2243296"/>
            <a:ext cx="1442720" cy="388144"/>
          </a:xfrm>
          <a:prstGeom prst="rect">
            <a:avLst/>
          </a:prstGeom>
        </p:spPr>
        <p:txBody>
          <a:bodyPr lIns="0" tIns="0" rIns="0" bIns="0" rtlCol="0" anchor="t">
            <a:spAutoFit/>
          </a:bodyPr>
          <a:lstStyle/>
          <a:p>
            <a:pPr algn="ctr">
              <a:lnSpc>
                <a:spcPts val="2560"/>
              </a:lnSpc>
            </a:pPr>
            <a:r>
              <a:rPr lang="en-US" sz="2133">
                <a:solidFill>
                  <a:srgbClr val="000000"/>
                </a:solidFill>
                <a:latin typeface="Arial"/>
                <a:ea typeface="Arial"/>
                <a:cs typeface="Arial"/>
                <a:sym typeface="Arial"/>
              </a:rPr>
              <a:t>Spauling.</a:t>
            </a:r>
          </a:p>
        </p:txBody>
      </p:sp>
      <p:grpSp>
        <p:nvGrpSpPr>
          <p:cNvPr id="19" name="Group 19"/>
          <p:cNvGrpSpPr/>
          <p:nvPr/>
        </p:nvGrpSpPr>
        <p:grpSpPr>
          <a:xfrm>
            <a:off x="5608320" y="1463040"/>
            <a:ext cx="2494311" cy="812768"/>
            <a:chOff x="0" y="0"/>
            <a:chExt cx="3325749" cy="1083691"/>
          </a:xfrm>
        </p:grpSpPr>
        <p:sp>
          <p:nvSpPr>
            <p:cNvPr id="20" name="Freeform 20"/>
            <p:cNvSpPr/>
            <p:nvPr/>
          </p:nvSpPr>
          <p:spPr>
            <a:xfrm>
              <a:off x="0" y="0"/>
              <a:ext cx="3325749" cy="1083691"/>
            </a:xfrm>
            <a:custGeom>
              <a:avLst/>
              <a:gdLst/>
              <a:ahLst/>
              <a:cxnLst/>
              <a:rect l="l" t="t" r="r" b="b"/>
              <a:pathLst>
                <a:path w="3325749" h="1083691">
                  <a:moveTo>
                    <a:pt x="0" y="0"/>
                  </a:moveTo>
                  <a:lnTo>
                    <a:pt x="1643634" y="0"/>
                  </a:lnTo>
                  <a:lnTo>
                    <a:pt x="2348103" y="0"/>
                  </a:lnTo>
                  <a:lnTo>
                    <a:pt x="2817749" y="0"/>
                  </a:lnTo>
                  <a:lnTo>
                    <a:pt x="2817749" y="180594"/>
                  </a:lnTo>
                  <a:lnTo>
                    <a:pt x="3325749" y="190500"/>
                  </a:lnTo>
                  <a:lnTo>
                    <a:pt x="2817749" y="451485"/>
                  </a:lnTo>
                  <a:lnTo>
                    <a:pt x="2817749" y="1083691"/>
                  </a:lnTo>
                  <a:lnTo>
                    <a:pt x="2348103" y="1083691"/>
                  </a:lnTo>
                  <a:lnTo>
                    <a:pt x="1643634" y="1083691"/>
                  </a:lnTo>
                  <a:lnTo>
                    <a:pt x="0" y="1083691"/>
                  </a:lnTo>
                  <a:lnTo>
                    <a:pt x="0" y="451612"/>
                  </a:lnTo>
                  <a:lnTo>
                    <a:pt x="0" y="180594"/>
                  </a:lnTo>
                  <a:close/>
                </a:path>
              </a:pathLst>
            </a:custGeom>
            <a:solidFill>
              <a:srgbClr val="FFFFFF">
                <a:alpha val="78039"/>
              </a:srgbClr>
            </a:solidFill>
          </p:spPr>
        </p:sp>
      </p:grpSp>
      <p:sp>
        <p:nvSpPr>
          <p:cNvPr id="21" name="TextBox 21"/>
          <p:cNvSpPr txBox="1"/>
          <p:nvPr/>
        </p:nvSpPr>
        <p:spPr>
          <a:xfrm>
            <a:off x="5659120" y="1430496"/>
            <a:ext cx="2011680" cy="794544"/>
          </a:xfrm>
          <a:prstGeom prst="rect">
            <a:avLst/>
          </a:prstGeom>
        </p:spPr>
        <p:txBody>
          <a:bodyPr lIns="0" tIns="0" rIns="0" bIns="0" rtlCol="0" anchor="t">
            <a:spAutoFit/>
          </a:bodyPr>
          <a:lstStyle/>
          <a:p>
            <a:pPr algn="ctr">
              <a:lnSpc>
                <a:spcPts val="2560"/>
              </a:lnSpc>
            </a:pPr>
            <a:r>
              <a:rPr lang="en-US" sz="2133">
                <a:solidFill>
                  <a:srgbClr val="000000"/>
                </a:solidFill>
                <a:latin typeface="Arial"/>
                <a:ea typeface="Arial"/>
                <a:cs typeface="Arial"/>
                <a:sym typeface="Arial"/>
              </a:rPr>
              <a:t>Minor mold on floor stringers.</a:t>
            </a:r>
          </a:p>
        </p:txBody>
      </p:sp>
      <p:grpSp>
        <p:nvGrpSpPr>
          <p:cNvPr id="22" name="Group 22"/>
          <p:cNvGrpSpPr/>
          <p:nvPr/>
        </p:nvGrpSpPr>
        <p:grpSpPr>
          <a:xfrm>
            <a:off x="5120640" y="2958448"/>
            <a:ext cx="3036093" cy="731520"/>
            <a:chOff x="0" y="0"/>
            <a:chExt cx="4048125" cy="975360"/>
          </a:xfrm>
        </p:grpSpPr>
        <p:sp>
          <p:nvSpPr>
            <p:cNvPr id="23" name="Freeform 23"/>
            <p:cNvSpPr/>
            <p:nvPr/>
          </p:nvSpPr>
          <p:spPr>
            <a:xfrm>
              <a:off x="0" y="0"/>
              <a:ext cx="4048125" cy="975360"/>
            </a:xfrm>
            <a:custGeom>
              <a:avLst/>
              <a:gdLst/>
              <a:ahLst/>
              <a:cxnLst/>
              <a:rect l="l" t="t" r="r" b="b"/>
              <a:pathLst>
                <a:path w="4048125" h="975360">
                  <a:moveTo>
                    <a:pt x="0" y="0"/>
                  </a:moveTo>
                  <a:lnTo>
                    <a:pt x="1643634" y="0"/>
                  </a:lnTo>
                  <a:lnTo>
                    <a:pt x="2348103" y="0"/>
                  </a:lnTo>
                  <a:lnTo>
                    <a:pt x="2817749" y="0"/>
                  </a:lnTo>
                  <a:lnTo>
                    <a:pt x="2817749" y="568960"/>
                  </a:lnTo>
                  <a:lnTo>
                    <a:pt x="4048125" y="713359"/>
                  </a:lnTo>
                  <a:lnTo>
                    <a:pt x="2817749" y="812800"/>
                  </a:lnTo>
                  <a:lnTo>
                    <a:pt x="2817749" y="975360"/>
                  </a:lnTo>
                  <a:lnTo>
                    <a:pt x="2348103" y="975360"/>
                  </a:lnTo>
                  <a:lnTo>
                    <a:pt x="1643634" y="975360"/>
                  </a:lnTo>
                  <a:lnTo>
                    <a:pt x="0" y="975360"/>
                  </a:lnTo>
                  <a:lnTo>
                    <a:pt x="0" y="812800"/>
                  </a:lnTo>
                  <a:lnTo>
                    <a:pt x="0" y="568960"/>
                  </a:lnTo>
                  <a:close/>
                </a:path>
              </a:pathLst>
            </a:custGeom>
            <a:solidFill>
              <a:srgbClr val="FFFFFF">
                <a:alpha val="78039"/>
              </a:srgbClr>
            </a:solidFill>
          </p:spPr>
        </p:sp>
      </p:grpSp>
      <p:sp>
        <p:nvSpPr>
          <p:cNvPr id="24" name="TextBox 24"/>
          <p:cNvSpPr txBox="1"/>
          <p:nvPr/>
        </p:nvSpPr>
        <p:spPr>
          <a:xfrm>
            <a:off x="5171440" y="2925904"/>
            <a:ext cx="2011680" cy="713264"/>
          </a:xfrm>
          <a:prstGeom prst="rect">
            <a:avLst/>
          </a:prstGeom>
        </p:spPr>
        <p:txBody>
          <a:bodyPr lIns="0" tIns="0" rIns="0" bIns="0" rtlCol="0" anchor="t">
            <a:spAutoFit/>
          </a:bodyPr>
          <a:lstStyle/>
          <a:p>
            <a:pPr algn="ctr">
              <a:lnSpc>
                <a:spcPts val="2560"/>
              </a:lnSpc>
            </a:pPr>
            <a:r>
              <a:rPr lang="en-US" sz="2133">
                <a:solidFill>
                  <a:srgbClr val="000000"/>
                </a:solidFill>
                <a:latin typeface="Arial"/>
                <a:ea typeface="Arial"/>
                <a:cs typeface="Arial"/>
                <a:sym typeface="Arial"/>
              </a:rPr>
              <a:t>Mold on cement blocks.</a:t>
            </a:r>
          </a:p>
        </p:txBody>
      </p:sp>
      <p:grpSp>
        <p:nvGrpSpPr>
          <p:cNvPr id="25" name="Group 25"/>
          <p:cNvGrpSpPr/>
          <p:nvPr/>
        </p:nvGrpSpPr>
        <p:grpSpPr>
          <a:xfrm>
            <a:off x="406400" y="5301202"/>
            <a:ext cx="2763488" cy="957358"/>
            <a:chOff x="0" y="0"/>
            <a:chExt cx="3684651" cy="1276477"/>
          </a:xfrm>
        </p:grpSpPr>
        <p:sp>
          <p:nvSpPr>
            <p:cNvPr id="26" name="Freeform 26"/>
            <p:cNvSpPr/>
            <p:nvPr/>
          </p:nvSpPr>
          <p:spPr>
            <a:xfrm>
              <a:off x="0" y="0"/>
              <a:ext cx="3684651" cy="1276477"/>
            </a:xfrm>
            <a:custGeom>
              <a:avLst/>
              <a:gdLst/>
              <a:ahLst/>
              <a:cxnLst/>
              <a:rect l="l" t="t" r="r" b="b"/>
              <a:pathLst>
                <a:path w="3684651" h="1276477">
                  <a:moveTo>
                    <a:pt x="0" y="626237"/>
                  </a:moveTo>
                  <a:lnTo>
                    <a:pt x="614172" y="626237"/>
                  </a:lnTo>
                  <a:lnTo>
                    <a:pt x="1753870" y="0"/>
                  </a:lnTo>
                  <a:lnTo>
                    <a:pt x="1535303" y="626237"/>
                  </a:lnTo>
                  <a:lnTo>
                    <a:pt x="3684651" y="626237"/>
                  </a:lnTo>
                  <a:lnTo>
                    <a:pt x="3684651" y="734568"/>
                  </a:lnTo>
                  <a:lnTo>
                    <a:pt x="3684651" y="897128"/>
                  </a:lnTo>
                  <a:lnTo>
                    <a:pt x="3684651" y="1276477"/>
                  </a:lnTo>
                  <a:lnTo>
                    <a:pt x="1535303" y="1276477"/>
                  </a:lnTo>
                  <a:lnTo>
                    <a:pt x="614172" y="1276477"/>
                  </a:lnTo>
                  <a:lnTo>
                    <a:pt x="0" y="1276477"/>
                  </a:lnTo>
                  <a:lnTo>
                    <a:pt x="0" y="897128"/>
                  </a:lnTo>
                  <a:lnTo>
                    <a:pt x="0" y="734568"/>
                  </a:lnTo>
                  <a:close/>
                </a:path>
              </a:pathLst>
            </a:custGeom>
            <a:solidFill>
              <a:srgbClr val="FFFFFF">
                <a:alpha val="78039"/>
              </a:srgbClr>
            </a:solidFill>
          </p:spPr>
        </p:sp>
      </p:grpSp>
      <p:sp>
        <p:nvSpPr>
          <p:cNvPr id="27" name="TextBox 27"/>
          <p:cNvSpPr txBox="1"/>
          <p:nvPr/>
        </p:nvSpPr>
        <p:spPr>
          <a:xfrm>
            <a:off x="457200" y="5738336"/>
            <a:ext cx="2661920" cy="469424"/>
          </a:xfrm>
          <a:prstGeom prst="rect">
            <a:avLst/>
          </a:prstGeom>
        </p:spPr>
        <p:txBody>
          <a:bodyPr lIns="0" tIns="0" rIns="0" bIns="0" rtlCol="0" anchor="t">
            <a:spAutoFit/>
          </a:bodyPr>
          <a:lstStyle/>
          <a:p>
            <a:pPr algn="ctr">
              <a:lnSpc>
                <a:spcPts val="2560"/>
              </a:lnSpc>
            </a:pPr>
            <a:r>
              <a:rPr lang="en-US" sz="2133">
                <a:solidFill>
                  <a:srgbClr val="000000"/>
                </a:solidFill>
                <a:latin typeface="Arial"/>
                <a:ea typeface="Arial"/>
                <a:cs typeface="Arial"/>
                <a:sym typeface="Arial"/>
              </a:rPr>
              <a:t>High standing water.</a:t>
            </a:r>
          </a:p>
        </p:txBody>
      </p:sp>
      <p:grpSp>
        <p:nvGrpSpPr>
          <p:cNvPr id="28" name="Group 28"/>
          <p:cNvGrpSpPr/>
          <p:nvPr/>
        </p:nvGrpSpPr>
        <p:grpSpPr>
          <a:xfrm>
            <a:off x="2763520" y="4307840"/>
            <a:ext cx="2357151" cy="1204722"/>
            <a:chOff x="0" y="0"/>
            <a:chExt cx="3142869" cy="1606296"/>
          </a:xfrm>
        </p:grpSpPr>
        <p:sp>
          <p:nvSpPr>
            <p:cNvPr id="29" name="Freeform 29"/>
            <p:cNvSpPr/>
            <p:nvPr/>
          </p:nvSpPr>
          <p:spPr>
            <a:xfrm>
              <a:off x="0" y="0"/>
              <a:ext cx="3142869" cy="1606296"/>
            </a:xfrm>
            <a:custGeom>
              <a:avLst/>
              <a:gdLst/>
              <a:ahLst/>
              <a:cxnLst/>
              <a:rect l="l" t="t" r="r" b="b"/>
              <a:pathLst>
                <a:path w="3142869" h="1606296">
                  <a:moveTo>
                    <a:pt x="0" y="0"/>
                  </a:moveTo>
                  <a:lnTo>
                    <a:pt x="1833372" y="0"/>
                  </a:lnTo>
                  <a:lnTo>
                    <a:pt x="2619121" y="0"/>
                  </a:lnTo>
                  <a:lnTo>
                    <a:pt x="3142869" y="0"/>
                  </a:lnTo>
                  <a:lnTo>
                    <a:pt x="3142869" y="379349"/>
                  </a:lnTo>
                  <a:lnTo>
                    <a:pt x="3142869" y="541909"/>
                  </a:lnTo>
                  <a:lnTo>
                    <a:pt x="3142869" y="650240"/>
                  </a:lnTo>
                  <a:lnTo>
                    <a:pt x="2618994" y="650240"/>
                  </a:lnTo>
                  <a:lnTo>
                    <a:pt x="1582166" y="1606296"/>
                  </a:lnTo>
                  <a:lnTo>
                    <a:pt x="1833372" y="650240"/>
                  </a:lnTo>
                  <a:lnTo>
                    <a:pt x="0" y="650240"/>
                  </a:lnTo>
                  <a:lnTo>
                    <a:pt x="0" y="541909"/>
                  </a:lnTo>
                  <a:lnTo>
                    <a:pt x="0" y="379349"/>
                  </a:lnTo>
                  <a:close/>
                </a:path>
              </a:pathLst>
            </a:custGeom>
            <a:solidFill>
              <a:srgbClr val="FFFFFF">
                <a:alpha val="78039"/>
              </a:srgbClr>
            </a:solidFill>
          </p:spPr>
        </p:sp>
      </p:grpSp>
      <p:sp>
        <p:nvSpPr>
          <p:cNvPr id="30" name="TextBox 30"/>
          <p:cNvSpPr txBox="1"/>
          <p:nvPr/>
        </p:nvSpPr>
        <p:spPr>
          <a:xfrm>
            <a:off x="2814320" y="4275296"/>
            <a:ext cx="2255520" cy="469424"/>
          </a:xfrm>
          <a:prstGeom prst="rect">
            <a:avLst/>
          </a:prstGeom>
        </p:spPr>
        <p:txBody>
          <a:bodyPr lIns="0" tIns="0" rIns="0" bIns="0" rtlCol="0" anchor="t">
            <a:spAutoFit/>
          </a:bodyPr>
          <a:lstStyle/>
          <a:p>
            <a:pPr algn="ctr">
              <a:lnSpc>
                <a:spcPts val="2560"/>
              </a:lnSpc>
            </a:pPr>
            <a:r>
              <a:rPr lang="en-US" sz="2133">
                <a:solidFill>
                  <a:srgbClr val="000000"/>
                </a:solidFill>
                <a:latin typeface="Arial"/>
                <a:ea typeface="Arial"/>
                <a:cs typeface="Arial"/>
                <a:sym typeface="Arial"/>
              </a:rPr>
              <a:t>High water mark.</a:t>
            </a:r>
          </a:p>
        </p:txBody>
      </p:sp>
      <p:sp>
        <p:nvSpPr>
          <p:cNvPr id="32" name="TextBox 32"/>
          <p:cNvSpPr txBox="1"/>
          <p:nvPr/>
        </p:nvSpPr>
        <p:spPr>
          <a:xfrm>
            <a:off x="224938" y="997009"/>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Photos courtesy of The US Department of Energy</a:t>
            </a:r>
          </a:p>
        </p:txBody>
      </p:sp>
      <p:sp>
        <p:nvSpPr>
          <p:cNvPr id="33" name="Date Placeholder 32">
            <a:extLst>
              <a:ext uri="{FF2B5EF4-FFF2-40B4-BE49-F238E27FC236}">
                <a16:creationId xmlns:a16="http://schemas.microsoft.com/office/drawing/2014/main" id="{7015C553-D406-4DAD-B338-FE035C011673}"/>
              </a:ext>
            </a:extLst>
          </p:cNvPr>
          <p:cNvSpPr>
            <a:spLocks noGrp="1"/>
          </p:cNvSpPr>
          <p:nvPr>
            <p:ph type="dt" sz="half" idx="10"/>
          </p:nvPr>
        </p:nvSpPr>
        <p:spPr/>
        <p:txBody>
          <a:bodyPr/>
          <a:lstStyle/>
          <a:p>
            <a:fld id="{294CE232-0646-4BF3-B8BB-CC4438B05181}" type="datetime1">
              <a:rPr lang="en-US" smtClean="0"/>
              <a:t>9/23/2025</a:t>
            </a:fld>
            <a:endParaRPr lang="en-US"/>
          </a:p>
        </p:txBody>
      </p:sp>
      <p:sp>
        <p:nvSpPr>
          <p:cNvPr id="37" name="Footer Placeholder 1">
            <a:extLst>
              <a:ext uri="{FF2B5EF4-FFF2-40B4-BE49-F238E27FC236}">
                <a16:creationId xmlns:a16="http://schemas.microsoft.com/office/drawing/2014/main" id="{7009F30E-29B9-6D7C-98A6-992A2230129E}"/>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39" name="Picture 38" descr="A group of people wearing hardhats&#10;&#10;AI-generated content may be incorrect.">
            <a:extLst>
              <a:ext uri="{FF2B5EF4-FFF2-40B4-BE49-F238E27FC236}">
                <a16:creationId xmlns:a16="http://schemas.microsoft.com/office/drawing/2014/main" id="{DCD6B8DD-FE26-C23A-C000-6F0CBBC4A3A1}"/>
              </a:ext>
            </a:extLst>
          </p:cNvPr>
          <p:cNvPicPr>
            <a:picLocks noChangeAspect="1"/>
          </p:cNvPicPr>
          <p:nvPr/>
        </p:nvPicPr>
        <p:blipFill>
          <a:blip r:embed="rId6"/>
          <a:stretch>
            <a:fillRect/>
          </a:stretch>
        </p:blipFill>
        <p:spPr>
          <a:xfrm>
            <a:off x="8817020" y="298621"/>
            <a:ext cx="676836" cy="679081"/>
          </a:xfrm>
          <a:prstGeom prst="rect">
            <a:avLst/>
          </a:prstGeom>
          <a:ln>
            <a:noFill/>
          </a:ln>
        </p:spPr>
      </p:pic>
      <p:pic>
        <p:nvPicPr>
          <p:cNvPr id="41" name="Picture 40" descr="A green text on a black background&#10;&#10;AI-generated content may be incorrect.">
            <a:extLst>
              <a:ext uri="{FF2B5EF4-FFF2-40B4-BE49-F238E27FC236}">
                <a16:creationId xmlns:a16="http://schemas.microsoft.com/office/drawing/2014/main" id="{F4F22591-C4B0-5761-58AC-37B65AC58FEE}"/>
              </a:ext>
            </a:extLst>
          </p:cNvPr>
          <p:cNvPicPr>
            <a:picLocks noChangeAspect="1"/>
          </p:cNvPicPr>
          <p:nvPr/>
        </p:nvPicPr>
        <p:blipFill>
          <a:blip r:embed="rId7"/>
          <a:stretch>
            <a:fillRect/>
          </a:stretch>
        </p:blipFill>
        <p:spPr>
          <a:xfrm>
            <a:off x="344444" y="296124"/>
            <a:ext cx="1680521" cy="519859"/>
          </a:xfrm>
          <a:prstGeom prst="rect">
            <a:avLst/>
          </a:prstGeom>
        </p:spPr>
      </p:pic>
      <p:sp>
        <p:nvSpPr>
          <p:cNvPr id="43" name="Rectangle 42">
            <a:extLst>
              <a:ext uri="{FF2B5EF4-FFF2-40B4-BE49-F238E27FC236}">
                <a16:creationId xmlns:a16="http://schemas.microsoft.com/office/drawing/2014/main" id="{A25086C5-8BBA-F28D-934F-5F870017AFE2}"/>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45" name="Slide Number Placeholder 2">
            <a:extLst>
              <a:ext uri="{FF2B5EF4-FFF2-40B4-BE49-F238E27FC236}">
                <a16:creationId xmlns:a16="http://schemas.microsoft.com/office/drawing/2014/main" id="{79DC90A1-4AE6-4F7F-8883-9FE9AD3B9426}"/>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15</a:t>
            </a:fld>
            <a:endParaRPr lang="en-US" dirty="0">
              <a:solidFill>
                <a:schemeClr val="bg1"/>
              </a:solidFill>
              <a:latin typeface="Arial"/>
            </a:endParaRPr>
          </a:p>
        </p:txBody>
      </p:sp>
      <p:pic>
        <p:nvPicPr>
          <p:cNvPr id="47" name="Picture 46" descr="A black and white sign with black text&#10;&#10;AI-generated content may be incorrect.">
            <a:extLst>
              <a:ext uri="{FF2B5EF4-FFF2-40B4-BE49-F238E27FC236}">
                <a16:creationId xmlns:a16="http://schemas.microsoft.com/office/drawing/2014/main" id="{45348467-01D3-6B47-01C8-C57BCE3BEF81}"/>
              </a:ext>
            </a:extLst>
          </p:cNvPr>
          <p:cNvPicPr>
            <a:picLocks noChangeAspect="1"/>
          </p:cNvPicPr>
          <p:nvPr/>
        </p:nvPicPr>
        <p:blipFill>
          <a:blip r:embed="rId8"/>
          <a:stretch>
            <a:fillRect/>
          </a:stretch>
        </p:blipFill>
        <p:spPr>
          <a:xfrm>
            <a:off x="7806659" y="6708273"/>
            <a:ext cx="422103" cy="418432"/>
          </a:xfrm>
          <a:prstGeom prst="rect">
            <a:avLst/>
          </a:prstGeom>
          <a:ln>
            <a:noFill/>
          </a:ln>
        </p:spPr>
      </p:pic>
      <p:pic>
        <p:nvPicPr>
          <p:cNvPr id="49" name="Picture 48" descr="A green text on a white background&#10;&#10;AI-generated content may be incorrect.">
            <a:extLst>
              <a:ext uri="{FF2B5EF4-FFF2-40B4-BE49-F238E27FC236}">
                <a16:creationId xmlns:a16="http://schemas.microsoft.com/office/drawing/2014/main" id="{5139145A-8A8A-0A5D-5AB3-53C1A790B11A}"/>
              </a:ext>
            </a:extLst>
          </p:cNvPr>
          <p:cNvPicPr>
            <a:picLocks noChangeAspect="1"/>
          </p:cNvPicPr>
          <p:nvPr/>
        </p:nvPicPr>
        <p:blipFill>
          <a:blip r:embed="rId9"/>
          <a:stretch>
            <a:fillRect/>
          </a:stretch>
        </p:blipFill>
        <p:spPr>
          <a:xfrm>
            <a:off x="4170947" y="6731249"/>
            <a:ext cx="1149685" cy="285585"/>
          </a:xfrm>
          <a:prstGeom prst="rect">
            <a:avLst/>
          </a:prstGeom>
          <a:ln>
            <a:noFill/>
          </a:ln>
        </p:spPr>
      </p:pic>
      <p:pic>
        <p:nvPicPr>
          <p:cNvPr id="51" name="Picture 50" descr="A blue and grey logo&#10;&#10;AI-generated content may be incorrect.">
            <a:extLst>
              <a:ext uri="{FF2B5EF4-FFF2-40B4-BE49-F238E27FC236}">
                <a16:creationId xmlns:a16="http://schemas.microsoft.com/office/drawing/2014/main" id="{A25EA9EF-050D-F12D-72CB-E17C50CA65E3}"/>
              </a:ext>
            </a:extLst>
          </p:cNvPr>
          <p:cNvPicPr>
            <a:picLocks noChangeAspect="1"/>
          </p:cNvPicPr>
          <p:nvPr/>
        </p:nvPicPr>
        <p:blipFill>
          <a:blip r:embed="rId10"/>
          <a:stretch>
            <a:fillRect/>
          </a:stretch>
        </p:blipFill>
        <p:spPr>
          <a:xfrm>
            <a:off x="549842" y="6734930"/>
            <a:ext cx="1276685" cy="365119"/>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398802" y="1036658"/>
            <a:ext cx="8940800" cy="5241883"/>
            <a:chOff x="0" y="0"/>
            <a:chExt cx="11921067" cy="6989177"/>
          </a:xfrm>
        </p:grpSpPr>
        <p:sp>
          <p:nvSpPr>
            <p:cNvPr id="7" name="Freeform 7" descr="Photo of large hole with plumbing and wiring snaked through it inside of a residential home."/>
            <p:cNvSpPr/>
            <p:nvPr/>
          </p:nvSpPr>
          <p:spPr>
            <a:xfrm>
              <a:off x="0" y="0"/>
              <a:ext cx="11921109" cy="6989191"/>
            </a:xfrm>
            <a:custGeom>
              <a:avLst/>
              <a:gdLst/>
              <a:ahLst/>
              <a:cxnLst/>
              <a:rect l="l" t="t" r="r" b="b"/>
              <a:pathLst>
                <a:path w="11921109" h="6989191">
                  <a:moveTo>
                    <a:pt x="0" y="0"/>
                  </a:moveTo>
                  <a:lnTo>
                    <a:pt x="11921109" y="0"/>
                  </a:lnTo>
                  <a:lnTo>
                    <a:pt x="11921109" y="6989191"/>
                  </a:lnTo>
                  <a:lnTo>
                    <a:pt x="0" y="6989191"/>
                  </a:lnTo>
                  <a:lnTo>
                    <a:pt x="0" y="0"/>
                  </a:lnTo>
                  <a:close/>
                </a:path>
              </a:pathLst>
            </a:custGeom>
            <a:blipFill>
              <a:blip r:embed="rId3"/>
              <a:stretch>
                <a:fillRect t="-475" b="-475"/>
              </a:stretch>
            </a:blipFill>
          </p:spPr>
        </p:sp>
      </p:grpSp>
      <p:sp>
        <p:nvSpPr>
          <p:cNvPr id="8" name="TextBox 8"/>
          <p:cNvSpPr txBox="1"/>
          <p:nvPr/>
        </p:nvSpPr>
        <p:spPr>
          <a:xfrm>
            <a:off x="1592994" y="424746"/>
            <a:ext cx="6563360" cy="423193"/>
          </a:xfrm>
          <a:prstGeom prst="rect">
            <a:avLst/>
          </a:prstGeom>
        </p:spPr>
        <p:txBody>
          <a:bodyPr lIns="0" tIns="0" rIns="0" bIns="0" rtlCol="0" anchor="t">
            <a:spAutoFit/>
          </a:bodyPr>
          <a:lstStyle/>
          <a:p>
            <a:pPr algn="ctr">
              <a:lnSpc>
                <a:spcPts val="3327"/>
              </a:lnSpc>
            </a:pPr>
            <a:r>
              <a:rPr lang="en-US" sz="2750" dirty="0">
                <a:solidFill>
                  <a:srgbClr val="0070C0"/>
                </a:solidFill>
                <a:latin typeface="Arial"/>
                <a:ea typeface="Arial"/>
                <a:cs typeface="Arial"/>
                <a:sym typeface="Arial"/>
              </a:rPr>
              <a:t>Plumbing and Wire Opening</a:t>
            </a:r>
            <a:endParaRPr lang="en-US"/>
          </a:p>
        </p:txBody>
      </p:sp>
      <p:sp>
        <p:nvSpPr>
          <p:cNvPr id="10" name="TextBox 10"/>
          <p:cNvSpPr txBox="1"/>
          <p:nvPr/>
        </p:nvSpPr>
        <p:spPr>
          <a:xfrm>
            <a:off x="6094110" y="6056795"/>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Photos courtesy of The US Department of Energy</a:t>
            </a:r>
          </a:p>
        </p:txBody>
      </p:sp>
      <p:sp>
        <p:nvSpPr>
          <p:cNvPr id="11" name="Date Placeholder 10">
            <a:extLst>
              <a:ext uri="{FF2B5EF4-FFF2-40B4-BE49-F238E27FC236}">
                <a16:creationId xmlns:a16="http://schemas.microsoft.com/office/drawing/2014/main" id="{04202C33-771C-4981-BBCC-A286FBD19A2C}"/>
              </a:ext>
            </a:extLst>
          </p:cNvPr>
          <p:cNvSpPr>
            <a:spLocks noGrp="1"/>
          </p:cNvSpPr>
          <p:nvPr>
            <p:ph type="dt" sz="half" idx="10"/>
          </p:nvPr>
        </p:nvSpPr>
        <p:spPr/>
        <p:txBody>
          <a:bodyPr/>
          <a:lstStyle/>
          <a:p>
            <a:fld id="{A5679484-3132-4FE3-B1DC-2EF183B69C2C}" type="datetime1">
              <a:rPr lang="en-US" smtClean="0"/>
              <a:t>9/23/2025</a:t>
            </a:fld>
            <a:endParaRPr lang="en-US"/>
          </a:p>
        </p:txBody>
      </p:sp>
      <p:sp>
        <p:nvSpPr>
          <p:cNvPr id="15" name="Footer Placeholder 1">
            <a:extLst>
              <a:ext uri="{FF2B5EF4-FFF2-40B4-BE49-F238E27FC236}">
                <a16:creationId xmlns:a16="http://schemas.microsoft.com/office/drawing/2014/main" id="{811E4C6B-1D8A-4614-9B6F-57A528278B94}"/>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7" name="Picture 16" descr="A group of people wearing hardhats&#10;&#10;AI-generated content may be incorrect.">
            <a:extLst>
              <a:ext uri="{FF2B5EF4-FFF2-40B4-BE49-F238E27FC236}">
                <a16:creationId xmlns:a16="http://schemas.microsoft.com/office/drawing/2014/main" id="{AAEC8AD2-3EBB-639A-E051-CF57AB88B377}"/>
              </a:ext>
            </a:extLst>
          </p:cNvPr>
          <p:cNvPicPr>
            <a:picLocks noChangeAspect="1"/>
          </p:cNvPicPr>
          <p:nvPr/>
        </p:nvPicPr>
        <p:blipFill>
          <a:blip r:embed="rId4"/>
          <a:stretch>
            <a:fillRect/>
          </a:stretch>
        </p:blipFill>
        <p:spPr>
          <a:xfrm>
            <a:off x="8817020" y="298621"/>
            <a:ext cx="676836" cy="679081"/>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AD86EDAB-6BD8-AF49-C365-424E9954B197}"/>
              </a:ext>
            </a:extLst>
          </p:cNvPr>
          <p:cNvPicPr>
            <a:picLocks noChangeAspect="1"/>
          </p:cNvPicPr>
          <p:nvPr/>
        </p:nvPicPr>
        <p:blipFill>
          <a:blip r:embed="rId5"/>
          <a:stretch>
            <a:fillRect/>
          </a:stretch>
        </p:blipFill>
        <p:spPr>
          <a:xfrm>
            <a:off x="344444" y="296124"/>
            <a:ext cx="1680521" cy="519859"/>
          </a:xfrm>
          <a:prstGeom prst="rect">
            <a:avLst/>
          </a:prstGeom>
        </p:spPr>
      </p:pic>
      <p:sp>
        <p:nvSpPr>
          <p:cNvPr id="21" name="Rectangle 20">
            <a:extLst>
              <a:ext uri="{FF2B5EF4-FFF2-40B4-BE49-F238E27FC236}">
                <a16:creationId xmlns:a16="http://schemas.microsoft.com/office/drawing/2014/main" id="{186EA619-5138-4B9C-2D07-3ACAEDCEE8A7}"/>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3" name="Slide Number Placeholder 2">
            <a:extLst>
              <a:ext uri="{FF2B5EF4-FFF2-40B4-BE49-F238E27FC236}">
                <a16:creationId xmlns:a16="http://schemas.microsoft.com/office/drawing/2014/main" id="{362F0044-BB2B-16FE-65BB-16E038BB5005}"/>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16</a:t>
            </a:fld>
            <a:endParaRPr lang="en-US" dirty="0">
              <a:solidFill>
                <a:schemeClr val="bg1"/>
              </a:solidFill>
              <a:latin typeface="Arial"/>
            </a:endParaRPr>
          </a:p>
        </p:txBody>
      </p:sp>
      <p:pic>
        <p:nvPicPr>
          <p:cNvPr id="25" name="Picture 24" descr="A black and white sign with black text&#10;&#10;AI-generated content may be incorrect.">
            <a:extLst>
              <a:ext uri="{FF2B5EF4-FFF2-40B4-BE49-F238E27FC236}">
                <a16:creationId xmlns:a16="http://schemas.microsoft.com/office/drawing/2014/main" id="{2E596046-D54E-F170-50BC-443F14CA0492}"/>
              </a:ext>
            </a:extLst>
          </p:cNvPr>
          <p:cNvPicPr>
            <a:picLocks noChangeAspect="1"/>
          </p:cNvPicPr>
          <p:nvPr/>
        </p:nvPicPr>
        <p:blipFill>
          <a:blip r:embed="rId6"/>
          <a:stretch>
            <a:fillRect/>
          </a:stretch>
        </p:blipFill>
        <p:spPr>
          <a:xfrm>
            <a:off x="7806659" y="6708273"/>
            <a:ext cx="422103" cy="418432"/>
          </a:xfrm>
          <a:prstGeom prst="rect">
            <a:avLst/>
          </a:prstGeom>
          <a:ln>
            <a:noFill/>
          </a:ln>
        </p:spPr>
      </p:pic>
      <p:pic>
        <p:nvPicPr>
          <p:cNvPr id="27" name="Picture 26" descr="A green text on a white background&#10;&#10;AI-generated content may be incorrect.">
            <a:extLst>
              <a:ext uri="{FF2B5EF4-FFF2-40B4-BE49-F238E27FC236}">
                <a16:creationId xmlns:a16="http://schemas.microsoft.com/office/drawing/2014/main" id="{D022B1CE-9FDB-3269-AC6B-5D9D04AE16D9}"/>
              </a:ext>
            </a:extLst>
          </p:cNvPr>
          <p:cNvPicPr>
            <a:picLocks noChangeAspect="1"/>
          </p:cNvPicPr>
          <p:nvPr/>
        </p:nvPicPr>
        <p:blipFill>
          <a:blip r:embed="rId7"/>
          <a:stretch>
            <a:fillRect/>
          </a:stretch>
        </p:blipFill>
        <p:spPr>
          <a:xfrm>
            <a:off x="4170947" y="6731249"/>
            <a:ext cx="1149685" cy="285585"/>
          </a:xfrm>
          <a:prstGeom prst="rect">
            <a:avLst/>
          </a:prstGeom>
          <a:ln>
            <a:noFill/>
          </a:ln>
        </p:spPr>
      </p:pic>
      <p:pic>
        <p:nvPicPr>
          <p:cNvPr id="29" name="Picture 28" descr="A blue and grey logo&#10;&#10;AI-generated content may be incorrect.">
            <a:extLst>
              <a:ext uri="{FF2B5EF4-FFF2-40B4-BE49-F238E27FC236}">
                <a16:creationId xmlns:a16="http://schemas.microsoft.com/office/drawing/2014/main" id="{19847918-C8E7-0D94-B170-5D179998A498}"/>
              </a:ext>
            </a:extLst>
          </p:cNvPr>
          <p:cNvPicPr>
            <a:picLocks noChangeAspect="1"/>
          </p:cNvPicPr>
          <p:nvPr/>
        </p:nvPicPr>
        <p:blipFill>
          <a:blip r:embed="rId8"/>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280474" y="955040"/>
            <a:ext cx="8963695" cy="5303520"/>
            <a:chOff x="0" y="0"/>
            <a:chExt cx="11951593" cy="7071360"/>
          </a:xfrm>
        </p:grpSpPr>
        <p:sp>
          <p:nvSpPr>
            <p:cNvPr id="7" name="Freeform 7" descr="Photo displaying the underside of a residential tub in a home."/>
            <p:cNvSpPr/>
            <p:nvPr/>
          </p:nvSpPr>
          <p:spPr>
            <a:xfrm>
              <a:off x="0" y="0"/>
              <a:ext cx="11951589" cy="7071360"/>
            </a:xfrm>
            <a:custGeom>
              <a:avLst/>
              <a:gdLst/>
              <a:ahLst/>
              <a:cxnLst/>
              <a:rect l="l" t="t" r="r" b="b"/>
              <a:pathLst>
                <a:path w="11951589" h="7071360">
                  <a:moveTo>
                    <a:pt x="0" y="0"/>
                  </a:moveTo>
                  <a:lnTo>
                    <a:pt x="11951589" y="0"/>
                  </a:lnTo>
                  <a:lnTo>
                    <a:pt x="11951589" y="7071360"/>
                  </a:lnTo>
                  <a:lnTo>
                    <a:pt x="0" y="7071360"/>
                  </a:lnTo>
                  <a:lnTo>
                    <a:pt x="0" y="0"/>
                  </a:lnTo>
                  <a:close/>
                </a:path>
              </a:pathLst>
            </a:custGeom>
            <a:blipFill>
              <a:blip r:embed="rId3"/>
              <a:stretch>
                <a:fillRect l="-4" r="-4"/>
              </a:stretch>
            </a:blipFill>
          </p:spPr>
        </p:sp>
      </p:grpSp>
      <p:sp>
        <p:nvSpPr>
          <p:cNvPr id="8" name="TextBox 8"/>
          <p:cNvSpPr txBox="1"/>
          <p:nvPr/>
        </p:nvSpPr>
        <p:spPr>
          <a:xfrm>
            <a:off x="1592994" y="356014"/>
            <a:ext cx="6563360" cy="423193"/>
          </a:xfrm>
          <a:prstGeom prst="rect">
            <a:avLst/>
          </a:prstGeom>
        </p:spPr>
        <p:txBody>
          <a:bodyPr lIns="0" tIns="0" rIns="0" bIns="0" rtlCol="0" anchor="t">
            <a:spAutoFit/>
          </a:bodyPr>
          <a:lstStyle/>
          <a:p>
            <a:pPr algn="ctr">
              <a:lnSpc>
                <a:spcPts val="3327"/>
              </a:lnSpc>
            </a:pPr>
            <a:r>
              <a:rPr lang="en-US" sz="2750" spc="105" dirty="0">
                <a:solidFill>
                  <a:srgbClr val="0070C0"/>
                </a:solidFill>
                <a:latin typeface="Arial"/>
                <a:ea typeface="Arial"/>
                <a:cs typeface="Arial"/>
                <a:sym typeface="Arial"/>
              </a:rPr>
              <a:t>Under the Tub</a:t>
            </a:r>
            <a:endParaRPr lang="en-US" sz="2750" spc="105" dirty="0">
              <a:solidFill>
                <a:srgbClr val="0070C0"/>
              </a:solidFill>
              <a:latin typeface="Arial"/>
              <a:ea typeface="Arial"/>
              <a:cs typeface="Arial"/>
            </a:endParaRPr>
          </a:p>
        </p:txBody>
      </p:sp>
      <p:sp>
        <p:nvSpPr>
          <p:cNvPr id="10" name="TextBox 10"/>
          <p:cNvSpPr txBox="1"/>
          <p:nvPr/>
        </p:nvSpPr>
        <p:spPr>
          <a:xfrm>
            <a:off x="6094110" y="5923664"/>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Photos courtesy of The US Department of Energy</a:t>
            </a:r>
          </a:p>
        </p:txBody>
      </p:sp>
      <p:sp>
        <p:nvSpPr>
          <p:cNvPr id="11" name="Date Placeholder 10">
            <a:extLst>
              <a:ext uri="{FF2B5EF4-FFF2-40B4-BE49-F238E27FC236}">
                <a16:creationId xmlns:a16="http://schemas.microsoft.com/office/drawing/2014/main" id="{A61B0B51-544C-42E2-86C5-B9CD64937EC2}"/>
              </a:ext>
            </a:extLst>
          </p:cNvPr>
          <p:cNvSpPr>
            <a:spLocks noGrp="1"/>
          </p:cNvSpPr>
          <p:nvPr>
            <p:ph type="dt" sz="half" idx="10"/>
          </p:nvPr>
        </p:nvSpPr>
        <p:spPr/>
        <p:txBody>
          <a:bodyPr/>
          <a:lstStyle/>
          <a:p>
            <a:fld id="{9D3F98DB-1921-4D3C-AA94-6E9BC984A7DF}" type="datetime1">
              <a:rPr lang="en-US" smtClean="0"/>
              <a:t>9/23/2025</a:t>
            </a:fld>
            <a:endParaRPr lang="en-US"/>
          </a:p>
        </p:txBody>
      </p:sp>
      <p:sp>
        <p:nvSpPr>
          <p:cNvPr id="15" name="Footer Placeholder 1">
            <a:extLst>
              <a:ext uri="{FF2B5EF4-FFF2-40B4-BE49-F238E27FC236}">
                <a16:creationId xmlns:a16="http://schemas.microsoft.com/office/drawing/2014/main" id="{C0912117-642E-CED9-2F0E-489F45306C93}"/>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7" name="Picture 16" descr="A group of people wearing hardhats&#10;&#10;AI-generated content may be incorrect.">
            <a:extLst>
              <a:ext uri="{FF2B5EF4-FFF2-40B4-BE49-F238E27FC236}">
                <a16:creationId xmlns:a16="http://schemas.microsoft.com/office/drawing/2014/main" id="{15A1A8B9-5473-92EB-D0FC-38C11E819542}"/>
              </a:ext>
            </a:extLst>
          </p:cNvPr>
          <p:cNvPicPr>
            <a:picLocks noChangeAspect="1"/>
          </p:cNvPicPr>
          <p:nvPr/>
        </p:nvPicPr>
        <p:blipFill>
          <a:blip r:embed="rId4"/>
          <a:stretch>
            <a:fillRect/>
          </a:stretch>
        </p:blipFill>
        <p:spPr>
          <a:xfrm>
            <a:off x="8817020" y="298621"/>
            <a:ext cx="676836" cy="679081"/>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3547545A-097E-0D94-E5B4-2C453485CC2F}"/>
              </a:ext>
            </a:extLst>
          </p:cNvPr>
          <p:cNvPicPr>
            <a:picLocks noChangeAspect="1"/>
          </p:cNvPicPr>
          <p:nvPr/>
        </p:nvPicPr>
        <p:blipFill>
          <a:blip r:embed="rId5"/>
          <a:stretch>
            <a:fillRect/>
          </a:stretch>
        </p:blipFill>
        <p:spPr>
          <a:xfrm>
            <a:off x="344444" y="296124"/>
            <a:ext cx="1680521" cy="519859"/>
          </a:xfrm>
          <a:prstGeom prst="rect">
            <a:avLst/>
          </a:prstGeom>
        </p:spPr>
      </p:pic>
      <p:sp>
        <p:nvSpPr>
          <p:cNvPr id="21" name="Rectangle 20">
            <a:extLst>
              <a:ext uri="{FF2B5EF4-FFF2-40B4-BE49-F238E27FC236}">
                <a16:creationId xmlns:a16="http://schemas.microsoft.com/office/drawing/2014/main" id="{7ED662AC-2741-32A3-1643-BAA7A9D85F6E}"/>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3" name="Slide Number Placeholder 2">
            <a:extLst>
              <a:ext uri="{FF2B5EF4-FFF2-40B4-BE49-F238E27FC236}">
                <a16:creationId xmlns:a16="http://schemas.microsoft.com/office/drawing/2014/main" id="{7902ADE2-3D77-FB97-D12B-4BF1FF81126F}"/>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17</a:t>
            </a:fld>
            <a:endParaRPr lang="en-US" dirty="0">
              <a:solidFill>
                <a:schemeClr val="bg1"/>
              </a:solidFill>
              <a:latin typeface="Arial"/>
            </a:endParaRPr>
          </a:p>
        </p:txBody>
      </p:sp>
      <p:pic>
        <p:nvPicPr>
          <p:cNvPr id="25" name="Picture 24" descr="A black and white sign with black text&#10;&#10;AI-generated content may be incorrect.">
            <a:extLst>
              <a:ext uri="{FF2B5EF4-FFF2-40B4-BE49-F238E27FC236}">
                <a16:creationId xmlns:a16="http://schemas.microsoft.com/office/drawing/2014/main" id="{CBBECC53-EE5B-1A3F-0F74-CBDA3ABE945B}"/>
              </a:ext>
            </a:extLst>
          </p:cNvPr>
          <p:cNvPicPr>
            <a:picLocks noChangeAspect="1"/>
          </p:cNvPicPr>
          <p:nvPr/>
        </p:nvPicPr>
        <p:blipFill>
          <a:blip r:embed="rId6"/>
          <a:stretch>
            <a:fillRect/>
          </a:stretch>
        </p:blipFill>
        <p:spPr>
          <a:xfrm>
            <a:off x="7806659" y="6708273"/>
            <a:ext cx="422103" cy="418432"/>
          </a:xfrm>
          <a:prstGeom prst="rect">
            <a:avLst/>
          </a:prstGeom>
          <a:ln>
            <a:noFill/>
          </a:ln>
        </p:spPr>
      </p:pic>
      <p:pic>
        <p:nvPicPr>
          <p:cNvPr id="27" name="Picture 26" descr="A green text on a white background&#10;&#10;AI-generated content may be incorrect.">
            <a:extLst>
              <a:ext uri="{FF2B5EF4-FFF2-40B4-BE49-F238E27FC236}">
                <a16:creationId xmlns:a16="http://schemas.microsoft.com/office/drawing/2014/main" id="{9176879B-C99E-1D38-E178-D48620E54489}"/>
              </a:ext>
            </a:extLst>
          </p:cNvPr>
          <p:cNvPicPr>
            <a:picLocks noChangeAspect="1"/>
          </p:cNvPicPr>
          <p:nvPr/>
        </p:nvPicPr>
        <p:blipFill>
          <a:blip r:embed="rId7"/>
          <a:stretch>
            <a:fillRect/>
          </a:stretch>
        </p:blipFill>
        <p:spPr>
          <a:xfrm>
            <a:off x="4170947" y="6731249"/>
            <a:ext cx="1149685" cy="285585"/>
          </a:xfrm>
          <a:prstGeom prst="rect">
            <a:avLst/>
          </a:prstGeom>
          <a:ln>
            <a:noFill/>
          </a:ln>
        </p:spPr>
      </p:pic>
      <p:pic>
        <p:nvPicPr>
          <p:cNvPr id="29" name="Picture 28" descr="A blue and grey logo&#10;&#10;AI-generated content may be incorrect.">
            <a:extLst>
              <a:ext uri="{FF2B5EF4-FFF2-40B4-BE49-F238E27FC236}">
                <a16:creationId xmlns:a16="http://schemas.microsoft.com/office/drawing/2014/main" id="{E74BEC4C-E8CF-9397-7C89-4E48FDFCD4C6}"/>
              </a:ext>
            </a:extLst>
          </p:cNvPr>
          <p:cNvPicPr>
            <a:picLocks noChangeAspect="1"/>
          </p:cNvPicPr>
          <p:nvPr/>
        </p:nvPicPr>
        <p:blipFill>
          <a:blip r:embed="rId8"/>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48404" y="1097280"/>
            <a:ext cx="8654603" cy="5120640"/>
            <a:chOff x="0" y="0"/>
            <a:chExt cx="11539471" cy="6827520"/>
          </a:xfrm>
        </p:grpSpPr>
        <p:sp>
          <p:nvSpPr>
            <p:cNvPr id="7" name="Freeform 7" descr="Photo displaying the underside of a tub inside a residence in Montgomery, AL."/>
            <p:cNvSpPr/>
            <p:nvPr/>
          </p:nvSpPr>
          <p:spPr>
            <a:xfrm>
              <a:off x="0" y="0"/>
              <a:ext cx="11539474" cy="6827520"/>
            </a:xfrm>
            <a:custGeom>
              <a:avLst/>
              <a:gdLst/>
              <a:ahLst/>
              <a:cxnLst/>
              <a:rect l="l" t="t" r="r" b="b"/>
              <a:pathLst>
                <a:path w="11539474" h="6827520">
                  <a:moveTo>
                    <a:pt x="0" y="0"/>
                  </a:moveTo>
                  <a:lnTo>
                    <a:pt x="11539474" y="0"/>
                  </a:lnTo>
                  <a:lnTo>
                    <a:pt x="11539474" y="6827520"/>
                  </a:lnTo>
                  <a:lnTo>
                    <a:pt x="0" y="6827520"/>
                  </a:lnTo>
                  <a:lnTo>
                    <a:pt x="0" y="0"/>
                  </a:lnTo>
                  <a:close/>
                </a:path>
              </a:pathLst>
            </a:custGeom>
            <a:blipFill>
              <a:blip r:embed="rId3"/>
              <a:stretch>
                <a:fillRect l="-44" r="-44"/>
              </a:stretch>
            </a:blipFill>
          </p:spPr>
        </p:sp>
      </p:grpSp>
      <p:sp>
        <p:nvSpPr>
          <p:cNvPr id="8" name="TextBox 8"/>
          <p:cNvSpPr txBox="1"/>
          <p:nvPr/>
        </p:nvSpPr>
        <p:spPr>
          <a:xfrm>
            <a:off x="1504153" y="409176"/>
            <a:ext cx="6725920" cy="423193"/>
          </a:xfrm>
          <a:prstGeom prst="rect">
            <a:avLst/>
          </a:prstGeom>
        </p:spPr>
        <p:txBody>
          <a:bodyPr lIns="0" tIns="0" rIns="0" bIns="0" rtlCol="0" anchor="t">
            <a:spAutoFit/>
          </a:bodyPr>
          <a:lstStyle/>
          <a:p>
            <a:pPr algn="ctr">
              <a:lnSpc>
                <a:spcPts val="3327"/>
              </a:lnSpc>
            </a:pPr>
            <a:r>
              <a:rPr lang="en-US" sz="2750" spc="105" dirty="0">
                <a:solidFill>
                  <a:srgbClr val="0070C0"/>
                </a:solidFill>
                <a:latin typeface="Arial"/>
                <a:ea typeface="Arial"/>
                <a:cs typeface="Arial"/>
                <a:sym typeface="Arial"/>
              </a:rPr>
              <a:t>Another Tub</a:t>
            </a:r>
            <a:endParaRPr lang="en-US" sz="2750" spc="105" dirty="0">
              <a:solidFill>
                <a:srgbClr val="0070C0"/>
              </a:solidFill>
              <a:latin typeface="Arial"/>
              <a:ea typeface="Arial"/>
              <a:cs typeface="Arial"/>
            </a:endParaRPr>
          </a:p>
        </p:txBody>
      </p:sp>
      <p:sp>
        <p:nvSpPr>
          <p:cNvPr id="9" name="TextBox 9"/>
          <p:cNvSpPr txBox="1"/>
          <p:nvPr/>
        </p:nvSpPr>
        <p:spPr>
          <a:xfrm>
            <a:off x="6019682" y="5847925"/>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Photos courtesy of The US Department of Energy</a:t>
            </a:r>
          </a:p>
        </p:txBody>
      </p:sp>
      <p:sp>
        <p:nvSpPr>
          <p:cNvPr id="10" name="Date Placeholder 9">
            <a:extLst>
              <a:ext uri="{FF2B5EF4-FFF2-40B4-BE49-F238E27FC236}">
                <a16:creationId xmlns:a16="http://schemas.microsoft.com/office/drawing/2014/main" id="{A2966BC5-5982-4E8C-B8DC-24982E13AB36}"/>
              </a:ext>
            </a:extLst>
          </p:cNvPr>
          <p:cNvSpPr>
            <a:spLocks noGrp="1"/>
          </p:cNvSpPr>
          <p:nvPr>
            <p:ph type="dt" sz="half" idx="10"/>
          </p:nvPr>
        </p:nvSpPr>
        <p:spPr/>
        <p:txBody>
          <a:bodyPr/>
          <a:lstStyle/>
          <a:p>
            <a:fld id="{4B0A8A96-87D3-4E30-93C1-05C9D8711215}" type="datetime1">
              <a:rPr lang="en-US" smtClean="0"/>
              <a:t>9/23/2025</a:t>
            </a:fld>
            <a:endParaRPr lang="en-US"/>
          </a:p>
        </p:txBody>
      </p:sp>
      <p:sp>
        <p:nvSpPr>
          <p:cNvPr id="14" name="Footer Placeholder 1">
            <a:extLst>
              <a:ext uri="{FF2B5EF4-FFF2-40B4-BE49-F238E27FC236}">
                <a16:creationId xmlns:a16="http://schemas.microsoft.com/office/drawing/2014/main" id="{E1318B39-42E8-9826-8F69-15E0E0F854F6}"/>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6" name="Picture 15" descr="A group of people wearing hardhats&#10;&#10;AI-generated content may be incorrect.">
            <a:extLst>
              <a:ext uri="{FF2B5EF4-FFF2-40B4-BE49-F238E27FC236}">
                <a16:creationId xmlns:a16="http://schemas.microsoft.com/office/drawing/2014/main" id="{4F5B3368-2669-63F3-CE64-6EE069D5314C}"/>
              </a:ext>
            </a:extLst>
          </p:cNvPr>
          <p:cNvPicPr>
            <a:picLocks noChangeAspect="1"/>
          </p:cNvPicPr>
          <p:nvPr/>
        </p:nvPicPr>
        <p:blipFill>
          <a:blip r:embed="rId4"/>
          <a:stretch>
            <a:fillRect/>
          </a:stretch>
        </p:blipFill>
        <p:spPr>
          <a:xfrm>
            <a:off x="8817020" y="298621"/>
            <a:ext cx="676836" cy="679081"/>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B9C7E825-1334-DF4F-60CF-6109D6CB01F7}"/>
              </a:ext>
            </a:extLst>
          </p:cNvPr>
          <p:cNvPicPr>
            <a:picLocks noChangeAspect="1"/>
          </p:cNvPicPr>
          <p:nvPr/>
        </p:nvPicPr>
        <p:blipFill>
          <a:blip r:embed="rId5"/>
          <a:stretch>
            <a:fillRect/>
          </a:stretch>
        </p:blipFill>
        <p:spPr>
          <a:xfrm>
            <a:off x="344444" y="296124"/>
            <a:ext cx="1680521" cy="519859"/>
          </a:xfrm>
          <a:prstGeom prst="rect">
            <a:avLst/>
          </a:prstGeom>
        </p:spPr>
      </p:pic>
      <p:sp>
        <p:nvSpPr>
          <p:cNvPr id="20" name="Rectangle 19">
            <a:extLst>
              <a:ext uri="{FF2B5EF4-FFF2-40B4-BE49-F238E27FC236}">
                <a16:creationId xmlns:a16="http://schemas.microsoft.com/office/drawing/2014/main" id="{CF35360F-7900-B410-A451-7850D9E108D9}"/>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2" name="Slide Number Placeholder 2">
            <a:extLst>
              <a:ext uri="{FF2B5EF4-FFF2-40B4-BE49-F238E27FC236}">
                <a16:creationId xmlns:a16="http://schemas.microsoft.com/office/drawing/2014/main" id="{229B78D5-B6A3-C178-D8CB-06529CBD130E}"/>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18</a:t>
            </a:fld>
            <a:endParaRPr lang="en-US" dirty="0">
              <a:solidFill>
                <a:schemeClr val="bg1"/>
              </a:solidFill>
              <a:latin typeface="Arial"/>
            </a:endParaRPr>
          </a:p>
        </p:txBody>
      </p:sp>
      <p:pic>
        <p:nvPicPr>
          <p:cNvPr id="24" name="Picture 23" descr="A black and white sign with black text&#10;&#10;AI-generated content may be incorrect.">
            <a:extLst>
              <a:ext uri="{FF2B5EF4-FFF2-40B4-BE49-F238E27FC236}">
                <a16:creationId xmlns:a16="http://schemas.microsoft.com/office/drawing/2014/main" id="{7B60BD67-229B-CB03-68C8-3A177D0BBCC6}"/>
              </a:ext>
            </a:extLst>
          </p:cNvPr>
          <p:cNvPicPr>
            <a:picLocks noChangeAspect="1"/>
          </p:cNvPicPr>
          <p:nvPr/>
        </p:nvPicPr>
        <p:blipFill>
          <a:blip r:embed="rId6"/>
          <a:stretch>
            <a:fillRect/>
          </a:stretch>
        </p:blipFill>
        <p:spPr>
          <a:xfrm>
            <a:off x="7806659" y="6708273"/>
            <a:ext cx="422103" cy="418432"/>
          </a:xfrm>
          <a:prstGeom prst="rect">
            <a:avLst/>
          </a:prstGeom>
          <a:ln>
            <a:noFill/>
          </a:ln>
        </p:spPr>
      </p:pic>
      <p:pic>
        <p:nvPicPr>
          <p:cNvPr id="26" name="Picture 25" descr="A green text on a white background&#10;&#10;AI-generated content may be incorrect.">
            <a:extLst>
              <a:ext uri="{FF2B5EF4-FFF2-40B4-BE49-F238E27FC236}">
                <a16:creationId xmlns:a16="http://schemas.microsoft.com/office/drawing/2014/main" id="{D0BBF1A2-0878-7867-4F72-62E17D7E719B}"/>
              </a:ext>
            </a:extLst>
          </p:cNvPr>
          <p:cNvPicPr>
            <a:picLocks noChangeAspect="1"/>
          </p:cNvPicPr>
          <p:nvPr/>
        </p:nvPicPr>
        <p:blipFill>
          <a:blip r:embed="rId7"/>
          <a:stretch>
            <a:fillRect/>
          </a:stretch>
        </p:blipFill>
        <p:spPr>
          <a:xfrm>
            <a:off x="4170947" y="6731249"/>
            <a:ext cx="1149685" cy="285585"/>
          </a:xfrm>
          <a:prstGeom prst="rect">
            <a:avLst/>
          </a:prstGeom>
          <a:ln>
            <a:noFill/>
          </a:ln>
        </p:spPr>
      </p:pic>
      <p:pic>
        <p:nvPicPr>
          <p:cNvPr id="28" name="Picture 27" descr="A blue and grey logo&#10;&#10;AI-generated content may be incorrect.">
            <a:extLst>
              <a:ext uri="{FF2B5EF4-FFF2-40B4-BE49-F238E27FC236}">
                <a16:creationId xmlns:a16="http://schemas.microsoft.com/office/drawing/2014/main" id="{94B77FE7-4363-41C4-7442-80A167DC57C2}"/>
              </a:ext>
            </a:extLst>
          </p:cNvPr>
          <p:cNvPicPr>
            <a:picLocks noChangeAspect="1"/>
          </p:cNvPicPr>
          <p:nvPr/>
        </p:nvPicPr>
        <p:blipFill>
          <a:blip r:embed="rId8"/>
          <a:stretch>
            <a:fillRect/>
          </a:stretch>
        </p:blipFill>
        <p:spPr>
          <a:xfrm>
            <a:off x="549842" y="6734930"/>
            <a:ext cx="1276685" cy="365119"/>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3169920" y="992203"/>
            <a:ext cx="6063456" cy="5372683"/>
            <a:chOff x="0" y="0"/>
            <a:chExt cx="8084608" cy="7163577"/>
          </a:xfrm>
        </p:grpSpPr>
        <p:sp>
          <p:nvSpPr>
            <p:cNvPr id="7" name="Freeform 7" descr="Photo displaying an opening in between heat delivery plenum and main trunk of a redential heating system."/>
            <p:cNvSpPr/>
            <p:nvPr/>
          </p:nvSpPr>
          <p:spPr>
            <a:xfrm>
              <a:off x="0" y="0"/>
              <a:ext cx="8084566" cy="7163562"/>
            </a:xfrm>
            <a:custGeom>
              <a:avLst/>
              <a:gdLst/>
              <a:ahLst/>
              <a:cxnLst/>
              <a:rect l="l" t="t" r="r" b="b"/>
              <a:pathLst>
                <a:path w="8084566" h="7163562">
                  <a:moveTo>
                    <a:pt x="0" y="0"/>
                  </a:moveTo>
                  <a:lnTo>
                    <a:pt x="8084566" y="0"/>
                  </a:lnTo>
                  <a:lnTo>
                    <a:pt x="8084566" y="7163562"/>
                  </a:lnTo>
                  <a:lnTo>
                    <a:pt x="0" y="7163562"/>
                  </a:lnTo>
                  <a:lnTo>
                    <a:pt x="0" y="0"/>
                  </a:lnTo>
                  <a:close/>
                </a:path>
              </a:pathLst>
            </a:custGeom>
            <a:blipFill>
              <a:blip r:embed="rId3"/>
              <a:stretch>
                <a:fillRect/>
              </a:stretch>
            </a:blipFill>
          </p:spPr>
        </p:sp>
      </p:grpSp>
      <p:sp>
        <p:nvSpPr>
          <p:cNvPr id="8" name="TextBox 8"/>
          <p:cNvSpPr txBox="1"/>
          <p:nvPr/>
        </p:nvSpPr>
        <p:spPr>
          <a:xfrm>
            <a:off x="1508406" y="381650"/>
            <a:ext cx="6746240" cy="423193"/>
          </a:xfrm>
          <a:prstGeom prst="rect">
            <a:avLst/>
          </a:prstGeom>
        </p:spPr>
        <p:txBody>
          <a:bodyPr lIns="0" tIns="0" rIns="0" bIns="0" rtlCol="0" anchor="t">
            <a:spAutoFit/>
          </a:bodyPr>
          <a:lstStyle/>
          <a:p>
            <a:pPr algn="ctr">
              <a:lnSpc>
                <a:spcPts val="3327"/>
              </a:lnSpc>
            </a:pPr>
            <a:r>
              <a:rPr lang="en-US" sz="2750" spc="105" dirty="0">
                <a:solidFill>
                  <a:srgbClr val="0070C0"/>
                </a:solidFill>
                <a:latin typeface="Arial"/>
                <a:ea typeface="Arial"/>
                <a:cs typeface="Arial"/>
                <a:sym typeface="Arial"/>
              </a:rPr>
              <a:t>More in the Basement</a:t>
            </a:r>
            <a:endParaRPr lang="en-US"/>
          </a:p>
        </p:txBody>
      </p:sp>
      <p:grpSp>
        <p:nvGrpSpPr>
          <p:cNvPr id="9" name="Group 9"/>
          <p:cNvGrpSpPr/>
          <p:nvPr/>
        </p:nvGrpSpPr>
        <p:grpSpPr>
          <a:xfrm>
            <a:off x="325120" y="2869846"/>
            <a:ext cx="4977479" cy="1300448"/>
            <a:chOff x="0" y="0"/>
            <a:chExt cx="6636639" cy="1733931"/>
          </a:xfrm>
        </p:grpSpPr>
        <p:sp>
          <p:nvSpPr>
            <p:cNvPr id="10" name="Freeform 10"/>
            <p:cNvSpPr/>
            <p:nvPr/>
          </p:nvSpPr>
          <p:spPr>
            <a:xfrm>
              <a:off x="0" y="0"/>
              <a:ext cx="6636639" cy="1733931"/>
            </a:xfrm>
            <a:custGeom>
              <a:avLst/>
              <a:gdLst/>
              <a:ahLst/>
              <a:cxnLst/>
              <a:rect l="l" t="t" r="r" b="b"/>
              <a:pathLst>
                <a:path w="6636639" h="1733931">
                  <a:moveTo>
                    <a:pt x="0" y="0"/>
                  </a:moveTo>
                  <a:lnTo>
                    <a:pt x="2591943" y="0"/>
                  </a:lnTo>
                  <a:lnTo>
                    <a:pt x="3702812" y="0"/>
                  </a:lnTo>
                  <a:lnTo>
                    <a:pt x="4443349" y="0"/>
                  </a:lnTo>
                  <a:lnTo>
                    <a:pt x="4443349" y="1011428"/>
                  </a:lnTo>
                  <a:lnTo>
                    <a:pt x="6636639" y="1231900"/>
                  </a:lnTo>
                  <a:lnTo>
                    <a:pt x="4443349" y="1444879"/>
                  </a:lnTo>
                  <a:lnTo>
                    <a:pt x="4443349" y="1733931"/>
                  </a:lnTo>
                  <a:lnTo>
                    <a:pt x="3702812" y="1733931"/>
                  </a:lnTo>
                  <a:lnTo>
                    <a:pt x="2591943" y="1733931"/>
                  </a:lnTo>
                  <a:lnTo>
                    <a:pt x="0" y="1733931"/>
                  </a:lnTo>
                  <a:lnTo>
                    <a:pt x="0" y="1445006"/>
                  </a:lnTo>
                  <a:lnTo>
                    <a:pt x="0" y="1011428"/>
                  </a:lnTo>
                  <a:close/>
                </a:path>
              </a:pathLst>
            </a:custGeom>
            <a:solidFill>
              <a:srgbClr val="FFFFFF">
                <a:alpha val="78039"/>
              </a:srgbClr>
            </a:solidFill>
          </p:spPr>
        </p:sp>
      </p:grpSp>
      <p:sp>
        <p:nvSpPr>
          <p:cNvPr id="11" name="TextBox 11"/>
          <p:cNvSpPr txBox="1"/>
          <p:nvPr/>
        </p:nvSpPr>
        <p:spPr>
          <a:xfrm>
            <a:off x="375920" y="2837302"/>
            <a:ext cx="3230880" cy="1282224"/>
          </a:xfrm>
          <a:prstGeom prst="rect">
            <a:avLst/>
          </a:prstGeom>
        </p:spPr>
        <p:txBody>
          <a:bodyPr lIns="0" tIns="0" rIns="0" bIns="0" rtlCol="0" anchor="t">
            <a:spAutoFit/>
          </a:bodyPr>
          <a:lstStyle/>
          <a:p>
            <a:pPr algn="l">
              <a:lnSpc>
                <a:spcPts val="2815"/>
              </a:lnSpc>
            </a:pPr>
            <a:r>
              <a:rPr lang="en-US" sz="2346">
                <a:solidFill>
                  <a:srgbClr val="000000"/>
                </a:solidFill>
                <a:latin typeface="Arial"/>
                <a:ea typeface="Arial"/>
                <a:cs typeface="Arial"/>
                <a:sym typeface="Arial"/>
              </a:rPr>
              <a:t>Top of connection between heat delivery plenum and main trunk. </a:t>
            </a:r>
          </a:p>
        </p:txBody>
      </p:sp>
      <p:sp>
        <p:nvSpPr>
          <p:cNvPr id="12" name="TextBox 12"/>
          <p:cNvSpPr txBox="1"/>
          <p:nvPr/>
        </p:nvSpPr>
        <p:spPr>
          <a:xfrm>
            <a:off x="487680" y="897890"/>
            <a:ext cx="6746240" cy="300990"/>
          </a:xfrm>
          <a:prstGeom prst="rect">
            <a:avLst/>
          </a:prstGeom>
        </p:spPr>
        <p:txBody>
          <a:bodyPr lIns="0" tIns="0" rIns="0" bIns="0" rtlCol="0" anchor="t">
            <a:spAutoFit/>
          </a:bodyPr>
          <a:lstStyle/>
          <a:p>
            <a:pPr algn="l">
              <a:lnSpc>
                <a:spcPts val="1534"/>
              </a:lnSpc>
            </a:pPr>
            <a:r>
              <a:rPr lang="en-US" sz="1279">
                <a:solidFill>
                  <a:srgbClr val="FFFFFF"/>
                </a:solidFill>
                <a:latin typeface="Arial"/>
                <a:ea typeface="Arial"/>
                <a:cs typeface="Arial"/>
                <a:sym typeface="Arial"/>
              </a:rPr>
              <a:t>House as a system</a:t>
            </a:r>
          </a:p>
        </p:txBody>
      </p:sp>
      <p:sp>
        <p:nvSpPr>
          <p:cNvPr id="13" name="TextBox 13"/>
          <p:cNvSpPr txBox="1"/>
          <p:nvPr/>
        </p:nvSpPr>
        <p:spPr>
          <a:xfrm>
            <a:off x="6019682" y="6051255"/>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Photos courtesy of The US Department of Energy</a:t>
            </a:r>
          </a:p>
        </p:txBody>
      </p:sp>
      <p:sp>
        <p:nvSpPr>
          <p:cNvPr id="14" name="Date Placeholder 13">
            <a:extLst>
              <a:ext uri="{FF2B5EF4-FFF2-40B4-BE49-F238E27FC236}">
                <a16:creationId xmlns:a16="http://schemas.microsoft.com/office/drawing/2014/main" id="{85EB06F0-4D4B-4A2F-BDBB-AF3B49EACB79}"/>
              </a:ext>
            </a:extLst>
          </p:cNvPr>
          <p:cNvSpPr>
            <a:spLocks noGrp="1"/>
          </p:cNvSpPr>
          <p:nvPr>
            <p:ph type="dt" sz="half" idx="10"/>
          </p:nvPr>
        </p:nvSpPr>
        <p:spPr/>
        <p:txBody>
          <a:bodyPr/>
          <a:lstStyle/>
          <a:p>
            <a:fld id="{C7D9AC01-1C12-47E4-A903-E8D2FE605577}" type="datetime1">
              <a:rPr lang="en-US" smtClean="0"/>
              <a:t>9/23/2025</a:t>
            </a:fld>
            <a:endParaRPr lang="en-US"/>
          </a:p>
        </p:txBody>
      </p:sp>
      <p:sp>
        <p:nvSpPr>
          <p:cNvPr id="18" name="Footer Placeholder 1">
            <a:extLst>
              <a:ext uri="{FF2B5EF4-FFF2-40B4-BE49-F238E27FC236}">
                <a16:creationId xmlns:a16="http://schemas.microsoft.com/office/drawing/2014/main" id="{F18F0417-6A07-B801-CFC7-5B3283C49235}"/>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0" name="Picture 19" descr="A group of people wearing hardhats&#10;&#10;AI-generated content may be incorrect.">
            <a:extLst>
              <a:ext uri="{FF2B5EF4-FFF2-40B4-BE49-F238E27FC236}">
                <a16:creationId xmlns:a16="http://schemas.microsoft.com/office/drawing/2014/main" id="{4BF78588-89DE-2CF4-1DFB-0FBB6421A2A0}"/>
              </a:ext>
            </a:extLst>
          </p:cNvPr>
          <p:cNvPicPr>
            <a:picLocks noChangeAspect="1"/>
          </p:cNvPicPr>
          <p:nvPr/>
        </p:nvPicPr>
        <p:blipFill>
          <a:blip r:embed="rId4"/>
          <a:stretch>
            <a:fillRect/>
          </a:stretch>
        </p:blipFill>
        <p:spPr>
          <a:xfrm>
            <a:off x="8817020" y="298621"/>
            <a:ext cx="676836" cy="679081"/>
          </a:xfrm>
          <a:prstGeom prst="rect">
            <a:avLst/>
          </a:prstGeom>
          <a:ln>
            <a:noFill/>
          </a:ln>
        </p:spPr>
      </p:pic>
      <p:pic>
        <p:nvPicPr>
          <p:cNvPr id="22" name="Picture 21" descr="A green text on a black background&#10;&#10;AI-generated content may be incorrect.">
            <a:extLst>
              <a:ext uri="{FF2B5EF4-FFF2-40B4-BE49-F238E27FC236}">
                <a16:creationId xmlns:a16="http://schemas.microsoft.com/office/drawing/2014/main" id="{D4151F6F-5D32-4F98-B239-F3811E9079C6}"/>
              </a:ext>
            </a:extLst>
          </p:cNvPr>
          <p:cNvPicPr>
            <a:picLocks noChangeAspect="1"/>
          </p:cNvPicPr>
          <p:nvPr/>
        </p:nvPicPr>
        <p:blipFill>
          <a:blip r:embed="rId5"/>
          <a:stretch>
            <a:fillRect/>
          </a:stretch>
        </p:blipFill>
        <p:spPr>
          <a:xfrm>
            <a:off x="344444" y="296124"/>
            <a:ext cx="1680521" cy="519859"/>
          </a:xfrm>
          <a:prstGeom prst="rect">
            <a:avLst/>
          </a:prstGeom>
        </p:spPr>
      </p:pic>
      <p:sp>
        <p:nvSpPr>
          <p:cNvPr id="24" name="Rectangle 23">
            <a:extLst>
              <a:ext uri="{FF2B5EF4-FFF2-40B4-BE49-F238E27FC236}">
                <a16:creationId xmlns:a16="http://schemas.microsoft.com/office/drawing/2014/main" id="{554752CC-7FC6-995B-04ED-F19E7A557860}"/>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6" name="Slide Number Placeholder 2">
            <a:extLst>
              <a:ext uri="{FF2B5EF4-FFF2-40B4-BE49-F238E27FC236}">
                <a16:creationId xmlns:a16="http://schemas.microsoft.com/office/drawing/2014/main" id="{EA137C17-2D38-A2FF-AACF-4FB78942654C}"/>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19</a:t>
            </a:fld>
            <a:endParaRPr lang="en-US" dirty="0">
              <a:solidFill>
                <a:schemeClr val="bg1"/>
              </a:solidFill>
              <a:latin typeface="Arial"/>
            </a:endParaRPr>
          </a:p>
        </p:txBody>
      </p:sp>
      <p:pic>
        <p:nvPicPr>
          <p:cNvPr id="28" name="Picture 27" descr="A black and white sign with black text&#10;&#10;AI-generated content may be incorrect.">
            <a:extLst>
              <a:ext uri="{FF2B5EF4-FFF2-40B4-BE49-F238E27FC236}">
                <a16:creationId xmlns:a16="http://schemas.microsoft.com/office/drawing/2014/main" id="{0E76F60E-EE4A-0C92-E4C0-6839D8D04A1A}"/>
              </a:ext>
            </a:extLst>
          </p:cNvPr>
          <p:cNvPicPr>
            <a:picLocks noChangeAspect="1"/>
          </p:cNvPicPr>
          <p:nvPr/>
        </p:nvPicPr>
        <p:blipFill>
          <a:blip r:embed="rId6"/>
          <a:stretch>
            <a:fillRect/>
          </a:stretch>
        </p:blipFill>
        <p:spPr>
          <a:xfrm>
            <a:off x="7806659" y="6708273"/>
            <a:ext cx="422103" cy="418432"/>
          </a:xfrm>
          <a:prstGeom prst="rect">
            <a:avLst/>
          </a:prstGeom>
          <a:ln>
            <a:noFill/>
          </a:ln>
        </p:spPr>
      </p:pic>
      <p:pic>
        <p:nvPicPr>
          <p:cNvPr id="30" name="Picture 29" descr="A green text on a white background&#10;&#10;AI-generated content may be incorrect.">
            <a:extLst>
              <a:ext uri="{FF2B5EF4-FFF2-40B4-BE49-F238E27FC236}">
                <a16:creationId xmlns:a16="http://schemas.microsoft.com/office/drawing/2014/main" id="{13058601-36D2-2BDA-E52D-B8E4436A6BE6}"/>
              </a:ext>
            </a:extLst>
          </p:cNvPr>
          <p:cNvPicPr>
            <a:picLocks noChangeAspect="1"/>
          </p:cNvPicPr>
          <p:nvPr/>
        </p:nvPicPr>
        <p:blipFill>
          <a:blip r:embed="rId7"/>
          <a:stretch>
            <a:fillRect/>
          </a:stretch>
        </p:blipFill>
        <p:spPr>
          <a:xfrm>
            <a:off x="4170947" y="6731249"/>
            <a:ext cx="1149685" cy="285585"/>
          </a:xfrm>
          <a:prstGeom prst="rect">
            <a:avLst/>
          </a:prstGeom>
          <a:ln>
            <a:noFill/>
          </a:ln>
        </p:spPr>
      </p:pic>
      <p:pic>
        <p:nvPicPr>
          <p:cNvPr id="32" name="Picture 31" descr="A blue and grey logo&#10;&#10;AI-generated content may be incorrect.">
            <a:extLst>
              <a:ext uri="{FF2B5EF4-FFF2-40B4-BE49-F238E27FC236}">
                <a16:creationId xmlns:a16="http://schemas.microsoft.com/office/drawing/2014/main" id="{E4945461-0A76-9C56-20F9-73888C0ACEC1}"/>
              </a:ext>
            </a:extLst>
          </p:cNvPr>
          <p:cNvPicPr>
            <a:picLocks noChangeAspect="1"/>
          </p:cNvPicPr>
          <p:nvPr/>
        </p:nvPicPr>
        <p:blipFill>
          <a:blip r:embed="rId8"/>
          <a:stretch>
            <a:fillRect/>
          </a:stretch>
        </p:blipFill>
        <p:spPr>
          <a:xfrm>
            <a:off x="549842" y="6734930"/>
            <a:ext cx="1276685" cy="365119"/>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30293" y="7065433"/>
            <a:ext cx="7589520" cy="204047"/>
          </a:xfrm>
          <a:prstGeom prst="rect">
            <a:avLst/>
          </a:prstGeom>
        </p:spPr>
        <p:txBody>
          <a:bodyPr lIns="0" tIns="0" rIns="0" bIns="0" rtlCol="0" anchor="t">
            <a:spAutoFit/>
          </a:bodyPr>
          <a:lstStyle/>
          <a:p>
            <a:pPr algn="l">
              <a:lnSpc>
                <a:spcPts val="1152"/>
              </a:lnSpc>
            </a:pPr>
            <a:r>
              <a:rPr lang="en-US" sz="1066">
                <a:solidFill>
                  <a:srgbClr val="FFFFFF"/>
                </a:solidFill>
                <a:latin typeface="Arial"/>
                <a:ea typeface="Arial"/>
                <a:cs typeface="Arial"/>
                <a:sym typeface="Arial"/>
              </a:rPr>
              <a:t>‹#› | WEATHERIZATION ASSISTANCE PROGRAM STANDARDIZED CURRICULUM – August 2010</a:t>
            </a:r>
          </a:p>
        </p:txBody>
      </p:sp>
      <p:sp>
        <p:nvSpPr>
          <p:cNvPr id="5" name="TextBox 5"/>
          <p:cNvSpPr txBox="1"/>
          <p:nvPr/>
        </p:nvSpPr>
        <p:spPr>
          <a:xfrm>
            <a:off x="5933440" y="7065433"/>
            <a:ext cx="3728720" cy="204047"/>
          </a:xfrm>
          <a:prstGeom prst="rect">
            <a:avLst/>
          </a:prstGeom>
        </p:spPr>
        <p:txBody>
          <a:bodyPr lIns="0" tIns="0" rIns="0" bIns="0" rtlCol="0" anchor="t">
            <a:spAutoFit/>
          </a:bodyPr>
          <a:lstStyle/>
          <a:p>
            <a:pPr algn="r">
              <a:lnSpc>
                <a:spcPts val="1152"/>
              </a:lnSpc>
            </a:pPr>
            <a:r>
              <a:rPr lang="en-US" sz="1066">
                <a:solidFill>
                  <a:srgbClr val="FFFFFF"/>
                </a:solidFill>
                <a:latin typeface="Arial"/>
                <a:ea typeface="Arial"/>
                <a:cs typeface="Arial"/>
                <a:sym typeface="Arial"/>
              </a:rPr>
              <a:t>eere.energy.gov</a:t>
            </a:r>
          </a:p>
        </p:txBody>
      </p:sp>
      <p:sp>
        <p:nvSpPr>
          <p:cNvPr id="6" name="TextBox 6"/>
          <p:cNvSpPr txBox="1"/>
          <p:nvPr/>
        </p:nvSpPr>
        <p:spPr>
          <a:xfrm>
            <a:off x="579120" y="1714500"/>
            <a:ext cx="8595360" cy="4986020"/>
          </a:xfrm>
          <a:prstGeom prst="rect">
            <a:avLst/>
          </a:prstGeom>
        </p:spPr>
        <p:txBody>
          <a:bodyPr lIns="0" tIns="0" rIns="0" bIns="0" rtlCol="0" anchor="t">
            <a:spAutoFit/>
          </a:bodyPr>
          <a:lstStyle/>
          <a:p>
            <a:pPr algn="l">
              <a:lnSpc>
                <a:spcPts val="2995"/>
              </a:lnSpc>
            </a:pPr>
            <a:r>
              <a:rPr lang="en-US" sz="2772" b="1">
                <a:solidFill>
                  <a:srgbClr val="000066"/>
                </a:solidFill>
                <a:latin typeface="Arial Bold"/>
                <a:ea typeface="Arial Bold"/>
                <a:cs typeface="Arial Bold"/>
                <a:sym typeface="Arial Bold"/>
              </a:rPr>
              <a:t>By attending this session, participants will:</a:t>
            </a:r>
          </a:p>
          <a:p>
            <a:pPr marL="473471" lvl="2" indent="-157824" algn="l">
              <a:lnSpc>
                <a:spcPts val="2763"/>
              </a:lnSpc>
              <a:buFont typeface="Arial"/>
              <a:buChar char="⚬"/>
            </a:pPr>
            <a:r>
              <a:rPr lang="en-US" sz="2558">
                <a:solidFill>
                  <a:srgbClr val="000000"/>
                </a:solidFill>
                <a:latin typeface="Arial"/>
                <a:ea typeface="Arial"/>
                <a:cs typeface="Arial"/>
                <a:sym typeface="Arial"/>
              </a:rPr>
              <a:t>Become aware of the potential for interaction among building components and mechanical systems.</a:t>
            </a:r>
          </a:p>
          <a:p>
            <a:pPr marL="473471" lvl="2" indent="-157824" algn="l">
              <a:lnSpc>
                <a:spcPts val="2763"/>
              </a:lnSpc>
              <a:buFont typeface="Arial"/>
              <a:buChar char="⚬"/>
            </a:pPr>
            <a:r>
              <a:rPr lang="en-US" sz="2558">
                <a:solidFill>
                  <a:srgbClr val="000000"/>
                </a:solidFill>
                <a:latin typeface="Arial"/>
                <a:ea typeface="Arial"/>
                <a:cs typeface="Arial"/>
                <a:sym typeface="Arial"/>
              </a:rPr>
              <a:t>Understand how air sealing a home can negatively affect indoor air quality. </a:t>
            </a:r>
          </a:p>
          <a:p>
            <a:pPr marL="473471" lvl="2" indent="-157824" algn="l">
              <a:lnSpc>
                <a:spcPts val="2763"/>
              </a:lnSpc>
              <a:buFont typeface="Arial"/>
              <a:buChar char="⚬"/>
            </a:pPr>
            <a:r>
              <a:rPr lang="en-US" sz="2558">
                <a:solidFill>
                  <a:srgbClr val="000000"/>
                </a:solidFill>
                <a:latin typeface="Arial"/>
                <a:ea typeface="Arial"/>
                <a:cs typeface="Arial"/>
                <a:sym typeface="Arial"/>
              </a:rPr>
              <a:t>Be able to recognize typical air leakage sites and know how to deal with them.</a:t>
            </a:r>
          </a:p>
        </p:txBody>
      </p:sp>
      <p:sp>
        <p:nvSpPr>
          <p:cNvPr id="7" name="TextBox 7"/>
          <p:cNvSpPr txBox="1"/>
          <p:nvPr/>
        </p:nvSpPr>
        <p:spPr>
          <a:xfrm>
            <a:off x="2097645" y="414925"/>
            <a:ext cx="5560907" cy="410369"/>
          </a:xfrm>
          <a:prstGeom prst="rect">
            <a:avLst/>
          </a:prstGeom>
        </p:spPr>
        <p:txBody>
          <a:bodyPr lIns="0" tIns="0" rIns="0" bIns="0" rtlCol="0" anchor="t">
            <a:spAutoFit/>
          </a:bodyPr>
          <a:lstStyle/>
          <a:p>
            <a:pPr algn="ctr">
              <a:lnSpc>
                <a:spcPts val="3225"/>
              </a:lnSpc>
            </a:pPr>
            <a:r>
              <a:rPr lang="en-US" sz="2950" dirty="0">
                <a:solidFill>
                  <a:srgbClr val="0070C0"/>
                </a:solidFill>
                <a:latin typeface="Arial"/>
                <a:ea typeface="Arial"/>
                <a:cs typeface="Arial"/>
                <a:sym typeface="Arial"/>
              </a:rPr>
              <a:t>Learning Objectives</a:t>
            </a:r>
            <a:endParaRPr lang="en-US" sz="2950" dirty="0"/>
          </a:p>
        </p:txBody>
      </p:sp>
      <p:sp>
        <p:nvSpPr>
          <p:cNvPr id="9" name="Date Placeholder 8">
            <a:extLst>
              <a:ext uri="{FF2B5EF4-FFF2-40B4-BE49-F238E27FC236}">
                <a16:creationId xmlns:a16="http://schemas.microsoft.com/office/drawing/2014/main" id="{C3DDC568-AB7D-43FC-AFCD-5DE830CA6533}"/>
              </a:ext>
            </a:extLst>
          </p:cNvPr>
          <p:cNvSpPr>
            <a:spLocks noGrp="1"/>
          </p:cNvSpPr>
          <p:nvPr>
            <p:ph type="dt" sz="half" idx="10"/>
          </p:nvPr>
        </p:nvSpPr>
        <p:spPr/>
        <p:txBody>
          <a:bodyPr/>
          <a:lstStyle/>
          <a:p>
            <a:fld id="{67552A76-C602-4B01-8966-B6DBC08D7E93}" type="datetime1">
              <a:rPr lang="en-US" smtClean="0"/>
              <a:t>9/23/2025</a:t>
            </a:fld>
            <a:endParaRPr lang="en-US"/>
          </a:p>
        </p:txBody>
      </p:sp>
      <p:sp>
        <p:nvSpPr>
          <p:cNvPr id="12" name="Footer Placeholder 1">
            <a:extLst>
              <a:ext uri="{FF2B5EF4-FFF2-40B4-BE49-F238E27FC236}">
                <a16:creationId xmlns:a16="http://schemas.microsoft.com/office/drawing/2014/main" id="{E6E7087B-DC07-B03A-1688-737CED550E93}"/>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3" name="Picture 12" descr="A group of people wearing hardhats&#10;&#10;AI-generated content may be incorrect.">
            <a:extLst>
              <a:ext uri="{FF2B5EF4-FFF2-40B4-BE49-F238E27FC236}">
                <a16:creationId xmlns:a16="http://schemas.microsoft.com/office/drawing/2014/main" id="{7012C19A-6C42-0FCA-B7CB-91587DB3E284}"/>
              </a:ext>
            </a:extLst>
          </p:cNvPr>
          <p:cNvPicPr>
            <a:picLocks noChangeAspect="1"/>
          </p:cNvPicPr>
          <p:nvPr/>
        </p:nvPicPr>
        <p:blipFill>
          <a:blip r:embed="rId3"/>
          <a:stretch>
            <a:fillRect/>
          </a:stretch>
        </p:blipFill>
        <p:spPr>
          <a:xfrm>
            <a:off x="8817020" y="298621"/>
            <a:ext cx="676836" cy="679081"/>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A494D3EC-D9FB-FED0-082B-FE4BCE12C9E0}"/>
              </a:ext>
            </a:extLst>
          </p:cNvPr>
          <p:cNvPicPr>
            <a:picLocks noChangeAspect="1"/>
          </p:cNvPicPr>
          <p:nvPr/>
        </p:nvPicPr>
        <p:blipFill>
          <a:blip r:embed="rId4"/>
          <a:stretch>
            <a:fillRect/>
          </a:stretch>
        </p:blipFill>
        <p:spPr>
          <a:xfrm>
            <a:off x="344444" y="296124"/>
            <a:ext cx="1680521" cy="519859"/>
          </a:xfrm>
          <a:prstGeom prst="rect">
            <a:avLst/>
          </a:prstGeom>
        </p:spPr>
      </p:pic>
      <p:sp>
        <p:nvSpPr>
          <p:cNvPr id="15" name="Rectangle 14">
            <a:extLst>
              <a:ext uri="{FF2B5EF4-FFF2-40B4-BE49-F238E27FC236}">
                <a16:creationId xmlns:a16="http://schemas.microsoft.com/office/drawing/2014/main" id="{7482FB85-F473-DB9E-7B53-F353D7270CC2}"/>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489EB622-4C41-3C07-E50A-1C10B73AAD7A}"/>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a:t>
            </a:fld>
            <a:endParaRPr lang="en-US" dirty="0">
              <a:solidFill>
                <a:schemeClr val="bg1"/>
              </a:solidFill>
              <a:latin typeface="Arial"/>
            </a:endParaRPr>
          </a:p>
        </p:txBody>
      </p:sp>
      <p:pic>
        <p:nvPicPr>
          <p:cNvPr id="17" name="Picture 16" descr="A black and white sign with black text&#10;&#10;AI-generated content may be incorrect.">
            <a:extLst>
              <a:ext uri="{FF2B5EF4-FFF2-40B4-BE49-F238E27FC236}">
                <a16:creationId xmlns:a16="http://schemas.microsoft.com/office/drawing/2014/main" id="{8812405D-6BB0-7356-D6BC-9C2AC8700417}"/>
              </a:ext>
            </a:extLst>
          </p:cNvPr>
          <p:cNvPicPr>
            <a:picLocks noChangeAspect="1"/>
          </p:cNvPicPr>
          <p:nvPr/>
        </p:nvPicPr>
        <p:blipFill>
          <a:blip r:embed="rId5"/>
          <a:stretch>
            <a:fillRect/>
          </a:stretch>
        </p:blipFill>
        <p:spPr>
          <a:xfrm>
            <a:off x="7806659" y="6708273"/>
            <a:ext cx="422103" cy="41843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593BAEBD-7971-F01A-47CB-CEB2C4B20978}"/>
              </a:ext>
            </a:extLst>
          </p:cNvPr>
          <p:cNvPicPr>
            <a:picLocks noChangeAspect="1"/>
          </p:cNvPicPr>
          <p:nvPr/>
        </p:nvPicPr>
        <p:blipFill>
          <a:blip r:embed="rId6"/>
          <a:stretch>
            <a:fillRect/>
          </a:stretch>
        </p:blipFill>
        <p:spPr>
          <a:xfrm>
            <a:off x="4170947" y="6731249"/>
            <a:ext cx="1149685" cy="285585"/>
          </a:xfrm>
          <a:prstGeom prst="rect">
            <a:avLst/>
          </a:prstGeom>
          <a:ln>
            <a:noFill/>
          </a:ln>
        </p:spPr>
      </p:pic>
      <p:pic>
        <p:nvPicPr>
          <p:cNvPr id="19" name="Picture 18" descr="A blue and grey logo&#10;&#10;AI-generated content may be incorrect.">
            <a:extLst>
              <a:ext uri="{FF2B5EF4-FFF2-40B4-BE49-F238E27FC236}">
                <a16:creationId xmlns:a16="http://schemas.microsoft.com/office/drawing/2014/main" id="{59632C1D-2B48-5EC9-D707-F8352863E7A7}"/>
              </a:ext>
            </a:extLst>
          </p:cNvPr>
          <p:cNvPicPr>
            <a:picLocks noChangeAspect="1"/>
          </p:cNvPicPr>
          <p:nvPr/>
        </p:nvPicPr>
        <p:blipFill>
          <a:blip r:embed="rId7"/>
          <a:stretch>
            <a:fillRect/>
          </a:stretch>
        </p:blipFill>
        <p:spPr>
          <a:xfrm>
            <a:off x="549842" y="6734930"/>
            <a:ext cx="1276685" cy="365119"/>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5363734" y="1057894"/>
            <a:ext cx="4226528" cy="1313968"/>
          </a:xfrm>
          <a:custGeom>
            <a:avLst/>
            <a:gdLst/>
            <a:ahLst/>
            <a:cxnLst/>
            <a:rect l="l" t="t" r="r" b="b"/>
            <a:pathLst>
              <a:path w="4226528" h="1463040">
                <a:moveTo>
                  <a:pt x="0" y="0"/>
                </a:moveTo>
                <a:lnTo>
                  <a:pt x="4226528" y="0"/>
                </a:lnTo>
                <a:lnTo>
                  <a:pt x="4226528" y="1463040"/>
                </a:lnTo>
                <a:lnTo>
                  <a:pt x="0" y="14630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5361289" y="2183912"/>
            <a:ext cx="4237208" cy="4066840"/>
            <a:chOff x="0" y="0"/>
            <a:chExt cx="5635413" cy="5635413"/>
          </a:xfrm>
        </p:grpSpPr>
        <p:sp>
          <p:nvSpPr>
            <p:cNvPr id="8" name="Freeform 8" descr="Photo displaying residential heating system thermocouples. "/>
            <p:cNvSpPr/>
            <p:nvPr/>
          </p:nvSpPr>
          <p:spPr>
            <a:xfrm>
              <a:off x="0" y="0"/>
              <a:ext cx="5635371" cy="5635371"/>
            </a:xfrm>
            <a:custGeom>
              <a:avLst/>
              <a:gdLst/>
              <a:ahLst/>
              <a:cxnLst/>
              <a:rect l="l" t="t" r="r" b="b"/>
              <a:pathLst>
                <a:path w="5635371" h="5635371">
                  <a:moveTo>
                    <a:pt x="0" y="0"/>
                  </a:moveTo>
                  <a:lnTo>
                    <a:pt x="5635371" y="0"/>
                  </a:lnTo>
                  <a:lnTo>
                    <a:pt x="5635371" y="5635371"/>
                  </a:lnTo>
                  <a:lnTo>
                    <a:pt x="0" y="5635371"/>
                  </a:lnTo>
                  <a:lnTo>
                    <a:pt x="0" y="0"/>
                  </a:lnTo>
                  <a:close/>
                </a:path>
              </a:pathLst>
            </a:custGeom>
            <a:blipFill>
              <a:blip r:embed="rId5"/>
              <a:stretch>
                <a:fillRect/>
              </a:stretch>
            </a:blipFill>
          </p:spPr>
        </p:sp>
      </p:grpSp>
      <p:grpSp>
        <p:nvGrpSpPr>
          <p:cNvPr id="9" name="Group 9"/>
          <p:cNvGrpSpPr/>
          <p:nvPr/>
        </p:nvGrpSpPr>
        <p:grpSpPr>
          <a:xfrm>
            <a:off x="1652" y="1057704"/>
            <a:ext cx="5361523" cy="5242384"/>
            <a:chOff x="0" y="0"/>
            <a:chExt cx="7333263" cy="7586133"/>
          </a:xfrm>
        </p:grpSpPr>
        <p:sp>
          <p:nvSpPr>
            <p:cNvPr id="10" name="Freeform 10" descr="Photo displaying grille cut into residential heating system return plenum. Return plenum sucks on barometric damper."/>
            <p:cNvSpPr/>
            <p:nvPr/>
          </p:nvSpPr>
          <p:spPr>
            <a:xfrm>
              <a:off x="0" y="0"/>
              <a:ext cx="7333234" cy="7586091"/>
            </a:xfrm>
            <a:custGeom>
              <a:avLst/>
              <a:gdLst/>
              <a:ahLst/>
              <a:cxnLst/>
              <a:rect l="l" t="t" r="r" b="b"/>
              <a:pathLst>
                <a:path w="7333234" h="7586091">
                  <a:moveTo>
                    <a:pt x="0" y="0"/>
                  </a:moveTo>
                  <a:lnTo>
                    <a:pt x="7333234" y="0"/>
                  </a:lnTo>
                  <a:lnTo>
                    <a:pt x="7333234" y="7586091"/>
                  </a:lnTo>
                  <a:lnTo>
                    <a:pt x="0" y="7586091"/>
                  </a:lnTo>
                  <a:lnTo>
                    <a:pt x="0" y="0"/>
                  </a:lnTo>
                  <a:close/>
                </a:path>
              </a:pathLst>
            </a:custGeom>
            <a:blipFill>
              <a:blip r:embed="rId6"/>
              <a:stretch>
                <a:fillRect t="-14444" b="-14445"/>
              </a:stretch>
            </a:blipFill>
          </p:spPr>
        </p:sp>
      </p:grpSp>
      <p:sp>
        <p:nvSpPr>
          <p:cNvPr id="11" name="TextBox 11"/>
          <p:cNvSpPr txBox="1"/>
          <p:nvPr/>
        </p:nvSpPr>
        <p:spPr>
          <a:xfrm>
            <a:off x="5825461" y="1245033"/>
            <a:ext cx="2987040" cy="935567"/>
          </a:xfrm>
          <a:prstGeom prst="rect">
            <a:avLst/>
          </a:prstGeom>
        </p:spPr>
        <p:txBody>
          <a:bodyPr lIns="0" tIns="0" rIns="0" bIns="0" rtlCol="0" anchor="t">
            <a:spAutoFit/>
          </a:bodyPr>
          <a:lstStyle/>
          <a:p>
            <a:pPr algn="ctr">
              <a:lnSpc>
                <a:spcPts val="5631"/>
              </a:lnSpc>
            </a:pPr>
            <a:r>
              <a:rPr lang="en-US" sz="4693" b="1">
                <a:solidFill>
                  <a:srgbClr val="FFFFFF"/>
                </a:solidFill>
                <a:latin typeface="Arial Bold"/>
                <a:ea typeface="Arial Bold"/>
                <a:cs typeface="Arial Bold"/>
                <a:sym typeface="Arial Bold"/>
              </a:rPr>
              <a:t>Danger!</a:t>
            </a:r>
          </a:p>
        </p:txBody>
      </p:sp>
      <p:sp>
        <p:nvSpPr>
          <p:cNvPr id="12" name="TextBox 12"/>
          <p:cNvSpPr txBox="1"/>
          <p:nvPr/>
        </p:nvSpPr>
        <p:spPr>
          <a:xfrm>
            <a:off x="1508406" y="257839"/>
            <a:ext cx="6746240" cy="423193"/>
          </a:xfrm>
          <a:prstGeom prst="rect">
            <a:avLst/>
          </a:prstGeom>
        </p:spPr>
        <p:txBody>
          <a:bodyPr lIns="0" tIns="0" rIns="0" bIns="0" rtlCol="0" anchor="t">
            <a:spAutoFit/>
          </a:bodyPr>
          <a:lstStyle/>
          <a:p>
            <a:pPr algn="ctr">
              <a:lnSpc>
                <a:spcPts val="3327"/>
              </a:lnSpc>
            </a:pPr>
            <a:r>
              <a:rPr lang="en-US" sz="2750" spc="105" dirty="0">
                <a:solidFill>
                  <a:srgbClr val="0070C0"/>
                </a:solidFill>
                <a:latin typeface="Arial"/>
                <a:ea typeface="Arial"/>
                <a:cs typeface="Arial"/>
                <a:sym typeface="Arial"/>
              </a:rPr>
              <a:t>More in the Basement</a:t>
            </a:r>
            <a:endParaRPr lang="en-US" sz="2750" spc="105" dirty="0">
              <a:solidFill>
                <a:srgbClr val="0070C0"/>
              </a:solidFill>
              <a:latin typeface="Arial"/>
              <a:ea typeface="Arial"/>
              <a:cs typeface="Arial"/>
            </a:endParaRPr>
          </a:p>
        </p:txBody>
      </p:sp>
      <p:grpSp>
        <p:nvGrpSpPr>
          <p:cNvPr id="13" name="Group 13"/>
          <p:cNvGrpSpPr/>
          <p:nvPr/>
        </p:nvGrpSpPr>
        <p:grpSpPr>
          <a:xfrm rot="25980">
            <a:off x="5502214" y="2665730"/>
            <a:ext cx="4276212" cy="19050"/>
            <a:chOff x="0" y="0"/>
            <a:chExt cx="5701616" cy="25400"/>
          </a:xfrm>
        </p:grpSpPr>
        <p:sp>
          <p:nvSpPr>
            <p:cNvPr id="14" name="Freeform 14"/>
            <p:cNvSpPr/>
            <p:nvPr/>
          </p:nvSpPr>
          <p:spPr>
            <a:xfrm>
              <a:off x="0" y="0"/>
              <a:ext cx="5701665" cy="25400"/>
            </a:xfrm>
            <a:custGeom>
              <a:avLst/>
              <a:gdLst/>
              <a:ahLst/>
              <a:cxnLst/>
              <a:rect l="l" t="t" r="r" b="b"/>
              <a:pathLst>
                <a:path w="5701665" h="25400">
                  <a:moveTo>
                    <a:pt x="12700" y="0"/>
                  </a:moveTo>
                  <a:lnTo>
                    <a:pt x="5688965" y="0"/>
                  </a:lnTo>
                  <a:cubicBezTo>
                    <a:pt x="5695950" y="0"/>
                    <a:pt x="5701665" y="5715"/>
                    <a:pt x="5701665" y="12700"/>
                  </a:cubicBezTo>
                  <a:cubicBezTo>
                    <a:pt x="5701665" y="19685"/>
                    <a:pt x="5695950" y="25400"/>
                    <a:pt x="5688965" y="25400"/>
                  </a:cubicBezTo>
                  <a:lnTo>
                    <a:pt x="12700" y="25400"/>
                  </a:lnTo>
                  <a:cubicBezTo>
                    <a:pt x="5715" y="25400"/>
                    <a:pt x="0" y="19685"/>
                    <a:pt x="0" y="12700"/>
                  </a:cubicBezTo>
                  <a:cubicBezTo>
                    <a:pt x="0" y="5715"/>
                    <a:pt x="5715" y="0"/>
                    <a:pt x="12700" y="0"/>
                  </a:cubicBezTo>
                  <a:close/>
                </a:path>
              </a:pathLst>
            </a:custGeom>
            <a:solidFill>
              <a:srgbClr val="FFFFFF"/>
            </a:solidFill>
          </p:spPr>
        </p:sp>
      </p:grpSp>
      <p:grpSp>
        <p:nvGrpSpPr>
          <p:cNvPr id="15" name="Group 15"/>
          <p:cNvGrpSpPr/>
          <p:nvPr/>
        </p:nvGrpSpPr>
        <p:grpSpPr>
          <a:xfrm>
            <a:off x="487680" y="2779871"/>
            <a:ext cx="4056221" cy="2909698"/>
            <a:chOff x="0" y="0"/>
            <a:chExt cx="5408295" cy="3879597"/>
          </a:xfrm>
        </p:grpSpPr>
        <p:sp>
          <p:nvSpPr>
            <p:cNvPr id="16" name="Freeform 16"/>
            <p:cNvSpPr/>
            <p:nvPr/>
          </p:nvSpPr>
          <p:spPr>
            <a:xfrm>
              <a:off x="0" y="0"/>
              <a:ext cx="5408295" cy="3879596"/>
            </a:xfrm>
            <a:custGeom>
              <a:avLst/>
              <a:gdLst/>
              <a:ahLst/>
              <a:cxnLst/>
              <a:rect l="l" t="t" r="r" b="b"/>
              <a:pathLst>
                <a:path w="5408295" h="3879596">
                  <a:moveTo>
                    <a:pt x="0" y="2145665"/>
                  </a:moveTo>
                  <a:lnTo>
                    <a:pt x="2591943" y="2145665"/>
                  </a:lnTo>
                  <a:lnTo>
                    <a:pt x="5408295" y="0"/>
                  </a:lnTo>
                  <a:lnTo>
                    <a:pt x="3702812" y="2145665"/>
                  </a:lnTo>
                  <a:lnTo>
                    <a:pt x="4443349" y="2145665"/>
                  </a:lnTo>
                  <a:lnTo>
                    <a:pt x="4443349" y="2434717"/>
                  </a:lnTo>
                  <a:lnTo>
                    <a:pt x="4443349" y="2868168"/>
                  </a:lnTo>
                  <a:lnTo>
                    <a:pt x="4443349" y="3879596"/>
                  </a:lnTo>
                  <a:lnTo>
                    <a:pt x="3702812" y="3879596"/>
                  </a:lnTo>
                  <a:lnTo>
                    <a:pt x="2591943" y="3879596"/>
                  </a:lnTo>
                  <a:lnTo>
                    <a:pt x="0" y="3879596"/>
                  </a:lnTo>
                  <a:lnTo>
                    <a:pt x="0" y="2868168"/>
                  </a:lnTo>
                  <a:lnTo>
                    <a:pt x="0" y="2434717"/>
                  </a:lnTo>
                  <a:close/>
                </a:path>
              </a:pathLst>
            </a:custGeom>
            <a:solidFill>
              <a:srgbClr val="FFFFFF">
                <a:alpha val="78039"/>
              </a:srgbClr>
            </a:solidFill>
          </p:spPr>
        </p:sp>
      </p:grpSp>
      <p:sp>
        <p:nvSpPr>
          <p:cNvPr id="17" name="TextBox 17"/>
          <p:cNvSpPr txBox="1"/>
          <p:nvPr/>
        </p:nvSpPr>
        <p:spPr>
          <a:xfrm>
            <a:off x="538480" y="4356576"/>
            <a:ext cx="3230880" cy="1282224"/>
          </a:xfrm>
          <a:prstGeom prst="rect">
            <a:avLst/>
          </a:prstGeom>
        </p:spPr>
        <p:txBody>
          <a:bodyPr lIns="0" tIns="0" rIns="0" bIns="0" rtlCol="0" anchor="t">
            <a:spAutoFit/>
          </a:bodyPr>
          <a:lstStyle/>
          <a:p>
            <a:pPr algn="l">
              <a:lnSpc>
                <a:spcPts val="2815"/>
              </a:lnSpc>
            </a:pPr>
            <a:r>
              <a:rPr lang="en-US" sz="2346">
                <a:solidFill>
                  <a:srgbClr val="000000"/>
                </a:solidFill>
                <a:latin typeface="Arial"/>
                <a:ea typeface="Arial"/>
                <a:cs typeface="Arial"/>
                <a:sym typeface="Arial"/>
              </a:rPr>
              <a:t>Grille cut into return plenum sucks on barometric damper.</a:t>
            </a:r>
          </a:p>
        </p:txBody>
      </p:sp>
      <p:grpSp>
        <p:nvGrpSpPr>
          <p:cNvPr id="18" name="Group 18"/>
          <p:cNvGrpSpPr/>
          <p:nvPr/>
        </p:nvGrpSpPr>
        <p:grpSpPr>
          <a:xfrm>
            <a:off x="6266017" y="4220369"/>
            <a:ext cx="3332511" cy="2200751"/>
            <a:chOff x="0" y="0"/>
            <a:chExt cx="4443349" cy="2934335"/>
          </a:xfrm>
        </p:grpSpPr>
        <p:sp>
          <p:nvSpPr>
            <p:cNvPr id="19" name="Freeform 19"/>
            <p:cNvSpPr/>
            <p:nvPr/>
          </p:nvSpPr>
          <p:spPr>
            <a:xfrm>
              <a:off x="0" y="0"/>
              <a:ext cx="4443349" cy="2934335"/>
            </a:xfrm>
            <a:custGeom>
              <a:avLst/>
              <a:gdLst/>
              <a:ahLst/>
              <a:cxnLst/>
              <a:rect l="l" t="t" r="r" b="b"/>
              <a:pathLst>
                <a:path w="4443349" h="2934335">
                  <a:moveTo>
                    <a:pt x="0" y="333375"/>
                  </a:moveTo>
                  <a:lnTo>
                    <a:pt x="2591943" y="333375"/>
                  </a:lnTo>
                  <a:lnTo>
                    <a:pt x="2500249" y="0"/>
                  </a:lnTo>
                  <a:lnTo>
                    <a:pt x="3702812" y="333375"/>
                  </a:lnTo>
                  <a:lnTo>
                    <a:pt x="4443349" y="333375"/>
                  </a:lnTo>
                  <a:lnTo>
                    <a:pt x="4443349" y="766826"/>
                  </a:lnTo>
                  <a:lnTo>
                    <a:pt x="4443349" y="1417066"/>
                  </a:lnTo>
                  <a:lnTo>
                    <a:pt x="4443349" y="2934335"/>
                  </a:lnTo>
                  <a:lnTo>
                    <a:pt x="3702812" y="2934335"/>
                  </a:lnTo>
                  <a:lnTo>
                    <a:pt x="2591943" y="2934335"/>
                  </a:lnTo>
                  <a:lnTo>
                    <a:pt x="0" y="2934335"/>
                  </a:lnTo>
                  <a:lnTo>
                    <a:pt x="0" y="1417066"/>
                  </a:lnTo>
                  <a:lnTo>
                    <a:pt x="0" y="766826"/>
                  </a:lnTo>
                  <a:close/>
                </a:path>
              </a:pathLst>
            </a:custGeom>
            <a:solidFill>
              <a:srgbClr val="FFFFFF">
                <a:alpha val="78039"/>
              </a:srgbClr>
            </a:solidFill>
          </p:spPr>
        </p:sp>
      </p:grpSp>
      <p:sp>
        <p:nvSpPr>
          <p:cNvPr id="20" name="TextBox 20"/>
          <p:cNvSpPr txBox="1"/>
          <p:nvPr/>
        </p:nvSpPr>
        <p:spPr>
          <a:xfrm>
            <a:off x="6316817" y="4437856"/>
            <a:ext cx="3230880" cy="1932464"/>
          </a:xfrm>
          <a:prstGeom prst="rect">
            <a:avLst/>
          </a:prstGeom>
        </p:spPr>
        <p:txBody>
          <a:bodyPr lIns="0" tIns="0" rIns="0" bIns="0" rtlCol="0" anchor="t">
            <a:spAutoFit/>
          </a:bodyPr>
          <a:lstStyle/>
          <a:p>
            <a:pPr algn="l">
              <a:lnSpc>
                <a:spcPts val="2560"/>
              </a:lnSpc>
            </a:pPr>
            <a:r>
              <a:rPr lang="en-US" sz="2133">
                <a:solidFill>
                  <a:srgbClr val="000000"/>
                </a:solidFill>
                <a:latin typeface="Arial"/>
                <a:ea typeface="Arial"/>
                <a:cs typeface="Arial"/>
                <a:sym typeface="Arial"/>
              </a:rPr>
              <a:t>Thermocouples shut off flame when backdrafting occurs, but real culprit is leaky return ductwork on furnace (not shown).</a:t>
            </a:r>
          </a:p>
        </p:txBody>
      </p:sp>
      <p:sp>
        <p:nvSpPr>
          <p:cNvPr id="22" name="TextBox 22"/>
          <p:cNvSpPr txBox="1"/>
          <p:nvPr/>
        </p:nvSpPr>
        <p:spPr>
          <a:xfrm>
            <a:off x="2225985" y="6061887"/>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Photos courtesy of The US Department of Energy</a:t>
            </a:r>
          </a:p>
        </p:txBody>
      </p:sp>
      <p:sp>
        <p:nvSpPr>
          <p:cNvPr id="23" name="Date Placeholder 22">
            <a:extLst>
              <a:ext uri="{FF2B5EF4-FFF2-40B4-BE49-F238E27FC236}">
                <a16:creationId xmlns:a16="http://schemas.microsoft.com/office/drawing/2014/main" id="{8722E33C-0C3E-4D15-9CFA-DC4C23EAE886}"/>
              </a:ext>
            </a:extLst>
          </p:cNvPr>
          <p:cNvSpPr>
            <a:spLocks noGrp="1"/>
          </p:cNvSpPr>
          <p:nvPr>
            <p:ph type="dt" sz="half" idx="10"/>
          </p:nvPr>
        </p:nvSpPr>
        <p:spPr/>
        <p:txBody>
          <a:bodyPr/>
          <a:lstStyle/>
          <a:p>
            <a:fld id="{40EF3BCF-0DFA-4458-8FB3-6714A9D5EA76}" type="datetime1">
              <a:rPr lang="en-US" smtClean="0"/>
              <a:t>9/23/2025</a:t>
            </a:fld>
            <a:endParaRPr lang="en-US"/>
          </a:p>
        </p:txBody>
      </p:sp>
      <p:sp>
        <p:nvSpPr>
          <p:cNvPr id="27" name="Footer Placeholder 1">
            <a:extLst>
              <a:ext uri="{FF2B5EF4-FFF2-40B4-BE49-F238E27FC236}">
                <a16:creationId xmlns:a16="http://schemas.microsoft.com/office/drawing/2014/main" id="{C60CB05E-9BE9-AC13-3509-6B67D8090295}"/>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9" name="Picture 28" descr="A group of people wearing hardhats&#10;&#10;AI-generated content may be incorrect.">
            <a:extLst>
              <a:ext uri="{FF2B5EF4-FFF2-40B4-BE49-F238E27FC236}">
                <a16:creationId xmlns:a16="http://schemas.microsoft.com/office/drawing/2014/main" id="{B7DEBEC6-37F7-2AFE-650C-9EC80D7D810D}"/>
              </a:ext>
            </a:extLst>
          </p:cNvPr>
          <p:cNvPicPr>
            <a:picLocks noChangeAspect="1"/>
          </p:cNvPicPr>
          <p:nvPr/>
        </p:nvPicPr>
        <p:blipFill>
          <a:blip r:embed="rId7"/>
          <a:stretch>
            <a:fillRect/>
          </a:stretch>
        </p:blipFill>
        <p:spPr>
          <a:xfrm>
            <a:off x="8817020" y="298621"/>
            <a:ext cx="676836" cy="679081"/>
          </a:xfrm>
          <a:prstGeom prst="rect">
            <a:avLst/>
          </a:prstGeom>
          <a:ln>
            <a:noFill/>
          </a:ln>
        </p:spPr>
      </p:pic>
      <p:pic>
        <p:nvPicPr>
          <p:cNvPr id="31" name="Picture 30" descr="A green text on a black background&#10;&#10;AI-generated content may be incorrect.">
            <a:extLst>
              <a:ext uri="{FF2B5EF4-FFF2-40B4-BE49-F238E27FC236}">
                <a16:creationId xmlns:a16="http://schemas.microsoft.com/office/drawing/2014/main" id="{3F4EBA2F-17C8-D976-AF04-DE08C782072E}"/>
              </a:ext>
            </a:extLst>
          </p:cNvPr>
          <p:cNvPicPr>
            <a:picLocks noChangeAspect="1"/>
          </p:cNvPicPr>
          <p:nvPr/>
        </p:nvPicPr>
        <p:blipFill>
          <a:blip r:embed="rId8"/>
          <a:stretch>
            <a:fillRect/>
          </a:stretch>
        </p:blipFill>
        <p:spPr>
          <a:xfrm>
            <a:off x="344444" y="296124"/>
            <a:ext cx="1680521" cy="519859"/>
          </a:xfrm>
          <a:prstGeom prst="rect">
            <a:avLst/>
          </a:prstGeom>
        </p:spPr>
      </p:pic>
      <p:sp>
        <p:nvSpPr>
          <p:cNvPr id="33" name="Rectangle 32">
            <a:extLst>
              <a:ext uri="{FF2B5EF4-FFF2-40B4-BE49-F238E27FC236}">
                <a16:creationId xmlns:a16="http://schemas.microsoft.com/office/drawing/2014/main" id="{007298EE-09F9-8C54-D816-C4200B949304}"/>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35" name="Slide Number Placeholder 2">
            <a:extLst>
              <a:ext uri="{FF2B5EF4-FFF2-40B4-BE49-F238E27FC236}">
                <a16:creationId xmlns:a16="http://schemas.microsoft.com/office/drawing/2014/main" id="{829947C2-A6F4-6B42-6450-D40573D7645C}"/>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20</a:t>
            </a:fld>
            <a:endParaRPr lang="en-US" dirty="0">
              <a:solidFill>
                <a:schemeClr val="bg1"/>
              </a:solidFill>
              <a:latin typeface="Arial"/>
            </a:endParaRPr>
          </a:p>
        </p:txBody>
      </p:sp>
      <p:pic>
        <p:nvPicPr>
          <p:cNvPr id="37" name="Picture 36" descr="A black and white sign with black text&#10;&#10;AI-generated content may be incorrect.">
            <a:extLst>
              <a:ext uri="{FF2B5EF4-FFF2-40B4-BE49-F238E27FC236}">
                <a16:creationId xmlns:a16="http://schemas.microsoft.com/office/drawing/2014/main" id="{D83591C9-4B85-6293-9398-CA110AC22A28}"/>
              </a:ext>
            </a:extLst>
          </p:cNvPr>
          <p:cNvPicPr>
            <a:picLocks noChangeAspect="1"/>
          </p:cNvPicPr>
          <p:nvPr/>
        </p:nvPicPr>
        <p:blipFill>
          <a:blip r:embed="rId9"/>
          <a:stretch>
            <a:fillRect/>
          </a:stretch>
        </p:blipFill>
        <p:spPr>
          <a:xfrm>
            <a:off x="7806659" y="6708273"/>
            <a:ext cx="422103" cy="418432"/>
          </a:xfrm>
          <a:prstGeom prst="rect">
            <a:avLst/>
          </a:prstGeom>
          <a:ln>
            <a:noFill/>
          </a:ln>
        </p:spPr>
      </p:pic>
      <p:pic>
        <p:nvPicPr>
          <p:cNvPr id="39" name="Picture 38" descr="A green text on a white background&#10;&#10;AI-generated content may be incorrect.">
            <a:extLst>
              <a:ext uri="{FF2B5EF4-FFF2-40B4-BE49-F238E27FC236}">
                <a16:creationId xmlns:a16="http://schemas.microsoft.com/office/drawing/2014/main" id="{E45DB86C-D11C-22E3-E64B-68989244115D}"/>
              </a:ext>
            </a:extLst>
          </p:cNvPr>
          <p:cNvPicPr>
            <a:picLocks noChangeAspect="1"/>
          </p:cNvPicPr>
          <p:nvPr/>
        </p:nvPicPr>
        <p:blipFill>
          <a:blip r:embed="rId10"/>
          <a:stretch>
            <a:fillRect/>
          </a:stretch>
        </p:blipFill>
        <p:spPr>
          <a:xfrm>
            <a:off x="4170947" y="6731249"/>
            <a:ext cx="1149685" cy="285585"/>
          </a:xfrm>
          <a:prstGeom prst="rect">
            <a:avLst/>
          </a:prstGeom>
          <a:ln>
            <a:noFill/>
          </a:ln>
        </p:spPr>
      </p:pic>
      <p:pic>
        <p:nvPicPr>
          <p:cNvPr id="41" name="Picture 40" descr="A blue and grey logo&#10;&#10;AI-generated content may be incorrect.">
            <a:extLst>
              <a:ext uri="{FF2B5EF4-FFF2-40B4-BE49-F238E27FC236}">
                <a16:creationId xmlns:a16="http://schemas.microsoft.com/office/drawing/2014/main" id="{901075F0-6DB4-56F7-7E04-9E10E9B5E989}"/>
              </a:ext>
            </a:extLst>
          </p:cNvPr>
          <p:cNvPicPr>
            <a:picLocks noChangeAspect="1"/>
          </p:cNvPicPr>
          <p:nvPr/>
        </p:nvPicPr>
        <p:blipFill>
          <a:blip r:embed="rId11"/>
          <a:stretch>
            <a:fillRect/>
          </a:stretch>
        </p:blipFill>
        <p:spPr>
          <a:xfrm>
            <a:off x="549842" y="6734930"/>
            <a:ext cx="1276685" cy="365119"/>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329609" y="1004186"/>
            <a:ext cx="9103360" cy="5310293"/>
            <a:chOff x="0" y="0"/>
            <a:chExt cx="12137813" cy="7080391"/>
          </a:xfrm>
        </p:grpSpPr>
        <p:sp>
          <p:nvSpPr>
            <p:cNvPr id="7" name="Freeform 7" descr="Photo of large residential house with cutaway of the garage displaying many building pollutants such as paint and concrete."/>
            <p:cNvSpPr/>
            <p:nvPr/>
          </p:nvSpPr>
          <p:spPr>
            <a:xfrm>
              <a:off x="0" y="0"/>
              <a:ext cx="12137771" cy="7080377"/>
            </a:xfrm>
            <a:custGeom>
              <a:avLst/>
              <a:gdLst/>
              <a:ahLst/>
              <a:cxnLst/>
              <a:rect l="l" t="t" r="r" b="b"/>
              <a:pathLst>
                <a:path w="12137771" h="7080377">
                  <a:moveTo>
                    <a:pt x="0" y="0"/>
                  </a:moveTo>
                  <a:lnTo>
                    <a:pt x="12137771" y="0"/>
                  </a:lnTo>
                  <a:lnTo>
                    <a:pt x="12137771" y="7080377"/>
                  </a:lnTo>
                  <a:lnTo>
                    <a:pt x="0" y="7080377"/>
                  </a:lnTo>
                  <a:lnTo>
                    <a:pt x="0" y="0"/>
                  </a:lnTo>
                  <a:close/>
                </a:path>
              </a:pathLst>
            </a:custGeom>
            <a:blipFill>
              <a:blip r:embed="rId3"/>
              <a:stretch>
                <a:fillRect/>
              </a:stretch>
            </a:blipFill>
          </p:spPr>
        </p:sp>
      </p:grpSp>
      <p:sp>
        <p:nvSpPr>
          <p:cNvPr id="8" name="TextBox 8"/>
          <p:cNvSpPr txBox="1"/>
          <p:nvPr/>
        </p:nvSpPr>
        <p:spPr>
          <a:xfrm>
            <a:off x="1667894" y="353533"/>
            <a:ext cx="6421120" cy="423193"/>
          </a:xfrm>
          <a:prstGeom prst="rect">
            <a:avLst/>
          </a:prstGeom>
        </p:spPr>
        <p:txBody>
          <a:bodyPr lIns="0" tIns="0" rIns="0" bIns="0" rtlCol="0" anchor="t">
            <a:spAutoFit/>
          </a:bodyPr>
          <a:lstStyle/>
          <a:p>
            <a:pPr algn="ctr">
              <a:lnSpc>
                <a:spcPts val="3327"/>
              </a:lnSpc>
            </a:pPr>
            <a:r>
              <a:rPr lang="en-US" sz="2750" spc="105" dirty="0">
                <a:solidFill>
                  <a:srgbClr val="0070C0"/>
                </a:solidFill>
                <a:latin typeface="Arial"/>
                <a:ea typeface="Arial"/>
                <a:cs typeface="Arial"/>
                <a:sym typeface="Arial"/>
              </a:rPr>
              <a:t>In the Garage</a:t>
            </a:r>
            <a:endParaRPr lang="en-US" sz="2750" dirty="0">
              <a:solidFill>
                <a:srgbClr val="0070C0"/>
              </a:solidFill>
            </a:endParaRPr>
          </a:p>
        </p:txBody>
      </p:sp>
      <p:sp>
        <p:nvSpPr>
          <p:cNvPr id="9" name="Freeform 9"/>
          <p:cNvSpPr/>
          <p:nvPr/>
        </p:nvSpPr>
        <p:spPr>
          <a:xfrm>
            <a:off x="4056191" y="3649505"/>
            <a:ext cx="2945320" cy="2646903"/>
          </a:xfrm>
          <a:custGeom>
            <a:avLst/>
            <a:gdLst/>
            <a:ahLst/>
            <a:cxnLst/>
            <a:rect l="l" t="t" r="r" b="b"/>
            <a:pathLst>
              <a:path w="2945320" h="2646903">
                <a:moveTo>
                  <a:pt x="0" y="0"/>
                </a:moveTo>
                <a:lnTo>
                  <a:pt x="2945320" y="0"/>
                </a:lnTo>
                <a:lnTo>
                  <a:pt x="2945320" y="2646903"/>
                </a:lnTo>
                <a:lnTo>
                  <a:pt x="0" y="2646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4304060" y="3858201"/>
            <a:ext cx="2275840" cy="2224699"/>
            <a:chOff x="0" y="0"/>
            <a:chExt cx="3034453" cy="2966265"/>
          </a:xfrm>
        </p:grpSpPr>
        <p:sp>
          <p:nvSpPr>
            <p:cNvPr id="11" name="Freeform 11" descr="chapel st 053.jpg"/>
            <p:cNvSpPr/>
            <p:nvPr/>
          </p:nvSpPr>
          <p:spPr>
            <a:xfrm>
              <a:off x="0" y="0"/>
              <a:ext cx="3034411" cy="2966212"/>
            </a:xfrm>
            <a:custGeom>
              <a:avLst/>
              <a:gdLst/>
              <a:ahLst/>
              <a:cxnLst/>
              <a:rect l="l" t="t" r="r" b="b"/>
              <a:pathLst>
                <a:path w="3034411" h="2966212">
                  <a:moveTo>
                    <a:pt x="0" y="0"/>
                  </a:moveTo>
                  <a:lnTo>
                    <a:pt x="3034411" y="0"/>
                  </a:lnTo>
                  <a:lnTo>
                    <a:pt x="3034411" y="2966212"/>
                  </a:lnTo>
                  <a:lnTo>
                    <a:pt x="0" y="2966212"/>
                  </a:lnTo>
                  <a:lnTo>
                    <a:pt x="0" y="0"/>
                  </a:lnTo>
                  <a:close/>
                </a:path>
              </a:pathLst>
            </a:custGeom>
            <a:blipFill>
              <a:blip r:embed="rId6"/>
              <a:stretch>
                <a:fillRect t="-7" r="-1" b="-9"/>
              </a:stretch>
            </a:blipFill>
          </p:spPr>
        </p:sp>
      </p:grpSp>
      <p:sp>
        <p:nvSpPr>
          <p:cNvPr id="12" name="TextBox 12"/>
          <p:cNvSpPr txBox="1"/>
          <p:nvPr/>
        </p:nvSpPr>
        <p:spPr>
          <a:xfrm>
            <a:off x="331263" y="5966195"/>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 courtesy of The US Department of Energy</a:t>
            </a:r>
          </a:p>
        </p:txBody>
      </p:sp>
      <p:sp>
        <p:nvSpPr>
          <p:cNvPr id="13" name="Date Placeholder 12">
            <a:extLst>
              <a:ext uri="{FF2B5EF4-FFF2-40B4-BE49-F238E27FC236}">
                <a16:creationId xmlns:a16="http://schemas.microsoft.com/office/drawing/2014/main" id="{E2EE5C32-C1A6-47E3-8E01-2DA2EEE71C39}"/>
              </a:ext>
            </a:extLst>
          </p:cNvPr>
          <p:cNvSpPr>
            <a:spLocks noGrp="1"/>
          </p:cNvSpPr>
          <p:nvPr>
            <p:ph type="dt" sz="half" idx="10"/>
          </p:nvPr>
        </p:nvSpPr>
        <p:spPr/>
        <p:txBody>
          <a:bodyPr/>
          <a:lstStyle/>
          <a:p>
            <a:fld id="{1BA6C592-B679-4D41-A11F-512729F77D0B}" type="datetime1">
              <a:rPr lang="en-US" smtClean="0"/>
              <a:t>9/23/2025</a:t>
            </a:fld>
            <a:endParaRPr lang="en-US"/>
          </a:p>
        </p:txBody>
      </p:sp>
      <p:sp>
        <p:nvSpPr>
          <p:cNvPr id="17" name="Footer Placeholder 1">
            <a:extLst>
              <a:ext uri="{FF2B5EF4-FFF2-40B4-BE49-F238E27FC236}">
                <a16:creationId xmlns:a16="http://schemas.microsoft.com/office/drawing/2014/main" id="{5CE0E534-682E-3141-3DF4-D4807658B7ED}"/>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9" name="Picture 18" descr="A group of people wearing hardhats&#10;&#10;AI-generated content may be incorrect.">
            <a:extLst>
              <a:ext uri="{FF2B5EF4-FFF2-40B4-BE49-F238E27FC236}">
                <a16:creationId xmlns:a16="http://schemas.microsoft.com/office/drawing/2014/main" id="{17EC21B4-93B3-7661-B893-3860C37BA3CA}"/>
              </a:ext>
            </a:extLst>
          </p:cNvPr>
          <p:cNvPicPr>
            <a:picLocks noChangeAspect="1"/>
          </p:cNvPicPr>
          <p:nvPr/>
        </p:nvPicPr>
        <p:blipFill>
          <a:blip r:embed="rId7"/>
          <a:stretch>
            <a:fillRect/>
          </a:stretch>
        </p:blipFill>
        <p:spPr>
          <a:xfrm>
            <a:off x="8817020" y="298621"/>
            <a:ext cx="676836" cy="679081"/>
          </a:xfrm>
          <a:prstGeom prst="rect">
            <a:avLst/>
          </a:prstGeom>
          <a:ln>
            <a:noFill/>
          </a:ln>
        </p:spPr>
      </p:pic>
      <p:pic>
        <p:nvPicPr>
          <p:cNvPr id="21" name="Picture 20" descr="A green text on a black background&#10;&#10;AI-generated content may be incorrect.">
            <a:extLst>
              <a:ext uri="{FF2B5EF4-FFF2-40B4-BE49-F238E27FC236}">
                <a16:creationId xmlns:a16="http://schemas.microsoft.com/office/drawing/2014/main" id="{0D8A4CFF-D802-0721-6333-115ACB9CE049}"/>
              </a:ext>
            </a:extLst>
          </p:cNvPr>
          <p:cNvPicPr>
            <a:picLocks noChangeAspect="1"/>
          </p:cNvPicPr>
          <p:nvPr/>
        </p:nvPicPr>
        <p:blipFill>
          <a:blip r:embed="rId8"/>
          <a:stretch>
            <a:fillRect/>
          </a:stretch>
        </p:blipFill>
        <p:spPr>
          <a:xfrm>
            <a:off x="344444" y="296124"/>
            <a:ext cx="1680521" cy="519859"/>
          </a:xfrm>
          <a:prstGeom prst="rect">
            <a:avLst/>
          </a:prstGeom>
        </p:spPr>
      </p:pic>
      <p:sp>
        <p:nvSpPr>
          <p:cNvPr id="23" name="Rectangle 22">
            <a:extLst>
              <a:ext uri="{FF2B5EF4-FFF2-40B4-BE49-F238E27FC236}">
                <a16:creationId xmlns:a16="http://schemas.microsoft.com/office/drawing/2014/main" id="{07844B43-D6FF-84B7-9EB2-493B9F77B858}"/>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5" name="Slide Number Placeholder 2">
            <a:extLst>
              <a:ext uri="{FF2B5EF4-FFF2-40B4-BE49-F238E27FC236}">
                <a16:creationId xmlns:a16="http://schemas.microsoft.com/office/drawing/2014/main" id="{7A1B8F3B-9829-E3A0-886C-51E35A27831C}"/>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21</a:t>
            </a:fld>
            <a:endParaRPr lang="en-US" dirty="0">
              <a:solidFill>
                <a:schemeClr val="bg1"/>
              </a:solidFill>
              <a:latin typeface="Arial"/>
            </a:endParaRPr>
          </a:p>
        </p:txBody>
      </p:sp>
      <p:pic>
        <p:nvPicPr>
          <p:cNvPr id="27" name="Picture 26" descr="A black and white sign with black text&#10;&#10;AI-generated content may be incorrect.">
            <a:extLst>
              <a:ext uri="{FF2B5EF4-FFF2-40B4-BE49-F238E27FC236}">
                <a16:creationId xmlns:a16="http://schemas.microsoft.com/office/drawing/2014/main" id="{C26A2718-C4F5-D8BA-4531-FAA09706CD09}"/>
              </a:ext>
            </a:extLst>
          </p:cNvPr>
          <p:cNvPicPr>
            <a:picLocks noChangeAspect="1"/>
          </p:cNvPicPr>
          <p:nvPr/>
        </p:nvPicPr>
        <p:blipFill>
          <a:blip r:embed="rId9"/>
          <a:stretch>
            <a:fillRect/>
          </a:stretch>
        </p:blipFill>
        <p:spPr>
          <a:xfrm>
            <a:off x="7806659" y="6708273"/>
            <a:ext cx="422103" cy="418432"/>
          </a:xfrm>
          <a:prstGeom prst="rect">
            <a:avLst/>
          </a:prstGeom>
          <a:ln>
            <a:noFill/>
          </a:ln>
        </p:spPr>
      </p:pic>
      <p:pic>
        <p:nvPicPr>
          <p:cNvPr id="29" name="Picture 28" descr="A green text on a white background&#10;&#10;AI-generated content may be incorrect.">
            <a:extLst>
              <a:ext uri="{FF2B5EF4-FFF2-40B4-BE49-F238E27FC236}">
                <a16:creationId xmlns:a16="http://schemas.microsoft.com/office/drawing/2014/main" id="{C1EB7679-8D52-A3C0-F91D-B4FCF9593A6B}"/>
              </a:ext>
            </a:extLst>
          </p:cNvPr>
          <p:cNvPicPr>
            <a:picLocks noChangeAspect="1"/>
          </p:cNvPicPr>
          <p:nvPr/>
        </p:nvPicPr>
        <p:blipFill>
          <a:blip r:embed="rId10"/>
          <a:stretch>
            <a:fillRect/>
          </a:stretch>
        </p:blipFill>
        <p:spPr>
          <a:xfrm>
            <a:off x="4170947" y="6731249"/>
            <a:ext cx="1149685" cy="285585"/>
          </a:xfrm>
          <a:prstGeom prst="rect">
            <a:avLst/>
          </a:prstGeom>
          <a:ln>
            <a:noFill/>
          </a:ln>
        </p:spPr>
      </p:pic>
      <p:pic>
        <p:nvPicPr>
          <p:cNvPr id="31" name="Picture 30" descr="A blue and grey logo&#10;&#10;AI-generated content may be incorrect.">
            <a:extLst>
              <a:ext uri="{FF2B5EF4-FFF2-40B4-BE49-F238E27FC236}">
                <a16:creationId xmlns:a16="http://schemas.microsoft.com/office/drawing/2014/main" id="{CB376F80-31D8-78C8-3136-E61A59F9B06F}"/>
              </a:ext>
            </a:extLst>
          </p:cNvPr>
          <p:cNvPicPr>
            <a:picLocks noChangeAspect="1"/>
          </p:cNvPicPr>
          <p:nvPr/>
        </p:nvPicPr>
        <p:blipFill>
          <a:blip r:embed="rId11"/>
          <a:stretch>
            <a:fillRect/>
          </a:stretch>
        </p:blipFill>
        <p:spPr>
          <a:xfrm>
            <a:off x="549842" y="6734930"/>
            <a:ext cx="1276685" cy="365119"/>
          </a:xfrm>
          <a:prstGeom prst="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325120" y="1219200"/>
            <a:ext cx="4551680" cy="5039360"/>
            <a:chOff x="0" y="0"/>
            <a:chExt cx="6068907" cy="6719147"/>
          </a:xfrm>
        </p:grpSpPr>
        <p:sp>
          <p:nvSpPr>
            <p:cNvPr id="7" name="Freeform 7" descr="Photo of a residential kitchen stove."/>
            <p:cNvSpPr/>
            <p:nvPr/>
          </p:nvSpPr>
          <p:spPr>
            <a:xfrm>
              <a:off x="0" y="0"/>
              <a:ext cx="6068949" cy="6719189"/>
            </a:xfrm>
            <a:custGeom>
              <a:avLst/>
              <a:gdLst/>
              <a:ahLst/>
              <a:cxnLst/>
              <a:rect l="l" t="t" r="r" b="b"/>
              <a:pathLst>
                <a:path w="6068949" h="6719189">
                  <a:moveTo>
                    <a:pt x="0" y="0"/>
                  </a:moveTo>
                  <a:lnTo>
                    <a:pt x="6068949" y="0"/>
                  </a:lnTo>
                  <a:lnTo>
                    <a:pt x="6068949" y="6719189"/>
                  </a:lnTo>
                  <a:lnTo>
                    <a:pt x="0" y="6719189"/>
                  </a:lnTo>
                  <a:lnTo>
                    <a:pt x="0" y="0"/>
                  </a:lnTo>
                  <a:close/>
                </a:path>
              </a:pathLst>
            </a:custGeom>
            <a:blipFill>
              <a:blip r:embed="rId3"/>
              <a:stretch>
                <a:fillRect t="-179" b="-178"/>
              </a:stretch>
            </a:blipFill>
          </p:spPr>
        </p:sp>
      </p:grpSp>
      <p:grpSp>
        <p:nvGrpSpPr>
          <p:cNvPr id="8" name="Group 8"/>
          <p:cNvGrpSpPr/>
          <p:nvPr/>
        </p:nvGrpSpPr>
        <p:grpSpPr>
          <a:xfrm>
            <a:off x="4958080" y="1219200"/>
            <a:ext cx="4143586" cy="5039360"/>
            <a:chOff x="0" y="0"/>
            <a:chExt cx="5524781" cy="6719147"/>
          </a:xfrm>
        </p:grpSpPr>
        <p:sp>
          <p:nvSpPr>
            <p:cNvPr id="9" name="Freeform 9" descr="Photo of a residential bathroom ceiling displaying mold."/>
            <p:cNvSpPr/>
            <p:nvPr/>
          </p:nvSpPr>
          <p:spPr>
            <a:xfrm>
              <a:off x="0" y="0"/>
              <a:ext cx="5524754" cy="6719189"/>
            </a:xfrm>
            <a:custGeom>
              <a:avLst/>
              <a:gdLst/>
              <a:ahLst/>
              <a:cxnLst/>
              <a:rect l="l" t="t" r="r" b="b"/>
              <a:pathLst>
                <a:path w="5524754" h="6719189">
                  <a:moveTo>
                    <a:pt x="0" y="0"/>
                  </a:moveTo>
                  <a:lnTo>
                    <a:pt x="5524754" y="0"/>
                  </a:lnTo>
                  <a:lnTo>
                    <a:pt x="5524754" y="6719189"/>
                  </a:lnTo>
                  <a:lnTo>
                    <a:pt x="0" y="6719189"/>
                  </a:lnTo>
                  <a:lnTo>
                    <a:pt x="0" y="0"/>
                  </a:lnTo>
                  <a:close/>
                </a:path>
              </a:pathLst>
            </a:custGeom>
            <a:blipFill>
              <a:blip r:embed="rId4"/>
              <a:stretch>
                <a:fillRect l="-1253" r="-1253"/>
              </a:stretch>
            </a:blipFill>
          </p:spPr>
        </p:sp>
      </p:grpSp>
      <p:sp>
        <p:nvSpPr>
          <p:cNvPr id="10" name="TextBox 10"/>
          <p:cNvSpPr txBox="1"/>
          <p:nvPr/>
        </p:nvSpPr>
        <p:spPr>
          <a:xfrm>
            <a:off x="1667894" y="321635"/>
            <a:ext cx="6421120" cy="423193"/>
          </a:xfrm>
          <a:prstGeom prst="rect">
            <a:avLst/>
          </a:prstGeom>
        </p:spPr>
        <p:txBody>
          <a:bodyPr lIns="0" tIns="0" rIns="0" bIns="0" rtlCol="0" anchor="t">
            <a:spAutoFit/>
          </a:bodyPr>
          <a:lstStyle/>
          <a:p>
            <a:pPr algn="ctr">
              <a:lnSpc>
                <a:spcPts val="3327"/>
              </a:lnSpc>
            </a:pPr>
            <a:r>
              <a:rPr lang="en-US" sz="2750" spc="105">
                <a:solidFill>
                  <a:srgbClr val="0070C0"/>
                </a:solidFill>
                <a:latin typeface="Arial"/>
                <a:ea typeface="Arial"/>
                <a:cs typeface="Arial"/>
                <a:sym typeface="Arial"/>
              </a:rPr>
              <a:t>In the Kitchen and Bathroom</a:t>
            </a:r>
            <a:endParaRPr lang="en-US" sz="2750">
              <a:solidFill>
                <a:srgbClr val="0070C0"/>
              </a:solidFill>
              <a:ea typeface="Calibri"/>
              <a:cs typeface="Calibri"/>
            </a:endParaRPr>
          </a:p>
        </p:txBody>
      </p:sp>
      <p:grpSp>
        <p:nvGrpSpPr>
          <p:cNvPr id="11" name="Group 11"/>
          <p:cNvGrpSpPr/>
          <p:nvPr/>
        </p:nvGrpSpPr>
        <p:grpSpPr>
          <a:xfrm rot="19335">
            <a:off x="2091011" y="4046643"/>
            <a:ext cx="5739220" cy="19050"/>
            <a:chOff x="0" y="0"/>
            <a:chExt cx="7652293" cy="25400"/>
          </a:xfrm>
        </p:grpSpPr>
        <p:sp>
          <p:nvSpPr>
            <p:cNvPr id="12" name="Freeform 12"/>
            <p:cNvSpPr/>
            <p:nvPr/>
          </p:nvSpPr>
          <p:spPr>
            <a:xfrm>
              <a:off x="0" y="0"/>
              <a:ext cx="7652258" cy="25400"/>
            </a:xfrm>
            <a:custGeom>
              <a:avLst/>
              <a:gdLst/>
              <a:ahLst/>
              <a:cxnLst/>
              <a:rect l="l" t="t" r="r" b="b"/>
              <a:pathLst>
                <a:path w="7652258" h="25400">
                  <a:moveTo>
                    <a:pt x="12700" y="0"/>
                  </a:moveTo>
                  <a:lnTo>
                    <a:pt x="7639558" y="0"/>
                  </a:lnTo>
                  <a:cubicBezTo>
                    <a:pt x="7646543" y="0"/>
                    <a:pt x="7652258" y="5715"/>
                    <a:pt x="7652258" y="12700"/>
                  </a:cubicBezTo>
                  <a:cubicBezTo>
                    <a:pt x="7652258" y="19685"/>
                    <a:pt x="7646543" y="25400"/>
                    <a:pt x="7639558" y="25400"/>
                  </a:cubicBezTo>
                  <a:lnTo>
                    <a:pt x="12700" y="25400"/>
                  </a:lnTo>
                  <a:cubicBezTo>
                    <a:pt x="5715" y="25400"/>
                    <a:pt x="0" y="19685"/>
                    <a:pt x="0" y="12700"/>
                  </a:cubicBezTo>
                  <a:cubicBezTo>
                    <a:pt x="0" y="5715"/>
                    <a:pt x="5715" y="0"/>
                    <a:pt x="12700" y="0"/>
                  </a:cubicBezTo>
                  <a:close/>
                </a:path>
              </a:pathLst>
            </a:custGeom>
            <a:solidFill>
              <a:srgbClr val="FFFFFF"/>
            </a:solidFill>
          </p:spPr>
        </p:sp>
      </p:grpSp>
      <p:sp>
        <p:nvSpPr>
          <p:cNvPr id="13" name="TextBox 13"/>
          <p:cNvSpPr txBox="1"/>
          <p:nvPr/>
        </p:nvSpPr>
        <p:spPr>
          <a:xfrm>
            <a:off x="487680" y="897890"/>
            <a:ext cx="6746240" cy="300990"/>
          </a:xfrm>
          <a:prstGeom prst="rect">
            <a:avLst/>
          </a:prstGeom>
        </p:spPr>
        <p:txBody>
          <a:bodyPr lIns="0" tIns="0" rIns="0" bIns="0" rtlCol="0" anchor="t">
            <a:spAutoFit/>
          </a:bodyPr>
          <a:lstStyle/>
          <a:p>
            <a:pPr algn="l">
              <a:lnSpc>
                <a:spcPts val="1534"/>
              </a:lnSpc>
            </a:pPr>
            <a:r>
              <a:rPr lang="en-US" sz="1279">
                <a:solidFill>
                  <a:srgbClr val="FFFFFF"/>
                </a:solidFill>
                <a:latin typeface="Arial"/>
                <a:ea typeface="Arial"/>
                <a:cs typeface="Arial"/>
                <a:sym typeface="Arial"/>
              </a:rPr>
              <a:t>House as a system</a:t>
            </a:r>
          </a:p>
        </p:txBody>
      </p:sp>
      <p:sp>
        <p:nvSpPr>
          <p:cNvPr id="14" name="Date Placeholder 13">
            <a:extLst>
              <a:ext uri="{FF2B5EF4-FFF2-40B4-BE49-F238E27FC236}">
                <a16:creationId xmlns:a16="http://schemas.microsoft.com/office/drawing/2014/main" id="{F64B8A6B-12F0-4D23-A7C6-6BD83DCA754C}"/>
              </a:ext>
            </a:extLst>
          </p:cNvPr>
          <p:cNvSpPr>
            <a:spLocks noGrp="1"/>
          </p:cNvSpPr>
          <p:nvPr>
            <p:ph type="dt" sz="half" idx="10"/>
          </p:nvPr>
        </p:nvSpPr>
        <p:spPr/>
        <p:txBody>
          <a:bodyPr/>
          <a:lstStyle/>
          <a:p>
            <a:fld id="{3EC963C0-3837-4790-94C3-D9B1CB840E3E}" type="datetime1">
              <a:rPr lang="en-US" smtClean="0"/>
              <a:t>9/23/2025</a:t>
            </a:fld>
            <a:endParaRPr lang="en-US"/>
          </a:p>
        </p:txBody>
      </p:sp>
      <p:sp>
        <p:nvSpPr>
          <p:cNvPr id="18" name="Footer Placeholder 1">
            <a:extLst>
              <a:ext uri="{FF2B5EF4-FFF2-40B4-BE49-F238E27FC236}">
                <a16:creationId xmlns:a16="http://schemas.microsoft.com/office/drawing/2014/main" id="{A5510DC6-D178-47FA-4B5D-E0562AD1753B}"/>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0" name="Picture 19" descr="A group of people wearing hardhats&#10;&#10;AI-generated content may be incorrect.">
            <a:extLst>
              <a:ext uri="{FF2B5EF4-FFF2-40B4-BE49-F238E27FC236}">
                <a16:creationId xmlns:a16="http://schemas.microsoft.com/office/drawing/2014/main" id="{E7EFE0A7-9EA0-6396-6EF6-BF7BF049AD3A}"/>
              </a:ext>
            </a:extLst>
          </p:cNvPr>
          <p:cNvPicPr>
            <a:picLocks noChangeAspect="1"/>
          </p:cNvPicPr>
          <p:nvPr/>
        </p:nvPicPr>
        <p:blipFill>
          <a:blip r:embed="rId5"/>
          <a:stretch>
            <a:fillRect/>
          </a:stretch>
        </p:blipFill>
        <p:spPr>
          <a:xfrm>
            <a:off x="8817020" y="298621"/>
            <a:ext cx="676836" cy="679081"/>
          </a:xfrm>
          <a:prstGeom prst="rect">
            <a:avLst/>
          </a:prstGeom>
          <a:ln>
            <a:noFill/>
          </a:ln>
        </p:spPr>
      </p:pic>
      <p:pic>
        <p:nvPicPr>
          <p:cNvPr id="22" name="Picture 21" descr="A green text on a black background&#10;&#10;AI-generated content may be incorrect.">
            <a:extLst>
              <a:ext uri="{FF2B5EF4-FFF2-40B4-BE49-F238E27FC236}">
                <a16:creationId xmlns:a16="http://schemas.microsoft.com/office/drawing/2014/main" id="{64DA55B8-64AD-CDEC-A76E-0B27D9B43A04}"/>
              </a:ext>
            </a:extLst>
          </p:cNvPr>
          <p:cNvPicPr>
            <a:picLocks noChangeAspect="1"/>
          </p:cNvPicPr>
          <p:nvPr/>
        </p:nvPicPr>
        <p:blipFill>
          <a:blip r:embed="rId6"/>
          <a:stretch>
            <a:fillRect/>
          </a:stretch>
        </p:blipFill>
        <p:spPr>
          <a:xfrm>
            <a:off x="344444" y="296124"/>
            <a:ext cx="1680521" cy="519859"/>
          </a:xfrm>
          <a:prstGeom prst="rect">
            <a:avLst/>
          </a:prstGeom>
        </p:spPr>
      </p:pic>
      <p:sp>
        <p:nvSpPr>
          <p:cNvPr id="24" name="Rectangle 23">
            <a:extLst>
              <a:ext uri="{FF2B5EF4-FFF2-40B4-BE49-F238E27FC236}">
                <a16:creationId xmlns:a16="http://schemas.microsoft.com/office/drawing/2014/main" id="{C77BF900-7279-8D2C-CE4B-F226BB617DF2}"/>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6" name="Slide Number Placeholder 2">
            <a:extLst>
              <a:ext uri="{FF2B5EF4-FFF2-40B4-BE49-F238E27FC236}">
                <a16:creationId xmlns:a16="http://schemas.microsoft.com/office/drawing/2014/main" id="{0F7BB29F-9442-7DDF-9603-63E48BAA7B9B}"/>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22</a:t>
            </a:fld>
            <a:endParaRPr lang="en-US" dirty="0">
              <a:solidFill>
                <a:schemeClr val="bg1"/>
              </a:solidFill>
              <a:latin typeface="Arial"/>
            </a:endParaRPr>
          </a:p>
        </p:txBody>
      </p:sp>
      <p:pic>
        <p:nvPicPr>
          <p:cNvPr id="28" name="Picture 27" descr="A black and white sign with black text&#10;&#10;AI-generated content may be incorrect.">
            <a:extLst>
              <a:ext uri="{FF2B5EF4-FFF2-40B4-BE49-F238E27FC236}">
                <a16:creationId xmlns:a16="http://schemas.microsoft.com/office/drawing/2014/main" id="{5A8D739B-2CC5-C675-39DF-BD7839A4299B}"/>
              </a:ext>
            </a:extLst>
          </p:cNvPr>
          <p:cNvPicPr>
            <a:picLocks noChangeAspect="1"/>
          </p:cNvPicPr>
          <p:nvPr/>
        </p:nvPicPr>
        <p:blipFill>
          <a:blip r:embed="rId7"/>
          <a:stretch>
            <a:fillRect/>
          </a:stretch>
        </p:blipFill>
        <p:spPr>
          <a:xfrm>
            <a:off x="7806659" y="6708273"/>
            <a:ext cx="422103" cy="418432"/>
          </a:xfrm>
          <a:prstGeom prst="rect">
            <a:avLst/>
          </a:prstGeom>
          <a:ln>
            <a:noFill/>
          </a:ln>
        </p:spPr>
      </p:pic>
      <p:pic>
        <p:nvPicPr>
          <p:cNvPr id="30" name="Picture 29" descr="A green text on a white background&#10;&#10;AI-generated content may be incorrect.">
            <a:extLst>
              <a:ext uri="{FF2B5EF4-FFF2-40B4-BE49-F238E27FC236}">
                <a16:creationId xmlns:a16="http://schemas.microsoft.com/office/drawing/2014/main" id="{381A5D06-B809-B87B-46DF-B9358D18AA29}"/>
              </a:ext>
            </a:extLst>
          </p:cNvPr>
          <p:cNvPicPr>
            <a:picLocks noChangeAspect="1"/>
          </p:cNvPicPr>
          <p:nvPr/>
        </p:nvPicPr>
        <p:blipFill>
          <a:blip r:embed="rId8"/>
          <a:stretch>
            <a:fillRect/>
          </a:stretch>
        </p:blipFill>
        <p:spPr>
          <a:xfrm>
            <a:off x="4170947" y="6731249"/>
            <a:ext cx="1149685" cy="285585"/>
          </a:xfrm>
          <a:prstGeom prst="rect">
            <a:avLst/>
          </a:prstGeom>
          <a:ln>
            <a:noFill/>
          </a:ln>
        </p:spPr>
      </p:pic>
      <p:pic>
        <p:nvPicPr>
          <p:cNvPr id="32" name="Picture 31" descr="A blue and grey logo&#10;&#10;AI-generated content may be incorrect.">
            <a:extLst>
              <a:ext uri="{FF2B5EF4-FFF2-40B4-BE49-F238E27FC236}">
                <a16:creationId xmlns:a16="http://schemas.microsoft.com/office/drawing/2014/main" id="{858F64EB-8CA4-A533-E65A-63B3B7E6D6B8}"/>
              </a:ext>
            </a:extLst>
          </p:cNvPr>
          <p:cNvPicPr>
            <a:picLocks noChangeAspect="1"/>
          </p:cNvPicPr>
          <p:nvPr/>
        </p:nvPicPr>
        <p:blipFill>
          <a:blip r:embed="rId9"/>
          <a:stretch>
            <a:fillRect/>
          </a:stretch>
        </p:blipFill>
        <p:spPr>
          <a:xfrm>
            <a:off x="549842" y="6734930"/>
            <a:ext cx="1276685" cy="365119"/>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088943" y="328812"/>
            <a:ext cx="5560907" cy="410369"/>
          </a:xfrm>
          <a:prstGeom prst="rect">
            <a:avLst/>
          </a:prstGeom>
        </p:spPr>
        <p:txBody>
          <a:bodyPr lIns="0" tIns="0" rIns="0" bIns="0" rtlCol="0" anchor="t">
            <a:spAutoFit/>
          </a:bodyPr>
          <a:lstStyle/>
          <a:p>
            <a:pPr algn="ctr">
              <a:lnSpc>
                <a:spcPts val="3225"/>
              </a:lnSpc>
            </a:pPr>
            <a:r>
              <a:rPr lang="en-US" sz="2950" dirty="0">
                <a:solidFill>
                  <a:srgbClr val="0070C0"/>
                </a:solidFill>
                <a:latin typeface="Arial"/>
                <a:ea typeface="Arial"/>
                <a:cs typeface="Arial"/>
                <a:sym typeface="Arial"/>
              </a:rPr>
              <a:t>Dropped Soffits</a:t>
            </a:r>
            <a:endParaRPr lang="en-US" sz="2950" dirty="0">
              <a:solidFill>
                <a:srgbClr val="0070C0"/>
              </a:solidFill>
              <a:latin typeface="Arial"/>
              <a:ea typeface="Arial"/>
              <a:cs typeface="Arial"/>
            </a:endParaRPr>
          </a:p>
        </p:txBody>
      </p:sp>
      <p:grpSp>
        <p:nvGrpSpPr>
          <p:cNvPr id="7" name="Group 7"/>
          <p:cNvGrpSpPr/>
          <p:nvPr/>
        </p:nvGrpSpPr>
        <p:grpSpPr>
          <a:xfrm>
            <a:off x="452711" y="1138812"/>
            <a:ext cx="8859520" cy="5241883"/>
            <a:chOff x="0" y="0"/>
            <a:chExt cx="11812693" cy="6989177"/>
          </a:xfrm>
        </p:grpSpPr>
        <p:sp>
          <p:nvSpPr>
            <p:cNvPr id="8" name="Freeform 8" descr="Drawing displaying dropped soffits whereby the kitchen wall cabinets are mounted under soffit or valance. "/>
            <p:cNvSpPr/>
            <p:nvPr/>
          </p:nvSpPr>
          <p:spPr>
            <a:xfrm>
              <a:off x="0" y="0"/>
              <a:ext cx="11812651" cy="6989191"/>
            </a:xfrm>
            <a:custGeom>
              <a:avLst/>
              <a:gdLst/>
              <a:ahLst/>
              <a:cxnLst/>
              <a:rect l="l" t="t" r="r" b="b"/>
              <a:pathLst>
                <a:path w="11812651" h="6989191">
                  <a:moveTo>
                    <a:pt x="0" y="0"/>
                  </a:moveTo>
                  <a:lnTo>
                    <a:pt x="11812651" y="0"/>
                  </a:lnTo>
                  <a:lnTo>
                    <a:pt x="11812651" y="6989191"/>
                  </a:lnTo>
                  <a:lnTo>
                    <a:pt x="0" y="6989191"/>
                  </a:lnTo>
                  <a:lnTo>
                    <a:pt x="0" y="0"/>
                  </a:lnTo>
                  <a:close/>
                </a:path>
              </a:pathLst>
            </a:custGeom>
            <a:blipFill>
              <a:blip r:embed="rId3"/>
              <a:stretch>
                <a:fillRect/>
              </a:stretch>
            </a:blipFill>
          </p:spPr>
        </p:sp>
      </p:grpSp>
      <p:grpSp>
        <p:nvGrpSpPr>
          <p:cNvPr id="9" name="Group 9"/>
          <p:cNvGrpSpPr/>
          <p:nvPr/>
        </p:nvGrpSpPr>
        <p:grpSpPr>
          <a:xfrm>
            <a:off x="533991" y="3551983"/>
            <a:ext cx="3581115" cy="1869471"/>
            <a:chOff x="0" y="0"/>
            <a:chExt cx="4774819" cy="2492629"/>
          </a:xfrm>
        </p:grpSpPr>
        <p:sp>
          <p:nvSpPr>
            <p:cNvPr id="10" name="Freeform 10"/>
            <p:cNvSpPr/>
            <p:nvPr/>
          </p:nvSpPr>
          <p:spPr>
            <a:xfrm>
              <a:off x="0" y="0"/>
              <a:ext cx="4774819" cy="2492629"/>
            </a:xfrm>
            <a:custGeom>
              <a:avLst/>
              <a:gdLst/>
              <a:ahLst/>
              <a:cxnLst/>
              <a:rect l="l" t="t" r="r" b="b"/>
              <a:pathLst>
                <a:path w="4774819" h="2492629">
                  <a:moveTo>
                    <a:pt x="0" y="0"/>
                  </a:moveTo>
                  <a:lnTo>
                    <a:pt x="2339086" y="0"/>
                  </a:lnTo>
                  <a:lnTo>
                    <a:pt x="3341497" y="0"/>
                  </a:lnTo>
                  <a:lnTo>
                    <a:pt x="4009771" y="0"/>
                  </a:lnTo>
                  <a:lnTo>
                    <a:pt x="4009771" y="415417"/>
                  </a:lnTo>
                  <a:lnTo>
                    <a:pt x="4774819" y="489077"/>
                  </a:lnTo>
                  <a:lnTo>
                    <a:pt x="4009771" y="1038606"/>
                  </a:lnTo>
                  <a:lnTo>
                    <a:pt x="4009771" y="2492629"/>
                  </a:lnTo>
                  <a:lnTo>
                    <a:pt x="3341497" y="2492629"/>
                  </a:lnTo>
                  <a:lnTo>
                    <a:pt x="2339086" y="2492629"/>
                  </a:lnTo>
                  <a:lnTo>
                    <a:pt x="0" y="2492629"/>
                  </a:lnTo>
                  <a:lnTo>
                    <a:pt x="0" y="1038606"/>
                  </a:lnTo>
                  <a:lnTo>
                    <a:pt x="0" y="415417"/>
                  </a:lnTo>
                  <a:close/>
                </a:path>
              </a:pathLst>
            </a:custGeom>
            <a:solidFill>
              <a:srgbClr val="FFFFFF">
                <a:alpha val="83137"/>
              </a:srgbClr>
            </a:solidFill>
          </p:spPr>
        </p:sp>
      </p:grpSp>
      <p:sp>
        <p:nvSpPr>
          <p:cNvPr id="11" name="TextBox 11"/>
          <p:cNvSpPr txBox="1"/>
          <p:nvPr/>
        </p:nvSpPr>
        <p:spPr>
          <a:xfrm>
            <a:off x="584791" y="3519439"/>
            <a:ext cx="2905760" cy="1851184"/>
          </a:xfrm>
          <a:prstGeom prst="rect">
            <a:avLst/>
          </a:prstGeom>
        </p:spPr>
        <p:txBody>
          <a:bodyPr lIns="0" tIns="0" rIns="0" bIns="0" rtlCol="0" anchor="t">
            <a:spAutoFit/>
          </a:bodyPr>
          <a:lstStyle/>
          <a:p>
            <a:pPr algn="ctr">
              <a:lnSpc>
                <a:spcPts val="3070"/>
              </a:lnSpc>
            </a:pPr>
            <a:r>
              <a:rPr lang="en-US" sz="2558">
                <a:solidFill>
                  <a:srgbClr val="000000"/>
                </a:solidFill>
                <a:latin typeface="Arial"/>
                <a:ea typeface="Arial"/>
                <a:cs typeface="Arial"/>
                <a:sym typeface="Arial"/>
              </a:rPr>
              <a:t>Kitchen wall cabinets mounted under soffit or valance.</a:t>
            </a:r>
          </a:p>
        </p:txBody>
      </p:sp>
      <p:sp>
        <p:nvSpPr>
          <p:cNvPr id="12" name="Date Placeholder 11">
            <a:extLst>
              <a:ext uri="{FF2B5EF4-FFF2-40B4-BE49-F238E27FC236}">
                <a16:creationId xmlns:a16="http://schemas.microsoft.com/office/drawing/2014/main" id="{EF3DB592-D847-4F65-B618-D4A581CCBA0D}"/>
              </a:ext>
            </a:extLst>
          </p:cNvPr>
          <p:cNvSpPr>
            <a:spLocks noGrp="1"/>
          </p:cNvSpPr>
          <p:nvPr>
            <p:ph type="dt" sz="half" idx="10"/>
          </p:nvPr>
        </p:nvSpPr>
        <p:spPr/>
        <p:txBody>
          <a:bodyPr/>
          <a:lstStyle/>
          <a:p>
            <a:fld id="{6632C156-49C0-4F3B-AF44-A8142F832792}" type="datetime1">
              <a:rPr lang="en-US" smtClean="0"/>
              <a:t>9/23/2025</a:t>
            </a:fld>
            <a:endParaRPr lang="en-US"/>
          </a:p>
        </p:txBody>
      </p:sp>
      <p:sp>
        <p:nvSpPr>
          <p:cNvPr id="16" name="Footer Placeholder 1">
            <a:extLst>
              <a:ext uri="{FF2B5EF4-FFF2-40B4-BE49-F238E27FC236}">
                <a16:creationId xmlns:a16="http://schemas.microsoft.com/office/drawing/2014/main" id="{072D5FD7-092D-B8EA-DEA7-97151CD4E4DD}"/>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8" name="Picture 17" descr="A group of people wearing hardhats&#10;&#10;AI-generated content may be incorrect.">
            <a:extLst>
              <a:ext uri="{FF2B5EF4-FFF2-40B4-BE49-F238E27FC236}">
                <a16:creationId xmlns:a16="http://schemas.microsoft.com/office/drawing/2014/main" id="{30F29009-A0B8-C23D-3D5C-CA28B5C89739}"/>
              </a:ext>
            </a:extLst>
          </p:cNvPr>
          <p:cNvPicPr>
            <a:picLocks noChangeAspect="1"/>
          </p:cNvPicPr>
          <p:nvPr/>
        </p:nvPicPr>
        <p:blipFill>
          <a:blip r:embed="rId4"/>
          <a:stretch>
            <a:fillRect/>
          </a:stretch>
        </p:blipFill>
        <p:spPr>
          <a:xfrm>
            <a:off x="8817020" y="298621"/>
            <a:ext cx="676836" cy="679081"/>
          </a:xfrm>
          <a:prstGeom prst="rect">
            <a:avLst/>
          </a:prstGeom>
          <a:ln>
            <a:noFill/>
          </a:ln>
        </p:spPr>
      </p:pic>
      <p:pic>
        <p:nvPicPr>
          <p:cNvPr id="20" name="Picture 19" descr="A green text on a black background&#10;&#10;AI-generated content may be incorrect.">
            <a:extLst>
              <a:ext uri="{FF2B5EF4-FFF2-40B4-BE49-F238E27FC236}">
                <a16:creationId xmlns:a16="http://schemas.microsoft.com/office/drawing/2014/main" id="{C4A7B253-6B63-0C90-58FD-5D8F8D1C046F}"/>
              </a:ext>
            </a:extLst>
          </p:cNvPr>
          <p:cNvPicPr>
            <a:picLocks noChangeAspect="1"/>
          </p:cNvPicPr>
          <p:nvPr/>
        </p:nvPicPr>
        <p:blipFill>
          <a:blip r:embed="rId5"/>
          <a:stretch>
            <a:fillRect/>
          </a:stretch>
        </p:blipFill>
        <p:spPr>
          <a:xfrm>
            <a:off x="344444" y="296124"/>
            <a:ext cx="1680521" cy="519859"/>
          </a:xfrm>
          <a:prstGeom prst="rect">
            <a:avLst/>
          </a:prstGeom>
        </p:spPr>
      </p:pic>
      <p:sp>
        <p:nvSpPr>
          <p:cNvPr id="22" name="Rectangle 21">
            <a:extLst>
              <a:ext uri="{FF2B5EF4-FFF2-40B4-BE49-F238E27FC236}">
                <a16:creationId xmlns:a16="http://schemas.microsoft.com/office/drawing/2014/main" id="{80FB3166-9925-5DA2-541A-B662C02EA6DD}"/>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4" name="Slide Number Placeholder 2">
            <a:extLst>
              <a:ext uri="{FF2B5EF4-FFF2-40B4-BE49-F238E27FC236}">
                <a16:creationId xmlns:a16="http://schemas.microsoft.com/office/drawing/2014/main" id="{6EC8A7D2-F5AB-FEA3-C9D6-F811CD19EA3E}"/>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23</a:t>
            </a:fld>
            <a:endParaRPr lang="en-US" dirty="0">
              <a:solidFill>
                <a:schemeClr val="bg1"/>
              </a:solidFill>
              <a:latin typeface="Arial"/>
            </a:endParaRPr>
          </a:p>
        </p:txBody>
      </p:sp>
      <p:pic>
        <p:nvPicPr>
          <p:cNvPr id="26" name="Picture 25" descr="A black and white sign with black text&#10;&#10;AI-generated content may be incorrect.">
            <a:extLst>
              <a:ext uri="{FF2B5EF4-FFF2-40B4-BE49-F238E27FC236}">
                <a16:creationId xmlns:a16="http://schemas.microsoft.com/office/drawing/2014/main" id="{5DABB255-C8E5-5F4E-08FB-C581861E6E5B}"/>
              </a:ext>
            </a:extLst>
          </p:cNvPr>
          <p:cNvPicPr>
            <a:picLocks noChangeAspect="1"/>
          </p:cNvPicPr>
          <p:nvPr/>
        </p:nvPicPr>
        <p:blipFill>
          <a:blip r:embed="rId6"/>
          <a:stretch>
            <a:fillRect/>
          </a:stretch>
        </p:blipFill>
        <p:spPr>
          <a:xfrm>
            <a:off x="7806659" y="6708273"/>
            <a:ext cx="422103" cy="418432"/>
          </a:xfrm>
          <a:prstGeom prst="rect">
            <a:avLst/>
          </a:prstGeom>
          <a:ln>
            <a:noFill/>
          </a:ln>
        </p:spPr>
      </p:pic>
      <p:pic>
        <p:nvPicPr>
          <p:cNvPr id="28" name="Picture 27" descr="A green text on a white background&#10;&#10;AI-generated content may be incorrect.">
            <a:extLst>
              <a:ext uri="{FF2B5EF4-FFF2-40B4-BE49-F238E27FC236}">
                <a16:creationId xmlns:a16="http://schemas.microsoft.com/office/drawing/2014/main" id="{3FAD5D5D-231D-52A5-E2BD-A5F88A8195D3}"/>
              </a:ext>
            </a:extLst>
          </p:cNvPr>
          <p:cNvPicPr>
            <a:picLocks noChangeAspect="1"/>
          </p:cNvPicPr>
          <p:nvPr/>
        </p:nvPicPr>
        <p:blipFill>
          <a:blip r:embed="rId7"/>
          <a:stretch>
            <a:fillRect/>
          </a:stretch>
        </p:blipFill>
        <p:spPr>
          <a:xfrm>
            <a:off x="4170947" y="6731249"/>
            <a:ext cx="1149685" cy="285585"/>
          </a:xfrm>
          <a:prstGeom prst="rect">
            <a:avLst/>
          </a:prstGeom>
          <a:ln>
            <a:noFill/>
          </a:ln>
        </p:spPr>
      </p:pic>
      <p:pic>
        <p:nvPicPr>
          <p:cNvPr id="30" name="Picture 29" descr="A blue and grey logo&#10;&#10;AI-generated content may be incorrect.">
            <a:extLst>
              <a:ext uri="{FF2B5EF4-FFF2-40B4-BE49-F238E27FC236}">
                <a16:creationId xmlns:a16="http://schemas.microsoft.com/office/drawing/2014/main" id="{8BCD2872-4575-5A8A-A659-AE611CCF348C}"/>
              </a:ext>
            </a:extLst>
          </p:cNvPr>
          <p:cNvPicPr>
            <a:picLocks noChangeAspect="1"/>
          </p:cNvPicPr>
          <p:nvPr/>
        </p:nvPicPr>
        <p:blipFill>
          <a:blip r:embed="rId8"/>
          <a:stretch>
            <a:fillRect/>
          </a:stretch>
        </p:blipFill>
        <p:spPr>
          <a:xfrm>
            <a:off x="549842" y="6734930"/>
            <a:ext cx="1276685" cy="365119"/>
          </a:xfrm>
          <a:prstGeom prst="rect">
            <a:avLst/>
          </a:prstGeom>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660209" y="364524"/>
            <a:ext cx="6421120" cy="423193"/>
          </a:xfrm>
          <a:prstGeom prst="rect">
            <a:avLst/>
          </a:prstGeom>
        </p:spPr>
        <p:txBody>
          <a:bodyPr lIns="0" tIns="0" rIns="0" bIns="0" rtlCol="0" anchor="t">
            <a:spAutoFit/>
          </a:bodyPr>
          <a:lstStyle/>
          <a:p>
            <a:pPr algn="ctr">
              <a:lnSpc>
                <a:spcPts val="3327"/>
              </a:lnSpc>
            </a:pPr>
            <a:r>
              <a:rPr lang="en-US" sz="2750" spc="105" dirty="0">
                <a:solidFill>
                  <a:srgbClr val="0070C0"/>
                </a:solidFill>
                <a:latin typeface="Arial"/>
                <a:ea typeface="Arial"/>
                <a:cs typeface="Arial"/>
                <a:sym typeface="Arial"/>
              </a:rPr>
              <a:t>Dropped Soffits</a:t>
            </a:r>
            <a:endParaRPr lang="en-US"/>
          </a:p>
        </p:txBody>
      </p:sp>
      <p:grpSp>
        <p:nvGrpSpPr>
          <p:cNvPr id="7" name="Group 7"/>
          <p:cNvGrpSpPr/>
          <p:nvPr/>
        </p:nvGrpSpPr>
        <p:grpSpPr>
          <a:xfrm>
            <a:off x="487722" y="1017106"/>
            <a:ext cx="8850935" cy="5236803"/>
            <a:chOff x="0" y="0"/>
            <a:chExt cx="11801247" cy="6982404"/>
          </a:xfrm>
        </p:grpSpPr>
        <p:sp>
          <p:nvSpPr>
            <p:cNvPr id="8" name="Freeform 8" descr="Drawing of residential dropped soffits displaying Change in Ceiling Levels with Cabinets without Insulation."/>
            <p:cNvSpPr/>
            <p:nvPr/>
          </p:nvSpPr>
          <p:spPr>
            <a:xfrm>
              <a:off x="0" y="0"/>
              <a:ext cx="11801221" cy="6982460"/>
            </a:xfrm>
            <a:custGeom>
              <a:avLst/>
              <a:gdLst/>
              <a:ahLst/>
              <a:cxnLst/>
              <a:rect l="l" t="t" r="r" b="b"/>
              <a:pathLst>
                <a:path w="11801221" h="6982460">
                  <a:moveTo>
                    <a:pt x="0" y="0"/>
                  </a:moveTo>
                  <a:lnTo>
                    <a:pt x="11801221" y="0"/>
                  </a:lnTo>
                  <a:lnTo>
                    <a:pt x="11801221" y="6982460"/>
                  </a:lnTo>
                  <a:lnTo>
                    <a:pt x="0" y="6982460"/>
                  </a:lnTo>
                  <a:lnTo>
                    <a:pt x="0" y="0"/>
                  </a:lnTo>
                  <a:close/>
                </a:path>
              </a:pathLst>
            </a:custGeom>
            <a:blipFill>
              <a:blip r:embed="rId3"/>
              <a:stretch>
                <a:fillRect/>
              </a:stretch>
            </a:blipFill>
          </p:spPr>
        </p:sp>
      </p:grpSp>
      <p:grpSp>
        <p:nvGrpSpPr>
          <p:cNvPr id="9" name="Group 9"/>
          <p:cNvGrpSpPr/>
          <p:nvPr/>
        </p:nvGrpSpPr>
        <p:grpSpPr>
          <a:xfrm rot="5400000">
            <a:off x="5105513" y="2733949"/>
            <a:ext cx="591383" cy="803783"/>
            <a:chOff x="0" y="0"/>
            <a:chExt cx="788511" cy="1071711"/>
          </a:xfrm>
        </p:grpSpPr>
        <p:sp>
          <p:nvSpPr>
            <p:cNvPr id="10" name="Freeform 10" descr="DuctChase_Leakage_arrow.png"/>
            <p:cNvSpPr/>
            <p:nvPr/>
          </p:nvSpPr>
          <p:spPr>
            <a:xfrm>
              <a:off x="0" y="0"/>
              <a:ext cx="788543" cy="1071753"/>
            </a:xfrm>
            <a:custGeom>
              <a:avLst/>
              <a:gdLst/>
              <a:ahLst/>
              <a:cxnLst/>
              <a:rect l="l" t="t" r="r" b="b"/>
              <a:pathLst>
                <a:path w="788543" h="1071753">
                  <a:moveTo>
                    <a:pt x="0" y="0"/>
                  </a:moveTo>
                  <a:lnTo>
                    <a:pt x="788543" y="0"/>
                  </a:lnTo>
                  <a:lnTo>
                    <a:pt x="788543" y="1071753"/>
                  </a:lnTo>
                  <a:lnTo>
                    <a:pt x="0" y="1071753"/>
                  </a:lnTo>
                  <a:lnTo>
                    <a:pt x="0" y="0"/>
                  </a:lnTo>
                  <a:close/>
                </a:path>
              </a:pathLst>
            </a:custGeom>
            <a:blipFill>
              <a:blip r:embed="rId4"/>
              <a:stretch>
                <a:fillRect t="-107" r="4" b="-103"/>
              </a:stretch>
            </a:blipFill>
          </p:spPr>
        </p:sp>
      </p:grpSp>
      <p:grpSp>
        <p:nvGrpSpPr>
          <p:cNvPr id="11" name="Group 11"/>
          <p:cNvGrpSpPr/>
          <p:nvPr/>
        </p:nvGrpSpPr>
        <p:grpSpPr>
          <a:xfrm rot="5400000">
            <a:off x="4682746" y="3005817"/>
            <a:ext cx="591383" cy="803783"/>
            <a:chOff x="0" y="0"/>
            <a:chExt cx="788511" cy="1071711"/>
          </a:xfrm>
        </p:grpSpPr>
        <p:sp>
          <p:nvSpPr>
            <p:cNvPr id="12" name="Freeform 12" descr="DuctChase_Leakage_arrow.png"/>
            <p:cNvSpPr/>
            <p:nvPr/>
          </p:nvSpPr>
          <p:spPr>
            <a:xfrm>
              <a:off x="0" y="0"/>
              <a:ext cx="788543" cy="1071753"/>
            </a:xfrm>
            <a:custGeom>
              <a:avLst/>
              <a:gdLst/>
              <a:ahLst/>
              <a:cxnLst/>
              <a:rect l="l" t="t" r="r" b="b"/>
              <a:pathLst>
                <a:path w="788543" h="1071753">
                  <a:moveTo>
                    <a:pt x="0" y="0"/>
                  </a:moveTo>
                  <a:lnTo>
                    <a:pt x="788543" y="0"/>
                  </a:lnTo>
                  <a:lnTo>
                    <a:pt x="788543" y="1071753"/>
                  </a:lnTo>
                  <a:lnTo>
                    <a:pt x="0" y="1071753"/>
                  </a:lnTo>
                  <a:lnTo>
                    <a:pt x="0" y="0"/>
                  </a:lnTo>
                  <a:close/>
                </a:path>
              </a:pathLst>
            </a:custGeom>
            <a:blipFill>
              <a:blip r:embed="rId4"/>
              <a:stretch>
                <a:fillRect t="-107" r="4" b="-103"/>
              </a:stretch>
            </a:blipFill>
          </p:spPr>
        </p:sp>
      </p:grpSp>
      <p:grpSp>
        <p:nvGrpSpPr>
          <p:cNvPr id="13" name="Group 13"/>
          <p:cNvGrpSpPr/>
          <p:nvPr/>
        </p:nvGrpSpPr>
        <p:grpSpPr>
          <a:xfrm rot="5400000">
            <a:off x="4259980" y="3277685"/>
            <a:ext cx="591383" cy="803783"/>
            <a:chOff x="0" y="0"/>
            <a:chExt cx="788511" cy="1071711"/>
          </a:xfrm>
        </p:grpSpPr>
        <p:sp>
          <p:nvSpPr>
            <p:cNvPr id="14" name="Freeform 14" descr="DuctChase_Leakage_arrow.png"/>
            <p:cNvSpPr/>
            <p:nvPr/>
          </p:nvSpPr>
          <p:spPr>
            <a:xfrm>
              <a:off x="0" y="0"/>
              <a:ext cx="788543" cy="1071753"/>
            </a:xfrm>
            <a:custGeom>
              <a:avLst/>
              <a:gdLst/>
              <a:ahLst/>
              <a:cxnLst/>
              <a:rect l="l" t="t" r="r" b="b"/>
              <a:pathLst>
                <a:path w="788543" h="1071753">
                  <a:moveTo>
                    <a:pt x="0" y="0"/>
                  </a:moveTo>
                  <a:lnTo>
                    <a:pt x="788543" y="0"/>
                  </a:lnTo>
                  <a:lnTo>
                    <a:pt x="788543" y="1071753"/>
                  </a:lnTo>
                  <a:lnTo>
                    <a:pt x="0" y="1071753"/>
                  </a:lnTo>
                  <a:lnTo>
                    <a:pt x="0" y="0"/>
                  </a:lnTo>
                  <a:close/>
                </a:path>
              </a:pathLst>
            </a:custGeom>
            <a:blipFill>
              <a:blip r:embed="rId4"/>
              <a:stretch>
                <a:fillRect t="-107" r="4" b="-103"/>
              </a:stretch>
            </a:blipFill>
          </p:spPr>
        </p:sp>
      </p:grpSp>
      <p:grpSp>
        <p:nvGrpSpPr>
          <p:cNvPr id="15" name="Group 15"/>
          <p:cNvGrpSpPr/>
          <p:nvPr/>
        </p:nvGrpSpPr>
        <p:grpSpPr>
          <a:xfrm rot="5400000">
            <a:off x="3837214" y="3549553"/>
            <a:ext cx="591383" cy="803783"/>
            <a:chOff x="0" y="0"/>
            <a:chExt cx="788511" cy="1071711"/>
          </a:xfrm>
        </p:grpSpPr>
        <p:sp>
          <p:nvSpPr>
            <p:cNvPr id="16" name="Freeform 16" descr="DuctChase_Leakage_arrow.png"/>
            <p:cNvSpPr/>
            <p:nvPr/>
          </p:nvSpPr>
          <p:spPr>
            <a:xfrm>
              <a:off x="0" y="0"/>
              <a:ext cx="788543" cy="1071753"/>
            </a:xfrm>
            <a:custGeom>
              <a:avLst/>
              <a:gdLst/>
              <a:ahLst/>
              <a:cxnLst/>
              <a:rect l="l" t="t" r="r" b="b"/>
              <a:pathLst>
                <a:path w="788543" h="1071753">
                  <a:moveTo>
                    <a:pt x="0" y="0"/>
                  </a:moveTo>
                  <a:lnTo>
                    <a:pt x="788543" y="0"/>
                  </a:lnTo>
                  <a:lnTo>
                    <a:pt x="788543" y="1071753"/>
                  </a:lnTo>
                  <a:lnTo>
                    <a:pt x="0" y="1071753"/>
                  </a:lnTo>
                  <a:lnTo>
                    <a:pt x="0" y="0"/>
                  </a:lnTo>
                  <a:close/>
                </a:path>
              </a:pathLst>
            </a:custGeom>
            <a:blipFill>
              <a:blip r:embed="rId4"/>
              <a:stretch>
                <a:fillRect t="-107" r="4" b="-103"/>
              </a:stretch>
            </a:blipFill>
          </p:spPr>
        </p:sp>
      </p:grpSp>
      <p:grpSp>
        <p:nvGrpSpPr>
          <p:cNvPr id="17" name="Group 17"/>
          <p:cNvGrpSpPr/>
          <p:nvPr/>
        </p:nvGrpSpPr>
        <p:grpSpPr>
          <a:xfrm rot="5400000">
            <a:off x="3414448" y="3821421"/>
            <a:ext cx="591383" cy="803783"/>
            <a:chOff x="0" y="0"/>
            <a:chExt cx="788511" cy="1071711"/>
          </a:xfrm>
        </p:grpSpPr>
        <p:sp>
          <p:nvSpPr>
            <p:cNvPr id="18" name="Freeform 18" descr="DuctChase_Leakage_arrow.png"/>
            <p:cNvSpPr/>
            <p:nvPr/>
          </p:nvSpPr>
          <p:spPr>
            <a:xfrm>
              <a:off x="0" y="0"/>
              <a:ext cx="788543" cy="1071753"/>
            </a:xfrm>
            <a:custGeom>
              <a:avLst/>
              <a:gdLst/>
              <a:ahLst/>
              <a:cxnLst/>
              <a:rect l="l" t="t" r="r" b="b"/>
              <a:pathLst>
                <a:path w="788543" h="1071753">
                  <a:moveTo>
                    <a:pt x="0" y="0"/>
                  </a:moveTo>
                  <a:lnTo>
                    <a:pt x="788543" y="0"/>
                  </a:lnTo>
                  <a:lnTo>
                    <a:pt x="788543" y="1071753"/>
                  </a:lnTo>
                  <a:lnTo>
                    <a:pt x="0" y="1071753"/>
                  </a:lnTo>
                  <a:lnTo>
                    <a:pt x="0" y="0"/>
                  </a:lnTo>
                  <a:close/>
                </a:path>
              </a:pathLst>
            </a:custGeom>
            <a:blipFill>
              <a:blip r:embed="rId4"/>
              <a:stretch>
                <a:fillRect t="-107" r="4" b="-103"/>
              </a:stretch>
            </a:blipFill>
          </p:spPr>
        </p:sp>
      </p:grpSp>
      <p:grpSp>
        <p:nvGrpSpPr>
          <p:cNvPr id="19" name="Group 19"/>
          <p:cNvGrpSpPr/>
          <p:nvPr/>
        </p:nvGrpSpPr>
        <p:grpSpPr>
          <a:xfrm rot="5400000">
            <a:off x="2991682" y="4093287"/>
            <a:ext cx="591383" cy="803783"/>
            <a:chOff x="0" y="0"/>
            <a:chExt cx="788511" cy="1071711"/>
          </a:xfrm>
        </p:grpSpPr>
        <p:sp>
          <p:nvSpPr>
            <p:cNvPr id="20" name="Freeform 20" descr="DuctChase_Leakage_arrow.png"/>
            <p:cNvSpPr/>
            <p:nvPr/>
          </p:nvSpPr>
          <p:spPr>
            <a:xfrm>
              <a:off x="0" y="0"/>
              <a:ext cx="788543" cy="1071753"/>
            </a:xfrm>
            <a:custGeom>
              <a:avLst/>
              <a:gdLst/>
              <a:ahLst/>
              <a:cxnLst/>
              <a:rect l="l" t="t" r="r" b="b"/>
              <a:pathLst>
                <a:path w="788543" h="1071753">
                  <a:moveTo>
                    <a:pt x="0" y="0"/>
                  </a:moveTo>
                  <a:lnTo>
                    <a:pt x="788543" y="0"/>
                  </a:lnTo>
                  <a:lnTo>
                    <a:pt x="788543" y="1071753"/>
                  </a:lnTo>
                  <a:lnTo>
                    <a:pt x="0" y="1071753"/>
                  </a:lnTo>
                  <a:lnTo>
                    <a:pt x="0" y="0"/>
                  </a:lnTo>
                  <a:close/>
                </a:path>
              </a:pathLst>
            </a:custGeom>
            <a:blipFill>
              <a:blip r:embed="rId4"/>
              <a:stretch>
                <a:fillRect t="-107" r="4" b="-103"/>
              </a:stretch>
            </a:blipFill>
          </p:spPr>
        </p:sp>
      </p:grpSp>
      <p:grpSp>
        <p:nvGrpSpPr>
          <p:cNvPr id="21" name="Group 21"/>
          <p:cNvGrpSpPr/>
          <p:nvPr/>
        </p:nvGrpSpPr>
        <p:grpSpPr>
          <a:xfrm>
            <a:off x="5426784" y="1783509"/>
            <a:ext cx="4042410" cy="2275808"/>
            <a:chOff x="0" y="0"/>
            <a:chExt cx="5389880" cy="3034411"/>
          </a:xfrm>
        </p:grpSpPr>
        <p:sp>
          <p:nvSpPr>
            <p:cNvPr id="22" name="Freeform 22"/>
            <p:cNvSpPr/>
            <p:nvPr/>
          </p:nvSpPr>
          <p:spPr>
            <a:xfrm>
              <a:off x="0" y="0"/>
              <a:ext cx="5389880" cy="3034411"/>
            </a:xfrm>
            <a:custGeom>
              <a:avLst/>
              <a:gdLst/>
              <a:ahLst/>
              <a:cxnLst/>
              <a:rect l="l" t="t" r="r" b="b"/>
              <a:pathLst>
                <a:path w="5389880" h="3034411">
                  <a:moveTo>
                    <a:pt x="946531" y="0"/>
                  </a:moveTo>
                  <a:lnTo>
                    <a:pt x="1687068" y="0"/>
                  </a:lnTo>
                  <a:lnTo>
                    <a:pt x="2797937" y="0"/>
                  </a:lnTo>
                  <a:lnTo>
                    <a:pt x="5389880" y="0"/>
                  </a:lnTo>
                  <a:lnTo>
                    <a:pt x="5389880" y="505714"/>
                  </a:lnTo>
                  <a:lnTo>
                    <a:pt x="5389880" y="1264412"/>
                  </a:lnTo>
                  <a:lnTo>
                    <a:pt x="5389880" y="3034411"/>
                  </a:lnTo>
                  <a:lnTo>
                    <a:pt x="2797937" y="3034411"/>
                  </a:lnTo>
                  <a:lnTo>
                    <a:pt x="1687068" y="3034411"/>
                  </a:lnTo>
                  <a:lnTo>
                    <a:pt x="946531" y="3034411"/>
                  </a:lnTo>
                  <a:lnTo>
                    <a:pt x="946531" y="1264412"/>
                  </a:lnTo>
                  <a:lnTo>
                    <a:pt x="0" y="1462405"/>
                  </a:lnTo>
                  <a:lnTo>
                    <a:pt x="946531" y="505714"/>
                  </a:lnTo>
                  <a:close/>
                </a:path>
              </a:pathLst>
            </a:custGeom>
            <a:solidFill>
              <a:srgbClr val="FFFFFF">
                <a:alpha val="84706"/>
              </a:srgbClr>
            </a:solidFill>
          </p:spPr>
        </p:sp>
      </p:grpSp>
      <p:sp>
        <p:nvSpPr>
          <p:cNvPr id="23" name="TextBox 23"/>
          <p:cNvSpPr txBox="1"/>
          <p:nvPr/>
        </p:nvSpPr>
        <p:spPr>
          <a:xfrm>
            <a:off x="6187482" y="1750965"/>
            <a:ext cx="3230880" cy="2257584"/>
          </a:xfrm>
          <a:prstGeom prst="rect">
            <a:avLst/>
          </a:prstGeom>
        </p:spPr>
        <p:txBody>
          <a:bodyPr lIns="0" tIns="0" rIns="0" bIns="0" rtlCol="0" anchor="t">
            <a:spAutoFit/>
          </a:bodyPr>
          <a:lstStyle/>
          <a:p>
            <a:pPr algn="ctr">
              <a:lnSpc>
                <a:spcPts val="3070"/>
              </a:lnSpc>
            </a:pPr>
            <a:r>
              <a:rPr lang="en-US" sz="2558">
                <a:solidFill>
                  <a:srgbClr val="000000"/>
                </a:solidFill>
                <a:latin typeface="Arial"/>
                <a:ea typeface="Arial"/>
                <a:cs typeface="Arial"/>
                <a:sym typeface="Arial"/>
              </a:rPr>
              <a:t>If you see soffit-mounted cabinets, remember to investigate during  attic inspection.</a:t>
            </a:r>
          </a:p>
        </p:txBody>
      </p:sp>
      <p:sp>
        <p:nvSpPr>
          <p:cNvPr id="24" name="Date Placeholder 23">
            <a:extLst>
              <a:ext uri="{FF2B5EF4-FFF2-40B4-BE49-F238E27FC236}">
                <a16:creationId xmlns:a16="http://schemas.microsoft.com/office/drawing/2014/main" id="{D6A49C19-BCAC-40F7-B653-B0C8CC6910E5}"/>
              </a:ext>
            </a:extLst>
          </p:cNvPr>
          <p:cNvSpPr>
            <a:spLocks noGrp="1"/>
          </p:cNvSpPr>
          <p:nvPr>
            <p:ph type="dt" sz="half" idx="10"/>
          </p:nvPr>
        </p:nvSpPr>
        <p:spPr/>
        <p:txBody>
          <a:bodyPr/>
          <a:lstStyle/>
          <a:p>
            <a:fld id="{14D19598-CB6C-4109-A89B-C722CB6EE4DC}" type="datetime1">
              <a:rPr lang="en-US" smtClean="0"/>
              <a:t>9/23/2025</a:t>
            </a:fld>
            <a:endParaRPr lang="en-US"/>
          </a:p>
        </p:txBody>
      </p:sp>
      <p:sp>
        <p:nvSpPr>
          <p:cNvPr id="28" name="Footer Placeholder 1">
            <a:extLst>
              <a:ext uri="{FF2B5EF4-FFF2-40B4-BE49-F238E27FC236}">
                <a16:creationId xmlns:a16="http://schemas.microsoft.com/office/drawing/2014/main" id="{75BAF79F-BF58-49CA-0E0C-24FBB8329671}"/>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30" name="Picture 29" descr="A group of people wearing hardhats&#10;&#10;AI-generated content may be incorrect.">
            <a:extLst>
              <a:ext uri="{FF2B5EF4-FFF2-40B4-BE49-F238E27FC236}">
                <a16:creationId xmlns:a16="http://schemas.microsoft.com/office/drawing/2014/main" id="{8C2A227A-2C2A-200F-1EAB-27FB7E7B03C5}"/>
              </a:ext>
            </a:extLst>
          </p:cNvPr>
          <p:cNvPicPr>
            <a:picLocks noChangeAspect="1"/>
          </p:cNvPicPr>
          <p:nvPr/>
        </p:nvPicPr>
        <p:blipFill>
          <a:blip r:embed="rId5"/>
          <a:stretch>
            <a:fillRect/>
          </a:stretch>
        </p:blipFill>
        <p:spPr>
          <a:xfrm>
            <a:off x="8817020" y="298621"/>
            <a:ext cx="676836" cy="679081"/>
          </a:xfrm>
          <a:prstGeom prst="rect">
            <a:avLst/>
          </a:prstGeom>
          <a:ln>
            <a:noFill/>
          </a:ln>
        </p:spPr>
      </p:pic>
      <p:pic>
        <p:nvPicPr>
          <p:cNvPr id="32" name="Picture 31" descr="A green text on a black background&#10;&#10;AI-generated content may be incorrect.">
            <a:extLst>
              <a:ext uri="{FF2B5EF4-FFF2-40B4-BE49-F238E27FC236}">
                <a16:creationId xmlns:a16="http://schemas.microsoft.com/office/drawing/2014/main" id="{EFC7AD18-4ADA-0BF7-7A21-8C23F5117E37}"/>
              </a:ext>
            </a:extLst>
          </p:cNvPr>
          <p:cNvPicPr>
            <a:picLocks noChangeAspect="1"/>
          </p:cNvPicPr>
          <p:nvPr/>
        </p:nvPicPr>
        <p:blipFill>
          <a:blip r:embed="rId6"/>
          <a:stretch>
            <a:fillRect/>
          </a:stretch>
        </p:blipFill>
        <p:spPr>
          <a:xfrm>
            <a:off x="344444" y="296124"/>
            <a:ext cx="1680521" cy="519859"/>
          </a:xfrm>
          <a:prstGeom prst="rect">
            <a:avLst/>
          </a:prstGeom>
        </p:spPr>
      </p:pic>
      <p:sp>
        <p:nvSpPr>
          <p:cNvPr id="34" name="Rectangle 33">
            <a:extLst>
              <a:ext uri="{FF2B5EF4-FFF2-40B4-BE49-F238E27FC236}">
                <a16:creationId xmlns:a16="http://schemas.microsoft.com/office/drawing/2014/main" id="{C8ECC660-760F-774D-90AF-73F52DED46C6}"/>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36" name="Slide Number Placeholder 2">
            <a:extLst>
              <a:ext uri="{FF2B5EF4-FFF2-40B4-BE49-F238E27FC236}">
                <a16:creationId xmlns:a16="http://schemas.microsoft.com/office/drawing/2014/main" id="{785C4E1E-76EF-EA89-2026-AC67FC8EB055}"/>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24</a:t>
            </a:fld>
            <a:endParaRPr lang="en-US" dirty="0">
              <a:solidFill>
                <a:schemeClr val="bg1"/>
              </a:solidFill>
              <a:latin typeface="Arial"/>
            </a:endParaRPr>
          </a:p>
        </p:txBody>
      </p:sp>
      <p:pic>
        <p:nvPicPr>
          <p:cNvPr id="38" name="Picture 37" descr="A black and white sign with black text&#10;&#10;AI-generated content may be incorrect.">
            <a:extLst>
              <a:ext uri="{FF2B5EF4-FFF2-40B4-BE49-F238E27FC236}">
                <a16:creationId xmlns:a16="http://schemas.microsoft.com/office/drawing/2014/main" id="{39827E83-E4A9-BF33-7F63-792A99B1A4D4}"/>
              </a:ext>
            </a:extLst>
          </p:cNvPr>
          <p:cNvPicPr>
            <a:picLocks noChangeAspect="1"/>
          </p:cNvPicPr>
          <p:nvPr/>
        </p:nvPicPr>
        <p:blipFill>
          <a:blip r:embed="rId7"/>
          <a:stretch>
            <a:fillRect/>
          </a:stretch>
        </p:blipFill>
        <p:spPr>
          <a:xfrm>
            <a:off x="7806659" y="6708273"/>
            <a:ext cx="422103" cy="418432"/>
          </a:xfrm>
          <a:prstGeom prst="rect">
            <a:avLst/>
          </a:prstGeom>
          <a:ln>
            <a:noFill/>
          </a:ln>
        </p:spPr>
      </p:pic>
      <p:pic>
        <p:nvPicPr>
          <p:cNvPr id="40" name="Picture 39" descr="A green text on a white background&#10;&#10;AI-generated content may be incorrect.">
            <a:extLst>
              <a:ext uri="{FF2B5EF4-FFF2-40B4-BE49-F238E27FC236}">
                <a16:creationId xmlns:a16="http://schemas.microsoft.com/office/drawing/2014/main" id="{6FCEFF16-FE9E-B084-9804-9D7C8D10AAFA}"/>
              </a:ext>
            </a:extLst>
          </p:cNvPr>
          <p:cNvPicPr>
            <a:picLocks noChangeAspect="1"/>
          </p:cNvPicPr>
          <p:nvPr/>
        </p:nvPicPr>
        <p:blipFill>
          <a:blip r:embed="rId8"/>
          <a:stretch>
            <a:fillRect/>
          </a:stretch>
        </p:blipFill>
        <p:spPr>
          <a:xfrm>
            <a:off x="4170947" y="6731249"/>
            <a:ext cx="1149685" cy="285585"/>
          </a:xfrm>
          <a:prstGeom prst="rect">
            <a:avLst/>
          </a:prstGeom>
          <a:ln>
            <a:noFill/>
          </a:ln>
        </p:spPr>
      </p:pic>
      <p:pic>
        <p:nvPicPr>
          <p:cNvPr id="42" name="Picture 41" descr="A blue and grey logo&#10;&#10;AI-generated content may be incorrect.">
            <a:extLst>
              <a:ext uri="{FF2B5EF4-FFF2-40B4-BE49-F238E27FC236}">
                <a16:creationId xmlns:a16="http://schemas.microsoft.com/office/drawing/2014/main" id="{AE8E9037-B61A-FAF5-6CC9-050769DC9B23}"/>
              </a:ext>
            </a:extLst>
          </p:cNvPr>
          <p:cNvPicPr>
            <a:picLocks noChangeAspect="1"/>
          </p:cNvPicPr>
          <p:nvPr/>
        </p:nvPicPr>
        <p:blipFill>
          <a:blip r:embed="rId9"/>
          <a:stretch>
            <a:fillRect/>
          </a:stretch>
        </p:blipFill>
        <p:spPr>
          <a:xfrm>
            <a:off x="549842" y="6734930"/>
            <a:ext cx="1276685" cy="365119"/>
          </a:xfrm>
          <a:prstGeom prst="rect">
            <a:avLst/>
          </a:prstGeom>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16560" y="3015403"/>
            <a:ext cx="2499360" cy="2465917"/>
          </a:xfrm>
          <a:prstGeom prst="rect">
            <a:avLst/>
          </a:prstGeom>
        </p:spPr>
        <p:txBody>
          <a:bodyPr lIns="0" tIns="0" rIns="0" bIns="0" rtlCol="0" anchor="t">
            <a:spAutoFit/>
          </a:bodyPr>
          <a:lstStyle/>
          <a:p>
            <a:pPr algn="l">
              <a:lnSpc>
                <a:spcPts val="3070"/>
              </a:lnSpc>
            </a:pPr>
            <a:r>
              <a:rPr lang="en-US" sz="2558">
                <a:solidFill>
                  <a:srgbClr val="000000"/>
                </a:solidFill>
                <a:latin typeface="Arial"/>
                <a:ea typeface="Arial"/>
                <a:cs typeface="Arial"/>
                <a:sym typeface="Arial"/>
              </a:rPr>
              <a:t>Fireplaces “net cool” all but the smallest spaces.</a:t>
            </a:r>
          </a:p>
          <a:p>
            <a:pPr algn="l">
              <a:lnSpc>
                <a:spcPts val="3070"/>
              </a:lnSpc>
            </a:pPr>
            <a:endParaRPr lang="en-US" sz="2558">
              <a:solidFill>
                <a:srgbClr val="000000"/>
              </a:solidFill>
              <a:latin typeface="Arial"/>
              <a:ea typeface="Arial"/>
              <a:cs typeface="Arial"/>
              <a:sym typeface="Arial"/>
            </a:endParaRPr>
          </a:p>
          <a:p>
            <a:pPr algn="l">
              <a:lnSpc>
                <a:spcPts val="3070"/>
              </a:lnSpc>
            </a:pPr>
            <a:endParaRPr lang="en-US" sz="2558">
              <a:solidFill>
                <a:srgbClr val="000000"/>
              </a:solidFill>
              <a:latin typeface="Arial"/>
              <a:ea typeface="Arial"/>
              <a:cs typeface="Arial"/>
              <a:sym typeface="Arial"/>
            </a:endParaRPr>
          </a:p>
        </p:txBody>
      </p:sp>
      <p:grpSp>
        <p:nvGrpSpPr>
          <p:cNvPr id="7" name="Group 7"/>
          <p:cNvGrpSpPr/>
          <p:nvPr/>
        </p:nvGrpSpPr>
        <p:grpSpPr>
          <a:xfrm>
            <a:off x="3413760" y="1198880"/>
            <a:ext cx="5770880" cy="5049520"/>
            <a:chOff x="0" y="0"/>
            <a:chExt cx="7694507" cy="6732693"/>
          </a:xfrm>
        </p:grpSpPr>
        <p:sp>
          <p:nvSpPr>
            <p:cNvPr id="8" name="Freeform 8" descr="Photo of a residential fireplace."/>
            <p:cNvSpPr/>
            <p:nvPr/>
          </p:nvSpPr>
          <p:spPr>
            <a:xfrm>
              <a:off x="0" y="0"/>
              <a:ext cx="7694549" cy="6732651"/>
            </a:xfrm>
            <a:custGeom>
              <a:avLst/>
              <a:gdLst/>
              <a:ahLst/>
              <a:cxnLst/>
              <a:rect l="l" t="t" r="r" b="b"/>
              <a:pathLst>
                <a:path w="7694549" h="6732651">
                  <a:moveTo>
                    <a:pt x="0" y="0"/>
                  </a:moveTo>
                  <a:lnTo>
                    <a:pt x="7694549" y="0"/>
                  </a:lnTo>
                  <a:lnTo>
                    <a:pt x="7694549" y="6732651"/>
                  </a:lnTo>
                  <a:lnTo>
                    <a:pt x="0" y="6732651"/>
                  </a:lnTo>
                  <a:lnTo>
                    <a:pt x="0" y="0"/>
                  </a:lnTo>
                  <a:close/>
                </a:path>
              </a:pathLst>
            </a:custGeom>
            <a:blipFill>
              <a:blip r:embed="rId3"/>
              <a:stretch>
                <a:fillRect l="-39" r="-38"/>
              </a:stretch>
            </a:blipFill>
          </p:spPr>
        </p:sp>
      </p:grpSp>
      <p:sp>
        <p:nvSpPr>
          <p:cNvPr id="9" name="TextBox 9"/>
          <p:cNvSpPr txBox="1"/>
          <p:nvPr/>
        </p:nvSpPr>
        <p:spPr>
          <a:xfrm>
            <a:off x="1667894" y="342900"/>
            <a:ext cx="6421120" cy="423193"/>
          </a:xfrm>
          <a:prstGeom prst="rect">
            <a:avLst/>
          </a:prstGeom>
        </p:spPr>
        <p:txBody>
          <a:bodyPr lIns="0" tIns="0" rIns="0" bIns="0" rtlCol="0" anchor="t">
            <a:spAutoFit/>
          </a:bodyPr>
          <a:lstStyle/>
          <a:p>
            <a:pPr algn="ctr">
              <a:lnSpc>
                <a:spcPts val="3327"/>
              </a:lnSpc>
            </a:pPr>
            <a:r>
              <a:rPr lang="en-US" sz="2750" dirty="0">
                <a:solidFill>
                  <a:srgbClr val="0070C0"/>
                </a:solidFill>
                <a:latin typeface="Arial"/>
                <a:ea typeface="Arial"/>
                <a:cs typeface="Arial"/>
                <a:sym typeface="Arial"/>
              </a:rPr>
              <a:t>In the Living Room</a:t>
            </a:r>
            <a:endParaRPr lang="en-US" sz="2750" dirty="0">
              <a:solidFill>
                <a:srgbClr val="0070C0"/>
              </a:solidFill>
              <a:latin typeface="Arial"/>
              <a:ea typeface="Arial"/>
              <a:cs typeface="Arial"/>
            </a:endParaRPr>
          </a:p>
        </p:txBody>
      </p:sp>
      <p:sp>
        <p:nvSpPr>
          <p:cNvPr id="11" name="Date Placeholder 10">
            <a:extLst>
              <a:ext uri="{FF2B5EF4-FFF2-40B4-BE49-F238E27FC236}">
                <a16:creationId xmlns:a16="http://schemas.microsoft.com/office/drawing/2014/main" id="{70763696-5E37-4586-BC74-8B5EF7247916}"/>
              </a:ext>
            </a:extLst>
          </p:cNvPr>
          <p:cNvSpPr>
            <a:spLocks noGrp="1"/>
          </p:cNvSpPr>
          <p:nvPr>
            <p:ph type="dt" sz="half" idx="10"/>
          </p:nvPr>
        </p:nvSpPr>
        <p:spPr/>
        <p:txBody>
          <a:bodyPr/>
          <a:lstStyle/>
          <a:p>
            <a:fld id="{55D5EE96-1C39-4517-81F8-AA5709955E2E}" type="datetime1">
              <a:rPr lang="en-US" smtClean="0"/>
              <a:t>9/23/2025</a:t>
            </a:fld>
            <a:endParaRPr lang="en-US"/>
          </a:p>
        </p:txBody>
      </p:sp>
      <p:sp>
        <p:nvSpPr>
          <p:cNvPr id="15" name="Footer Placeholder 1">
            <a:extLst>
              <a:ext uri="{FF2B5EF4-FFF2-40B4-BE49-F238E27FC236}">
                <a16:creationId xmlns:a16="http://schemas.microsoft.com/office/drawing/2014/main" id="{E07A8543-E45B-50A8-1A90-0E712C8DD8A2}"/>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7" name="Picture 16" descr="A group of people wearing hardhats&#10;&#10;AI-generated content may be incorrect.">
            <a:extLst>
              <a:ext uri="{FF2B5EF4-FFF2-40B4-BE49-F238E27FC236}">
                <a16:creationId xmlns:a16="http://schemas.microsoft.com/office/drawing/2014/main" id="{DFFA9108-EA8C-2CAD-099A-B6E4ACF8B02D}"/>
              </a:ext>
            </a:extLst>
          </p:cNvPr>
          <p:cNvPicPr>
            <a:picLocks noChangeAspect="1"/>
          </p:cNvPicPr>
          <p:nvPr/>
        </p:nvPicPr>
        <p:blipFill>
          <a:blip r:embed="rId4"/>
          <a:stretch>
            <a:fillRect/>
          </a:stretch>
        </p:blipFill>
        <p:spPr>
          <a:xfrm>
            <a:off x="8817020" y="298621"/>
            <a:ext cx="676836" cy="679081"/>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A385CDA0-56C5-0F50-F424-DED02CF4A112}"/>
              </a:ext>
            </a:extLst>
          </p:cNvPr>
          <p:cNvPicPr>
            <a:picLocks noChangeAspect="1"/>
          </p:cNvPicPr>
          <p:nvPr/>
        </p:nvPicPr>
        <p:blipFill>
          <a:blip r:embed="rId5"/>
          <a:stretch>
            <a:fillRect/>
          </a:stretch>
        </p:blipFill>
        <p:spPr>
          <a:xfrm>
            <a:off x="344444" y="296124"/>
            <a:ext cx="1680521" cy="519859"/>
          </a:xfrm>
          <a:prstGeom prst="rect">
            <a:avLst/>
          </a:prstGeom>
        </p:spPr>
      </p:pic>
      <p:sp>
        <p:nvSpPr>
          <p:cNvPr id="21" name="Rectangle 20">
            <a:extLst>
              <a:ext uri="{FF2B5EF4-FFF2-40B4-BE49-F238E27FC236}">
                <a16:creationId xmlns:a16="http://schemas.microsoft.com/office/drawing/2014/main" id="{15DDA75C-B7B0-356C-EDE1-19EB044DBC72}"/>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3" name="Slide Number Placeholder 2">
            <a:extLst>
              <a:ext uri="{FF2B5EF4-FFF2-40B4-BE49-F238E27FC236}">
                <a16:creationId xmlns:a16="http://schemas.microsoft.com/office/drawing/2014/main" id="{EF7560CE-A47F-D1A5-8ADC-2C1E25EFBC01}"/>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25</a:t>
            </a:fld>
            <a:endParaRPr lang="en-US" dirty="0">
              <a:solidFill>
                <a:schemeClr val="bg1"/>
              </a:solidFill>
              <a:latin typeface="Arial"/>
            </a:endParaRPr>
          </a:p>
        </p:txBody>
      </p:sp>
      <p:pic>
        <p:nvPicPr>
          <p:cNvPr id="25" name="Picture 24" descr="A black and white sign with black text&#10;&#10;AI-generated content may be incorrect.">
            <a:extLst>
              <a:ext uri="{FF2B5EF4-FFF2-40B4-BE49-F238E27FC236}">
                <a16:creationId xmlns:a16="http://schemas.microsoft.com/office/drawing/2014/main" id="{05AFC289-581B-832E-F187-1E26BE192A80}"/>
              </a:ext>
            </a:extLst>
          </p:cNvPr>
          <p:cNvPicPr>
            <a:picLocks noChangeAspect="1"/>
          </p:cNvPicPr>
          <p:nvPr/>
        </p:nvPicPr>
        <p:blipFill>
          <a:blip r:embed="rId6"/>
          <a:stretch>
            <a:fillRect/>
          </a:stretch>
        </p:blipFill>
        <p:spPr>
          <a:xfrm>
            <a:off x="7806659" y="6708273"/>
            <a:ext cx="422103" cy="418432"/>
          </a:xfrm>
          <a:prstGeom prst="rect">
            <a:avLst/>
          </a:prstGeom>
          <a:ln>
            <a:noFill/>
          </a:ln>
        </p:spPr>
      </p:pic>
      <p:pic>
        <p:nvPicPr>
          <p:cNvPr id="27" name="Picture 26" descr="A green text on a white background&#10;&#10;AI-generated content may be incorrect.">
            <a:extLst>
              <a:ext uri="{FF2B5EF4-FFF2-40B4-BE49-F238E27FC236}">
                <a16:creationId xmlns:a16="http://schemas.microsoft.com/office/drawing/2014/main" id="{F988AA69-9D91-37CB-33AA-8AB0C915261B}"/>
              </a:ext>
            </a:extLst>
          </p:cNvPr>
          <p:cNvPicPr>
            <a:picLocks noChangeAspect="1"/>
          </p:cNvPicPr>
          <p:nvPr/>
        </p:nvPicPr>
        <p:blipFill>
          <a:blip r:embed="rId7"/>
          <a:stretch>
            <a:fillRect/>
          </a:stretch>
        </p:blipFill>
        <p:spPr>
          <a:xfrm>
            <a:off x="4170947" y="6731249"/>
            <a:ext cx="1149685" cy="285585"/>
          </a:xfrm>
          <a:prstGeom prst="rect">
            <a:avLst/>
          </a:prstGeom>
          <a:ln>
            <a:noFill/>
          </a:ln>
        </p:spPr>
      </p:pic>
      <p:pic>
        <p:nvPicPr>
          <p:cNvPr id="29" name="Picture 28" descr="A blue and grey logo&#10;&#10;AI-generated content may be incorrect.">
            <a:extLst>
              <a:ext uri="{FF2B5EF4-FFF2-40B4-BE49-F238E27FC236}">
                <a16:creationId xmlns:a16="http://schemas.microsoft.com/office/drawing/2014/main" id="{1BFF67D6-F474-0DDC-7DCD-E3FAA5E06875}"/>
              </a:ext>
            </a:extLst>
          </p:cNvPr>
          <p:cNvPicPr>
            <a:picLocks noChangeAspect="1"/>
          </p:cNvPicPr>
          <p:nvPr/>
        </p:nvPicPr>
        <p:blipFill>
          <a:blip r:embed="rId8"/>
          <a:stretch>
            <a:fillRect/>
          </a:stretch>
        </p:blipFill>
        <p:spPr>
          <a:xfrm>
            <a:off x="549842" y="6734930"/>
            <a:ext cx="1276685" cy="365119"/>
          </a:xfrm>
          <a:prstGeom prst="rect">
            <a:avLst/>
          </a:prstGeom>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933440" y="7065433"/>
            <a:ext cx="3728720" cy="204047"/>
          </a:xfrm>
          <a:prstGeom prst="rect">
            <a:avLst/>
          </a:prstGeom>
        </p:spPr>
        <p:txBody>
          <a:bodyPr lIns="0" tIns="0" rIns="0" bIns="0" rtlCol="0" anchor="t">
            <a:spAutoFit/>
          </a:bodyPr>
          <a:lstStyle/>
          <a:p>
            <a:pPr algn="r">
              <a:lnSpc>
                <a:spcPts val="1152"/>
              </a:lnSpc>
            </a:pPr>
            <a:r>
              <a:rPr lang="en-US" sz="1066">
                <a:solidFill>
                  <a:srgbClr val="FFFFFF"/>
                </a:solidFill>
                <a:latin typeface="Arial"/>
                <a:ea typeface="Arial"/>
                <a:cs typeface="Arial"/>
                <a:sym typeface="Arial"/>
              </a:rPr>
              <a:t>eere.energy.gov</a:t>
            </a:r>
          </a:p>
        </p:txBody>
      </p:sp>
      <p:sp>
        <p:nvSpPr>
          <p:cNvPr id="6" name="TextBox 6"/>
          <p:cNvSpPr txBox="1"/>
          <p:nvPr/>
        </p:nvSpPr>
        <p:spPr>
          <a:xfrm>
            <a:off x="5212080" y="2470150"/>
            <a:ext cx="4368800" cy="2170557"/>
          </a:xfrm>
          <a:prstGeom prst="rect">
            <a:avLst/>
          </a:prstGeom>
        </p:spPr>
        <p:txBody>
          <a:bodyPr lIns="0" tIns="0" rIns="0" bIns="0" rtlCol="0" anchor="t">
            <a:spAutoFit/>
          </a:bodyPr>
          <a:lstStyle/>
          <a:p>
            <a:pPr algn="l">
              <a:lnSpc>
                <a:spcPts val="3070"/>
              </a:lnSpc>
            </a:pPr>
            <a:r>
              <a:rPr lang="en-US" sz="2558">
                <a:solidFill>
                  <a:srgbClr val="000000"/>
                </a:solidFill>
                <a:latin typeface="Arial"/>
                <a:ea typeface="Arial"/>
                <a:cs typeface="Arial"/>
                <a:sym typeface="Arial"/>
              </a:rPr>
              <a:t>And then there are</a:t>
            </a:r>
          </a:p>
          <a:p>
            <a:pPr algn="l">
              <a:lnSpc>
                <a:spcPts val="3070"/>
              </a:lnSpc>
            </a:pPr>
            <a:r>
              <a:rPr lang="en-US" sz="2558" b="1" i="1" u="sng">
                <a:solidFill>
                  <a:srgbClr val="0000FF"/>
                </a:solidFill>
                <a:latin typeface="Arial Bold Italics"/>
                <a:ea typeface="Arial Bold Italics"/>
                <a:cs typeface="Arial Bold Italics"/>
                <a:sym typeface="Arial Bold Italics"/>
                <a:hlinkClick r:id="rId3" tooltip="http://www.homedepot.com/webapp/wcs/stores/servlet/ProductDisplay?storeId=10051&amp;productId=100593885&amp;langId=-1&amp;catalogId=10053"/>
              </a:rPr>
              <a:t>VENT FREE </a:t>
            </a:r>
            <a:r>
              <a:rPr lang="en-US" sz="2558" b="1" i="1">
                <a:solidFill>
                  <a:srgbClr val="E7E6E6"/>
                </a:solidFill>
                <a:latin typeface="Arial Bold Italics"/>
                <a:ea typeface="Arial Bold Italics"/>
                <a:cs typeface="Arial Bold Italics"/>
                <a:sym typeface="Arial Bold Italics"/>
              </a:rPr>
              <a:t> </a:t>
            </a:r>
            <a:r>
              <a:rPr lang="en-US" sz="2558">
                <a:solidFill>
                  <a:srgbClr val="000000"/>
                </a:solidFill>
                <a:latin typeface="Arial"/>
                <a:ea typeface="Arial"/>
                <a:cs typeface="Arial"/>
                <a:sym typeface="Arial"/>
              </a:rPr>
              <a:t>fireplaces!</a:t>
            </a:r>
          </a:p>
          <a:p>
            <a:pPr algn="l">
              <a:lnSpc>
                <a:spcPts val="3070"/>
              </a:lnSpc>
            </a:pPr>
            <a:r>
              <a:rPr lang="en-US" sz="2558">
                <a:solidFill>
                  <a:srgbClr val="000000"/>
                </a:solidFill>
                <a:latin typeface="Arial"/>
                <a:ea typeface="Arial"/>
                <a:cs typeface="Arial"/>
                <a:sym typeface="Arial"/>
              </a:rPr>
              <a:t>&amp; kerosene heaters</a:t>
            </a:r>
          </a:p>
          <a:p>
            <a:pPr algn="l">
              <a:lnSpc>
                <a:spcPts val="3070"/>
              </a:lnSpc>
            </a:pPr>
            <a:r>
              <a:rPr lang="en-US" sz="2558">
                <a:solidFill>
                  <a:srgbClr val="000000"/>
                </a:solidFill>
                <a:latin typeface="Arial"/>
                <a:ea typeface="Arial"/>
                <a:cs typeface="Arial"/>
                <a:sym typeface="Arial"/>
              </a:rPr>
              <a:t>&amp; homemade stuff.</a:t>
            </a:r>
          </a:p>
        </p:txBody>
      </p:sp>
      <p:grpSp>
        <p:nvGrpSpPr>
          <p:cNvPr id="7" name="Group 7"/>
          <p:cNvGrpSpPr/>
          <p:nvPr/>
        </p:nvGrpSpPr>
        <p:grpSpPr>
          <a:xfrm>
            <a:off x="369515" y="849896"/>
            <a:ext cx="4382199" cy="5412752"/>
            <a:chOff x="0" y="0"/>
            <a:chExt cx="6339840" cy="7586133"/>
          </a:xfrm>
        </p:grpSpPr>
        <p:sp>
          <p:nvSpPr>
            <p:cNvPr id="8" name="Freeform 8" descr="Photo of a residential kerosene wick burner heater."/>
            <p:cNvSpPr/>
            <p:nvPr/>
          </p:nvSpPr>
          <p:spPr>
            <a:xfrm>
              <a:off x="0" y="0"/>
              <a:ext cx="6339840" cy="7586091"/>
            </a:xfrm>
            <a:custGeom>
              <a:avLst/>
              <a:gdLst/>
              <a:ahLst/>
              <a:cxnLst/>
              <a:rect l="l" t="t" r="r" b="b"/>
              <a:pathLst>
                <a:path w="6339840" h="7586091">
                  <a:moveTo>
                    <a:pt x="0" y="0"/>
                  </a:moveTo>
                  <a:lnTo>
                    <a:pt x="6339840" y="0"/>
                  </a:lnTo>
                  <a:lnTo>
                    <a:pt x="6339840" y="7586091"/>
                  </a:lnTo>
                  <a:lnTo>
                    <a:pt x="0" y="7586091"/>
                  </a:lnTo>
                  <a:lnTo>
                    <a:pt x="0" y="0"/>
                  </a:lnTo>
                  <a:close/>
                </a:path>
              </a:pathLst>
            </a:custGeom>
            <a:blipFill>
              <a:blip r:embed="rId4"/>
              <a:stretch>
                <a:fillRect t="-5714" b="-5714"/>
              </a:stretch>
            </a:blipFill>
          </p:spPr>
        </p:sp>
      </p:grpSp>
      <p:sp>
        <p:nvSpPr>
          <p:cNvPr id="9" name="TextBox 9"/>
          <p:cNvSpPr txBox="1"/>
          <p:nvPr/>
        </p:nvSpPr>
        <p:spPr>
          <a:xfrm>
            <a:off x="1667894" y="321635"/>
            <a:ext cx="6421120" cy="423193"/>
          </a:xfrm>
          <a:prstGeom prst="rect">
            <a:avLst/>
          </a:prstGeom>
        </p:spPr>
        <p:txBody>
          <a:bodyPr lIns="0" tIns="0" rIns="0" bIns="0" rtlCol="0" anchor="t">
            <a:spAutoFit/>
          </a:bodyPr>
          <a:lstStyle/>
          <a:p>
            <a:pPr algn="ctr">
              <a:lnSpc>
                <a:spcPts val="3327"/>
              </a:lnSpc>
            </a:pPr>
            <a:r>
              <a:rPr lang="en-US" sz="2750" spc="105" dirty="0">
                <a:solidFill>
                  <a:srgbClr val="0070C0"/>
                </a:solidFill>
                <a:latin typeface="Arial"/>
                <a:ea typeface="Arial"/>
                <a:cs typeface="Arial"/>
                <a:sym typeface="Arial"/>
              </a:rPr>
              <a:t>Unvented Space Heaters</a:t>
            </a:r>
            <a:endParaRPr lang="en-US"/>
          </a:p>
        </p:txBody>
      </p:sp>
      <p:sp>
        <p:nvSpPr>
          <p:cNvPr id="11" name="Date Placeholder 10">
            <a:extLst>
              <a:ext uri="{FF2B5EF4-FFF2-40B4-BE49-F238E27FC236}">
                <a16:creationId xmlns:a16="http://schemas.microsoft.com/office/drawing/2014/main" id="{3AF042CC-14CA-420F-8866-521A004B640C}"/>
              </a:ext>
            </a:extLst>
          </p:cNvPr>
          <p:cNvSpPr>
            <a:spLocks noGrp="1"/>
          </p:cNvSpPr>
          <p:nvPr>
            <p:ph type="dt" sz="half" idx="10"/>
          </p:nvPr>
        </p:nvSpPr>
        <p:spPr/>
        <p:txBody>
          <a:bodyPr/>
          <a:lstStyle/>
          <a:p>
            <a:fld id="{3F3CEBAE-7A8C-4226-94F2-6CFE0C2A265D}" type="datetime1">
              <a:rPr lang="en-US" smtClean="0"/>
              <a:t>9/23/2025</a:t>
            </a:fld>
            <a:endParaRPr lang="en-US"/>
          </a:p>
        </p:txBody>
      </p:sp>
      <p:sp>
        <p:nvSpPr>
          <p:cNvPr id="15" name="Footer Placeholder 1">
            <a:extLst>
              <a:ext uri="{FF2B5EF4-FFF2-40B4-BE49-F238E27FC236}">
                <a16:creationId xmlns:a16="http://schemas.microsoft.com/office/drawing/2014/main" id="{26E86B69-03C2-3A62-2825-D6B0DBF55BBA}"/>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7" name="Picture 16" descr="A group of people wearing hardhats&#10;&#10;AI-generated content may be incorrect.">
            <a:extLst>
              <a:ext uri="{FF2B5EF4-FFF2-40B4-BE49-F238E27FC236}">
                <a16:creationId xmlns:a16="http://schemas.microsoft.com/office/drawing/2014/main" id="{D7178C5F-C859-F9E1-C112-5B90E5688B72}"/>
              </a:ext>
            </a:extLst>
          </p:cNvPr>
          <p:cNvPicPr>
            <a:picLocks noChangeAspect="1"/>
          </p:cNvPicPr>
          <p:nvPr/>
        </p:nvPicPr>
        <p:blipFill>
          <a:blip r:embed="rId5"/>
          <a:stretch>
            <a:fillRect/>
          </a:stretch>
        </p:blipFill>
        <p:spPr>
          <a:xfrm>
            <a:off x="8817020" y="298621"/>
            <a:ext cx="676836" cy="679081"/>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01172CDE-E150-918C-B007-3B599FC04392}"/>
              </a:ext>
            </a:extLst>
          </p:cNvPr>
          <p:cNvPicPr>
            <a:picLocks noChangeAspect="1"/>
          </p:cNvPicPr>
          <p:nvPr/>
        </p:nvPicPr>
        <p:blipFill>
          <a:blip r:embed="rId6"/>
          <a:stretch>
            <a:fillRect/>
          </a:stretch>
        </p:blipFill>
        <p:spPr>
          <a:xfrm>
            <a:off x="344444" y="296124"/>
            <a:ext cx="1680521" cy="519859"/>
          </a:xfrm>
          <a:prstGeom prst="rect">
            <a:avLst/>
          </a:prstGeom>
        </p:spPr>
      </p:pic>
      <p:sp>
        <p:nvSpPr>
          <p:cNvPr id="21" name="Rectangle 20">
            <a:extLst>
              <a:ext uri="{FF2B5EF4-FFF2-40B4-BE49-F238E27FC236}">
                <a16:creationId xmlns:a16="http://schemas.microsoft.com/office/drawing/2014/main" id="{D0385BCF-D657-A4AD-1BA7-49650BB72EB5}"/>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3" name="Slide Number Placeholder 2">
            <a:extLst>
              <a:ext uri="{FF2B5EF4-FFF2-40B4-BE49-F238E27FC236}">
                <a16:creationId xmlns:a16="http://schemas.microsoft.com/office/drawing/2014/main" id="{6CF3A600-453D-E48E-DD0C-C9447B54B472}"/>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26</a:t>
            </a:fld>
            <a:endParaRPr lang="en-US" dirty="0">
              <a:solidFill>
                <a:schemeClr val="bg1"/>
              </a:solidFill>
              <a:latin typeface="Arial"/>
            </a:endParaRPr>
          </a:p>
        </p:txBody>
      </p:sp>
      <p:pic>
        <p:nvPicPr>
          <p:cNvPr id="25" name="Picture 24" descr="A black and white sign with black text&#10;&#10;AI-generated content may be incorrect.">
            <a:extLst>
              <a:ext uri="{FF2B5EF4-FFF2-40B4-BE49-F238E27FC236}">
                <a16:creationId xmlns:a16="http://schemas.microsoft.com/office/drawing/2014/main" id="{A7FE6C68-D3DE-C1AB-892F-2AB81E54031B}"/>
              </a:ext>
            </a:extLst>
          </p:cNvPr>
          <p:cNvPicPr>
            <a:picLocks noChangeAspect="1"/>
          </p:cNvPicPr>
          <p:nvPr/>
        </p:nvPicPr>
        <p:blipFill>
          <a:blip r:embed="rId7"/>
          <a:stretch>
            <a:fillRect/>
          </a:stretch>
        </p:blipFill>
        <p:spPr>
          <a:xfrm>
            <a:off x="7806659" y="6708273"/>
            <a:ext cx="422103" cy="418432"/>
          </a:xfrm>
          <a:prstGeom prst="rect">
            <a:avLst/>
          </a:prstGeom>
          <a:ln>
            <a:noFill/>
          </a:ln>
        </p:spPr>
      </p:pic>
      <p:pic>
        <p:nvPicPr>
          <p:cNvPr id="27" name="Picture 26" descr="A green text on a white background&#10;&#10;AI-generated content may be incorrect.">
            <a:extLst>
              <a:ext uri="{FF2B5EF4-FFF2-40B4-BE49-F238E27FC236}">
                <a16:creationId xmlns:a16="http://schemas.microsoft.com/office/drawing/2014/main" id="{EA62576E-D851-4F30-D491-50839182C9D2}"/>
              </a:ext>
            </a:extLst>
          </p:cNvPr>
          <p:cNvPicPr>
            <a:picLocks noChangeAspect="1"/>
          </p:cNvPicPr>
          <p:nvPr/>
        </p:nvPicPr>
        <p:blipFill>
          <a:blip r:embed="rId8"/>
          <a:stretch>
            <a:fillRect/>
          </a:stretch>
        </p:blipFill>
        <p:spPr>
          <a:xfrm>
            <a:off x="4170947" y="6731249"/>
            <a:ext cx="1149685" cy="285585"/>
          </a:xfrm>
          <a:prstGeom prst="rect">
            <a:avLst/>
          </a:prstGeom>
          <a:ln>
            <a:noFill/>
          </a:ln>
        </p:spPr>
      </p:pic>
      <p:pic>
        <p:nvPicPr>
          <p:cNvPr id="29" name="Picture 28" descr="A blue and grey logo&#10;&#10;AI-generated content may be incorrect.">
            <a:extLst>
              <a:ext uri="{FF2B5EF4-FFF2-40B4-BE49-F238E27FC236}">
                <a16:creationId xmlns:a16="http://schemas.microsoft.com/office/drawing/2014/main" id="{76877114-24B1-EAFF-223F-E230C745F096}"/>
              </a:ext>
            </a:extLst>
          </p:cNvPr>
          <p:cNvPicPr>
            <a:picLocks noChangeAspect="1"/>
          </p:cNvPicPr>
          <p:nvPr/>
        </p:nvPicPr>
        <p:blipFill>
          <a:blip r:embed="rId9"/>
          <a:stretch>
            <a:fillRect/>
          </a:stretch>
        </p:blipFill>
        <p:spPr>
          <a:xfrm>
            <a:off x="549842" y="6734930"/>
            <a:ext cx="1276685" cy="365119"/>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4848500" y="1077809"/>
            <a:ext cx="4396379" cy="5162125"/>
            <a:chOff x="0" y="0"/>
            <a:chExt cx="5861839" cy="6882833"/>
          </a:xfrm>
        </p:grpSpPr>
        <p:sp>
          <p:nvSpPr>
            <p:cNvPr id="7" name="Freeform 7" descr="Photo displaying a house with shrubbery too close to the exterior for proper drying."/>
            <p:cNvSpPr/>
            <p:nvPr/>
          </p:nvSpPr>
          <p:spPr>
            <a:xfrm>
              <a:off x="0" y="0"/>
              <a:ext cx="5861812" cy="6882892"/>
            </a:xfrm>
            <a:custGeom>
              <a:avLst/>
              <a:gdLst/>
              <a:ahLst/>
              <a:cxnLst/>
              <a:rect l="l" t="t" r="r" b="b"/>
              <a:pathLst>
                <a:path w="5861812" h="6882892">
                  <a:moveTo>
                    <a:pt x="0" y="0"/>
                  </a:moveTo>
                  <a:lnTo>
                    <a:pt x="5861812" y="0"/>
                  </a:lnTo>
                  <a:lnTo>
                    <a:pt x="5861812" y="6882892"/>
                  </a:lnTo>
                  <a:lnTo>
                    <a:pt x="0" y="6882892"/>
                  </a:lnTo>
                  <a:lnTo>
                    <a:pt x="0" y="0"/>
                  </a:lnTo>
                  <a:close/>
                </a:path>
              </a:pathLst>
            </a:custGeom>
            <a:blipFill>
              <a:blip r:embed="rId3"/>
              <a:stretch>
                <a:fillRect l="-321" r="-322"/>
              </a:stretch>
            </a:blipFill>
          </p:spPr>
        </p:sp>
      </p:grpSp>
      <p:grpSp>
        <p:nvGrpSpPr>
          <p:cNvPr id="8" name="Group 8"/>
          <p:cNvGrpSpPr/>
          <p:nvPr/>
        </p:nvGrpSpPr>
        <p:grpSpPr>
          <a:xfrm>
            <a:off x="454601" y="1077809"/>
            <a:ext cx="4424678" cy="5162125"/>
            <a:chOff x="0" y="0"/>
            <a:chExt cx="5899571" cy="6882833"/>
          </a:xfrm>
        </p:grpSpPr>
        <p:sp>
          <p:nvSpPr>
            <p:cNvPr id="9" name="Freeform 9" descr="Photo displaying cathedral ceiling and roof with skylights."/>
            <p:cNvSpPr/>
            <p:nvPr/>
          </p:nvSpPr>
          <p:spPr>
            <a:xfrm>
              <a:off x="0" y="0"/>
              <a:ext cx="5899531" cy="6882892"/>
            </a:xfrm>
            <a:custGeom>
              <a:avLst/>
              <a:gdLst/>
              <a:ahLst/>
              <a:cxnLst/>
              <a:rect l="l" t="t" r="r" b="b"/>
              <a:pathLst>
                <a:path w="5899531" h="6882892">
                  <a:moveTo>
                    <a:pt x="0" y="0"/>
                  </a:moveTo>
                  <a:lnTo>
                    <a:pt x="5899531" y="0"/>
                  </a:lnTo>
                  <a:lnTo>
                    <a:pt x="5899531" y="6882892"/>
                  </a:lnTo>
                  <a:lnTo>
                    <a:pt x="0" y="6882892"/>
                  </a:lnTo>
                  <a:lnTo>
                    <a:pt x="0" y="0"/>
                  </a:lnTo>
                  <a:close/>
                </a:path>
              </a:pathLst>
            </a:custGeom>
            <a:blipFill>
              <a:blip r:embed="rId4"/>
              <a:stretch>
                <a:fillRect/>
              </a:stretch>
            </a:blipFill>
          </p:spPr>
        </p:sp>
      </p:grpSp>
      <p:sp>
        <p:nvSpPr>
          <p:cNvPr id="10" name="TextBox 10"/>
          <p:cNvSpPr txBox="1"/>
          <p:nvPr/>
        </p:nvSpPr>
        <p:spPr>
          <a:xfrm>
            <a:off x="1667894" y="406695"/>
            <a:ext cx="6421120" cy="423193"/>
          </a:xfrm>
          <a:prstGeom prst="rect">
            <a:avLst/>
          </a:prstGeom>
        </p:spPr>
        <p:txBody>
          <a:bodyPr lIns="0" tIns="0" rIns="0" bIns="0" rtlCol="0" anchor="t">
            <a:spAutoFit/>
          </a:bodyPr>
          <a:lstStyle/>
          <a:p>
            <a:pPr algn="ctr">
              <a:lnSpc>
                <a:spcPts val="3327"/>
              </a:lnSpc>
            </a:pPr>
            <a:r>
              <a:rPr lang="en-US" sz="2750" spc="105" dirty="0">
                <a:solidFill>
                  <a:srgbClr val="0070C0"/>
                </a:solidFill>
                <a:latin typeface="Arial"/>
                <a:ea typeface="Arial"/>
                <a:cs typeface="Arial"/>
                <a:sym typeface="Arial"/>
              </a:rPr>
              <a:t>Outside</a:t>
            </a:r>
            <a:endParaRPr lang="en-US"/>
          </a:p>
        </p:txBody>
      </p:sp>
      <p:grpSp>
        <p:nvGrpSpPr>
          <p:cNvPr id="11" name="Group 11"/>
          <p:cNvGrpSpPr/>
          <p:nvPr/>
        </p:nvGrpSpPr>
        <p:grpSpPr>
          <a:xfrm rot="19336">
            <a:off x="2008037" y="4046644"/>
            <a:ext cx="5739220" cy="19050"/>
            <a:chOff x="0" y="0"/>
            <a:chExt cx="7652293" cy="25400"/>
          </a:xfrm>
        </p:grpSpPr>
        <p:sp>
          <p:nvSpPr>
            <p:cNvPr id="12" name="Freeform 12"/>
            <p:cNvSpPr/>
            <p:nvPr/>
          </p:nvSpPr>
          <p:spPr>
            <a:xfrm>
              <a:off x="0" y="0"/>
              <a:ext cx="7652258" cy="25400"/>
            </a:xfrm>
            <a:custGeom>
              <a:avLst/>
              <a:gdLst/>
              <a:ahLst/>
              <a:cxnLst/>
              <a:rect l="l" t="t" r="r" b="b"/>
              <a:pathLst>
                <a:path w="7652258" h="25400">
                  <a:moveTo>
                    <a:pt x="12700" y="0"/>
                  </a:moveTo>
                  <a:lnTo>
                    <a:pt x="7639558" y="0"/>
                  </a:lnTo>
                  <a:cubicBezTo>
                    <a:pt x="7646543" y="0"/>
                    <a:pt x="7652258" y="5715"/>
                    <a:pt x="7652258" y="12700"/>
                  </a:cubicBezTo>
                  <a:cubicBezTo>
                    <a:pt x="7652258" y="19685"/>
                    <a:pt x="7646543" y="25400"/>
                    <a:pt x="7639558" y="25400"/>
                  </a:cubicBezTo>
                  <a:lnTo>
                    <a:pt x="12700" y="25400"/>
                  </a:lnTo>
                  <a:cubicBezTo>
                    <a:pt x="5715" y="25400"/>
                    <a:pt x="0" y="19685"/>
                    <a:pt x="0" y="12700"/>
                  </a:cubicBezTo>
                  <a:cubicBezTo>
                    <a:pt x="0" y="5715"/>
                    <a:pt x="5715" y="0"/>
                    <a:pt x="12700" y="0"/>
                  </a:cubicBezTo>
                  <a:close/>
                </a:path>
              </a:pathLst>
            </a:custGeom>
            <a:solidFill>
              <a:srgbClr val="FFFFFF"/>
            </a:solidFill>
          </p:spPr>
        </p:sp>
      </p:grpSp>
      <p:grpSp>
        <p:nvGrpSpPr>
          <p:cNvPr id="13" name="Group 13"/>
          <p:cNvGrpSpPr/>
          <p:nvPr/>
        </p:nvGrpSpPr>
        <p:grpSpPr>
          <a:xfrm>
            <a:off x="5445760" y="1625600"/>
            <a:ext cx="3408426" cy="2577465"/>
            <a:chOff x="0" y="0"/>
            <a:chExt cx="4544568" cy="3436621"/>
          </a:xfrm>
        </p:grpSpPr>
        <p:sp>
          <p:nvSpPr>
            <p:cNvPr id="14" name="Freeform 14"/>
            <p:cNvSpPr/>
            <p:nvPr/>
          </p:nvSpPr>
          <p:spPr>
            <a:xfrm>
              <a:off x="0" y="0"/>
              <a:ext cx="4544568" cy="3436620"/>
            </a:xfrm>
            <a:custGeom>
              <a:avLst/>
              <a:gdLst/>
              <a:ahLst/>
              <a:cxnLst/>
              <a:rect l="l" t="t" r="r" b="b"/>
              <a:pathLst>
                <a:path w="4544568" h="3436620">
                  <a:moveTo>
                    <a:pt x="0" y="0"/>
                  </a:moveTo>
                  <a:lnTo>
                    <a:pt x="2591943" y="0"/>
                  </a:lnTo>
                  <a:lnTo>
                    <a:pt x="3702812" y="0"/>
                  </a:lnTo>
                  <a:lnTo>
                    <a:pt x="4443349" y="0"/>
                  </a:lnTo>
                  <a:lnTo>
                    <a:pt x="4443349" y="1011428"/>
                  </a:lnTo>
                  <a:lnTo>
                    <a:pt x="4443349" y="1444879"/>
                  </a:lnTo>
                  <a:lnTo>
                    <a:pt x="4443349" y="1733931"/>
                  </a:lnTo>
                  <a:lnTo>
                    <a:pt x="3702812" y="1733931"/>
                  </a:lnTo>
                  <a:lnTo>
                    <a:pt x="4544568" y="3436620"/>
                  </a:lnTo>
                  <a:lnTo>
                    <a:pt x="2591943" y="1733931"/>
                  </a:lnTo>
                  <a:lnTo>
                    <a:pt x="0" y="1733931"/>
                  </a:lnTo>
                  <a:lnTo>
                    <a:pt x="0" y="1445006"/>
                  </a:lnTo>
                  <a:lnTo>
                    <a:pt x="0" y="1011428"/>
                  </a:lnTo>
                  <a:close/>
                </a:path>
              </a:pathLst>
            </a:custGeom>
            <a:solidFill>
              <a:srgbClr val="FFFFFF">
                <a:alpha val="84706"/>
              </a:srgbClr>
            </a:solidFill>
          </p:spPr>
        </p:sp>
      </p:grpSp>
      <p:sp>
        <p:nvSpPr>
          <p:cNvPr id="15" name="TextBox 15"/>
          <p:cNvSpPr txBox="1"/>
          <p:nvPr/>
        </p:nvSpPr>
        <p:spPr>
          <a:xfrm>
            <a:off x="5496560" y="1593056"/>
            <a:ext cx="3230880" cy="1282224"/>
          </a:xfrm>
          <a:prstGeom prst="rect">
            <a:avLst/>
          </a:prstGeom>
        </p:spPr>
        <p:txBody>
          <a:bodyPr lIns="0" tIns="0" rIns="0" bIns="0" rtlCol="0" anchor="t">
            <a:spAutoFit/>
          </a:bodyPr>
          <a:lstStyle/>
          <a:p>
            <a:pPr algn="ctr">
              <a:lnSpc>
                <a:spcPts val="2560"/>
              </a:lnSpc>
            </a:pPr>
            <a:r>
              <a:rPr lang="en-US" sz="2133">
                <a:solidFill>
                  <a:srgbClr val="000000"/>
                </a:solidFill>
                <a:latin typeface="Arial"/>
                <a:ea typeface="Arial"/>
                <a:cs typeface="Arial"/>
                <a:sym typeface="Arial"/>
              </a:rPr>
              <a:t>Trees &amp; bushes against a building prevent wall assemblies from drying</a:t>
            </a:r>
            <a:r>
              <a:rPr lang="en-US" sz="2133">
                <a:solidFill>
                  <a:srgbClr val="262626"/>
                </a:solidFill>
                <a:latin typeface="Arial"/>
                <a:ea typeface="Arial"/>
                <a:cs typeface="Arial"/>
                <a:sym typeface="Arial"/>
              </a:rPr>
              <a:t>.</a:t>
            </a:r>
          </a:p>
        </p:txBody>
      </p:sp>
      <p:grpSp>
        <p:nvGrpSpPr>
          <p:cNvPr id="16" name="Group 16"/>
          <p:cNvGrpSpPr/>
          <p:nvPr/>
        </p:nvGrpSpPr>
        <p:grpSpPr>
          <a:xfrm>
            <a:off x="369541" y="3468039"/>
            <a:ext cx="4145280" cy="2981229"/>
            <a:chOff x="0" y="0"/>
            <a:chExt cx="5527040" cy="3974972"/>
          </a:xfrm>
        </p:grpSpPr>
        <p:sp>
          <p:nvSpPr>
            <p:cNvPr id="17" name="Freeform 17"/>
            <p:cNvSpPr/>
            <p:nvPr/>
          </p:nvSpPr>
          <p:spPr>
            <a:xfrm>
              <a:off x="0" y="0"/>
              <a:ext cx="5527040" cy="3974973"/>
            </a:xfrm>
            <a:custGeom>
              <a:avLst/>
              <a:gdLst/>
              <a:ahLst/>
              <a:cxnLst/>
              <a:rect l="l" t="t" r="r" b="b"/>
              <a:pathLst>
                <a:path w="5527040" h="3974973">
                  <a:moveTo>
                    <a:pt x="0" y="1807464"/>
                  </a:moveTo>
                  <a:lnTo>
                    <a:pt x="921131" y="1807464"/>
                  </a:lnTo>
                  <a:lnTo>
                    <a:pt x="2618486" y="0"/>
                  </a:lnTo>
                  <a:lnTo>
                    <a:pt x="2302891" y="1807464"/>
                  </a:lnTo>
                  <a:lnTo>
                    <a:pt x="5527040" y="1807464"/>
                  </a:lnTo>
                  <a:lnTo>
                    <a:pt x="5527040" y="2168652"/>
                  </a:lnTo>
                  <a:lnTo>
                    <a:pt x="5527040" y="2710561"/>
                  </a:lnTo>
                  <a:lnTo>
                    <a:pt x="5527040" y="3974973"/>
                  </a:lnTo>
                  <a:lnTo>
                    <a:pt x="2302891" y="3974973"/>
                  </a:lnTo>
                  <a:lnTo>
                    <a:pt x="921131" y="3974973"/>
                  </a:lnTo>
                  <a:lnTo>
                    <a:pt x="0" y="3974973"/>
                  </a:lnTo>
                  <a:lnTo>
                    <a:pt x="0" y="2710561"/>
                  </a:lnTo>
                  <a:lnTo>
                    <a:pt x="0" y="2168652"/>
                  </a:lnTo>
                  <a:close/>
                </a:path>
              </a:pathLst>
            </a:custGeom>
            <a:solidFill>
              <a:srgbClr val="FFFFFF">
                <a:alpha val="84706"/>
              </a:srgbClr>
            </a:solidFill>
          </p:spPr>
        </p:sp>
      </p:grpSp>
      <p:sp>
        <p:nvSpPr>
          <p:cNvPr id="18" name="TextBox 18"/>
          <p:cNvSpPr txBox="1"/>
          <p:nvPr/>
        </p:nvSpPr>
        <p:spPr>
          <a:xfrm>
            <a:off x="462871" y="4844256"/>
            <a:ext cx="4043680" cy="1607344"/>
          </a:xfrm>
          <a:prstGeom prst="rect">
            <a:avLst/>
          </a:prstGeom>
        </p:spPr>
        <p:txBody>
          <a:bodyPr lIns="0" tIns="0" rIns="0" bIns="0" rtlCol="0" anchor="t">
            <a:spAutoFit/>
          </a:bodyPr>
          <a:lstStyle/>
          <a:p>
            <a:pPr algn="ctr">
              <a:lnSpc>
                <a:spcPts val="2560"/>
              </a:lnSpc>
            </a:pPr>
            <a:r>
              <a:rPr lang="en-US" sz="2133">
                <a:solidFill>
                  <a:srgbClr val="000000"/>
                </a:solidFill>
                <a:latin typeface="Arial"/>
                <a:ea typeface="Arial"/>
                <a:cs typeface="Arial"/>
                <a:sym typeface="Arial"/>
              </a:rPr>
              <a:t>Cathedral ceilings invite moisture &amp; mold problems. Roof windows or recessed lights will further complicate matters.</a:t>
            </a:r>
          </a:p>
        </p:txBody>
      </p:sp>
      <p:sp>
        <p:nvSpPr>
          <p:cNvPr id="20" name="TextBox 20"/>
          <p:cNvSpPr txBox="1"/>
          <p:nvPr/>
        </p:nvSpPr>
        <p:spPr>
          <a:xfrm>
            <a:off x="6094110" y="5902399"/>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Photos courtesy of The US Department of Energy</a:t>
            </a:r>
          </a:p>
        </p:txBody>
      </p:sp>
      <p:sp>
        <p:nvSpPr>
          <p:cNvPr id="21" name="Date Placeholder 20">
            <a:extLst>
              <a:ext uri="{FF2B5EF4-FFF2-40B4-BE49-F238E27FC236}">
                <a16:creationId xmlns:a16="http://schemas.microsoft.com/office/drawing/2014/main" id="{6B294641-17A6-4644-AB4A-5FAB660835EC}"/>
              </a:ext>
            </a:extLst>
          </p:cNvPr>
          <p:cNvSpPr>
            <a:spLocks noGrp="1"/>
          </p:cNvSpPr>
          <p:nvPr>
            <p:ph type="dt" sz="half" idx="10"/>
          </p:nvPr>
        </p:nvSpPr>
        <p:spPr/>
        <p:txBody>
          <a:bodyPr/>
          <a:lstStyle/>
          <a:p>
            <a:fld id="{6C20F7E1-9869-4553-8D80-A54773CB6AF9}" type="datetime1">
              <a:rPr lang="en-US" smtClean="0"/>
              <a:t>9/23/2025</a:t>
            </a:fld>
            <a:endParaRPr lang="en-US"/>
          </a:p>
        </p:txBody>
      </p:sp>
      <p:sp>
        <p:nvSpPr>
          <p:cNvPr id="25" name="Footer Placeholder 1">
            <a:extLst>
              <a:ext uri="{FF2B5EF4-FFF2-40B4-BE49-F238E27FC236}">
                <a16:creationId xmlns:a16="http://schemas.microsoft.com/office/drawing/2014/main" id="{982363FE-9011-66B8-AAF4-F05CA5173807}"/>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7" name="Picture 26" descr="A group of people wearing hardhats&#10;&#10;AI-generated content may be incorrect.">
            <a:extLst>
              <a:ext uri="{FF2B5EF4-FFF2-40B4-BE49-F238E27FC236}">
                <a16:creationId xmlns:a16="http://schemas.microsoft.com/office/drawing/2014/main" id="{232918FE-1D1A-DF27-9C2C-C57327AFD82A}"/>
              </a:ext>
            </a:extLst>
          </p:cNvPr>
          <p:cNvPicPr>
            <a:picLocks noChangeAspect="1"/>
          </p:cNvPicPr>
          <p:nvPr/>
        </p:nvPicPr>
        <p:blipFill>
          <a:blip r:embed="rId5"/>
          <a:stretch>
            <a:fillRect/>
          </a:stretch>
        </p:blipFill>
        <p:spPr>
          <a:xfrm>
            <a:off x="8817020" y="298621"/>
            <a:ext cx="676836" cy="679081"/>
          </a:xfrm>
          <a:prstGeom prst="rect">
            <a:avLst/>
          </a:prstGeom>
          <a:ln>
            <a:noFill/>
          </a:ln>
        </p:spPr>
      </p:pic>
      <p:pic>
        <p:nvPicPr>
          <p:cNvPr id="29" name="Picture 28" descr="A green text on a black background&#10;&#10;AI-generated content may be incorrect.">
            <a:extLst>
              <a:ext uri="{FF2B5EF4-FFF2-40B4-BE49-F238E27FC236}">
                <a16:creationId xmlns:a16="http://schemas.microsoft.com/office/drawing/2014/main" id="{6CF4BE15-B481-0E84-E331-0EE8312EEC3A}"/>
              </a:ext>
            </a:extLst>
          </p:cNvPr>
          <p:cNvPicPr>
            <a:picLocks noChangeAspect="1"/>
          </p:cNvPicPr>
          <p:nvPr/>
        </p:nvPicPr>
        <p:blipFill>
          <a:blip r:embed="rId6"/>
          <a:stretch>
            <a:fillRect/>
          </a:stretch>
        </p:blipFill>
        <p:spPr>
          <a:xfrm>
            <a:off x="344444" y="296124"/>
            <a:ext cx="1680521" cy="519859"/>
          </a:xfrm>
          <a:prstGeom prst="rect">
            <a:avLst/>
          </a:prstGeom>
        </p:spPr>
      </p:pic>
      <p:sp>
        <p:nvSpPr>
          <p:cNvPr id="31" name="Rectangle 30">
            <a:extLst>
              <a:ext uri="{FF2B5EF4-FFF2-40B4-BE49-F238E27FC236}">
                <a16:creationId xmlns:a16="http://schemas.microsoft.com/office/drawing/2014/main" id="{51B7451F-631F-DE27-A21D-678E943CDB1D}"/>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33" name="Slide Number Placeholder 2">
            <a:extLst>
              <a:ext uri="{FF2B5EF4-FFF2-40B4-BE49-F238E27FC236}">
                <a16:creationId xmlns:a16="http://schemas.microsoft.com/office/drawing/2014/main" id="{5A047E35-9FCA-3307-DD78-8C198FF8DDBF}"/>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27</a:t>
            </a:fld>
            <a:endParaRPr lang="en-US" dirty="0">
              <a:solidFill>
                <a:schemeClr val="bg1"/>
              </a:solidFill>
              <a:latin typeface="Arial"/>
            </a:endParaRPr>
          </a:p>
        </p:txBody>
      </p:sp>
      <p:pic>
        <p:nvPicPr>
          <p:cNvPr id="35" name="Picture 34" descr="A black and white sign with black text&#10;&#10;AI-generated content may be incorrect.">
            <a:extLst>
              <a:ext uri="{FF2B5EF4-FFF2-40B4-BE49-F238E27FC236}">
                <a16:creationId xmlns:a16="http://schemas.microsoft.com/office/drawing/2014/main" id="{9DF4488B-F5C1-7EDE-9E9A-26EC597138C4}"/>
              </a:ext>
            </a:extLst>
          </p:cNvPr>
          <p:cNvPicPr>
            <a:picLocks noChangeAspect="1"/>
          </p:cNvPicPr>
          <p:nvPr/>
        </p:nvPicPr>
        <p:blipFill>
          <a:blip r:embed="rId7"/>
          <a:stretch>
            <a:fillRect/>
          </a:stretch>
        </p:blipFill>
        <p:spPr>
          <a:xfrm>
            <a:off x="7806659" y="6708273"/>
            <a:ext cx="422103" cy="418432"/>
          </a:xfrm>
          <a:prstGeom prst="rect">
            <a:avLst/>
          </a:prstGeom>
          <a:ln>
            <a:noFill/>
          </a:ln>
        </p:spPr>
      </p:pic>
      <p:pic>
        <p:nvPicPr>
          <p:cNvPr id="37" name="Picture 36" descr="A green text on a white background&#10;&#10;AI-generated content may be incorrect.">
            <a:extLst>
              <a:ext uri="{FF2B5EF4-FFF2-40B4-BE49-F238E27FC236}">
                <a16:creationId xmlns:a16="http://schemas.microsoft.com/office/drawing/2014/main" id="{D9848F08-2E2B-0786-5BDB-9773CF484722}"/>
              </a:ext>
            </a:extLst>
          </p:cNvPr>
          <p:cNvPicPr>
            <a:picLocks noChangeAspect="1"/>
          </p:cNvPicPr>
          <p:nvPr/>
        </p:nvPicPr>
        <p:blipFill>
          <a:blip r:embed="rId8"/>
          <a:stretch>
            <a:fillRect/>
          </a:stretch>
        </p:blipFill>
        <p:spPr>
          <a:xfrm>
            <a:off x="4170947" y="6731249"/>
            <a:ext cx="1149685" cy="285585"/>
          </a:xfrm>
          <a:prstGeom prst="rect">
            <a:avLst/>
          </a:prstGeom>
          <a:ln>
            <a:noFill/>
          </a:ln>
        </p:spPr>
      </p:pic>
      <p:pic>
        <p:nvPicPr>
          <p:cNvPr id="39" name="Picture 38" descr="A blue and grey logo&#10;&#10;AI-generated content may be incorrect.">
            <a:extLst>
              <a:ext uri="{FF2B5EF4-FFF2-40B4-BE49-F238E27FC236}">
                <a16:creationId xmlns:a16="http://schemas.microsoft.com/office/drawing/2014/main" id="{4FF48BE7-61C8-F967-F3D9-0A4ABEBD4BD9}"/>
              </a:ext>
            </a:extLst>
          </p:cNvPr>
          <p:cNvPicPr>
            <a:picLocks noChangeAspect="1"/>
          </p:cNvPicPr>
          <p:nvPr/>
        </p:nvPicPr>
        <p:blipFill>
          <a:blip r:embed="rId9"/>
          <a:stretch>
            <a:fillRect/>
          </a:stretch>
        </p:blipFill>
        <p:spPr>
          <a:xfrm>
            <a:off x="549842" y="6734930"/>
            <a:ext cx="1276685" cy="365119"/>
          </a:xfrm>
          <a:prstGeom prst="rect">
            <a:avLst/>
          </a:prstGeom>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97840" y="1576070"/>
            <a:ext cx="8757920" cy="496253"/>
          </a:xfrm>
          <a:prstGeom prst="rect">
            <a:avLst/>
          </a:prstGeom>
        </p:spPr>
        <p:txBody>
          <a:bodyPr lIns="0" tIns="0" rIns="0" bIns="0" rtlCol="0" anchor="t">
            <a:spAutoFit/>
          </a:bodyPr>
          <a:lstStyle/>
          <a:p>
            <a:pPr algn="ctr">
              <a:lnSpc>
                <a:spcPts val="3070"/>
              </a:lnSpc>
            </a:pPr>
            <a:r>
              <a:rPr lang="en-US" sz="2558" b="1">
                <a:solidFill>
                  <a:srgbClr val="000066"/>
                </a:solidFill>
                <a:latin typeface="Arial Bold"/>
                <a:ea typeface="Arial Bold"/>
                <a:cs typeface="Arial Bold"/>
                <a:sym typeface="Arial Bold"/>
              </a:rPr>
              <a:t>All exhaust appliances “suck” on the house.</a:t>
            </a:r>
          </a:p>
        </p:txBody>
      </p:sp>
      <p:grpSp>
        <p:nvGrpSpPr>
          <p:cNvPr id="7" name="Group 7"/>
          <p:cNvGrpSpPr/>
          <p:nvPr/>
        </p:nvGrpSpPr>
        <p:grpSpPr>
          <a:xfrm>
            <a:off x="440267" y="2553547"/>
            <a:ext cx="4240107" cy="3671147"/>
            <a:chOff x="0" y="0"/>
            <a:chExt cx="5653476" cy="4894863"/>
          </a:xfrm>
        </p:grpSpPr>
        <p:sp>
          <p:nvSpPr>
            <p:cNvPr id="8" name="Freeform 8" descr="Photo of residential washer and dryer."/>
            <p:cNvSpPr/>
            <p:nvPr/>
          </p:nvSpPr>
          <p:spPr>
            <a:xfrm>
              <a:off x="0" y="0"/>
              <a:ext cx="5653532" cy="4894834"/>
            </a:xfrm>
            <a:custGeom>
              <a:avLst/>
              <a:gdLst/>
              <a:ahLst/>
              <a:cxnLst/>
              <a:rect l="l" t="t" r="r" b="b"/>
              <a:pathLst>
                <a:path w="5653532" h="4894834">
                  <a:moveTo>
                    <a:pt x="0" y="0"/>
                  </a:moveTo>
                  <a:lnTo>
                    <a:pt x="5653532" y="0"/>
                  </a:lnTo>
                  <a:lnTo>
                    <a:pt x="5653532" y="4894834"/>
                  </a:lnTo>
                  <a:lnTo>
                    <a:pt x="0" y="4894834"/>
                  </a:lnTo>
                  <a:lnTo>
                    <a:pt x="0" y="0"/>
                  </a:lnTo>
                  <a:close/>
                </a:path>
              </a:pathLst>
            </a:custGeom>
            <a:blipFill>
              <a:blip r:embed="rId3"/>
              <a:stretch>
                <a:fillRect l="-177" r="-176"/>
              </a:stretch>
            </a:blipFill>
          </p:spPr>
        </p:sp>
      </p:grpSp>
      <p:grpSp>
        <p:nvGrpSpPr>
          <p:cNvPr id="9" name="Group 9"/>
          <p:cNvGrpSpPr/>
          <p:nvPr/>
        </p:nvGrpSpPr>
        <p:grpSpPr>
          <a:xfrm>
            <a:off x="5073227" y="2553547"/>
            <a:ext cx="4321387" cy="3671147"/>
            <a:chOff x="0" y="0"/>
            <a:chExt cx="5761849" cy="4894863"/>
          </a:xfrm>
        </p:grpSpPr>
        <p:sp>
          <p:nvSpPr>
            <p:cNvPr id="10" name="Freeform 10" descr="Photo of a residential ceiling exhaust fan."/>
            <p:cNvSpPr/>
            <p:nvPr/>
          </p:nvSpPr>
          <p:spPr>
            <a:xfrm>
              <a:off x="0" y="0"/>
              <a:ext cx="5761863" cy="4894834"/>
            </a:xfrm>
            <a:custGeom>
              <a:avLst/>
              <a:gdLst/>
              <a:ahLst/>
              <a:cxnLst/>
              <a:rect l="l" t="t" r="r" b="b"/>
              <a:pathLst>
                <a:path w="5761863" h="4894834">
                  <a:moveTo>
                    <a:pt x="0" y="0"/>
                  </a:moveTo>
                  <a:lnTo>
                    <a:pt x="5761863" y="0"/>
                  </a:lnTo>
                  <a:lnTo>
                    <a:pt x="5761863" y="4894834"/>
                  </a:lnTo>
                  <a:lnTo>
                    <a:pt x="0" y="4894834"/>
                  </a:lnTo>
                  <a:lnTo>
                    <a:pt x="0" y="0"/>
                  </a:lnTo>
                  <a:close/>
                </a:path>
              </a:pathLst>
            </a:custGeom>
            <a:blipFill>
              <a:blip r:embed="rId4"/>
              <a:stretch>
                <a:fillRect l="-158" r="-158"/>
              </a:stretch>
            </a:blipFill>
          </p:spPr>
        </p:sp>
      </p:grpSp>
      <p:sp>
        <p:nvSpPr>
          <p:cNvPr id="11" name="TextBox 11"/>
          <p:cNvSpPr txBox="1"/>
          <p:nvPr/>
        </p:nvSpPr>
        <p:spPr>
          <a:xfrm>
            <a:off x="1667894" y="523653"/>
            <a:ext cx="6421120" cy="423193"/>
          </a:xfrm>
          <a:prstGeom prst="rect">
            <a:avLst/>
          </a:prstGeom>
        </p:spPr>
        <p:txBody>
          <a:bodyPr lIns="0" tIns="0" rIns="0" bIns="0" rtlCol="0" anchor="t">
            <a:spAutoFit/>
          </a:bodyPr>
          <a:lstStyle/>
          <a:p>
            <a:pPr algn="ctr">
              <a:lnSpc>
                <a:spcPts val="3327"/>
              </a:lnSpc>
            </a:pPr>
            <a:r>
              <a:rPr lang="en-US" sz="2750" spc="105" dirty="0">
                <a:solidFill>
                  <a:srgbClr val="0070C0"/>
                </a:solidFill>
                <a:latin typeface="Arial"/>
                <a:ea typeface="Arial"/>
                <a:cs typeface="Arial"/>
                <a:sym typeface="Arial"/>
              </a:rPr>
              <a:t>Mechanical Ventilation</a:t>
            </a:r>
            <a:endParaRPr lang="en-US" sz="2750" spc="105" dirty="0">
              <a:solidFill>
                <a:srgbClr val="0070C0"/>
              </a:solidFill>
              <a:latin typeface="Arial"/>
              <a:ea typeface="Arial"/>
              <a:cs typeface="Arial"/>
            </a:endParaRPr>
          </a:p>
        </p:txBody>
      </p:sp>
      <p:sp>
        <p:nvSpPr>
          <p:cNvPr id="13" name="TextBox 13"/>
          <p:cNvSpPr txBox="1"/>
          <p:nvPr/>
        </p:nvSpPr>
        <p:spPr>
          <a:xfrm>
            <a:off x="6187440" y="5840730"/>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Photos courtesy of The US Department of Energy</a:t>
            </a:r>
          </a:p>
        </p:txBody>
      </p:sp>
      <p:sp>
        <p:nvSpPr>
          <p:cNvPr id="14" name="Date Placeholder 13">
            <a:extLst>
              <a:ext uri="{FF2B5EF4-FFF2-40B4-BE49-F238E27FC236}">
                <a16:creationId xmlns:a16="http://schemas.microsoft.com/office/drawing/2014/main" id="{BCF80ACC-44F4-4A49-B19B-5DCDB1C8955D}"/>
              </a:ext>
            </a:extLst>
          </p:cNvPr>
          <p:cNvSpPr>
            <a:spLocks noGrp="1"/>
          </p:cNvSpPr>
          <p:nvPr>
            <p:ph type="dt" sz="half" idx="10"/>
          </p:nvPr>
        </p:nvSpPr>
        <p:spPr/>
        <p:txBody>
          <a:bodyPr/>
          <a:lstStyle/>
          <a:p>
            <a:fld id="{B5B54F61-36E0-4206-8A74-50C8A20CAD40}" type="datetime1">
              <a:rPr lang="en-US" smtClean="0"/>
              <a:t>9/23/2025</a:t>
            </a:fld>
            <a:endParaRPr lang="en-US"/>
          </a:p>
        </p:txBody>
      </p:sp>
      <p:sp>
        <p:nvSpPr>
          <p:cNvPr id="18" name="Footer Placeholder 1">
            <a:extLst>
              <a:ext uri="{FF2B5EF4-FFF2-40B4-BE49-F238E27FC236}">
                <a16:creationId xmlns:a16="http://schemas.microsoft.com/office/drawing/2014/main" id="{F7290B8B-37AA-248E-99A8-D4C973F95DCE}"/>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0" name="Picture 19" descr="A group of people wearing hardhats&#10;&#10;AI-generated content may be incorrect.">
            <a:extLst>
              <a:ext uri="{FF2B5EF4-FFF2-40B4-BE49-F238E27FC236}">
                <a16:creationId xmlns:a16="http://schemas.microsoft.com/office/drawing/2014/main" id="{A583F2AA-FFD9-E1AB-B83C-4EA82AFDC6EB}"/>
              </a:ext>
            </a:extLst>
          </p:cNvPr>
          <p:cNvPicPr>
            <a:picLocks noChangeAspect="1"/>
          </p:cNvPicPr>
          <p:nvPr/>
        </p:nvPicPr>
        <p:blipFill>
          <a:blip r:embed="rId5"/>
          <a:stretch>
            <a:fillRect/>
          </a:stretch>
        </p:blipFill>
        <p:spPr>
          <a:xfrm>
            <a:off x="8817020" y="298621"/>
            <a:ext cx="676836" cy="679081"/>
          </a:xfrm>
          <a:prstGeom prst="rect">
            <a:avLst/>
          </a:prstGeom>
          <a:ln>
            <a:noFill/>
          </a:ln>
        </p:spPr>
      </p:pic>
      <p:pic>
        <p:nvPicPr>
          <p:cNvPr id="22" name="Picture 21" descr="A green text on a black background&#10;&#10;AI-generated content may be incorrect.">
            <a:extLst>
              <a:ext uri="{FF2B5EF4-FFF2-40B4-BE49-F238E27FC236}">
                <a16:creationId xmlns:a16="http://schemas.microsoft.com/office/drawing/2014/main" id="{BBE19294-0823-D2E0-2C47-ECFEFCFED826}"/>
              </a:ext>
            </a:extLst>
          </p:cNvPr>
          <p:cNvPicPr>
            <a:picLocks noChangeAspect="1"/>
          </p:cNvPicPr>
          <p:nvPr/>
        </p:nvPicPr>
        <p:blipFill>
          <a:blip r:embed="rId6"/>
          <a:stretch>
            <a:fillRect/>
          </a:stretch>
        </p:blipFill>
        <p:spPr>
          <a:xfrm>
            <a:off x="344444" y="296124"/>
            <a:ext cx="1680521" cy="519859"/>
          </a:xfrm>
          <a:prstGeom prst="rect">
            <a:avLst/>
          </a:prstGeom>
        </p:spPr>
      </p:pic>
      <p:sp>
        <p:nvSpPr>
          <p:cNvPr id="24" name="Rectangle 23">
            <a:extLst>
              <a:ext uri="{FF2B5EF4-FFF2-40B4-BE49-F238E27FC236}">
                <a16:creationId xmlns:a16="http://schemas.microsoft.com/office/drawing/2014/main" id="{94BD1A2F-21DA-F579-96CB-538825C7B891}"/>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6" name="Slide Number Placeholder 2">
            <a:extLst>
              <a:ext uri="{FF2B5EF4-FFF2-40B4-BE49-F238E27FC236}">
                <a16:creationId xmlns:a16="http://schemas.microsoft.com/office/drawing/2014/main" id="{1882FF8A-4836-7886-25AF-13C152D89B7A}"/>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28</a:t>
            </a:fld>
            <a:endParaRPr lang="en-US" dirty="0">
              <a:solidFill>
                <a:schemeClr val="bg1"/>
              </a:solidFill>
              <a:latin typeface="Arial"/>
            </a:endParaRPr>
          </a:p>
        </p:txBody>
      </p:sp>
      <p:pic>
        <p:nvPicPr>
          <p:cNvPr id="28" name="Picture 27" descr="A black and white sign with black text&#10;&#10;AI-generated content may be incorrect.">
            <a:extLst>
              <a:ext uri="{FF2B5EF4-FFF2-40B4-BE49-F238E27FC236}">
                <a16:creationId xmlns:a16="http://schemas.microsoft.com/office/drawing/2014/main" id="{D68DF23A-E5FF-2B4B-8818-9E990D88DA02}"/>
              </a:ext>
            </a:extLst>
          </p:cNvPr>
          <p:cNvPicPr>
            <a:picLocks noChangeAspect="1"/>
          </p:cNvPicPr>
          <p:nvPr/>
        </p:nvPicPr>
        <p:blipFill>
          <a:blip r:embed="rId7"/>
          <a:stretch>
            <a:fillRect/>
          </a:stretch>
        </p:blipFill>
        <p:spPr>
          <a:xfrm>
            <a:off x="7806659" y="6708273"/>
            <a:ext cx="422103" cy="418432"/>
          </a:xfrm>
          <a:prstGeom prst="rect">
            <a:avLst/>
          </a:prstGeom>
          <a:ln>
            <a:noFill/>
          </a:ln>
        </p:spPr>
      </p:pic>
      <p:pic>
        <p:nvPicPr>
          <p:cNvPr id="30" name="Picture 29" descr="A green text on a white background&#10;&#10;AI-generated content may be incorrect.">
            <a:extLst>
              <a:ext uri="{FF2B5EF4-FFF2-40B4-BE49-F238E27FC236}">
                <a16:creationId xmlns:a16="http://schemas.microsoft.com/office/drawing/2014/main" id="{19820126-C9DB-4545-EDA5-F334201DEFB8}"/>
              </a:ext>
            </a:extLst>
          </p:cNvPr>
          <p:cNvPicPr>
            <a:picLocks noChangeAspect="1"/>
          </p:cNvPicPr>
          <p:nvPr/>
        </p:nvPicPr>
        <p:blipFill>
          <a:blip r:embed="rId8"/>
          <a:stretch>
            <a:fillRect/>
          </a:stretch>
        </p:blipFill>
        <p:spPr>
          <a:xfrm>
            <a:off x="4170947" y="6731249"/>
            <a:ext cx="1149685" cy="285585"/>
          </a:xfrm>
          <a:prstGeom prst="rect">
            <a:avLst/>
          </a:prstGeom>
          <a:ln>
            <a:noFill/>
          </a:ln>
        </p:spPr>
      </p:pic>
      <p:pic>
        <p:nvPicPr>
          <p:cNvPr id="32" name="Picture 31" descr="A blue and grey logo&#10;&#10;AI-generated content may be incorrect.">
            <a:extLst>
              <a:ext uri="{FF2B5EF4-FFF2-40B4-BE49-F238E27FC236}">
                <a16:creationId xmlns:a16="http://schemas.microsoft.com/office/drawing/2014/main" id="{858F8984-143E-B048-6C6C-DCB89164F854}"/>
              </a:ext>
            </a:extLst>
          </p:cNvPr>
          <p:cNvPicPr>
            <a:picLocks noChangeAspect="1"/>
          </p:cNvPicPr>
          <p:nvPr/>
        </p:nvPicPr>
        <p:blipFill>
          <a:blip r:embed="rId9"/>
          <a:stretch>
            <a:fillRect/>
          </a:stretch>
        </p:blipFill>
        <p:spPr>
          <a:xfrm>
            <a:off x="549842" y="6734930"/>
            <a:ext cx="1276685" cy="365119"/>
          </a:xfrm>
          <a:prstGeom prst="rect">
            <a:avLst/>
          </a:prstGeom>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2104617" y="1071605"/>
            <a:ext cx="5215467" cy="3933613"/>
            <a:chOff x="0" y="0"/>
            <a:chExt cx="6953956" cy="5244817"/>
          </a:xfrm>
        </p:grpSpPr>
        <p:sp>
          <p:nvSpPr>
            <p:cNvPr id="7" name="Freeform 7" descr="Photo of room with hanging plants."/>
            <p:cNvSpPr/>
            <p:nvPr/>
          </p:nvSpPr>
          <p:spPr>
            <a:xfrm>
              <a:off x="0" y="0"/>
              <a:ext cx="6954012" cy="5244846"/>
            </a:xfrm>
            <a:custGeom>
              <a:avLst/>
              <a:gdLst/>
              <a:ahLst/>
              <a:cxnLst/>
              <a:rect l="l" t="t" r="r" b="b"/>
              <a:pathLst>
                <a:path w="6954012" h="5244846">
                  <a:moveTo>
                    <a:pt x="0" y="0"/>
                  </a:moveTo>
                  <a:lnTo>
                    <a:pt x="6954012" y="0"/>
                  </a:lnTo>
                  <a:lnTo>
                    <a:pt x="6954012" y="5244846"/>
                  </a:lnTo>
                  <a:lnTo>
                    <a:pt x="0" y="5244846"/>
                  </a:lnTo>
                  <a:lnTo>
                    <a:pt x="0" y="0"/>
                  </a:lnTo>
                  <a:close/>
                </a:path>
              </a:pathLst>
            </a:custGeom>
            <a:blipFill>
              <a:blip r:embed="rId3"/>
              <a:stretch>
                <a:fillRect l="-281" r="-280"/>
              </a:stretch>
            </a:blipFill>
          </p:spPr>
        </p:sp>
      </p:grpSp>
      <p:grpSp>
        <p:nvGrpSpPr>
          <p:cNvPr id="8" name="Group 8"/>
          <p:cNvGrpSpPr/>
          <p:nvPr/>
        </p:nvGrpSpPr>
        <p:grpSpPr>
          <a:xfrm rot="20700000">
            <a:off x="665699" y="3169129"/>
            <a:ext cx="3444151" cy="2606431"/>
            <a:chOff x="0" y="0"/>
            <a:chExt cx="4592201" cy="3475241"/>
          </a:xfrm>
        </p:grpSpPr>
        <p:sp>
          <p:nvSpPr>
            <p:cNvPr id="9" name="Freeform 9" descr="Photo of a dog relaxing on floor."/>
            <p:cNvSpPr/>
            <p:nvPr/>
          </p:nvSpPr>
          <p:spPr>
            <a:xfrm>
              <a:off x="0" y="0"/>
              <a:ext cx="4592193" cy="3475228"/>
            </a:xfrm>
            <a:custGeom>
              <a:avLst/>
              <a:gdLst/>
              <a:ahLst/>
              <a:cxnLst/>
              <a:rect l="l" t="t" r="r" b="b"/>
              <a:pathLst>
                <a:path w="4592193" h="3475228">
                  <a:moveTo>
                    <a:pt x="0" y="0"/>
                  </a:moveTo>
                  <a:lnTo>
                    <a:pt x="4592193" y="0"/>
                  </a:lnTo>
                  <a:lnTo>
                    <a:pt x="4592193" y="3475228"/>
                  </a:lnTo>
                  <a:lnTo>
                    <a:pt x="0" y="3475228"/>
                  </a:lnTo>
                  <a:lnTo>
                    <a:pt x="0" y="0"/>
                  </a:lnTo>
                  <a:close/>
                </a:path>
              </a:pathLst>
            </a:custGeom>
            <a:blipFill>
              <a:blip r:embed="rId4"/>
              <a:stretch>
                <a:fillRect l="-553" r="-553"/>
              </a:stretch>
            </a:blipFill>
          </p:spPr>
        </p:sp>
      </p:grpSp>
      <p:grpSp>
        <p:nvGrpSpPr>
          <p:cNvPr id="10" name="Group 10"/>
          <p:cNvGrpSpPr/>
          <p:nvPr/>
        </p:nvGrpSpPr>
        <p:grpSpPr>
          <a:xfrm rot="900000">
            <a:off x="5553859" y="3104410"/>
            <a:ext cx="3586144" cy="2712909"/>
            <a:chOff x="0" y="0"/>
            <a:chExt cx="4781525" cy="3617212"/>
          </a:xfrm>
        </p:grpSpPr>
        <p:sp>
          <p:nvSpPr>
            <p:cNvPr id="11" name="Freeform 11" descr="Photo of residential basement light fixture."/>
            <p:cNvSpPr/>
            <p:nvPr/>
          </p:nvSpPr>
          <p:spPr>
            <a:xfrm>
              <a:off x="0" y="0"/>
              <a:ext cx="4781550" cy="3617214"/>
            </a:xfrm>
            <a:custGeom>
              <a:avLst/>
              <a:gdLst/>
              <a:ahLst/>
              <a:cxnLst/>
              <a:rect l="l" t="t" r="r" b="b"/>
              <a:pathLst>
                <a:path w="4781550" h="3617214">
                  <a:moveTo>
                    <a:pt x="0" y="0"/>
                  </a:moveTo>
                  <a:lnTo>
                    <a:pt x="4781550" y="0"/>
                  </a:lnTo>
                  <a:lnTo>
                    <a:pt x="4781550" y="3617214"/>
                  </a:lnTo>
                  <a:lnTo>
                    <a:pt x="0" y="3617214"/>
                  </a:lnTo>
                  <a:lnTo>
                    <a:pt x="0" y="0"/>
                  </a:lnTo>
                  <a:close/>
                </a:path>
              </a:pathLst>
            </a:custGeom>
            <a:blipFill>
              <a:blip r:embed="rId5"/>
              <a:stretch>
                <a:fillRect l="-433" r="-432"/>
              </a:stretch>
            </a:blipFill>
          </p:spPr>
        </p:sp>
      </p:grpSp>
      <p:sp>
        <p:nvSpPr>
          <p:cNvPr id="12" name="TextBox 12"/>
          <p:cNvSpPr txBox="1"/>
          <p:nvPr/>
        </p:nvSpPr>
        <p:spPr>
          <a:xfrm>
            <a:off x="1667894" y="470491"/>
            <a:ext cx="6421120" cy="423193"/>
          </a:xfrm>
          <a:prstGeom prst="rect">
            <a:avLst/>
          </a:prstGeom>
        </p:spPr>
        <p:txBody>
          <a:bodyPr lIns="0" tIns="0" rIns="0" bIns="0" rtlCol="0" anchor="t">
            <a:spAutoFit/>
          </a:bodyPr>
          <a:lstStyle/>
          <a:p>
            <a:pPr algn="ctr">
              <a:lnSpc>
                <a:spcPts val="3327"/>
              </a:lnSpc>
            </a:pPr>
            <a:r>
              <a:rPr lang="en-US" sz="2750" spc="105" dirty="0">
                <a:solidFill>
                  <a:srgbClr val="0070C0"/>
                </a:solidFill>
                <a:latin typeface="Arial"/>
                <a:ea typeface="Arial"/>
                <a:cs typeface="Arial"/>
                <a:sym typeface="Arial"/>
              </a:rPr>
              <a:t>Occupant Behavior</a:t>
            </a:r>
            <a:endParaRPr lang="en-US"/>
          </a:p>
        </p:txBody>
      </p:sp>
      <p:sp>
        <p:nvSpPr>
          <p:cNvPr id="14" name="TextBox 14"/>
          <p:cNvSpPr txBox="1"/>
          <p:nvPr/>
        </p:nvSpPr>
        <p:spPr>
          <a:xfrm>
            <a:off x="4244045" y="1144554"/>
            <a:ext cx="3068320" cy="161904"/>
          </a:xfrm>
          <a:prstGeom prst="rect">
            <a:avLst/>
          </a:prstGeom>
        </p:spPr>
        <p:txBody>
          <a:bodyPr lIns="0" tIns="0" rIns="0" bIns="0" rtlCol="0" anchor="t">
            <a:spAutoFit/>
          </a:bodyPr>
          <a:lstStyle/>
          <a:p>
            <a:pPr algn="r">
              <a:lnSpc>
                <a:spcPts val="1279"/>
              </a:lnSpc>
            </a:pPr>
            <a:r>
              <a:rPr lang="en-US" sz="1050" i="1" dirty="0">
                <a:solidFill>
                  <a:schemeClr val="bg1"/>
                </a:solidFill>
                <a:latin typeface="Arial Italics"/>
                <a:ea typeface="Arial Italics"/>
                <a:cs typeface="Arial Italics"/>
                <a:sym typeface="Arial Italics"/>
              </a:rPr>
              <a:t>Photos courtesy of The US Department of Energy</a:t>
            </a:r>
            <a:endParaRPr lang="en-US" sz="1050" i="1" dirty="0">
              <a:solidFill>
                <a:schemeClr val="bg1"/>
              </a:solidFill>
              <a:latin typeface="Arial Italics"/>
              <a:ea typeface="Arial Italics"/>
              <a:cs typeface="Arial Italics"/>
            </a:endParaRPr>
          </a:p>
        </p:txBody>
      </p:sp>
      <p:sp>
        <p:nvSpPr>
          <p:cNvPr id="15" name="Date Placeholder 14">
            <a:extLst>
              <a:ext uri="{FF2B5EF4-FFF2-40B4-BE49-F238E27FC236}">
                <a16:creationId xmlns:a16="http://schemas.microsoft.com/office/drawing/2014/main" id="{09985E53-9866-40B1-9C44-62E17D733192}"/>
              </a:ext>
            </a:extLst>
          </p:cNvPr>
          <p:cNvSpPr>
            <a:spLocks noGrp="1"/>
          </p:cNvSpPr>
          <p:nvPr>
            <p:ph type="dt" sz="half" idx="10"/>
          </p:nvPr>
        </p:nvSpPr>
        <p:spPr/>
        <p:txBody>
          <a:bodyPr/>
          <a:lstStyle/>
          <a:p>
            <a:fld id="{90A1B21A-FB8A-454C-B761-A6CA29616F8A}" type="datetime1">
              <a:rPr lang="en-US" smtClean="0"/>
              <a:t>9/23/2025</a:t>
            </a:fld>
            <a:endParaRPr lang="en-US"/>
          </a:p>
        </p:txBody>
      </p:sp>
      <p:sp>
        <p:nvSpPr>
          <p:cNvPr id="19" name="Footer Placeholder 1">
            <a:extLst>
              <a:ext uri="{FF2B5EF4-FFF2-40B4-BE49-F238E27FC236}">
                <a16:creationId xmlns:a16="http://schemas.microsoft.com/office/drawing/2014/main" id="{87C7BE47-9BD7-7BF5-B997-EF2D7E898757}"/>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1" name="Picture 20" descr="A group of people wearing hardhats&#10;&#10;AI-generated content may be incorrect.">
            <a:extLst>
              <a:ext uri="{FF2B5EF4-FFF2-40B4-BE49-F238E27FC236}">
                <a16:creationId xmlns:a16="http://schemas.microsoft.com/office/drawing/2014/main" id="{35146B72-1CAF-09DE-807E-C4AB4A8ED240}"/>
              </a:ext>
            </a:extLst>
          </p:cNvPr>
          <p:cNvPicPr>
            <a:picLocks noChangeAspect="1"/>
          </p:cNvPicPr>
          <p:nvPr/>
        </p:nvPicPr>
        <p:blipFill>
          <a:blip r:embed="rId6"/>
          <a:stretch>
            <a:fillRect/>
          </a:stretch>
        </p:blipFill>
        <p:spPr>
          <a:xfrm>
            <a:off x="8817020" y="298621"/>
            <a:ext cx="676836" cy="679081"/>
          </a:xfrm>
          <a:prstGeom prst="rect">
            <a:avLst/>
          </a:prstGeom>
          <a:ln>
            <a:noFill/>
          </a:ln>
        </p:spPr>
      </p:pic>
      <p:pic>
        <p:nvPicPr>
          <p:cNvPr id="23" name="Picture 22" descr="A green text on a black background&#10;&#10;AI-generated content may be incorrect.">
            <a:extLst>
              <a:ext uri="{FF2B5EF4-FFF2-40B4-BE49-F238E27FC236}">
                <a16:creationId xmlns:a16="http://schemas.microsoft.com/office/drawing/2014/main" id="{32E03ADD-D909-2091-A673-5D476BB1AE5F}"/>
              </a:ext>
            </a:extLst>
          </p:cNvPr>
          <p:cNvPicPr>
            <a:picLocks noChangeAspect="1"/>
          </p:cNvPicPr>
          <p:nvPr/>
        </p:nvPicPr>
        <p:blipFill>
          <a:blip r:embed="rId7"/>
          <a:stretch>
            <a:fillRect/>
          </a:stretch>
        </p:blipFill>
        <p:spPr>
          <a:xfrm>
            <a:off x="344444" y="296124"/>
            <a:ext cx="1680521" cy="519859"/>
          </a:xfrm>
          <a:prstGeom prst="rect">
            <a:avLst/>
          </a:prstGeom>
        </p:spPr>
      </p:pic>
      <p:sp>
        <p:nvSpPr>
          <p:cNvPr id="25" name="Rectangle 24">
            <a:extLst>
              <a:ext uri="{FF2B5EF4-FFF2-40B4-BE49-F238E27FC236}">
                <a16:creationId xmlns:a16="http://schemas.microsoft.com/office/drawing/2014/main" id="{ADA07A3D-9EDE-016E-EAAA-457A8B2A03DD}"/>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7" name="Slide Number Placeholder 2">
            <a:extLst>
              <a:ext uri="{FF2B5EF4-FFF2-40B4-BE49-F238E27FC236}">
                <a16:creationId xmlns:a16="http://schemas.microsoft.com/office/drawing/2014/main" id="{A834FF2F-B03A-B121-5010-447DED95A725}"/>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29</a:t>
            </a:fld>
            <a:endParaRPr lang="en-US" dirty="0">
              <a:solidFill>
                <a:schemeClr val="bg1"/>
              </a:solidFill>
              <a:latin typeface="Arial"/>
            </a:endParaRPr>
          </a:p>
        </p:txBody>
      </p:sp>
      <p:pic>
        <p:nvPicPr>
          <p:cNvPr id="29" name="Picture 28" descr="A black and white sign with black text&#10;&#10;AI-generated content may be incorrect.">
            <a:extLst>
              <a:ext uri="{FF2B5EF4-FFF2-40B4-BE49-F238E27FC236}">
                <a16:creationId xmlns:a16="http://schemas.microsoft.com/office/drawing/2014/main" id="{E2385D26-45AB-C4E1-15AE-2C7F4704DE73}"/>
              </a:ext>
            </a:extLst>
          </p:cNvPr>
          <p:cNvPicPr>
            <a:picLocks noChangeAspect="1"/>
          </p:cNvPicPr>
          <p:nvPr/>
        </p:nvPicPr>
        <p:blipFill>
          <a:blip r:embed="rId8"/>
          <a:stretch>
            <a:fillRect/>
          </a:stretch>
        </p:blipFill>
        <p:spPr>
          <a:xfrm>
            <a:off x="7806659" y="6708273"/>
            <a:ext cx="422103" cy="418432"/>
          </a:xfrm>
          <a:prstGeom prst="rect">
            <a:avLst/>
          </a:prstGeom>
          <a:ln>
            <a:noFill/>
          </a:ln>
        </p:spPr>
      </p:pic>
      <p:pic>
        <p:nvPicPr>
          <p:cNvPr id="31" name="Picture 30" descr="A green text on a white background&#10;&#10;AI-generated content may be incorrect.">
            <a:extLst>
              <a:ext uri="{FF2B5EF4-FFF2-40B4-BE49-F238E27FC236}">
                <a16:creationId xmlns:a16="http://schemas.microsoft.com/office/drawing/2014/main" id="{053B3982-A846-AB37-9609-2987DC352BFE}"/>
              </a:ext>
            </a:extLst>
          </p:cNvPr>
          <p:cNvPicPr>
            <a:picLocks noChangeAspect="1"/>
          </p:cNvPicPr>
          <p:nvPr/>
        </p:nvPicPr>
        <p:blipFill>
          <a:blip r:embed="rId9"/>
          <a:stretch>
            <a:fillRect/>
          </a:stretch>
        </p:blipFill>
        <p:spPr>
          <a:xfrm>
            <a:off x="4170947" y="6731249"/>
            <a:ext cx="1149685" cy="285585"/>
          </a:xfrm>
          <a:prstGeom prst="rect">
            <a:avLst/>
          </a:prstGeom>
          <a:ln>
            <a:noFill/>
          </a:ln>
        </p:spPr>
      </p:pic>
      <p:pic>
        <p:nvPicPr>
          <p:cNvPr id="33" name="Picture 32" descr="A blue and grey logo&#10;&#10;AI-generated content may be incorrect.">
            <a:extLst>
              <a:ext uri="{FF2B5EF4-FFF2-40B4-BE49-F238E27FC236}">
                <a16:creationId xmlns:a16="http://schemas.microsoft.com/office/drawing/2014/main" id="{50712315-108C-817D-E35E-66945B4F954E}"/>
              </a:ext>
            </a:extLst>
          </p:cNvPr>
          <p:cNvPicPr>
            <a:picLocks noChangeAspect="1"/>
          </p:cNvPicPr>
          <p:nvPr/>
        </p:nvPicPr>
        <p:blipFill>
          <a:blip r:embed="rId10"/>
          <a:stretch>
            <a:fillRect/>
          </a:stretch>
        </p:blipFill>
        <p:spPr>
          <a:xfrm>
            <a:off x="549842" y="6734930"/>
            <a:ext cx="1276685" cy="365119"/>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30293" y="7065433"/>
            <a:ext cx="7589520" cy="204047"/>
          </a:xfrm>
          <a:prstGeom prst="rect">
            <a:avLst/>
          </a:prstGeom>
        </p:spPr>
        <p:txBody>
          <a:bodyPr lIns="0" tIns="0" rIns="0" bIns="0" rtlCol="0" anchor="t">
            <a:spAutoFit/>
          </a:bodyPr>
          <a:lstStyle/>
          <a:p>
            <a:pPr algn="l">
              <a:lnSpc>
                <a:spcPts val="1152"/>
              </a:lnSpc>
            </a:pPr>
            <a:r>
              <a:rPr lang="en-US" sz="1066">
                <a:solidFill>
                  <a:srgbClr val="FFFFFF"/>
                </a:solidFill>
                <a:latin typeface="Arial"/>
                <a:ea typeface="Arial"/>
                <a:cs typeface="Arial"/>
                <a:sym typeface="Arial"/>
              </a:rPr>
              <a:t>‹#› | WEATHERIZATION ASSISTANCE PROGRAM STANDARDIZED CURRICULUM – August 2010</a:t>
            </a:r>
          </a:p>
        </p:txBody>
      </p:sp>
      <p:sp>
        <p:nvSpPr>
          <p:cNvPr id="5" name="TextBox 5"/>
          <p:cNvSpPr txBox="1"/>
          <p:nvPr/>
        </p:nvSpPr>
        <p:spPr>
          <a:xfrm>
            <a:off x="5933440" y="7065433"/>
            <a:ext cx="3728720" cy="204047"/>
          </a:xfrm>
          <a:prstGeom prst="rect">
            <a:avLst/>
          </a:prstGeom>
        </p:spPr>
        <p:txBody>
          <a:bodyPr lIns="0" tIns="0" rIns="0" bIns="0" rtlCol="0" anchor="t">
            <a:spAutoFit/>
          </a:bodyPr>
          <a:lstStyle/>
          <a:p>
            <a:pPr algn="r">
              <a:lnSpc>
                <a:spcPts val="1152"/>
              </a:lnSpc>
            </a:pPr>
            <a:r>
              <a:rPr lang="en-US" sz="1066">
                <a:solidFill>
                  <a:srgbClr val="FFFFFF"/>
                </a:solidFill>
                <a:latin typeface="Arial"/>
                <a:ea typeface="Arial"/>
                <a:cs typeface="Arial"/>
                <a:sym typeface="Arial"/>
              </a:rPr>
              <a:t>eere.energy.gov</a:t>
            </a:r>
          </a:p>
        </p:txBody>
      </p:sp>
      <p:sp>
        <p:nvSpPr>
          <p:cNvPr id="6" name="TextBox 6"/>
          <p:cNvSpPr txBox="1"/>
          <p:nvPr/>
        </p:nvSpPr>
        <p:spPr>
          <a:xfrm>
            <a:off x="579120" y="1714500"/>
            <a:ext cx="8595360" cy="4986020"/>
          </a:xfrm>
          <a:prstGeom prst="rect">
            <a:avLst/>
          </a:prstGeom>
        </p:spPr>
        <p:txBody>
          <a:bodyPr lIns="0" tIns="0" rIns="0" bIns="0" rtlCol="0" anchor="t">
            <a:spAutoFit/>
          </a:bodyPr>
          <a:lstStyle/>
          <a:p>
            <a:pPr algn="l">
              <a:lnSpc>
                <a:spcPts val="2763"/>
              </a:lnSpc>
            </a:pPr>
            <a:r>
              <a:rPr lang="en-US" sz="2558" b="1">
                <a:solidFill>
                  <a:srgbClr val="000066"/>
                </a:solidFill>
                <a:latin typeface="Arial Bold"/>
                <a:ea typeface="Arial Bold"/>
                <a:cs typeface="Arial Bold"/>
                <a:sym typeface="Arial Bold"/>
              </a:rPr>
              <a:t>A house is a system of interdependent parts.</a:t>
            </a:r>
          </a:p>
          <a:p>
            <a:pPr marL="473471" lvl="2" indent="-157824" algn="l">
              <a:lnSpc>
                <a:spcPts val="2763"/>
              </a:lnSpc>
              <a:buFont typeface="Arial"/>
              <a:buChar char="⚬"/>
            </a:pPr>
            <a:r>
              <a:rPr lang="en-US" sz="2558">
                <a:solidFill>
                  <a:srgbClr val="000000"/>
                </a:solidFill>
                <a:latin typeface="Arial"/>
                <a:ea typeface="Arial"/>
                <a:cs typeface="Arial"/>
                <a:sym typeface="Arial"/>
              </a:rPr>
              <a:t>The operation of one part affects many others.</a:t>
            </a:r>
          </a:p>
          <a:p>
            <a:pPr marL="473471" lvl="2" indent="-157824" algn="l">
              <a:lnSpc>
                <a:spcPts val="2763"/>
              </a:lnSpc>
              <a:buFont typeface="Arial"/>
              <a:buChar char="⚬"/>
            </a:pPr>
            <a:r>
              <a:rPr lang="en-US" sz="2558">
                <a:solidFill>
                  <a:srgbClr val="000000"/>
                </a:solidFill>
                <a:latin typeface="Arial"/>
                <a:ea typeface="Arial"/>
                <a:cs typeface="Arial"/>
                <a:sym typeface="Arial"/>
              </a:rPr>
              <a:t>When they all work together, the house is comfortable, safe, efficient, and durable.</a:t>
            </a:r>
          </a:p>
          <a:p>
            <a:pPr marL="473471" lvl="2" indent="-157824" algn="l">
              <a:lnSpc>
                <a:spcPts val="2763"/>
              </a:lnSpc>
            </a:pPr>
            <a:r>
              <a:rPr lang="en-US" sz="2558" b="1">
                <a:solidFill>
                  <a:srgbClr val="000066"/>
                </a:solidFill>
                <a:latin typeface="Arial Bold"/>
                <a:ea typeface="Arial Bold"/>
                <a:cs typeface="Arial Bold"/>
                <a:sym typeface="Arial Bold"/>
              </a:rPr>
              <a:t>A house will experience problems when its house parts don’t work together properly.</a:t>
            </a:r>
          </a:p>
          <a:p>
            <a:pPr marL="473471" lvl="2" indent="-157824" algn="l">
              <a:lnSpc>
                <a:spcPts val="2763"/>
              </a:lnSpc>
              <a:buFont typeface="Arial"/>
              <a:buChar char="⚬"/>
            </a:pPr>
            <a:r>
              <a:rPr lang="en-US" sz="2558">
                <a:solidFill>
                  <a:srgbClr val="000000"/>
                </a:solidFill>
                <a:latin typeface="Arial"/>
                <a:ea typeface="Arial"/>
                <a:cs typeface="Arial"/>
                <a:sym typeface="Arial"/>
              </a:rPr>
              <a:t>Some obvious, some invisible.</a:t>
            </a:r>
          </a:p>
          <a:p>
            <a:pPr marL="473471" lvl="2" indent="-157824" algn="l">
              <a:lnSpc>
                <a:spcPts val="2763"/>
              </a:lnSpc>
              <a:buFont typeface="Arial"/>
              <a:buChar char="⚬"/>
            </a:pPr>
            <a:r>
              <a:rPr lang="en-US" sz="2558">
                <a:solidFill>
                  <a:srgbClr val="000000"/>
                </a:solidFill>
                <a:latin typeface="Arial"/>
                <a:ea typeface="Arial"/>
                <a:cs typeface="Arial"/>
                <a:sym typeface="Arial"/>
              </a:rPr>
              <a:t>Some now, some years down the road.</a:t>
            </a:r>
          </a:p>
          <a:p>
            <a:pPr marL="473471" lvl="2" indent="-157824" algn="l">
              <a:lnSpc>
                <a:spcPts val="2763"/>
              </a:lnSpc>
            </a:pPr>
            <a:endParaRPr lang="en-US" sz="2558">
              <a:solidFill>
                <a:srgbClr val="000000"/>
              </a:solidFill>
              <a:latin typeface="Arial"/>
              <a:ea typeface="Arial"/>
              <a:cs typeface="Arial"/>
              <a:sym typeface="Arial"/>
            </a:endParaRPr>
          </a:p>
          <a:p>
            <a:pPr marL="473471" lvl="2" indent="-157824" algn="l">
              <a:lnSpc>
                <a:spcPts val="2763"/>
              </a:lnSpc>
            </a:pPr>
            <a:endParaRPr lang="en-US" sz="2558">
              <a:solidFill>
                <a:srgbClr val="000000"/>
              </a:solidFill>
              <a:latin typeface="Arial"/>
              <a:ea typeface="Arial"/>
              <a:cs typeface="Arial"/>
              <a:sym typeface="Arial"/>
            </a:endParaRPr>
          </a:p>
        </p:txBody>
      </p:sp>
      <p:sp>
        <p:nvSpPr>
          <p:cNvPr id="7" name="TextBox 7"/>
          <p:cNvSpPr txBox="1"/>
          <p:nvPr/>
        </p:nvSpPr>
        <p:spPr>
          <a:xfrm>
            <a:off x="761635" y="390401"/>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ea typeface="Arial"/>
                <a:cs typeface="Arial"/>
                <a:sym typeface="Arial"/>
              </a:rPr>
              <a:t>House as a System</a:t>
            </a:r>
            <a:endParaRPr lang="en-US"/>
          </a:p>
        </p:txBody>
      </p:sp>
      <p:sp>
        <p:nvSpPr>
          <p:cNvPr id="8" name="Date Placeholder 7">
            <a:extLst>
              <a:ext uri="{FF2B5EF4-FFF2-40B4-BE49-F238E27FC236}">
                <a16:creationId xmlns:a16="http://schemas.microsoft.com/office/drawing/2014/main" id="{30823387-4E0B-4BB6-BCEE-D92F28E5B074}"/>
              </a:ext>
            </a:extLst>
          </p:cNvPr>
          <p:cNvSpPr>
            <a:spLocks noGrp="1"/>
          </p:cNvSpPr>
          <p:nvPr>
            <p:ph type="dt" sz="half" idx="10"/>
          </p:nvPr>
        </p:nvSpPr>
        <p:spPr/>
        <p:txBody>
          <a:bodyPr/>
          <a:lstStyle/>
          <a:p>
            <a:fld id="{36B2D4A5-54EC-484D-9B65-A9E8AC026C26}" type="datetime1">
              <a:rPr lang="en-US" smtClean="0"/>
              <a:t>9/23/2025</a:t>
            </a:fld>
            <a:endParaRPr lang="en-US"/>
          </a:p>
        </p:txBody>
      </p:sp>
      <p:sp>
        <p:nvSpPr>
          <p:cNvPr id="11" name="Footer Placeholder 1">
            <a:extLst>
              <a:ext uri="{FF2B5EF4-FFF2-40B4-BE49-F238E27FC236}">
                <a16:creationId xmlns:a16="http://schemas.microsoft.com/office/drawing/2014/main" id="{EF6F761A-FE9B-71BB-9C04-3EBF9184ACFD}"/>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2" name="Picture 11" descr="A group of people wearing hardhats&#10;&#10;AI-generated content may be incorrect.">
            <a:extLst>
              <a:ext uri="{FF2B5EF4-FFF2-40B4-BE49-F238E27FC236}">
                <a16:creationId xmlns:a16="http://schemas.microsoft.com/office/drawing/2014/main" id="{C93AFD60-3F6F-A927-46D4-3B694D4911C7}"/>
              </a:ext>
            </a:extLst>
          </p:cNvPr>
          <p:cNvPicPr>
            <a:picLocks noChangeAspect="1"/>
          </p:cNvPicPr>
          <p:nvPr/>
        </p:nvPicPr>
        <p:blipFill>
          <a:blip r:embed="rId3"/>
          <a:stretch>
            <a:fillRect/>
          </a:stretch>
        </p:blipFill>
        <p:spPr>
          <a:xfrm>
            <a:off x="8817020" y="298621"/>
            <a:ext cx="676836" cy="679081"/>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FD9F2C20-1C84-88F4-6BE8-46829B533FD8}"/>
              </a:ext>
            </a:extLst>
          </p:cNvPr>
          <p:cNvPicPr>
            <a:picLocks noChangeAspect="1"/>
          </p:cNvPicPr>
          <p:nvPr/>
        </p:nvPicPr>
        <p:blipFill>
          <a:blip r:embed="rId4"/>
          <a:stretch>
            <a:fillRect/>
          </a:stretch>
        </p:blipFill>
        <p:spPr>
          <a:xfrm>
            <a:off x="344444" y="296124"/>
            <a:ext cx="1680521" cy="519859"/>
          </a:xfrm>
          <a:prstGeom prst="rect">
            <a:avLst/>
          </a:prstGeom>
        </p:spPr>
      </p:pic>
      <p:sp>
        <p:nvSpPr>
          <p:cNvPr id="14" name="Rectangle 13">
            <a:extLst>
              <a:ext uri="{FF2B5EF4-FFF2-40B4-BE49-F238E27FC236}">
                <a16:creationId xmlns:a16="http://schemas.microsoft.com/office/drawing/2014/main" id="{C4B04AD7-670A-0F5F-FE03-3859435797B2}"/>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5" name="Slide Number Placeholder 2">
            <a:extLst>
              <a:ext uri="{FF2B5EF4-FFF2-40B4-BE49-F238E27FC236}">
                <a16:creationId xmlns:a16="http://schemas.microsoft.com/office/drawing/2014/main" id="{5C2DA271-0E80-CB1C-45F1-7315312692DD}"/>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a:t>
            </a:fld>
            <a:endParaRPr lang="en-US" dirty="0">
              <a:solidFill>
                <a:schemeClr val="bg1"/>
              </a:solidFill>
              <a:latin typeface="Arial"/>
            </a:endParaRPr>
          </a:p>
        </p:txBody>
      </p:sp>
      <p:pic>
        <p:nvPicPr>
          <p:cNvPr id="16" name="Picture 15" descr="A black and white sign with black text&#10;&#10;AI-generated content may be incorrect.">
            <a:extLst>
              <a:ext uri="{FF2B5EF4-FFF2-40B4-BE49-F238E27FC236}">
                <a16:creationId xmlns:a16="http://schemas.microsoft.com/office/drawing/2014/main" id="{C45A6203-5EC6-745E-FDEA-F53658F2F7B5}"/>
              </a:ext>
            </a:extLst>
          </p:cNvPr>
          <p:cNvPicPr>
            <a:picLocks noChangeAspect="1"/>
          </p:cNvPicPr>
          <p:nvPr/>
        </p:nvPicPr>
        <p:blipFill>
          <a:blip r:embed="rId5"/>
          <a:stretch>
            <a:fillRect/>
          </a:stretch>
        </p:blipFill>
        <p:spPr>
          <a:xfrm>
            <a:off x="7806659" y="6708273"/>
            <a:ext cx="422103" cy="418432"/>
          </a:xfrm>
          <a:prstGeom prst="rect">
            <a:avLst/>
          </a:prstGeom>
          <a:ln>
            <a:noFill/>
          </a:ln>
        </p:spPr>
      </p:pic>
      <p:pic>
        <p:nvPicPr>
          <p:cNvPr id="17" name="Picture 16" descr="A green text on a white background&#10;&#10;AI-generated content may be incorrect.">
            <a:extLst>
              <a:ext uri="{FF2B5EF4-FFF2-40B4-BE49-F238E27FC236}">
                <a16:creationId xmlns:a16="http://schemas.microsoft.com/office/drawing/2014/main" id="{6E7FB9A5-A9C8-E6EE-0615-3A66FFDD9B1B}"/>
              </a:ext>
            </a:extLst>
          </p:cNvPr>
          <p:cNvPicPr>
            <a:picLocks noChangeAspect="1"/>
          </p:cNvPicPr>
          <p:nvPr/>
        </p:nvPicPr>
        <p:blipFill>
          <a:blip r:embed="rId6"/>
          <a:stretch>
            <a:fillRect/>
          </a:stretch>
        </p:blipFill>
        <p:spPr>
          <a:xfrm>
            <a:off x="4170947" y="6731249"/>
            <a:ext cx="1149685" cy="285585"/>
          </a:xfrm>
          <a:prstGeom prst="rect">
            <a:avLst/>
          </a:prstGeom>
          <a:ln>
            <a:noFill/>
          </a:ln>
        </p:spPr>
      </p:pic>
      <p:pic>
        <p:nvPicPr>
          <p:cNvPr id="18" name="Picture 17" descr="A blue and grey logo&#10;&#10;AI-generated content may be incorrect.">
            <a:extLst>
              <a:ext uri="{FF2B5EF4-FFF2-40B4-BE49-F238E27FC236}">
                <a16:creationId xmlns:a16="http://schemas.microsoft.com/office/drawing/2014/main" id="{0E30F8E0-1FF8-F7D8-EDE7-91DAC63CC087}"/>
              </a:ext>
            </a:extLst>
          </p:cNvPr>
          <p:cNvPicPr>
            <a:picLocks noChangeAspect="1"/>
          </p:cNvPicPr>
          <p:nvPr/>
        </p:nvPicPr>
        <p:blipFill>
          <a:blip r:embed="rId7"/>
          <a:stretch>
            <a:fillRect/>
          </a:stretch>
        </p:blipFill>
        <p:spPr>
          <a:xfrm>
            <a:off x="549842" y="6734930"/>
            <a:ext cx="1276685" cy="365119"/>
          </a:xfrm>
          <a:prstGeom prst="rect">
            <a:avLst/>
          </a:prstGeom>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5" y="985376"/>
            <a:ext cx="9753600" cy="5337698"/>
            <a:chOff x="0" y="0"/>
            <a:chExt cx="13004800" cy="7699023"/>
          </a:xfrm>
        </p:grpSpPr>
        <p:sp>
          <p:nvSpPr>
            <p:cNvPr id="7" name="Freeform 7" descr="Photo of sunny room with hanging plants."/>
            <p:cNvSpPr/>
            <p:nvPr/>
          </p:nvSpPr>
          <p:spPr>
            <a:xfrm>
              <a:off x="0" y="0"/>
              <a:ext cx="13004800" cy="7698994"/>
            </a:xfrm>
            <a:custGeom>
              <a:avLst/>
              <a:gdLst/>
              <a:ahLst/>
              <a:cxnLst/>
              <a:rect l="l" t="t" r="r" b="b"/>
              <a:pathLst>
                <a:path w="13004800" h="7698994">
                  <a:moveTo>
                    <a:pt x="0" y="0"/>
                  </a:moveTo>
                  <a:lnTo>
                    <a:pt x="13004800" y="0"/>
                  </a:lnTo>
                  <a:lnTo>
                    <a:pt x="13004800" y="7698994"/>
                  </a:lnTo>
                  <a:lnTo>
                    <a:pt x="0" y="7698994"/>
                  </a:lnTo>
                  <a:lnTo>
                    <a:pt x="0" y="0"/>
                  </a:lnTo>
                  <a:close/>
                </a:path>
              </a:pathLst>
            </a:custGeom>
            <a:blipFill>
              <a:blip r:embed="rId3"/>
              <a:stretch>
                <a:fillRect t="-70" b="-70"/>
              </a:stretch>
            </a:blipFill>
          </p:spPr>
        </p:sp>
      </p:grpSp>
      <p:sp>
        <p:nvSpPr>
          <p:cNvPr id="8" name="TextBox 8"/>
          <p:cNvSpPr txBox="1"/>
          <p:nvPr/>
        </p:nvSpPr>
        <p:spPr>
          <a:xfrm>
            <a:off x="1667894" y="470491"/>
            <a:ext cx="6421120" cy="423193"/>
          </a:xfrm>
          <a:prstGeom prst="rect">
            <a:avLst/>
          </a:prstGeom>
        </p:spPr>
        <p:txBody>
          <a:bodyPr lIns="0" tIns="0" rIns="0" bIns="0" rtlCol="0" anchor="t">
            <a:spAutoFit/>
          </a:bodyPr>
          <a:lstStyle/>
          <a:p>
            <a:pPr algn="ctr">
              <a:lnSpc>
                <a:spcPts val="3327"/>
              </a:lnSpc>
            </a:pPr>
            <a:r>
              <a:rPr lang="en-US" sz="2750" spc="105" dirty="0">
                <a:solidFill>
                  <a:srgbClr val="0070C0"/>
                </a:solidFill>
                <a:latin typeface="Arial"/>
                <a:ea typeface="Arial"/>
                <a:cs typeface="Arial"/>
                <a:sym typeface="Arial"/>
              </a:rPr>
              <a:t>What’s Going On?</a:t>
            </a:r>
            <a:endParaRPr lang="en-US" sz="2750" spc="105" dirty="0">
              <a:solidFill>
                <a:srgbClr val="0070C0"/>
              </a:solidFill>
              <a:latin typeface="Arial"/>
              <a:ea typeface="Arial"/>
              <a:cs typeface="Arial"/>
            </a:endParaRPr>
          </a:p>
        </p:txBody>
      </p:sp>
      <p:grpSp>
        <p:nvGrpSpPr>
          <p:cNvPr id="9" name="Group 9"/>
          <p:cNvGrpSpPr/>
          <p:nvPr/>
        </p:nvGrpSpPr>
        <p:grpSpPr>
          <a:xfrm>
            <a:off x="4074633" y="3941453"/>
            <a:ext cx="5120640" cy="2425827"/>
            <a:chOff x="0" y="0"/>
            <a:chExt cx="6827520" cy="3234436"/>
          </a:xfrm>
        </p:grpSpPr>
        <p:sp>
          <p:nvSpPr>
            <p:cNvPr id="10" name="Freeform 10"/>
            <p:cNvSpPr/>
            <p:nvPr/>
          </p:nvSpPr>
          <p:spPr>
            <a:xfrm>
              <a:off x="0" y="0"/>
              <a:ext cx="6827520" cy="3234436"/>
            </a:xfrm>
            <a:custGeom>
              <a:avLst/>
              <a:gdLst/>
              <a:ahLst/>
              <a:cxnLst/>
              <a:rect l="l" t="t" r="r" b="b"/>
              <a:pathLst>
                <a:path w="6827520" h="3234436">
                  <a:moveTo>
                    <a:pt x="0" y="1066927"/>
                  </a:moveTo>
                  <a:lnTo>
                    <a:pt x="1137920" y="1066927"/>
                  </a:lnTo>
                  <a:lnTo>
                    <a:pt x="705866" y="0"/>
                  </a:lnTo>
                  <a:lnTo>
                    <a:pt x="2844800" y="1066927"/>
                  </a:lnTo>
                  <a:lnTo>
                    <a:pt x="6827520" y="1066927"/>
                  </a:lnTo>
                  <a:lnTo>
                    <a:pt x="6827520" y="1428115"/>
                  </a:lnTo>
                  <a:lnTo>
                    <a:pt x="6827520" y="1970024"/>
                  </a:lnTo>
                  <a:lnTo>
                    <a:pt x="6827520" y="3234436"/>
                  </a:lnTo>
                  <a:lnTo>
                    <a:pt x="2844800" y="3234436"/>
                  </a:lnTo>
                  <a:lnTo>
                    <a:pt x="1137920" y="3234436"/>
                  </a:lnTo>
                  <a:lnTo>
                    <a:pt x="0" y="3234436"/>
                  </a:lnTo>
                  <a:lnTo>
                    <a:pt x="0" y="1970024"/>
                  </a:lnTo>
                  <a:lnTo>
                    <a:pt x="0" y="1428115"/>
                  </a:lnTo>
                  <a:close/>
                </a:path>
              </a:pathLst>
            </a:custGeom>
            <a:solidFill>
              <a:srgbClr val="FFFFFF">
                <a:alpha val="84706"/>
              </a:srgbClr>
            </a:solidFill>
          </p:spPr>
        </p:sp>
      </p:grpSp>
      <p:sp>
        <p:nvSpPr>
          <p:cNvPr id="11" name="TextBox 11"/>
          <p:cNvSpPr txBox="1"/>
          <p:nvPr/>
        </p:nvSpPr>
        <p:spPr>
          <a:xfrm>
            <a:off x="4125433" y="4709104"/>
            <a:ext cx="5019040" cy="1607344"/>
          </a:xfrm>
          <a:prstGeom prst="rect">
            <a:avLst/>
          </a:prstGeom>
        </p:spPr>
        <p:txBody>
          <a:bodyPr lIns="0" tIns="0" rIns="0" bIns="0" rtlCol="0" anchor="t">
            <a:spAutoFit/>
          </a:bodyPr>
          <a:lstStyle/>
          <a:p>
            <a:pPr algn="ctr">
              <a:lnSpc>
                <a:spcPts val="2560"/>
              </a:lnSpc>
            </a:pPr>
            <a:r>
              <a:rPr lang="en-US" sz="2133">
                <a:solidFill>
                  <a:srgbClr val="000000"/>
                </a:solidFill>
                <a:latin typeface="Arial"/>
                <a:ea typeface="Arial"/>
                <a:cs typeface="Arial"/>
                <a:sym typeface="Arial"/>
              </a:rPr>
              <a:t>Heavy condensation on center window. </a:t>
            </a:r>
          </a:p>
          <a:p>
            <a:pPr algn="ctr">
              <a:lnSpc>
                <a:spcPts val="2560"/>
              </a:lnSpc>
            </a:pPr>
            <a:r>
              <a:rPr lang="en-US" sz="2133">
                <a:solidFill>
                  <a:srgbClr val="000000"/>
                </a:solidFill>
                <a:latin typeface="Arial"/>
                <a:ea typeface="Arial"/>
                <a:cs typeface="Arial"/>
                <a:sym typeface="Arial"/>
              </a:rPr>
              <a:t>No condensation on side windows. </a:t>
            </a:r>
          </a:p>
          <a:p>
            <a:pPr algn="ctr">
              <a:lnSpc>
                <a:spcPts val="2560"/>
              </a:lnSpc>
            </a:pPr>
            <a:r>
              <a:rPr lang="en-US" sz="2133" i="1">
                <a:solidFill>
                  <a:srgbClr val="0A006A"/>
                </a:solidFill>
                <a:latin typeface="Arial Italics"/>
                <a:ea typeface="Arial Italics"/>
                <a:cs typeface="Arial Italics"/>
                <a:sym typeface="Arial Italics"/>
              </a:rPr>
              <a:t>Why? What is the most likely </a:t>
            </a:r>
          </a:p>
          <a:p>
            <a:pPr algn="ctr">
              <a:lnSpc>
                <a:spcPts val="2560"/>
              </a:lnSpc>
            </a:pPr>
            <a:r>
              <a:rPr lang="en-US" sz="2133" i="1">
                <a:solidFill>
                  <a:srgbClr val="0A006A"/>
                </a:solidFill>
                <a:latin typeface="Arial Italics"/>
                <a:ea typeface="Arial Italics"/>
                <a:cs typeface="Arial Italics"/>
                <a:sym typeface="Arial Italics"/>
              </a:rPr>
              <a:t>moisture source?</a:t>
            </a:r>
          </a:p>
        </p:txBody>
      </p:sp>
      <p:sp>
        <p:nvSpPr>
          <p:cNvPr id="13" name="TextBox 13"/>
          <p:cNvSpPr txBox="1"/>
          <p:nvPr/>
        </p:nvSpPr>
        <p:spPr>
          <a:xfrm>
            <a:off x="1654" y="6014265"/>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 courtesy of The US Department of Energy</a:t>
            </a:r>
          </a:p>
        </p:txBody>
      </p:sp>
      <p:sp>
        <p:nvSpPr>
          <p:cNvPr id="14" name="Date Placeholder 13">
            <a:extLst>
              <a:ext uri="{FF2B5EF4-FFF2-40B4-BE49-F238E27FC236}">
                <a16:creationId xmlns:a16="http://schemas.microsoft.com/office/drawing/2014/main" id="{288B880B-6BFD-4699-9A04-2402B58A0CD0}"/>
              </a:ext>
            </a:extLst>
          </p:cNvPr>
          <p:cNvSpPr>
            <a:spLocks noGrp="1"/>
          </p:cNvSpPr>
          <p:nvPr>
            <p:ph type="dt" sz="half" idx="10"/>
          </p:nvPr>
        </p:nvSpPr>
        <p:spPr/>
        <p:txBody>
          <a:bodyPr/>
          <a:lstStyle/>
          <a:p>
            <a:fld id="{7AA3D4DD-CDBA-4EA0-973F-C1D7711B5E7A}" type="datetime1">
              <a:rPr lang="en-US" smtClean="0"/>
              <a:t>9/23/2025</a:t>
            </a:fld>
            <a:endParaRPr lang="en-US"/>
          </a:p>
        </p:txBody>
      </p:sp>
      <p:sp>
        <p:nvSpPr>
          <p:cNvPr id="18" name="Footer Placeholder 1">
            <a:extLst>
              <a:ext uri="{FF2B5EF4-FFF2-40B4-BE49-F238E27FC236}">
                <a16:creationId xmlns:a16="http://schemas.microsoft.com/office/drawing/2014/main" id="{557ABCB5-B8DA-73D6-3C1A-7E3625599E1D}"/>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0" name="Picture 19" descr="A group of people wearing hardhats&#10;&#10;AI-generated content may be incorrect.">
            <a:extLst>
              <a:ext uri="{FF2B5EF4-FFF2-40B4-BE49-F238E27FC236}">
                <a16:creationId xmlns:a16="http://schemas.microsoft.com/office/drawing/2014/main" id="{5982D20F-8BBA-1308-4788-75C064B6D33C}"/>
              </a:ext>
            </a:extLst>
          </p:cNvPr>
          <p:cNvPicPr>
            <a:picLocks noChangeAspect="1"/>
          </p:cNvPicPr>
          <p:nvPr/>
        </p:nvPicPr>
        <p:blipFill>
          <a:blip r:embed="rId4"/>
          <a:stretch>
            <a:fillRect/>
          </a:stretch>
        </p:blipFill>
        <p:spPr>
          <a:xfrm>
            <a:off x="8817020" y="298621"/>
            <a:ext cx="676836" cy="679081"/>
          </a:xfrm>
          <a:prstGeom prst="rect">
            <a:avLst/>
          </a:prstGeom>
          <a:ln>
            <a:noFill/>
          </a:ln>
        </p:spPr>
      </p:pic>
      <p:pic>
        <p:nvPicPr>
          <p:cNvPr id="22" name="Picture 21" descr="A green text on a black background&#10;&#10;AI-generated content may be incorrect.">
            <a:extLst>
              <a:ext uri="{FF2B5EF4-FFF2-40B4-BE49-F238E27FC236}">
                <a16:creationId xmlns:a16="http://schemas.microsoft.com/office/drawing/2014/main" id="{6B3283E4-0969-9CAD-1B6D-BA56D2BD9431}"/>
              </a:ext>
            </a:extLst>
          </p:cNvPr>
          <p:cNvPicPr>
            <a:picLocks noChangeAspect="1"/>
          </p:cNvPicPr>
          <p:nvPr/>
        </p:nvPicPr>
        <p:blipFill>
          <a:blip r:embed="rId5"/>
          <a:stretch>
            <a:fillRect/>
          </a:stretch>
        </p:blipFill>
        <p:spPr>
          <a:xfrm>
            <a:off x="344444" y="296124"/>
            <a:ext cx="1680521" cy="519859"/>
          </a:xfrm>
          <a:prstGeom prst="rect">
            <a:avLst/>
          </a:prstGeom>
        </p:spPr>
      </p:pic>
      <p:sp>
        <p:nvSpPr>
          <p:cNvPr id="24" name="Rectangle 23">
            <a:extLst>
              <a:ext uri="{FF2B5EF4-FFF2-40B4-BE49-F238E27FC236}">
                <a16:creationId xmlns:a16="http://schemas.microsoft.com/office/drawing/2014/main" id="{FD20D03A-B7EC-BB7F-BC75-0B5419B7A0D6}"/>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6" name="Slide Number Placeholder 2">
            <a:extLst>
              <a:ext uri="{FF2B5EF4-FFF2-40B4-BE49-F238E27FC236}">
                <a16:creationId xmlns:a16="http://schemas.microsoft.com/office/drawing/2014/main" id="{06694784-BB80-37A3-EAA1-BD646A49FD85}"/>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30</a:t>
            </a:fld>
            <a:endParaRPr lang="en-US" dirty="0">
              <a:solidFill>
                <a:schemeClr val="bg1"/>
              </a:solidFill>
              <a:latin typeface="Arial"/>
            </a:endParaRPr>
          </a:p>
        </p:txBody>
      </p:sp>
      <p:pic>
        <p:nvPicPr>
          <p:cNvPr id="28" name="Picture 27" descr="A black and white sign with black text&#10;&#10;AI-generated content may be incorrect.">
            <a:extLst>
              <a:ext uri="{FF2B5EF4-FFF2-40B4-BE49-F238E27FC236}">
                <a16:creationId xmlns:a16="http://schemas.microsoft.com/office/drawing/2014/main" id="{E21D477C-A984-78BE-088D-605F11038200}"/>
              </a:ext>
            </a:extLst>
          </p:cNvPr>
          <p:cNvPicPr>
            <a:picLocks noChangeAspect="1"/>
          </p:cNvPicPr>
          <p:nvPr/>
        </p:nvPicPr>
        <p:blipFill>
          <a:blip r:embed="rId6"/>
          <a:stretch>
            <a:fillRect/>
          </a:stretch>
        </p:blipFill>
        <p:spPr>
          <a:xfrm>
            <a:off x="7806659" y="6708273"/>
            <a:ext cx="422103" cy="418432"/>
          </a:xfrm>
          <a:prstGeom prst="rect">
            <a:avLst/>
          </a:prstGeom>
          <a:ln>
            <a:noFill/>
          </a:ln>
        </p:spPr>
      </p:pic>
      <p:pic>
        <p:nvPicPr>
          <p:cNvPr id="30" name="Picture 29" descr="A green text on a white background&#10;&#10;AI-generated content may be incorrect.">
            <a:extLst>
              <a:ext uri="{FF2B5EF4-FFF2-40B4-BE49-F238E27FC236}">
                <a16:creationId xmlns:a16="http://schemas.microsoft.com/office/drawing/2014/main" id="{0C8B4336-A414-D45F-5371-98E586ACD54D}"/>
              </a:ext>
            </a:extLst>
          </p:cNvPr>
          <p:cNvPicPr>
            <a:picLocks noChangeAspect="1"/>
          </p:cNvPicPr>
          <p:nvPr/>
        </p:nvPicPr>
        <p:blipFill>
          <a:blip r:embed="rId7"/>
          <a:stretch>
            <a:fillRect/>
          </a:stretch>
        </p:blipFill>
        <p:spPr>
          <a:xfrm>
            <a:off x="4170947" y="6731249"/>
            <a:ext cx="1149685" cy="285585"/>
          </a:xfrm>
          <a:prstGeom prst="rect">
            <a:avLst/>
          </a:prstGeom>
          <a:ln>
            <a:noFill/>
          </a:ln>
        </p:spPr>
      </p:pic>
      <p:pic>
        <p:nvPicPr>
          <p:cNvPr id="32" name="Picture 31" descr="A blue and grey logo&#10;&#10;AI-generated content may be incorrect.">
            <a:extLst>
              <a:ext uri="{FF2B5EF4-FFF2-40B4-BE49-F238E27FC236}">
                <a16:creationId xmlns:a16="http://schemas.microsoft.com/office/drawing/2014/main" id="{069C0257-F0E1-639A-D1A5-CA50F3BE6F27}"/>
              </a:ext>
            </a:extLst>
          </p:cNvPr>
          <p:cNvPicPr>
            <a:picLocks noChangeAspect="1"/>
          </p:cNvPicPr>
          <p:nvPr/>
        </p:nvPicPr>
        <p:blipFill>
          <a:blip r:embed="rId8"/>
          <a:stretch>
            <a:fillRect/>
          </a:stretch>
        </p:blipFill>
        <p:spPr>
          <a:xfrm>
            <a:off x="549842" y="6734930"/>
            <a:ext cx="1276685" cy="365119"/>
          </a:xfrm>
          <a:prstGeom prst="rect">
            <a:avLst/>
          </a:prstGeom>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100824" y="480024"/>
            <a:ext cx="7538720"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ea typeface="Arial"/>
                <a:cs typeface="Arial"/>
                <a:sym typeface="Arial"/>
              </a:rPr>
              <a:t>What Should Be Done?</a:t>
            </a:r>
            <a:endParaRPr lang="en-US">
              <a:solidFill>
                <a:srgbClr val="0070C0"/>
              </a:solidFill>
              <a:ea typeface="Calibri"/>
              <a:cs typeface="Calibri"/>
            </a:endParaRPr>
          </a:p>
        </p:txBody>
      </p:sp>
      <p:sp>
        <p:nvSpPr>
          <p:cNvPr id="7" name="TextBox 7"/>
          <p:cNvSpPr txBox="1"/>
          <p:nvPr/>
        </p:nvSpPr>
        <p:spPr>
          <a:xfrm>
            <a:off x="497840" y="1982470"/>
            <a:ext cx="4937760" cy="2564511"/>
          </a:xfrm>
          <a:prstGeom prst="rect">
            <a:avLst/>
          </a:prstGeom>
        </p:spPr>
        <p:txBody>
          <a:bodyPr lIns="0" tIns="0" rIns="0" bIns="0" rtlCol="0" anchor="t">
            <a:spAutoFit/>
          </a:bodyPr>
          <a:lstStyle/>
          <a:p>
            <a:pPr marL="473471" lvl="2" indent="-157824" algn="l">
              <a:lnSpc>
                <a:spcPts val="3070"/>
              </a:lnSpc>
              <a:buFont typeface="Arial"/>
              <a:buChar char="⚬"/>
            </a:pPr>
            <a:r>
              <a:rPr lang="en-US" sz="2558">
                <a:solidFill>
                  <a:srgbClr val="000000"/>
                </a:solidFill>
                <a:latin typeface="Arial"/>
                <a:ea typeface="Arial"/>
                <a:cs typeface="Arial"/>
                <a:sym typeface="Arial"/>
              </a:rPr>
              <a:t>Add a storm window.</a:t>
            </a:r>
          </a:p>
          <a:p>
            <a:pPr marL="473471" lvl="2" indent="-157824" algn="l">
              <a:lnSpc>
                <a:spcPts val="3070"/>
              </a:lnSpc>
              <a:buFont typeface="Arial"/>
              <a:buChar char="⚬"/>
            </a:pPr>
            <a:r>
              <a:rPr lang="en-US" sz="2558">
                <a:solidFill>
                  <a:srgbClr val="000000"/>
                </a:solidFill>
                <a:latin typeface="Arial"/>
                <a:ea typeface="Arial"/>
                <a:cs typeface="Arial"/>
                <a:sym typeface="Arial"/>
              </a:rPr>
              <a:t>Replace the entire window unit.</a:t>
            </a:r>
          </a:p>
          <a:p>
            <a:pPr marL="473471" lvl="2" indent="-157824" algn="l">
              <a:lnSpc>
                <a:spcPts val="3070"/>
              </a:lnSpc>
              <a:buFont typeface="Arial"/>
              <a:buChar char="⚬"/>
            </a:pPr>
            <a:r>
              <a:rPr lang="en-US" sz="2558">
                <a:solidFill>
                  <a:srgbClr val="000000"/>
                </a:solidFill>
                <a:latin typeface="Arial"/>
                <a:ea typeface="Arial"/>
                <a:cs typeface="Arial"/>
                <a:sym typeface="Arial"/>
              </a:rPr>
              <a:t>Advise the homeowner to run </a:t>
            </a:r>
          </a:p>
          <a:p>
            <a:pPr marL="473471" lvl="2" indent="-157824" algn="l">
              <a:lnSpc>
                <a:spcPts val="3070"/>
              </a:lnSpc>
            </a:pPr>
            <a:r>
              <a:rPr lang="en-US" sz="2558">
                <a:solidFill>
                  <a:srgbClr val="000000"/>
                </a:solidFill>
                <a:latin typeface="Arial"/>
                <a:ea typeface="Arial"/>
                <a:cs typeface="Arial"/>
                <a:sym typeface="Arial"/>
              </a:rPr>
              <a:t>the ceiling fan.</a:t>
            </a:r>
          </a:p>
          <a:p>
            <a:pPr marL="473471" lvl="2" indent="-157824" algn="l">
              <a:lnSpc>
                <a:spcPts val="3070"/>
              </a:lnSpc>
              <a:buFont typeface="Arial"/>
              <a:buChar char="⚬"/>
            </a:pPr>
            <a:r>
              <a:rPr lang="en-US" sz="2558">
                <a:solidFill>
                  <a:srgbClr val="000000"/>
                </a:solidFill>
                <a:latin typeface="Arial"/>
                <a:ea typeface="Arial"/>
                <a:cs typeface="Arial"/>
                <a:sym typeface="Arial"/>
              </a:rPr>
              <a:t>Get rid of the plants. </a:t>
            </a:r>
          </a:p>
        </p:txBody>
      </p:sp>
      <p:sp>
        <p:nvSpPr>
          <p:cNvPr id="8" name="TextBox 8"/>
          <p:cNvSpPr txBox="1"/>
          <p:nvPr/>
        </p:nvSpPr>
        <p:spPr>
          <a:xfrm>
            <a:off x="91440" y="5295900"/>
            <a:ext cx="9570720" cy="548133"/>
          </a:xfrm>
          <a:prstGeom prst="rect">
            <a:avLst/>
          </a:prstGeom>
        </p:spPr>
        <p:txBody>
          <a:bodyPr lIns="0" tIns="0" rIns="0" bIns="0" rtlCol="0" anchor="t">
            <a:spAutoFit/>
          </a:bodyPr>
          <a:lstStyle/>
          <a:p>
            <a:pPr algn="ctr">
              <a:lnSpc>
                <a:spcPts val="3327"/>
              </a:lnSpc>
            </a:pPr>
            <a:r>
              <a:rPr lang="en-US" sz="2772" b="1" i="1">
                <a:solidFill>
                  <a:srgbClr val="000066"/>
                </a:solidFill>
                <a:latin typeface="Arial Bold Italics"/>
                <a:ea typeface="Arial Bold Italics"/>
                <a:cs typeface="Arial Bold Italics"/>
                <a:sym typeface="Arial Bold Italics"/>
              </a:rPr>
              <a:t>It Depends!</a:t>
            </a:r>
          </a:p>
        </p:txBody>
      </p:sp>
      <p:grpSp>
        <p:nvGrpSpPr>
          <p:cNvPr id="9" name="Group 9"/>
          <p:cNvGrpSpPr/>
          <p:nvPr/>
        </p:nvGrpSpPr>
        <p:grpSpPr>
          <a:xfrm>
            <a:off x="5642187" y="1740747"/>
            <a:ext cx="3752427" cy="3203787"/>
            <a:chOff x="0" y="0"/>
            <a:chExt cx="5003236" cy="4271716"/>
          </a:xfrm>
        </p:grpSpPr>
        <p:sp>
          <p:nvSpPr>
            <p:cNvPr id="10" name="Freeform 10" descr="Photo of sunny room with hanging plants."/>
            <p:cNvSpPr/>
            <p:nvPr/>
          </p:nvSpPr>
          <p:spPr>
            <a:xfrm>
              <a:off x="0" y="0"/>
              <a:ext cx="5003292" cy="4271772"/>
            </a:xfrm>
            <a:custGeom>
              <a:avLst/>
              <a:gdLst/>
              <a:ahLst/>
              <a:cxnLst/>
              <a:rect l="l" t="t" r="r" b="b"/>
              <a:pathLst>
                <a:path w="5003292" h="4271772">
                  <a:moveTo>
                    <a:pt x="0" y="0"/>
                  </a:moveTo>
                  <a:lnTo>
                    <a:pt x="5003292" y="0"/>
                  </a:lnTo>
                  <a:lnTo>
                    <a:pt x="5003292" y="4271772"/>
                  </a:lnTo>
                  <a:lnTo>
                    <a:pt x="0" y="4271772"/>
                  </a:lnTo>
                  <a:lnTo>
                    <a:pt x="0" y="0"/>
                  </a:lnTo>
                  <a:close/>
                </a:path>
              </a:pathLst>
            </a:custGeom>
            <a:blipFill>
              <a:blip r:embed="rId3"/>
              <a:stretch>
                <a:fillRect l="-164" r="-163" b="1"/>
              </a:stretch>
            </a:blipFill>
          </p:spPr>
        </p:sp>
      </p:grpSp>
      <p:sp>
        <p:nvSpPr>
          <p:cNvPr id="12" name="Date Placeholder 11">
            <a:extLst>
              <a:ext uri="{FF2B5EF4-FFF2-40B4-BE49-F238E27FC236}">
                <a16:creationId xmlns:a16="http://schemas.microsoft.com/office/drawing/2014/main" id="{137020D3-4254-48E1-ACCA-2F1A8286121F}"/>
              </a:ext>
            </a:extLst>
          </p:cNvPr>
          <p:cNvSpPr>
            <a:spLocks noGrp="1"/>
          </p:cNvSpPr>
          <p:nvPr>
            <p:ph type="dt" sz="half" idx="10"/>
          </p:nvPr>
        </p:nvSpPr>
        <p:spPr/>
        <p:txBody>
          <a:bodyPr/>
          <a:lstStyle/>
          <a:p>
            <a:fld id="{CCB4DDD4-892E-4310-8DCF-807AAA32FCA2}" type="datetime1">
              <a:rPr lang="en-US" smtClean="0"/>
              <a:t>9/23/2025</a:t>
            </a:fld>
            <a:endParaRPr lang="en-US"/>
          </a:p>
        </p:txBody>
      </p:sp>
      <p:sp>
        <p:nvSpPr>
          <p:cNvPr id="16" name="Footer Placeholder 1">
            <a:extLst>
              <a:ext uri="{FF2B5EF4-FFF2-40B4-BE49-F238E27FC236}">
                <a16:creationId xmlns:a16="http://schemas.microsoft.com/office/drawing/2014/main" id="{A8A6F598-3761-F434-DBEC-65D50C8A821A}"/>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8" name="Picture 17" descr="A group of people wearing hardhats&#10;&#10;AI-generated content may be incorrect.">
            <a:extLst>
              <a:ext uri="{FF2B5EF4-FFF2-40B4-BE49-F238E27FC236}">
                <a16:creationId xmlns:a16="http://schemas.microsoft.com/office/drawing/2014/main" id="{AA8105B5-C368-5BE7-4C56-447B5A7E59FA}"/>
              </a:ext>
            </a:extLst>
          </p:cNvPr>
          <p:cNvPicPr>
            <a:picLocks noChangeAspect="1"/>
          </p:cNvPicPr>
          <p:nvPr/>
        </p:nvPicPr>
        <p:blipFill>
          <a:blip r:embed="rId4"/>
          <a:stretch>
            <a:fillRect/>
          </a:stretch>
        </p:blipFill>
        <p:spPr>
          <a:xfrm>
            <a:off x="8817020" y="298621"/>
            <a:ext cx="676836" cy="679081"/>
          </a:xfrm>
          <a:prstGeom prst="rect">
            <a:avLst/>
          </a:prstGeom>
          <a:ln>
            <a:noFill/>
          </a:ln>
        </p:spPr>
      </p:pic>
      <p:pic>
        <p:nvPicPr>
          <p:cNvPr id="20" name="Picture 19" descr="A green text on a black background&#10;&#10;AI-generated content may be incorrect.">
            <a:extLst>
              <a:ext uri="{FF2B5EF4-FFF2-40B4-BE49-F238E27FC236}">
                <a16:creationId xmlns:a16="http://schemas.microsoft.com/office/drawing/2014/main" id="{9DDE9036-614A-4FBD-5D00-A60A8B1F1C99}"/>
              </a:ext>
            </a:extLst>
          </p:cNvPr>
          <p:cNvPicPr>
            <a:picLocks noChangeAspect="1"/>
          </p:cNvPicPr>
          <p:nvPr/>
        </p:nvPicPr>
        <p:blipFill>
          <a:blip r:embed="rId5"/>
          <a:stretch>
            <a:fillRect/>
          </a:stretch>
        </p:blipFill>
        <p:spPr>
          <a:xfrm>
            <a:off x="344444" y="296124"/>
            <a:ext cx="1680521" cy="519859"/>
          </a:xfrm>
          <a:prstGeom prst="rect">
            <a:avLst/>
          </a:prstGeom>
        </p:spPr>
      </p:pic>
      <p:sp>
        <p:nvSpPr>
          <p:cNvPr id="22" name="Rectangle 21">
            <a:extLst>
              <a:ext uri="{FF2B5EF4-FFF2-40B4-BE49-F238E27FC236}">
                <a16:creationId xmlns:a16="http://schemas.microsoft.com/office/drawing/2014/main" id="{B50C490A-52A5-2C25-CA14-309DD1718946}"/>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4" name="Slide Number Placeholder 2">
            <a:extLst>
              <a:ext uri="{FF2B5EF4-FFF2-40B4-BE49-F238E27FC236}">
                <a16:creationId xmlns:a16="http://schemas.microsoft.com/office/drawing/2014/main" id="{33B8E069-F9A6-40E3-84EE-6C4C1500378E}"/>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31</a:t>
            </a:fld>
            <a:endParaRPr lang="en-US" dirty="0">
              <a:solidFill>
                <a:schemeClr val="bg1"/>
              </a:solidFill>
              <a:latin typeface="Arial"/>
            </a:endParaRPr>
          </a:p>
        </p:txBody>
      </p:sp>
      <p:pic>
        <p:nvPicPr>
          <p:cNvPr id="26" name="Picture 25" descr="A black and white sign with black text&#10;&#10;AI-generated content may be incorrect.">
            <a:extLst>
              <a:ext uri="{FF2B5EF4-FFF2-40B4-BE49-F238E27FC236}">
                <a16:creationId xmlns:a16="http://schemas.microsoft.com/office/drawing/2014/main" id="{38BF9A43-412D-4F33-7DAC-7E5D2DEA28E8}"/>
              </a:ext>
            </a:extLst>
          </p:cNvPr>
          <p:cNvPicPr>
            <a:picLocks noChangeAspect="1"/>
          </p:cNvPicPr>
          <p:nvPr/>
        </p:nvPicPr>
        <p:blipFill>
          <a:blip r:embed="rId6"/>
          <a:stretch>
            <a:fillRect/>
          </a:stretch>
        </p:blipFill>
        <p:spPr>
          <a:xfrm>
            <a:off x="7806659" y="6708273"/>
            <a:ext cx="422103" cy="418432"/>
          </a:xfrm>
          <a:prstGeom prst="rect">
            <a:avLst/>
          </a:prstGeom>
          <a:ln>
            <a:noFill/>
          </a:ln>
        </p:spPr>
      </p:pic>
      <p:pic>
        <p:nvPicPr>
          <p:cNvPr id="28" name="Picture 27" descr="A green text on a white background&#10;&#10;AI-generated content may be incorrect.">
            <a:extLst>
              <a:ext uri="{FF2B5EF4-FFF2-40B4-BE49-F238E27FC236}">
                <a16:creationId xmlns:a16="http://schemas.microsoft.com/office/drawing/2014/main" id="{0C5F53B2-FA0B-729A-B93E-083A04203F35}"/>
              </a:ext>
            </a:extLst>
          </p:cNvPr>
          <p:cNvPicPr>
            <a:picLocks noChangeAspect="1"/>
          </p:cNvPicPr>
          <p:nvPr/>
        </p:nvPicPr>
        <p:blipFill>
          <a:blip r:embed="rId7"/>
          <a:stretch>
            <a:fillRect/>
          </a:stretch>
        </p:blipFill>
        <p:spPr>
          <a:xfrm>
            <a:off x="4170947" y="6731249"/>
            <a:ext cx="1149685" cy="285585"/>
          </a:xfrm>
          <a:prstGeom prst="rect">
            <a:avLst/>
          </a:prstGeom>
          <a:ln>
            <a:noFill/>
          </a:ln>
        </p:spPr>
      </p:pic>
      <p:pic>
        <p:nvPicPr>
          <p:cNvPr id="30" name="Picture 29" descr="A blue and grey logo&#10;&#10;AI-generated content may be incorrect.">
            <a:extLst>
              <a:ext uri="{FF2B5EF4-FFF2-40B4-BE49-F238E27FC236}">
                <a16:creationId xmlns:a16="http://schemas.microsoft.com/office/drawing/2014/main" id="{6E7FBE4F-A9AA-32E3-C460-B4523436AC68}"/>
              </a:ext>
            </a:extLst>
          </p:cNvPr>
          <p:cNvPicPr>
            <a:picLocks noChangeAspect="1"/>
          </p:cNvPicPr>
          <p:nvPr/>
        </p:nvPicPr>
        <p:blipFill>
          <a:blip r:embed="rId8"/>
          <a:stretch>
            <a:fillRect/>
          </a:stretch>
        </p:blipFill>
        <p:spPr>
          <a:xfrm>
            <a:off x="549842" y="6734930"/>
            <a:ext cx="1276685" cy="365119"/>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314221" y="489068"/>
            <a:ext cx="7132320" cy="410369"/>
          </a:xfrm>
          <a:prstGeom prst="rect">
            <a:avLst/>
          </a:prstGeom>
        </p:spPr>
        <p:txBody>
          <a:bodyPr lIns="0" tIns="0" rIns="0" bIns="0" rtlCol="0" anchor="t">
            <a:spAutoFit/>
          </a:bodyPr>
          <a:lstStyle/>
          <a:p>
            <a:pPr algn="ctr">
              <a:lnSpc>
                <a:spcPts val="3225"/>
              </a:lnSpc>
            </a:pPr>
            <a:r>
              <a:rPr lang="en-US" sz="2950" dirty="0">
                <a:solidFill>
                  <a:srgbClr val="0070C0"/>
                </a:solidFill>
                <a:latin typeface="Arial"/>
                <a:ea typeface="Arial"/>
                <a:cs typeface="Arial"/>
                <a:sym typeface="Arial"/>
              </a:rPr>
              <a:t>Something to Think About</a:t>
            </a:r>
            <a:endParaRPr lang="en-US" sz="2950" dirty="0">
              <a:solidFill>
                <a:srgbClr val="0070C0"/>
              </a:solidFill>
              <a:latin typeface="Arial"/>
              <a:ea typeface="Arial"/>
              <a:cs typeface="Arial"/>
            </a:endParaRPr>
          </a:p>
        </p:txBody>
      </p:sp>
      <p:sp>
        <p:nvSpPr>
          <p:cNvPr id="7" name="TextBox 7"/>
          <p:cNvSpPr txBox="1"/>
          <p:nvPr/>
        </p:nvSpPr>
        <p:spPr>
          <a:xfrm>
            <a:off x="579120" y="1795780"/>
            <a:ext cx="4124960" cy="4823460"/>
          </a:xfrm>
          <a:prstGeom prst="rect">
            <a:avLst/>
          </a:prstGeom>
        </p:spPr>
        <p:txBody>
          <a:bodyPr lIns="0" tIns="0" rIns="0" bIns="0" rtlCol="0" anchor="t">
            <a:spAutoFit/>
          </a:bodyPr>
          <a:lstStyle/>
          <a:p>
            <a:pPr algn="l">
              <a:lnSpc>
                <a:spcPts val="2995"/>
              </a:lnSpc>
            </a:pPr>
            <a:r>
              <a:rPr lang="en-US" sz="2772" b="1">
                <a:solidFill>
                  <a:srgbClr val="000066"/>
                </a:solidFill>
                <a:latin typeface="Arial Bold"/>
                <a:ea typeface="Arial Bold"/>
                <a:cs typeface="Arial Bold"/>
                <a:sym typeface="Arial Bold"/>
              </a:rPr>
              <a:t>Houses:</a:t>
            </a:r>
          </a:p>
          <a:p>
            <a:pPr marL="473471" lvl="2" indent="-157824" algn="l">
              <a:lnSpc>
                <a:spcPts val="2763"/>
              </a:lnSpc>
              <a:buFont typeface="Arial"/>
              <a:buChar char="⚬"/>
            </a:pPr>
            <a:r>
              <a:rPr lang="en-US" sz="2558">
                <a:solidFill>
                  <a:srgbClr val="000000"/>
                </a:solidFill>
                <a:latin typeface="Arial"/>
                <a:ea typeface="Arial"/>
                <a:cs typeface="Arial"/>
                <a:sym typeface="Arial"/>
              </a:rPr>
              <a:t>Are tighter.</a:t>
            </a:r>
          </a:p>
          <a:p>
            <a:pPr marL="473471" lvl="2" indent="-157824" algn="l">
              <a:lnSpc>
                <a:spcPts val="2763"/>
              </a:lnSpc>
              <a:buFont typeface="Arial"/>
              <a:buChar char="⚬"/>
            </a:pPr>
            <a:r>
              <a:rPr lang="en-US" sz="2558">
                <a:solidFill>
                  <a:srgbClr val="000000"/>
                </a:solidFill>
                <a:latin typeface="Arial"/>
                <a:ea typeface="Arial"/>
                <a:cs typeface="Arial"/>
                <a:sym typeface="Arial"/>
              </a:rPr>
              <a:t>Have more exhaust appliances.</a:t>
            </a:r>
          </a:p>
          <a:p>
            <a:pPr marL="473471" lvl="2" indent="-157824" algn="l">
              <a:lnSpc>
                <a:spcPts val="2763"/>
              </a:lnSpc>
              <a:buFont typeface="Arial"/>
              <a:buChar char="⚬"/>
            </a:pPr>
            <a:r>
              <a:rPr lang="en-US" sz="2558">
                <a:solidFill>
                  <a:srgbClr val="000000"/>
                </a:solidFill>
                <a:latin typeface="Arial"/>
                <a:ea typeface="Arial"/>
                <a:cs typeface="Arial"/>
                <a:sym typeface="Arial"/>
              </a:rPr>
              <a:t>Have “weaker” natural draft combustion appliances.</a:t>
            </a:r>
          </a:p>
          <a:p>
            <a:pPr marL="473471" lvl="2" indent="-157824" algn="l">
              <a:lnSpc>
                <a:spcPts val="2763"/>
              </a:lnSpc>
              <a:buFont typeface="Arial"/>
              <a:buChar char="⚬"/>
            </a:pPr>
            <a:r>
              <a:rPr lang="en-US" sz="2558">
                <a:solidFill>
                  <a:srgbClr val="000000"/>
                </a:solidFill>
                <a:latin typeface="Arial"/>
                <a:ea typeface="Arial"/>
                <a:cs typeface="Arial"/>
                <a:sym typeface="Arial"/>
              </a:rPr>
              <a:t>Have less drying potential.</a:t>
            </a:r>
          </a:p>
        </p:txBody>
      </p:sp>
      <p:sp>
        <p:nvSpPr>
          <p:cNvPr id="8" name="TextBox 8"/>
          <p:cNvSpPr txBox="1"/>
          <p:nvPr/>
        </p:nvSpPr>
        <p:spPr>
          <a:xfrm>
            <a:off x="4701008" y="5325169"/>
            <a:ext cx="4206240" cy="260350"/>
          </a:xfrm>
          <a:prstGeom prst="rect">
            <a:avLst/>
          </a:prstGeom>
        </p:spPr>
        <p:txBody>
          <a:bodyPr lIns="0" tIns="0" rIns="0" bIns="0" rtlCol="0" anchor="t">
            <a:spAutoFit/>
          </a:bodyPr>
          <a:lstStyle/>
          <a:p>
            <a:pPr algn="r">
              <a:lnSpc>
                <a:spcPts val="1534"/>
              </a:lnSpc>
            </a:pPr>
            <a:r>
              <a:rPr lang="en-US" sz="1279" i="1">
                <a:solidFill>
                  <a:srgbClr val="999999"/>
                </a:solidFill>
                <a:latin typeface="Arial Italics"/>
                <a:ea typeface="Arial Italics"/>
                <a:cs typeface="Arial Italics"/>
                <a:sym typeface="Arial Italics"/>
              </a:rPr>
              <a:t>Diagram courtesy of John Tooley</a:t>
            </a:r>
          </a:p>
        </p:txBody>
      </p:sp>
      <p:sp>
        <p:nvSpPr>
          <p:cNvPr id="10" name="Date Placeholder 9">
            <a:extLst>
              <a:ext uri="{FF2B5EF4-FFF2-40B4-BE49-F238E27FC236}">
                <a16:creationId xmlns:a16="http://schemas.microsoft.com/office/drawing/2014/main" id="{2B831E4F-F364-4E55-BE2D-494FC11E4637}"/>
              </a:ext>
            </a:extLst>
          </p:cNvPr>
          <p:cNvSpPr>
            <a:spLocks noGrp="1"/>
          </p:cNvSpPr>
          <p:nvPr>
            <p:ph type="dt" sz="half" idx="10"/>
          </p:nvPr>
        </p:nvSpPr>
        <p:spPr/>
        <p:txBody>
          <a:bodyPr/>
          <a:lstStyle/>
          <a:p>
            <a:fld id="{6AFCB2F0-1ACF-4A3D-AB1B-50B65E226EA1}" type="datetime1">
              <a:rPr lang="en-US" smtClean="0"/>
              <a:t>9/23/2025</a:t>
            </a:fld>
            <a:endParaRPr lang="en-US"/>
          </a:p>
        </p:txBody>
      </p:sp>
      <p:sp>
        <p:nvSpPr>
          <p:cNvPr id="14" name="Footer Placeholder 1">
            <a:extLst>
              <a:ext uri="{FF2B5EF4-FFF2-40B4-BE49-F238E27FC236}">
                <a16:creationId xmlns:a16="http://schemas.microsoft.com/office/drawing/2014/main" id="{AEFCA77E-368E-620D-44F0-F4E6C5163264}"/>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6" name="Picture 15" descr="A group of people wearing hardhats&#10;&#10;AI-generated content may be incorrect.">
            <a:extLst>
              <a:ext uri="{FF2B5EF4-FFF2-40B4-BE49-F238E27FC236}">
                <a16:creationId xmlns:a16="http://schemas.microsoft.com/office/drawing/2014/main" id="{EFC17277-1283-F99D-10C6-48ECB5503EE1}"/>
              </a:ext>
            </a:extLst>
          </p:cNvPr>
          <p:cNvPicPr>
            <a:picLocks noChangeAspect="1"/>
          </p:cNvPicPr>
          <p:nvPr/>
        </p:nvPicPr>
        <p:blipFill>
          <a:blip r:embed="rId3"/>
          <a:stretch>
            <a:fillRect/>
          </a:stretch>
        </p:blipFill>
        <p:spPr>
          <a:xfrm>
            <a:off x="8817020" y="298621"/>
            <a:ext cx="676836" cy="679081"/>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5A80A755-8F56-6428-ADC9-CDCED19D71BD}"/>
              </a:ext>
            </a:extLst>
          </p:cNvPr>
          <p:cNvPicPr>
            <a:picLocks noChangeAspect="1"/>
          </p:cNvPicPr>
          <p:nvPr/>
        </p:nvPicPr>
        <p:blipFill>
          <a:blip r:embed="rId4"/>
          <a:stretch>
            <a:fillRect/>
          </a:stretch>
        </p:blipFill>
        <p:spPr>
          <a:xfrm>
            <a:off x="344444" y="296124"/>
            <a:ext cx="1680521" cy="519859"/>
          </a:xfrm>
          <a:prstGeom prst="rect">
            <a:avLst/>
          </a:prstGeom>
        </p:spPr>
      </p:pic>
      <p:sp>
        <p:nvSpPr>
          <p:cNvPr id="20" name="Rectangle 19">
            <a:extLst>
              <a:ext uri="{FF2B5EF4-FFF2-40B4-BE49-F238E27FC236}">
                <a16:creationId xmlns:a16="http://schemas.microsoft.com/office/drawing/2014/main" id="{2227B03F-0346-378C-1840-03B176C7262C}"/>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2" name="Slide Number Placeholder 2">
            <a:extLst>
              <a:ext uri="{FF2B5EF4-FFF2-40B4-BE49-F238E27FC236}">
                <a16:creationId xmlns:a16="http://schemas.microsoft.com/office/drawing/2014/main" id="{AF27284A-B8E4-35CF-8B84-620805E05232}"/>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32</a:t>
            </a:fld>
            <a:endParaRPr lang="en-US" dirty="0">
              <a:solidFill>
                <a:schemeClr val="bg1"/>
              </a:solidFill>
              <a:latin typeface="Arial"/>
            </a:endParaRPr>
          </a:p>
        </p:txBody>
      </p:sp>
      <p:pic>
        <p:nvPicPr>
          <p:cNvPr id="24" name="Picture 23" descr="A black and white sign with black text&#10;&#10;AI-generated content may be incorrect.">
            <a:extLst>
              <a:ext uri="{FF2B5EF4-FFF2-40B4-BE49-F238E27FC236}">
                <a16:creationId xmlns:a16="http://schemas.microsoft.com/office/drawing/2014/main" id="{5743E14D-3745-6A8D-442B-F540C0D8FA12}"/>
              </a:ext>
            </a:extLst>
          </p:cNvPr>
          <p:cNvPicPr>
            <a:picLocks noChangeAspect="1"/>
          </p:cNvPicPr>
          <p:nvPr/>
        </p:nvPicPr>
        <p:blipFill>
          <a:blip r:embed="rId5"/>
          <a:stretch>
            <a:fillRect/>
          </a:stretch>
        </p:blipFill>
        <p:spPr>
          <a:xfrm>
            <a:off x="7806659" y="6708273"/>
            <a:ext cx="422103" cy="418432"/>
          </a:xfrm>
          <a:prstGeom prst="rect">
            <a:avLst/>
          </a:prstGeom>
          <a:ln>
            <a:noFill/>
          </a:ln>
        </p:spPr>
      </p:pic>
      <p:pic>
        <p:nvPicPr>
          <p:cNvPr id="26" name="Picture 25" descr="A green text on a white background&#10;&#10;AI-generated content may be incorrect.">
            <a:extLst>
              <a:ext uri="{FF2B5EF4-FFF2-40B4-BE49-F238E27FC236}">
                <a16:creationId xmlns:a16="http://schemas.microsoft.com/office/drawing/2014/main" id="{75F5CB74-DA1D-AC90-8645-6A61E39455E1}"/>
              </a:ext>
            </a:extLst>
          </p:cNvPr>
          <p:cNvPicPr>
            <a:picLocks noChangeAspect="1"/>
          </p:cNvPicPr>
          <p:nvPr/>
        </p:nvPicPr>
        <p:blipFill>
          <a:blip r:embed="rId6"/>
          <a:stretch>
            <a:fillRect/>
          </a:stretch>
        </p:blipFill>
        <p:spPr>
          <a:xfrm>
            <a:off x="4170947" y="6731249"/>
            <a:ext cx="1149685" cy="285585"/>
          </a:xfrm>
          <a:prstGeom prst="rect">
            <a:avLst/>
          </a:prstGeom>
          <a:ln>
            <a:noFill/>
          </a:ln>
        </p:spPr>
      </p:pic>
      <p:pic>
        <p:nvPicPr>
          <p:cNvPr id="28" name="Picture 27" descr="A blue and grey logo&#10;&#10;AI-generated content may be incorrect.">
            <a:extLst>
              <a:ext uri="{FF2B5EF4-FFF2-40B4-BE49-F238E27FC236}">
                <a16:creationId xmlns:a16="http://schemas.microsoft.com/office/drawing/2014/main" id="{53297ED1-CC6B-6604-1674-81D10F7ADBCF}"/>
              </a:ext>
            </a:extLst>
          </p:cNvPr>
          <p:cNvPicPr>
            <a:picLocks noChangeAspect="1"/>
          </p:cNvPicPr>
          <p:nvPr/>
        </p:nvPicPr>
        <p:blipFill>
          <a:blip r:embed="rId7"/>
          <a:stretch>
            <a:fillRect/>
          </a:stretch>
        </p:blipFill>
        <p:spPr>
          <a:xfrm>
            <a:off x="549842" y="6734930"/>
            <a:ext cx="1276685" cy="365119"/>
          </a:xfrm>
          <a:prstGeom prst="rect">
            <a:avLst/>
          </a:prstGeom>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1869440"/>
            <a:ext cx="8202507" cy="4307840"/>
            <a:chOff x="0" y="0"/>
            <a:chExt cx="10936676" cy="5743787"/>
          </a:xfrm>
        </p:grpSpPr>
        <p:sp>
          <p:nvSpPr>
            <p:cNvPr id="7" name="Freeform 7" descr="Cutaway drawing displaying both a residential Boarded exterior wall with lath and plaster interior wall consistent with older construction and plywood and drywall consistent with newer construction. "/>
            <p:cNvSpPr/>
            <p:nvPr/>
          </p:nvSpPr>
          <p:spPr>
            <a:xfrm>
              <a:off x="0" y="0"/>
              <a:ext cx="10936732" cy="5743829"/>
            </a:xfrm>
            <a:custGeom>
              <a:avLst/>
              <a:gdLst/>
              <a:ahLst/>
              <a:cxnLst/>
              <a:rect l="l" t="t" r="r" b="b"/>
              <a:pathLst>
                <a:path w="10936732" h="5743829">
                  <a:moveTo>
                    <a:pt x="0" y="0"/>
                  </a:moveTo>
                  <a:lnTo>
                    <a:pt x="10936732" y="0"/>
                  </a:lnTo>
                  <a:lnTo>
                    <a:pt x="10936732" y="5743829"/>
                  </a:lnTo>
                  <a:lnTo>
                    <a:pt x="0" y="5743829"/>
                  </a:lnTo>
                  <a:lnTo>
                    <a:pt x="0" y="0"/>
                  </a:lnTo>
                  <a:close/>
                </a:path>
              </a:pathLst>
            </a:custGeom>
            <a:blipFill>
              <a:blip r:embed="rId3"/>
              <a:stretch>
                <a:fillRect t="-20" b="-19"/>
              </a:stretch>
            </a:blipFill>
          </p:spPr>
        </p:sp>
      </p:grpSp>
      <p:sp>
        <p:nvSpPr>
          <p:cNvPr id="8" name="Freeform 8"/>
          <p:cNvSpPr/>
          <p:nvPr/>
        </p:nvSpPr>
        <p:spPr>
          <a:xfrm>
            <a:off x="2088420" y="1869440"/>
            <a:ext cx="2869692" cy="1381791"/>
          </a:xfrm>
          <a:custGeom>
            <a:avLst/>
            <a:gdLst/>
            <a:ahLst/>
            <a:cxnLst/>
            <a:rect l="l" t="t" r="r" b="b"/>
            <a:pathLst>
              <a:path w="2869692" h="1381791">
                <a:moveTo>
                  <a:pt x="0" y="0"/>
                </a:moveTo>
                <a:lnTo>
                  <a:pt x="2869691" y="0"/>
                </a:lnTo>
                <a:lnTo>
                  <a:pt x="2869691" y="1381791"/>
                </a:lnTo>
                <a:lnTo>
                  <a:pt x="0" y="13817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738608" y="498933"/>
            <a:ext cx="8273627" cy="410369"/>
          </a:xfrm>
          <a:prstGeom prst="rect">
            <a:avLst/>
          </a:prstGeom>
        </p:spPr>
        <p:txBody>
          <a:bodyPr lIns="0" tIns="0" rIns="0" bIns="0" rtlCol="0" anchor="t">
            <a:spAutoFit/>
          </a:bodyPr>
          <a:lstStyle/>
          <a:p>
            <a:pPr algn="ctr">
              <a:lnSpc>
                <a:spcPts val="3225"/>
              </a:lnSpc>
            </a:pPr>
            <a:r>
              <a:rPr lang="en-US" sz="2950" dirty="0">
                <a:solidFill>
                  <a:srgbClr val="0070C0"/>
                </a:solidFill>
                <a:latin typeface="Arial"/>
                <a:ea typeface="Arial"/>
                <a:cs typeface="Arial"/>
                <a:sym typeface="Arial"/>
              </a:rPr>
              <a:t>Today’s Houses Are Tighter</a:t>
            </a:r>
            <a:endParaRPr lang="en-US"/>
          </a:p>
        </p:txBody>
      </p:sp>
      <p:sp>
        <p:nvSpPr>
          <p:cNvPr id="10" name="TextBox 10"/>
          <p:cNvSpPr txBox="1"/>
          <p:nvPr/>
        </p:nvSpPr>
        <p:spPr>
          <a:xfrm>
            <a:off x="2854960" y="1819910"/>
            <a:ext cx="2174240" cy="1283970"/>
          </a:xfrm>
          <a:prstGeom prst="rect">
            <a:avLst/>
          </a:prstGeom>
        </p:spPr>
        <p:txBody>
          <a:bodyPr lIns="0" tIns="0" rIns="0" bIns="0" rtlCol="0" anchor="t">
            <a:spAutoFit/>
          </a:bodyPr>
          <a:lstStyle/>
          <a:p>
            <a:pPr algn="l">
              <a:lnSpc>
                <a:spcPts val="2304"/>
              </a:lnSpc>
            </a:pPr>
            <a:r>
              <a:rPr lang="en-US" sz="1920" b="1">
                <a:solidFill>
                  <a:srgbClr val="0A006A"/>
                </a:solidFill>
                <a:latin typeface="Arial Bold"/>
                <a:ea typeface="Arial Bold"/>
                <a:cs typeface="Arial Bold"/>
                <a:sym typeface="Arial Bold"/>
              </a:rPr>
              <a:t>OLD</a:t>
            </a:r>
          </a:p>
          <a:p>
            <a:pPr algn="l">
              <a:lnSpc>
                <a:spcPts val="2304"/>
              </a:lnSpc>
            </a:pPr>
            <a:r>
              <a:rPr lang="en-US" sz="1920">
                <a:solidFill>
                  <a:srgbClr val="000000"/>
                </a:solidFill>
                <a:latin typeface="Arial"/>
                <a:ea typeface="Arial"/>
                <a:cs typeface="Arial"/>
                <a:sym typeface="Arial"/>
              </a:rPr>
              <a:t>Boarded exterior with lath &amp; plaster interior walls.</a:t>
            </a:r>
          </a:p>
        </p:txBody>
      </p:sp>
      <p:sp>
        <p:nvSpPr>
          <p:cNvPr id="11" name="Freeform 11"/>
          <p:cNvSpPr/>
          <p:nvPr/>
        </p:nvSpPr>
        <p:spPr>
          <a:xfrm>
            <a:off x="7070122" y="1950720"/>
            <a:ext cx="2195798" cy="1137951"/>
          </a:xfrm>
          <a:custGeom>
            <a:avLst/>
            <a:gdLst/>
            <a:ahLst/>
            <a:cxnLst/>
            <a:rect l="l" t="t" r="r" b="b"/>
            <a:pathLst>
              <a:path w="2195798" h="1137951">
                <a:moveTo>
                  <a:pt x="0" y="0"/>
                </a:moveTo>
                <a:lnTo>
                  <a:pt x="2195798" y="0"/>
                </a:lnTo>
                <a:lnTo>
                  <a:pt x="2195798" y="1137951"/>
                </a:lnTo>
                <a:lnTo>
                  <a:pt x="0" y="11379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7731760" y="1982470"/>
            <a:ext cx="1442720" cy="989330"/>
          </a:xfrm>
          <a:prstGeom prst="rect">
            <a:avLst/>
          </a:prstGeom>
        </p:spPr>
        <p:txBody>
          <a:bodyPr lIns="0" tIns="0" rIns="0" bIns="0" rtlCol="0" anchor="t">
            <a:spAutoFit/>
          </a:bodyPr>
          <a:lstStyle/>
          <a:p>
            <a:pPr algn="l">
              <a:lnSpc>
                <a:spcPts val="2304"/>
              </a:lnSpc>
            </a:pPr>
            <a:r>
              <a:rPr lang="en-US" sz="1920" b="1">
                <a:solidFill>
                  <a:srgbClr val="0A006A"/>
                </a:solidFill>
                <a:latin typeface="Arial Bold"/>
                <a:ea typeface="Arial Bold"/>
                <a:cs typeface="Arial Bold"/>
                <a:sym typeface="Arial Bold"/>
              </a:rPr>
              <a:t>NEW</a:t>
            </a:r>
          </a:p>
          <a:p>
            <a:pPr algn="l">
              <a:lnSpc>
                <a:spcPts val="2304"/>
              </a:lnSpc>
            </a:pPr>
            <a:r>
              <a:rPr lang="en-US" sz="1920">
                <a:solidFill>
                  <a:srgbClr val="000000"/>
                </a:solidFill>
                <a:latin typeface="Arial"/>
                <a:ea typeface="Arial"/>
                <a:cs typeface="Arial"/>
                <a:sym typeface="Arial"/>
              </a:rPr>
              <a:t>Plywood </a:t>
            </a:r>
          </a:p>
          <a:p>
            <a:pPr algn="l">
              <a:lnSpc>
                <a:spcPts val="2304"/>
              </a:lnSpc>
            </a:pPr>
            <a:r>
              <a:rPr lang="en-US" sz="1920">
                <a:solidFill>
                  <a:srgbClr val="000000"/>
                </a:solidFill>
                <a:latin typeface="Arial"/>
                <a:ea typeface="Arial"/>
                <a:cs typeface="Arial"/>
                <a:sym typeface="Arial"/>
              </a:rPr>
              <a:t>&amp; drywall.</a:t>
            </a:r>
          </a:p>
        </p:txBody>
      </p:sp>
      <p:sp>
        <p:nvSpPr>
          <p:cNvPr id="13" name="TextBox 13"/>
          <p:cNvSpPr txBox="1"/>
          <p:nvPr/>
        </p:nvSpPr>
        <p:spPr>
          <a:xfrm>
            <a:off x="650240" y="897890"/>
            <a:ext cx="6746240" cy="300990"/>
          </a:xfrm>
          <a:prstGeom prst="rect">
            <a:avLst/>
          </a:prstGeom>
        </p:spPr>
        <p:txBody>
          <a:bodyPr lIns="0" tIns="0" rIns="0" bIns="0" rtlCol="0" anchor="t">
            <a:spAutoFit/>
          </a:bodyPr>
          <a:lstStyle/>
          <a:p>
            <a:pPr algn="l">
              <a:lnSpc>
                <a:spcPts val="1534"/>
              </a:lnSpc>
            </a:pPr>
            <a:r>
              <a:rPr lang="en-US" sz="1279">
                <a:solidFill>
                  <a:srgbClr val="FFFFFF"/>
                </a:solidFill>
                <a:latin typeface="Arial"/>
                <a:ea typeface="Arial"/>
                <a:cs typeface="Arial"/>
                <a:sym typeface="Arial"/>
              </a:rPr>
              <a:t>House as a system</a:t>
            </a:r>
          </a:p>
        </p:txBody>
      </p:sp>
      <p:sp>
        <p:nvSpPr>
          <p:cNvPr id="14" name="Date Placeholder 13">
            <a:extLst>
              <a:ext uri="{FF2B5EF4-FFF2-40B4-BE49-F238E27FC236}">
                <a16:creationId xmlns:a16="http://schemas.microsoft.com/office/drawing/2014/main" id="{3D1491E4-958A-439F-BA19-BA804CD6EBAD}"/>
              </a:ext>
            </a:extLst>
          </p:cNvPr>
          <p:cNvSpPr>
            <a:spLocks noGrp="1"/>
          </p:cNvSpPr>
          <p:nvPr>
            <p:ph type="dt" sz="half" idx="10"/>
          </p:nvPr>
        </p:nvSpPr>
        <p:spPr/>
        <p:txBody>
          <a:bodyPr/>
          <a:lstStyle/>
          <a:p>
            <a:fld id="{3AAC5167-5A64-45CB-8152-7683F20FAAE2}" type="datetime1">
              <a:rPr lang="en-US" smtClean="0"/>
              <a:t>9/23/2025</a:t>
            </a:fld>
            <a:endParaRPr lang="en-US"/>
          </a:p>
        </p:txBody>
      </p:sp>
      <p:sp>
        <p:nvSpPr>
          <p:cNvPr id="18" name="Footer Placeholder 1">
            <a:extLst>
              <a:ext uri="{FF2B5EF4-FFF2-40B4-BE49-F238E27FC236}">
                <a16:creationId xmlns:a16="http://schemas.microsoft.com/office/drawing/2014/main" id="{A40F3527-B9C6-F937-2CCA-66C8FC517C2F}"/>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0" name="Picture 19" descr="A group of people wearing hardhats&#10;&#10;AI-generated content may be incorrect.">
            <a:extLst>
              <a:ext uri="{FF2B5EF4-FFF2-40B4-BE49-F238E27FC236}">
                <a16:creationId xmlns:a16="http://schemas.microsoft.com/office/drawing/2014/main" id="{2A011951-41DC-2F83-E63D-7F33D173D904}"/>
              </a:ext>
            </a:extLst>
          </p:cNvPr>
          <p:cNvPicPr>
            <a:picLocks noChangeAspect="1"/>
          </p:cNvPicPr>
          <p:nvPr/>
        </p:nvPicPr>
        <p:blipFill>
          <a:blip r:embed="rId8"/>
          <a:stretch>
            <a:fillRect/>
          </a:stretch>
        </p:blipFill>
        <p:spPr>
          <a:xfrm>
            <a:off x="8817020" y="298621"/>
            <a:ext cx="676836" cy="679081"/>
          </a:xfrm>
          <a:prstGeom prst="rect">
            <a:avLst/>
          </a:prstGeom>
          <a:ln>
            <a:noFill/>
          </a:ln>
        </p:spPr>
      </p:pic>
      <p:pic>
        <p:nvPicPr>
          <p:cNvPr id="22" name="Picture 21" descr="A green text on a black background&#10;&#10;AI-generated content may be incorrect.">
            <a:extLst>
              <a:ext uri="{FF2B5EF4-FFF2-40B4-BE49-F238E27FC236}">
                <a16:creationId xmlns:a16="http://schemas.microsoft.com/office/drawing/2014/main" id="{CE1F507A-9D88-5080-FA32-54F4B147267E}"/>
              </a:ext>
            </a:extLst>
          </p:cNvPr>
          <p:cNvPicPr>
            <a:picLocks noChangeAspect="1"/>
          </p:cNvPicPr>
          <p:nvPr/>
        </p:nvPicPr>
        <p:blipFill>
          <a:blip r:embed="rId9"/>
          <a:stretch>
            <a:fillRect/>
          </a:stretch>
        </p:blipFill>
        <p:spPr>
          <a:xfrm>
            <a:off x="344444" y="296124"/>
            <a:ext cx="1680521" cy="519859"/>
          </a:xfrm>
          <a:prstGeom prst="rect">
            <a:avLst/>
          </a:prstGeom>
        </p:spPr>
      </p:pic>
      <p:sp>
        <p:nvSpPr>
          <p:cNvPr id="24" name="Rectangle 23">
            <a:extLst>
              <a:ext uri="{FF2B5EF4-FFF2-40B4-BE49-F238E27FC236}">
                <a16:creationId xmlns:a16="http://schemas.microsoft.com/office/drawing/2014/main" id="{D1A6B08C-B785-66C0-421C-E8EBCE9DB450}"/>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6" name="Slide Number Placeholder 2">
            <a:extLst>
              <a:ext uri="{FF2B5EF4-FFF2-40B4-BE49-F238E27FC236}">
                <a16:creationId xmlns:a16="http://schemas.microsoft.com/office/drawing/2014/main" id="{B1BB17A3-FD36-AB4E-1AA7-0CB3C3965E8F}"/>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33</a:t>
            </a:fld>
            <a:endParaRPr lang="en-US" dirty="0">
              <a:solidFill>
                <a:schemeClr val="bg1"/>
              </a:solidFill>
              <a:latin typeface="Arial"/>
            </a:endParaRPr>
          </a:p>
        </p:txBody>
      </p:sp>
      <p:pic>
        <p:nvPicPr>
          <p:cNvPr id="28" name="Picture 27" descr="A black and white sign with black text&#10;&#10;AI-generated content may be incorrect.">
            <a:extLst>
              <a:ext uri="{FF2B5EF4-FFF2-40B4-BE49-F238E27FC236}">
                <a16:creationId xmlns:a16="http://schemas.microsoft.com/office/drawing/2014/main" id="{CF06E976-4946-5A7D-BA8E-141983167C1E}"/>
              </a:ext>
            </a:extLst>
          </p:cNvPr>
          <p:cNvPicPr>
            <a:picLocks noChangeAspect="1"/>
          </p:cNvPicPr>
          <p:nvPr/>
        </p:nvPicPr>
        <p:blipFill>
          <a:blip r:embed="rId10"/>
          <a:stretch>
            <a:fillRect/>
          </a:stretch>
        </p:blipFill>
        <p:spPr>
          <a:xfrm>
            <a:off x="7806659" y="6708273"/>
            <a:ext cx="422103" cy="418432"/>
          </a:xfrm>
          <a:prstGeom prst="rect">
            <a:avLst/>
          </a:prstGeom>
          <a:ln>
            <a:noFill/>
          </a:ln>
        </p:spPr>
      </p:pic>
      <p:pic>
        <p:nvPicPr>
          <p:cNvPr id="30" name="Picture 29" descr="A green text on a white background&#10;&#10;AI-generated content may be incorrect.">
            <a:extLst>
              <a:ext uri="{FF2B5EF4-FFF2-40B4-BE49-F238E27FC236}">
                <a16:creationId xmlns:a16="http://schemas.microsoft.com/office/drawing/2014/main" id="{52B8CCA4-50F1-DBDB-57A2-7F86FD4008C0}"/>
              </a:ext>
            </a:extLst>
          </p:cNvPr>
          <p:cNvPicPr>
            <a:picLocks noChangeAspect="1"/>
          </p:cNvPicPr>
          <p:nvPr/>
        </p:nvPicPr>
        <p:blipFill>
          <a:blip r:embed="rId11"/>
          <a:stretch>
            <a:fillRect/>
          </a:stretch>
        </p:blipFill>
        <p:spPr>
          <a:xfrm>
            <a:off x="4170947" y="6731249"/>
            <a:ext cx="1149685" cy="285585"/>
          </a:xfrm>
          <a:prstGeom prst="rect">
            <a:avLst/>
          </a:prstGeom>
          <a:ln>
            <a:noFill/>
          </a:ln>
        </p:spPr>
      </p:pic>
      <p:pic>
        <p:nvPicPr>
          <p:cNvPr id="32" name="Picture 31" descr="A blue and grey logo&#10;&#10;AI-generated content may be incorrect.">
            <a:extLst>
              <a:ext uri="{FF2B5EF4-FFF2-40B4-BE49-F238E27FC236}">
                <a16:creationId xmlns:a16="http://schemas.microsoft.com/office/drawing/2014/main" id="{1060C460-4936-C363-D1CC-4AFE8BA97704}"/>
              </a:ext>
            </a:extLst>
          </p:cNvPr>
          <p:cNvPicPr>
            <a:picLocks noChangeAspect="1"/>
          </p:cNvPicPr>
          <p:nvPr/>
        </p:nvPicPr>
        <p:blipFill>
          <a:blip r:embed="rId12"/>
          <a:stretch>
            <a:fillRect/>
          </a:stretch>
        </p:blipFill>
        <p:spPr>
          <a:xfrm>
            <a:off x="549842" y="6734930"/>
            <a:ext cx="1276685" cy="365119"/>
          </a:xfrm>
          <a:prstGeom prst="rect">
            <a:avLst/>
          </a:prstGeom>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439819" y="233119"/>
            <a:ext cx="5019039" cy="820738"/>
          </a:xfrm>
          <a:prstGeom prst="rect">
            <a:avLst/>
          </a:prstGeom>
        </p:spPr>
        <p:txBody>
          <a:bodyPr lIns="0" tIns="0" rIns="0" bIns="0" rtlCol="0" anchor="t">
            <a:spAutoFit/>
          </a:bodyPr>
          <a:lstStyle/>
          <a:p>
            <a:pPr algn="ctr">
              <a:lnSpc>
                <a:spcPts val="3225"/>
              </a:lnSpc>
            </a:pPr>
            <a:r>
              <a:rPr lang="en-US" sz="2986">
                <a:solidFill>
                  <a:srgbClr val="0070C0"/>
                </a:solidFill>
                <a:latin typeface="Arial"/>
                <a:ea typeface="Arial"/>
                <a:cs typeface="Arial"/>
                <a:sym typeface="Arial"/>
              </a:rPr>
              <a:t>Today’s Houses Have More and Bigger Fans</a:t>
            </a:r>
            <a:endParaRPr lang="en-US"/>
          </a:p>
        </p:txBody>
      </p:sp>
      <p:grpSp>
        <p:nvGrpSpPr>
          <p:cNvPr id="7" name="Group 7"/>
          <p:cNvGrpSpPr/>
          <p:nvPr/>
        </p:nvGrpSpPr>
        <p:grpSpPr>
          <a:xfrm>
            <a:off x="4876800" y="1219200"/>
            <a:ext cx="4247543" cy="5137572"/>
            <a:chOff x="0" y="0"/>
            <a:chExt cx="5663391" cy="6850096"/>
          </a:xfrm>
        </p:grpSpPr>
        <p:sp>
          <p:nvSpPr>
            <p:cNvPr id="8" name="Freeform 8" descr="Photo of a kitchen stovetop and exhaust fan."/>
            <p:cNvSpPr/>
            <p:nvPr/>
          </p:nvSpPr>
          <p:spPr>
            <a:xfrm>
              <a:off x="0" y="0"/>
              <a:ext cx="5663438" cy="6850126"/>
            </a:xfrm>
            <a:custGeom>
              <a:avLst/>
              <a:gdLst/>
              <a:ahLst/>
              <a:cxnLst/>
              <a:rect l="l" t="t" r="r" b="b"/>
              <a:pathLst>
                <a:path w="5663438" h="6850126">
                  <a:moveTo>
                    <a:pt x="0" y="0"/>
                  </a:moveTo>
                  <a:lnTo>
                    <a:pt x="5663438" y="0"/>
                  </a:lnTo>
                  <a:lnTo>
                    <a:pt x="5663438" y="6850126"/>
                  </a:lnTo>
                  <a:lnTo>
                    <a:pt x="0" y="6850126"/>
                  </a:lnTo>
                  <a:lnTo>
                    <a:pt x="0" y="0"/>
                  </a:lnTo>
                  <a:close/>
                </a:path>
              </a:pathLst>
            </a:custGeom>
            <a:blipFill>
              <a:blip r:embed="rId3"/>
              <a:stretch>
                <a:fillRect l="-1837" r="-1836"/>
              </a:stretch>
            </a:blipFill>
          </p:spPr>
        </p:sp>
      </p:grpSp>
      <p:grpSp>
        <p:nvGrpSpPr>
          <p:cNvPr id="9" name="Group 9"/>
          <p:cNvGrpSpPr/>
          <p:nvPr/>
        </p:nvGrpSpPr>
        <p:grpSpPr>
          <a:xfrm>
            <a:off x="650240" y="4539471"/>
            <a:ext cx="4250931" cy="1771221"/>
            <a:chOff x="0" y="0"/>
            <a:chExt cx="5667908" cy="2361628"/>
          </a:xfrm>
        </p:grpSpPr>
        <p:sp>
          <p:nvSpPr>
            <p:cNvPr id="10" name="Freeform 10" descr="Photo of a residential exhaust ceiling fan."/>
            <p:cNvSpPr/>
            <p:nvPr/>
          </p:nvSpPr>
          <p:spPr>
            <a:xfrm>
              <a:off x="0" y="0"/>
              <a:ext cx="5667883" cy="2361565"/>
            </a:xfrm>
            <a:custGeom>
              <a:avLst/>
              <a:gdLst/>
              <a:ahLst/>
              <a:cxnLst/>
              <a:rect l="l" t="t" r="r" b="b"/>
              <a:pathLst>
                <a:path w="5667883" h="2361565">
                  <a:moveTo>
                    <a:pt x="0" y="0"/>
                  </a:moveTo>
                  <a:lnTo>
                    <a:pt x="5667883" y="0"/>
                  </a:lnTo>
                  <a:lnTo>
                    <a:pt x="5667883" y="2361565"/>
                  </a:lnTo>
                  <a:lnTo>
                    <a:pt x="0" y="2361565"/>
                  </a:lnTo>
                  <a:lnTo>
                    <a:pt x="0" y="0"/>
                  </a:lnTo>
                  <a:close/>
                </a:path>
              </a:pathLst>
            </a:custGeom>
            <a:blipFill>
              <a:blip r:embed="rId4"/>
              <a:stretch>
                <a:fillRect b="-2"/>
              </a:stretch>
            </a:blipFill>
          </p:spPr>
        </p:sp>
      </p:grpSp>
      <p:grpSp>
        <p:nvGrpSpPr>
          <p:cNvPr id="11" name="Group 11"/>
          <p:cNvGrpSpPr/>
          <p:nvPr/>
        </p:nvGrpSpPr>
        <p:grpSpPr>
          <a:xfrm>
            <a:off x="650240" y="1219200"/>
            <a:ext cx="4226560" cy="3169920"/>
            <a:chOff x="0" y="0"/>
            <a:chExt cx="5635413" cy="4226560"/>
          </a:xfrm>
        </p:grpSpPr>
        <p:sp>
          <p:nvSpPr>
            <p:cNvPr id="12" name="Freeform 12" descr="Photo of a kitchen countertop and oven."/>
            <p:cNvSpPr/>
            <p:nvPr/>
          </p:nvSpPr>
          <p:spPr>
            <a:xfrm>
              <a:off x="0" y="0"/>
              <a:ext cx="5635371" cy="4226560"/>
            </a:xfrm>
            <a:custGeom>
              <a:avLst/>
              <a:gdLst/>
              <a:ahLst/>
              <a:cxnLst/>
              <a:rect l="l" t="t" r="r" b="b"/>
              <a:pathLst>
                <a:path w="5635371" h="4226560">
                  <a:moveTo>
                    <a:pt x="0" y="0"/>
                  </a:moveTo>
                  <a:lnTo>
                    <a:pt x="5635371" y="0"/>
                  </a:lnTo>
                  <a:lnTo>
                    <a:pt x="5635371" y="4226560"/>
                  </a:lnTo>
                  <a:lnTo>
                    <a:pt x="0" y="4226560"/>
                  </a:lnTo>
                  <a:lnTo>
                    <a:pt x="0" y="0"/>
                  </a:lnTo>
                  <a:close/>
                </a:path>
              </a:pathLst>
            </a:custGeom>
            <a:blipFill>
              <a:blip r:embed="rId5"/>
              <a:stretch>
                <a:fillRect/>
              </a:stretch>
            </a:blipFill>
          </p:spPr>
        </p:sp>
      </p:grpSp>
      <p:grpSp>
        <p:nvGrpSpPr>
          <p:cNvPr id="13" name="Group 13"/>
          <p:cNvGrpSpPr/>
          <p:nvPr/>
        </p:nvGrpSpPr>
        <p:grpSpPr>
          <a:xfrm rot="19336">
            <a:off x="2008037" y="4046644"/>
            <a:ext cx="5739220" cy="19050"/>
            <a:chOff x="0" y="0"/>
            <a:chExt cx="7652293" cy="25400"/>
          </a:xfrm>
        </p:grpSpPr>
        <p:sp>
          <p:nvSpPr>
            <p:cNvPr id="14" name="Freeform 14"/>
            <p:cNvSpPr/>
            <p:nvPr/>
          </p:nvSpPr>
          <p:spPr>
            <a:xfrm>
              <a:off x="0" y="0"/>
              <a:ext cx="7652258" cy="25400"/>
            </a:xfrm>
            <a:custGeom>
              <a:avLst/>
              <a:gdLst/>
              <a:ahLst/>
              <a:cxnLst/>
              <a:rect l="l" t="t" r="r" b="b"/>
              <a:pathLst>
                <a:path w="7652258" h="25400">
                  <a:moveTo>
                    <a:pt x="12700" y="0"/>
                  </a:moveTo>
                  <a:lnTo>
                    <a:pt x="7639558" y="0"/>
                  </a:lnTo>
                  <a:cubicBezTo>
                    <a:pt x="7646543" y="0"/>
                    <a:pt x="7652258" y="5715"/>
                    <a:pt x="7652258" y="12700"/>
                  </a:cubicBezTo>
                  <a:cubicBezTo>
                    <a:pt x="7652258" y="19685"/>
                    <a:pt x="7646543" y="25400"/>
                    <a:pt x="7639558" y="25400"/>
                  </a:cubicBezTo>
                  <a:lnTo>
                    <a:pt x="12700" y="25400"/>
                  </a:lnTo>
                  <a:cubicBezTo>
                    <a:pt x="5715" y="25400"/>
                    <a:pt x="0" y="19685"/>
                    <a:pt x="0" y="12700"/>
                  </a:cubicBezTo>
                  <a:cubicBezTo>
                    <a:pt x="0" y="5715"/>
                    <a:pt x="5715" y="0"/>
                    <a:pt x="12700" y="0"/>
                  </a:cubicBezTo>
                  <a:close/>
                </a:path>
              </a:pathLst>
            </a:custGeom>
            <a:solidFill>
              <a:srgbClr val="FFFFFF"/>
            </a:solidFill>
          </p:spPr>
        </p:sp>
      </p:grpSp>
      <p:sp>
        <p:nvSpPr>
          <p:cNvPr id="16" name="Date Placeholder 15">
            <a:extLst>
              <a:ext uri="{FF2B5EF4-FFF2-40B4-BE49-F238E27FC236}">
                <a16:creationId xmlns:a16="http://schemas.microsoft.com/office/drawing/2014/main" id="{4921DC35-CCC8-4EE7-907C-C2D2413DAD2B}"/>
              </a:ext>
            </a:extLst>
          </p:cNvPr>
          <p:cNvSpPr>
            <a:spLocks noGrp="1"/>
          </p:cNvSpPr>
          <p:nvPr>
            <p:ph type="dt" sz="half" idx="10"/>
          </p:nvPr>
        </p:nvSpPr>
        <p:spPr/>
        <p:txBody>
          <a:bodyPr/>
          <a:lstStyle/>
          <a:p>
            <a:fld id="{943D3DAC-C019-44AB-B917-B43D7FA8B1AD}" type="datetime1">
              <a:rPr lang="en-US" smtClean="0"/>
              <a:t>9/23/2025</a:t>
            </a:fld>
            <a:endParaRPr lang="en-US"/>
          </a:p>
        </p:txBody>
      </p:sp>
      <p:sp>
        <p:nvSpPr>
          <p:cNvPr id="20" name="Footer Placeholder 1">
            <a:extLst>
              <a:ext uri="{FF2B5EF4-FFF2-40B4-BE49-F238E27FC236}">
                <a16:creationId xmlns:a16="http://schemas.microsoft.com/office/drawing/2014/main" id="{8188EC95-5AAD-993A-08CE-9E73EA3E2F76}"/>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2" name="Picture 21" descr="A group of people wearing hardhats&#10;&#10;AI-generated content may be incorrect.">
            <a:extLst>
              <a:ext uri="{FF2B5EF4-FFF2-40B4-BE49-F238E27FC236}">
                <a16:creationId xmlns:a16="http://schemas.microsoft.com/office/drawing/2014/main" id="{742B0D19-95C8-EA94-AD25-78F430F91E4C}"/>
              </a:ext>
            </a:extLst>
          </p:cNvPr>
          <p:cNvPicPr>
            <a:picLocks noChangeAspect="1"/>
          </p:cNvPicPr>
          <p:nvPr/>
        </p:nvPicPr>
        <p:blipFill>
          <a:blip r:embed="rId6"/>
          <a:stretch>
            <a:fillRect/>
          </a:stretch>
        </p:blipFill>
        <p:spPr>
          <a:xfrm>
            <a:off x="8817020" y="298621"/>
            <a:ext cx="676836" cy="679081"/>
          </a:xfrm>
          <a:prstGeom prst="rect">
            <a:avLst/>
          </a:prstGeom>
          <a:ln>
            <a:noFill/>
          </a:ln>
        </p:spPr>
      </p:pic>
      <p:pic>
        <p:nvPicPr>
          <p:cNvPr id="24" name="Picture 23" descr="A green text on a black background&#10;&#10;AI-generated content may be incorrect.">
            <a:extLst>
              <a:ext uri="{FF2B5EF4-FFF2-40B4-BE49-F238E27FC236}">
                <a16:creationId xmlns:a16="http://schemas.microsoft.com/office/drawing/2014/main" id="{32F91CE7-2D4D-9F35-1216-2862C40BAA66}"/>
              </a:ext>
            </a:extLst>
          </p:cNvPr>
          <p:cNvPicPr>
            <a:picLocks noChangeAspect="1"/>
          </p:cNvPicPr>
          <p:nvPr/>
        </p:nvPicPr>
        <p:blipFill>
          <a:blip r:embed="rId7"/>
          <a:stretch>
            <a:fillRect/>
          </a:stretch>
        </p:blipFill>
        <p:spPr>
          <a:xfrm>
            <a:off x="344444" y="296124"/>
            <a:ext cx="1680521" cy="519859"/>
          </a:xfrm>
          <a:prstGeom prst="rect">
            <a:avLst/>
          </a:prstGeom>
        </p:spPr>
      </p:pic>
      <p:sp>
        <p:nvSpPr>
          <p:cNvPr id="26" name="Rectangle 25">
            <a:extLst>
              <a:ext uri="{FF2B5EF4-FFF2-40B4-BE49-F238E27FC236}">
                <a16:creationId xmlns:a16="http://schemas.microsoft.com/office/drawing/2014/main" id="{7CDACA8C-4312-6D55-1DA6-D0157C3F8D4E}"/>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8" name="Slide Number Placeholder 2">
            <a:extLst>
              <a:ext uri="{FF2B5EF4-FFF2-40B4-BE49-F238E27FC236}">
                <a16:creationId xmlns:a16="http://schemas.microsoft.com/office/drawing/2014/main" id="{70A5B2D9-1DA6-C01D-29D0-5864BC81A864}"/>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34</a:t>
            </a:fld>
            <a:endParaRPr lang="en-US" dirty="0">
              <a:solidFill>
                <a:schemeClr val="bg1"/>
              </a:solidFill>
              <a:latin typeface="Arial"/>
            </a:endParaRPr>
          </a:p>
        </p:txBody>
      </p:sp>
      <p:pic>
        <p:nvPicPr>
          <p:cNvPr id="30" name="Picture 29" descr="A black and white sign with black text&#10;&#10;AI-generated content may be incorrect.">
            <a:extLst>
              <a:ext uri="{FF2B5EF4-FFF2-40B4-BE49-F238E27FC236}">
                <a16:creationId xmlns:a16="http://schemas.microsoft.com/office/drawing/2014/main" id="{8282B4CC-FDFA-BD2C-0FEB-CD999FD1F5C0}"/>
              </a:ext>
            </a:extLst>
          </p:cNvPr>
          <p:cNvPicPr>
            <a:picLocks noChangeAspect="1"/>
          </p:cNvPicPr>
          <p:nvPr/>
        </p:nvPicPr>
        <p:blipFill>
          <a:blip r:embed="rId8"/>
          <a:stretch>
            <a:fillRect/>
          </a:stretch>
        </p:blipFill>
        <p:spPr>
          <a:xfrm>
            <a:off x="7806659" y="6708273"/>
            <a:ext cx="422103" cy="418432"/>
          </a:xfrm>
          <a:prstGeom prst="rect">
            <a:avLst/>
          </a:prstGeom>
          <a:ln>
            <a:noFill/>
          </a:ln>
        </p:spPr>
      </p:pic>
      <p:pic>
        <p:nvPicPr>
          <p:cNvPr id="32" name="Picture 31" descr="A green text on a white background&#10;&#10;AI-generated content may be incorrect.">
            <a:extLst>
              <a:ext uri="{FF2B5EF4-FFF2-40B4-BE49-F238E27FC236}">
                <a16:creationId xmlns:a16="http://schemas.microsoft.com/office/drawing/2014/main" id="{16F4C5AA-5E51-0D1F-913A-1BDBD86D6508}"/>
              </a:ext>
            </a:extLst>
          </p:cNvPr>
          <p:cNvPicPr>
            <a:picLocks noChangeAspect="1"/>
          </p:cNvPicPr>
          <p:nvPr/>
        </p:nvPicPr>
        <p:blipFill>
          <a:blip r:embed="rId9"/>
          <a:stretch>
            <a:fillRect/>
          </a:stretch>
        </p:blipFill>
        <p:spPr>
          <a:xfrm>
            <a:off x="4170947" y="6731249"/>
            <a:ext cx="1149685" cy="285585"/>
          </a:xfrm>
          <a:prstGeom prst="rect">
            <a:avLst/>
          </a:prstGeom>
          <a:ln>
            <a:noFill/>
          </a:ln>
        </p:spPr>
      </p:pic>
      <p:pic>
        <p:nvPicPr>
          <p:cNvPr id="34" name="Picture 33" descr="A blue and grey logo&#10;&#10;AI-generated content may be incorrect.">
            <a:extLst>
              <a:ext uri="{FF2B5EF4-FFF2-40B4-BE49-F238E27FC236}">
                <a16:creationId xmlns:a16="http://schemas.microsoft.com/office/drawing/2014/main" id="{BE34200F-1E72-125D-8FCE-64297044556A}"/>
              </a:ext>
            </a:extLst>
          </p:cNvPr>
          <p:cNvPicPr>
            <a:picLocks noChangeAspect="1"/>
          </p:cNvPicPr>
          <p:nvPr/>
        </p:nvPicPr>
        <p:blipFill>
          <a:blip r:embed="rId10"/>
          <a:stretch>
            <a:fillRect/>
          </a:stretch>
        </p:blipFill>
        <p:spPr>
          <a:xfrm>
            <a:off x="549842" y="6734930"/>
            <a:ext cx="1276685" cy="365119"/>
          </a:xfrm>
          <a:prstGeom prst="rect">
            <a:avLst/>
          </a:prstGeom>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684107" y="4097867"/>
            <a:ext cx="2533227" cy="2289387"/>
            <a:chOff x="0" y="0"/>
            <a:chExt cx="3377636" cy="3052516"/>
          </a:xfrm>
        </p:grpSpPr>
        <p:sp>
          <p:nvSpPr>
            <p:cNvPr id="7" name="Freeform 7" descr="C:\Users\DELLD630\Pictures\2009-10-02 System 2000\System 2000 005.JPG"/>
            <p:cNvSpPr/>
            <p:nvPr/>
          </p:nvSpPr>
          <p:spPr>
            <a:xfrm>
              <a:off x="0" y="0"/>
              <a:ext cx="3377692" cy="3052572"/>
            </a:xfrm>
            <a:custGeom>
              <a:avLst/>
              <a:gdLst/>
              <a:ahLst/>
              <a:cxnLst/>
              <a:rect l="l" t="t" r="r" b="b"/>
              <a:pathLst>
                <a:path w="3377692" h="3052572">
                  <a:moveTo>
                    <a:pt x="0" y="0"/>
                  </a:moveTo>
                  <a:lnTo>
                    <a:pt x="3377692" y="0"/>
                  </a:lnTo>
                  <a:lnTo>
                    <a:pt x="3377692" y="3052572"/>
                  </a:lnTo>
                  <a:lnTo>
                    <a:pt x="0" y="3052572"/>
                  </a:lnTo>
                  <a:lnTo>
                    <a:pt x="0" y="0"/>
                  </a:lnTo>
                  <a:close/>
                </a:path>
              </a:pathLst>
            </a:custGeom>
            <a:blipFill>
              <a:blip r:embed="rId3"/>
              <a:stretch>
                <a:fillRect l="-207" r="-206" b="1"/>
              </a:stretch>
            </a:blipFill>
          </p:spPr>
        </p:sp>
      </p:grpSp>
      <p:sp>
        <p:nvSpPr>
          <p:cNvPr id="8" name="TextBox 8"/>
          <p:cNvSpPr txBox="1"/>
          <p:nvPr/>
        </p:nvSpPr>
        <p:spPr>
          <a:xfrm>
            <a:off x="822960" y="5948795"/>
            <a:ext cx="2255520" cy="261176"/>
          </a:xfrm>
          <a:prstGeom prst="rect">
            <a:avLst/>
          </a:prstGeom>
        </p:spPr>
        <p:txBody>
          <a:bodyPr lIns="0" tIns="0" rIns="0" bIns="0" rtlCol="0" anchor="t">
            <a:spAutoFit/>
          </a:bodyPr>
          <a:lstStyle/>
          <a:p>
            <a:pPr algn="r">
              <a:lnSpc>
                <a:spcPts val="1534"/>
              </a:lnSpc>
            </a:pPr>
            <a:r>
              <a:rPr lang="en-US" sz="1279">
                <a:solidFill>
                  <a:srgbClr val="FFFFFF"/>
                </a:solidFill>
                <a:latin typeface="Arial"/>
                <a:ea typeface="Arial"/>
                <a:cs typeface="Arial"/>
                <a:sym typeface="Arial"/>
              </a:rPr>
              <a:t>System 2000™ 90+%</a:t>
            </a:r>
          </a:p>
        </p:txBody>
      </p:sp>
      <p:sp>
        <p:nvSpPr>
          <p:cNvPr id="9" name="Freeform 9"/>
          <p:cNvSpPr/>
          <p:nvPr/>
        </p:nvSpPr>
        <p:spPr>
          <a:xfrm>
            <a:off x="2926049" y="4795478"/>
            <a:ext cx="894111" cy="994029"/>
          </a:xfrm>
          <a:custGeom>
            <a:avLst/>
            <a:gdLst/>
            <a:ahLst/>
            <a:cxnLst/>
            <a:rect l="l" t="t" r="r" b="b"/>
            <a:pathLst>
              <a:path w="894111" h="994029">
                <a:moveTo>
                  <a:pt x="0" y="0"/>
                </a:moveTo>
                <a:lnTo>
                  <a:pt x="894111" y="0"/>
                </a:lnTo>
                <a:lnTo>
                  <a:pt x="894111" y="994029"/>
                </a:lnTo>
                <a:lnTo>
                  <a:pt x="0" y="9940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3528907" y="4097867"/>
            <a:ext cx="2533227" cy="2289387"/>
            <a:chOff x="0" y="0"/>
            <a:chExt cx="3377636" cy="3052516"/>
          </a:xfrm>
        </p:grpSpPr>
        <p:sp>
          <p:nvSpPr>
            <p:cNvPr id="11" name="Freeform 11" descr="E:\2008-02-29\000_0067.jpg"/>
            <p:cNvSpPr/>
            <p:nvPr/>
          </p:nvSpPr>
          <p:spPr>
            <a:xfrm>
              <a:off x="0" y="0"/>
              <a:ext cx="3377692" cy="3052572"/>
            </a:xfrm>
            <a:custGeom>
              <a:avLst/>
              <a:gdLst/>
              <a:ahLst/>
              <a:cxnLst/>
              <a:rect l="l" t="t" r="r" b="b"/>
              <a:pathLst>
                <a:path w="3377692" h="3052572">
                  <a:moveTo>
                    <a:pt x="0" y="0"/>
                  </a:moveTo>
                  <a:lnTo>
                    <a:pt x="3377692" y="0"/>
                  </a:lnTo>
                  <a:lnTo>
                    <a:pt x="3377692" y="3052572"/>
                  </a:lnTo>
                  <a:lnTo>
                    <a:pt x="0" y="3052572"/>
                  </a:lnTo>
                  <a:lnTo>
                    <a:pt x="0" y="0"/>
                  </a:lnTo>
                  <a:close/>
                </a:path>
              </a:pathLst>
            </a:custGeom>
            <a:blipFill>
              <a:blip r:embed="rId6"/>
              <a:stretch>
                <a:fillRect l="-207" r="-206" b="1"/>
              </a:stretch>
            </a:blipFill>
          </p:spPr>
        </p:sp>
      </p:grpSp>
      <p:sp>
        <p:nvSpPr>
          <p:cNvPr id="12" name="TextBox 12"/>
          <p:cNvSpPr txBox="1"/>
          <p:nvPr/>
        </p:nvSpPr>
        <p:spPr>
          <a:xfrm>
            <a:off x="3667760" y="5979275"/>
            <a:ext cx="2255520" cy="261176"/>
          </a:xfrm>
          <a:prstGeom prst="rect">
            <a:avLst/>
          </a:prstGeom>
        </p:spPr>
        <p:txBody>
          <a:bodyPr lIns="0" tIns="0" rIns="0" bIns="0" rtlCol="0" anchor="t">
            <a:spAutoFit/>
          </a:bodyPr>
          <a:lstStyle/>
          <a:p>
            <a:pPr algn="r">
              <a:lnSpc>
                <a:spcPts val="1534"/>
              </a:lnSpc>
            </a:pPr>
            <a:r>
              <a:rPr lang="en-US" sz="1279">
                <a:solidFill>
                  <a:srgbClr val="FFFFFF"/>
                </a:solidFill>
                <a:latin typeface="Arial"/>
                <a:ea typeface="Arial"/>
                <a:cs typeface="Arial"/>
                <a:sym typeface="Arial"/>
              </a:rPr>
              <a:t>High Mass drybase boiler 80%</a:t>
            </a:r>
          </a:p>
        </p:txBody>
      </p:sp>
      <p:sp>
        <p:nvSpPr>
          <p:cNvPr id="13" name="Freeform 13"/>
          <p:cNvSpPr/>
          <p:nvPr/>
        </p:nvSpPr>
        <p:spPr>
          <a:xfrm>
            <a:off x="5770849" y="4795478"/>
            <a:ext cx="894111" cy="994029"/>
          </a:xfrm>
          <a:custGeom>
            <a:avLst/>
            <a:gdLst/>
            <a:ahLst/>
            <a:cxnLst/>
            <a:rect l="l" t="t" r="r" b="b"/>
            <a:pathLst>
              <a:path w="894111" h="994029">
                <a:moveTo>
                  <a:pt x="0" y="0"/>
                </a:moveTo>
                <a:lnTo>
                  <a:pt x="894111" y="0"/>
                </a:lnTo>
                <a:lnTo>
                  <a:pt x="894111" y="994029"/>
                </a:lnTo>
                <a:lnTo>
                  <a:pt x="0" y="9940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4" name="Group 14"/>
          <p:cNvGrpSpPr/>
          <p:nvPr/>
        </p:nvGrpSpPr>
        <p:grpSpPr>
          <a:xfrm>
            <a:off x="6358467" y="4097867"/>
            <a:ext cx="2533227" cy="2289387"/>
            <a:chOff x="0" y="0"/>
            <a:chExt cx="3377636" cy="3052516"/>
          </a:xfrm>
        </p:grpSpPr>
        <p:sp>
          <p:nvSpPr>
            <p:cNvPr id="15" name="Freeform 15" descr="coal boiler.jpg"/>
            <p:cNvSpPr/>
            <p:nvPr/>
          </p:nvSpPr>
          <p:spPr>
            <a:xfrm>
              <a:off x="0" y="0"/>
              <a:ext cx="3377692" cy="3052572"/>
            </a:xfrm>
            <a:custGeom>
              <a:avLst/>
              <a:gdLst/>
              <a:ahLst/>
              <a:cxnLst/>
              <a:rect l="l" t="t" r="r" b="b"/>
              <a:pathLst>
                <a:path w="3377692" h="3052572">
                  <a:moveTo>
                    <a:pt x="0" y="0"/>
                  </a:moveTo>
                  <a:lnTo>
                    <a:pt x="3377692" y="0"/>
                  </a:lnTo>
                  <a:lnTo>
                    <a:pt x="3377692" y="3052572"/>
                  </a:lnTo>
                  <a:lnTo>
                    <a:pt x="0" y="3052572"/>
                  </a:lnTo>
                  <a:lnTo>
                    <a:pt x="0" y="0"/>
                  </a:lnTo>
                  <a:close/>
                </a:path>
              </a:pathLst>
            </a:custGeom>
            <a:blipFill>
              <a:blip r:embed="rId7"/>
              <a:stretch>
                <a:fillRect l="-207" r="-206" b="1"/>
              </a:stretch>
            </a:blipFill>
          </p:spPr>
        </p:sp>
      </p:grpSp>
      <p:sp>
        <p:nvSpPr>
          <p:cNvPr id="16" name="TextBox 16"/>
          <p:cNvSpPr txBox="1"/>
          <p:nvPr/>
        </p:nvSpPr>
        <p:spPr>
          <a:xfrm>
            <a:off x="6593378" y="5979351"/>
            <a:ext cx="2159461" cy="261176"/>
          </a:xfrm>
          <a:prstGeom prst="rect">
            <a:avLst/>
          </a:prstGeom>
        </p:spPr>
        <p:txBody>
          <a:bodyPr lIns="0" tIns="0" rIns="0" bIns="0" rtlCol="0" anchor="t">
            <a:spAutoFit/>
          </a:bodyPr>
          <a:lstStyle/>
          <a:p>
            <a:pPr algn="r">
              <a:lnSpc>
                <a:spcPts val="1534"/>
              </a:lnSpc>
            </a:pPr>
            <a:r>
              <a:rPr lang="en-US" sz="1279">
                <a:solidFill>
                  <a:srgbClr val="FFFFFF"/>
                </a:solidFill>
                <a:latin typeface="Arial"/>
                <a:ea typeface="Arial"/>
                <a:cs typeface="Arial"/>
                <a:sym typeface="Arial"/>
              </a:rPr>
              <a:t>Converted coal boiler 50%</a:t>
            </a:r>
          </a:p>
        </p:txBody>
      </p:sp>
      <p:sp>
        <p:nvSpPr>
          <p:cNvPr id="17" name="Freeform 17"/>
          <p:cNvSpPr/>
          <p:nvPr/>
        </p:nvSpPr>
        <p:spPr>
          <a:xfrm>
            <a:off x="7022234" y="3495039"/>
            <a:ext cx="992314" cy="894111"/>
          </a:xfrm>
          <a:custGeom>
            <a:avLst/>
            <a:gdLst/>
            <a:ahLst/>
            <a:cxnLst/>
            <a:rect l="l" t="t" r="r" b="b"/>
            <a:pathLst>
              <a:path w="992314" h="894111">
                <a:moveTo>
                  <a:pt x="0" y="0"/>
                </a:moveTo>
                <a:lnTo>
                  <a:pt x="992313" y="0"/>
                </a:lnTo>
                <a:lnTo>
                  <a:pt x="992313" y="894112"/>
                </a:lnTo>
                <a:lnTo>
                  <a:pt x="0" y="8941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8" name="Group 18"/>
          <p:cNvGrpSpPr/>
          <p:nvPr/>
        </p:nvGrpSpPr>
        <p:grpSpPr>
          <a:xfrm>
            <a:off x="6359526" y="1659467"/>
            <a:ext cx="2538933" cy="2208107"/>
            <a:chOff x="0" y="0"/>
            <a:chExt cx="3385244" cy="2944143"/>
          </a:xfrm>
        </p:grpSpPr>
        <p:sp>
          <p:nvSpPr>
            <p:cNvPr id="19" name="Freeform 19" descr="wood-classic_stove.jpg"/>
            <p:cNvSpPr/>
            <p:nvPr/>
          </p:nvSpPr>
          <p:spPr>
            <a:xfrm>
              <a:off x="0" y="0"/>
              <a:ext cx="3385185" cy="2944114"/>
            </a:xfrm>
            <a:custGeom>
              <a:avLst/>
              <a:gdLst/>
              <a:ahLst/>
              <a:cxnLst/>
              <a:rect l="l" t="t" r="r" b="b"/>
              <a:pathLst>
                <a:path w="3385185" h="2944114">
                  <a:moveTo>
                    <a:pt x="0" y="0"/>
                  </a:moveTo>
                  <a:lnTo>
                    <a:pt x="3385185" y="0"/>
                  </a:lnTo>
                  <a:lnTo>
                    <a:pt x="3385185" y="2944114"/>
                  </a:lnTo>
                  <a:lnTo>
                    <a:pt x="0" y="2944114"/>
                  </a:lnTo>
                  <a:lnTo>
                    <a:pt x="0" y="0"/>
                  </a:lnTo>
                  <a:close/>
                </a:path>
              </a:pathLst>
            </a:custGeom>
            <a:blipFill>
              <a:blip r:embed="rId10"/>
              <a:stretch>
                <a:fillRect l="-384" r="-385"/>
              </a:stretch>
            </a:blipFill>
          </p:spPr>
        </p:sp>
      </p:grpSp>
      <p:sp>
        <p:nvSpPr>
          <p:cNvPr id="20" name="TextBox 20"/>
          <p:cNvSpPr txBox="1"/>
          <p:nvPr/>
        </p:nvSpPr>
        <p:spPr>
          <a:xfrm>
            <a:off x="6350000" y="3284566"/>
            <a:ext cx="2402842" cy="458153"/>
          </a:xfrm>
          <a:prstGeom prst="rect">
            <a:avLst/>
          </a:prstGeom>
        </p:spPr>
        <p:txBody>
          <a:bodyPr lIns="0" tIns="0" rIns="0" bIns="0" rtlCol="0" anchor="t">
            <a:spAutoFit/>
          </a:bodyPr>
          <a:lstStyle/>
          <a:p>
            <a:pPr algn="r">
              <a:lnSpc>
                <a:spcPts val="1534"/>
              </a:lnSpc>
            </a:pPr>
            <a:r>
              <a:rPr lang="en-US" sz="1279">
                <a:solidFill>
                  <a:srgbClr val="FFFFFF"/>
                </a:solidFill>
                <a:latin typeface="Arial"/>
                <a:ea typeface="Arial"/>
                <a:cs typeface="Arial"/>
                <a:sym typeface="Arial"/>
              </a:rPr>
              <a:t>Air Tight Wood Stove</a:t>
            </a:r>
          </a:p>
          <a:p>
            <a:pPr algn="r">
              <a:lnSpc>
                <a:spcPts val="1534"/>
              </a:lnSpc>
            </a:pPr>
            <a:r>
              <a:rPr lang="en-US" sz="1279">
                <a:solidFill>
                  <a:srgbClr val="FFFFFF"/>
                </a:solidFill>
                <a:latin typeface="Arial"/>
                <a:ea typeface="Arial"/>
                <a:cs typeface="Arial"/>
                <a:sym typeface="Arial"/>
              </a:rPr>
              <a:t>Kuma Stoves kumastoves.com</a:t>
            </a:r>
          </a:p>
        </p:txBody>
      </p:sp>
      <p:sp>
        <p:nvSpPr>
          <p:cNvPr id="21" name="Freeform 21"/>
          <p:cNvSpPr/>
          <p:nvPr/>
        </p:nvSpPr>
        <p:spPr>
          <a:xfrm>
            <a:off x="5689600" y="2267374"/>
            <a:ext cx="894111" cy="992314"/>
          </a:xfrm>
          <a:custGeom>
            <a:avLst/>
            <a:gdLst/>
            <a:ahLst/>
            <a:cxnLst/>
            <a:rect l="l" t="t" r="r" b="b"/>
            <a:pathLst>
              <a:path w="894111" h="992314">
                <a:moveTo>
                  <a:pt x="0" y="0"/>
                </a:moveTo>
                <a:lnTo>
                  <a:pt x="894111" y="0"/>
                </a:lnTo>
                <a:lnTo>
                  <a:pt x="894111" y="992314"/>
                </a:lnTo>
                <a:lnTo>
                  <a:pt x="0" y="9923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2" name="TextBox 22"/>
          <p:cNvSpPr txBox="1"/>
          <p:nvPr/>
        </p:nvSpPr>
        <p:spPr>
          <a:xfrm>
            <a:off x="1511398" y="116161"/>
            <a:ext cx="6566747" cy="820738"/>
          </a:xfrm>
          <a:prstGeom prst="rect">
            <a:avLst/>
          </a:prstGeom>
        </p:spPr>
        <p:txBody>
          <a:bodyPr lIns="0" tIns="0" rIns="0" bIns="0" rtlCol="0" anchor="t">
            <a:spAutoFit/>
          </a:bodyPr>
          <a:lstStyle/>
          <a:p>
            <a:pPr algn="ctr">
              <a:lnSpc>
                <a:spcPts val="3225"/>
              </a:lnSpc>
            </a:pPr>
            <a:r>
              <a:rPr lang="en-US" sz="2950" dirty="0">
                <a:solidFill>
                  <a:srgbClr val="0070C0"/>
                </a:solidFill>
                <a:latin typeface="Arial"/>
                <a:ea typeface="Arial"/>
                <a:cs typeface="Arial"/>
                <a:sym typeface="Arial"/>
              </a:rPr>
              <a:t>Today’s Houses Have Weaker </a:t>
            </a:r>
            <a:endParaRPr lang="en-US" sz="2950" dirty="0">
              <a:solidFill>
                <a:srgbClr val="0070C0"/>
              </a:solidFill>
              <a:latin typeface="Arial"/>
              <a:ea typeface="Arial"/>
              <a:cs typeface="Arial"/>
            </a:endParaRPr>
          </a:p>
          <a:p>
            <a:pPr algn="ctr">
              <a:lnSpc>
                <a:spcPts val="3225"/>
              </a:lnSpc>
            </a:pPr>
            <a:r>
              <a:rPr lang="en-US" sz="2950" dirty="0">
                <a:solidFill>
                  <a:srgbClr val="0070C0"/>
                </a:solidFill>
                <a:latin typeface="Arial"/>
                <a:ea typeface="Arial"/>
                <a:cs typeface="Arial"/>
                <a:sym typeface="Arial"/>
              </a:rPr>
              <a:t>Draft Appliances</a:t>
            </a:r>
            <a:endParaRPr lang="en-US" sz="2950" dirty="0">
              <a:solidFill>
                <a:srgbClr val="0070C0"/>
              </a:solidFill>
              <a:latin typeface="Arial"/>
              <a:ea typeface="Arial"/>
              <a:cs typeface="Arial"/>
            </a:endParaRPr>
          </a:p>
        </p:txBody>
      </p:sp>
      <p:grpSp>
        <p:nvGrpSpPr>
          <p:cNvPr id="23" name="Group 23"/>
          <p:cNvGrpSpPr/>
          <p:nvPr/>
        </p:nvGrpSpPr>
        <p:grpSpPr>
          <a:xfrm>
            <a:off x="3528907" y="1659467"/>
            <a:ext cx="2533227" cy="2208107"/>
            <a:chOff x="0" y="0"/>
            <a:chExt cx="3377636" cy="2944143"/>
          </a:xfrm>
        </p:grpSpPr>
        <p:sp>
          <p:nvSpPr>
            <p:cNvPr id="24" name="Freeform 24" descr="E:\2008-02-21\000_0013.jpg"/>
            <p:cNvSpPr/>
            <p:nvPr/>
          </p:nvSpPr>
          <p:spPr>
            <a:xfrm>
              <a:off x="0" y="0"/>
              <a:ext cx="3377692" cy="2944114"/>
            </a:xfrm>
            <a:custGeom>
              <a:avLst/>
              <a:gdLst/>
              <a:ahLst/>
              <a:cxnLst/>
              <a:rect l="l" t="t" r="r" b="b"/>
              <a:pathLst>
                <a:path w="3377692" h="2944114">
                  <a:moveTo>
                    <a:pt x="0" y="0"/>
                  </a:moveTo>
                  <a:lnTo>
                    <a:pt x="3377692" y="0"/>
                  </a:lnTo>
                  <a:lnTo>
                    <a:pt x="3377692" y="2944114"/>
                  </a:lnTo>
                  <a:lnTo>
                    <a:pt x="0" y="2944114"/>
                  </a:lnTo>
                  <a:lnTo>
                    <a:pt x="0" y="0"/>
                  </a:lnTo>
                  <a:close/>
                </a:path>
              </a:pathLst>
            </a:custGeom>
            <a:blipFill>
              <a:blip r:embed="rId13"/>
              <a:stretch>
                <a:fillRect l="-287" r="-286"/>
              </a:stretch>
            </a:blipFill>
          </p:spPr>
        </p:sp>
      </p:grpSp>
      <p:sp>
        <p:nvSpPr>
          <p:cNvPr id="25" name="TextBox 25"/>
          <p:cNvSpPr txBox="1"/>
          <p:nvPr/>
        </p:nvSpPr>
        <p:spPr>
          <a:xfrm>
            <a:off x="3667760" y="3434195"/>
            <a:ext cx="2255520" cy="261176"/>
          </a:xfrm>
          <a:prstGeom prst="rect">
            <a:avLst/>
          </a:prstGeom>
        </p:spPr>
        <p:txBody>
          <a:bodyPr lIns="0" tIns="0" rIns="0" bIns="0" rtlCol="0" anchor="t">
            <a:spAutoFit/>
          </a:bodyPr>
          <a:lstStyle/>
          <a:p>
            <a:pPr algn="r">
              <a:lnSpc>
                <a:spcPts val="1534"/>
              </a:lnSpc>
            </a:pPr>
            <a:r>
              <a:rPr lang="en-US" sz="1279">
                <a:solidFill>
                  <a:srgbClr val="FFFFFF"/>
                </a:solidFill>
                <a:latin typeface="Arial"/>
                <a:ea typeface="Arial"/>
                <a:cs typeface="Arial"/>
                <a:sym typeface="Arial"/>
              </a:rPr>
              <a:t>Glass doors reduce air loss</a:t>
            </a:r>
          </a:p>
        </p:txBody>
      </p:sp>
      <p:sp>
        <p:nvSpPr>
          <p:cNvPr id="26" name="Freeform 26"/>
          <p:cNvSpPr/>
          <p:nvPr/>
        </p:nvSpPr>
        <p:spPr>
          <a:xfrm>
            <a:off x="2844800" y="2267374"/>
            <a:ext cx="894111" cy="992314"/>
          </a:xfrm>
          <a:custGeom>
            <a:avLst/>
            <a:gdLst/>
            <a:ahLst/>
            <a:cxnLst/>
            <a:rect l="l" t="t" r="r" b="b"/>
            <a:pathLst>
              <a:path w="894111" h="992314">
                <a:moveTo>
                  <a:pt x="0" y="0"/>
                </a:moveTo>
                <a:lnTo>
                  <a:pt x="894111" y="0"/>
                </a:lnTo>
                <a:lnTo>
                  <a:pt x="894111" y="992314"/>
                </a:lnTo>
                <a:lnTo>
                  <a:pt x="0" y="9923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27" name="Group 27"/>
          <p:cNvGrpSpPr/>
          <p:nvPr/>
        </p:nvGrpSpPr>
        <p:grpSpPr>
          <a:xfrm>
            <a:off x="684107" y="1659467"/>
            <a:ext cx="2533227" cy="2208107"/>
            <a:chOff x="0" y="0"/>
            <a:chExt cx="3377636" cy="2944143"/>
          </a:xfrm>
        </p:grpSpPr>
        <p:sp>
          <p:nvSpPr>
            <p:cNvPr id="28" name="Freeform 28" descr="E:\2008-05-09\000_0038.jpg"/>
            <p:cNvSpPr/>
            <p:nvPr/>
          </p:nvSpPr>
          <p:spPr>
            <a:xfrm>
              <a:off x="0" y="0"/>
              <a:ext cx="3377692" cy="2944114"/>
            </a:xfrm>
            <a:custGeom>
              <a:avLst/>
              <a:gdLst/>
              <a:ahLst/>
              <a:cxnLst/>
              <a:rect l="l" t="t" r="r" b="b"/>
              <a:pathLst>
                <a:path w="3377692" h="2944114">
                  <a:moveTo>
                    <a:pt x="0" y="0"/>
                  </a:moveTo>
                  <a:lnTo>
                    <a:pt x="3377692" y="0"/>
                  </a:lnTo>
                  <a:lnTo>
                    <a:pt x="3377692" y="2944114"/>
                  </a:lnTo>
                  <a:lnTo>
                    <a:pt x="0" y="2944114"/>
                  </a:lnTo>
                  <a:lnTo>
                    <a:pt x="0" y="0"/>
                  </a:lnTo>
                  <a:close/>
                </a:path>
              </a:pathLst>
            </a:custGeom>
            <a:blipFill>
              <a:blip r:embed="rId14"/>
              <a:stretch>
                <a:fillRect l="-287" r="-286"/>
              </a:stretch>
            </a:blipFill>
          </p:spPr>
        </p:sp>
      </p:grpSp>
      <p:sp>
        <p:nvSpPr>
          <p:cNvPr id="29" name="TextBox 29"/>
          <p:cNvSpPr txBox="1"/>
          <p:nvPr/>
        </p:nvSpPr>
        <p:spPr>
          <a:xfrm>
            <a:off x="1568027" y="3434195"/>
            <a:ext cx="1510453" cy="261176"/>
          </a:xfrm>
          <a:prstGeom prst="rect">
            <a:avLst/>
          </a:prstGeom>
        </p:spPr>
        <p:txBody>
          <a:bodyPr lIns="0" tIns="0" rIns="0" bIns="0" rtlCol="0" anchor="t">
            <a:spAutoFit/>
          </a:bodyPr>
          <a:lstStyle/>
          <a:p>
            <a:pPr algn="r">
              <a:lnSpc>
                <a:spcPts val="1534"/>
              </a:lnSpc>
            </a:pPr>
            <a:r>
              <a:rPr lang="en-US" sz="1279">
                <a:solidFill>
                  <a:srgbClr val="FFFFFF"/>
                </a:solidFill>
                <a:latin typeface="Arial"/>
                <a:ea typeface="Arial"/>
                <a:cs typeface="Arial"/>
                <a:sym typeface="Arial"/>
              </a:rPr>
              <a:t>Open fireplaces</a:t>
            </a:r>
          </a:p>
        </p:txBody>
      </p:sp>
      <p:sp>
        <p:nvSpPr>
          <p:cNvPr id="30" name="TextBox 30"/>
          <p:cNvSpPr txBox="1"/>
          <p:nvPr/>
        </p:nvSpPr>
        <p:spPr>
          <a:xfrm>
            <a:off x="95221" y="972148"/>
            <a:ext cx="9570720" cy="693230"/>
          </a:xfrm>
          <a:prstGeom prst="rect">
            <a:avLst/>
          </a:prstGeom>
        </p:spPr>
        <p:txBody>
          <a:bodyPr lIns="0" tIns="0" rIns="0" bIns="0" rtlCol="0" anchor="t">
            <a:spAutoFit/>
          </a:bodyPr>
          <a:lstStyle/>
          <a:p>
            <a:pPr algn="ctr">
              <a:lnSpc>
                <a:spcPts val="2304"/>
              </a:lnSpc>
            </a:pPr>
            <a:r>
              <a:rPr lang="en-US" sz="1920">
                <a:solidFill>
                  <a:srgbClr val="000000"/>
                </a:solidFill>
                <a:latin typeface="Arial"/>
                <a:ea typeface="Arial"/>
                <a:cs typeface="Arial"/>
                <a:sym typeface="Arial"/>
              </a:rPr>
              <a:t>The weaker the draft (i.e., the higher the efficiency), the less air </a:t>
            </a:r>
          </a:p>
          <a:p>
            <a:pPr algn="ctr">
              <a:lnSpc>
                <a:spcPts val="2304"/>
              </a:lnSpc>
            </a:pPr>
            <a:r>
              <a:rPr lang="en-US" sz="1920">
                <a:solidFill>
                  <a:srgbClr val="000000"/>
                </a:solidFill>
                <a:latin typeface="Arial"/>
                <a:ea typeface="Arial"/>
                <a:cs typeface="Arial"/>
                <a:sym typeface="Arial"/>
              </a:rPr>
              <a:t>moves through the heating system &amp; therefore the house. </a:t>
            </a:r>
          </a:p>
        </p:txBody>
      </p:sp>
      <p:sp>
        <p:nvSpPr>
          <p:cNvPr id="31" name="Date Placeholder 30">
            <a:extLst>
              <a:ext uri="{FF2B5EF4-FFF2-40B4-BE49-F238E27FC236}">
                <a16:creationId xmlns:a16="http://schemas.microsoft.com/office/drawing/2014/main" id="{C4543CA7-A98D-4492-AF55-D31D6BE11147}"/>
              </a:ext>
            </a:extLst>
          </p:cNvPr>
          <p:cNvSpPr>
            <a:spLocks noGrp="1"/>
          </p:cNvSpPr>
          <p:nvPr>
            <p:ph type="dt" sz="half" idx="10"/>
          </p:nvPr>
        </p:nvSpPr>
        <p:spPr/>
        <p:txBody>
          <a:bodyPr/>
          <a:lstStyle/>
          <a:p>
            <a:fld id="{1463941B-9075-4302-B732-B78E7AA65D4E}" type="datetime1">
              <a:rPr lang="en-US" smtClean="0"/>
              <a:t>9/23/2025</a:t>
            </a:fld>
            <a:endParaRPr lang="en-US"/>
          </a:p>
        </p:txBody>
      </p:sp>
      <p:sp>
        <p:nvSpPr>
          <p:cNvPr id="35" name="Footer Placeholder 1">
            <a:extLst>
              <a:ext uri="{FF2B5EF4-FFF2-40B4-BE49-F238E27FC236}">
                <a16:creationId xmlns:a16="http://schemas.microsoft.com/office/drawing/2014/main" id="{94A37F5E-E4C4-BB6C-FC50-72499011797F}"/>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37" name="Picture 36" descr="A group of people wearing hardhats&#10;&#10;AI-generated content may be incorrect.">
            <a:extLst>
              <a:ext uri="{FF2B5EF4-FFF2-40B4-BE49-F238E27FC236}">
                <a16:creationId xmlns:a16="http://schemas.microsoft.com/office/drawing/2014/main" id="{8797056F-8756-B50C-8FBB-CB10DC5A57DA}"/>
              </a:ext>
            </a:extLst>
          </p:cNvPr>
          <p:cNvPicPr>
            <a:picLocks noChangeAspect="1"/>
          </p:cNvPicPr>
          <p:nvPr/>
        </p:nvPicPr>
        <p:blipFill>
          <a:blip r:embed="rId15"/>
          <a:stretch>
            <a:fillRect/>
          </a:stretch>
        </p:blipFill>
        <p:spPr>
          <a:xfrm>
            <a:off x="8817020" y="298621"/>
            <a:ext cx="676836" cy="679081"/>
          </a:xfrm>
          <a:prstGeom prst="rect">
            <a:avLst/>
          </a:prstGeom>
          <a:ln>
            <a:noFill/>
          </a:ln>
        </p:spPr>
      </p:pic>
      <p:pic>
        <p:nvPicPr>
          <p:cNvPr id="39" name="Picture 38" descr="A green text on a black background&#10;&#10;AI-generated content may be incorrect.">
            <a:extLst>
              <a:ext uri="{FF2B5EF4-FFF2-40B4-BE49-F238E27FC236}">
                <a16:creationId xmlns:a16="http://schemas.microsoft.com/office/drawing/2014/main" id="{6B2D103D-5958-575A-1F68-A4B65CF72D72}"/>
              </a:ext>
            </a:extLst>
          </p:cNvPr>
          <p:cNvPicPr>
            <a:picLocks noChangeAspect="1"/>
          </p:cNvPicPr>
          <p:nvPr/>
        </p:nvPicPr>
        <p:blipFill>
          <a:blip r:embed="rId16"/>
          <a:stretch>
            <a:fillRect/>
          </a:stretch>
        </p:blipFill>
        <p:spPr>
          <a:xfrm>
            <a:off x="344444" y="296124"/>
            <a:ext cx="1680521" cy="519859"/>
          </a:xfrm>
          <a:prstGeom prst="rect">
            <a:avLst/>
          </a:prstGeom>
        </p:spPr>
      </p:pic>
      <p:sp>
        <p:nvSpPr>
          <p:cNvPr id="41" name="Rectangle 40">
            <a:extLst>
              <a:ext uri="{FF2B5EF4-FFF2-40B4-BE49-F238E27FC236}">
                <a16:creationId xmlns:a16="http://schemas.microsoft.com/office/drawing/2014/main" id="{AEF90B07-8649-81B8-2D8E-FD724820CFC4}"/>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43" name="Slide Number Placeholder 2">
            <a:extLst>
              <a:ext uri="{FF2B5EF4-FFF2-40B4-BE49-F238E27FC236}">
                <a16:creationId xmlns:a16="http://schemas.microsoft.com/office/drawing/2014/main" id="{F80AB53E-3A68-E4D5-A8D3-2BC97EBD00F4}"/>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35</a:t>
            </a:fld>
            <a:endParaRPr lang="en-US" dirty="0">
              <a:solidFill>
                <a:schemeClr val="bg1"/>
              </a:solidFill>
              <a:latin typeface="Arial"/>
            </a:endParaRPr>
          </a:p>
        </p:txBody>
      </p:sp>
      <p:pic>
        <p:nvPicPr>
          <p:cNvPr id="45" name="Picture 44" descr="A black and white sign with black text&#10;&#10;AI-generated content may be incorrect.">
            <a:extLst>
              <a:ext uri="{FF2B5EF4-FFF2-40B4-BE49-F238E27FC236}">
                <a16:creationId xmlns:a16="http://schemas.microsoft.com/office/drawing/2014/main" id="{A77A707E-6034-0C5F-F28E-AD4FF3F03A90}"/>
              </a:ext>
            </a:extLst>
          </p:cNvPr>
          <p:cNvPicPr>
            <a:picLocks noChangeAspect="1"/>
          </p:cNvPicPr>
          <p:nvPr/>
        </p:nvPicPr>
        <p:blipFill>
          <a:blip r:embed="rId17"/>
          <a:stretch>
            <a:fillRect/>
          </a:stretch>
        </p:blipFill>
        <p:spPr>
          <a:xfrm>
            <a:off x="7806659" y="6708273"/>
            <a:ext cx="422103" cy="418432"/>
          </a:xfrm>
          <a:prstGeom prst="rect">
            <a:avLst/>
          </a:prstGeom>
          <a:ln>
            <a:noFill/>
          </a:ln>
        </p:spPr>
      </p:pic>
      <p:pic>
        <p:nvPicPr>
          <p:cNvPr id="47" name="Picture 46" descr="A green text on a white background&#10;&#10;AI-generated content may be incorrect.">
            <a:extLst>
              <a:ext uri="{FF2B5EF4-FFF2-40B4-BE49-F238E27FC236}">
                <a16:creationId xmlns:a16="http://schemas.microsoft.com/office/drawing/2014/main" id="{CF2CFF83-A916-A1AC-3C65-7361CF4CB6D2}"/>
              </a:ext>
            </a:extLst>
          </p:cNvPr>
          <p:cNvPicPr>
            <a:picLocks noChangeAspect="1"/>
          </p:cNvPicPr>
          <p:nvPr/>
        </p:nvPicPr>
        <p:blipFill>
          <a:blip r:embed="rId18"/>
          <a:stretch>
            <a:fillRect/>
          </a:stretch>
        </p:blipFill>
        <p:spPr>
          <a:xfrm>
            <a:off x="4170947" y="6731249"/>
            <a:ext cx="1149685" cy="285585"/>
          </a:xfrm>
          <a:prstGeom prst="rect">
            <a:avLst/>
          </a:prstGeom>
          <a:ln>
            <a:noFill/>
          </a:ln>
        </p:spPr>
      </p:pic>
      <p:pic>
        <p:nvPicPr>
          <p:cNvPr id="49" name="Picture 48" descr="A blue and grey logo&#10;&#10;AI-generated content may be incorrect.">
            <a:extLst>
              <a:ext uri="{FF2B5EF4-FFF2-40B4-BE49-F238E27FC236}">
                <a16:creationId xmlns:a16="http://schemas.microsoft.com/office/drawing/2014/main" id="{2A1C85A1-767C-123C-25F9-65DF8918371A}"/>
              </a:ext>
            </a:extLst>
          </p:cNvPr>
          <p:cNvPicPr>
            <a:picLocks noChangeAspect="1"/>
          </p:cNvPicPr>
          <p:nvPr/>
        </p:nvPicPr>
        <p:blipFill>
          <a:blip r:embed="rId19"/>
          <a:stretch>
            <a:fillRect/>
          </a:stretch>
        </p:blipFill>
        <p:spPr>
          <a:xfrm>
            <a:off x="549842" y="6734930"/>
            <a:ext cx="1276685" cy="365119"/>
          </a:xfrm>
          <a:prstGeom prst="rect">
            <a:avLst/>
          </a:prstGeom>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39239" y="4510312"/>
            <a:ext cx="4775200" cy="2222500"/>
          </a:xfrm>
          <a:prstGeom prst="rect">
            <a:avLst/>
          </a:prstGeom>
        </p:spPr>
        <p:txBody>
          <a:bodyPr lIns="0" tIns="0" rIns="0" bIns="0" rtlCol="0" anchor="t">
            <a:spAutoFit/>
          </a:bodyPr>
          <a:lstStyle/>
          <a:p>
            <a:pPr algn="l">
              <a:lnSpc>
                <a:spcPts val="1958"/>
              </a:lnSpc>
            </a:pPr>
            <a:r>
              <a:rPr lang="en-US" sz="1813" b="1">
                <a:solidFill>
                  <a:srgbClr val="000066"/>
                </a:solidFill>
                <a:latin typeface="Arial Bold"/>
                <a:ea typeface="Arial Bold"/>
                <a:cs typeface="Arial Bold"/>
                <a:sym typeface="Arial Bold"/>
              </a:rPr>
              <a:t>Older Home:</a:t>
            </a:r>
          </a:p>
          <a:p>
            <a:pPr marL="276221" lvl="2" indent="-92074" algn="l">
              <a:lnSpc>
                <a:spcPts val="2149"/>
              </a:lnSpc>
              <a:buFont typeface="Arial"/>
              <a:buChar char="⚬"/>
            </a:pPr>
            <a:r>
              <a:rPr lang="en-US" sz="1493">
                <a:solidFill>
                  <a:srgbClr val="000000"/>
                </a:solidFill>
                <a:latin typeface="Arial"/>
                <a:ea typeface="Arial"/>
                <a:cs typeface="Arial"/>
                <a:sym typeface="Arial"/>
              </a:rPr>
              <a:t>Balloon-framed two-story home </a:t>
            </a:r>
          </a:p>
          <a:p>
            <a:pPr marL="276221" lvl="2" indent="-92074" algn="l">
              <a:lnSpc>
                <a:spcPts val="2149"/>
              </a:lnSpc>
            </a:pPr>
            <a:r>
              <a:rPr lang="en-US" sz="1493">
                <a:solidFill>
                  <a:srgbClr val="000000"/>
                </a:solidFill>
                <a:latin typeface="Arial"/>
                <a:ea typeface="Arial"/>
                <a:cs typeface="Arial"/>
                <a:sym typeface="Arial"/>
              </a:rPr>
              <a:t>(lots of stack effect).</a:t>
            </a:r>
          </a:p>
          <a:p>
            <a:pPr marL="276221" lvl="2" indent="-92074" algn="l">
              <a:lnSpc>
                <a:spcPts val="2149"/>
              </a:lnSpc>
              <a:buFont typeface="Arial"/>
              <a:buChar char="⚬"/>
            </a:pPr>
            <a:r>
              <a:rPr lang="en-US" sz="1493">
                <a:solidFill>
                  <a:srgbClr val="000000"/>
                </a:solidFill>
                <a:latin typeface="Arial"/>
                <a:ea typeface="Arial"/>
                <a:cs typeface="Arial"/>
                <a:sym typeface="Arial"/>
              </a:rPr>
              <a:t>Boards, plaster &amp; lathe.</a:t>
            </a:r>
          </a:p>
          <a:p>
            <a:pPr marL="276221" lvl="2" indent="-92074" algn="l">
              <a:lnSpc>
                <a:spcPts val="2149"/>
              </a:lnSpc>
              <a:buFont typeface="Arial"/>
              <a:buChar char="⚬"/>
            </a:pPr>
            <a:r>
              <a:rPr lang="en-US" sz="1493">
                <a:solidFill>
                  <a:srgbClr val="000000"/>
                </a:solidFill>
                <a:latin typeface="Arial"/>
                <a:ea typeface="Arial"/>
                <a:cs typeface="Arial"/>
                <a:sym typeface="Arial"/>
              </a:rPr>
              <a:t>No insulation.</a:t>
            </a:r>
          </a:p>
          <a:p>
            <a:pPr marL="276221" lvl="2" indent="-92074" algn="l">
              <a:lnSpc>
                <a:spcPts val="2149"/>
              </a:lnSpc>
              <a:buFont typeface="Arial"/>
              <a:buChar char="⚬"/>
            </a:pPr>
            <a:r>
              <a:rPr lang="en-US" sz="1493">
                <a:solidFill>
                  <a:srgbClr val="000000"/>
                </a:solidFill>
                <a:latin typeface="Arial"/>
                <a:ea typeface="Arial"/>
                <a:cs typeface="Arial"/>
                <a:sym typeface="Arial"/>
              </a:rPr>
              <a:t>Construction style and materials inherently leaky.</a:t>
            </a:r>
          </a:p>
        </p:txBody>
      </p:sp>
      <p:sp>
        <p:nvSpPr>
          <p:cNvPr id="7" name="TextBox 7"/>
          <p:cNvSpPr txBox="1"/>
          <p:nvPr/>
        </p:nvSpPr>
        <p:spPr>
          <a:xfrm>
            <a:off x="520790" y="439307"/>
            <a:ext cx="8678877" cy="302968"/>
          </a:xfrm>
          <a:prstGeom prst="rect">
            <a:avLst/>
          </a:prstGeom>
        </p:spPr>
        <p:txBody>
          <a:bodyPr lIns="0" tIns="0" rIns="0" bIns="0" rtlCol="0" anchor="t">
            <a:spAutoFit/>
          </a:bodyPr>
          <a:lstStyle/>
          <a:p>
            <a:pPr algn="ctr">
              <a:lnSpc>
                <a:spcPts val="2304"/>
              </a:lnSpc>
            </a:pPr>
            <a:r>
              <a:rPr lang="en-US" sz="2000" dirty="0">
                <a:solidFill>
                  <a:srgbClr val="0070C0"/>
                </a:solidFill>
                <a:latin typeface="Arial"/>
                <a:ea typeface="Arial"/>
                <a:cs typeface="Arial"/>
                <a:sym typeface="Arial"/>
              </a:rPr>
              <a:t>Today’s Houses Have Less Drying Potential</a:t>
            </a:r>
            <a:endParaRPr lang="en-US" sz="2000" dirty="0">
              <a:solidFill>
                <a:srgbClr val="0070C0"/>
              </a:solidFill>
              <a:latin typeface="Arial"/>
              <a:ea typeface="Arial"/>
              <a:cs typeface="Arial"/>
            </a:endParaRPr>
          </a:p>
        </p:txBody>
      </p:sp>
      <p:grpSp>
        <p:nvGrpSpPr>
          <p:cNvPr id="8" name="Group 8"/>
          <p:cNvGrpSpPr/>
          <p:nvPr/>
        </p:nvGrpSpPr>
        <p:grpSpPr>
          <a:xfrm>
            <a:off x="415221" y="1851414"/>
            <a:ext cx="3589867" cy="2533227"/>
            <a:chOff x="0" y="0"/>
            <a:chExt cx="4786489" cy="3377636"/>
          </a:xfrm>
        </p:grpSpPr>
        <p:sp>
          <p:nvSpPr>
            <p:cNvPr id="9" name="Freeform 9" descr="Photo of an older style home."/>
            <p:cNvSpPr/>
            <p:nvPr/>
          </p:nvSpPr>
          <p:spPr>
            <a:xfrm>
              <a:off x="0" y="0"/>
              <a:ext cx="4786503" cy="3377692"/>
            </a:xfrm>
            <a:custGeom>
              <a:avLst/>
              <a:gdLst/>
              <a:ahLst/>
              <a:cxnLst/>
              <a:rect l="l" t="t" r="r" b="b"/>
              <a:pathLst>
                <a:path w="4786503" h="3377692">
                  <a:moveTo>
                    <a:pt x="0" y="0"/>
                  </a:moveTo>
                  <a:lnTo>
                    <a:pt x="4786503" y="0"/>
                  </a:lnTo>
                  <a:lnTo>
                    <a:pt x="4786503" y="3377692"/>
                  </a:lnTo>
                  <a:lnTo>
                    <a:pt x="0" y="3377692"/>
                  </a:lnTo>
                  <a:lnTo>
                    <a:pt x="0" y="0"/>
                  </a:lnTo>
                  <a:close/>
                </a:path>
              </a:pathLst>
            </a:custGeom>
            <a:blipFill>
              <a:blip r:embed="rId3"/>
              <a:stretch>
                <a:fillRect l="-572" r="-572" b="1"/>
              </a:stretch>
            </a:blipFill>
          </p:spPr>
        </p:sp>
      </p:grpSp>
      <p:grpSp>
        <p:nvGrpSpPr>
          <p:cNvPr id="10" name="Group 10"/>
          <p:cNvGrpSpPr/>
          <p:nvPr/>
        </p:nvGrpSpPr>
        <p:grpSpPr>
          <a:xfrm>
            <a:off x="5129461" y="1851414"/>
            <a:ext cx="3752427" cy="2533227"/>
            <a:chOff x="0" y="0"/>
            <a:chExt cx="5003236" cy="3377636"/>
          </a:xfrm>
        </p:grpSpPr>
        <p:sp>
          <p:nvSpPr>
            <p:cNvPr id="11" name="Freeform 11" descr="Photo of a newer style home."/>
            <p:cNvSpPr/>
            <p:nvPr/>
          </p:nvSpPr>
          <p:spPr>
            <a:xfrm>
              <a:off x="0" y="0"/>
              <a:ext cx="5003292" cy="3377692"/>
            </a:xfrm>
            <a:custGeom>
              <a:avLst/>
              <a:gdLst/>
              <a:ahLst/>
              <a:cxnLst/>
              <a:rect l="l" t="t" r="r" b="b"/>
              <a:pathLst>
                <a:path w="5003292" h="3377692">
                  <a:moveTo>
                    <a:pt x="0" y="0"/>
                  </a:moveTo>
                  <a:lnTo>
                    <a:pt x="5003292" y="0"/>
                  </a:lnTo>
                  <a:lnTo>
                    <a:pt x="5003292" y="3377692"/>
                  </a:lnTo>
                  <a:lnTo>
                    <a:pt x="0" y="3377692"/>
                  </a:lnTo>
                  <a:lnTo>
                    <a:pt x="0" y="0"/>
                  </a:lnTo>
                  <a:close/>
                </a:path>
              </a:pathLst>
            </a:custGeom>
            <a:blipFill>
              <a:blip r:embed="rId4"/>
              <a:stretch>
                <a:fillRect l="-631" r="-630" b="1"/>
              </a:stretch>
            </a:blipFill>
          </p:spPr>
        </p:sp>
      </p:grpSp>
      <p:sp>
        <p:nvSpPr>
          <p:cNvPr id="12" name="TextBox 12"/>
          <p:cNvSpPr txBox="1"/>
          <p:nvPr/>
        </p:nvSpPr>
        <p:spPr>
          <a:xfrm>
            <a:off x="4967056" y="1079736"/>
            <a:ext cx="4450080" cy="607907"/>
          </a:xfrm>
          <a:prstGeom prst="rect">
            <a:avLst/>
          </a:prstGeom>
        </p:spPr>
        <p:txBody>
          <a:bodyPr lIns="0" tIns="0" rIns="0" bIns="0" rtlCol="0" anchor="t">
            <a:spAutoFit/>
          </a:bodyPr>
          <a:lstStyle/>
          <a:p>
            <a:pPr algn="l">
              <a:lnSpc>
                <a:spcPts val="2046"/>
              </a:lnSpc>
            </a:pPr>
            <a:r>
              <a:rPr lang="en-US" sz="1705">
                <a:solidFill>
                  <a:srgbClr val="000000"/>
                </a:solidFill>
                <a:latin typeface="Arial"/>
                <a:ea typeface="Arial"/>
                <a:cs typeface="Arial"/>
                <a:sym typeface="Arial"/>
              </a:rPr>
              <a:t>The </a:t>
            </a:r>
            <a:r>
              <a:rPr lang="en-US" sz="1705" b="1">
                <a:solidFill>
                  <a:srgbClr val="000000"/>
                </a:solidFill>
                <a:latin typeface="Arial Bold"/>
                <a:ea typeface="Arial Bold"/>
                <a:cs typeface="Arial Bold"/>
                <a:sym typeface="Arial Bold"/>
              </a:rPr>
              <a:t>new house </a:t>
            </a:r>
            <a:r>
              <a:rPr lang="en-US" sz="1705">
                <a:solidFill>
                  <a:srgbClr val="000000"/>
                </a:solidFill>
                <a:latin typeface="Arial"/>
                <a:ea typeface="Arial"/>
                <a:cs typeface="Arial"/>
                <a:sym typeface="Arial"/>
              </a:rPr>
              <a:t>gets just as wet but can’t dry; therefore poor IAQ and mold/mildew.</a:t>
            </a:r>
          </a:p>
        </p:txBody>
      </p:sp>
      <p:sp>
        <p:nvSpPr>
          <p:cNvPr id="13" name="TextBox 13"/>
          <p:cNvSpPr txBox="1"/>
          <p:nvPr/>
        </p:nvSpPr>
        <p:spPr>
          <a:xfrm>
            <a:off x="5078816" y="4528839"/>
            <a:ext cx="4226560" cy="2108200"/>
          </a:xfrm>
          <a:prstGeom prst="rect">
            <a:avLst/>
          </a:prstGeom>
        </p:spPr>
        <p:txBody>
          <a:bodyPr lIns="0" tIns="0" rIns="0" bIns="0" rtlCol="0" anchor="t">
            <a:spAutoFit/>
          </a:bodyPr>
          <a:lstStyle/>
          <a:p>
            <a:pPr algn="l">
              <a:lnSpc>
                <a:spcPts val="2046"/>
              </a:lnSpc>
            </a:pPr>
            <a:r>
              <a:rPr lang="en-US" sz="1705" b="1">
                <a:solidFill>
                  <a:srgbClr val="000066"/>
                </a:solidFill>
                <a:latin typeface="Arial Bold"/>
                <a:ea typeface="Arial Bold"/>
                <a:cs typeface="Arial Bold"/>
                <a:sym typeface="Arial Bold"/>
              </a:rPr>
              <a:t>Newer Home:</a:t>
            </a:r>
          </a:p>
          <a:p>
            <a:pPr marL="236674" lvl="2" indent="-78891" algn="l">
              <a:lnSpc>
                <a:spcPts val="1534"/>
              </a:lnSpc>
              <a:buFont typeface="Arial"/>
              <a:buChar char="⚬"/>
            </a:pPr>
            <a:r>
              <a:rPr lang="en-US" sz="1279">
                <a:solidFill>
                  <a:srgbClr val="000000"/>
                </a:solidFill>
                <a:latin typeface="Arial"/>
                <a:ea typeface="Arial"/>
                <a:cs typeface="Arial"/>
                <a:sym typeface="Arial"/>
              </a:rPr>
              <a:t>Low (little stack effect).</a:t>
            </a:r>
          </a:p>
          <a:p>
            <a:pPr marL="236674" lvl="2" indent="-78891" algn="l">
              <a:lnSpc>
                <a:spcPts val="1534"/>
              </a:lnSpc>
              <a:buFont typeface="Arial"/>
              <a:buChar char="⚬"/>
            </a:pPr>
            <a:r>
              <a:rPr lang="en-US" sz="1279">
                <a:solidFill>
                  <a:srgbClr val="000000"/>
                </a:solidFill>
                <a:latin typeface="Arial"/>
                <a:ea typeface="Arial"/>
                <a:cs typeface="Arial"/>
                <a:sym typeface="Arial"/>
              </a:rPr>
              <a:t>Plywood &amp; drywall.</a:t>
            </a:r>
          </a:p>
          <a:p>
            <a:pPr marL="236674" lvl="2" indent="-78891" algn="l">
              <a:lnSpc>
                <a:spcPts val="1534"/>
              </a:lnSpc>
              <a:buFont typeface="Arial"/>
              <a:buChar char="⚬"/>
            </a:pPr>
            <a:r>
              <a:rPr lang="en-US" sz="1279">
                <a:solidFill>
                  <a:srgbClr val="000000"/>
                </a:solidFill>
                <a:latin typeface="Arial"/>
                <a:ea typeface="Arial"/>
                <a:cs typeface="Arial"/>
                <a:sym typeface="Arial"/>
              </a:rPr>
              <a:t>Construction style and materials inherently tighter than older home.</a:t>
            </a:r>
          </a:p>
        </p:txBody>
      </p:sp>
      <p:sp>
        <p:nvSpPr>
          <p:cNvPr id="14" name="TextBox 14"/>
          <p:cNvSpPr txBox="1"/>
          <p:nvPr/>
        </p:nvSpPr>
        <p:spPr>
          <a:xfrm>
            <a:off x="382566" y="1040928"/>
            <a:ext cx="4287520" cy="607907"/>
          </a:xfrm>
          <a:prstGeom prst="rect">
            <a:avLst/>
          </a:prstGeom>
        </p:spPr>
        <p:txBody>
          <a:bodyPr lIns="0" tIns="0" rIns="0" bIns="0" rtlCol="0" anchor="t">
            <a:spAutoFit/>
          </a:bodyPr>
          <a:lstStyle/>
          <a:p>
            <a:pPr algn="l">
              <a:lnSpc>
                <a:spcPts val="2046"/>
              </a:lnSpc>
            </a:pPr>
            <a:r>
              <a:rPr lang="en-US" sz="1705">
                <a:solidFill>
                  <a:srgbClr val="000000"/>
                </a:solidFill>
                <a:latin typeface="Arial"/>
                <a:ea typeface="Arial"/>
                <a:cs typeface="Arial"/>
                <a:sym typeface="Arial"/>
              </a:rPr>
              <a:t>The </a:t>
            </a:r>
            <a:r>
              <a:rPr lang="en-US" sz="1705" b="1">
                <a:solidFill>
                  <a:srgbClr val="000000"/>
                </a:solidFill>
                <a:latin typeface="Arial Bold"/>
                <a:ea typeface="Arial Bold"/>
                <a:cs typeface="Arial Bold"/>
                <a:sym typeface="Arial Bold"/>
              </a:rPr>
              <a:t>old house </a:t>
            </a:r>
            <a:r>
              <a:rPr lang="en-US" sz="1705">
                <a:solidFill>
                  <a:srgbClr val="000000"/>
                </a:solidFill>
                <a:latin typeface="Arial"/>
                <a:ea typeface="Arial"/>
                <a:cs typeface="Arial"/>
                <a:sym typeface="Arial"/>
              </a:rPr>
              <a:t>got wet in the summer </a:t>
            </a:r>
          </a:p>
          <a:p>
            <a:pPr algn="l">
              <a:lnSpc>
                <a:spcPts val="2046"/>
              </a:lnSpc>
            </a:pPr>
            <a:r>
              <a:rPr lang="en-US" sz="1705">
                <a:solidFill>
                  <a:srgbClr val="000000"/>
                </a:solidFill>
                <a:latin typeface="Arial"/>
                <a:ea typeface="Arial"/>
                <a:cs typeface="Arial"/>
                <a:sym typeface="Arial"/>
              </a:rPr>
              <a:t>(humid) &amp; dried in the winter (low humidity). </a:t>
            </a:r>
          </a:p>
        </p:txBody>
      </p:sp>
      <p:sp>
        <p:nvSpPr>
          <p:cNvPr id="15" name="Date Placeholder 14">
            <a:extLst>
              <a:ext uri="{FF2B5EF4-FFF2-40B4-BE49-F238E27FC236}">
                <a16:creationId xmlns:a16="http://schemas.microsoft.com/office/drawing/2014/main" id="{42A9A6DF-E8CC-42AB-8202-50AB12598270}"/>
              </a:ext>
            </a:extLst>
          </p:cNvPr>
          <p:cNvSpPr>
            <a:spLocks noGrp="1"/>
          </p:cNvSpPr>
          <p:nvPr>
            <p:ph type="dt" sz="half" idx="10"/>
          </p:nvPr>
        </p:nvSpPr>
        <p:spPr/>
        <p:txBody>
          <a:bodyPr/>
          <a:lstStyle/>
          <a:p>
            <a:fld id="{01418BA7-08AE-4BB9-B086-0FB0C9541529}" type="datetime1">
              <a:rPr lang="en-US" smtClean="0"/>
              <a:t>9/23/2025</a:t>
            </a:fld>
            <a:endParaRPr lang="en-US"/>
          </a:p>
        </p:txBody>
      </p:sp>
      <p:sp>
        <p:nvSpPr>
          <p:cNvPr id="19" name="Footer Placeholder 1">
            <a:extLst>
              <a:ext uri="{FF2B5EF4-FFF2-40B4-BE49-F238E27FC236}">
                <a16:creationId xmlns:a16="http://schemas.microsoft.com/office/drawing/2014/main" id="{2BD30711-020E-CF1E-81FE-C5B61A7EADDF}"/>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1" name="Picture 20" descr="A group of people wearing hardhats&#10;&#10;AI-generated content may be incorrect.">
            <a:extLst>
              <a:ext uri="{FF2B5EF4-FFF2-40B4-BE49-F238E27FC236}">
                <a16:creationId xmlns:a16="http://schemas.microsoft.com/office/drawing/2014/main" id="{12359D31-65BF-1EA2-AE25-22BEB3EFAE04}"/>
              </a:ext>
            </a:extLst>
          </p:cNvPr>
          <p:cNvPicPr>
            <a:picLocks noChangeAspect="1"/>
          </p:cNvPicPr>
          <p:nvPr/>
        </p:nvPicPr>
        <p:blipFill>
          <a:blip r:embed="rId5"/>
          <a:stretch>
            <a:fillRect/>
          </a:stretch>
        </p:blipFill>
        <p:spPr>
          <a:xfrm>
            <a:off x="8817020" y="298621"/>
            <a:ext cx="676836" cy="679081"/>
          </a:xfrm>
          <a:prstGeom prst="rect">
            <a:avLst/>
          </a:prstGeom>
          <a:ln>
            <a:noFill/>
          </a:ln>
        </p:spPr>
      </p:pic>
      <p:pic>
        <p:nvPicPr>
          <p:cNvPr id="23" name="Picture 22" descr="A green text on a black background&#10;&#10;AI-generated content may be incorrect.">
            <a:extLst>
              <a:ext uri="{FF2B5EF4-FFF2-40B4-BE49-F238E27FC236}">
                <a16:creationId xmlns:a16="http://schemas.microsoft.com/office/drawing/2014/main" id="{7A4D5135-F8E0-15C7-1AD2-C2C63E8F7849}"/>
              </a:ext>
            </a:extLst>
          </p:cNvPr>
          <p:cNvPicPr>
            <a:picLocks noChangeAspect="1"/>
          </p:cNvPicPr>
          <p:nvPr/>
        </p:nvPicPr>
        <p:blipFill>
          <a:blip r:embed="rId6"/>
          <a:stretch>
            <a:fillRect/>
          </a:stretch>
        </p:blipFill>
        <p:spPr>
          <a:xfrm>
            <a:off x="344444" y="296124"/>
            <a:ext cx="1680521" cy="519859"/>
          </a:xfrm>
          <a:prstGeom prst="rect">
            <a:avLst/>
          </a:prstGeom>
        </p:spPr>
      </p:pic>
      <p:sp>
        <p:nvSpPr>
          <p:cNvPr id="25" name="Rectangle 24">
            <a:extLst>
              <a:ext uri="{FF2B5EF4-FFF2-40B4-BE49-F238E27FC236}">
                <a16:creationId xmlns:a16="http://schemas.microsoft.com/office/drawing/2014/main" id="{FFA8FFB8-AA56-940D-ACEB-41684ACB9236}"/>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7" name="Slide Number Placeholder 2">
            <a:extLst>
              <a:ext uri="{FF2B5EF4-FFF2-40B4-BE49-F238E27FC236}">
                <a16:creationId xmlns:a16="http://schemas.microsoft.com/office/drawing/2014/main" id="{FA7FDCCD-A216-0333-409A-ADED864AABFD}"/>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36</a:t>
            </a:fld>
            <a:endParaRPr lang="en-US" dirty="0">
              <a:solidFill>
                <a:schemeClr val="bg1"/>
              </a:solidFill>
              <a:latin typeface="Arial"/>
            </a:endParaRPr>
          </a:p>
        </p:txBody>
      </p:sp>
      <p:pic>
        <p:nvPicPr>
          <p:cNvPr id="29" name="Picture 28" descr="A black and white sign with black text&#10;&#10;AI-generated content may be incorrect.">
            <a:extLst>
              <a:ext uri="{FF2B5EF4-FFF2-40B4-BE49-F238E27FC236}">
                <a16:creationId xmlns:a16="http://schemas.microsoft.com/office/drawing/2014/main" id="{76980F9E-E892-4624-0BF4-6921C666F088}"/>
              </a:ext>
            </a:extLst>
          </p:cNvPr>
          <p:cNvPicPr>
            <a:picLocks noChangeAspect="1"/>
          </p:cNvPicPr>
          <p:nvPr/>
        </p:nvPicPr>
        <p:blipFill>
          <a:blip r:embed="rId7"/>
          <a:stretch>
            <a:fillRect/>
          </a:stretch>
        </p:blipFill>
        <p:spPr>
          <a:xfrm>
            <a:off x="7806659" y="6708273"/>
            <a:ext cx="422103" cy="418432"/>
          </a:xfrm>
          <a:prstGeom prst="rect">
            <a:avLst/>
          </a:prstGeom>
          <a:ln>
            <a:noFill/>
          </a:ln>
        </p:spPr>
      </p:pic>
      <p:pic>
        <p:nvPicPr>
          <p:cNvPr id="31" name="Picture 30" descr="A green text on a white background&#10;&#10;AI-generated content may be incorrect.">
            <a:extLst>
              <a:ext uri="{FF2B5EF4-FFF2-40B4-BE49-F238E27FC236}">
                <a16:creationId xmlns:a16="http://schemas.microsoft.com/office/drawing/2014/main" id="{E354BC3E-D093-0E84-DA39-31C7E02FFBFD}"/>
              </a:ext>
            </a:extLst>
          </p:cNvPr>
          <p:cNvPicPr>
            <a:picLocks noChangeAspect="1"/>
          </p:cNvPicPr>
          <p:nvPr/>
        </p:nvPicPr>
        <p:blipFill>
          <a:blip r:embed="rId8"/>
          <a:stretch>
            <a:fillRect/>
          </a:stretch>
        </p:blipFill>
        <p:spPr>
          <a:xfrm>
            <a:off x="4170947" y="6731249"/>
            <a:ext cx="1149685" cy="285585"/>
          </a:xfrm>
          <a:prstGeom prst="rect">
            <a:avLst/>
          </a:prstGeom>
          <a:ln>
            <a:noFill/>
          </a:ln>
        </p:spPr>
      </p:pic>
      <p:pic>
        <p:nvPicPr>
          <p:cNvPr id="33" name="Picture 32" descr="A blue and grey logo&#10;&#10;AI-generated content may be incorrect.">
            <a:extLst>
              <a:ext uri="{FF2B5EF4-FFF2-40B4-BE49-F238E27FC236}">
                <a16:creationId xmlns:a16="http://schemas.microsoft.com/office/drawing/2014/main" id="{62F2BC3D-F6B4-28DF-1500-1AA14A36F0F6}"/>
              </a:ext>
            </a:extLst>
          </p:cNvPr>
          <p:cNvPicPr>
            <a:picLocks noChangeAspect="1"/>
          </p:cNvPicPr>
          <p:nvPr/>
        </p:nvPicPr>
        <p:blipFill>
          <a:blip r:embed="rId9"/>
          <a:stretch>
            <a:fillRect/>
          </a:stretch>
        </p:blipFill>
        <p:spPr>
          <a:xfrm>
            <a:off x="549842" y="6734930"/>
            <a:ext cx="1276685" cy="365119"/>
          </a:xfrm>
          <a:prstGeom prst="rect">
            <a:avLst/>
          </a:prstGeom>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rot="-198841">
            <a:off x="1571973" y="936443"/>
            <a:ext cx="3277878" cy="2759599"/>
            <a:chOff x="0" y="0"/>
            <a:chExt cx="4370504" cy="3679465"/>
          </a:xfrm>
        </p:grpSpPr>
        <p:sp>
          <p:nvSpPr>
            <p:cNvPr id="7" name="Freeform 7" descr="Photo of children playing videogames."/>
            <p:cNvSpPr/>
            <p:nvPr/>
          </p:nvSpPr>
          <p:spPr>
            <a:xfrm>
              <a:off x="0" y="0"/>
              <a:ext cx="4370451" cy="3679444"/>
            </a:xfrm>
            <a:custGeom>
              <a:avLst/>
              <a:gdLst/>
              <a:ahLst/>
              <a:cxnLst/>
              <a:rect l="l" t="t" r="r" b="b"/>
              <a:pathLst>
                <a:path w="4370451" h="3679444">
                  <a:moveTo>
                    <a:pt x="0" y="0"/>
                  </a:moveTo>
                  <a:lnTo>
                    <a:pt x="4370451" y="0"/>
                  </a:lnTo>
                  <a:lnTo>
                    <a:pt x="4370451" y="3679444"/>
                  </a:lnTo>
                  <a:lnTo>
                    <a:pt x="0" y="3679444"/>
                  </a:lnTo>
                  <a:lnTo>
                    <a:pt x="0" y="0"/>
                  </a:lnTo>
                  <a:close/>
                </a:path>
              </a:pathLst>
            </a:custGeom>
            <a:blipFill>
              <a:blip r:embed="rId3"/>
              <a:stretch>
                <a:fillRect l="-288" r="-289"/>
              </a:stretch>
            </a:blipFill>
          </p:spPr>
        </p:sp>
      </p:grpSp>
      <p:grpSp>
        <p:nvGrpSpPr>
          <p:cNvPr id="8" name="Group 8"/>
          <p:cNvGrpSpPr/>
          <p:nvPr/>
        </p:nvGrpSpPr>
        <p:grpSpPr>
          <a:xfrm>
            <a:off x="2553547" y="3203787"/>
            <a:ext cx="4135070" cy="2787227"/>
            <a:chOff x="0" y="0"/>
            <a:chExt cx="5513427" cy="3716303"/>
          </a:xfrm>
        </p:grpSpPr>
        <p:sp>
          <p:nvSpPr>
            <p:cNvPr id="9" name="Freeform 9" descr="Photo of a refinery."/>
            <p:cNvSpPr/>
            <p:nvPr/>
          </p:nvSpPr>
          <p:spPr>
            <a:xfrm>
              <a:off x="0" y="0"/>
              <a:ext cx="5513451" cy="3716274"/>
            </a:xfrm>
            <a:custGeom>
              <a:avLst/>
              <a:gdLst/>
              <a:ahLst/>
              <a:cxnLst/>
              <a:rect l="l" t="t" r="r" b="b"/>
              <a:pathLst>
                <a:path w="5513451" h="3716274">
                  <a:moveTo>
                    <a:pt x="0" y="0"/>
                  </a:moveTo>
                  <a:lnTo>
                    <a:pt x="5513451" y="0"/>
                  </a:lnTo>
                  <a:lnTo>
                    <a:pt x="5513451" y="3716274"/>
                  </a:lnTo>
                  <a:lnTo>
                    <a:pt x="0" y="3716274"/>
                  </a:lnTo>
                  <a:lnTo>
                    <a:pt x="0" y="0"/>
                  </a:lnTo>
                  <a:close/>
                </a:path>
              </a:pathLst>
            </a:custGeom>
            <a:blipFill>
              <a:blip r:embed="rId4"/>
              <a:stretch>
                <a:fillRect l="-617" r="-616"/>
              </a:stretch>
            </a:blipFill>
          </p:spPr>
        </p:sp>
      </p:grpSp>
      <p:sp>
        <p:nvSpPr>
          <p:cNvPr id="10" name="TextBox 10"/>
          <p:cNvSpPr txBox="1"/>
          <p:nvPr/>
        </p:nvSpPr>
        <p:spPr>
          <a:xfrm>
            <a:off x="1557315" y="350077"/>
            <a:ext cx="6725920"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ea typeface="Arial"/>
                <a:cs typeface="Arial"/>
                <a:sym typeface="Arial"/>
              </a:rPr>
              <a:t>Lifestyle Changes</a:t>
            </a:r>
            <a:endParaRPr lang="en-US"/>
          </a:p>
        </p:txBody>
      </p:sp>
      <p:grpSp>
        <p:nvGrpSpPr>
          <p:cNvPr id="11" name="Group 11"/>
          <p:cNvGrpSpPr/>
          <p:nvPr/>
        </p:nvGrpSpPr>
        <p:grpSpPr>
          <a:xfrm rot="560269">
            <a:off x="4865502" y="946583"/>
            <a:ext cx="2627011" cy="3752427"/>
            <a:chOff x="0" y="0"/>
            <a:chExt cx="3502681" cy="5003236"/>
          </a:xfrm>
        </p:grpSpPr>
        <p:sp>
          <p:nvSpPr>
            <p:cNvPr id="12" name="Freeform 12" descr="Photo of woman gardening."/>
            <p:cNvSpPr/>
            <p:nvPr/>
          </p:nvSpPr>
          <p:spPr>
            <a:xfrm>
              <a:off x="0" y="0"/>
              <a:ext cx="3502660" cy="5003292"/>
            </a:xfrm>
            <a:custGeom>
              <a:avLst/>
              <a:gdLst/>
              <a:ahLst/>
              <a:cxnLst/>
              <a:rect l="l" t="t" r="r" b="b"/>
              <a:pathLst>
                <a:path w="3502660" h="5003292">
                  <a:moveTo>
                    <a:pt x="0" y="0"/>
                  </a:moveTo>
                  <a:lnTo>
                    <a:pt x="3502660" y="0"/>
                  </a:lnTo>
                  <a:lnTo>
                    <a:pt x="3502660" y="5003292"/>
                  </a:lnTo>
                  <a:lnTo>
                    <a:pt x="0" y="5003292"/>
                  </a:lnTo>
                  <a:lnTo>
                    <a:pt x="0" y="0"/>
                  </a:lnTo>
                  <a:close/>
                </a:path>
              </a:pathLst>
            </a:custGeom>
            <a:blipFill>
              <a:blip r:embed="rId5"/>
              <a:stretch>
                <a:fillRect t="-608" b="-607"/>
              </a:stretch>
            </a:blipFill>
          </p:spPr>
        </p:sp>
      </p:grpSp>
      <p:grpSp>
        <p:nvGrpSpPr>
          <p:cNvPr id="13" name="Group 13"/>
          <p:cNvGrpSpPr/>
          <p:nvPr/>
        </p:nvGrpSpPr>
        <p:grpSpPr>
          <a:xfrm rot="-525486">
            <a:off x="536351" y="2999611"/>
            <a:ext cx="2946206" cy="2642868"/>
            <a:chOff x="0" y="0"/>
            <a:chExt cx="3928275" cy="3523824"/>
          </a:xfrm>
        </p:grpSpPr>
        <p:sp>
          <p:nvSpPr>
            <p:cNvPr id="14" name="Freeform 14" descr="Photo of children playing softball."/>
            <p:cNvSpPr/>
            <p:nvPr/>
          </p:nvSpPr>
          <p:spPr>
            <a:xfrm>
              <a:off x="0" y="0"/>
              <a:ext cx="3928237" cy="3523869"/>
            </a:xfrm>
            <a:custGeom>
              <a:avLst/>
              <a:gdLst/>
              <a:ahLst/>
              <a:cxnLst/>
              <a:rect l="l" t="t" r="r" b="b"/>
              <a:pathLst>
                <a:path w="3928237" h="3523869">
                  <a:moveTo>
                    <a:pt x="0" y="0"/>
                  </a:moveTo>
                  <a:lnTo>
                    <a:pt x="3928237" y="0"/>
                  </a:lnTo>
                  <a:lnTo>
                    <a:pt x="3928237" y="3523869"/>
                  </a:lnTo>
                  <a:lnTo>
                    <a:pt x="0" y="3523869"/>
                  </a:lnTo>
                  <a:lnTo>
                    <a:pt x="0" y="0"/>
                  </a:lnTo>
                  <a:close/>
                </a:path>
              </a:pathLst>
            </a:custGeom>
            <a:blipFill>
              <a:blip r:embed="rId6"/>
              <a:stretch>
                <a:fillRect l="-212" r="-213" b="1"/>
              </a:stretch>
            </a:blipFill>
          </p:spPr>
        </p:sp>
      </p:grpSp>
      <p:grpSp>
        <p:nvGrpSpPr>
          <p:cNvPr id="15" name="Group 15"/>
          <p:cNvGrpSpPr/>
          <p:nvPr/>
        </p:nvGrpSpPr>
        <p:grpSpPr>
          <a:xfrm rot="968437">
            <a:off x="6286745" y="2710423"/>
            <a:ext cx="2772673" cy="2772673"/>
            <a:chOff x="0" y="0"/>
            <a:chExt cx="3696897" cy="3696897"/>
          </a:xfrm>
        </p:grpSpPr>
        <p:sp>
          <p:nvSpPr>
            <p:cNvPr id="16" name="Freeform 16" descr="Photo of four guys watching TV."/>
            <p:cNvSpPr/>
            <p:nvPr/>
          </p:nvSpPr>
          <p:spPr>
            <a:xfrm>
              <a:off x="0" y="0"/>
              <a:ext cx="3696843" cy="3696843"/>
            </a:xfrm>
            <a:custGeom>
              <a:avLst/>
              <a:gdLst/>
              <a:ahLst/>
              <a:cxnLst/>
              <a:rect l="l" t="t" r="r" b="b"/>
              <a:pathLst>
                <a:path w="3696843" h="3696843">
                  <a:moveTo>
                    <a:pt x="0" y="0"/>
                  </a:moveTo>
                  <a:lnTo>
                    <a:pt x="3696843" y="0"/>
                  </a:lnTo>
                  <a:lnTo>
                    <a:pt x="3696843" y="3696843"/>
                  </a:lnTo>
                  <a:lnTo>
                    <a:pt x="0" y="3696843"/>
                  </a:lnTo>
                  <a:lnTo>
                    <a:pt x="0" y="0"/>
                  </a:lnTo>
                  <a:close/>
                </a:path>
              </a:pathLst>
            </a:custGeom>
            <a:blipFill>
              <a:blip r:embed="rId7"/>
              <a:stretch>
                <a:fillRect r="-1" b="-1"/>
              </a:stretch>
            </a:blipFill>
          </p:spPr>
        </p:sp>
      </p:grpSp>
      <p:sp>
        <p:nvSpPr>
          <p:cNvPr id="17" name="Date Placeholder 16">
            <a:extLst>
              <a:ext uri="{FF2B5EF4-FFF2-40B4-BE49-F238E27FC236}">
                <a16:creationId xmlns:a16="http://schemas.microsoft.com/office/drawing/2014/main" id="{D790942C-5CD0-4F76-91DE-D7E833705606}"/>
              </a:ext>
            </a:extLst>
          </p:cNvPr>
          <p:cNvSpPr>
            <a:spLocks noGrp="1"/>
          </p:cNvSpPr>
          <p:nvPr>
            <p:ph type="dt" sz="half" idx="10"/>
          </p:nvPr>
        </p:nvSpPr>
        <p:spPr/>
        <p:txBody>
          <a:bodyPr/>
          <a:lstStyle/>
          <a:p>
            <a:fld id="{F6D92CEF-F4C8-4837-AF9F-78C91E343119}" type="datetime1">
              <a:rPr lang="en-US" smtClean="0"/>
              <a:t>9/23/2025</a:t>
            </a:fld>
            <a:endParaRPr lang="en-US"/>
          </a:p>
        </p:txBody>
      </p:sp>
      <p:sp>
        <p:nvSpPr>
          <p:cNvPr id="21" name="Footer Placeholder 1">
            <a:extLst>
              <a:ext uri="{FF2B5EF4-FFF2-40B4-BE49-F238E27FC236}">
                <a16:creationId xmlns:a16="http://schemas.microsoft.com/office/drawing/2014/main" id="{0269C919-F5F0-3A6C-ED35-2A20D63C7651}"/>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3" name="Picture 22" descr="A group of people wearing hardhats&#10;&#10;AI-generated content may be incorrect.">
            <a:extLst>
              <a:ext uri="{FF2B5EF4-FFF2-40B4-BE49-F238E27FC236}">
                <a16:creationId xmlns:a16="http://schemas.microsoft.com/office/drawing/2014/main" id="{186697A0-00F2-F2A5-434F-DBE2C7E1BB7A}"/>
              </a:ext>
            </a:extLst>
          </p:cNvPr>
          <p:cNvPicPr>
            <a:picLocks noChangeAspect="1"/>
          </p:cNvPicPr>
          <p:nvPr/>
        </p:nvPicPr>
        <p:blipFill>
          <a:blip r:embed="rId8"/>
          <a:stretch>
            <a:fillRect/>
          </a:stretch>
        </p:blipFill>
        <p:spPr>
          <a:xfrm>
            <a:off x="8817020" y="298621"/>
            <a:ext cx="676836" cy="679081"/>
          </a:xfrm>
          <a:prstGeom prst="rect">
            <a:avLst/>
          </a:prstGeom>
          <a:ln>
            <a:noFill/>
          </a:ln>
        </p:spPr>
      </p:pic>
      <p:pic>
        <p:nvPicPr>
          <p:cNvPr id="25" name="Picture 24" descr="A green text on a black background&#10;&#10;AI-generated content may be incorrect.">
            <a:extLst>
              <a:ext uri="{FF2B5EF4-FFF2-40B4-BE49-F238E27FC236}">
                <a16:creationId xmlns:a16="http://schemas.microsoft.com/office/drawing/2014/main" id="{64165241-FA08-501D-F6D0-96C39B305815}"/>
              </a:ext>
            </a:extLst>
          </p:cNvPr>
          <p:cNvPicPr>
            <a:picLocks noChangeAspect="1"/>
          </p:cNvPicPr>
          <p:nvPr/>
        </p:nvPicPr>
        <p:blipFill>
          <a:blip r:embed="rId9"/>
          <a:stretch>
            <a:fillRect/>
          </a:stretch>
        </p:blipFill>
        <p:spPr>
          <a:xfrm>
            <a:off x="344444" y="296124"/>
            <a:ext cx="1680521" cy="519859"/>
          </a:xfrm>
          <a:prstGeom prst="rect">
            <a:avLst/>
          </a:prstGeom>
        </p:spPr>
      </p:pic>
      <p:sp>
        <p:nvSpPr>
          <p:cNvPr id="27" name="Rectangle 26">
            <a:extLst>
              <a:ext uri="{FF2B5EF4-FFF2-40B4-BE49-F238E27FC236}">
                <a16:creationId xmlns:a16="http://schemas.microsoft.com/office/drawing/2014/main" id="{C162A079-6EFA-0B3F-F746-8CCB2B03F71C}"/>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9" name="Slide Number Placeholder 2">
            <a:extLst>
              <a:ext uri="{FF2B5EF4-FFF2-40B4-BE49-F238E27FC236}">
                <a16:creationId xmlns:a16="http://schemas.microsoft.com/office/drawing/2014/main" id="{84967A71-4134-A90C-752B-6A6332BEDECE}"/>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37</a:t>
            </a:fld>
            <a:endParaRPr lang="en-US" dirty="0">
              <a:solidFill>
                <a:schemeClr val="bg1"/>
              </a:solidFill>
              <a:latin typeface="Arial"/>
            </a:endParaRPr>
          </a:p>
        </p:txBody>
      </p:sp>
      <p:pic>
        <p:nvPicPr>
          <p:cNvPr id="31" name="Picture 30" descr="A black and white sign with black text&#10;&#10;AI-generated content may be incorrect.">
            <a:extLst>
              <a:ext uri="{FF2B5EF4-FFF2-40B4-BE49-F238E27FC236}">
                <a16:creationId xmlns:a16="http://schemas.microsoft.com/office/drawing/2014/main" id="{6303D000-DCBF-A2F6-784F-2D2CD17543DF}"/>
              </a:ext>
            </a:extLst>
          </p:cNvPr>
          <p:cNvPicPr>
            <a:picLocks noChangeAspect="1"/>
          </p:cNvPicPr>
          <p:nvPr/>
        </p:nvPicPr>
        <p:blipFill>
          <a:blip r:embed="rId10"/>
          <a:stretch>
            <a:fillRect/>
          </a:stretch>
        </p:blipFill>
        <p:spPr>
          <a:xfrm>
            <a:off x="7806659" y="6708273"/>
            <a:ext cx="422103" cy="418432"/>
          </a:xfrm>
          <a:prstGeom prst="rect">
            <a:avLst/>
          </a:prstGeom>
          <a:ln>
            <a:noFill/>
          </a:ln>
        </p:spPr>
      </p:pic>
      <p:pic>
        <p:nvPicPr>
          <p:cNvPr id="33" name="Picture 32" descr="A green text on a white background&#10;&#10;AI-generated content may be incorrect.">
            <a:extLst>
              <a:ext uri="{FF2B5EF4-FFF2-40B4-BE49-F238E27FC236}">
                <a16:creationId xmlns:a16="http://schemas.microsoft.com/office/drawing/2014/main" id="{86DEDD6D-6621-F43C-DD47-70AFE9841F92}"/>
              </a:ext>
            </a:extLst>
          </p:cNvPr>
          <p:cNvPicPr>
            <a:picLocks noChangeAspect="1"/>
          </p:cNvPicPr>
          <p:nvPr/>
        </p:nvPicPr>
        <p:blipFill>
          <a:blip r:embed="rId11"/>
          <a:stretch>
            <a:fillRect/>
          </a:stretch>
        </p:blipFill>
        <p:spPr>
          <a:xfrm>
            <a:off x="4170947" y="6731249"/>
            <a:ext cx="1149685" cy="285585"/>
          </a:xfrm>
          <a:prstGeom prst="rect">
            <a:avLst/>
          </a:prstGeom>
          <a:ln>
            <a:noFill/>
          </a:ln>
        </p:spPr>
      </p:pic>
      <p:pic>
        <p:nvPicPr>
          <p:cNvPr id="35" name="Picture 34" descr="A blue and grey logo&#10;&#10;AI-generated content may be incorrect.">
            <a:extLst>
              <a:ext uri="{FF2B5EF4-FFF2-40B4-BE49-F238E27FC236}">
                <a16:creationId xmlns:a16="http://schemas.microsoft.com/office/drawing/2014/main" id="{EB4A35B1-1596-416A-28B5-B11E84224CAF}"/>
              </a:ext>
            </a:extLst>
          </p:cNvPr>
          <p:cNvPicPr>
            <a:picLocks noChangeAspect="1"/>
          </p:cNvPicPr>
          <p:nvPr/>
        </p:nvPicPr>
        <p:blipFill>
          <a:blip r:embed="rId12"/>
          <a:stretch>
            <a:fillRect/>
          </a:stretch>
        </p:blipFill>
        <p:spPr>
          <a:xfrm>
            <a:off x="549842" y="6734930"/>
            <a:ext cx="1276685" cy="365119"/>
          </a:xfrm>
          <a:prstGeom prst="rect">
            <a:avLst/>
          </a:prstGeom>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822960" y="1206500"/>
            <a:ext cx="8602133" cy="4986020"/>
          </a:xfrm>
          <a:prstGeom prst="rect">
            <a:avLst/>
          </a:prstGeom>
        </p:spPr>
        <p:txBody>
          <a:bodyPr lIns="0" tIns="0" rIns="0" bIns="0" rtlCol="0" anchor="t">
            <a:spAutoFit/>
          </a:bodyPr>
          <a:lstStyle/>
          <a:p>
            <a:pPr marL="473471" lvl="2" indent="-157824" algn="l">
              <a:lnSpc>
                <a:spcPts val="2763"/>
              </a:lnSpc>
              <a:buFont typeface="Arial"/>
              <a:buChar char="⚬"/>
            </a:pPr>
            <a:r>
              <a:rPr lang="en-US" sz="2558">
                <a:solidFill>
                  <a:srgbClr val="000000"/>
                </a:solidFill>
                <a:latin typeface="Arial"/>
                <a:ea typeface="Arial"/>
                <a:cs typeface="Arial"/>
                <a:sym typeface="Arial"/>
              </a:rPr>
              <a:t>We build very differently than we did as little as</a:t>
            </a:r>
          </a:p>
          <a:p>
            <a:pPr marL="473471" lvl="2" indent="-157824" algn="l">
              <a:lnSpc>
                <a:spcPts val="2763"/>
              </a:lnSpc>
            </a:pPr>
            <a:r>
              <a:rPr lang="en-US" sz="2558">
                <a:solidFill>
                  <a:srgbClr val="000000"/>
                </a:solidFill>
                <a:latin typeface="Arial"/>
                <a:ea typeface="Arial"/>
                <a:cs typeface="Arial"/>
                <a:sym typeface="Arial"/>
              </a:rPr>
              <a:t>40 years ago.</a:t>
            </a:r>
          </a:p>
          <a:p>
            <a:pPr marL="473471" lvl="2" indent="-157824" algn="l">
              <a:lnSpc>
                <a:spcPts val="2763"/>
              </a:lnSpc>
              <a:buFont typeface="Arial"/>
              <a:buChar char="⚬"/>
            </a:pPr>
            <a:r>
              <a:rPr lang="en-US" sz="2558">
                <a:solidFill>
                  <a:srgbClr val="000000"/>
                </a:solidFill>
                <a:latin typeface="Arial"/>
                <a:ea typeface="Arial"/>
                <a:cs typeface="Arial"/>
                <a:sym typeface="Arial"/>
              </a:rPr>
              <a:t>Economic pressure is driving the move to tighter </a:t>
            </a:r>
          </a:p>
          <a:p>
            <a:pPr marL="473471" lvl="2" indent="-157824" algn="l">
              <a:lnSpc>
                <a:spcPts val="2763"/>
              </a:lnSpc>
            </a:pPr>
            <a:r>
              <a:rPr lang="en-US" sz="2558">
                <a:solidFill>
                  <a:srgbClr val="000000"/>
                </a:solidFill>
                <a:latin typeface="Arial"/>
                <a:ea typeface="Arial"/>
                <a:cs typeface="Arial"/>
                <a:sym typeface="Arial"/>
              </a:rPr>
              <a:t>houses with smaller margins of safety.</a:t>
            </a:r>
          </a:p>
          <a:p>
            <a:pPr marL="473471" lvl="2" indent="-157824" algn="l">
              <a:lnSpc>
                <a:spcPts val="2763"/>
              </a:lnSpc>
              <a:buFont typeface="Arial"/>
              <a:buChar char="⚬"/>
            </a:pPr>
            <a:r>
              <a:rPr lang="en-US" sz="2558">
                <a:solidFill>
                  <a:srgbClr val="000000"/>
                </a:solidFill>
                <a:latin typeface="Arial"/>
                <a:ea typeface="Arial"/>
                <a:cs typeface="Arial"/>
                <a:sym typeface="Arial"/>
              </a:rPr>
              <a:t>The tighter a house is, the more influence individual components have on the others.</a:t>
            </a:r>
          </a:p>
          <a:p>
            <a:pPr marL="473471" lvl="2" indent="-157824" algn="l">
              <a:lnSpc>
                <a:spcPts val="2763"/>
              </a:lnSpc>
              <a:buFont typeface="Arial"/>
              <a:buChar char="⚬"/>
            </a:pPr>
            <a:r>
              <a:rPr lang="en-US" sz="2558">
                <a:solidFill>
                  <a:srgbClr val="000000"/>
                </a:solidFill>
                <a:latin typeface="Arial"/>
                <a:ea typeface="Arial"/>
                <a:cs typeface="Arial"/>
                <a:sym typeface="Arial"/>
              </a:rPr>
              <a:t>All pollutants inside the pressure boundary will </a:t>
            </a:r>
          </a:p>
          <a:p>
            <a:pPr marL="473471" lvl="2" indent="-157824" algn="l">
              <a:lnSpc>
                <a:spcPts val="2763"/>
              </a:lnSpc>
            </a:pPr>
            <a:r>
              <a:rPr lang="en-US" sz="2558">
                <a:solidFill>
                  <a:srgbClr val="000000"/>
                </a:solidFill>
                <a:latin typeface="Arial"/>
                <a:ea typeface="Arial"/>
                <a:cs typeface="Arial"/>
                <a:sym typeface="Arial"/>
              </a:rPr>
              <a:t>eventually be dispersed over the entire area.</a:t>
            </a:r>
          </a:p>
          <a:p>
            <a:pPr marL="473471" lvl="2" indent="-157824" algn="l">
              <a:lnSpc>
                <a:spcPts val="2763"/>
              </a:lnSpc>
              <a:buFont typeface="Arial"/>
              <a:buChar char="⚬"/>
            </a:pPr>
            <a:r>
              <a:rPr lang="en-US" sz="2558">
                <a:solidFill>
                  <a:srgbClr val="000000"/>
                </a:solidFill>
                <a:latin typeface="Arial"/>
                <a:ea typeface="Arial"/>
                <a:cs typeface="Arial"/>
                <a:sym typeface="Arial"/>
              </a:rPr>
              <a:t>Altering a building or its mechanicals can have unexpected consequences.</a:t>
            </a:r>
          </a:p>
        </p:txBody>
      </p:sp>
      <p:sp>
        <p:nvSpPr>
          <p:cNvPr id="7" name="TextBox 7"/>
          <p:cNvSpPr txBox="1"/>
          <p:nvPr/>
        </p:nvSpPr>
        <p:spPr>
          <a:xfrm>
            <a:off x="2928915" y="318179"/>
            <a:ext cx="3881120" cy="410369"/>
          </a:xfrm>
          <a:prstGeom prst="rect">
            <a:avLst/>
          </a:prstGeom>
        </p:spPr>
        <p:txBody>
          <a:bodyPr lIns="0" tIns="0" rIns="0" bIns="0" rtlCol="0" anchor="t">
            <a:spAutoFit/>
          </a:bodyPr>
          <a:lstStyle/>
          <a:p>
            <a:pPr algn="ctr">
              <a:lnSpc>
                <a:spcPts val="3225"/>
              </a:lnSpc>
            </a:pPr>
            <a:r>
              <a:rPr lang="en-US" sz="2950" dirty="0">
                <a:solidFill>
                  <a:srgbClr val="0070C0"/>
                </a:solidFill>
                <a:latin typeface="Arial"/>
                <a:ea typeface="Arial"/>
                <a:cs typeface="Arial"/>
                <a:sym typeface="Arial"/>
              </a:rPr>
              <a:t>Summary</a:t>
            </a:r>
            <a:endParaRPr lang="en-US" sz="2950" dirty="0">
              <a:solidFill>
                <a:srgbClr val="0070C0"/>
              </a:solidFill>
              <a:latin typeface="Arial"/>
              <a:ea typeface="Arial"/>
              <a:cs typeface="Arial"/>
            </a:endParaRPr>
          </a:p>
        </p:txBody>
      </p:sp>
      <p:sp>
        <p:nvSpPr>
          <p:cNvPr id="9" name="Date Placeholder 8">
            <a:extLst>
              <a:ext uri="{FF2B5EF4-FFF2-40B4-BE49-F238E27FC236}">
                <a16:creationId xmlns:a16="http://schemas.microsoft.com/office/drawing/2014/main" id="{A579E9B1-31BE-4BAA-8BA3-A8CF3709341E}"/>
              </a:ext>
            </a:extLst>
          </p:cNvPr>
          <p:cNvSpPr>
            <a:spLocks noGrp="1"/>
          </p:cNvSpPr>
          <p:nvPr>
            <p:ph type="dt" sz="half" idx="10"/>
          </p:nvPr>
        </p:nvSpPr>
        <p:spPr/>
        <p:txBody>
          <a:bodyPr/>
          <a:lstStyle/>
          <a:p>
            <a:fld id="{EBECBA27-4EE3-4DE9-811E-5CB88FAB5883}" type="datetime1">
              <a:rPr lang="en-US" smtClean="0"/>
              <a:t>9/23/2025</a:t>
            </a:fld>
            <a:endParaRPr lang="en-US"/>
          </a:p>
        </p:txBody>
      </p:sp>
      <p:sp>
        <p:nvSpPr>
          <p:cNvPr id="13" name="Footer Placeholder 1">
            <a:extLst>
              <a:ext uri="{FF2B5EF4-FFF2-40B4-BE49-F238E27FC236}">
                <a16:creationId xmlns:a16="http://schemas.microsoft.com/office/drawing/2014/main" id="{6D12EB54-8441-2A01-8D36-15C7117F899A}"/>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5" name="Picture 14" descr="A group of people wearing hardhats&#10;&#10;AI-generated content may be incorrect.">
            <a:extLst>
              <a:ext uri="{FF2B5EF4-FFF2-40B4-BE49-F238E27FC236}">
                <a16:creationId xmlns:a16="http://schemas.microsoft.com/office/drawing/2014/main" id="{9C6D415D-190D-0EF8-627F-9DB9AD31491D}"/>
              </a:ext>
            </a:extLst>
          </p:cNvPr>
          <p:cNvPicPr>
            <a:picLocks noChangeAspect="1"/>
          </p:cNvPicPr>
          <p:nvPr/>
        </p:nvPicPr>
        <p:blipFill>
          <a:blip r:embed="rId3"/>
          <a:stretch>
            <a:fillRect/>
          </a:stretch>
        </p:blipFill>
        <p:spPr>
          <a:xfrm>
            <a:off x="8817020" y="298621"/>
            <a:ext cx="676836" cy="679081"/>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90106D33-F44E-DF46-2003-8D77EEFF2C38}"/>
              </a:ext>
            </a:extLst>
          </p:cNvPr>
          <p:cNvPicPr>
            <a:picLocks noChangeAspect="1"/>
          </p:cNvPicPr>
          <p:nvPr/>
        </p:nvPicPr>
        <p:blipFill>
          <a:blip r:embed="rId4"/>
          <a:stretch>
            <a:fillRect/>
          </a:stretch>
        </p:blipFill>
        <p:spPr>
          <a:xfrm>
            <a:off x="344444" y="296124"/>
            <a:ext cx="1680521" cy="519859"/>
          </a:xfrm>
          <a:prstGeom prst="rect">
            <a:avLst/>
          </a:prstGeom>
        </p:spPr>
      </p:pic>
      <p:sp>
        <p:nvSpPr>
          <p:cNvPr id="19" name="Rectangle 18">
            <a:extLst>
              <a:ext uri="{FF2B5EF4-FFF2-40B4-BE49-F238E27FC236}">
                <a16:creationId xmlns:a16="http://schemas.microsoft.com/office/drawing/2014/main" id="{C7A8DFF4-DE18-750A-AA62-5FE0DA2FEF84}"/>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1" name="Slide Number Placeholder 2">
            <a:extLst>
              <a:ext uri="{FF2B5EF4-FFF2-40B4-BE49-F238E27FC236}">
                <a16:creationId xmlns:a16="http://schemas.microsoft.com/office/drawing/2014/main" id="{CD2A8971-2DE4-E0CF-E3EF-373C946E4BB0}"/>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38</a:t>
            </a:fld>
            <a:endParaRPr lang="en-US" dirty="0">
              <a:solidFill>
                <a:schemeClr val="bg1"/>
              </a:solidFill>
              <a:latin typeface="Arial"/>
            </a:endParaRPr>
          </a:p>
        </p:txBody>
      </p:sp>
      <p:pic>
        <p:nvPicPr>
          <p:cNvPr id="23" name="Picture 22" descr="A black and white sign with black text&#10;&#10;AI-generated content may be incorrect.">
            <a:extLst>
              <a:ext uri="{FF2B5EF4-FFF2-40B4-BE49-F238E27FC236}">
                <a16:creationId xmlns:a16="http://schemas.microsoft.com/office/drawing/2014/main" id="{04A32089-E0E1-CEEB-1E39-107C1FB069B1}"/>
              </a:ext>
            </a:extLst>
          </p:cNvPr>
          <p:cNvPicPr>
            <a:picLocks noChangeAspect="1"/>
          </p:cNvPicPr>
          <p:nvPr/>
        </p:nvPicPr>
        <p:blipFill>
          <a:blip r:embed="rId5"/>
          <a:stretch>
            <a:fillRect/>
          </a:stretch>
        </p:blipFill>
        <p:spPr>
          <a:xfrm>
            <a:off x="7806659" y="6708273"/>
            <a:ext cx="422103" cy="418432"/>
          </a:xfrm>
          <a:prstGeom prst="rect">
            <a:avLst/>
          </a:prstGeom>
          <a:ln>
            <a:noFill/>
          </a:ln>
        </p:spPr>
      </p:pic>
      <p:pic>
        <p:nvPicPr>
          <p:cNvPr id="25" name="Picture 24" descr="A green text on a white background&#10;&#10;AI-generated content may be incorrect.">
            <a:extLst>
              <a:ext uri="{FF2B5EF4-FFF2-40B4-BE49-F238E27FC236}">
                <a16:creationId xmlns:a16="http://schemas.microsoft.com/office/drawing/2014/main" id="{A7977A30-57CC-20C7-6F29-ECA8F812BA39}"/>
              </a:ext>
            </a:extLst>
          </p:cNvPr>
          <p:cNvPicPr>
            <a:picLocks noChangeAspect="1"/>
          </p:cNvPicPr>
          <p:nvPr/>
        </p:nvPicPr>
        <p:blipFill>
          <a:blip r:embed="rId6"/>
          <a:stretch>
            <a:fillRect/>
          </a:stretch>
        </p:blipFill>
        <p:spPr>
          <a:xfrm>
            <a:off x="4170947" y="6731249"/>
            <a:ext cx="1149685" cy="285585"/>
          </a:xfrm>
          <a:prstGeom prst="rect">
            <a:avLst/>
          </a:prstGeom>
          <a:ln>
            <a:noFill/>
          </a:ln>
        </p:spPr>
      </p:pic>
      <p:pic>
        <p:nvPicPr>
          <p:cNvPr id="27" name="Picture 26" descr="A blue and grey logo&#10;&#10;AI-generated content may be incorrect.">
            <a:extLst>
              <a:ext uri="{FF2B5EF4-FFF2-40B4-BE49-F238E27FC236}">
                <a16:creationId xmlns:a16="http://schemas.microsoft.com/office/drawing/2014/main" id="{019FB949-BA3D-C2C2-3DB3-0E7A386B03FB}"/>
              </a:ext>
            </a:extLst>
          </p:cNvPr>
          <p:cNvPicPr>
            <a:picLocks noChangeAspect="1"/>
          </p:cNvPicPr>
          <p:nvPr/>
        </p:nvPicPr>
        <p:blipFill>
          <a:blip r:embed="rId7"/>
          <a:stretch>
            <a:fillRect/>
          </a:stretch>
        </p:blipFill>
        <p:spPr>
          <a:xfrm>
            <a:off x="549842" y="6734930"/>
            <a:ext cx="1276685" cy="365119"/>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30293" y="7065433"/>
            <a:ext cx="7589520" cy="204047"/>
          </a:xfrm>
          <a:prstGeom prst="rect">
            <a:avLst/>
          </a:prstGeom>
        </p:spPr>
        <p:txBody>
          <a:bodyPr lIns="0" tIns="0" rIns="0" bIns="0" rtlCol="0" anchor="t">
            <a:spAutoFit/>
          </a:bodyPr>
          <a:lstStyle/>
          <a:p>
            <a:pPr algn="l">
              <a:lnSpc>
                <a:spcPts val="1152"/>
              </a:lnSpc>
            </a:pPr>
            <a:r>
              <a:rPr lang="en-US" sz="1066">
                <a:solidFill>
                  <a:srgbClr val="FFFFFF"/>
                </a:solidFill>
                <a:latin typeface="Arial"/>
                <a:ea typeface="Arial"/>
                <a:cs typeface="Arial"/>
                <a:sym typeface="Arial"/>
              </a:rPr>
              <a:t>‹#› | WEATHERIZATION ASSISTANCE PROGRAM STANDARDIZED CURRICULUM – August 2010</a:t>
            </a:r>
          </a:p>
        </p:txBody>
      </p:sp>
      <p:sp>
        <p:nvSpPr>
          <p:cNvPr id="5" name="TextBox 5"/>
          <p:cNvSpPr txBox="1"/>
          <p:nvPr/>
        </p:nvSpPr>
        <p:spPr>
          <a:xfrm>
            <a:off x="5933440" y="7065433"/>
            <a:ext cx="3728720" cy="204047"/>
          </a:xfrm>
          <a:prstGeom prst="rect">
            <a:avLst/>
          </a:prstGeom>
        </p:spPr>
        <p:txBody>
          <a:bodyPr lIns="0" tIns="0" rIns="0" bIns="0" rtlCol="0" anchor="t">
            <a:spAutoFit/>
          </a:bodyPr>
          <a:lstStyle/>
          <a:p>
            <a:pPr algn="r">
              <a:lnSpc>
                <a:spcPts val="1152"/>
              </a:lnSpc>
            </a:pPr>
            <a:r>
              <a:rPr lang="en-US" sz="1066">
                <a:solidFill>
                  <a:srgbClr val="FFFFFF"/>
                </a:solidFill>
                <a:latin typeface="Arial"/>
                <a:ea typeface="Arial"/>
                <a:cs typeface="Arial"/>
                <a:sym typeface="Arial"/>
              </a:rPr>
              <a:t>eere.energy.gov</a:t>
            </a:r>
          </a:p>
        </p:txBody>
      </p:sp>
      <p:sp>
        <p:nvSpPr>
          <p:cNvPr id="6" name="TextBox 6"/>
          <p:cNvSpPr txBox="1"/>
          <p:nvPr/>
        </p:nvSpPr>
        <p:spPr>
          <a:xfrm>
            <a:off x="1799427" y="485741"/>
            <a:ext cx="6156960"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ea typeface="Arial"/>
                <a:cs typeface="Arial"/>
                <a:sym typeface="Arial"/>
              </a:rPr>
              <a:t>House as a System</a:t>
            </a:r>
            <a:endParaRPr lang="en-US"/>
          </a:p>
        </p:txBody>
      </p:sp>
      <p:sp>
        <p:nvSpPr>
          <p:cNvPr id="7" name="Freeform 7"/>
          <p:cNvSpPr/>
          <p:nvPr/>
        </p:nvSpPr>
        <p:spPr>
          <a:xfrm>
            <a:off x="3007360" y="6021059"/>
            <a:ext cx="325088" cy="243840"/>
          </a:xfrm>
          <a:custGeom>
            <a:avLst/>
            <a:gdLst/>
            <a:ahLst/>
            <a:cxnLst/>
            <a:rect l="l" t="t" r="r" b="b"/>
            <a:pathLst>
              <a:path w="325088" h="243840">
                <a:moveTo>
                  <a:pt x="0" y="0"/>
                </a:moveTo>
                <a:lnTo>
                  <a:pt x="325088" y="0"/>
                </a:lnTo>
                <a:lnTo>
                  <a:pt x="325088" y="243840"/>
                </a:lnTo>
                <a:lnTo>
                  <a:pt x="0" y="2438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8"/>
          <p:cNvGrpSpPr/>
          <p:nvPr/>
        </p:nvGrpSpPr>
        <p:grpSpPr>
          <a:xfrm>
            <a:off x="4511956" y="1499952"/>
            <a:ext cx="4064000" cy="4714240"/>
            <a:chOff x="0" y="0"/>
            <a:chExt cx="5418667" cy="6285653"/>
          </a:xfrm>
        </p:grpSpPr>
        <p:sp>
          <p:nvSpPr>
            <p:cNvPr id="9" name="Freeform 9"/>
            <p:cNvSpPr/>
            <p:nvPr/>
          </p:nvSpPr>
          <p:spPr>
            <a:xfrm>
              <a:off x="0" y="0"/>
              <a:ext cx="5418709" cy="6285611"/>
            </a:xfrm>
            <a:custGeom>
              <a:avLst/>
              <a:gdLst/>
              <a:ahLst/>
              <a:cxnLst/>
              <a:rect l="l" t="t" r="r" b="b"/>
              <a:pathLst>
                <a:path w="5418709" h="6285611">
                  <a:moveTo>
                    <a:pt x="0" y="0"/>
                  </a:moveTo>
                  <a:lnTo>
                    <a:pt x="5418709" y="0"/>
                  </a:lnTo>
                  <a:lnTo>
                    <a:pt x="5418709" y="6285611"/>
                  </a:lnTo>
                  <a:lnTo>
                    <a:pt x="0" y="6285611"/>
                  </a:lnTo>
                  <a:lnTo>
                    <a:pt x="0" y="0"/>
                  </a:lnTo>
                  <a:close/>
                </a:path>
              </a:pathLst>
            </a:custGeom>
            <a:blipFill>
              <a:blip r:embed="rId5"/>
              <a:stretch>
                <a:fillRect l="-32" r="-31"/>
              </a:stretch>
            </a:blipFill>
          </p:spPr>
        </p:sp>
      </p:grpSp>
      <p:grpSp>
        <p:nvGrpSpPr>
          <p:cNvPr id="10" name="Group 10"/>
          <p:cNvGrpSpPr/>
          <p:nvPr/>
        </p:nvGrpSpPr>
        <p:grpSpPr>
          <a:xfrm>
            <a:off x="1655428" y="1943450"/>
            <a:ext cx="5608320" cy="568960"/>
            <a:chOff x="0" y="0"/>
            <a:chExt cx="7477760" cy="758613"/>
          </a:xfrm>
        </p:grpSpPr>
        <p:sp>
          <p:nvSpPr>
            <p:cNvPr id="11" name="Freeform 11"/>
            <p:cNvSpPr/>
            <p:nvPr/>
          </p:nvSpPr>
          <p:spPr>
            <a:xfrm>
              <a:off x="0" y="0"/>
              <a:ext cx="7477760" cy="758571"/>
            </a:xfrm>
            <a:custGeom>
              <a:avLst/>
              <a:gdLst/>
              <a:ahLst/>
              <a:cxnLst/>
              <a:rect l="l" t="t" r="r" b="b"/>
              <a:pathLst>
                <a:path w="7477760" h="758571">
                  <a:moveTo>
                    <a:pt x="0" y="0"/>
                  </a:moveTo>
                  <a:lnTo>
                    <a:pt x="7477760" y="0"/>
                  </a:lnTo>
                  <a:lnTo>
                    <a:pt x="7477760" y="758571"/>
                  </a:lnTo>
                  <a:lnTo>
                    <a:pt x="0" y="758571"/>
                  </a:lnTo>
                  <a:lnTo>
                    <a:pt x="0" y="0"/>
                  </a:lnTo>
                  <a:close/>
                </a:path>
              </a:pathLst>
            </a:custGeom>
            <a:blipFill>
              <a:blip r:embed="rId6"/>
              <a:stretch>
                <a:fillRect t="-206" b="-211"/>
              </a:stretch>
            </a:blipFill>
          </p:spPr>
        </p:sp>
      </p:grpSp>
      <p:sp>
        <p:nvSpPr>
          <p:cNvPr id="12" name="Freeform 12"/>
          <p:cNvSpPr/>
          <p:nvPr/>
        </p:nvSpPr>
        <p:spPr>
          <a:xfrm>
            <a:off x="8645981" y="4145280"/>
            <a:ext cx="325088" cy="243840"/>
          </a:xfrm>
          <a:custGeom>
            <a:avLst/>
            <a:gdLst/>
            <a:ahLst/>
            <a:cxnLst/>
            <a:rect l="l" t="t" r="r" b="b"/>
            <a:pathLst>
              <a:path w="325088" h="243840">
                <a:moveTo>
                  <a:pt x="0" y="0"/>
                </a:moveTo>
                <a:lnTo>
                  <a:pt x="325088" y="0"/>
                </a:lnTo>
                <a:lnTo>
                  <a:pt x="325088" y="243840"/>
                </a:lnTo>
                <a:lnTo>
                  <a:pt x="0" y="2438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3" name="Group 13"/>
          <p:cNvGrpSpPr/>
          <p:nvPr/>
        </p:nvGrpSpPr>
        <p:grpSpPr>
          <a:xfrm rot="1148018">
            <a:off x="8103603" y="4140518"/>
            <a:ext cx="536476" cy="9525"/>
            <a:chOff x="0" y="0"/>
            <a:chExt cx="715301" cy="12700"/>
          </a:xfrm>
        </p:grpSpPr>
        <p:sp>
          <p:nvSpPr>
            <p:cNvPr id="14" name="Freeform 14"/>
            <p:cNvSpPr/>
            <p:nvPr/>
          </p:nvSpPr>
          <p:spPr>
            <a:xfrm>
              <a:off x="0" y="0"/>
              <a:ext cx="715264" cy="12700"/>
            </a:xfrm>
            <a:custGeom>
              <a:avLst/>
              <a:gdLst/>
              <a:ahLst/>
              <a:cxnLst/>
              <a:rect l="l" t="t" r="r" b="b"/>
              <a:pathLst>
                <a:path w="715264" h="12700">
                  <a:moveTo>
                    <a:pt x="6350" y="0"/>
                  </a:moveTo>
                  <a:lnTo>
                    <a:pt x="708914" y="0"/>
                  </a:lnTo>
                  <a:cubicBezTo>
                    <a:pt x="712470" y="0"/>
                    <a:pt x="715264" y="2794"/>
                    <a:pt x="715264" y="6350"/>
                  </a:cubicBezTo>
                  <a:cubicBezTo>
                    <a:pt x="715264" y="9906"/>
                    <a:pt x="712470" y="12700"/>
                    <a:pt x="708914" y="12700"/>
                  </a:cubicBezTo>
                  <a:lnTo>
                    <a:pt x="6350" y="12700"/>
                  </a:lnTo>
                  <a:cubicBezTo>
                    <a:pt x="2794" y="12700"/>
                    <a:pt x="0" y="9906"/>
                    <a:pt x="0" y="6350"/>
                  </a:cubicBezTo>
                  <a:cubicBezTo>
                    <a:pt x="0" y="2794"/>
                    <a:pt x="2794" y="0"/>
                    <a:pt x="6350" y="0"/>
                  </a:cubicBezTo>
                  <a:close/>
                </a:path>
              </a:pathLst>
            </a:custGeom>
            <a:solidFill>
              <a:srgbClr val="000000"/>
            </a:solidFill>
          </p:spPr>
        </p:sp>
      </p:grpSp>
      <p:grpSp>
        <p:nvGrpSpPr>
          <p:cNvPr id="15" name="Group 15"/>
          <p:cNvGrpSpPr/>
          <p:nvPr/>
        </p:nvGrpSpPr>
        <p:grpSpPr>
          <a:xfrm>
            <a:off x="1449618" y="3196019"/>
            <a:ext cx="1137920" cy="1788160"/>
            <a:chOff x="0" y="0"/>
            <a:chExt cx="1517227" cy="2384213"/>
          </a:xfrm>
        </p:grpSpPr>
        <p:sp>
          <p:nvSpPr>
            <p:cNvPr id="16" name="Freeform 16"/>
            <p:cNvSpPr/>
            <p:nvPr/>
          </p:nvSpPr>
          <p:spPr>
            <a:xfrm>
              <a:off x="0" y="0"/>
              <a:ext cx="1517269" cy="2384171"/>
            </a:xfrm>
            <a:custGeom>
              <a:avLst/>
              <a:gdLst/>
              <a:ahLst/>
              <a:cxnLst/>
              <a:rect l="l" t="t" r="r" b="b"/>
              <a:pathLst>
                <a:path w="1517269" h="2384171">
                  <a:moveTo>
                    <a:pt x="0" y="0"/>
                  </a:moveTo>
                  <a:lnTo>
                    <a:pt x="1517269" y="0"/>
                  </a:lnTo>
                  <a:lnTo>
                    <a:pt x="1517269" y="2384171"/>
                  </a:lnTo>
                  <a:lnTo>
                    <a:pt x="0" y="2384171"/>
                  </a:lnTo>
                  <a:lnTo>
                    <a:pt x="0" y="0"/>
                  </a:lnTo>
                  <a:close/>
                </a:path>
              </a:pathLst>
            </a:custGeom>
            <a:blipFill>
              <a:blip r:embed="rId7"/>
              <a:stretch>
                <a:fillRect l="-151" r="-149" b="-1"/>
              </a:stretch>
            </a:blipFill>
          </p:spPr>
        </p:sp>
      </p:grpSp>
      <p:sp>
        <p:nvSpPr>
          <p:cNvPr id="18" name="Date Placeholder 17">
            <a:extLst>
              <a:ext uri="{FF2B5EF4-FFF2-40B4-BE49-F238E27FC236}">
                <a16:creationId xmlns:a16="http://schemas.microsoft.com/office/drawing/2014/main" id="{B00799C9-A962-4FAE-AD22-86A5E60711FC}"/>
              </a:ext>
            </a:extLst>
          </p:cNvPr>
          <p:cNvSpPr>
            <a:spLocks noGrp="1"/>
          </p:cNvSpPr>
          <p:nvPr>
            <p:ph type="dt" sz="half" idx="10"/>
          </p:nvPr>
        </p:nvSpPr>
        <p:spPr/>
        <p:txBody>
          <a:bodyPr/>
          <a:lstStyle/>
          <a:p>
            <a:fld id="{3298F5C4-01A9-4A8D-8FAA-F7CA74ECBA6E}" type="datetime1">
              <a:rPr lang="en-US" smtClean="0"/>
              <a:t>9/23/2025</a:t>
            </a:fld>
            <a:endParaRPr lang="en-US"/>
          </a:p>
        </p:txBody>
      </p:sp>
      <p:sp>
        <p:nvSpPr>
          <p:cNvPr id="21" name="Footer Placeholder 1">
            <a:extLst>
              <a:ext uri="{FF2B5EF4-FFF2-40B4-BE49-F238E27FC236}">
                <a16:creationId xmlns:a16="http://schemas.microsoft.com/office/drawing/2014/main" id="{EB6A70ED-990F-6264-CB6F-89E6EC656548}"/>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2" name="Picture 21" descr="A group of people wearing hardhats&#10;&#10;AI-generated content may be incorrect.">
            <a:extLst>
              <a:ext uri="{FF2B5EF4-FFF2-40B4-BE49-F238E27FC236}">
                <a16:creationId xmlns:a16="http://schemas.microsoft.com/office/drawing/2014/main" id="{5F46657B-BC7B-F9B1-DA26-0A0335DB71B0}"/>
              </a:ext>
            </a:extLst>
          </p:cNvPr>
          <p:cNvPicPr>
            <a:picLocks noChangeAspect="1"/>
          </p:cNvPicPr>
          <p:nvPr/>
        </p:nvPicPr>
        <p:blipFill>
          <a:blip r:embed="rId8"/>
          <a:stretch>
            <a:fillRect/>
          </a:stretch>
        </p:blipFill>
        <p:spPr>
          <a:xfrm>
            <a:off x="8817020" y="298621"/>
            <a:ext cx="676836" cy="679081"/>
          </a:xfrm>
          <a:prstGeom prst="rect">
            <a:avLst/>
          </a:prstGeom>
          <a:ln>
            <a:noFill/>
          </a:ln>
        </p:spPr>
      </p:pic>
      <p:pic>
        <p:nvPicPr>
          <p:cNvPr id="23" name="Picture 22" descr="A green text on a black background&#10;&#10;AI-generated content may be incorrect.">
            <a:extLst>
              <a:ext uri="{FF2B5EF4-FFF2-40B4-BE49-F238E27FC236}">
                <a16:creationId xmlns:a16="http://schemas.microsoft.com/office/drawing/2014/main" id="{60EC0CB4-2A0D-A5C7-55A6-C92A2EE7E240}"/>
              </a:ext>
            </a:extLst>
          </p:cNvPr>
          <p:cNvPicPr>
            <a:picLocks noChangeAspect="1"/>
          </p:cNvPicPr>
          <p:nvPr/>
        </p:nvPicPr>
        <p:blipFill>
          <a:blip r:embed="rId9"/>
          <a:stretch>
            <a:fillRect/>
          </a:stretch>
        </p:blipFill>
        <p:spPr>
          <a:xfrm>
            <a:off x="344444" y="296124"/>
            <a:ext cx="1680521" cy="519859"/>
          </a:xfrm>
          <a:prstGeom prst="rect">
            <a:avLst/>
          </a:prstGeom>
        </p:spPr>
      </p:pic>
      <p:sp>
        <p:nvSpPr>
          <p:cNvPr id="24" name="Rectangle 23">
            <a:extLst>
              <a:ext uri="{FF2B5EF4-FFF2-40B4-BE49-F238E27FC236}">
                <a16:creationId xmlns:a16="http://schemas.microsoft.com/office/drawing/2014/main" id="{2D76AC96-F459-4BBE-A38D-227308FBF099}"/>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5" name="Slide Number Placeholder 2">
            <a:extLst>
              <a:ext uri="{FF2B5EF4-FFF2-40B4-BE49-F238E27FC236}">
                <a16:creationId xmlns:a16="http://schemas.microsoft.com/office/drawing/2014/main" id="{06F464AC-9FA2-6DB3-0BF7-804D34A30180}"/>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4</a:t>
            </a:fld>
            <a:endParaRPr lang="en-US" dirty="0">
              <a:solidFill>
                <a:schemeClr val="bg1"/>
              </a:solidFill>
              <a:latin typeface="Arial"/>
            </a:endParaRPr>
          </a:p>
        </p:txBody>
      </p:sp>
      <p:pic>
        <p:nvPicPr>
          <p:cNvPr id="26" name="Picture 25" descr="A black and white sign with black text&#10;&#10;AI-generated content may be incorrect.">
            <a:extLst>
              <a:ext uri="{FF2B5EF4-FFF2-40B4-BE49-F238E27FC236}">
                <a16:creationId xmlns:a16="http://schemas.microsoft.com/office/drawing/2014/main" id="{F7A249E2-C1FF-B2EC-E8EE-8A8A0486BDB7}"/>
              </a:ext>
            </a:extLst>
          </p:cNvPr>
          <p:cNvPicPr>
            <a:picLocks noChangeAspect="1"/>
          </p:cNvPicPr>
          <p:nvPr/>
        </p:nvPicPr>
        <p:blipFill>
          <a:blip r:embed="rId10"/>
          <a:stretch>
            <a:fillRect/>
          </a:stretch>
        </p:blipFill>
        <p:spPr>
          <a:xfrm>
            <a:off x="7806659" y="6708273"/>
            <a:ext cx="422103" cy="418432"/>
          </a:xfrm>
          <a:prstGeom prst="rect">
            <a:avLst/>
          </a:prstGeom>
          <a:ln>
            <a:noFill/>
          </a:ln>
        </p:spPr>
      </p:pic>
      <p:pic>
        <p:nvPicPr>
          <p:cNvPr id="27" name="Picture 26" descr="A green text on a white background&#10;&#10;AI-generated content may be incorrect.">
            <a:extLst>
              <a:ext uri="{FF2B5EF4-FFF2-40B4-BE49-F238E27FC236}">
                <a16:creationId xmlns:a16="http://schemas.microsoft.com/office/drawing/2014/main" id="{26BADC10-A977-20F2-451A-0BE221CB240B}"/>
              </a:ext>
            </a:extLst>
          </p:cNvPr>
          <p:cNvPicPr>
            <a:picLocks noChangeAspect="1"/>
          </p:cNvPicPr>
          <p:nvPr/>
        </p:nvPicPr>
        <p:blipFill>
          <a:blip r:embed="rId11"/>
          <a:stretch>
            <a:fillRect/>
          </a:stretch>
        </p:blipFill>
        <p:spPr>
          <a:xfrm>
            <a:off x="4170947" y="6731249"/>
            <a:ext cx="1149685" cy="285585"/>
          </a:xfrm>
          <a:prstGeom prst="rect">
            <a:avLst/>
          </a:prstGeom>
          <a:ln>
            <a:noFill/>
          </a:ln>
        </p:spPr>
      </p:pic>
      <p:pic>
        <p:nvPicPr>
          <p:cNvPr id="28" name="Picture 27" descr="A blue and grey logo&#10;&#10;AI-generated content may be incorrect.">
            <a:extLst>
              <a:ext uri="{FF2B5EF4-FFF2-40B4-BE49-F238E27FC236}">
                <a16:creationId xmlns:a16="http://schemas.microsoft.com/office/drawing/2014/main" id="{EF79DF37-8CBB-FC4B-0071-A390D92D79EB}"/>
              </a:ext>
            </a:extLst>
          </p:cNvPr>
          <p:cNvPicPr>
            <a:picLocks noChangeAspect="1"/>
          </p:cNvPicPr>
          <p:nvPr/>
        </p:nvPicPr>
        <p:blipFill>
          <a:blip r:embed="rId12"/>
          <a:stretch>
            <a:fillRect/>
          </a:stretch>
        </p:blipFill>
        <p:spPr>
          <a:xfrm>
            <a:off x="549842" y="6734930"/>
            <a:ext cx="1276685" cy="365119"/>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30293" y="7065433"/>
            <a:ext cx="7589520" cy="204047"/>
          </a:xfrm>
          <a:prstGeom prst="rect">
            <a:avLst/>
          </a:prstGeom>
        </p:spPr>
        <p:txBody>
          <a:bodyPr lIns="0" tIns="0" rIns="0" bIns="0" rtlCol="0" anchor="t">
            <a:spAutoFit/>
          </a:bodyPr>
          <a:lstStyle/>
          <a:p>
            <a:pPr algn="l">
              <a:lnSpc>
                <a:spcPts val="1152"/>
              </a:lnSpc>
            </a:pPr>
            <a:r>
              <a:rPr lang="en-US" sz="1066">
                <a:solidFill>
                  <a:srgbClr val="FFFFFF"/>
                </a:solidFill>
                <a:latin typeface="Arial"/>
                <a:ea typeface="Arial"/>
                <a:cs typeface="Arial"/>
                <a:sym typeface="Arial"/>
              </a:rPr>
              <a:t>‹#› | WEATHERIZATION ASSISTANCE PROGRAM STANDARDIZED CURRICULUM – August 2010</a:t>
            </a:r>
          </a:p>
        </p:txBody>
      </p:sp>
      <p:sp>
        <p:nvSpPr>
          <p:cNvPr id="5" name="TextBox 5"/>
          <p:cNvSpPr txBox="1"/>
          <p:nvPr/>
        </p:nvSpPr>
        <p:spPr>
          <a:xfrm>
            <a:off x="5933440" y="7065433"/>
            <a:ext cx="3728720" cy="204047"/>
          </a:xfrm>
          <a:prstGeom prst="rect">
            <a:avLst/>
          </a:prstGeom>
        </p:spPr>
        <p:txBody>
          <a:bodyPr lIns="0" tIns="0" rIns="0" bIns="0" rtlCol="0" anchor="t">
            <a:spAutoFit/>
          </a:bodyPr>
          <a:lstStyle/>
          <a:p>
            <a:pPr algn="r">
              <a:lnSpc>
                <a:spcPts val="1152"/>
              </a:lnSpc>
            </a:pPr>
            <a:r>
              <a:rPr lang="en-US" sz="1066">
                <a:solidFill>
                  <a:srgbClr val="FFFFFF"/>
                </a:solidFill>
                <a:latin typeface="Arial"/>
                <a:ea typeface="Arial"/>
                <a:cs typeface="Arial"/>
                <a:sym typeface="Arial"/>
              </a:rPr>
              <a:t>eere.energy.gov</a:t>
            </a:r>
          </a:p>
        </p:txBody>
      </p:sp>
      <p:sp>
        <p:nvSpPr>
          <p:cNvPr id="6" name="TextBox 6"/>
          <p:cNvSpPr txBox="1"/>
          <p:nvPr/>
        </p:nvSpPr>
        <p:spPr>
          <a:xfrm>
            <a:off x="759688" y="335592"/>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ea typeface="Arial"/>
                <a:cs typeface="Arial"/>
                <a:sym typeface="Arial"/>
              </a:rPr>
              <a:t>Examples - House as a System</a:t>
            </a:r>
            <a:endParaRPr lang="en-US"/>
          </a:p>
        </p:txBody>
      </p:sp>
      <p:grpSp>
        <p:nvGrpSpPr>
          <p:cNvPr id="7" name="Group 7"/>
          <p:cNvGrpSpPr/>
          <p:nvPr/>
        </p:nvGrpSpPr>
        <p:grpSpPr>
          <a:xfrm>
            <a:off x="453813" y="1835573"/>
            <a:ext cx="4158827" cy="2831253"/>
            <a:chOff x="0" y="0"/>
            <a:chExt cx="5545103" cy="3775004"/>
          </a:xfrm>
        </p:grpSpPr>
        <p:sp>
          <p:nvSpPr>
            <p:cNvPr id="8" name="Freeform 8" descr="Montgomery AL Attic Insulation Voids 01-lo res"/>
            <p:cNvSpPr/>
            <p:nvPr/>
          </p:nvSpPr>
          <p:spPr>
            <a:xfrm>
              <a:off x="0" y="0"/>
              <a:ext cx="5545074" cy="3774948"/>
            </a:xfrm>
            <a:custGeom>
              <a:avLst/>
              <a:gdLst/>
              <a:ahLst/>
              <a:cxnLst/>
              <a:rect l="l" t="t" r="r" b="b"/>
              <a:pathLst>
                <a:path w="5545074" h="3774948">
                  <a:moveTo>
                    <a:pt x="0" y="0"/>
                  </a:moveTo>
                  <a:lnTo>
                    <a:pt x="5545074" y="0"/>
                  </a:lnTo>
                  <a:lnTo>
                    <a:pt x="5545074" y="3774948"/>
                  </a:lnTo>
                  <a:lnTo>
                    <a:pt x="0" y="3774948"/>
                  </a:lnTo>
                  <a:lnTo>
                    <a:pt x="0" y="0"/>
                  </a:lnTo>
                  <a:close/>
                </a:path>
              </a:pathLst>
            </a:custGeom>
            <a:blipFill>
              <a:blip r:embed="rId3"/>
              <a:stretch>
                <a:fillRect l="-428" r="-428" b="-1"/>
              </a:stretch>
            </a:blipFill>
          </p:spPr>
        </p:sp>
      </p:grpSp>
      <p:sp>
        <p:nvSpPr>
          <p:cNvPr id="9" name="TextBox 9"/>
          <p:cNvSpPr txBox="1"/>
          <p:nvPr/>
        </p:nvSpPr>
        <p:spPr>
          <a:xfrm>
            <a:off x="579120" y="4908550"/>
            <a:ext cx="3881120" cy="491490"/>
          </a:xfrm>
          <a:prstGeom prst="rect">
            <a:avLst/>
          </a:prstGeom>
        </p:spPr>
        <p:txBody>
          <a:bodyPr lIns="0" tIns="0" rIns="0" bIns="0" rtlCol="0" anchor="t">
            <a:spAutoFit/>
          </a:bodyPr>
          <a:lstStyle/>
          <a:p>
            <a:pPr algn="ctr">
              <a:lnSpc>
                <a:spcPts val="3070"/>
              </a:lnSpc>
            </a:pPr>
            <a:r>
              <a:rPr lang="en-US" sz="2558">
                <a:solidFill>
                  <a:srgbClr val="000000"/>
                </a:solidFill>
                <a:latin typeface="Arial"/>
                <a:ea typeface="Arial"/>
                <a:cs typeface="Arial"/>
                <a:sym typeface="Arial"/>
              </a:rPr>
              <a:t>An uninsulated attic ...</a:t>
            </a:r>
          </a:p>
        </p:txBody>
      </p:sp>
      <p:sp>
        <p:nvSpPr>
          <p:cNvPr id="10" name="TextBox 10"/>
          <p:cNvSpPr txBox="1"/>
          <p:nvPr/>
        </p:nvSpPr>
        <p:spPr>
          <a:xfrm>
            <a:off x="5212080" y="4908550"/>
            <a:ext cx="3881120" cy="1283970"/>
          </a:xfrm>
          <a:prstGeom prst="rect">
            <a:avLst/>
          </a:prstGeom>
        </p:spPr>
        <p:txBody>
          <a:bodyPr lIns="0" tIns="0" rIns="0" bIns="0" rtlCol="0" anchor="t">
            <a:spAutoFit/>
          </a:bodyPr>
          <a:lstStyle/>
          <a:p>
            <a:pPr algn="ctr">
              <a:lnSpc>
                <a:spcPts val="3070"/>
              </a:lnSpc>
            </a:pPr>
            <a:r>
              <a:rPr lang="en-US" sz="2558">
                <a:solidFill>
                  <a:srgbClr val="000000"/>
                </a:solidFill>
                <a:latin typeface="Arial"/>
                <a:ea typeface="Arial"/>
                <a:cs typeface="Arial"/>
                <a:sym typeface="Arial"/>
              </a:rPr>
              <a:t>Makes the heating </a:t>
            </a:r>
          </a:p>
          <a:p>
            <a:pPr algn="ctr">
              <a:lnSpc>
                <a:spcPts val="3070"/>
              </a:lnSpc>
            </a:pPr>
            <a:r>
              <a:rPr lang="en-US" sz="2558">
                <a:solidFill>
                  <a:srgbClr val="000000"/>
                </a:solidFill>
                <a:latin typeface="Arial"/>
                <a:ea typeface="Arial"/>
                <a:cs typeface="Arial"/>
                <a:sym typeface="Arial"/>
              </a:rPr>
              <a:t>and cooling system work harder than necessary.</a:t>
            </a:r>
          </a:p>
        </p:txBody>
      </p:sp>
      <p:grpSp>
        <p:nvGrpSpPr>
          <p:cNvPr id="11" name="Group 11"/>
          <p:cNvGrpSpPr/>
          <p:nvPr/>
        </p:nvGrpSpPr>
        <p:grpSpPr>
          <a:xfrm>
            <a:off x="5086773" y="1849120"/>
            <a:ext cx="4131733" cy="2805854"/>
            <a:chOff x="0" y="0"/>
            <a:chExt cx="5508977" cy="3741139"/>
          </a:xfrm>
        </p:grpSpPr>
        <p:sp>
          <p:nvSpPr>
            <p:cNvPr id="12" name="Freeform 12" descr="Photo of opened residential furnace."/>
            <p:cNvSpPr/>
            <p:nvPr/>
          </p:nvSpPr>
          <p:spPr>
            <a:xfrm>
              <a:off x="0" y="0"/>
              <a:ext cx="5509006" cy="3741166"/>
            </a:xfrm>
            <a:custGeom>
              <a:avLst/>
              <a:gdLst/>
              <a:ahLst/>
              <a:cxnLst/>
              <a:rect l="l" t="t" r="r" b="b"/>
              <a:pathLst>
                <a:path w="5509006" h="3741166">
                  <a:moveTo>
                    <a:pt x="0" y="0"/>
                  </a:moveTo>
                  <a:lnTo>
                    <a:pt x="5509006" y="0"/>
                  </a:lnTo>
                  <a:lnTo>
                    <a:pt x="5509006" y="3741166"/>
                  </a:lnTo>
                  <a:lnTo>
                    <a:pt x="0" y="3741166"/>
                  </a:lnTo>
                  <a:lnTo>
                    <a:pt x="0" y="0"/>
                  </a:lnTo>
                  <a:close/>
                </a:path>
              </a:pathLst>
            </a:custGeom>
            <a:blipFill>
              <a:blip r:embed="rId4"/>
              <a:stretch>
                <a:fillRect l="-1500" r="-1499"/>
              </a:stretch>
            </a:blipFill>
          </p:spPr>
        </p:sp>
      </p:grpSp>
      <p:sp>
        <p:nvSpPr>
          <p:cNvPr id="14" name="Date Placeholder 13">
            <a:extLst>
              <a:ext uri="{FF2B5EF4-FFF2-40B4-BE49-F238E27FC236}">
                <a16:creationId xmlns:a16="http://schemas.microsoft.com/office/drawing/2014/main" id="{179CF0DE-5ECF-4078-8BF0-A75254961243}"/>
              </a:ext>
            </a:extLst>
          </p:cNvPr>
          <p:cNvSpPr>
            <a:spLocks noGrp="1"/>
          </p:cNvSpPr>
          <p:nvPr>
            <p:ph type="dt" sz="half" idx="10"/>
          </p:nvPr>
        </p:nvSpPr>
        <p:spPr/>
        <p:txBody>
          <a:bodyPr/>
          <a:lstStyle/>
          <a:p>
            <a:fld id="{4D03FC1B-8C89-43C6-904F-11058A6F8CB8}" type="datetime1">
              <a:rPr lang="en-US" smtClean="0"/>
              <a:t>9/23/2025</a:t>
            </a:fld>
            <a:endParaRPr lang="en-US"/>
          </a:p>
        </p:txBody>
      </p:sp>
      <p:sp>
        <p:nvSpPr>
          <p:cNvPr id="17" name="Footer Placeholder 1">
            <a:extLst>
              <a:ext uri="{FF2B5EF4-FFF2-40B4-BE49-F238E27FC236}">
                <a16:creationId xmlns:a16="http://schemas.microsoft.com/office/drawing/2014/main" id="{BC0DBED9-DE09-697E-FD9C-DF5E02B75B0B}"/>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8" name="Picture 17" descr="A group of people wearing hardhats&#10;&#10;AI-generated content may be incorrect.">
            <a:extLst>
              <a:ext uri="{FF2B5EF4-FFF2-40B4-BE49-F238E27FC236}">
                <a16:creationId xmlns:a16="http://schemas.microsoft.com/office/drawing/2014/main" id="{78B52EA5-19A8-B481-950B-42E047859FE8}"/>
              </a:ext>
            </a:extLst>
          </p:cNvPr>
          <p:cNvPicPr>
            <a:picLocks noChangeAspect="1"/>
          </p:cNvPicPr>
          <p:nvPr/>
        </p:nvPicPr>
        <p:blipFill>
          <a:blip r:embed="rId5"/>
          <a:stretch>
            <a:fillRect/>
          </a:stretch>
        </p:blipFill>
        <p:spPr>
          <a:xfrm>
            <a:off x="8817020" y="298621"/>
            <a:ext cx="676836" cy="679081"/>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83C7E309-7A92-2970-17B7-A88C76B1F7C0}"/>
              </a:ext>
            </a:extLst>
          </p:cNvPr>
          <p:cNvPicPr>
            <a:picLocks noChangeAspect="1"/>
          </p:cNvPicPr>
          <p:nvPr/>
        </p:nvPicPr>
        <p:blipFill>
          <a:blip r:embed="rId6"/>
          <a:stretch>
            <a:fillRect/>
          </a:stretch>
        </p:blipFill>
        <p:spPr>
          <a:xfrm>
            <a:off x="344444" y="296124"/>
            <a:ext cx="1680521" cy="519859"/>
          </a:xfrm>
          <a:prstGeom prst="rect">
            <a:avLst/>
          </a:prstGeom>
        </p:spPr>
      </p:pic>
      <p:sp>
        <p:nvSpPr>
          <p:cNvPr id="20" name="Rectangle 19">
            <a:extLst>
              <a:ext uri="{FF2B5EF4-FFF2-40B4-BE49-F238E27FC236}">
                <a16:creationId xmlns:a16="http://schemas.microsoft.com/office/drawing/2014/main" id="{BDFD48D4-572A-D33E-CA5F-7336D454FB02}"/>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1" name="Slide Number Placeholder 2">
            <a:extLst>
              <a:ext uri="{FF2B5EF4-FFF2-40B4-BE49-F238E27FC236}">
                <a16:creationId xmlns:a16="http://schemas.microsoft.com/office/drawing/2014/main" id="{9EE4D0ED-ECA9-6DA9-7D62-4DD38EB4C04D}"/>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5</a:t>
            </a:fld>
            <a:endParaRPr lang="en-US" dirty="0">
              <a:solidFill>
                <a:schemeClr val="bg1"/>
              </a:solidFill>
              <a:latin typeface="Arial"/>
            </a:endParaRPr>
          </a:p>
        </p:txBody>
      </p:sp>
      <p:pic>
        <p:nvPicPr>
          <p:cNvPr id="22" name="Picture 21" descr="A black and white sign with black text&#10;&#10;AI-generated content may be incorrect.">
            <a:extLst>
              <a:ext uri="{FF2B5EF4-FFF2-40B4-BE49-F238E27FC236}">
                <a16:creationId xmlns:a16="http://schemas.microsoft.com/office/drawing/2014/main" id="{3217E180-D54E-3256-212A-28AEF4CE5D40}"/>
              </a:ext>
            </a:extLst>
          </p:cNvPr>
          <p:cNvPicPr>
            <a:picLocks noChangeAspect="1"/>
          </p:cNvPicPr>
          <p:nvPr/>
        </p:nvPicPr>
        <p:blipFill>
          <a:blip r:embed="rId7"/>
          <a:stretch>
            <a:fillRect/>
          </a:stretch>
        </p:blipFill>
        <p:spPr>
          <a:xfrm>
            <a:off x="7806659" y="6708273"/>
            <a:ext cx="422103" cy="418432"/>
          </a:xfrm>
          <a:prstGeom prst="rect">
            <a:avLst/>
          </a:prstGeom>
          <a:ln>
            <a:noFill/>
          </a:ln>
        </p:spPr>
      </p:pic>
      <p:pic>
        <p:nvPicPr>
          <p:cNvPr id="23" name="Picture 22" descr="A green text on a white background&#10;&#10;AI-generated content may be incorrect.">
            <a:extLst>
              <a:ext uri="{FF2B5EF4-FFF2-40B4-BE49-F238E27FC236}">
                <a16:creationId xmlns:a16="http://schemas.microsoft.com/office/drawing/2014/main" id="{A994DB81-345F-FE23-2F02-666C22096357}"/>
              </a:ext>
            </a:extLst>
          </p:cNvPr>
          <p:cNvPicPr>
            <a:picLocks noChangeAspect="1"/>
          </p:cNvPicPr>
          <p:nvPr/>
        </p:nvPicPr>
        <p:blipFill>
          <a:blip r:embed="rId8"/>
          <a:stretch>
            <a:fillRect/>
          </a:stretch>
        </p:blipFill>
        <p:spPr>
          <a:xfrm>
            <a:off x="4170947" y="6731249"/>
            <a:ext cx="1149685" cy="285585"/>
          </a:xfrm>
          <a:prstGeom prst="rect">
            <a:avLst/>
          </a:prstGeom>
          <a:ln>
            <a:noFill/>
          </a:ln>
        </p:spPr>
      </p:pic>
      <p:pic>
        <p:nvPicPr>
          <p:cNvPr id="24" name="Picture 23" descr="A blue and grey logo&#10;&#10;AI-generated content may be incorrect.">
            <a:extLst>
              <a:ext uri="{FF2B5EF4-FFF2-40B4-BE49-F238E27FC236}">
                <a16:creationId xmlns:a16="http://schemas.microsoft.com/office/drawing/2014/main" id="{C615C1C7-4F4D-1651-CC1F-66A9D9F108B9}"/>
              </a:ext>
            </a:extLst>
          </p:cNvPr>
          <p:cNvPicPr>
            <a:picLocks noChangeAspect="1"/>
          </p:cNvPicPr>
          <p:nvPr/>
        </p:nvPicPr>
        <p:blipFill>
          <a:blip r:embed="rId9"/>
          <a:stretch>
            <a:fillRect/>
          </a:stretch>
        </p:blipFill>
        <p:spPr>
          <a:xfrm>
            <a:off x="549842" y="6734930"/>
            <a:ext cx="1276685" cy="365119"/>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30293" y="7065433"/>
            <a:ext cx="7589520" cy="204047"/>
          </a:xfrm>
          <a:prstGeom prst="rect">
            <a:avLst/>
          </a:prstGeom>
        </p:spPr>
        <p:txBody>
          <a:bodyPr lIns="0" tIns="0" rIns="0" bIns="0" rtlCol="0" anchor="t">
            <a:spAutoFit/>
          </a:bodyPr>
          <a:lstStyle/>
          <a:p>
            <a:pPr algn="l">
              <a:lnSpc>
                <a:spcPts val="1152"/>
              </a:lnSpc>
            </a:pPr>
            <a:r>
              <a:rPr lang="en-US" sz="1066">
                <a:solidFill>
                  <a:srgbClr val="FFFFFF"/>
                </a:solidFill>
                <a:latin typeface="Arial"/>
                <a:ea typeface="Arial"/>
                <a:cs typeface="Arial"/>
                <a:sym typeface="Arial"/>
              </a:rPr>
              <a:t>‹#› | WEATHERIZATION ASSISTANCE PROGRAM STANDARDIZED CURRICULUM – August 2010</a:t>
            </a:r>
          </a:p>
        </p:txBody>
      </p:sp>
      <p:sp>
        <p:nvSpPr>
          <p:cNvPr id="5" name="TextBox 5"/>
          <p:cNvSpPr txBox="1"/>
          <p:nvPr/>
        </p:nvSpPr>
        <p:spPr>
          <a:xfrm>
            <a:off x="5933440" y="7065433"/>
            <a:ext cx="3728720" cy="204047"/>
          </a:xfrm>
          <a:prstGeom prst="rect">
            <a:avLst/>
          </a:prstGeom>
        </p:spPr>
        <p:txBody>
          <a:bodyPr lIns="0" tIns="0" rIns="0" bIns="0" rtlCol="0" anchor="t">
            <a:spAutoFit/>
          </a:bodyPr>
          <a:lstStyle/>
          <a:p>
            <a:pPr algn="r">
              <a:lnSpc>
                <a:spcPts val="1152"/>
              </a:lnSpc>
            </a:pPr>
            <a:r>
              <a:rPr lang="en-US" sz="1066">
                <a:solidFill>
                  <a:srgbClr val="FFFFFF"/>
                </a:solidFill>
                <a:latin typeface="Arial"/>
                <a:ea typeface="Arial"/>
                <a:cs typeface="Arial"/>
                <a:sym typeface="Arial"/>
              </a:rPr>
              <a:t>eere.energy.gov</a:t>
            </a:r>
          </a:p>
        </p:txBody>
      </p:sp>
      <p:sp>
        <p:nvSpPr>
          <p:cNvPr id="6" name="TextBox 6"/>
          <p:cNvSpPr txBox="1"/>
          <p:nvPr/>
        </p:nvSpPr>
        <p:spPr>
          <a:xfrm>
            <a:off x="759688" y="313690"/>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ea typeface="Arial"/>
                <a:cs typeface="Arial"/>
                <a:sym typeface="Arial"/>
              </a:rPr>
              <a:t>Examples – House as a System</a:t>
            </a:r>
            <a:endParaRPr lang="en-US"/>
          </a:p>
        </p:txBody>
      </p:sp>
      <p:grpSp>
        <p:nvGrpSpPr>
          <p:cNvPr id="7" name="Group 7"/>
          <p:cNvGrpSpPr/>
          <p:nvPr/>
        </p:nvGrpSpPr>
        <p:grpSpPr>
          <a:xfrm>
            <a:off x="453813" y="1835573"/>
            <a:ext cx="4050453" cy="2805854"/>
            <a:chOff x="0" y="0"/>
            <a:chExt cx="5400604" cy="3741139"/>
          </a:xfrm>
        </p:grpSpPr>
        <p:sp>
          <p:nvSpPr>
            <p:cNvPr id="8" name="Freeform 8" descr="Photo of leaky recessed lighting fixtures."/>
            <p:cNvSpPr/>
            <p:nvPr/>
          </p:nvSpPr>
          <p:spPr>
            <a:xfrm>
              <a:off x="0" y="0"/>
              <a:ext cx="5400548" cy="3741166"/>
            </a:xfrm>
            <a:custGeom>
              <a:avLst/>
              <a:gdLst/>
              <a:ahLst/>
              <a:cxnLst/>
              <a:rect l="l" t="t" r="r" b="b"/>
              <a:pathLst>
                <a:path w="5400548" h="3741166">
                  <a:moveTo>
                    <a:pt x="0" y="0"/>
                  </a:moveTo>
                  <a:lnTo>
                    <a:pt x="5400548" y="0"/>
                  </a:lnTo>
                  <a:lnTo>
                    <a:pt x="5400548" y="3741166"/>
                  </a:lnTo>
                  <a:lnTo>
                    <a:pt x="0" y="3741166"/>
                  </a:lnTo>
                  <a:lnTo>
                    <a:pt x="0" y="0"/>
                  </a:lnTo>
                  <a:close/>
                </a:path>
              </a:pathLst>
            </a:custGeom>
            <a:blipFill>
              <a:blip r:embed="rId3"/>
              <a:stretch>
                <a:fillRect l="-286" r="-287"/>
              </a:stretch>
            </a:blipFill>
          </p:spPr>
        </p:sp>
      </p:grpSp>
      <p:grpSp>
        <p:nvGrpSpPr>
          <p:cNvPr id="9" name="Group 9"/>
          <p:cNvGrpSpPr/>
          <p:nvPr/>
        </p:nvGrpSpPr>
        <p:grpSpPr>
          <a:xfrm>
            <a:off x="5005493" y="1835573"/>
            <a:ext cx="4294293" cy="2831253"/>
            <a:chOff x="0" y="0"/>
            <a:chExt cx="5725724" cy="3775004"/>
          </a:xfrm>
        </p:grpSpPr>
        <p:sp>
          <p:nvSpPr>
            <p:cNvPr id="10" name="Freeform 10" descr="Photo of snow melting on roof."/>
            <p:cNvSpPr/>
            <p:nvPr/>
          </p:nvSpPr>
          <p:spPr>
            <a:xfrm>
              <a:off x="0" y="0"/>
              <a:ext cx="5725668" cy="3774948"/>
            </a:xfrm>
            <a:custGeom>
              <a:avLst/>
              <a:gdLst/>
              <a:ahLst/>
              <a:cxnLst/>
              <a:rect l="l" t="t" r="r" b="b"/>
              <a:pathLst>
                <a:path w="5725668" h="3774948">
                  <a:moveTo>
                    <a:pt x="0" y="0"/>
                  </a:moveTo>
                  <a:lnTo>
                    <a:pt x="5725668" y="0"/>
                  </a:lnTo>
                  <a:lnTo>
                    <a:pt x="5725668" y="3774948"/>
                  </a:lnTo>
                  <a:lnTo>
                    <a:pt x="0" y="3774948"/>
                  </a:lnTo>
                  <a:lnTo>
                    <a:pt x="0" y="0"/>
                  </a:lnTo>
                  <a:close/>
                </a:path>
              </a:pathLst>
            </a:custGeom>
            <a:blipFill>
              <a:blip r:embed="rId4"/>
              <a:stretch>
                <a:fillRect l="-417" r="-418" b="-1"/>
              </a:stretch>
            </a:blipFill>
          </p:spPr>
        </p:sp>
      </p:grpSp>
      <p:sp>
        <p:nvSpPr>
          <p:cNvPr id="11" name="TextBox 11"/>
          <p:cNvSpPr txBox="1"/>
          <p:nvPr/>
        </p:nvSpPr>
        <p:spPr>
          <a:xfrm>
            <a:off x="741680" y="4908550"/>
            <a:ext cx="3556000" cy="889424"/>
          </a:xfrm>
          <a:prstGeom prst="rect">
            <a:avLst/>
          </a:prstGeom>
        </p:spPr>
        <p:txBody>
          <a:bodyPr lIns="0" tIns="0" rIns="0" bIns="0" rtlCol="0" anchor="t">
            <a:spAutoFit/>
          </a:bodyPr>
          <a:lstStyle/>
          <a:p>
            <a:pPr algn="ctr">
              <a:lnSpc>
                <a:spcPts val="3070"/>
              </a:lnSpc>
            </a:pPr>
            <a:r>
              <a:rPr lang="en-US" sz="2558">
                <a:solidFill>
                  <a:srgbClr val="000000"/>
                </a:solidFill>
                <a:latin typeface="Arial"/>
                <a:ea typeface="Arial"/>
                <a:cs typeface="Arial"/>
                <a:sym typeface="Arial"/>
              </a:rPr>
              <a:t>Leaky recessed </a:t>
            </a:r>
          </a:p>
          <a:p>
            <a:pPr algn="ctr">
              <a:lnSpc>
                <a:spcPts val="3070"/>
              </a:lnSpc>
            </a:pPr>
            <a:r>
              <a:rPr lang="en-US" sz="2558">
                <a:solidFill>
                  <a:srgbClr val="000000"/>
                </a:solidFill>
                <a:latin typeface="Arial"/>
                <a:ea typeface="Arial"/>
                <a:cs typeface="Arial"/>
                <a:sym typeface="Arial"/>
              </a:rPr>
              <a:t>lighting fixtures...</a:t>
            </a:r>
          </a:p>
        </p:txBody>
      </p:sp>
      <p:sp>
        <p:nvSpPr>
          <p:cNvPr id="12" name="TextBox 12"/>
          <p:cNvSpPr txBox="1"/>
          <p:nvPr/>
        </p:nvSpPr>
        <p:spPr>
          <a:xfrm>
            <a:off x="5212080" y="4908550"/>
            <a:ext cx="3881120" cy="889424"/>
          </a:xfrm>
          <a:prstGeom prst="rect">
            <a:avLst/>
          </a:prstGeom>
        </p:spPr>
        <p:txBody>
          <a:bodyPr lIns="0" tIns="0" rIns="0" bIns="0" rtlCol="0" anchor="t">
            <a:spAutoFit/>
          </a:bodyPr>
          <a:lstStyle/>
          <a:p>
            <a:pPr algn="ctr">
              <a:lnSpc>
                <a:spcPts val="3070"/>
              </a:lnSpc>
            </a:pPr>
            <a:r>
              <a:rPr lang="en-US" sz="2558">
                <a:solidFill>
                  <a:srgbClr val="000000"/>
                </a:solidFill>
                <a:latin typeface="Arial"/>
                <a:ea typeface="Arial"/>
                <a:cs typeface="Arial"/>
                <a:sym typeface="Arial"/>
              </a:rPr>
              <a:t>Increases heat loss/gain, </a:t>
            </a:r>
          </a:p>
          <a:p>
            <a:pPr algn="ctr">
              <a:lnSpc>
                <a:spcPts val="3070"/>
              </a:lnSpc>
            </a:pPr>
            <a:r>
              <a:rPr lang="en-US" sz="2558">
                <a:solidFill>
                  <a:srgbClr val="000000"/>
                </a:solidFill>
                <a:latin typeface="Arial"/>
                <a:ea typeface="Arial"/>
                <a:cs typeface="Arial"/>
                <a:sym typeface="Arial"/>
              </a:rPr>
              <a:t>and can cause ice dams.</a:t>
            </a:r>
          </a:p>
        </p:txBody>
      </p:sp>
      <p:sp>
        <p:nvSpPr>
          <p:cNvPr id="13" name="Date Placeholder 12">
            <a:extLst>
              <a:ext uri="{FF2B5EF4-FFF2-40B4-BE49-F238E27FC236}">
                <a16:creationId xmlns:a16="http://schemas.microsoft.com/office/drawing/2014/main" id="{34222826-6936-4C08-8A81-6BADE2FB383B}"/>
              </a:ext>
            </a:extLst>
          </p:cNvPr>
          <p:cNvSpPr>
            <a:spLocks noGrp="1"/>
          </p:cNvSpPr>
          <p:nvPr>
            <p:ph type="dt" sz="half" idx="10"/>
          </p:nvPr>
        </p:nvSpPr>
        <p:spPr/>
        <p:txBody>
          <a:bodyPr/>
          <a:lstStyle/>
          <a:p>
            <a:fld id="{BECA5639-9595-49B8-BFA0-9CC543127F75}" type="datetime1">
              <a:rPr lang="en-US" smtClean="0"/>
              <a:t>9/23/2025</a:t>
            </a:fld>
            <a:endParaRPr lang="en-US"/>
          </a:p>
        </p:txBody>
      </p:sp>
      <p:sp>
        <p:nvSpPr>
          <p:cNvPr id="16" name="Footer Placeholder 1">
            <a:extLst>
              <a:ext uri="{FF2B5EF4-FFF2-40B4-BE49-F238E27FC236}">
                <a16:creationId xmlns:a16="http://schemas.microsoft.com/office/drawing/2014/main" id="{4EF1884B-E362-1472-A53C-ADD19E313D83}"/>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7" name="Picture 16" descr="A group of people wearing hardhats&#10;&#10;AI-generated content may be incorrect.">
            <a:extLst>
              <a:ext uri="{FF2B5EF4-FFF2-40B4-BE49-F238E27FC236}">
                <a16:creationId xmlns:a16="http://schemas.microsoft.com/office/drawing/2014/main" id="{0E3C868E-853E-545B-19B9-98EB51A3DABD}"/>
              </a:ext>
            </a:extLst>
          </p:cNvPr>
          <p:cNvPicPr>
            <a:picLocks noChangeAspect="1"/>
          </p:cNvPicPr>
          <p:nvPr/>
        </p:nvPicPr>
        <p:blipFill>
          <a:blip r:embed="rId5"/>
          <a:stretch>
            <a:fillRect/>
          </a:stretch>
        </p:blipFill>
        <p:spPr>
          <a:xfrm>
            <a:off x="8817020" y="298621"/>
            <a:ext cx="676836" cy="679081"/>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DB21085D-39D2-7789-E8BB-756158A7BC6F}"/>
              </a:ext>
            </a:extLst>
          </p:cNvPr>
          <p:cNvPicPr>
            <a:picLocks noChangeAspect="1"/>
          </p:cNvPicPr>
          <p:nvPr/>
        </p:nvPicPr>
        <p:blipFill>
          <a:blip r:embed="rId6"/>
          <a:stretch>
            <a:fillRect/>
          </a:stretch>
        </p:blipFill>
        <p:spPr>
          <a:xfrm>
            <a:off x="344444" y="296124"/>
            <a:ext cx="1680521" cy="519859"/>
          </a:xfrm>
          <a:prstGeom prst="rect">
            <a:avLst/>
          </a:prstGeom>
        </p:spPr>
      </p:pic>
      <p:sp>
        <p:nvSpPr>
          <p:cNvPr id="19" name="Rectangle 18">
            <a:extLst>
              <a:ext uri="{FF2B5EF4-FFF2-40B4-BE49-F238E27FC236}">
                <a16:creationId xmlns:a16="http://schemas.microsoft.com/office/drawing/2014/main" id="{68D0D5DB-906C-01DC-C52C-1A884967ED91}"/>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0" name="Slide Number Placeholder 2">
            <a:extLst>
              <a:ext uri="{FF2B5EF4-FFF2-40B4-BE49-F238E27FC236}">
                <a16:creationId xmlns:a16="http://schemas.microsoft.com/office/drawing/2014/main" id="{C4B7DBB0-C303-FDCC-C035-2DF0422DFE9B}"/>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6</a:t>
            </a:fld>
            <a:endParaRPr lang="en-US" dirty="0">
              <a:solidFill>
                <a:schemeClr val="bg1"/>
              </a:solidFill>
              <a:latin typeface="Arial"/>
            </a:endParaRPr>
          </a:p>
        </p:txBody>
      </p:sp>
      <p:pic>
        <p:nvPicPr>
          <p:cNvPr id="21" name="Picture 20" descr="A black and white sign with black text&#10;&#10;AI-generated content may be incorrect.">
            <a:extLst>
              <a:ext uri="{FF2B5EF4-FFF2-40B4-BE49-F238E27FC236}">
                <a16:creationId xmlns:a16="http://schemas.microsoft.com/office/drawing/2014/main" id="{1F9F33CB-39DE-4E9E-BAF8-244F23EFFE70}"/>
              </a:ext>
            </a:extLst>
          </p:cNvPr>
          <p:cNvPicPr>
            <a:picLocks noChangeAspect="1"/>
          </p:cNvPicPr>
          <p:nvPr/>
        </p:nvPicPr>
        <p:blipFill>
          <a:blip r:embed="rId7"/>
          <a:stretch>
            <a:fillRect/>
          </a:stretch>
        </p:blipFill>
        <p:spPr>
          <a:xfrm>
            <a:off x="7806659" y="6708273"/>
            <a:ext cx="422103" cy="418432"/>
          </a:xfrm>
          <a:prstGeom prst="rect">
            <a:avLst/>
          </a:prstGeom>
          <a:ln>
            <a:noFill/>
          </a:ln>
        </p:spPr>
      </p:pic>
      <p:pic>
        <p:nvPicPr>
          <p:cNvPr id="22" name="Picture 21" descr="A green text on a white background&#10;&#10;AI-generated content may be incorrect.">
            <a:extLst>
              <a:ext uri="{FF2B5EF4-FFF2-40B4-BE49-F238E27FC236}">
                <a16:creationId xmlns:a16="http://schemas.microsoft.com/office/drawing/2014/main" id="{8E4C7FEB-F422-DF46-BFC4-AE12CCA9CC28}"/>
              </a:ext>
            </a:extLst>
          </p:cNvPr>
          <p:cNvPicPr>
            <a:picLocks noChangeAspect="1"/>
          </p:cNvPicPr>
          <p:nvPr/>
        </p:nvPicPr>
        <p:blipFill>
          <a:blip r:embed="rId8"/>
          <a:stretch>
            <a:fillRect/>
          </a:stretch>
        </p:blipFill>
        <p:spPr>
          <a:xfrm>
            <a:off x="4170947" y="6731249"/>
            <a:ext cx="1149685" cy="285585"/>
          </a:xfrm>
          <a:prstGeom prst="rect">
            <a:avLst/>
          </a:prstGeom>
          <a:ln>
            <a:noFill/>
          </a:ln>
        </p:spPr>
      </p:pic>
      <p:pic>
        <p:nvPicPr>
          <p:cNvPr id="23" name="Picture 22" descr="A blue and grey logo&#10;&#10;AI-generated content may be incorrect.">
            <a:extLst>
              <a:ext uri="{FF2B5EF4-FFF2-40B4-BE49-F238E27FC236}">
                <a16:creationId xmlns:a16="http://schemas.microsoft.com/office/drawing/2014/main" id="{66FBE23A-4927-45BA-EA37-A7B993EE51EF}"/>
              </a:ext>
            </a:extLst>
          </p:cNvPr>
          <p:cNvPicPr>
            <a:picLocks noChangeAspect="1"/>
          </p:cNvPicPr>
          <p:nvPr/>
        </p:nvPicPr>
        <p:blipFill>
          <a:blip r:embed="rId9"/>
          <a:stretch>
            <a:fillRect/>
          </a:stretch>
        </p:blipFill>
        <p:spPr>
          <a:xfrm>
            <a:off x="549842" y="6734930"/>
            <a:ext cx="1276685" cy="365119"/>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757440" y="518218"/>
            <a:ext cx="823472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ea typeface="Arial"/>
                <a:cs typeface="Arial"/>
                <a:sym typeface="Arial"/>
              </a:rPr>
              <a:t>Examples – House as a System</a:t>
            </a:r>
            <a:endParaRPr lang="en-US"/>
          </a:p>
        </p:txBody>
      </p:sp>
      <p:grpSp>
        <p:nvGrpSpPr>
          <p:cNvPr id="7" name="Group 7"/>
          <p:cNvGrpSpPr/>
          <p:nvPr/>
        </p:nvGrpSpPr>
        <p:grpSpPr>
          <a:xfrm>
            <a:off x="453813" y="1835573"/>
            <a:ext cx="4050453" cy="2805854"/>
            <a:chOff x="0" y="0"/>
            <a:chExt cx="5400604" cy="3741139"/>
          </a:xfrm>
        </p:grpSpPr>
        <p:sp>
          <p:nvSpPr>
            <p:cNvPr id="8" name="Freeform 8" descr="Photo of bathroom exhaust fan."/>
            <p:cNvSpPr/>
            <p:nvPr/>
          </p:nvSpPr>
          <p:spPr>
            <a:xfrm>
              <a:off x="0" y="0"/>
              <a:ext cx="5400548" cy="3741166"/>
            </a:xfrm>
            <a:custGeom>
              <a:avLst/>
              <a:gdLst/>
              <a:ahLst/>
              <a:cxnLst/>
              <a:rect l="l" t="t" r="r" b="b"/>
              <a:pathLst>
                <a:path w="5400548" h="3741166">
                  <a:moveTo>
                    <a:pt x="0" y="0"/>
                  </a:moveTo>
                  <a:lnTo>
                    <a:pt x="5400548" y="0"/>
                  </a:lnTo>
                  <a:lnTo>
                    <a:pt x="5400548" y="3741166"/>
                  </a:lnTo>
                  <a:lnTo>
                    <a:pt x="0" y="3741166"/>
                  </a:lnTo>
                  <a:lnTo>
                    <a:pt x="0" y="0"/>
                  </a:lnTo>
                  <a:close/>
                </a:path>
              </a:pathLst>
            </a:custGeom>
            <a:blipFill>
              <a:blip r:embed="rId3"/>
              <a:stretch>
                <a:fillRect l="-473" r="-474"/>
              </a:stretch>
            </a:blipFill>
          </p:spPr>
        </p:sp>
      </p:grpSp>
      <p:grpSp>
        <p:nvGrpSpPr>
          <p:cNvPr id="9" name="Group 9"/>
          <p:cNvGrpSpPr/>
          <p:nvPr/>
        </p:nvGrpSpPr>
        <p:grpSpPr>
          <a:xfrm>
            <a:off x="5005493" y="1835573"/>
            <a:ext cx="4213013" cy="2805854"/>
            <a:chOff x="0" y="0"/>
            <a:chExt cx="5617351" cy="3741139"/>
          </a:xfrm>
        </p:grpSpPr>
        <p:sp>
          <p:nvSpPr>
            <p:cNvPr id="10" name="Freeform 10" descr="Photo of moisture damage on residential roof deck and trusses."/>
            <p:cNvSpPr/>
            <p:nvPr/>
          </p:nvSpPr>
          <p:spPr>
            <a:xfrm>
              <a:off x="0" y="0"/>
              <a:ext cx="5617337" cy="3741166"/>
            </a:xfrm>
            <a:custGeom>
              <a:avLst/>
              <a:gdLst/>
              <a:ahLst/>
              <a:cxnLst/>
              <a:rect l="l" t="t" r="r" b="b"/>
              <a:pathLst>
                <a:path w="5617337" h="3741166">
                  <a:moveTo>
                    <a:pt x="0" y="0"/>
                  </a:moveTo>
                  <a:lnTo>
                    <a:pt x="5617337" y="0"/>
                  </a:lnTo>
                  <a:lnTo>
                    <a:pt x="5617337" y="3741166"/>
                  </a:lnTo>
                  <a:lnTo>
                    <a:pt x="0" y="3741166"/>
                  </a:lnTo>
                  <a:lnTo>
                    <a:pt x="0" y="0"/>
                  </a:lnTo>
                  <a:close/>
                </a:path>
              </a:pathLst>
            </a:custGeom>
            <a:blipFill>
              <a:blip r:embed="rId4"/>
              <a:stretch>
                <a:fillRect l="-506" r="-507"/>
              </a:stretch>
            </a:blipFill>
          </p:spPr>
        </p:sp>
      </p:grpSp>
      <p:sp>
        <p:nvSpPr>
          <p:cNvPr id="11" name="TextBox 11"/>
          <p:cNvSpPr txBox="1"/>
          <p:nvPr/>
        </p:nvSpPr>
        <p:spPr>
          <a:xfrm>
            <a:off x="509694" y="4908550"/>
            <a:ext cx="3950546" cy="1283970"/>
          </a:xfrm>
          <a:prstGeom prst="rect">
            <a:avLst/>
          </a:prstGeom>
        </p:spPr>
        <p:txBody>
          <a:bodyPr lIns="0" tIns="0" rIns="0" bIns="0" rtlCol="0" anchor="t">
            <a:spAutoFit/>
          </a:bodyPr>
          <a:lstStyle/>
          <a:p>
            <a:pPr algn="ctr">
              <a:lnSpc>
                <a:spcPts val="3070"/>
              </a:lnSpc>
            </a:pPr>
            <a:r>
              <a:rPr lang="en-US" sz="2558">
                <a:solidFill>
                  <a:srgbClr val="000000"/>
                </a:solidFill>
                <a:latin typeface="Arial"/>
                <a:ea typeface="Arial"/>
                <a:cs typeface="Arial"/>
                <a:sym typeface="Arial"/>
              </a:rPr>
              <a:t>This bathroom exhaust</a:t>
            </a:r>
          </a:p>
          <a:p>
            <a:pPr algn="ctr">
              <a:lnSpc>
                <a:spcPts val="3070"/>
              </a:lnSpc>
            </a:pPr>
            <a:r>
              <a:rPr lang="en-US" sz="2558">
                <a:solidFill>
                  <a:srgbClr val="000000"/>
                </a:solidFill>
                <a:latin typeface="Arial"/>
                <a:ea typeface="Arial"/>
                <a:cs typeface="Arial"/>
                <a:sym typeface="Arial"/>
              </a:rPr>
              <a:t>fan does not exhaust to</a:t>
            </a:r>
          </a:p>
          <a:p>
            <a:pPr algn="ctr">
              <a:lnSpc>
                <a:spcPts val="3070"/>
              </a:lnSpc>
            </a:pPr>
            <a:r>
              <a:rPr lang="en-US" sz="2558">
                <a:solidFill>
                  <a:srgbClr val="000000"/>
                </a:solidFill>
                <a:latin typeface="Arial"/>
                <a:ea typeface="Arial"/>
                <a:cs typeface="Arial"/>
                <a:sym typeface="Arial"/>
              </a:rPr>
              <a:t>outdoors – just to the soffit</a:t>
            </a:r>
            <a:r>
              <a:rPr lang="en-US" sz="2558">
                <a:solidFill>
                  <a:srgbClr val="333333"/>
                </a:solidFill>
                <a:latin typeface="Arial"/>
                <a:ea typeface="Arial"/>
                <a:cs typeface="Arial"/>
                <a:sym typeface="Arial"/>
              </a:rPr>
              <a:t>.</a:t>
            </a:r>
          </a:p>
        </p:txBody>
      </p:sp>
      <p:sp>
        <p:nvSpPr>
          <p:cNvPr id="12" name="TextBox 12"/>
          <p:cNvSpPr txBox="1"/>
          <p:nvPr/>
        </p:nvSpPr>
        <p:spPr>
          <a:xfrm>
            <a:off x="5212080" y="4908550"/>
            <a:ext cx="3799840" cy="1283970"/>
          </a:xfrm>
          <a:prstGeom prst="rect">
            <a:avLst/>
          </a:prstGeom>
        </p:spPr>
        <p:txBody>
          <a:bodyPr lIns="0" tIns="0" rIns="0" bIns="0" rtlCol="0" anchor="t">
            <a:spAutoFit/>
          </a:bodyPr>
          <a:lstStyle/>
          <a:p>
            <a:pPr algn="ctr">
              <a:lnSpc>
                <a:spcPts val="3070"/>
              </a:lnSpc>
            </a:pPr>
            <a:r>
              <a:rPr lang="en-US" sz="2558">
                <a:solidFill>
                  <a:srgbClr val="000000"/>
                </a:solidFill>
                <a:latin typeface="Arial"/>
                <a:ea typeface="Arial"/>
                <a:cs typeface="Arial"/>
                <a:sym typeface="Arial"/>
              </a:rPr>
              <a:t>The moisture condenses on the roof deck and trusses causing damage.</a:t>
            </a:r>
          </a:p>
        </p:txBody>
      </p:sp>
      <p:sp>
        <p:nvSpPr>
          <p:cNvPr id="13" name="Date Placeholder 12">
            <a:extLst>
              <a:ext uri="{FF2B5EF4-FFF2-40B4-BE49-F238E27FC236}">
                <a16:creationId xmlns:a16="http://schemas.microsoft.com/office/drawing/2014/main" id="{7830AFE9-D053-44EA-BBFD-3C71923CE15D}"/>
              </a:ext>
            </a:extLst>
          </p:cNvPr>
          <p:cNvSpPr>
            <a:spLocks noGrp="1"/>
          </p:cNvSpPr>
          <p:nvPr>
            <p:ph type="dt" sz="half" idx="10"/>
          </p:nvPr>
        </p:nvSpPr>
        <p:spPr/>
        <p:txBody>
          <a:bodyPr/>
          <a:lstStyle/>
          <a:p>
            <a:fld id="{A64B2B32-3651-4324-B8A8-49F9DF021F89}" type="datetime1">
              <a:rPr lang="en-US" smtClean="0"/>
              <a:t>9/23/2025</a:t>
            </a:fld>
            <a:endParaRPr lang="en-US"/>
          </a:p>
        </p:txBody>
      </p:sp>
      <p:sp>
        <p:nvSpPr>
          <p:cNvPr id="17" name="Footer Placeholder 1">
            <a:extLst>
              <a:ext uri="{FF2B5EF4-FFF2-40B4-BE49-F238E27FC236}">
                <a16:creationId xmlns:a16="http://schemas.microsoft.com/office/drawing/2014/main" id="{18BE4EC2-5F86-5CD5-99BD-4B2902138800}"/>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9" name="Picture 18" descr="A group of people wearing hardhats&#10;&#10;AI-generated content may be incorrect.">
            <a:extLst>
              <a:ext uri="{FF2B5EF4-FFF2-40B4-BE49-F238E27FC236}">
                <a16:creationId xmlns:a16="http://schemas.microsoft.com/office/drawing/2014/main" id="{84E07412-21A5-1D56-27A1-C9D9E362F8D7}"/>
              </a:ext>
            </a:extLst>
          </p:cNvPr>
          <p:cNvPicPr>
            <a:picLocks noChangeAspect="1"/>
          </p:cNvPicPr>
          <p:nvPr/>
        </p:nvPicPr>
        <p:blipFill>
          <a:blip r:embed="rId5"/>
          <a:stretch>
            <a:fillRect/>
          </a:stretch>
        </p:blipFill>
        <p:spPr>
          <a:xfrm>
            <a:off x="8817020" y="298621"/>
            <a:ext cx="676836" cy="679081"/>
          </a:xfrm>
          <a:prstGeom prst="rect">
            <a:avLst/>
          </a:prstGeom>
          <a:ln>
            <a:noFill/>
          </a:ln>
        </p:spPr>
      </p:pic>
      <p:pic>
        <p:nvPicPr>
          <p:cNvPr id="21" name="Picture 20" descr="A green text on a black background&#10;&#10;AI-generated content may be incorrect.">
            <a:extLst>
              <a:ext uri="{FF2B5EF4-FFF2-40B4-BE49-F238E27FC236}">
                <a16:creationId xmlns:a16="http://schemas.microsoft.com/office/drawing/2014/main" id="{A5CB7761-0C17-AF9C-4B8E-EA2241F24A02}"/>
              </a:ext>
            </a:extLst>
          </p:cNvPr>
          <p:cNvPicPr>
            <a:picLocks noChangeAspect="1"/>
          </p:cNvPicPr>
          <p:nvPr/>
        </p:nvPicPr>
        <p:blipFill>
          <a:blip r:embed="rId6"/>
          <a:stretch>
            <a:fillRect/>
          </a:stretch>
        </p:blipFill>
        <p:spPr>
          <a:xfrm>
            <a:off x="344444" y="296124"/>
            <a:ext cx="1680521" cy="519859"/>
          </a:xfrm>
          <a:prstGeom prst="rect">
            <a:avLst/>
          </a:prstGeom>
        </p:spPr>
      </p:pic>
      <p:sp>
        <p:nvSpPr>
          <p:cNvPr id="23" name="Rectangle 22">
            <a:extLst>
              <a:ext uri="{FF2B5EF4-FFF2-40B4-BE49-F238E27FC236}">
                <a16:creationId xmlns:a16="http://schemas.microsoft.com/office/drawing/2014/main" id="{3EFD9FF0-AF70-B709-68F5-E746ADC7EE3E}"/>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5" name="Slide Number Placeholder 2">
            <a:extLst>
              <a:ext uri="{FF2B5EF4-FFF2-40B4-BE49-F238E27FC236}">
                <a16:creationId xmlns:a16="http://schemas.microsoft.com/office/drawing/2014/main" id="{9697BF19-8A0C-3556-CA71-893DAEB5E716}"/>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7</a:t>
            </a:fld>
            <a:endParaRPr lang="en-US" dirty="0">
              <a:solidFill>
                <a:schemeClr val="bg1"/>
              </a:solidFill>
              <a:latin typeface="Arial"/>
            </a:endParaRPr>
          </a:p>
        </p:txBody>
      </p:sp>
      <p:pic>
        <p:nvPicPr>
          <p:cNvPr id="27" name="Picture 26" descr="A black and white sign with black text&#10;&#10;AI-generated content may be incorrect.">
            <a:extLst>
              <a:ext uri="{FF2B5EF4-FFF2-40B4-BE49-F238E27FC236}">
                <a16:creationId xmlns:a16="http://schemas.microsoft.com/office/drawing/2014/main" id="{9989F7F5-1C0D-8FC8-26DB-89561E9DCD69}"/>
              </a:ext>
            </a:extLst>
          </p:cNvPr>
          <p:cNvPicPr>
            <a:picLocks noChangeAspect="1"/>
          </p:cNvPicPr>
          <p:nvPr/>
        </p:nvPicPr>
        <p:blipFill>
          <a:blip r:embed="rId7"/>
          <a:stretch>
            <a:fillRect/>
          </a:stretch>
        </p:blipFill>
        <p:spPr>
          <a:xfrm>
            <a:off x="7806659" y="6708273"/>
            <a:ext cx="422103" cy="418432"/>
          </a:xfrm>
          <a:prstGeom prst="rect">
            <a:avLst/>
          </a:prstGeom>
          <a:ln>
            <a:noFill/>
          </a:ln>
        </p:spPr>
      </p:pic>
      <p:pic>
        <p:nvPicPr>
          <p:cNvPr id="29" name="Picture 28" descr="A green text on a white background&#10;&#10;AI-generated content may be incorrect.">
            <a:extLst>
              <a:ext uri="{FF2B5EF4-FFF2-40B4-BE49-F238E27FC236}">
                <a16:creationId xmlns:a16="http://schemas.microsoft.com/office/drawing/2014/main" id="{F200D274-3C6C-1829-D277-B2F467B7FE87}"/>
              </a:ext>
            </a:extLst>
          </p:cNvPr>
          <p:cNvPicPr>
            <a:picLocks noChangeAspect="1"/>
          </p:cNvPicPr>
          <p:nvPr/>
        </p:nvPicPr>
        <p:blipFill>
          <a:blip r:embed="rId8"/>
          <a:stretch>
            <a:fillRect/>
          </a:stretch>
        </p:blipFill>
        <p:spPr>
          <a:xfrm>
            <a:off x="4170947" y="6731249"/>
            <a:ext cx="1149685" cy="285585"/>
          </a:xfrm>
          <a:prstGeom prst="rect">
            <a:avLst/>
          </a:prstGeom>
          <a:ln>
            <a:noFill/>
          </a:ln>
        </p:spPr>
      </p:pic>
      <p:pic>
        <p:nvPicPr>
          <p:cNvPr id="31" name="Picture 30" descr="A blue and grey logo&#10;&#10;AI-generated content may be incorrect.">
            <a:extLst>
              <a:ext uri="{FF2B5EF4-FFF2-40B4-BE49-F238E27FC236}">
                <a16:creationId xmlns:a16="http://schemas.microsoft.com/office/drawing/2014/main" id="{55700D2E-43D7-BE27-D563-88529D756F96}"/>
              </a:ext>
            </a:extLst>
          </p:cNvPr>
          <p:cNvPicPr>
            <a:picLocks noChangeAspect="1"/>
          </p:cNvPicPr>
          <p:nvPr/>
        </p:nvPicPr>
        <p:blipFill>
          <a:blip r:embed="rId9"/>
          <a:stretch>
            <a:fillRect/>
          </a:stretch>
        </p:blipFill>
        <p:spPr>
          <a:xfrm>
            <a:off x="549842" y="6734930"/>
            <a:ext cx="1276685" cy="365119"/>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463040" y="650240"/>
            <a:ext cx="5689600" cy="5689600"/>
            <a:chOff x="0" y="0"/>
            <a:chExt cx="7586133" cy="7586133"/>
          </a:xfrm>
        </p:grpSpPr>
        <p:sp>
          <p:nvSpPr>
            <p:cNvPr id="7" name="Freeform 7" descr="Clipart displaying cross section of house."/>
            <p:cNvSpPr/>
            <p:nvPr/>
          </p:nvSpPr>
          <p:spPr>
            <a:xfrm>
              <a:off x="0" y="0"/>
              <a:ext cx="7586091" cy="7586091"/>
            </a:xfrm>
            <a:custGeom>
              <a:avLst/>
              <a:gdLst/>
              <a:ahLst/>
              <a:cxnLst/>
              <a:rect l="l" t="t" r="r" b="b"/>
              <a:pathLst>
                <a:path w="7586091" h="7586091">
                  <a:moveTo>
                    <a:pt x="0" y="0"/>
                  </a:moveTo>
                  <a:lnTo>
                    <a:pt x="7586091" y="0"/>
                  </a:lnTo>
                  <a:lnTo>
                    <a:pt x="7586091" y="7586091"/>
                  </a:lnTo>
                  <a:lnTo>
                    <a:pt x="0" y="7586091"/>
                  </a:lnTo>
                  <a:lnTo>
                    <a:pt x="0" y="0"/>
                  </a:lnTo>
                  <a:close/>
                </a:path>
              </a:pathLst>
            </a:custGeom>
            <a:blipFill>
              <a:blip r:embed="rId3"/>
              <a:stretch>
                <a:fillRect l="-36956" r="-36957"/>
              </a:stretch>
            </a:blipFill>
          </p:spPr>
        </p:sp>
      </p:grpSp>
      <p:grpSp>
        <p:nvGrpSpPr>
          <p:cNvPr id="8" name="Group 8"/>
          <p:cNvGrpSpPr/>
          <p:nvPr/>
        </p:nvGrpSpPr>
        <p:grpSpPr>
          <a:xfrm>
            <a:off x="1788160" y="2600960"/>
            <a:ext cx="5139267" cy="2494281"/>
            <a:chOff x="0" y="0"/>
            <a:chExt cx="6852356" cy="3325708"/>
          </a:xfrm>
        </p:grpSpPr>
        <p:sp>
          <p:nvSpPr>
            <p:cNvPr id="9" name="Freeform 9" descr="Clipart of blue arrows displaying cold air leaks."/>
            <p:cNvSpPr/>
            <p:nvPr/>
          </p:nvSpPr>
          <p:spPr>
            <a:xfrm>
              <a:off x="0" y="0"/>
              <a:ext cx="6852412" cy="3325749"/>
            </a:xfrm>
            <a:custGeom>
              <a:avLst/>
              <a:gdLst/>
              <a:ahLst/>
              <a:cxnLst/>
              <a:rect l="l" t="t" r="r" b="b"/>
              <a:pathLst>
                <a:path w="6852412" h="3325749">
                  <a:moveTo>
                    <a:pt x="0" y="0"/>
                  </a:moveTo>
                  <a:lnTo>
                    <a:pt x="6852412" y="0"/>
                  </a:lnTo>
                  <a:lnTo>
                    <a:pt x="6852412" y="3325749"/>
                  </a:lnTo>
                  <a:lnTo>
                    <a:pt x="0" y="3325749"/>
                  </a:lnTo>
                  <a:lnTo>
                    <a:pt x="0" y="0"/>
                  </a:lnTo>
                  <a:close/>
                </a:path>
              </a:pathLst>
            </a:custGeom>
            <a:blipFill>
              <a:blip r:embed="rId4"/>
              <a:stretch>
                <a:fillRect t="-85" b="-84"/>
              </a:stretch>
            </a:blipFill>
          </p:spPr>
        </p:sp>
      </p:grpSp>
      <p:grpSp>
        <p:nvGrpSpPr>
          <p:cNvPr id="10" name="Group 10"/>
          <p:cNvGrpSpPr/>
          <p:nvPr/>
        </p:nvGrpSpPr>
        <p:grpSpPr>
          <a:xfrm>
            <a:off x="1788160" y="2255520"/>
            <a:ext cx="4226560" cy="606213"/>
            <a:chOff x="0" y="0"/>
            <a:chExt cx="5635413" cy="808284"/>
          </a:xfrm>
        </p:grpSpPr>
        <p:sp>
          <p:nvSpPr>
            <p:cNvPr id="11" name="Freeform 11" descr="Clipart of orange arrows displaying hot air leaks."/>
            <p:cNvSpPr/>
            <p:nvPr/>
          </p:nvSpPr>
          <p:spPr>
            <a:xfrm>
              <a:off x="0" y="0"/>
              <a:ext cx="5635371" cy="808228"/>
            </a:xfrm>
            <a:custGeom>
              <a:avLst/>
              <a:gdLst/>
              <a:ahLst/>
              <a:cxnLst/>
              <a:rect l="l" t="t" r="r" b="b"/>
              <a:pathLst>
                <a:path w="5635371" h="808228">
                  <a:moveTo>
                    <a:pt x="0" y="0"/>
                  </a:moveTo>
                  <a:lnTo>
                    <a:pt x="5635371" y="0"/>
                  </a:lnTo>
                  <a:lnTo>
                    <a:pt x="5635371" y="808228"/>
                  </a:lnTo>
                  <a:lnTo>
                    <a:pt x="0" y="808228"/>
                  </a:lnTo>
                  <a:lnTo>
                    <a:pt x="0" y="0"/>
                  </a:lnTo>
                  <a:close/>
                </a:path>
              </a:pathLst>
            </a:custGeom>
            <a:blipFill>
              <a:blip r:embed="rId5"/>
              <a:stretch>
                <a:fillRect t="-279" b="-286"/>
              </a:stretch>
            </a:blipFill>
          </p:spPr>
        </p:sp>
      </p:grpSp>
      <p:sp>
        <p:nvSpPr>
          <p:cNvPr id="12" name="TextBox 12"/>
          <p:cNvSpPr txBox="1"/>
          <p:nvPr/>
        </p:nvSpPr>
        <p:spPr>
          <a:xfrm>
            <a:off x="1227706" y="243751"/>
            <a:ext cx="7213600"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ea typeface="Arial"/>
                <a:cs typeface="Arial"/>
                <a:sym typeface="Arial"/>
              </a:rPr>
              <a:t>Ventilation &amp; Air Change </a:t>
            </a:r>
            <a:endParaRPr lang="en-US"/>
          </a:p>
        </p:txBody>
      </p:sp>
      <p:sp>
        <p:nvSpPr>
          <p:cNvPr id="13" name="TextBox 13"/>
          <p:cNvSpPr txBox="1"/>
          <p:nvPr/>
        </p:nvSpPr>
        <p:spPr>
          <a:xfrm>
            <a:off x="6827520" y="1243922"/>
            <a:ext cx="3210561" cy="883158"/>
          </a:xfrm>
          <a:prstGeom prst="rect">
            <a:avLst/>
          </a:prstGeom>
        </p:spPr>
        <p:txBody>
          <a:bodyPr lIns="0" tIns="0" rIns="0" bIns="0" rtlCol="0" anchor="t">
            <a:spAutoFit/>
          </a:bodyPr>
          <a:lstStyle/>
          <a:p>
            <a:pPr algn="l">
              <a:lnSpc>
                <a:spcPts val="3070"/>
              </a:lnSpc>
            </a:pPr>
            <a:r>
              <a:rPr lang="en-US" sz="2558" b="1">
                <a:solidFill>
                  <a:srgbClr val="000066"/>
                </a:solidFill>
                <a:latin typeface="Arial Bold"/>
                <a:ea typeface="Arial Bold"/>
                <a:cs typeface="Arial Bold"/>
                <a:sym typeface="Arial Bold"/>
              </a:rPr>
              <a:t>Why seal </a:t>
            </a:r>
          </a:p>
          <a:p>
            <a:pPr algn="l">
              <a:lnSpc>
                <a:spcPts val="3070"/>
              </a:lnSpc>
            </a:pPr>
            <a:r>
              <a:rPr lang="en-US" sz="2558" b="1">
                <a:solidFill>
                  <a:srgbClr val="000066"/>
                </a:solidFill>
                <a:latin typeface="Arial Bold"/>
                <a:ea typeface="Arial Bold"/>
                <a:cs typeface="Arial Bold"/>
                <a:sym typeface="Arial Bold"/>
              </a:rPr>
              <a:t>the leaks at all?</a:t>
            </a:r>
          </a:p>
        </p:txBody>
      </p:sp>
      <p:sp>
        <p:nvSpPr>
          <p:cNvPr id="14" name="Date Placeholder 13">
            <a:extLst>
              <a:ext uri="{FF2B5EF4-FFF2-40B4-BE49-F238E27FC236}">
                <a16:creationId xmlns:a16="http://schemas.microsoft.com/office/drawing/2014/main" id="{E7A80798-8B90-456D-A379-1F642E98E250}"/>
              </a:ext>
            </a:extLst>
          </p:cNvPr>
          <p:cNvSpPr>
            <a:spLocks noGrp="1"/>
          </p:cNvSpPr>
          <p:nvPr>
            <p:ph type="dt" sz="half" idx="10"/>
          </p:nvPr>
        </p:nvSpPr>
        <p:spPr/>
        <p:txBody>
          <a:bodyPr/>
          <a:lstStyle/>
          <a:p>
            <a:fld id="{09DDF5CE-BA07-45FC-8335-FCB4214F152F}" type="datetime1">
              <a:rPr lang="en-US" smtClean="0"/>
              <a:t>9/23/2025</a:t>
            </a:fld>
            <a:endParaRPr lang="en-US"/>
          </a:p>
        </p:txBody>
      </p:sp>
      <p:sp>
        <p:nvSpPr>
          <p:cNvPr id="18" name="Footer Placeholder 1">
            <a:extLst>
              <a:ext uri="{FF2B5EF4-FFF2-40B4-BE49-F238E27FC236}">
                <a16:creationId xmlns:a16="http://schemas.microsoft.com/office/drawing/2014/main" id="{0E381CFA-DAF9-DEE2-29B9-3D989F26E92E}"/>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20" name="Picture 19" descr="A group of people wearing hardhats&#10;&#10;AI-generated content may be incorrect.">
            <a:extLst>
              <a:ext uri="{FF2B5EF4-FFF2-40B4-BE49-F238E27FC236}">
                <a16:creationId xmlns:a16="http://schemas.microsoft.com/office/drawing/2014/main" id="{9039E9DF-5892-663B-3AE6-82A994DF4EAC}"/>
              </a:ext>
            </a:extLst>
          </p:cNvPr>
          <p:cNvPicPr>
            <a:picLocks noChangeAspect="1"/>
          </p:cNvPicPr>
          <p:nvPr/>
        </p:nvPicPr>
        <p:blipFill>
          <a:blip r:embed="rId6"/>
          <a:stretch>
            <a:fillRect/>
          </a:stretch>
        </p:blipFill>
        <p:spPr>
          <a:xfrm>
            <a:off x="8817020" y="298621"/>
            <a:ext cx="676836" cy="679081"/>
          </a:xfrm>
          <a:prstGeom prst="rect">
            <a:avLst/>
          </a:prstGeom>
          <a:ln>
            <a:noFill/>
          </a:ln>
        </p:spPr>
      </p:pic>
      <p:pic>
        <p:nvPicPr>
          <p:cNvPr id="22" name="Picture 21" descr="A green text on a black background&#10;&#10;AI-generated content may be incorrect.">
            <a:extLst>
              <a:ext uri="{FF2B5EF4-FFF2-40B4-BE49-F238E27FC236}">
                <a16:creationId xmlns:a16="http://schemas.microsoft.com/office/drawing/2014/main" id="{16A4BA6C-2CC1-8021-9420-29C5F681A5D6}"/>
              </a:ext>
            </a:extLst>
          </p:cNvPr>
          <p:cNvPicPr>
            <a:picLocks noChangeAspect="1"/>
          </p:cNvPicPr>
          <p:nvPr/>
        </p:nvPicPr>
        <p:blipFill>
          <a:blip r:embed="rId7"/>
          <a:stretch>
            <a:fillRect/>
          </a:stretch>
        </p:blipFill>
        <p:spPr>
          <a:xfrm>
            <a:off x="344444" y="296124"/>
            <a:ext cx="1680521" cy="519859"/>
          </a:xfrm>
          <a:prstGeom prst="rect">
            <a:avLst/>
          </a:prstGeom>
        </p:spPr>
      </p:pic>
      <p:sp>
        <p:nvSpPr>
          <p:cNvPr id="24" name="Rectangle 23">
            <a:extLst>
              <a:ext uri="{FF2B5EF4-FFF2-40B4-BE49-F238E27FC236}">
                <a16:creationId xmlns:a16="http://schemas.microsoft.com/office/drawing/2014/main" id="{02C9F13D-250C-1C74-4431-E552551827D2}"/>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6" name="Slide Number Placeholder 2">
            <a:extLst>
              <a:ext uri="{FF2B5EF4-FFF2-40B4-BE49-F238E27FC236}">
                <a16:creationId xmlns:a16="http://schemas.microsoft.com/office/drawing/2014/main" id="{1DB8DD66-F687-D963-91AE-DCA2A941D16D}"/>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8</a:t>
            </a:fld>
            <a:endParaRPr lang="en-US" dirty="0">
              <a:solidFill>
                <a:schemeClr val="bg1"/>
              </a:solidFill>
              <a:latin typeface="Arial"/>
            </a:endParaRPr>
          </a:p>
        </p:txBody>
      </p:sp>
      <p:pic>
        <p:nvPicPr>
          <p:cNvPr id="28" name="Picture 27" descr="A black and white sign with black text&#10;&#10;AI-generated content may be incorrect.">
            <a:extLst>
              <a:ext uri="{FF2B5EF4-FFF2-40B4-BE49-F238E27FC236}">
                <a16:creationId xmlns:a16="http://schemas.microsoft.com/office/drawing/2014/main" id="{2F20B532-C135-D7B3-EB70-C90BF395D0BE}"/>
              </a:ext>
            </a:extLst>
          </p:cNvPr>
          <p:cNvPicPr>
            <a:picLocks noChangeAspect="1"/>
          </p:cNvPicPr>
          <p:nvPr/>
        </p:nvPicPr>
        <p:blipFill>
          <a:blip r:embed="rId8"/>
          <a:stretch>
            <a:fillRect/>
          </a:stretch>
        </p:blipFill>
        <p:spPr>
          <a:xfrm>
            <a:off x="7806659" y="6708273"/>
            <a:ext cx="422103" cy="418432"/>
          </a:xfrm>
          <a:prstGeom prst="rect">
            <a:avLst/>
          </a:prstGeom>
          <a:ln>
            <a:noFill/>
          </a:ln>
        </p:spPr>
      </p:pic>
      <p:pic>
        <p:nvPicPr>
          <p:cNvPr id="30" name="Picture 29" descr="A green text on a white background&#10;&#10;AI-generated content may be incorrect.">
            <a:extLst>
              <a:ext uri="{FF2B5EF4-FFF2-40B4-BE49-F238E27FC236}">
                <a16:creationId xmlns:a16="http://schemas.microsoft.com/office/drawing/2014/main" id="{2AD43795-B876-0450-5432-1279268D7D64}"/>
              </a:ext>
            </a:extLst>
          </p:cNvPr>
          <p:cNvPicPr>
            <a:picLocks noChangeAspect="1"/>
          </p:cNvPicPr>
          <p:nvPr/>
        </p:nvPicPr>
        <p:blipFill>
          <a:blip r:embed="rId9"/>
          <a:stretch>
            <a:fillRect/>
          </a:stretch>
        </p:blipFill>
        <p:spPr>
          <a:xfrm>
            <a:off x="4170947" y="6731249"/>
            <a:ext cx="1149685" cy="285585"/>
          </a:xfrm>
          <a:prstGeom prst="rect">
            <a:avLst/>
          </a:prstGeom>
          <a:ln>
            <a:noFill/>
          </a:ln>
        </p:spPr>
      </p:pic>
      <p:pic>
        <p:nvPicPr>
          <p:cNvPr id="32" name="Picture 31" descr="A blue and grey logo&#10;&#10;AI-generated content may be incorrect.">
            <a:extLst>
              <a:ext uri="{FF2B5EF4-FFF2-40B4-BE49-F238E27FC236}">
                <a16:creationId xmlns:a16="http://schemas.microsoft.com/office/drawing/2014/main" id="{4EF9F3D4-1AB2-41F1-7D69-640CD7C25026}"/>
              </a:ext>
            </a:extLst>
          </p:cNvPr>
          <p:cNvPicPr>
            <a:picLocks noChangeAspect="1"/>
          </p:cNvPicPr>
          <p:nvPr/>
        </p:nvPicPr>
        <p:blipFill>
          <a:blip r:embed="rId10"/>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962" y="1785147"/>
            <a:ext cx="2824480" cy="2693045"/>
          </a:xfrm>
          <a:prstGeom prst="rect">
            <a:avLst/>
          </a:prstGeom>
        </p:spPr>
        <p:txBody>
          <a:bodyPr lIns="0" tIns="0" rIns="0" bIns="0" rtlCol="0" anchor="t">
            <a:spAutoFit/>
          </a:bodyPr>
          <a:lstStyle/>
          <a:p>
            <a:pPr marL="512445" lvl="2" indent="-170815" algn="l">
              <a:lnSpc>
                <a:spcPts val="2995"/>
              </a:lnSpc>
              <a:buFont typeface="Arial"/>
              <a:buChar char="⚬"/>
            </a:pPr>
            <a:r>
              <a:rPr lang="en-US" sz="2750" dirty="0">
                <a:solidFill>
                  <a:srgbClr val="000000"/>
                </a:solidFill>
                <a:latin typeface="Arial"/>
                <a:ea typeface="Arial"/>
                <a:cs typeface="Arial"/>
                <a:sym typeface="Arial"/>
              </a:rPr>
              <a:t>2” x 6” rafters with plywood decking.</a:t>
            </a:r>
            <a:endParaRPr lang="en-US" sz="2750" dirty="0"/>
          </a:p>
          <a:p>
            <a:pPr marL="341630" lvl="2">
              <a:lnSpc>
                <a:spcPts val="2995"/>
              </a:lnSpc>
            </a:pPr>
            <a:endParaRPr lang="en-US" sz="2750" dirty="0">
              <a:solidFill>
                <a:srgbClr val="000000"/>
              </a:solidFill>
              <a:latin typeface="Arial"/>
              <a:ea typeface="Arial"/>
              <a:cs typeface="Arial"/>
            </a:endParaRPr>
          </a:p>
          <a:p>
            <a:pPr marL="512445" lvl="2" indent="-170815" algn="l">
              <a:lnSpc>
                <a:spcPts val="2995"/>
              </a:lnSpc>
              <a:buFont typeface="Arial"/>
              <a:buChar char="⚬"/>
            </a:pPr>
            <a:r>
              <a:rPr lang="en-US" sz="2750" dirty="0">
                <a:solidFill>
                  <a:srgbClr val="000000"/>
                </a:solidFill>
                <a:latin typeface="Arial"/>
                <a:ea typeface="Arial"/>
                <a:cs typeface="Arial"/>
                <a:sym typeface="Arial"/>
              </a:rPr>
              <a:t>White “dots” </a:t>
            </a:r>
            <a:endParaRPr lang="en-US" sz="2750" dirty="0">
              <a:solidFill>
                <a:srgbClr val="000000"/>
              </a:solidFill>
              <a:latin typeface="Arial"/>
              <a:ea typeface="Arial"/>
              <a:cs typeface="Arial"/>
            </a:endParaRPr>
          </a:p>
          <a:p>
            <a:pPr marL="512445" lvl="2" indent="-170815" algn="l">
              <a:lnSpc>
                <a:spcPts val="2995"/>
              </a:lnSpc>
            </a:pPr>
            <a:r>
              <a:rPr lang="en-US" sz="2750" dirty="0">
                <a:solidFill>
                  <a:srgbClr val="000000"/>
                </a:solidFill>
                <a:latin typeface="Arial"/>
                <a:ea typeface="Arial"/>
                <a:cs typeface="Arial"/>
                <a:sym typeface="Arial"/>
              </a:rPr>
              <a:t>are frost on </a:t>
            </a:r>
            <a:endParaRPr lang="en-US" sz="2750" dirty="0">
              <a:solidFill>
                <a:srgbClr val="000000"/>
              </a:solidFill>
              <a:latin typeface="Arial"/>
              <a:ea typeface="Arial"/>
              <a:cs typeface="Arial"/>
            </a:endParaRPr>
          </a:p>
          <a:p>
            <a:pPr marL="512445" lvl="2" indent="-170815" algn="l">
              <a:lnSpc>
                <a:spcPts val="2995"/>
              </a:lnSpc>
            </a:pPr>
            <a:r>
              <a:rPr lang="en-US" sz="2750" dirty="0">
                <a:solidFill>
                  <a:srgbClr val="000000"/>
                </a:solidFill>
                <a:latin typeface="Arial"/>
                <a:ea typeface="Arial"/>
                <a:cs typeface="Arial"/>
                <a:sym typeface="Arial"/>
              </a:rPr>
              <a:t>nail points.</a:t>
            </a:r>
            <a:endParaRPr lang="en-US" sz="2750" dirty="0">
              <a:solidFill>
                <a:srgbClr val="000000"/>
              </a:solidFill>
              <a:latin typeface="Arial"/>
              <a:ea typeface="Arial"/>
              <a:cs typeface="Arial"/>
            </a:endParaRPr>
          </a:p>
        </p:txBody>
      </p:sp>
      <p:sp>
        <p:nvSpPr>
          <p:cNvPr id="7" name="TextBox 7"/>
          <p:cNvSpPr txBox="1"/>
          <p:nvPr/>
        </p:nvSpPr>
        <p:spPr>
          <a:xfrm>
            <a:off x="1880466" y="292098"/>
            <a:ext cx="5997787"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ea typeface="Arial"/>
                <a:cs typeface="Arial"/>
                <a:sym typeface="Arial"/>
              </a:rPr>
              <a:t>In the Attic…</a:t>
            </a:r>
            <a:endParaRPr lang="en-US"/>
          </a:p>
        </p:txBody>
      </p:sp>
      <p:grpSp>
        <p:nvGrpSpPr>
          <p:cNvPr id="8" name="Group 8"/>
          <p:cNvGrpSpPr/>
          <p:nvPr/>
        </p:nvGrpSpPr>
        <p:grpSpPr>
          <a:xfrm>
            <a:off x="2943946" y="991765"/>
            <a:ext cx="6189490" cy="5266795"/>
            <a:chOff x="0" y="0"/>
            <a:chExt cx="8252653" cy="7022393"/>
          </a:xfrm>
        </p:grpSpPr>
        <p:sp>
          <p:nvSpPr>
            <p:cNvPr id="9" name="Freeform 9" descr="Photo display plywood decking with frost and mold."/>
            <p:cNvSpPr/>
            <p:nvPr/>
          </p:nvSpPr>
          <p:spPr>
            <a:xfrm>
              <a:off x="0" y="0"/>
              <a:ext cx="8252714" cy="7022338"/>
            </a:xfrm>
            <a:custGeom>
              <a:avLst/>
              <a:gdLst/>
              <a:ahLst/>
              <a:cxnLst/>
              <a:rect l="l" t="t" r="r" b="b"/>
              <a:pathLst>
                <a:path w="8252714" h="7022338">
                  <a:moveTo>
                    <a:pt x="0" y="0"/>
                  </a:moveTo>
                  <a:lnTo>
                    <a:pt x="8252714" y="0"/>
                  </a:lnTo>
                  <a:lnTo>
                    <a:pt x="8252714" y="7022338"/>
                  </a:lnTo>
                  <a:lnTo>
                    <a:pt x="0" y="7022338"/>
                  </a:lnTo>
                  <a:lnTo>
                    <a:pt x="0" y="0"/>
                  </a:lnTo>
                  <a:close/>
                </a:path>
              </a:pathLst>
            </a:custGeom>
            <a:blipFill>
              <a:blip r:embed="rId3"/>
              <a:stretch>
                <a:fillRect t="-5630" b="-5631"/>
              </a:stretch>
            </a:blipFill>
          </p:spPr>
        </p:sp>
      </p:grpSp>
      <p:sp>
        <p:nvSpPr>
          <p:cNvPr id="10" name="TextBox 10"/>
          <p:cNvSpPr txBox="1"/>
          <p:nvPr/>
        </p:nvSpPr>
        <p:spPr>
          <a:xfrm>
            <a:off x="623147" y="897890"/>
            <a:ext cx="6746240" cy="300990"/>
          </a:xfrm>
          <a:prstGeom prst="rect">
            <a:avLst/>
          </a:prstGeom>
        </p:spPr>
        <p:txBody>
          <a:bodyPr lIns="0" tIns="0" rIns="0" bIns="0" rtlCol="0" anchor="t">
            <a:spAutoFit/>
          </a:bodyPr>
          <a:lstStyle/>
          <a:p>
            <a:pPr algn="l">
              <a:lnSpc>
                <a:spcPts val="1534"/>
              </a:lnSpc>
            </a:pPr>
            <a:r>
              <a:rPr lang="en-US" sz="1279">
                <a:solidFill>
                  <a:srgbClr val="FFFFFF"/>
                </a:solidFill>
                <a:latin typeface="Arial"/>
                <a:ea typeface="Arial"/>
                <a:cs typeface="Arial"/>
                <a:sym typeface="Arial"/>
              </a:rPr>
              <a:t>House as a system</a:t>
            </a:r>
          </a:p>
        </p:txBody>
      </p:sp>
      <p:sp>
        <p:nvSpPr>
          <p:cNvPr id="11" name="TextBox 11"/>
          <p:cNvSpPr txBox="1"/>
          <p:nvPr/>
        </p:nvSpPr>
        <p:spPr>
          <a:xfrm>
            <a:off x="5817663" y="5902399"/>
            <a:ext cx="3068320" cy="228346"/>
          </a:xfrm>
          <a:prstGeom prst="rect">
            <a:avLst/>
          </a:prstGeom>
        </p:spPr>
        <p:txBody>
          <a:bodyPr lIns="0" tIns="0" rIns="0" bIns="0" rtlCol="0" anchor="t">
            <a:spAutoFit/>
          </a:bodyPr>
          <a:lstStyle/>
          <a:p>
            <a:pPr algn="r">
              <a:lnSpc>
                <a:spcPts val="1279"/>
              </a:lnSpc>
            </a:pPr>
            <a:r>
              <a:rPr lang="en-US" sz="1066" i="1">
                <a:solidFill>
                  <a:srgbClr val="FFFFFF"/>
                </a:solidFill>
                <a:latin typeface="Arial Italics"/>
                <a:ea typeface="Arial Italics"/>
                <a:cs typeface="Arial Italics"/>
                <a:sym typeface="Arial Italics"/>
              </a:rPr>
              <a:t>Photo courtesy of The US Department of Energy</a:t>
            </a:r>
          </a:p>
        </p:txBody>
      </p:sp>
      <p:sp>
        <p:nvSpPr>
          <p:cNvPr id="12" name="Date Placeholder 11">
            <a:extLst>
              <a:ext uri="{FF2B5EF4-FFF2-40B4-BE49-F238E27FC236}">
                <a16:creationId xmlns:a16="http://schemas.microsoft.com/office/drawing/2014/main" id="{7509F416-AC81-4702-A998-FD43E0A6AAD2}"/>
              </a:ext>
            </a:extLst>
          </p:cNvPr>
          <p:cNvSpPr>
            <a:spLocks noGrp="1"/>
          </p:cNvSpPr>
          <p:nvPr>
            <p:ph type="dt" sz="half" idx="10"/>
          </p:nvPr>
        </p:nvSpPr>
        <p:spPr/>
        <p:txBody>
          <a:bodyPr/>
          <a:lstStyle/>
          <a:p>
            <a:fld id="{AD7C1E79-2D67-431C-AEA1-FC1E4CEA609A}" type="datetime1">
              <a:rPr lang="en-US" smtClean="0"/>
              <a:t>9/23/2025</a:t>
            </a:fld>
            <a:endParaRPr lang="en-US"/>
          </a:p>
        </p:txBody>
      </p:sp>
      <p:sp>
        <p:nvSpPr>
          <p:cNvPr id="16" name="Footer Placeholder 1">
            <a:extLst>
              <a:ext uri="{FF2B5EF4-FFF2-40B4-BE49-F238E27FC236}">
                <a16:creationId xmlns:a16="http://schemas.microsoft.com/office/drawing/2014/main" id="{A7DD32DA-BACA-2A32-8BDB-3B1813604EE1}"/>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8" name="Picture 17" descr="A group of people wearing hardhats&#10;&#10;AI-generated content may be incorrect.">
            <a:extLst>
              <a:ext uri="{FF2B5EF4-FFF2-40B4-BE49-F238E27FC236}">
                <a16:creationId xmlns:a16="http://schemas.microsoft.com/office/drawing/2014/main" id="{B525733B-4A27-B7AA-A04D-4E1B5DE9F6B0}"/>
              </a:ext>
            </a:extLst>
          </p:cNvPr>
          <p:cNvPicPr>
            <a:picLocks noChangeAspect="1"/>
          </p:cNvPicPr>
          <p:nvPr/>
        </p:nvPicPr>
        <p:blipFill>
          <a:blip r:embed="rId4"/>
          <a:stretch>
            <a:fillRect/>
          </a:stretch>
        </p:blipFill>
        <p:spPr>
          <a:xfrm>
            <a:off x="8817020" y="298621"/>
            <a:ext cx="676836" cy="679081"/>
          </a:xfrm>
          <a:prstGeom prst="rect">
            <a:avLst/>
          </a:prstGeom>
          <a:ln>
            <a:noFill/>
          </a:ln>
        </p:spPr>
      </p:pic>
      <p:pic>
        <p:nvPicPr>
          <p:cNvPr id="20" name="Picture 19" descr="A green text on a black background&#10;&#10;AI-generated content may be incorrect.">
            <a:extLst>
              <a:ext uri="{FF2B5EF4-FFF2-40B4-BE49-F238E27FC236}">
                <a16:creationId xmlns:a16="http://schemas.microsoft.com/office/drawing/2014/main" id="{68327935-4613-2726-2AE6-8C6B0FC36881}"/>
              </a:ext>
            </a:extLst>
          </p:cNvPr>
          <p:cNvPicPr>
            <a:picLocks noChangeAspect="1"/>
          </p:cNvPicPr>
          <p:nvPr/>
        </p:nvPicPr>
        <p:blipFill>
          <a:blip r:embed="rId5"/>
          <a:stretch>
            <a:fillRect/>
          </a:stretch>
        </p:blipFill>
        <p:spPr>
          <a:xfrm>
            <a:off x="344444" y="296124"/>
            <a:ext cx="1680521" cy="519859"/>
          </a:xfrm>
          <a:prstGeom prst="rect">
            <a:avLst/>
          </a:prstGeom>
        </p:spPr>
      </p:pic>
      <p:sp>
        <p:nvSpPr>
          <p:cNvPr id="22" name="Rectangle 21">
            <a:extLst>
              <a:ext uri="{FF2B5EF4-FFF2-40B4-BE49-F238E27FC236}">
                <a16:creationId xmlns:a16="http://schemas.microsoft.com/office/drawing/2014/main" id="{01B02E9F-05DB-FF76-000D-459F96360CF8}"/>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4" name="Slide Number Placeholder 2">
            <a:extLst>
              <a:ext uri="{FF2B5EF4-FFF2-40B4-BE49-F238E27FC236}">
                <a16:creationId xmlns:a16="http://schemas.microsoft.com/office/drawing/2014/main" id="{1D87597B-E5D9-9113-8A68-0005DE650B42}"/>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9</a:t>
            </a:fld>
            <a:endParaRPr lang="en-US" dirty="0">
              <a:solidFill>
                <a:schemeClr val="bg1"/>
              </a:solidFill>
              <a:latin typeface="Arial"/>
            </a:endParaRPr>
          </a:p>
        </p:txBody>
      </p:sp>
      <p:pic>
        <p:nvPicPr>
          <p:cNvPr id="26" name="Picture 25" descr="A black and white sign with black text&#10;&#10;AI-generated content may be incorrect.">
            <a:extLst>
              <a:ext uri="{FF2B5EF4-FFF2-40B4-BE49-F238E27FC236}">
                <a16:creationId xmlns:a16="http://schemas.microsoft.com/office/drawing/2014/main" id="{D907C170-9EB3-1056-A982-B20D93030DF5}"/>
              </a:ext>
            </a:extLst>
          </p:cNvPr>
          <p:cNvPicPr>
            <a:picLocks noChangeAspect="1"/>
          </p:cNvPicPr>
          <p:nvPr/>
        </p:nvPicPr>
        <p:blipFill>
          <a:blip r:embed="rId6"/>
          <a:stretch>
            <a:fillRect/>
          </a:stretch>
        </p:blipFill>
        <p:spPr>
          <a:xfrm>
            <a:off x="7806659" y="6708273"/>
            <a:ext cx="422103" cy="418432"/>
          </a:xfrm>
          <a:prstGeom prst="rect">
            <a:avLst/>
          </a:prstGeom>
          <a:ln>
            <a:noFill/>
          </a:ln>
        </p:spPr>
      </p:pic>
      <p:pic>
        <p:nvPicPr>
          <p:cNvPr id="28" name="Picture 27" descr="A green text on a white background&#10;&#10;AI-generated content may be incorrect.">
            <a:extLst>
              <a:ext uri="{FF2B5EF4-FFF2-40B4-BE49-F238E27FC236}">
                <a16:creationId xmlns:a16="http://schemas.microsoft.com/office/drawing/2014/main" id="{DA50DF9D-F67A-53B0-EDF1-939976B9004A}"/>
              </a:ext>
            </a:extLst>
          </p:cNvPr>
          <p:cNvPicPr>
            <a:picLocks noChangeAspect="1"/>
          </p:cNvPicPr>
          <p:nvPr/>
        </p:nvPicPr>
        <p:blipFill>
          <a:blip r:embed="rId7"/>
          <a:stretch>
            <a:fillRect/>
          </a:stretch>
        </p:blipFill>
        <p:spPr>
          <a:xfrm>
            <a:off x="4170947" y="6731249"/>
            <a:ext cx="1149685" cy="285585"/>
          </a:xfrm>
          <a:prstGeom prst="rect">
            <a:avLst/>
          </a:prstGeom>
          <a:ln>
            <a:noFill/>
          </a:ln>
        </p:spPr>
      </p:pic>
      <p:pic>
        <p:nvPicPr>
          <p:cNvPr id="30" name="Picture 29" descr="A blue and grey logo&#10;&#10;AI-generated content may be incorrect.">
            <a:extLst>
              <a:ext uri="{FF2B5EF4-FFF2-40B4-BE49-F238E27FC236}">
                <a16:creationId xmlns:a16="http://schemas.microsoft.com/office/drawing/2014/main" id="{2A26E895-460D-0DE5-D76A-4B94C9B7E8C3}"/>
              </a:ext>
            </a:extLst>
          </p:cNvPr>
          <p:cNvPicPr>
            <a:picLocks noChangeAspect="1"/>
          </p:cNvPicPr>
          <p:nvPr/>
        </p:nvPicPr>
        <p:blipFill>
          <a:blip r:embed="rId8"/>
          <a:stretch>
            <a:fillRect/>
          </a:stretch>
        </p:blipFill>
        <p:spPr>
          <a:xfrm>
            <a:off x="549842" y="6734930"/>
            <a:ext cx="1276685" cy="365119"/>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52de5cd8974708ec3d6857e58874dbc8">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b203ddc18fa07d755e09dfa843a02406"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Props1.xml><?xml version="1.0" encoding="utf-8"?>
<ds:datastoreItem xmlns:ds="http://schemas.openxmlformats.org/officeDocument/2006/customXml" ds:itemID="{B5599C25-3325-4A6C-A66F-049DB15E77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d041c-431a-48da-bc8b-7f3d4c40a49c"/>
    <ds:schemaRef ds:uri="2263413f-67d7-4b20-801a-fceee06b4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3B4697-23B3-403E-A744-DC7FFC8C4F4F}">
  <ds:schemaRefs>
    <ds:schemaRef ds:uri="http://schemas.microsoft.com/sharepoint/v3/contenttype/forms"/>
  </ds:schemaRefs>
</ds:datastoreItem>
</file>

<file path=customXml/itemProps3.xml><?xml version="1.0" encoding="utf-8"?>
<ds:datastoreItem xmlns:ds="http://schemas.openxmlformats.org/officeDocument/2006/customXml" ds:itemID="{FD2F55B9-CA90-4CD9-A011-E70ED1EF877F}">
  <ds:schemaRefs>
    <ds:schemaRef ds:uri="http://schemas.microsoft.com/office/2006/metadata/properties"/>
    <ds:schemaRef ds:uri="http://schemas.microsoft.com/office/infopath/2007/PartnerControls"/>
    <ds:schemaRef ds:uri="6bad041c-431a-48da-bc8b-7f3d4c40a49c"/>
    <ds:schemaRef ds:uri="2263413f-67d7-4b20-801a-fceee06b426e"/>
  </ds:schemaRefs>
</ds:datastoreItem>
</file>

<file path=docProps/app.xml><?xml version="1.0" encoding="utf-8"?>
<Properties xmlns="http://schemas.openxmlformats.org/officeDocument/2006/extended-properties" xmlns:vt="http://schemas.openxmlformats.org/officeDocument/2006/docPropsVTypes">
  <TotalTime>1</TotalTime>
  <Words>5903</Words>
  <Application>Microsoft Office PowerPoint</Application>
  <PresentationFormat>Custom</PresentationFormat>
  <Paragraphs>867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House as a System - Portuguese.pptx</dc:title>
  <dc:creator>Angelica Gomes Ventura Moreira</dc:creator>
  <cp:lastModifiedBy>Angelica Gomes Ventura Moreira</cp:lastModifiedBy>
  <cp:revision>185</cp:revision>
  <dcterms:created xsi:type="dcterms:W3CDTF">2006-08-16T00:00:00Z</dcterms:created>
  <dcterms:modified xsi:type="dcterms:W3CDTF">2025-09-23T13:49:02Z</dcterms:modified>
  <dc:identifier>DAGGndnPn5c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