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4"/>
    <p:sldMasterId id="2147483856" r:id="rId5"/>
  </p:sldMasterIdLst>
  <p:notesMasterIdLst>
    <p:notesMasterId r:id="rId61"/>
  </p:notesMasterIdLst>
  <p:handoutMasterIdLst>
    <p:handoutMasterId r:id="rId62"/>
  </p:handoutMasterIdLst>
  <p:sldIdLst>
    <p:sldId id="362" r:id="rId6"/>
    <p:sldId id="257" r:id="rId7"/>
    <p:sldId id="258" r:id="rId8"/>
    <p:sldId id="283" r:id="rId9"/>
    <p:sldId id="284" r:id="rId10"/>
    <p:sldId id="285" r:id="rId11"/>
    <p:sldId id="286" r:id="rId12"/>
    <p:sldId id="287" r:id="rId13"/>
    <p:sldId id="288" r:id="rId14"/>
    <p:sldId id="290" r:id="rId15"/>
    <p:sldId id="340" r:id="rId16"/>
    <p:sldId id="355" r:id="rId17"/>
    <p:sldId id="356" r:id="rId18"/>
    <p:sldId id="308" r:id="rId19"/>
    <p:sldId id="357" r:id="rId20"/>
    <p:sldId id="358" r:id="rId21"/>
    <p:sldId id="313" r:id="rId22"/>
    <p:sldId id="359" r:id="rId23"/>
    <p:sldId id="360" r:id="rId24"/>
    <p:sldId id="361" r:id="rId25"/>
    <p:sldId id="319" r:id="rId26"/>
    <p:sldId id="320" r:id="rId27"/>
    <p:sldId id="321" r:id="rId28"/>
    <p:sldId id="322" r:id="rId29"/>
    <p:sldId id="260" r:id="rId30"/>
    <p:sldId id="261" r:id="rId31"/>
    <p:sldId id="352" r:id="rId32"/>
    <p:sldId id="263" r:id="rId33"/>
    <p:sldId id="264" r:id="rId34"/>
    <p:sldId id="327" r:id="rId35"/>
    <p:sldId id="329" r:id="rId36"/>
    <p:sldId id="265" r:id="rId37"/>
    <p:sldId id="328" r:id="rId38"/>
    <p:sldId id="331" r:id="rId39"/>
    <p:sldId id="332" r:id="rId40"/>
    <p:sldId id="333" r:id="rId41"/>
    <p:sldId id="334" r:id="rId42"/>
    <p:sldId id="266" r:id="rId43"/>
    <p:sldId id="336" r:id="rId44"/>
    <p:sldId id="337" r:id="rId45"/>
    <p:sldId id="281" r:id="rId46"/>
    <p:sldId id="338" r:id="rId47"/>
    <p:sldId id="339" r:id="rId48"/>
    <p:sldId id="350" r:id="rId49"/>
    <p:sldId id="267" r:id="rId50"/>
    <p:sldId id="269" r:id="rId51"/>
    <p:sldId id="268" r:id="rId52"/>
    <p:sldId id="349" r:id="rId53"/>
    <p:sldId id="276" r:id="rId54"/>
    <p:sldId id="277" r:id="rId55"/>
    <p:sldId id="280" r:id="rId56"/>
    <p:sldId id="348" r:id="rId57"/>
    <p:sldId id="279" r:id="rId58"/>
    <p:sldId id="351" r:id="rId59"/>
    <p:sldId id="282" r:id="rId6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78F"/>
    <a:srgbClr val="333333"/>
    <a:srgbClr val="003366"/>
    <a:srgbClr val="8FD744"/>
    <a:srgbClr val="B2B2B2"/>
    <a:srgbClr val="F3FFFF"/>
    <a:srgbClr val="000066"/>
    <a:srgbClr val="C2C2C2"/>
    <a:srgbClr val="528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5" autoAdjust="0"/>
    <p:restoredTop sz="79181" autoAdjust="0"/>
  </p:normalViewPr>
  <p:slideViewPr>
    <p:cSldViewPr snapToGrid="0" snapToObjects="1">
      <p:cViewPr varScale="1">
        <p:scale>
          <a:sx n="128" d="100"/>
          <a:sy n="128" d="100"/>
        </p:scale>
        <p:origin x="284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88" y="12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073ce0ee-5d7d-468d-8982-2f6aa7a904ba" providerId="ADAL" clId="{15FDEC15-717E-423C-A5FF-784A91EDCF63}"/>
    <pc:docChg chg="undo custSel modSld">
      <pc:chgData name="Matthew Martineau" userId="073ce0ee-5d7d-468d-8982-2f6aa7a904ba" providerId="ADAL" clId="{15FDEC15-717E-423C-A5FF-784A91EDCF63}" dt="2026-01-27T16:58:42.716" v="181"/>
      <pc:docMkLst>
        <pc:docMk/>
      </pc:docMkLst>
      <pc:sldChg chg="addSp modSp">
        <pc:chgData name="Matthew Martineau" userId="073ce0ee-5d7d-468d-8982-2f6aa7a904ba" providerId="ADAL" clId="{15FDEC15-717E-423C-A5FF-784A91EDCF63}" dt="2026-01-27T16:26:14.192" v="11" actId="1076"/>
        <pc:sldMkLst>
          <pc:docMk/>
          <pc:sldMk cId="0" sldId="265"/>
        </pc:sldMkLst>
        <pc:spChg chg="mod">
          <ac:chgData name="Matthew Martineau" userId="073ce0ee-5d7d-468d-8982-2f6aa7a904ba" providerId="ADAL" clId="{15FDEC15-717E-423C-A5FF-784A91EDCF63}" dt="2026-01-27T16:26:07.517" v="8" actId="1076"/>
          <ac:spMkLst>
            <pc:docMk/>
            <pc:sldMk cId="0" sldId="265"/>
            <ac:spMk id="2" creationId="{00000000-0000-0000-0000-000000000000}"/>
          </ac:spMkLst>
        </pc:spChg>
        <pc:spChg chg="add">
          <ac:chgData name="Matthew Martineau" userId="073ce0ee-5d7d-468d-8982-2f6aa7a904ba" providerId="ADAL" clId="{15FDEC15-717E-423C-A5FF-784A91EDCF63}" dt="2026-01-27T16:26:08.979" v="9"/>
          <ac:spMkLst>
            <pc:docMk/>
            <pc:sldMk cId="0" sldId="265"/>
            <ac:spMk id="6" creationId="{0F4D0AA1-AE70-454A-BBB4-806C62F678BC}"/>
          </ac:spMkLst>
        </pc:spChg>
        <pc:spChg chg="add">
          <ac:chgData name="Matthew Martineau" userId="073ce0ee-5d7d-468d-8982-2f6aa7a904ba" providerId="ADAL" clId="{15FDEC15-717E-423C-A5FF-784A91EDCF63}" dt="2026-01-27T16:26:08.979" v="9"/>
          <ac:spMkLst>
            <pc:docMk/>
            <pc:sldMk cId="0" sldId="265"/>
            <ac:spMk id="8" creationId="{A321D4F9-2B2B-4320-895D-114E65E217BE}"/>
          </ac:spMkLst>
        </pc:spChg>
        <pc:spChg chg="add">
          <ac:chgData name="Matthew Martineau" userId="073ce0ee-5d7d-468d-8982-2f6aa7a904ba" providerId="ADAL" clId="{15FDEC15-717E-423C-A5FF-784A91EDCF63}" dt="2026-01-27T16:26:08.979" v="9"/>
          <ac:spMkLst>
            <pc:docMk/>
            <pc:sldMk cId="0" sldId="265"/>
            <ac:spMk id="9" creationId="{FF341B51-36CA-4029-B37F-04DB5DBEA8E3}"/>
          </ac:spMkLst>
        </pc:spChg>
        <pc:spChg chg="mod">
          <ac:chgData name="Matthew Martineau" userId="073ce0ee-5d7d-468d-8982-2f6aa7a904ba" providerId="ADAL" clId="{15FDEC15-717E-423C-A5FF-784A91EDCF63}" dt="2026-01-27T16:26:14.192" v="11" actId="1076"/>
          <ac:spMkLst>
            <pc:docMk/>
            <pc:sldMk cId="0" sldId="265"/>
            <ac:spMk id="39942" creationId="{00000000-0000-0000-0000-000000000000}"/>
          </ac:spMkLst>
        </pc:spChg>
        <pc:picChg chg="add">
          <ac:chgData name="Matthew Martineau" userId="073ce0ee-5d7d-468d-8982-2f6aa7a904ba" providerId="ADAL" clId="{15FDEC15-717E-423C-A5FF-784A91EDCF63}" dt="2026-01-27T16:26:08.979" v="9"/>
          <ac:picMkLst>
            <pc:docMk/>
            <pc:sldMk cId="0" sldId="265"/>
            <ac:picMk id="10" creationId="{57C72B32-DA32-4FE7-8CDD-4520D827269A}"/>
          </ac:picMkLst>
        </pc:picChg>
        <pc:picChg chg="add">
          <ac:chgData name="Matthew Martineau" userId="073ce0ee-5d7d-468d-8982-2f6aa7a904ba" providerId="ADAL" clId="{15FDEC15-717E-423C-A5FF-784A91EDCF63}" dt="2026-01-27T16:26:08.979" v="9"/>
          <ac:picMkLst>
            <pc:docMk/>
            <pc:sldMk cId="0" sldId="265"/>
            <ac:picMk id="11" creationId="{86FEBA4F-3FD7-45DD-81B6-18880AD3D94E}"/>
          </ac:picMkLst>
        </pc:picChg>
        <pc:picChg chg="add">
          <ac:chgData name="Matthew Martineau" userId="073ce0ee-5d7d-468d-8982-2f6aa7a904ba" providerId="ADAL" clId="{15FDEC15-717E-423C-A5FF-784A91EDCF63}" dt="2026-01-27T16:26:08.979" v="9"/>
          <ac:picMkLst>
            <pc:docMk/>
            <pc:sldMk cId="0" sldId="265"/>
            <ac:picMk id="12" creationId="{B9DC8242-072D-461D-9478-9EFC4220A207}"/>
          </ac:picMkLst>
        </pc:picChg>
        <pc:picChg chg="add">
          <ac:chgData name="Matthew Martineau" userId="073ce0ee-5d7d-468d-8982-2f6aa7a904ba" providerId="ADAL" clId="{15FDEC15-717E-423C-A5FF-784A91EDCF63}" dt="2026-01-27T16:26:08.979" v="9"/>
          <ac:picMkLst>
            <pc:docMk/>
            <pc:sldMk cId="0" sldId="265"/>
            <ac:picMk id="13" creationId="{10D3339E-FA39-4CCD-9061-1ED7D37BE371}"/>
          </ac:picMkLst>
        </pc:picChg>
        <pc:picChg chg="add">
          <ac:chgData name="Matthew Martineau" userId="073ce0ee-5d7d-468d-8982-2f6aa7a904ba" providerId="ADAL" clId="{15FDEC15-717E-423C-A5FF-784A91EDCF63}" dt="2026-01-27T16:26:08.979" v="9"/>
          <ac:picMkLst>
            <pc:docMk/>
            <pc:sldMk cId="0" sldId="265"/>
            <ac:picMk id="14" creationId="{B26A43D2-EFFA-4451-AA21-FCD028595EFD}"/>
          </ac:picMkLst>
        </pc:picChg>
        <pc:picChg chg="mod">
          <ac:chgData name="Matthew Martineau" userId="073ce0ee-5d7d-468d-8982-2f6aa7a904ba" providerId="ADAL" clId="{15FDEC15-717E-423C-A5FF-784A91EDCF63}" dt="2026-01-27T16:26:11.209" v="10" actId="1076"/>
          <ac:picMkLst>
            <pc:docMk/>
            <pc:sldMk cId="0" sldId="265"/>
            <ac:picMk id="39941" creationId="{00000000-0000-0000-0000-000000000000}"/>
          </ac:picMkLst>
        </pc:picChg>
      </pc:sldChg>
      <pc:sldChg chg="addSp delSp modSp">
        <pc:chgData name="Matthew Martineau" userId="073ce0ee-5d7d-468d-8982-2f6aa7a904ba" providerId="ADAL" clId="{15FDEC15-717E-423C-A5FF-784A91EDCF63}" dt="2026-01-27T16:32:52.997" v="52"/>
        <pc:sldMkLst>
          <pc:docMk/>
          <pc:sldMk cId="0" sldId="266"/>
        </pc:sldMkLst>
        <pc:spChg chg="mod">
          <ac:chgData name="Matthew Martineau" userId="073ce0ee-5d7d-468d-8982-2f6aa7a904ba" providerId="ADAL" clId="{15FDEC15-717E-423C-A5FF-784A91EDCF63}" dt="2026-01-27T16:32:40.933" v="48" actId="1076"/>
          <ac:spMkLst>
            <pc:docMk/>
            <pc:sldMk cId="0" sldId="266"/>
            <ac:spMk id="2" creationId="{00000000-0000-0000-0000-000000000000}"/>
          </ac:spMkLst>
        </pc:spChg>
        <pc:spChg chg="mod">
          <ac:chgData name="Matthew Martineau" userId="073ce0ee-5d7d-468d-8982-2f6aa7a904ba" providerId="ADAL" clId="{15FDEC15-717E-423C-A5FF-784A91EDCF63}" dt="2026-01-27T16:32:50.355" v="51" actId="1076"/>
          <ac:spMkLst>
            <pc:docMk/>
            <pc:sldMk cId="0" sldId="266"/>
            <ac:spMk id="4" creationId="{00000000-0000-0000-0000-000000000000}"/>
          </ac:spMkLst>
        </pc:spChg>
        <pc:spChg chg="mod">
          <ac:chgData name="Matthew Martineau" userId="073ce0ee-5d7d-468d-8982-2f6aa7a904ba" providerId="ADAL" clId="{15FDEC15-717E-423C-A5FF-784A91EDCF63}" dt="2026-01-27T16:32:50.355" v="51" actId="1076"/>
          <ac:spMkLst>
            <pc:docMk/>
            <pc:sldMk cId="0" sldId="266"/>
            <ac:spMk id="7" creationId="{00000000-0000-0000-0000-000000000000}"/>
          </ac:spMkLst>
        </pc:spChg>
        <pc:spChg chg="del">
          <ac:chgData name="Matthew Martineau" userId="073ce0ee-5d7d-468d-8982-2f6aa7a904ba" providerId="ADAL" clId="{15FDEC15-717E-423C-A5FF-784A91EDCF63}" dt="2026-01-27T16:32:35.571" v="46" actId="478"/>
          <ac:spMkLst>
            <pc:docMk/>
            <pc:sldMk cId="0" sldId="266"/>
            <ac:spMk id="8" creationId="{00000000-0000-0000-0000-000000000000}"/>
          </ac:spMkLst>
        </pc:spChg>
        <pc:spChg chg="add">
          <ac:chgData name="Matthew Martineau" userId="073ce0ee-5d7d-468d-8982-2f6aa7a904ba" providerId="ADAL" clId="{15FDEC15-717E-423C-A5FF-784A91EDCF63}" dt="2026-01-27T16:32:52.997" v="52"/>
          <ac:spMkLst>
            <pc:docMk/>
            <pc:sldMk cId="0" sldId="266"/>
            <ac:spMk id="9" creationId="{26862F9A-4D0F-43E3-8252-E65E915419D8}"/>
          </ac:spMkLst>
        </pc:spChg>
        <pc:spChg chg="add">
          <ac:chgData name="Matthew Martineau" userId="073ce0ee-5d7d-468d-8982-2f6aa7a904ba" providerId="ADAL" clId="{15FDEC15-717E-423C-A5FF-784A91EDCF63}" dt="2026-01-27T16:32:52.997" v="52"/>
          <ac:spMkLst>
            <pc:docMk/>
            <pc:sldMk cId="0" sldId="266"/>
            <ac:spMk id="10" creationId="{68DF4CC0-5AE8-44B4-872B-A56556157CD8}"/>
          </ac:spMkLst>
        </pc:spChg>
        <pc:spChg chg="add">
          <ac:chgData name="Matthew Martineau" userId="073ce0ee-5d7d-468d-8982-2f6aa7a904ba" providerId="ADAL" clId="{15FDEC15-717E-423C-A5FF-784A91EDCF63}" dt="2026-01-27T16:32:52.997" v="52"/>
          <ac:spMkLst>
            <pc:docMk/>
            <pc:sldMk cId="0" sldId="266"/>
            <ac:spMk id="11" creationId="{1FF681D7-BCA9-4A89-8C78-C7CB399FEF40}"/>
          </ac:spMkLst>
        </pc:spChg>
        <pc:spChg chg="mod">
          <ac:chgData name="Matthew Martineau" userId="073ce0ee-5d7d-468d-8982-2f6aa7a904ba" providerId="ADAL" clId="{15FDEC15-717E-423C-A5FF-784A91EDCF63}" dt="2026-01-27T16:32:50.355" v="51" actId="1076"/>
          <ac:spMkLst>
            <pc:docMk/>
            <pc:sldMk cId="0" sldId="266"/>
            <ac:spMk id="46083" creationId="{00000000-0000-0000-0000-000000000000}"/>
          </ac:spMkLst>
        </pc:spChg>
        <pc:picChg chg="add">
          <ac:chgData name="Matthew Martineau" userId="073ce0ee-5d7d-468d-8982-2f6aa7a904ba" providerId="ADAL" clId="{15FDEC15-717E-423C-A5FF-784A91EDCF63}" dt="2026-01-27T16:32:52.997" v="52"/>
          <ac:picMkLst>
            <pc:docMk/>
            <pc:sldMk cId="0" sldId="266"/>
            <ac:picMk id="12" creationId="{CFD83BA9-264E-416C-9795-C888D2662A26}"/>
          </ac:picMkLst>
        </pc:picChg>
        <pc:picChg chg="add">
          <ac:chgData name="Matthew Martineau" userId="073ce0ee-5d7d-468d-8982-2f6aa7a904ba" providerId="ADAL" clId="{15FDEC15-717E-423C-A5FF-784A91EDCF63}" dt="2026-01-27T16:32:52.997" v="52"/>
          <ac:picMkLst>
            <pc:docMk/>
            <pc:sldMk cId="0" sldId="266"/>
            <ac:picMk id="13" creationId="{439CE9A4-08C9-4A52-8B5C-D3B753A1A6A7}"/>
          </ac:picMkLst>
        </pc:picChg>
        <pc:picChg chg="add">
          <ac:chgData name="Matthew Martineau" userId="073ce0ee-5d7d-468d-8982-2f6aa7a904ba" providerId="ADAL" clId="{15FDEC15-717E-423C-A5FF-784A91EDCF63}" dt="2026-01-27T16:32:52.997" v="52"/>
          <ac:picMkLst>
            <pc:docMk/>
            <pc:sldMk cId="0" sldId="266"/>
            <ac:picMk id="14" creationId="{4A779438-66B4-450E-A2AF-CF4AFB0CFADC}"/>
          </ac:picMkLst>
        </pc:picChg>
        <pc:picChg chg="add">
          <ac:chgData name="Matthew Martineau" userId="073ce0ee-5d7d-468d-8982-2f6aa7a904ba" providerId="ADAL" clId="{15FDEC15-717E-423C-A5FF-784A91EDCF63}" dt="2026-01-27T16:32:52.997" v="52"/>
          <ac:picMkLst>
            <pc:docMk/>
            <pc:sldMk cId="0" sldId="266"/>
            <ac:picMk id="15" creationId="{F18AC02A-EF21-4C79-A3D7-FBACB0F6A6C4}"/>
          </ac:picMkLst>
        </pc:picChg>
        <pc:picChg chg="add">
          <ac:chgData name="Matthew Martineau" userId="073ce0ee-5d7d-468d-8982-2f6aa7a904ba" providerId="ADAL" clId="{15FDEC15-717E-423C-A5FF-784A91EDCF63}" dt="2026-01-27T16:32:52.997" v="52"/>
          <ac:picMkLst>
            <pc:docMk/>
            <pc:sldMk cId="0" sldId="266"/>
            <ac:picMk id="16" creationId="{F46CB5E1-B063-432A-BF85-C69920298061}"/>
          </ac:picMkLst>
        </pc:picChg>
      </pc:sldChg>
      <pc:sldChg chg="addSp modSp">
        <pc:chgData name="Matthew Martineau" userId="073ce0ee-5d7d-468d-8982-2f6aa7a904ba" providerId="ADAL" clId="{15FDEC15-717E-423C-A5FF-784A91EDCF63}" dt="2026-01-27T16:38:09.543" v="101" actId="1076"/>
        <pc:sldMkLst>
          <pc:docMk/>
          <pc:sldMk cId="0" sldId="267"/>
        </pc:sldMkLst>
        <pc:spChg chg="mod">
          <ac:chgData name="Matthew Martineau" userId="073ce0ee-5d7d-468d-8982-2f6aa7a904ba" providerId="ADAL" clId="{15FDEC15-717E-423C-A5FF-784A91EDCF63}" dt="2026-01-27T16:37:59.868" v="99" actId="1076"/>
          <ac:spMkLst>
            <pc:docMk/>
            <pc:sldMk cId="0" sldId="267"/>
            <ac:spMk id="2" creationId="{00000000-0000-0000-0000-000000000000}"/>
          </ac:spMkLst>
        </pc:spChg>
        <pc:spChg chg="add">
          <ac:chgData name="Matthew Martineau" userId="073ce0ee-5d7d-468d-8982-2f6aa7a904ba" providerId="ADAL" clId="{15FDEC15-717E-423C-A5FF-784A91EDCF63}" dt="2026-01-27T16:38:01.836" v="100"/>
          <ac:spMkLst>
            <pc:docMk/>
            <pc:sldMk cId="0" sldId="267"/>
            <ac:spMk id="5" creationId="{2ED5E414-8DC6-47A5-BD15-E6FB3374798E}"/>
          </ac:spMkLst>
        </pc:spChg>
        <pc:spChg chg="add">
          <ac:chgData name="Matthew Martineau" userId="073ce0ee-5d7d-468d-8982-2f6aa7a904ba" providerId="ADAL" clId="{15FDEC15-717E-423C-A5FF-784A91EDCF63}" dt="2026-01-27T16:38:01.836" v="100"/>
          <ac:spMkLst>
            <pc:docMk/>
            <pc:sldMk cId="0" sldId="267"/>
            <ac:spMk id="7" creationId="{1D0D62A7-7381-447A-AF23-866D790646BB}"/>
          </ac:spMkLst>
        </pc:spChg>
        <pc:spChg chg="add">
          <ac:chgData name="Matthew Martineau" userId="073ce0ee-5d7d-468d-8982-2f6aa7a904ba" providerId="ADAL" clId="{15FDEC15-717E-423C-A5FF-784A91EDCF63}" dt="2026-01-27T16:38:01.836" v="100"/>
          <ac:spMkLst>
            <pc:docMk/>
            <pc:sldMk cId="0" sldId="267"/>
            <ac:spMk id="8" creationId="{77A47860-7BF4-4575-84BD-842C202CFBF8}"/>
          </ac:spMkLst>
        </pc:spChg>
        <pc:spChg chg="mod">
          <ac:chgData name="Matthew Martineau" userId="073ce0ee-5d7d-468d-8982-2f6aa7a904ba" providerId="ADAL" clId="{15FDEC15-717E-423C-A5FF-784A91EDCF63}" dt="2026-01-27T16:38:09.543" v="101" actId="1076"/>
          <ac:spMkLst>
            <pc:docMk/>
            <pc:sldMk cId="0" sldId="267"/>
            <ac:spMk id="53251" creationId="{00000000-0000-0000-0000-000000000000}"/>
          </ac:spMkLst>
        </pc:spChg>
        <pc:picChg chg="add">
          <ac:chgData name="Matthew Martineau" userId="073ce0ee-5d7d-468d-8982-2f6aa7a904ba" providerId="ADAL" clId="{15FDEC15-717E-423C-A5FF-784A91EDCF63}" dt="2026-01-27T16:38:01.836" v="100"/>
          <ac:picMkLst>
            <pc:docMk/>
            <pc:sldMk cId="0" sldId="267"/>
            <ac:picMk id="9" creationId="{7C68A019-0125-494B-9580-BD748AB84A42}"/>
          </ac:picMkLst>
        </pc:picChg>
        <pc:picChg chg="add">
          <ac:chgData name="Matthew Martineau" userId="073ce0ee-5d7d-468d-8982-2f6aa7a904ba" providerId="ADAL" clId="{15FDEC15-717E-423C-A5FF-784A91EDCF63}" dt="2026-01-27T16:38:01.836" v="100"/>
          <ac:picMkLst>
            <pc:docMk/>
            <pc:sldMk cId="0" sldId="267"/>
            <ac:picMk id="10" creationId="{AA24F51C-668C-4A88-9F90-7B3686A5712C}"/>
          </ac:picMkLst>
        </pc:picChg>
        <pc:picChg chg="add">
          <ac:chgData name="Matthew Martineau" userId="073ce0ee-5d7d-468d-8982-2f6aa7a904ba" providerId="ADAL" clId="{15FDEC15-717E-423C-A5FF-784A91EDCF63}" dt="2026-01-27T16:38:01.836" v="100"/>
          <ac:picMkLst>
            <pc:docMk/>
            <pc:sldMk cId="0" sldId="267"/>
            <ac:picMk id="11" creationId="{768B03F6-F405-4B96-AF1D-E43CD8D01214}"/>
          </ac:picMkLst>
        </pc:picChg>
        <pc:picChg chg="add">
          <ac:chgData name="Matthew Martineau" userId="073ce0ee-5d7d-468d-8982-2f6aa7a904ba" providerId="ADAL" clId="{15FDEC15-717E-423C-A5FF-784A91EDCF63}" dt="2026-01-27T16:38:01.836" v="100"/>
          <ac:picMkLst>
            <pc:docMk/>
            <pc:sldMk cId="0" sldId="267"/>
            <ac:picMk id="12" creationId="{63E5DE77-4A00-4443-9DFF-BF8D674D813C}"/>
          </ac:picMkLst>
        </pc:picChg>
        <pc:picChg chg="add">
          <ac:chgData name="Matthew Martineau" userId="073ce0ee-5d7d-468d-8982-2f6aa7a904ba" providerId="ADAL" clId="{15FDEC15-717E-423C-A5FF-784A91EDCF63}" dt="2026-01-27T16:38:01.836" v="100"/>
          <ac:picMkLst>
            <pc:docMk/>
            <pc:sldMk cId="0" sldId="267"/>
            <ac:picMk id="13" creationId="{FF32D8BA-B043-486B-8771-56DAB07EB639}"/>
          </ac:picMkLst>
        </pc:picChg>
      </pc:sldChg>
      <pc:sldChg chg="addSp delSp modSp">
        <pc:chgData name="Matthew Martineau" userId="073ce0ee-5d7d-468d-8982-2f6aa7a904ba" providerId="ADAL" clId="{15FDEC15-717E-423C-A5FF-784A91EDCF63}" dt="2026-01-27T16:51:25.961" v="123" actId="1076"/>
        <pc:sldMkLst>
          <pc:docMk/>
          <pc:sldMk cId="0" sldId="268"/>
        </pc:sldMkLst>
        <pc:spChg chg="mod">
          <ac:chgData name="Matthew Martineau" userId="073ce0ee-5d7d-468d-8982-2f6aa7a904ba" providerId="ADAL" clId="{15FDEC15-717E-423C-A5FF-784A91EDCF63}" dt="2026-01-27T16:50:55.291" v="113" actId="1076"/>
          <ac:spMkLst>
            <pc:docMk/>
            <pc:sldMk cId="0" sldId="268"/>
            <ac:spMk id="2" creationId="{00000000-0000-0000-0000-000000000000}"/>
          </ac:spMkLst>
        </pc:spChg>
        <pc:spChg chg="mod">
          <ac:chgData name="Matthew Martineau" userId="073ce0ee-5d7d-468d-8982-2f6aa7a904ba" providerId="ADAL" clId="{15FDEC15-717E-423C-A5FF-784A91EDCF63}" dt="2026-01-27T16:51:25.961" v="123" actId="1076"/>
          <ac:spMkLst>
            <pc:docMk/>
            <pc:sldMk cId="0" sldId="268"/>
            <ac:spMk id="7" creationId="{00000000-0000-0000-0000-000000000000}"/>
          </ac:spMkLst>
        </pc:spChg>
        <pc:spChg chg="del">
          <ac:chgData name="Matthew Martineau" userId="073ce0ee-5d7d-468d-8982-2f6aa7a904ba" providerId="ADAL" clId="{15FDEC15-717E-423C-A5FF-784A91EDCF63}" dt="2026-01-27T16:50:57.517" v="114" actId="478"/>
          <ac:spMkLst>
            <pc:docMk/>
            <pc:sldMk cId="0" sldId="268"/>
            <ac:spMk id="8" creationId="{00000000-0000-0000-0000-000000000000}"/>
          </ac:spMkLst>
        </pc:spChg>
        <pc:spChg chg="add">
          <ac:chgData name="Matthew Martineau" userId="073ce0ee-5d7d-468d-8982-2f6aa7a904ba" providerId="ADAL" clId="{15FDEC15-717E-423C-A5FF-784A91EDCF63}" dt="2026-01-27T16:51:10.708" v="119"/>
          <ac:spMkLst>
            <pc:docMk/>
            <pc:sldMk cId="0" sldId="268"/>
            <ac:spMk id="9" creationId="{EEFEFAEC-07C1-4307-AA48-E7CCE677D2C9}"/>
          </ac:spMkLst>
        </pc:spChg>
        <pc:spChg chg="add">
          <ac:chgData name="Matthew Martineau" userId="073ce0ee-5d7d-468d-8982-2f6aa7a904ba" providerId="ADAL" clId="{15FDEC15-717E-423C-A5FF-784A91EDCF63}" dt="2026-01-27T16:51:10.708" v="119"/>
          <ac:spMkLst>
            <pc:docMk/>
            <pc:sldMk cId="0" sldId="268"/>
            <ac:spMk id="10" creationId="{8A9C68DB-F9CE-40CF-8E5A-F3510667365B}"/>
          </ac:spMkLst>
        </pc:spChg>
        <pc:spChg chg="add">
          <ac:chgData name="Matthew Martineau" userId="073ce0ee-5d7d-468d-8982-2f6aa7a904ba" providerId="ADAL" clId="{15FDEC15-717E-423C-A5FF-784A91EDCF63}" dt="2026-01-27T16:51:10.708" v="119"/>
          <ac:spMkLst>
            <pc:docMk/>
            <pc:sldMk cId="0" sldId="268"/>
            <ac:spMk id="11" creationId="{018CC179-5743-4EED-A528-1054EFD5A24F}"/>
          </ac:spMkLst>
        </pc:spChg>
        <pc:spChg chg="mod">
          <ac:chgData name="Matthew Martineau" userId="073ce0ee-5d7d-468d-8982-2f6aa7a904ba" providerId="ADAL" clId="{15FDEC15-717E-423C-A5FF-784A91EDCF63}" dt="2026-01-27T16:51:09.307" v="118" actId="1076"/>
          <ac:spMkLst>
            <pc:docMk/>
            <pc:sldMk cId="0" sldId="268"/>
            <ac:spMk id="55299" creationId="{00000000-0000-0000-0000-000000000000}"/>
          </ac:spMkLst>
        </pc:spChg>
        <pc:picChg chg="mod">
          <ac:chgData name="Matthew Martineau" userId="073ce0ee-5d7d-468d-8982-2f6aa7a904ba" providerId="ADAL" clId="{15FDEC15-717E-423C-A5FF-784A91EDCF63}" dt="2026-01-27T16:51:21.815" v="122" actId="1076"/>
          <ac:picMkLst>
            <pc:docMk/>
            <pc:sldMk cId="0" sldId="268"/>
            <ac:picMk id="4" creationId="{00000000-0000-0000-0000-000000000000}"/>
          </ac:picMkLst>
        </pc:picChg>
        <pc:picChg chg="add">
          <ac:chgData name="Matthew Martineau" userId="073ce0ee-5d7d-468d-8982-2f6aa7a904ba" providerId="ADAL" clId="{15FDEC15-717E-423C-A5FF-784A91EDCF63}" dt="2026-01-27T16:51:10.708" v="119"/>
          <ac:picMkLst>
            <pc:docMk/>
            <pc:sldMk cId="0" sldId="268"/>
            <ac:picMk id="12" creationId="{62334576-C519-4DF3-A6C8-B4237731F567}"/>
          </ac:picMkLst>
        </pc:picChg>
        <pc:picChg chg="add">
          <ac:chgData name="Matthew Martineau" userId="073ce0ee-5d7d-468d-8982-2f6aa7a904ba" providerId="ADAL" clId="{15FDEC15-717E-423C-A5FF-784A91EDCF63}" dt="2026-01-27T16:51:10.708" v="119"/>
          <ac:picMkLst>
            <pc:docMk/>
            <pc:sldMk cId="0" sldId="268"/>
            <ac:picMk id="13" creationId="{59A3AEFB-531C-4EBE-BFDD-B8BBA7028DF5}"/>
          </ac:picMkLst>
        </pc:picChg>
        <pc:picChg chg="add">
          <ac:chgData name="Matthew Martineau" userId="073ce0ee-5d7d-468d-8982-2f6aa7a904ba" providerId="ADAL" clId="{15FDEC15-717E-423C-A5FF-784A91EDCF63}" dt="2026-01-27T16:51:10.708" v="119"/>
          <ac:picMkLst>
            <pc:docMk/>
            <pc:sldMk cId="0" sldId="268"/>
            <ac:picMk id="14" creationId="{8EDFF6A2-FFE4-4CFD-AC36-83809A8B7D59}"/>
          </ac:picMkLst>
        </pc:picChg>
        <pc:picChg chg="add">
          <ac:chgData name="Matthew Martineau" userId="073ce0ee-5d7d-468d-8982-2f6aa7a904ba" providerId="ADAL" clId="{15FDEC15-717E-423C-A5FF-784A91EDCF63}" dt="2026-01-27T16:51:10.708" v="119"/>
          <ac:picMkLst>
            <pc:docMk/>
            <pc:sldMk cId="0" sldId="268"/>
            <ac:picMk id="15" creationId="{27F87EB0-4464-4F97-BE78-FBF3B14339EB}"/>
          </ac:picMkLst>
        </pc:picChg>
        <pc:picChg chg="add">
          <ac:chgData name="Matthew Martineau" userId="073ce0ee-5d7d-468d-8982-2f6aa7a904ba" providerId="ADAL" clId="{15FDEC15-717E-423C-A5FF-784A91EDCF63}" dt="2026-01-27T16:51:10.708" v="119"/>
          <ac:picMkLst>
            <pc:docMk/>
            <pc:sldMk cId="0" sldId="268"/>
            <ac:picMk id="16" creationId="{8A16DD4C-3C02-47EA-BEA9-FDBACCA58B2F}"/>
          </ac:picMkLst>
        </pc:picChg>
      </pc:sldChg>
      <pc:sldChg chg="addSp delSp modSp">
        <pc:chgData name="Matthew Martineau" userId="073ce0ee-5d7d-468d-8982-2f6aa7a904ba" providerId="ADAL" clId="{15FDEC15-717E-423C-A5FF-784A91EDCF63}" dt="2026-01-27T16:38:49.037" v="110" actId="14100"/>
        <pc:sldMkLst>
          <pc:docMk/>
          <pc:sldMk cId="0" sldId="269"/>
        </pc:sldMkLst>
        <pc:spChg chg="mod">
          <ac:chgData name="Matthew Martineau" userId="073ce0ee-5d7d-468d-8982-2f6aa7a904ba" providerId="ADAL" clId="{15FDEC15-717E-423C-A5FF-784A91EDCF63}" dt="2026-01-27T16:38:23.517" v="104" actId="1076"/>
          <ac:spMkLst>
            <pc:docMk/>
            <pc:sldMk cId="0" sldId="269"/>
            <ac:spMk id="2" creationId="{00000000-0000-0000-0000-000000000000}"/>
          </ac:spMkLst>
        </pc:spChg>
        <pc:spChg chg="add">
          <ac:chgData name="Matthew Martineau" userId="073ce0ee-5d7d-468d-8982-2f6aa7a904ba" providerId="ADAL" clId="{15FDEC15-717E-423C-A5FF-784A91EDCF63}" dt="2026-01-27T16:38:45.144" v="109"/>
          <ac:spMkLst>
            <pc:docMk/>
            <pc:sldMk cId="0" sldId="269"/>
            <ac:spMk id="8" creationId="{CC7F429F-FDE4-454D-98A4-831D0FF3304B}"/>
          </ac:spMkLst>
        </pc:spChg>
        <pc:spChg chg="mod">
          <ac:chgData name="Matthew Martineau" userId="073ce0ee-5d7d-468d-8982-2f6aa7a904ba" providerId="ADAL" clId="{15FDEC15-717E-423C-A5FF-784A91EDCF63}" dt="2026-01-27T16:38:38.088" v="107" actId="1076"/>
          <ac:spMkLst>
            <pc:docMk/>
            <pc:sldMk cId="0" sldId="269"/>
            <ac:spMk id="9" creationId="{00000000-0000-0000-0000-000000000000}"/>
          </ac:spMkLst>
        </pc:spChg>
        <pc:spChg chg="del">
          <ac:chgData name="Matthew Martineau" userId="073ce0ee-5d7d-468d-8982-2f6aa7a904ba" providerId="ADAL" clId="{15FDEC15-717E-423C-A5FF-784A91EDCF63}" dt="2026-01-27T16:38:42.224" v="108" actId="478"/>
          <ac:spMkLst>
            <pc:docMk/>
            <pc:sldMk cId="0" sldId="269"/>
            <ac:spMk id="10" creationId="{00000000-0000-0000-0000-000000000000}"/>
          </ac:spMkLst>
        </pc:spChg>
        <pc:spChg chg="add">
          <ac:chgData name="Matthew Martineau" userId="073ce0ee-5d7d-468d-8982-2f6aa7a904ba" providerId="ADAL" clId="{15FDEC15-717E-423C-A5FF-784A91EDCF63}" dt="2026-01-27T16:38:45.144" v="109"/>
          <ac:spMkLst>
            <pc:docMk/>
            <pc:sldMk cId="0" sldId="269"/>
            <ac:spMk id="11" creationId="{C40A7C01-6320-4156-82C7-28611A31B3CE}"/>
          </ac:spMkLst>
        </pc:spChg>
        <pc:spChg chg="add">
          <ac:chgData name="Matthew Martineau" userId="073ce0ee-5d7d-468d-8982-2f6aa7a904ba" providerId="ADAL" clId="{15FDEC15-717E-423C-A5FF-784A91EDCF63}" dt="2026-01-27T16:38:45.144" v="109"/>
          <ac:spMkLst>
            <pc:docMk/>
            <pc:sldMk cId="0" sldId="269"/>
            <ac:spMk id="12" creationId="{EB3239DB-E3DB-46DC-8CD9-42ACAFDEA98F}"/>
          </ac:spMkLst>
        </pc:spChg>
        <pc:picChg chg="mod">
          <ac:chgData name="Matthew Martineau" userId="073ce0ee-5d7d-468d-8982-2f6aa7a904ba" providerId="ADAL" clId="{15FDEC15-717E-423C-A5FF-784A91EDCF63}" dt="2026-01-27T16:38:49.037" v="110" actId="14100"/>
          <ac:picMkLst>
            <pc:docMk/>
            <pc:sldMk cId="0" sldId="269"/>
            <ac:picMk id="4" creationId="{00000000-0000-0000-0000-000000000000}"/>
          </ac:picMkLst>
        </pc:picChg>
        <pc:picChg chg="add">
          <ac:chgData name="Matthew Martineau" userId="073ce0ee-5d7d-468d-8982-2f6aa7a904ba" providerId="ADAL" clId="{15FDEC15-717E-423C-A5FF-784A91EDCF63}" dt="2026-01-27T16:38:45.144" v="109"/>
          <ac:picMkLst>
            <pc:docMk/>
            <pc:sldMk cId="0" sldId="269"/>
            <ac:picMk id="13" creationId="{212E9667-CCE1-4E3A-A598-C9148A219F9C}"/>
          </ac:picMkLst>
        </pc:picChg>
        <pc:picChg chg="add">
          <ac:chgData name="Matthew Martineau" userId="073ce0ee-5d7d-468d-8982-2f6aa7a904ba" providerId="ADAL" clId="{15FDEC15-717E-423C-A5FF-784A91EDCF63}" dt="2026-01-27T16:38:45.144" v="109"/>
          <ac:picMkLst>
            <pc:docMk/>
            <pc:sldMk cId="0" sldId="269"/>
            <ac:picMk id="14" creationId="{04B83430-C9C2-4700-B8AC-F50D6B9CB9FE}"/>
          </ac:picMkLst>
        </pc:picChg>
        <pc:picChg chg="add">
          <ac:chgData name="Matthew Martineau" userId="073ce0ee-5d7d-468d-8982-2f6aa7a904ba" providerId="ADAL" clId="{15FDEC15-717E-423C-A5FF-784A91EDCF63}" dt="2026-01-27T16:38:45.144" v="109"/>
          <ac:picMkLst>
            <pc:docMk/>
            <pc:sldMk cId="0" sldId="269"/>
            <ac:picMk id="15" creationId="{1FED46A9-10F8-47B6-B980-1273C3285D7C}"/>
          </ac:picMkLst>
        </pc:picChg>
        <pc:picChg chg="add">
          <ac:chgData name="Matthew Martineau" userId="073ce0ee-5d7d-468d-8982-2f6aa7a904ba" providerId="ADAL" clId="{15FDEC15-717E-423C-A5FF-784A91EDCF63}" dt="2026-01-27T16:38:45.144" v="109"/>
          <ac:picMkLst>
            <pc:docMk/>
            <pc:sldMk cId="0" sldId="269"/>
            <ac:picMk id="16" creationId="{36C21DD0-0ABD-4280-9453-D55861E334BB}"/>
          </ac:picMkLst>
        </pc:picChg>
        <pc:picChg chg="add">
          <ac:chgData name="Matthew Martineau" userId="073ce0ee-5d7d-468d-8982-2f6aa7a904ba" providerId="ADAL" clId="{15FDEC15-717E-423C-A5FF-784A91EDCF63}" dt="2026-01-27T16:38:45.144" v="109"/>
          <ac:picMkLst>
            <pc:docMk/>
            <pc:sldMk cId="0" sldId="269"/>
            <ac:picMk id="17" creationId="{ACE1B582-3431-45E7-A382-A4CD6C787C51}"/>
          </ac:picMkLst>
        </pc:picChg>
      </pc:sldChg>
      <pc:sldChg chg="addSp delSp modSp">
        <pc:chgData name="Matthew Martineau" userId="073ce0ee-5d7d-468d-8982-2f6aa7a904ba" providerId="ADAL" clId="{15FDEC15-717E-423C-A5FF-784A91EDCF63}" dt="2026-01-27T16:54:03.644" v="141" actId="1076"/>
        <pc:sldMkLst>
          <pc:docMk/>
          <pc:sldMk cId="0" sldId="276"/>
        </pc:sldMkLst>
        <pc:spChg chg="mod">
          <ac:chgData name="Matthew Martineau" userId="073ce0ee-5d7d-468d-8982-2f6aa7a904ba" providerId="ADAL" clId="{15FDEC15-717E-423C-A5FF-784A91EDCF63}" dt="2026-01-27T16:53:25.114" v="134" actId="1076"/>
          <ac:spMkLst>
            <pc:docMk/>
            <pc:sldMk cId="0" sldId="276"/>
            <ac:spMk id="2" creationId="{00000000-0000-0000-0000-000000000000}"/>
          </ac:spMkLst>
        </pc:spChg>
        <pc:spChg chg="mod">
          <ac:chgData name="Matthew Martineau" userId="073ce0ee-5d7d-468d-8982-2f6aa7a904ba" providerId="ADAL" clId="{15FDEC15-717E-423C-A5FF-784A91EDCF63}" dt="2026-01-27T16:53:58.715" v="140" actId="1076"/>
          <ac:spMkLst>
            <pc:docMk/>
            <pc:sldMk cId="0" sldId="276"/>
            <ac:spMk id="8" creationId="{00000000-0000-0000-0000-000000000000}"/>
          </ac:spMkLst>
        </pc:spChg>
        <pc:spChg chg="add">
          <ac:chgData name="Matthew Martineau" userId="073ce0ee-5d7d-468d-8982-2f6aa7a904ba" providerId="ADAL" clId="{15FDEC15-717E-423C-A5FF-784A91EDCF63}" dt="2026-01-27T16:53:50.878" v="139"/>
          <ac:spMkLst>
            <pc:docMk/>
            <pc:sldMk cId="0" sldId="276"/>
            <ac:spMk id="9" creationId="{54DBB366-2092-4E71-8C8F-AD839C3C63BD}"/>
          </ac:spMkLst>
        </pc:spChg>
        <pc:spChg chg="add">
          <ac:chgData name="Matthew Martineau" userId="073ce0ee-5d7d-468d-8982-2f6aa7a904ba" providerId="ADAL" clId="{15FDEC15-717E-423C-A5FF-784A91EDCF63}" dt="2026-01-27T16:53:50.878" v="139"/>
          <ac:spMkLst>
            <pc:docMk/>
            <pc:sldMk cId="0" sldId="276"/>
            <ac:spMk id="10" creationId="{E2A80A56-7B7E-48D1-8BE7-5AE3A4C433F3}"/>
          </ac:spMkLst>
        </pc:spChg>
        <pc:spChg chg="add">
          <ac:chgData name="Matthew Martineau" userId="073ce0ee-5d7d-468d-8982-2f6aa7a904ba" providerId="ADAL" clId="{15FDEC15-717E-423C-A5FF-784A91EDCF63}" dt="2026-01-27T16:53:50.878" v="139"/>
          <ac:spMkLst>
            <pc:docMk/>
            <pc:sldMk cId="0" sldId="276"/>
            <ac:spMk id="11" creationId="{23F113F0-A5F7-452B-A06A-5CAF12561FD1}"/>
          </ac:spMkLst>
        </pc:spChg>
        <pc:spChg chg="del mod">
          <ac:chgData name="Matthew Martineau" userId="073ce0ee-5d7d-468d-8982-2f6aa7a904ba" providerId="ADAL" clId="{15FDEC15-717E-423C-A5FF-784A91EDCF63}" dt="2026-01-27T16:53:41.341" v="137" actId="478"/>
          <ac:spMkLst>
            <pc:docMk/>
            <pc:sldMk cId="0" sldId="276"/>
            <ac:spMk id="14" creationId="{00000000-0000-0000-0000-000000000000}"/>
          </ac:spMkLst>
        </pc:spChg>
        <pc:spChg chg="mod">
          <ac:chgData name="Matthew Martineau" userId="073ce0ee-5d7d-468d-8982-2f6aa7a904ba" providerId="ADAL" clId="{15FDEC15-717E-423C-A5FF-784A91EDCF63}" dt="2026-01-27T16:54:03.644" v="141" actId="1076"/>
          <ac:spMkLst>
            <pc:docMk/>
            <pc:sldMk cId="0" sldId="276"/>
            <ac:spMk id="58374" creationId="{00000000-0000-0000-0000-000000000000}"/>
          </ac:spMkLst>
        </pc:spChg>
        <pc:spChg chg="mod">
          <ac:chgData name="Matthew Martineau" userId="073ce0ee-5d7d-468d-8982-2f6aa7a904ba" providerId="ADAL" clId="{15FDEC15-717E-423C-A5FF-784A91EDCF63}" dt="2026-01-27T16:53:39.316" v="136" actId="1076"/>
          <ac:spMkLst>
            <pc:docMk/>
            <pc:sldMk cId="0" sldId="276"/>
            <ac:spMk id="58377" creationId="{00000000-0000-0000-0000-000000000000}"/>
          </ac:spMkLst>
        </pc:spChg>
        <pc:picChg chg="mod">
          <ac:chgData name="Matthew Martineau" userId="073ce0ee-5d7d-468d-8982-2f6aa7a904ba" providerId="ADAL" clId="{15FDEC15-717E-423C-A5FF-784A91EDCF63}" dt="2026-01-27T16:53:58.715" v="140" actId="1076"/>
          <ac:picMkLst>
            <pc:docMk/>
            <pc:sldMk cId="0" sldId="276"/>
            <ac:picMk id="5" creationId="{00000000-0000-0000-0000-000000000000}"/>
          </ac:picMkLst>
        </pc:picChg>
        <pc:picChg chg="add">
          <ac:chgData name="Matthew Martineau" userId="073ce0ee-5d7d-468d-8982-2f6aa7a904ba" providerId="ADAL" clId="{15FDEC15-717E-423C-A5FF-784A91EDCF63}" dt="2026-01-27T16:53:50.878" v="139"/>
          <ac:picMkLst>
            <pc:docMk/>
            <pc:sldMk cId="0" sldId="276"/>
            <ac:picMk id="12" creationId="{9A080D25-C968-4666-95CC-0C1313414B38}"/>
          </ac:picMkLst>
        </pc:picChg>
        <pc:picChg chg="add">
          <ac:chgData name="Matthew Martineau" userId="073ce0ee-5d7d-468d-8982-2f6aa7a904ba" providerId="ADAL" clId="{15FDEC15-717E-423C-A5FF-784A91EDCF63}" dt="2026-01-27T16:53:50.878" v="139"/>
          <ac:picMkLst>
            <pc:docMk/>
            <pc:sldMk cId="0" sldId="276"/>
            <ac:picMk id="13" creationId="{3AA1417A-A6F8-4A9A-9CCE-F1FF30223B79}"/>
          </ac:picMkLst>
        </pc:picChg>
        <pc:picChg chg="add">
          <ac:chgData name="Matthew Martineau" userId="073ce0ee-5d7d-468d-8982-2f6aa7a904ba" providerId="ADAL" clId="{15FDEC15-717E-423C-A5FF-784A91EDCF63}" dt="2026-01-27T16:53:50.878" v="139"/>
          <ac:picMkLst>
            <pc:docMk/>
            <pc:sldMk cId="0" sldId="276"/>
            <ac:picMk id="15" creationId="{250D20D4-7AF1-424E-98FF-D5E00747022C}"/>
          </ac:picMkLst>
        </pc:picChg>
        <pc:picChg chg="add">
          <ac:chgData name="Matthew Martineau" userId="073ce0ee-5d7d-468d-8982-2f6aa7a904ba" providerId="ADAL" clId="{15FDEC15-717E-423C-A5FF-784A91EDCF63}" dt="2026-01-27T16:53:50.878" v="139"/>
          <ac:picMkLst>
            <pc:docMk/>
            <pc:sldMk cId="0" sldId="276"/>
            <ac:picMk id="16" creationId="{3458527C-C064-42C0-8E14-A473D0BE0A03}"/>
          </ac:picMkLst>
        </pc:picChg>
        <pc:picChg chg="add">
          <ac:chgData name="Matthew Martineau" userId="073ce0ee-5d7d-468d-8982-2f6aa7a904ba" providerId="ADAL" clId="{15FDEC15-717E-423C-A5FF-784A91EDCF63}" dt="2026-01-27T16:53:50.878" v="139"/>
          <ac:picMkLst>
            <pc:docMk/>
            <pc:sldMk cId="0" sldId="276"/>
            <ac:picMk id="17" creationId="{EC9065A4-2A82-463E-8A05-559238926937}"/>
          </ac:picMkLst>
        </pc:picChg>
      </pc:sldChg>
      <pc:sldChg chg="addSp delSp modSp">
        <pc:chgData name="Matthew Martineau" userId="073ce0ee-5d7d-468d-8982-2f6aa7a904ba" providerId="ADAL" clId="{15FDEC15-717E-423C-A5FF-784A91EDCF63}" dt="2026-01-27T16:54:31.669" v="148" actId="1076"/>
        <pc:sldMkLst>
          <pc:docMk/>
          <pc:sldMk cId="0" sldId="277"/>
        </pc:sldMkLst>
        <pc:spChg chg="mod">
          <ac:chgData name="Matthew Martineau" userId="073ce0ee-5d7d-468d-8982-2f6aa7a904ba" providerId="ADAL" clId="{15FDEC15-717E-423C-A5FF-784A91EDCF63}" dt="2026-01-27T16:54:25.300" v="146" actId="1076"/>
          <ac:spMkLst>
            <pc:docMk/>
            <pc:sldMk cId="0" sldId="277"/>
            <ac:spMk id="2" creationId="{00000000-0000-0000-0000-000000000000}"/>
          </ac:spMkLst>
        </pc:spChg>
        <pc:spChg chg="add">
          <ac:chgData name="Matthew Martineau" userId="073ce0ee-5d7d-468d-8982-2f6aa7a904ba" providerId="ADAL" clId="{15FDEC15-717E-423C-A5FF-784A91EDCF63}" dt="2026-01-27T16:54:27.945" v="147"/>
          <ac:spMkLst>
            <pc:docMk/>
            <pc:sldMk cId="0" sldId="277"/>
            <ac:spMk id="9" creationId="{502C542C-DFCA-470A-8C8B-D64145FDC09C}"/>
          </ac:spMkLst>
        </pc:spChg>
        <pc:spChg chg="del">
          <ac:chgData name="Matthew Martineau" userId="073ce0ee-5d7d-468d-8982-2f6aa7a904ba" providerId="ADAL" clId="{15FDEC15-717E-423C-A5FF-784A91EDCF63}" dt="2026-01-27T16:54:18.045" v="143" actId="478"/>
          <ac:spMkLst>
            <pc:docMk/>
            <pc:sldMk cId="0" sldId="277"/>
            <ac:spMk id="10" creationId="{00000000-0000-0000-0000-000000000000}"/>
          </ac:spMkLst>
        </pc:spChg>
        <pc:spChg chg="add">
          <ac:chgData name="Matthew Martineau" userId="073ce0ee-5d7d-468d-8982-2f6aa7a904ba" providerId="ADAL" clId="{15FDEC15-717E-423C-A5FF-784A91EDCF63}" dt="2026-01-27T16:54:27.945" v="147"/>
          <ac:spMkLst>
            <pc:docMk/>
            <pc:sldMk cId="0" sldId="277"/>
            <ac:spMk id="11" creationId="{C3ED2A9A-AD14-4140-AB5C-8A63C76ABE66}"/>
          </ac:spMkLst>
        </pc:spChg>
        <pc:spChg chg="add">
          <ac:chgData name="Matthew Martineau" userId="073ce0ee-5d7d-468d-8982-2f6aa7a904ba" providerId="ADAL" clId="{15FDEC15-717E-423C-A5FF-784A91EDCF63}" dt="2026-01-27T16:54:27.945" v="147"/>
          <ac:spMkLst>
            <pc:docMk/>
            <pc:sldMk cId="0" sldId="277"/>
            <ac:spMk id="12" creationId="{214F2044-5BCC-4538-9561-F428513DF444}"/>
          </ac:spMkLst>
        </pc:spChg>
        <pc:spChg chg="mod">
          <ac:chgData name="Matthew Martineau" userId="073ce0ee-5d7d-468d-8982-2f6aa7a904ba" providerId="ADAL" clId="{15FDEC15-717E-423C-A5FF-784A91EDCF63}" dt="2026-01-27T16:54:16.073" v="142" actId="1076"/>
          <ac:spMkLst>
            <pc:docMk/>
            <pc:sldMk cId="0" sldId="277"/>
            <ac:spMk id="59396" creationId="{00000000-0000-0000-0000-000000000000}"/>
          </ac:spMkLst>
        </pc:spChg>
        <pc:spChg chg="mod">
          <ac:chgData name="Matthew Martineau" userId="073ce0ee-5d7d-468d-8982-2f6aa7a904ba" providerId="ADAL" clId="{15FDEC15-717E-423C-A5FF-784A91EDCF63}" dt="2026-01-27T16:54:31.669" v="148" actId="1076"/>
          <ac:spMkLst>
            <pc:docMk/>
            <pc:sldMk cId="0" sldId="277"/>
            <ac:spMk id="59401" creationId="{00000000-0000-0000-0000-000000000000}"/>
          </ac:spMkLst>
        </pc:spChg>
        <pc:picChg chg="add">
          <ac:chgData name="Matthew Martineau" userId="073ce0ee-5d7d-468d-8982-2f6aa7a904ba" providerId="ADAL" clId="{15FDEC15-717E-423C-A5FF-784A91EDCF63}" dt="2026-01-27T16:54:27.945" v="147"/>
          <ac:picMkLst>
            <pc:docMk/>
            <pc:sldMk cId="0" sldId="277"/>
            <ac:picMk id="13" creationId="{A1FC0A2B-8A33-4AA8-9E2A-D6A80707C1A1}"/>
          </ac:picMkLst>
        </pc:picChg>
        <pc:picChg chg="add">
          <ac:chgData name="Matthew Martineau" userId="073ce0ee-5d7d-468d-8982-2f6aa7a904ba" providerId="ADAL" clId="{15FDEC15-717E-423C-A5FF-784A91EDCF63}" dt="2026-01-27T16:54:27.945" v="147"/>
          <ac:picMkLst>
            <pc:docMk/>
            <pc:sldMk cId="0" sldId="277"/>
            <ac:picMk id="14" creationId="{96797F49-39B0-4009-9E6E-68CBFF90B9C9}"/>
          </ac:picMkLst>
        </pc:picChg>
        <pc:picChg chg="add">
          <ac:chgData name="Matthew Martineau" userId="073ce0ee-5d7d-468d-8982-2f6aa7a904ba" providerId="ADAL" clId="{15FDEC15-717E-423C-A5FF-784A91EDCF63}" dt="2026-01-27T16:54:27.945" v="147"/>
          <ac:picMkLst>
            <pc:docMk/>
            <pc:sldMk cId="0" sldId="277"/>
            <ac:picMk id="15" creationId="{557194F9-35B5-4AA9-95F6-1607038A9564}"/>
          </ac:picMkLst>
        </pc:picChg>
        <pc:picChg chg="add">
          <ac:chgData name="Matthew Martineau" userId="073ce0ee-5d7d-468d-8982-2f6aa7a904ba" providerId="ADAL" clId="{15FDEC15-717E-423C-A5FF-784A91EDCF63}" dt="2026-01-27T16:54:27.945" v="147"/>
          <ac:picMkLst>
            <pc:docMk/>
            <pc:sldMk cId="0" sldId="277"/>
            <ac:picMk id="16" creationId="{24F0FBAC-BF9C-418E-858D-427234CA9A57}"/>
          </ac:picMkLst>
        </pc:picChg>
        <pc:picChg chg="add">
          <ac:chgData name="Matthew Martineau" userId="073ce0ee-5d7d-468d-8982-2f6aa7a904ba" providerId="ADAL" clId="{15FDEC15-717E-423C-A5FF-784A91EDCF63}" dt="2026-01-27T16:54:27.945" v="147"/>
          <ac:picMkLst>
            <pc:docMk/>
            <pc:sldMk cId="0" sldId="277"/>
            <ac:picMk id="17" creationId="{508D055B-05FC-49A4-8FE6-4D7BA3FC9AD8}"/>
          </ac:picMkLst>
        </pc:picChg>
        <pc:picChg chg="mod">
          <ac:chgData name="Matthew Martineau" userId="073ce0ee-5d7d-468d-8982-2f6aa7a904ba" providerId="ADAL" clId="{15FDEC15-717E-423C-A5FF-784A91EDCF63}" dt="2026-01-27T16:54:16.073" v="142" actId="1076"/>
          <ac:picMkLst>
            <pc:docMk/>
            <pc:sldMk cId="0" sldId="277"/>
            <ac:picMk id="59394" creationId="{00000000-0000-0000-0000-000000000000}"/>
          </ac:picMkLst>
        </pc:picChg>
        <pc:picChg chg="mod">
          <ac:chgData name="Matthew Martineau" userId="073ce0ee-5d7d-468d-8982-2f6aa7a904ba" providerId="ADAL" clId="{15FDEC15-717E-423C-A5FF-784A91EDCF63}" dt="2026-01-27T16:54:16.073" v="142" actId="1076"/>
          <ac:picMkLst>
            <pc:docMk/>
            <pc:sldMk cId="0" sldId="277"/>
            <ac:picMk id="59397" creationId="{00000000-0000-0000-0000-000000000000}"/>
          </ac:picMkLst>
        </pc:picChg>
        <pc:picChg chg="mod">
          <ac:chgData name="Matthew Martineau" userId="073ce0ee-5d7d-468d-8982-2f6aa7a904ba" providerId="ADAL" clId="{15FDEC15-717E-423C-A5FF-784A91EDCF63}" dt="2026-01-27T16:54:16.073" v="142" actId="1076"/>
          <ac:picMkLst>
            <pc:docMk/>
            <pc:sldMk cId="0" sldId="277"/>
            <ac:picMk id="59398" creationId="{00000000-0000-0000-0000-000000000000}"/>
          </ac:picMkLst>
        </pc:picChg>
      </pc:sldChg>
      <pc:sldChg chg="addSp delSp modSp">
        <pc:chgData name="Matthew Martineau" userId="073ce0ee-5d7d-468d-8982-2f6aa7a904ba" providerId="ADAL" clId="{15FDEC15-717E-423C-A5FF-784A91EDCF63}" dt="2026-01-27T16:56:13.004" v="168"/>
        <pc:sldMkLst>
          <pc:docMk/>
          <pc:sldMk cId="0" sldId="279"/>
        </pc:sldMkLst>
        <pc:spChg chg="mod">
          <ac:chgData name="Matthew Martineau" userId="073ce0ee-5d7d-468d-8982-2f6aa7a904ba" providerId="ADAL" clId="{15FDEC15-717E-423C-A5FF-784A91EDCF63}" dt="2026-01-27T16:55:59.098" v="165" actId="1076"/>
          <ac:spMkLst>
            <pc:docMk/>
            <pc:sldMk cId="0" sldId="279"/>
            <ac:spMk id="2" creationId="{00000000-0000-0000-0000-000000000000}"/>
          </ac:spMkLst>
        </pc:spChg>
        <pc:spChg chg="add">
          <ac:chgData name="Matthew Martineau" userId="073ce0ee-5d7d-468d-8982-2f6aa7a904ba" providerId="ADAL" clId="{15FDEC15-717E-423C-A5FF-784A91EDCF63}" dt="2026-01-27T16:56:13.004" v="168"/>
          <ac:spMkLst>
            <pc:docMk/>
            <pc:sldMk cId="0" sldId="279"/>
            <ac:spMk id="6" creationId="{3EB87F7B-FDC0-4920-B108-449B41EA7995}"/>
          </ac:spMkLst>
        </pc:spChg>
        <pc:spChg chg="del">
          <ac:chgData name="Matthew Martineau" userId="073ce0ee-5d7d-468d-8982-2f6aa7a904ba" providerId="ADAL" clId="{15FDEC15-717E-423C-A5FF-784A91EDCF63}" dt="2026-01-27T16:56:01.254" v="166" actId="478"/>
          <ac:spMkLst>
            <pc:docMk/>
            <pc:sldMk cId="0" sldId="279"/>
            <ac:spMk id="7" creationId="{00000000-0000-0000-0000-000000000000}"/>
          </ac:spMkLst>
        </pc:spChg>
        <pc:spChg chg="add">
          <ac:chgData name="Matthew Martineau" userId="073ce0ee-5d7d-468d-8982-2f6aa7a904ba" providerId="ADAL" clId="{15FDEC15-717E-423C-A5FF-784A91EDCF63}" dt="2026-01-27T16:56:13.004" v="168"/>
          <ac:spMkLst>
            <pc:docMk/>
            <pc:sldMk cId="0" sldId="279"/>
            <ac:spMk id="8" creationId="{249356D0-5263-4EA7-98B3-68789FC09BDD}"/>
          </ac:spMkLst>
        </pc:spChg>
        <pc:spChg chg="add">
          <ac:chgData name="Matthew Martineau" userId="073ce0ee-5d7d-468d-8982-2f6aa7a904ba" providerId="ADAL" clId="{15FDEC15-717E-423C-A5FF-784A91EDCF63}" dt="2026-01-27T16:56:13.004" v="168"/>
          <ac:spMkLst>
            <pc:docMk/>
            <pc:sldMk cId="0" sldId="279"/>
            <ac:spMk id="9" creationId="{647D27F3-8237-4746-BF2A-AA3B86B83FF5}"/>
          </ac:spMkLst>
        </pc:spChg>
        <pc:spChg chg="mod">
          <ac:chgData name="Matthew Martineau" userId="073ce0ee-5d7d-468d-8982-2f6aa7a904ba" providerId="ADAL" clId="{15FDEC15-717E-423C-A5FF-784A91EDCF63}" dt="2026-01-27T16:56:11.048" v="167" actId="1076"/>
          <ac:spMkLst>
            <pc:docMk/>
            <pc:sldMk cId="0" sldId="279"/>
            <ac:spMk id="62468" creationId="{00000000-0000-0000-0000-000000000000}"/>
          </ac:spMkLst>
        </pc:spChg>
        <pc:picChg chg="add">
          <ac:chgData name="Matthew Martineau" userId="073ce0ee-5d7d-468d-8982-2f6aa7a904ba" providerId="ADAL" clId="{15FDEC15-717E-423C-A5FF-784A91EDCF63}" dt="2026-01-27T16:56:13.004" v="168"/>
          <ac:picMkLst>
            <pc:docMk/>
            <pc:sldMk cId="0" sldId="279"/>
            <ac:picMk id="10" creationId="{FF58FC14-835A-48AD-9152-B4E8F89E6266}"/>
          </ac:picMkLst>
        </pc:picChg>
        <pc:picChg chg="add">
          <ac:chgData name="Matthew Martineau" userId="073ce0ee-5d7d-468d-8982-2f6aa7a904ba" providerId="ADAL" clId="{15FDEC15-717E-423C-A5FF-784A91EDCF63}" dt="2026-01-27T16:56:13.004" v="168"/>
          <ac:picMkLst>
            <pc:docMk/>
            <pc:sldMk cId="0" sldId="279"/>
            <ac:picMk id="11" creationId="{6E4B8BCA-88A0-45C9-9935-ADA35E0F1EF6}"/>
          </ac:picMkLst>
        </pc:picChg>
        <pc:picChg chg="add">
          <ac:chgData name="Matthew Martineau" userId="073ce0ee-5d7d-468d-8982-2f6aa7a904ba" providerId="ADAL" clId="{15FDEC15-717E-423C-A5FF-784A91EDCF63}" dt="2026-01-27T16:56:13.004" v="168"/>
          <ac:picMkLst>
            <pc:docMk/>
            <pc:sldMk cId="0" sldId="279"/>
            <ac:picMk id="12" creationId="{5A5A855A-76FF-4001-B56A-3DA06AAF1CC2}"/>
          </ac:picMkLst>
        </pc:picChg>
        <pc:picChg chg="add">
          <ac:chgData name="Matthew Martineau" userId="073ce0ee-5d7d-468d-8982-2f6aa7a904ba" providerId="ADAL" clId="{15FDEC15-717E-423C-A5FF-784A91EDCF63}" dt="2026-01-27T16:56:13.004" v="168"/>
          <ac:picMkLst>
            <pc:docMk/>
            <pc:sldMk cId="0" sldId="279"/>
            <ac:picMk id="13" creationId="{BCFD9CC2-60DD-4CE9-AE9D-49CBA2FF9F35}"/>
          </ac:picMkLst>
        </pc:picChg>
        <pc:picChg chg="add">
          <ac:chgData name="Matthew Martineau" userId="073ce0ee-5d7d-468d-8982-2f6aa7a904ba" providerId="ADAL" clId="{15FDEC15-717E-423C-A5FF-784A91EDCF63}" dt="2026-01-27T16:56:13.004" v="168"/>
          <ac:picMkLst>
            <pc:docMk/>
            <pc:sldMk cId="0" sldId="279"/>
            <ac:picMk id="14" creationId="{1BDF10EE-9A48-40C3-A879-C8CC17148D83}"/>
          </ac:picMkLst>
        </pc:picChg>
        <pc:picChg chg="mod">
          <ac:chgData name="Matthew Martineau" userId="073ce0ee-5d7d-468d-8982-2f6aa7a904ba" providerId="ADAL" clId="{15FDEC15-717E-423C-A5FF-784A91EDCF63}" dt="2026-01-27T16:56:11.048" v="167" actId="1076"/>
          <ac:picMkLst>
            <pc:docMk/>
            <pc:sldMk cId="0" sldId="279"/>
            <ac:picMk id="62466" creationId="{00000000-0000-0000-0000-000000000000}"/>
          </ac:picMkLst>
        </pc:picChg>
      </pc:sldChg>
      <pc:sldChg chg="addSp delSp modSp">
        <pc:chgData name="Matthew Martineau" userId="073ce0ee-5d7d-468d-8982-2f6aa7a904ba" providerId="ADAL" clId="{15FDEC15-717E-423C-A5FF-784A91EDCF63}" dt="2026-01-27T16:54:58.990" v="155"/>
        <pc:sldMkLst>
          <pc:docMk/>
          <pc:sldMk cId="0" sldId="280"/>
        </pc:sldMkLst>
        <pc:spChg chg="mod">
          <ac:chgData name="Matthew Martineau" userId="073ce0ee-5d7d-468d-8982-2f6aa7a904ba" providerId="ADAL" clId="{15FDEC15-717E-423C-A5FF-784A91EDCF63}" dt="2026-01-27T16:54:43.840" v="151" actId="1076"/>
          <ac:spMkLst>
            <pc:docMk/>
            <pc:sldMk cId="0" sldId="280"/>
            <ac:spMk id="2" creationId="{00000000-0000-0000-0000-000000000000}"/>
          </ac:spMkLst>
        </pc:spChg>
        <pc:spChg chg="add">
          <ac:chgData name="Matthew Martineau" userId="073ce0ee-5d7d-468d-8982-2f6aa7a904ba" providerId="ADAL" clId="{15FDEC15-717E-423C-A5FF-784A91EDCF63}" dt="2026-01-27T16:54:58.990" v="155"/>
          <ac:spMkLst>
            <pc:docMk/>
            <pc:sldMk cId="0" sldId="280"/>
            <ac:spMk id="13" creationId="{E1D3E5E5-66E5-4107-86EB-41715EAFAE4D}"/>
          </ac:spMkLst>
        </pc:spChg>
        <pc:spChg chg="add">
          <ac:chgData name="Matthew Martineau" userId="073ce0ee-5d7d-468d-8982-2f6aa7a904ba" providerId="ADAL" clId="{15FDEC15-717E-423C-A5FF-784A91EDCF63}" dt="2026-01-27T16:54:58.990" v="155"/>
          <ac:spMkLst>
            <pc:docMk/>
            <pc:sldMk cId="0" sldId="280"/>
            <ac:spMk id="14" creationId="{4D2E0601-CD96-4619-80F2-381A4AD84362}"/>
          </ac:spMkLst>
        </pc:spChg>
        <pc:spChg chg="del">
          <ac:chgData name="Matthew Martineau" userId="073ce0ee-5d7d-468d-8982-2f6aa7a904ba" providerId="ADAL" clId="{15FDEC15-717E-423C-A5FF-784A91EDCF63}" dt="2026-01-27T16:54:46.175" v="152" actId="478"/>
          <ac:spMkLst>
            <pc:docMk/>
            <pc:sldMk cId="0" sldId="280"/>
            <ac:spMk id="15" creationId="{00000000-0000-0000-0000-000000000000}"/>
          </ac:spMkLst>
        </pc:spChg>
        <pc:spChg chg="add">
          <ac:chgData name="Matthew Martineau" userId="073ce0ee-5d7d-468d-8982-2f6aa7a904ba" providerId="ADAL" clId="{15FDEC15-717E-423C-A5FF-784A91EDCF63}" dt="2026-01-27T16:54:58.990" v="155"/>
          <ac:spMkLst>
            <pc:docMk/>
            <pc:sldMk cId="0" sldId="280"/>
            <ac:spMk id="16" creationId="{A31F5B4F-60AD-4DA4-B564-D80FC697E818}"/>
          </ac:spMkLst>
        </pc:spChg>
        <pc:spChg chg="mod">
          <ac:chgData name="Matthew Martineau" userId="073ce0ee-5d7d-468d-8982-2f6aa7a904ba" providerId="ADAL" clId="{15FDEC15-717E-423C-A5FF-784A91EDCF63}" dt="2026-01-27T16:54:55.261" v="153" actId="1076"/>
          <ac:spMkLst>
            <pc:docMk/>
            <pc:sldMk cId="0" sldId="280"/>
            <ac:spMk id="60420" creationId="{00000000-0000-0000-0000-000000000000}"/>
          </ac:spMkLst>
        </pc:spChg>
        <pc:spChg chg="mod">
          <ac:chgData name="Matthew Martineau" userId="073ce0ee-5d7d-468d-8982-2f6aa7a904ba" providerId="ADAL" clId="{15FDEC15-717E-423C-A5FF-784A91EDCF63}" dt="2026-01-27T16:54:57.699" v="154" actId="1076"/>
          <ac:spMkLst>
            <pc:docMk/>
            <pc:sldMk cId="0" sldId="280"/>
            <ac:spMk id="60423" creationId="{00000000-0000-0000-0000-000000000000}"/>
          </ac:spMkLst>
        </pc:spChg>
        <pc:spChg chg="mod">
          <ac:chgData name="Matthew Martineau" userId="073ce0ee-5d7d-468d-8982-2f6aa7a904ba" providerId="ADAL" clId="{15FDEC15-717E-423C-A5FF-784A91EDCF63}" dt="2026-01-27T16:54:55.261" v="153" actId="1076"/>
          <ac:spMkLst>
            <pc:docMk/>
            <pc:sldMk cId="0" sldId="280"/>
            <ac:spMk id="60424" creationId="{00000000-0000-0000-0000-000000000000}"/>
          </ac:spMkLst>
        </pc:spChg>
        <pc:spChg chg="mod">
          <ac:chgData name="Matthew Martineau" userId="073ce0ee-5d7d-468d-8982-2f6aa7a904ba" providerId="ADAL" clId="{15FDEC15-717E-423C-A5FF-784A91EDCF63}" dt="2026-01-27T16:54:55.261" v="153" actId="1076"/>
          <ac:spMkLst>
            <pc:docMk/>
            <pc:sldMk cId="0" sldId="280"/>
            <ac:spMk id="60425" creationId="{00000000-0000-0000-0000-000000000000}"/>
          </ac:spMkLst>
        </pc:spChg>
        <pc:spChg chg="mod">
          <ac:chgData name="Matthew Martineau" userId="073ce0ee-5d7d-468d-8982-2f6aa7a904ba" providerId="ADAL" clId="{15FDEC15-717E-423C-A5FF-784A91EDCF63}" dt="2026-01-27T16:54:55.261" v="153" actId="1076"/>
          <ac:spMkLst>
            <pc:docMk/>
            <pc:sldMk cId="0" sldId="280"/>
            <ac:spMk id="60426" creationId="{00000000-0000-0000-0000-000000000000}"/>
          </ac:spMkLst>
        </pc:spChg>
        <pc:spChg chg="mod">
          <ac:chgData name="Matthew Martineau" userId="073ce0ee-5d7d-468d-8982-2f6aa7a904ba" providerId="ADAL" clId="{15FDEC15-717E-423C-A5FF-784A91EDCF63}" dt="2026-01-27T16:54:55.261" v="153" actId="1076"/>
          <ac:spMkLst>
            <pc:docMk/>
            <pc:sldMk cId="0" sldId="280"/>
            <ac:spMk id="60427" creationId="{00000000-0000-0000-0000-000000000000}"/>
          </ac:spMkLst>
        </pc:spChg>
        <pc:spChg chg="mod">
          <ac:chgData name="Matthew Martineau" userId="073ce0ee-5d7d-468d-8982-2f6aa7a904ba" providerId="ADAL" clId="{15FDEC15-717E-423C-A5FF-784A91EDCF63}" dt="2026-01-27T16:54:55.261" v="153" actId="1076"/>
          <ac:spMkLst>
            <pc:docMk/>
            <pc:sldMk cId="0" sldId="280"/>
            <ac:spMk id="60428" creationId="{00000000-0000-0000-0000-000000000000}"/>
          </ac:spMkLst>
        </pc:spChg>
        <pc:spChg chg="mod">
          <ac:chgData name="Matthew Martineau" userId="073ce0ee-5d7d-468d-8982-2f6aa7a904ba" providerId="ADAL" clId="{15FDEC15-717E-423C-A5FF-784A91EDCF63}" dt="2026-01-27T16:54:55.261" v="153" actId="1076"/>
          <ac:spMkLst>
            <pc:docMk/>
            <pc:sldMk cId="0" sldId="280"/>
            <ac:spMk id="60429" creationId="{00000000-0000-0000-0000-000000000000}"/>
          </ac:spMkLst>
        </pc:spChg>
        <pc:picChg chg="add">
          <ac:chgData name="Matthew Martineau" userId="073ce0ee-5d7d-468d-8982-2f6aa7a904ba" providerId="ADAL" clId="{15FDEC15-717E-423C-A5FF-784A91EDCF63}" dt="2026-01-27T16:54:58.990" v="155"/>
          <ac:picMkLst>
            <pc:docMk/>
            <pc:sldMk cId="0" sldId="280"/>
            <ac:picMk id="17" creationId="{C778363F-19E0-49E0-98AB-57BCBB11800E}"/>
          </ac:picMkLst>
        </pc:picChg>
        <pc:picChg chg="add">
          <ac:chgData name="Matthew Martineau" userId="073ce0ee-5d7d-468d-8982-2f6aa7a904ba" providerId="ADAL" clId="{15FDEC15-717E-423C-A5FF-784A91EDCF63}" dt="2026-01-27T16:54:58.990" v="155"/>
          <ac:picMkLst>
            <pc:docMk/>
            <pc:sldMk cId="0" sldId="280"/>
            <ac:picMk id="18" creationId="{76A87141-CF39-432A-8B0A-A208ED8F70DB}"/>
          </ac:picMkLst>
        </pc:picChg>
        <pc:picChg chg="add">
          <ac:chgData name="Matthew Martineau" userId="073ce0ee-5d7d-468d-8982-2f6aa7a904ba" providerId="ADAL" clId="{15FDEC15-717E-423C-A5FF-784A91EDCF63}" dt="2026-01-27T16:54:58.990" v="155"/>
          <ac:picMkLst>
            <pc:docMk/>
            <pc:sldMk cId="0" sldId="280"/>
            <ac:picMk id="19" creationId="{7E4023B3-0E22-45CF-AF22-72B0E25FBFB1}"/>
          </ac:picMkLst>
        </pc:picChg>
        <pc:picChg chg="add">
          <ac:chgData name="Matthew Martineau" userId="073ce0ee-5d7d-468d-8982-2f6aa7a904ba" providerId="ADAL" clId="{15FDEC15-717E-423C-A5FF-784A91EDCF63}" dt="2026-01-27T16:54:58.990" v="155"/>
          <ac:picMkLst>
            <pc:docMk/>
            <pc:sldMk cId="0" sldId="280"/>
            <ac:picMk id="20" creationId="{89D1B550-009C-42E1-B173-32EDE014473B}"/>
          </ac:picMkLst>
        </pc:picChg>
        <pc:picChg chg="add">
          <ac:chgData name="Matthew Martineau" userId="073ce0ee-5d7d-468d-8982-2f6aa7a904ba" providerId="ADAL" clId="{15FDEC15-717E-423C-A5FF-784A91EDCF63}" dt="2026-01-27T16:54:58.990" v="155"/>
          <ac:picMkLst>
            <pc:docMk/>
            <pc:sldMk cId="0" sldId="280"/>
            <ac:picMk id="21" creationId="{12656A86-F52E-4167-95DF-8C331B489254}"/>
          </ac:picMkLst>
        </pc:picChg>
        <pc:picChg chg="mod">
          <ac:chgData name="Matthew Martineau" userId="073ce0ee-5d7d-468d-8982-2f6aa7a904ba" providerId="ADAL" clId="{15FDEC15-717E-423C-A5FF-784A91EDCF63}" dt="2026-01-27T16:54:55.261" v="153" actId="1076"/>
          <ac:picMkLst>
            <pc:docMk/>
            <pc:sldMk cId="0" sldId="280"/>
            <ac:picMk id="60418" creationId="{00000000-0000-0000-0000-000000000000}"/>
          </ac:picMkLst>
        </pc:picChg>
      </pc:sldChg>
      <pc:sldChg chg="addSp delSp modSp">
        <pc:chgData name="Matthew Martineau" userId="073ce0ee-5d7d-468d-8982-2f6aa7a904ba" providerId="ADAL" clId="{15FDEC15-717E-423C-A5FF-784A91EDCF63}" dt="2026-01-27T16:35:41.618" v="78"/>
        <pc:sldMkLst>
          <pc:docMk/>
          <pc:sldMk cId="0" sldId="281"/>
        </pc:sldMkLst>
        <pc:spChg chg="mod">
          <ac:chgData name="Matthew Martineau" userId="073ce0ee-5d7d-468d-8982-2f6aa7a904ba" providerId="ADAL" clId="{15FDEC15-717E-423C-A5FF-784A91EDCF63}" dt="2026-01-27T16:34:05.596" v="73" actId="1076"/>
          <ac:spMkLst>
            <pc:docMk/>
            <pc:sldMk cId="0" sldId="281"/>
            <ac:spMk id="2" creationId="{00000000-0000-0000-0000-000000000000}"/>
          </ac:spMkLst>
        </pc:spChg>
        <pc:spChg chg="add">
          <ac:chgData name="Matthew Martineau" userId="073ce0ee-5d7d-468d-8982-2f6aa7a904ba" providerId="ADAL" clId="{15FDEC15-717E-423C-A5FF-784A91EDCF63}" dt="2026-01-27T16:35:41.618" v="78"/>
          <ac:spMkLst>
            <pc:docMk/>
            <pc:sldMk cId="0" sldId="281"/>
            <ac:spMk id="7" creationId="{99AF39B9-9678-4424-98C9-B6C955A80F59}"/>
          </ac:spMkLst>
        </pc:spChg>
        <pc:spChg chg="del mod">
          <ac:chgData name="Matthew Martineau" userId="073ce0ee-5d7d-468d-8982-2f6aa7a904ba" providerId="ADAL" clId="{15FDEC15-717E-423C-A5FF-784A91EDCF63}" dt="2026-01-27T16:35:07.811" v="76" actId="478"/>
          <ac:spMkLst>
            <pc:docMk/>
            <pc:sldMk cId="0" sldId="281"/>
            <ac:spMk id="8" creationId="{00000000-0000-0000-0000-000000000000}"/>
          </ac:spMkLst>
        </pc:spChg>
        <pc:spChg chg="add">
          <ac:chgData name="Matthew Martineau" userId="073ce0ee-5d7d-468d-8982-2f6aa7a904ba" providerId="ADAL" clId="{15FDEC15-717E-423C-A5FF-784A91EDCF63}" dt="2026-01-27T16:35:41.618" v="78"/>
          <ac:spMkLst>
            <pc:docMk/>
            <pc:sldMk cId="0" sldId="281"/>
            <ac:spMk id="9" creationId="{7A499177-6FE2-4B21-A447-C3CA55DF7C0B}"/>
          </ac:spMkLst>
        </pc:spChg>
        <pc:spChg chg="add">
          <ac:chgData name="Matthew Martineau" userId="073ce0ee-5d7d-468d-8982-2f6aa7a904ba" providerId="ADAL" clId="{15FDEC15-717E-423C-A5FF-784A91EDCF63}" dt="2026-01-27T16:35:41.618" v="78"/>
          <ac:spMkLst>
            <pc:docMk/>
            <pc:sldMk cId="0" sldId="281"/>
            <ac:spMk id="10" creationId="{7E09782D-999B-4B6F-9B35-41CE529FD617}"/>
          </ac:spMkLst>
        </pc:spChg>
        <pc:spChg chg="mod">
          <ac:chgData name="Matthew Martineau" userId="073ce0ee-5d7d-468d-8982-2f6aa7a904ba" providerId="ADAL" clId="{15FDEC15-717E-423C-A5FF-784A91EDCF63}" dt="2026-01-27T16:35:39.523" v="77" actId="1076"/>
          <ac:spMkLst>
            <pc:docMk/>
            <pc:sldMk cId="0" sldId="281"/>
            <ac:spMk id="49175" creationId="{00000000-0000-0000-0000-000000000000}"/>
          </ac:spMkLst>
        </pc:spChg>
        <pc:spChg chg="mod">
          <ac:chgData name="Matthew Martineau" userId="073ce0ee-5d7d-468d-8982-2f6aa7a904ba" providerId="ADAL" clId="{15FDEC15-717E-423C-A5FF-784A91EDCF63}" dt="2026-01-27T16:35:39.523" v="77" actId="1076"/>
          <ac:spMkLst>
            <pc:docMk/>
            <pc:sldMk cId="0" sldId="281"/>
            <ac:spMk id="49176" creationId="{00000000-0000-0000-0000-000000000000}"/>
          </ac:spMkLst>
        </pc:spChg>
        <pc:graphicFrameChg chg="mod">
          <ac:chgData name="Matthew Martineau" userId="073ce0ee-5d7d-468d-8982-2f6aa7a904ba" providerId="ADAL" clId="{15FDEC15-717E-423C-A5FF-784A91EDCF63}" dt="2026-01-27T16:35:39.523" v="77" actId="1076"/>
          <ac:graphicFrameMkLst>
            <pc:docMk/>
            <pc:sldMk cId="0" sldId="281"/>
            <ac:graphicFrameMk id="4" creationId="{00000000-0000-0000-0000-000000000000}"/>
          </ac:graphicFrameMkLst>
        </pc:graphicFrameChg>
        <pc:picChg chg="add">
          <ac:chgData name="Matthew Martineau" userId="073ce0ee-5d7d-468d-8982-2f6aa7a904ba" providerId="ADAL" clId="{15FDEC15-717E-423C-A5FF-784A91EDCF63}" dt="2026-01-27T16:35:41.618" v="78"/>
          <ac:picMkLst>
            <pc:docMk/>
            <pc:sldMk cId="0" sldId="281"/>
            <ac:picMk id="11" creationId="{E7E19B4E-2D1F-4EC0-83E4-42C2B6705A97}"/>
          </ac:picMkLst>
        </pc:picChg>
        <pc:picChg chg="add">
          <ac:chgData name="Matthew Martineau" userId="073ce0ee-5d7d-468d-8982-2f6aa7a904ba" providerId="ADAL" clId="{15FDEC15-717E-423C-A5FF-784A91EDCF63}" dt="2026-01-27T16:35:41.618" v="78"/>
          <ac:picMkLst>
            <pc:docMk/>
            <pc:sldMk cId="0" sldId="281"/>
            <ac:picMk id="12" creationId="{1657A5FB-03CE-4025-B059-ADFB7C912672}"/>
          </ac:picMkLst>
        </pc:picChg>
        <pc:picChg chg="add">
          <ac:chgData name="Matthew Martineau" userId="073ce0ee-5d7d-468d-8982-2f6aa7a904ba" providerId="ADAL" clId="{15FDEC15-717E-423C-A5FF-784A91EDCF63}" dt="2026-01-27T16:35:41.618" v="78"/>
          <ac:picMkLst>
            <pc:docMk/>
            <pc:sldMk cId="0" sldId="281"/>
            <ac:picMk id="13" creationId="{11A3D546-2042-4826-9D3C-CAAA150E4697}"/>
          </ac:picMkLst>
        </pc:picChg>
        <pc:picChg chg="add">
          <ac:chgData name="Matthew Martineau" userId="073ce0ee-5d7d-468d-8982-2f6aa7a904ba" providerId="ADAL" clId="{15FDEC15-717E-423C-A5FF-784A91EDCF63}" dt="2026-01-27T16:35:41.618" v="78"/>
          <ac:picMkLst>
            <pc:docMk/>
            <pc:sldMk cId="0" sldId="281"/>
            <ac:picMk id="14" creationId="{FC1B5096-C0DE-48E3-8E49-44564A5CA5C9}"/>
          </ac:picMkLst>
        </pc:picChg>
        <pc:picChg chg="add">
          <ac:chgData name="Matthew Martineau" userId="073ce0ee-5d7d-468d-8982-2f6aa7a904ba" providerId="ADAL" clId="{15FDEC15-717E-423C-A5FF-784A91EDCF63}" dt="2026-01-27T16:35:41.618" v="78"/>
          <ac:picMkLst>
            <pc:docMk/>
            <pc:sldMk cId="0" sldId="281"/>
            <ac:picMk id="15" creationId="{2298B8BD-39B0-4943-920D-3840B7D68343}"/>
          </ac:picMkLst>
        </pc:picChg>
      </pc:sldChg>
      <pc:sldChg chg="addSp delSp modSp">
        <pc:chgData name="Matthew Martineau" userId="073ce0ee-5d7d-468d-8982-2f6aa7a904ba" providerId="ADAL" clId="{15FDEC15-717E-423C-A5FF-784A91EDCF63}" dt="2026-01-27T16:58:42.716" v="181"/>
        <pc:sldMkLst>
          <pc:docMk/>
          <pc:sldMk cId="0" sldId="282"/>
        </pc:sldMkLst>
        <pc:spChg chg="mod">
          <ac:chgData name="Matthew Martineau" userId="073ce0ee-5d7d-468d-8982-2f6aa7a904ba" providerId="ADAL" clId="{15FDEC15-717E-423C-A5FF-784A91EDCF63}" dt="2026-01-27T16:58:33.271" v="178" actId="1076"/>
          <ac:spMkLst>
            <pc:docMk/>
            <pc:sldMk cId="0" sldId="282"/>
            <ac:spMk id="2" creationId="{00000000-0000-0000-0000-000000000000}"/>
          </ac:spMkLst>
        </pc:spChg>
        <pc:spChg chg="add">
          <ac:chgData name="Matthew Martineau" userId="073ce0ee-5d7d-468d-8982-2f6aa7a904ba" providerId="ADAL" clId="{15FDEC15-717E-423C-A5FF-784A91EDCF63}" dt="2026-01-27T16:58:42.716" v="181"/>
          <ac:spMkLst>
            <pc:docMk/>
            <pc:sldMk cId="0" sldId="282"/>
            <ac:spMk id="5" creationId="{EC6EAAAE-ABB3-43A4-A225-08402F2320F4}"/>
          </ac:spMkLst>
        </pc:spChg>
        <pc:spChg chg="del">
          <ac:chgData name="Matthew Martineau" userId="073ce0ee-5d7d-468d-8982-2f6aa7a904ba" providerId="ADAL" clId="{15FDEC15-717E-423C-A5FF-784A91EDCF63}" dt="2026-01-27T16:58:35.143" v="179" actId="478"/>
          <ac:spMkLst>
            <pc:docMk/>
            <pc:sldMk cId="0" sldId="282"/>
            <ac:spMk id="6" creationId="{00000000-0000-0000-0000-000000000000}"/>
          </ac:spMkLst>
        </pc:spChg>
        <pc:spChg chg="add">
          <ac:chgData name="Matthew Martineau" userId="073ce0ee-5d7d-468d-8982-2f6aa7a904ba" providerId="ADAL" clId="{15FDEC15-717E-423C-A5FF-784A91EDCF63}" dt="2026-01-27T16:58:42.716" v="181"/>
          <ac:spMkLst>
            <pc:docMk/>
            <pc:sldMk cId="0" sldId="282"/>
            <ac:spMk id="7" creationId="{CDB5D5A7-FCD8-427F-8A81-54ADE66F6A3A}"/>
          </ac:spMkLst>
        </pc:spChg>
        <pc:spChg chg="add">
          <ac:chgData name="Matthew Martineau" userId="073ce0ee-5d7d-468d-8982-2f6aa7a904ba" providerId="ADAL" clId="{15FDEC15-717E-423C-A5FF-784A91EDCF63}" dt="2026-01-27T16:58:42.716" v="181"/>
          <ac:spMkLst>
            <pc:docMk/>
            <pc:sldMk cId="0" sldId="282"/>
            <ac:spMk id="8" creationId="{9DC60E6B-0D19-475D-85C4-F96E26B09DBD}"/>
          </ac:spMkLst>
        </pc:spChg>
        <pc:spChg chg="mod">
          <ac:chgData name="Matthew Martineau" userId="073ce0ee-5d7d-468d-8982-2f6aa7a904ba" providerId="ADAL" clId="{15FDEC15-717E-423C-A5FF-784A91EDCF63}" dt="2026-01-27T16:58:41.265" v="180" actId="1076"/>
          <ac:spMkLst>
            <pc:docMk/>
            <pc:sldMk cId="0" sldId="282"/>
            <ac:spMk id="64515" creationId="{00000000-0000-0000-0000-000000000000}"/>
          </ac:spMkLst>
        </pc:spChg>
        <pc:picChg chg="add">
          <ac:chgData name="Matthew Martineau" userId="073ce0ee-5d7d-468d-8982-2f6aa7a904ba" providerId="ADAL" clId="{15FDEC15-717E-423C-A5FF-784A91EDCF63}" dt="2026-01-27T16:58:42.716" v="181"/>
          <ac:picMkLst>
            <pc:docMk/>
            <pc:sldMk cId="0" sldId="282"/>
            <ac:picMk id="9" creationId="{FBC3DB7C-32C0-4D99-8117-57FA78CE3B2F}"/>
          </ac:picMkLst>
        </pc:picChg>
        <pc:picChg chg="add">
          <ac:chgData name="Matthew Martineau" userId="073ce0ee-5d7d-468d-8982-2f6aa7a904ba" providerId="ADAL" clId="{15FDEC15-717E-423C-A5FF-784A91EDCF63}" dt="2026-01-27T16:58:42.716" v="181"/>
          <ac:picMkLst>
            <pc:docMk/>
            <pc:sldMk cId="0" sldId="282"/>
            <ac:picMk id="10" creationId="{92D57CE0-7223-4EA4-94D4-ECFF91DB5326}"/>
          </ac:picMkLst>
        </pc:picChg>
        <pc:picChg chg="add">
          <ac:chgData name="Matthew Martineau" userId="073ce0ee-5d7d-468d-8982-2f6aa7a904ba" providerId="ADAL" clId="{15FDEC15-717E-423C-A5FF-784A91EDCF63}" dt="2026-01-27T16:58:42.716" v="181"/>
          <ac:picMkLst>
            <pc:docMk/>
            <pc:sldMk cId="0" sldId="282"/>
            <ac:picMk id="11" creationId="{91D54D74-C4CF-46AB-B233-53F9DD1A0983}"/>
          </ac:picMkLst>
        </pc:picChg>
        <pc:picChg chg="add">
          <ac:chgData name="Matthew Martineau" userId="073ce0ee-5d7d-468d-8982-2f6aa7a904ba" providerId="ADAL" clId="{15FDEC15-717E-423C-A5FF-784A91EDCF63}" dt="2026-01-27T16:58:42.716" v="181"/>
          <ac:picMkLst>
            <pc:docMk/>
            <pc:sldMk cId="0" sldId="282"/>
            <ac:picMk id="12" creationId="{CA09A0D6-5407-4A5C-BB53-E323804D0855}"/>
          </ac:picMkLst>
        </pc:picChg>
        <pc:picChg chg="add">
          <ac:chgData name="Matthew Martineau" userId="073ce0ee-5d7d-468d-8982-2f6aa7a904ba" providerId="ADAL" clId="{15FDEC15-717E-423C-A5FF-784A91EDCF63}" dt="2026-01-27T16:58:42.716" v="181"/>
          <ac:picMkLst>
            <pc:docMk/>
            <pc:sldMk cId="0" sldId="282"/>
            <ac:picMk id="13" creationId="{C5A7462A-F91A-4A97-B586-D904D54B3D93}"/>
          </ac:picMkLst>
        </pc:picChg>
      </pc:sldChg>
      <pc:sldChg chg="addSp delSp modSp">
        <pc:chgData name="Matthew Martineau" userId="073ce0ee-5d7d-468d-8982-2f6aa7a904ba" providerId="ADAL" clId="{15FDEC15-717E-423C-A5FF-784A91EDCF63}" dt="2026-01-27T16:26:30.200" v="17"/>
        <pc:sldMkLst>
          <pc:docMk/>
          <pc:sldMk cId="0" sldId="328"/>
        </pc:sldMkLst>
        <pc:spChg chg="add">
          <ac:chgData name="Matthew Martineau" userId="073ce0ee-5d7d-468d-8982-2f6aa7a904ba" providerId="ADAL" clId="{15FDEC15-717E-423C-A5FF-784A91EDCF63}" dt="2026-01-27T16:26:30.200" v="17"/>
          <ac:spMkLst>
            <pc:docMk/>
            <pc:sldMk cId="0" sldId="328"/>
            <ac:spMk id="5" creationId="{4273B23D-B626-44EA-B32D-53C64FBA2F51}"/>
          </ac:spMkLst>
        </pc:spChg>
        <pc:spChg chg="del">
          <ac:chgData name="Matthew Martineau" userId="073ce0ee-5d7d-468d-8982-2f6aa7a904ba" providerId="ADAL" clId="{15FDEC15-717E-423C-A5FF-784A91EDCF63}" dt="2026-01-27T16:26:17.680" v="12" actId="478"/>
          <ac:spMkLst>
            <pc:docMk/>
            <pc:sldMk cId="0" sldId="328"/>
            <ac:spMk id="6" creationId="{00000000-0000-0000-0000-000000000000}"/>
          </ac:spMkLst>
        </pc:spChg>
        <pc:spChg chg="add">
          <ac:chgData name="Matthew Martineau" userId="073ce0ee-5d7d-468d-8982-2f6aa7a904ba" providerId="ADAL" clId="{15FDEC15-717E-423C-A5FF-784A91EDCF63}" dt="2026-01-27T16:26:30.200" v="17"/>
          <ac:spMkLst>
            <pc:docMk/>
            <pc:sldMk cId="0" sldId="328"/>
            <ac:spMk id="7" creationId="{B6142954-95FB-4C6D-B204-2E32CC03DEE3}"/>
          </ac:spMkLst>
        </pc:spChg>
        <pc:spChg chg="add">
          <ac:chgData name="Matthew Martineau" userId="073ce0ee-5d7d-468d-8982-2f6aa7a904ba" providerId="ADAL" clId="{15FDEC15-717E-423C-A5FF-784A91EDCF63}" dt="2026-01-27T16:26:30.200" v="17"/>
          <ac:spMkLst>
            <pc:docMk/>
            <pc:sldMk cId="0" sldId="328"/>
            <ac:spMk id="8" creationId="{E5C9A978-9E47-443A-B2F8-29D816C13FEB}"/>
          </ac:spMkLst>
        </pc:spChg>
        <pc:spChg chg="mod">
          <ac:chgData name="Matthew Martineau" userId="073ce0ee-5d7d-468d-8982-2f6aa7a904ba" providerId="ADAL" clId="{15FDEC15-717E-423C-A5FF-784A91EDCF63}" dt="2026-01-27T16:26:28.751" v="16" actId="1076"/>
          <ac:spMkLst>
            <pc:docMk/>
            <pc:sldMk cId="0" sldId="328"/>
            <ac:spMk id="137218" creationId="{00000000-0000-0000-0000-000000000000}"/>
          </ac:spMkLst>
        </pc:spChg>
        <pc:picChg chg="add">
          <ac:chgData name="Matthew Martineau" userId="073ce0ee-5d7d-468d-8982-2f6aa7a904ba" providerId="ADAL" clId="{15FDEC15-717E-423C-A5FF-784A91EDCF63}" dt="2026-01-27T16:26:30.200" v="17"/>
          <ac:picMkLst>
            <pc:docMk/>
            <pc:sldMk cId="0" sldId="328"/>
            <ac:picMk id="9" creationId="{9675F0A4-2C8F-4BC6-8DD0-D81445B28CA8}"/>
          </ac:picMkLst>
        </pc:picChg>
        <pc:picChg chg="add">
          <ac:chgData name="Matthew Martineau" userId="073ce0ee-5d7d-468d-8982-2f6aa7a904ba" providerId="ADAL" clId="{15FDEC15-717E-423C-A5FF-784A91EDCF63}" dt="2026-01-27T16:26:30.200" v="17"/>
          <ac:picMkLst>
            <pc:docMk/>
            <pc:sldMk cId="0" sldId="328"/>
            <ac:picMk id="10" creationId="{C6E27175-933D-460F-9043-4B3EC5C21634}"/>
          </ac:picMkLst>
        </pc:picChg>
        <pc:picChg chg="add">
          <ac:chgData name="Matthew Martineau" userId="073ce0ee-5d7d-468d-8982-2f6aa7a904ba" providerId="ADAL" clId="{15FDEC15-717E-423C-A5FF-784A91EDCF63}" dt="2026-01-27T16:26:30.200" v="17"/>
          <ac:picMkLst>
            <pc:docMk/>
            <pc:sldMk cId="0" sldId="328"/>
            <ac:picMk id="11" creationId="{766B1221-031D-4669-B71F-1E6B581F3CD7}"/>
          </ac:picMkLst>
        </pc:picChg>
        <pc:picChg chg="add">
          <ac:chgData name="Matthew Martineau" userId="073ce0ee-5d7d-468d-8982-2f6aa7a904ba" providerId="ADAL" clId="{15FDEC15-717E-423C-A5FF-784A91EDCF63}" dt="2026-01-27T16:26:30.200" v="17"/>
          <ac:picMkLst>
            <pc:docMk/>
            <pc:sldMk cId="0" sldId="328"/>
            <ac:picMk id="12" creationId="{33E39A93-AEEA-47D9-AAC4-CEE582072538}"/>
          </ac:picMkLst>
        </pc:picChg>
        <pc:picChg chg="add">
          <ac:chgData name="Matthew Martineau" userId="073ce0ee-5d7d-468d-8982-2f6aa7a904ba" providerId="ADAL" clId="{15FDEC15-717E-423C-A5FF-784A91EDCF63}" dt="2026-01-27T16:26:30.200" v="17"/>
          <ac:picMkLst>
            <pc:docMk/>
            <pc:sldMk cId="0" sldId="328"/>
            <ac:picMk id="13" creationId="{13191D2E-ADCD-4C09-B26A-C313B0199705}"/>
          </ac:picMkLst>
        </pc:picChg>
      </pc:sldChg>
      <pc:sldChg chg="addSp modSp">
        <pc:chgData name="Matthew Martineau" userId="073ce0ee-5d7d-468d-8982-2f6aa7a904ba" providerId="ADAL" clId="{15FDEC15-717E-423C-A5FF-784A91EDCF63}" dt="2026-01-27T16:25:50.553" v="4"/>
        <pc:sldMkLst>
          <pc:docMk/>
          <pc:sldMk cId="0" sldId="329"/>
        </pc:sldMkLst>
        <pc:spChg chg="add">
          <ac:chgData name="Matthew Martineau" userId="073ce0ee-5d7d-468d-8982-2f6aa7a904ba" providerId="ADAL" clId="{15FDEC15-717E-423C-A5FF-784A91EDCF63}" dt="2026-01-27T16:25:50.553" v="4"/>
          <ac:spMkLst>
            <pc:docMk/>
            <pc:sldMk cId="0" sldId="329"/>
            <ac:spMk id="5" creationId="{2E902804-5E43-4382-A2CB-DF92EC099964}"/>
          </ac:spMkLst>
        </pc:spChg>
        <pc:spChg chg="add">
          <ac:chgData name="Matthew Martineau" userId="073ce0ee-5d7d-468d-8982-2f6aa7a904ba" providerId="ADAL" clId="{15FDEC15-717E-423C-A5FF-784A91EDCF63}" dt="2026-01-27T16:25:50.553" v="4"/>
          <ac:spMkLst>
            <pc:docMk/>
            <pc:sldMk cId="0" sldId="329"/>
            <ac:spMk id="6" creationId="{75C509CD-550D-42E8-9C55-A7EC88DAC481}"/>
          </ac:spMkLst>
        </pc:spChg>
        <pc:spChg chg="add">
          <ac:chgData name="Matthew Martineau" userId="073ce0ee-5d7d-468d-8982-2f6aa7a904ba" providerId="ADAL" clId="{15FDEC15-717E-423C-A5FF-784A91EDCF63}" dt="2026-01-27T16:25:50.553" v="4"/>
          <ac:spMkLst>
            <pc:docMk/>
            <pc:sldMk cId="0" sldId="329"/>
            <ac:spMk id="7" creationId="{3A880842-44F9-487B-90B2-7CA8FE71BD1A}"/>
          </ac:spMkLst>
        </pc:spChg>
        <pc:spChg chg="mod">
          <ac:chgData name="Matthew Martineau" userId="073ce0ee-5d7d-468d-8982-2f6aa7a904ba" providerId="ADAL" clId="{15FDEC15-717E-423C-A5FF-784A91EDCF63}" dt="2026-01-27T16:25:43.974" v="3" actId="1076"/>
          <ac:spMkLst>
            <pc:docMk/>
            <pc:sldMk cId="0" sldId="329"/>
            <ac:spMk id="38914" creationId="{00000000-0000-0000-0000-000000000000}"/>
          </ac:spMkLst>
        </pc:spChg>
        <pc:spChg chg="mod">
          <ac:chgData name="Matthew Martineau" userId="073ce0ee-5d7d-468d-8982-2f6aa7a904ba" providerId="ADAL" clId="{15FDEC15-717E-423C-A5FF-784A91EDCF63}" dt="2026-01-27T16:25:39.634" v="2" actId="1076"/>
          <ac:spMkLst>
            <pc:docMk/>
            <pc:sldMk cId="0" sldId="329"/>
            <ac:spMk id="272387" creationId="{00000000-0000-0000-0000-000000000000}"/>
          </ac:spMkLst>
        </pc:spChg>
        <pc:picChg chg="add">
          <ac:chgData name="Matthew Martineau" userId="073ce0ee-5d7d-468d-8982-2f6aa7a904ba" providerId="ADAL" clId="{15FDEC15-717E-423C-A5FF-784A91EDCF63}" dt="2026-01-27T16:25:50.553" v="4"/>
          <ac:picMkLst>
            <pc:docMk/>
            <pc:sldMk cId="0" sldId="329"/>
            <ac:picMk id="9" creationId="{7AFDFA15-83BF-48B4-B5BF-72FDE8ADAE36}"/>
          </ac:picMkLst>
        </pc:picChg>
        <pc:picChg chg="add">
          <ac:chgData name="Matthew Martineau" userId="073ce0ee-5d7d-468d-8982-2f6aa7a904ba" providerId="ADAL" clId="{15FDEC15-717E-423C-A5FF-784A91EDCF63}" dt="2026-01-27T16:25:50.553" v="4"/>
          <ac:picMkLst>
            <pc:docMk/>
            <pc:sldMk cId="0" sldId="329"/>
            <ac:picMk id="10" creationId="{1D9D4954-BC52-4E68-B418-5C8820FF784F}"/>
          </ac:picMkLst>
        </pc:picChg>
        <pc:picChg chg="add">
          <ac:chgData name="Matthew Martineau" userId="073ce0ee-5d7d-468d-8982-2f6aa7a904ba" providerId="ADAL" clId="{15FDEC15-717E-423C-A5FF-784A91EDCF63}" dt="2026-01-27T16:25:50.553" v="4"/>
          <ac:picMkLst>
            <pc:docMk/>
            <pc:sldMk cId="0" sldId="329"/>
            <ac:picMk id="11" creationId="{38A4257E-A68C-4360-8901-F79E7BC4D854}"/>
          </ac:picMkLst>
        </pc:picChg>
        <pc:picChg chg="add">
          <ac:chgData name="Matthew Martineau" userId="073ce0ee-5d7d-468d-8982-2f6aa7a904ba" providerId="ADAL" clId="{15FDEC15-717E-423C-A5FF-784A91EDCF63}" dt="2026-01-27T16:25:50.553" v="4"/>
          <ac:picMkLst>
            <pc:docMk/>
            <pc:sldMk cId="0" sldId="329"/>
            <ac:picMk id="12" creationId="{40FA1B7F-AE08-412E-9837-A008E40D8B4C}"/>
          </ac:picMkLst>
        </pc:picChg>
        <pc:picChg chg="add">
          <ac:chgData name="Matthew Martineau" userId="073ce0ee-5d7d-468d-8982-2f6aa7a904ba" providerId="ADAL" clId="{15FDEC15-717E-423C-A5FF-784A91EDCF63}" dt="2026-01-27T16:25:50.553" v="4"/>
          <ac:picMkLst>
            <pc:docMk/>
            <pc:sldMk cId="0" sldId="329"/>
            <ac:picMk id="13" creationId="{0B690088-81B6-4586-9B6F-8DE4C496CBEE}"/>
          </ac:picMkLst>
        </pc:picChg>
      </pc:sldChg>
      <pc:sldChg chg="addSp modSp">
        <pc:chgData name="Matthew Martineau" userId="073ce0ee-5d7d-468d-8982-2f6aa7a904ba" providerId="ADAL" clId="{15FDEC15-717E-423C-A5FF-784A91EDCF63}" dt="2026-01-27T16:26:41.730" v="21"/>
        <pc:sldMkLst>
          <pc:docMk/>
          <pc:sldMk cId="0" sldId="331"/>
        </pc:sldMkLst>
        <pc:spChg chg="add">
          <ac:chgData name="Matthew Martineau" userId="073ce0ee-5d7d-468d-8982-2f6aa7a904ba" providerId="ADAL" clId="{15FDEC15-717E-423C-A5FF-784A91EDCF63}" dt="2026-01-27T16:26:41.730" v="21"/>
          <ac:spMkLst>
            <pc:docMk/>
            <pc:sldMk cId="0" sldId="331"/>
            <ac:spMk id="5" creationId="{FFD38005-117B-4CAE-B510-EA6B89223CDA}"/>
          </ac:spMkLst>
        </pc:spChg>
        <pc:spChg chg="add">
          <ac:chgData name="Matthew Martineau" userId="073ce0ee-5d7d-468d-8982-2f6aa7a904ba" providerId="ADAL" clId="{15FDEC15-717E-423C-A5FF-784A91EDCF63}" dt="2026-01-27T16:26:41.730" v="21"/>
          <ac:spMkLst>
            <pc:docMk/>
            <pc:sldMk cId="0" sldId="331"/>
            <ac:spMk id="7" creationId="{15C127F0-5FE8-45B5-9BF8-C56A6E855882}"/>
          </ac:spMkLst>
        </pc:spChg>
        <pc:spChg chg="add">
          <ac:chgData name="Matthew Martineau" userId="073ce0ee-5d7d-468d-8982-2f6aa7a904ba" providerId="ADAL" clId="{15FDEC15-717E-423C-A5FF-784A91EDCF63}" dt="2026-01-27T16:26:41.730" v="21"/>
          <ac:spMkLst>
            <pc:docMk/>
            <pc:sldMk cId="0" sldId="331"/>
            <ac:spMk id="8" creationId="{1A7DB3AF-2735-454B-8342-44AD111CD0DF}"/>
          </ac:spMkLst>
        </pc:spChg>
        <pc:spChg chg="mod">
          <ac:chgData name="Matthew Martineau" userId="073ce0ee-5d7d-468d-8982-2f6aa7a904ba" providerId="ADAL" clId="{15FDEC15-717E-423C-A5FF-784A91EDCF63}" dt="2026-01-27T16:26:40.352" v="20" actId="1076"/>
          <ac:spMkLst>
            <pc:docMk/>
            <pc:sldMk cId="0" sldId="331"/>
            <ac:spMk id="138242" creationId="{00000000-0000-0000-0000-000000000000}"/>
          </ac:spMkLst>
        </pc:spChg>
        <pc:picChg chg="add">
          <ac:chgData name="Matthew Martineau" userId="073ce0ee-5d7d-468d-8982-2f6aa7a904ba" providerId="ADAL" clId="{15FDEC15-717E-423C-A5FF-784A91EDCF63}" dt="2026-01-27T16:26:41.730" v="21"/>
          <ac:picMkLst>
            <pc:docMk/>
            <pc:sldMk cId="0" sldId="331"/>
            <ac:picMk id="9" creationId="{B29C5796-F5CF-48FA-825D-3FE76B5C03B7}"/>
          </ac:picMkLst>
        </pc:picChg>
        <pc:picChg chg="add">
          <ac:chgData name="Matthew Martineau" userId="073ce0ee-5d7d-468d-8982-2f6aa7a904ba" providerId="ADAL" clId="{15FDEC15-717E-423C-A5FF-784A91EDCF63}" dt="2026-01-27T16:26:41.730" v="21"/>
          <ac:picMkLst>
            <pc:docMk/>
            <pc:sldMk cId="0" sldId="331"/>
            <ac:picMk id="10" creationId="{B09E139E-544C-46EE-92EB-A53D8057DEDD}"/>
          </ac:picMkLst>
        </pc:picChg>
        <pc:picChg chg="add">
          <ac:chgData name="Matthew Martineau" userId="073ce0ee-5d7d-468d-8982-2f6aa7a904ba" providerId="ADAL" clId="{15FDEC15-717E-423C-A5FF-784A91EDCF63}" dt="2026-01-27T16:26:41.730" v="21"/>
          <ac:picMkLst>
            <pc:docMk/>
            <pc:sldMk cId="0" sldId="331"/>
            <ac:picMk id="11" creationId="{1CD5994F-CBD1-4052-B384-6072C54C2CE6}"/>
          </ac:picMkLst>
        </pc:picChg>
        <pc:picChg chg="add">
          <ac:chgData name="Matthew Martineau" userId="073ce0ee-5d7d-468d-8982-2f6aa7a904ba" providerId="ADAL" clId="{15FDEC15-717E-423C-A5FF-784A91EDCF63}" dt="2026-01-27T16:26:41.730" v="21"/>
          <ac:picMkLst>
            <pc:docMk/>
            <pc:sldMk cId="0" sldId="331"/>
            <ac:picMk id="12" creationId="{2CF3D3B1-DC90-465E-8E13-0D7B75F08D8E}"/>
          </ac:picMkLst>
        </pc:picChg>
        <pc:picChg chg="add">
          <ac:chgData name="Matthew Martineau" userId="073ce0ee-5d7d-468d-8982-2f6aa7a904ba" providerId="ADAL" clId="{15FDEC15-717E-423C-A5FF-784A91EDCF63}" dt="2026-01-27T16:26:41.730" v="21"/>
          <ac:picMkLst>
            <pc:docMk/>
            <pc:sldMk cId="0" sldId="331"/>
            <ac:picMk id="13" creationId="{76C9B5B4-E858-4E21-8F5F-D35D0B94D07B}"/>
          </ac:picMkLst>
        </pc:picChg>
      </pc:sldChg>
      <pc:sldChg chg="addSp delSp modSp">
        <pc:chgData name="Matthew Martineau" userId="073ce0ee-5d7d-468d-8982-2f6aa7a904ba" providerId="ADAL" clId="{15FDEC15-717E-423C-A5FF-784A91EDCF63}" dt="2026-01-27T16:27:11.935" v="29"/>
        <pc:sldMkLst>
          <pc:docMk/>
          <pc:sldMk cId="0" sldId="332"/>
        </pc:sldMkLst>
        <pc:spChg chg="add">
          <ac:chgData name="Matthew Martineau" userId="073ce0ee-5d7d-468d-8982-2f6aa7a904ba" providerId="ADAL" clId="{15FDEC15-717E-423C-A5FF-784A91EDCF63}" dt="2026-01-27T16:27:11.935" v="29"/>
          <ac:spMkLst>
            <pc:docMk/>
            <pc:sldMk cId="0" sldId="332"/>
            <ac:spMk id="9" creationId="{E8B2CE95-4323-4D01-B2A9-DE6A2F2B306F}"/>
          </ac:spMkLst>
        </pc:spChg>
        <pc:spChg chg="del mod">
          <ac:chgData name="Matthew Martineau" userId="073ce0ee-5d7d-468d-8982-2f6aa7a904ba" providerId="ADAL" clId="{15FDEC15-717E-423C-A5FF-784A91EDCF63}" dt="2026-01-27T16:26:47.664" v="23" actId="478"/>
          <ac:spMkLst>
            <pc:docMk/>
            <pc:sldMk cId="0" sldId="332"/>
            <ac:spMk id="10" creationId="{00000000-0000-0000-0000-000000000000}"/>
          </ac:spMkLst>
        </pc:spChg>
        <pc:spChg chg="add">
          <ac:chgData name="Matthew Martineau" userId="073ce0ee-5d7d-468d-8982-2f6aa7a904ba" providerId="ADAL" clId="{15FDEC15-717E-423C-A5FF-784A91EDCF63}" dt="2026-01-27T16:27:11.935" v="29"/>
          <ac:spMkLst>
            <pc:docMk/>
            <pc:sldMk cId="0" sldId="332"/>
            <ac:spMk id="11" creationId="{92302F54-52A9-453C-87F4-7896F65CBB68}"/>
          </ac:spMkLst>
        </pc:spChg>
        <pc:spChg chg="add">
          <ac:chgData name="Matthew Martineau" userId="073ce0ee-5d7d-468d-8982-2f6aa7a904ba" providerId="ADAL" clId="{15FDEC15-717E-423C-A5FF-784A91EDCF63}" dt="2026-01-27T16:27:11.935" v="29"/>
          <ac:spMkLst>
            <pc:docMk/>
            <pc:sldMk cId="0" sldId="332"/>
            <ac:spMk id="12" creationId="{1A44621F-4784-42B1-864B-E549E3ADA20C}"/>
          </ac:spMkLst>
        </pc:spChg>
        <pc:spChg chg="mod">
          <ac:chgData name="Matthew Martineau" userId="073ce0ee-5d7d-468d-8982-2f6aa7a904ba" providerId="ADAL" clId="{15FDEC15-717E-423C-A5FF-784A91EDCF63}" dt="2026-01-27T16:27:01.914" v="25" actId="1076"/>
          <ac:spMkLst>
            <pc:docMk/>
            <pc:sldMk cId="0" sldId="332"/>
            <ac:spMk id="43014" creationId="{00000000-0000-0000-0000-000000000000}"/>
          </ac:spMkLst>
        </pc:spChg>
        <pc:spChg chg="mod">
          <ac:chgData name="Matthew Martineau" userId="073ce0ee-5d7d-468d-8982-2f6aa7a904ba" providerId="ADAL" clId="{15FDEC15-717E-423C-A5FF-784A91EDCF63}" dt="2026-01-27T16:26:57.612" v="24" actId="1076"/>
          <ac:spMkLst>
            <pc:docMk/>
            <pc:sldMk cId="0" sldId="332"/>
            <ac:spMk id="43015" creationId="{00000000-0000-0000-0000-000000000000}"/>
          </ac:spMkLst>
        </pc:spChg>
        <pc:spChg chg="mod">
          <ac:chgData name="Matthew Martineau" userId="073ce0ee-5d7d-468d-8982-2f6aa7a904ba" providerId="ADAL" clId="{15FDEC15-717E-423C-A5FF-784A91EDCF63}" dt="2026-01-27T16:26:57.612" v="24" actId="1076"/>
          <ac:spMkLst>
            <pc:docMk/>
            <pc:sldMk cId="0" sldId="332"/>
            <ac:spMk id="43016" creationId="{00000000-0000-0000-0000-000000000000}"/>
          </ac:spMkLst>
        </pc:spChg>
        <pc:spChg chg="mod">
          <ac:chgData name="Matthew Martineau" userId="073ce0ee-5d7d-468d-8982-2f6aa7a904ba" providerId="ADAL" clId="{15FDEC15-717E-423C-A5FF-784A91EDCF63}" dt="2026-01-27T16:27:10.213" v="28" actId="1076"/>
          <ac:spMkLst>
            <pc:docMk/>
            <pc:sldMk cId="0" sldId="332"/>
            <ac:spMk id="266242" creationId="{00000000-0000-0000-0000-000000000000}"/>
          </ac:spMkLst>
        </pc:spChg>
        <pc:picChg chg="add">
          <ac:chgData name="Matthew Martineau" userId="073ce0ee-5d7d-468d-8982-2f6aa7a904ba" providerId="ADAL" clId="{15FDEC15-717E-423C-A5FF-784A91EDCF63}" dt="2026-01-27T16:27:11.935" v="29"/>
          <ac:picMkLst>
            <pc:docMk/>
            <pc:sldMk cId="0" sldId="332"/>
            <ac:picMk id="13" creationId="{D1092241-9A69-45BB-8334-1B22D393E564}"/>
          </ac:picMkLst>
        </pc:picChg>
        <pc:picChg chg="add">
          <ac:chgData name="Matthew Martineau" userId="073ce0ee-5d7d-468d-8982-2f6aa7a904ba" providerId="ADAL" clId="{15FDEC15-717E-423C-A5FF-784A91EDCF63}" dt="2026-01-27T16:27:11.935" v="29"/>
          <ac:picMkLst>
            <pc:docMk/>
            <pc:sldMk cId="0" sldId="332"/>
            <ac:picMk id="14" creationId="{9B2D788E-D2D3-490B-8D8B-9F777B242E77}"/>
          </ac:picMkLst>
        </pc:picChg>
        <pc:picChg chg="add">
          <ac:chgData name="Matthew Martineau" userId="073ce0ee-5d7d-468d-8982-2f6aa7a904ba" providerId="ADAL" clId="{15FDEC15-717E-423C-A5FF-784A91EDCF63}" dt="2026-01-27T16:27:11.935" v="29"/>
          <ac:picMkLst>
            <pc:docMk/>
            <pc:sldMk cId="0" sldId="332"/>
            <ac:picMk id="15" creationId="{3D0327EB-6C76-4073-AEB9-8BCDC1358B68}"/>
          </ac:picMkLst>
        </pc:picChg>
        <pc:picChg chg="add">
          <ac:chgData name="Matthew Martineau" userId="073ce0ee-5d7d-468d-8982-2f6aa7a904ba" providerId="ADAL" clId="{15FDEC15-717E-423C-A5FF-784A91EDCF63}" dt="2026-01-27T16:27:11.935" v="29"/>
          <ac:picMkLst>
            <pc:docMk/>
            <pc:sldMk cId="0" sldId="332"/>
            <ac:picMk id="16" creationId="{E14E37EC-3346-4FE2-979D-BC2FF0BC85C0}"/>
          </ac:picMkLst>
        </pc:picChg>
        <pc:picChg chg="add">
          <ac:chgData name="Matthew Martineau" userId="073ce0ee-5d7d-468d-8982-2f6aa7a904ba" providerId="ADAL" clId="{15FDEC15-717E-423C-A5FF-784A91EDCF63}" dt="2026-01-27T16:27:11.935" v="29"/>
          <ac:picMkLst>
            <pc:docMk/>
            <pc:sldMk cId="0" sldId="332"/>
            <ac:picMk id="17" creationId="{DA8FC97C-C480-46DE-AFDA-CBDE884BD4AE}"/>
          </ac:picMkLst>
        </pc:picChg>
        <pc:picChg chg="mod">
          <ac:chgData name="Matthew Martineau" userId="073ce0ee-5d7d-468d-8982-2f6aa7a904ba" providerId="ADAL" clId="{15FDEC15-717E-423C-A5FF-784A91EDCF63}" dt="2026-01-27T16:26:57.612" v="24" actId="1076"/>
          <ac:picMkLst>
            <pc:docMk/>
            <pc:sldMk cId="0" sldId="332"/>
            <ac:picMk id="43017" creationId="{00000000-0000-0000-0000-000000000000}"/>
          </ac:picMkLst>
        </pc:picChg>
      </pc:sldChg>
      <pc:sldChg chg="addSp delSp modSp">
        <pc:chgData name="Matthew Martineau" userId="073ce0ee-5d7d-468d-8982-2f6aa7a904ba" providerId="ADAL" clId="{15FDEC15-717E-423C-A5FF-784A91EDCF63}" dt="2026-01-27T16:27:50.354" v="36"/>
        <pc:sldMkLst>
          <pc:docMk/>
          <pc:sldMk cId="0" sldId="333"/>
        </pc:sldMkLst>
        <pc:spChg chg="mod">
          <ac:chgData name="Matthew Martineau" userId="073ce0ee-5d7d-468d-8982-2f6aa7a904ba" providerId="ADAL" clId="{15FDEC15-717E-423C-A5FF-784A91EDCF63}" dt="2026-01-27T16:27:29.999" v="30" actId="1076"/>
          <ac:spMkLst>
            <pc:docMk/>
            <pc:sldMk cId="0" sldId="333"/>
            <ac:spMk id="12" creationId="{00000000-0000-0000-0000-000000000000}"/>
          </ac:spMkLst>
        </pc:spChg>
        <pc:spChg chg="mod">
          <ac:chgData name="Matthew Martineau" userId="073ce0ee-5d7d-468d-8982-2f6aa7a904ba" providerId="ADAL" clId="{15FDEC15-717E-423C-A5FF-784A91EDCF63}" dt="2026-01-27T16:27:29.999" v="30" actId="1076"/>
          <ac:spMkLst>
            <pc:docMk/>
            <pc:sldMk cId="0" sldId="333"/>
            <ac:spMk id="13" creationId="{00000000-0000-0000-0000-000000000000}"/>
          </ac:spMkLst>
        </pc:spChg>
        <pc:spChg chg="mod">
          <ac:chgData name="Matthew Martineau" userId="073ce0ee-5d7d-468d-8982-2f6aa7a904ba" providerId="ADAL" clId="{15FDEC15-717E-423C-A5FF-784A91EDCF63}" dt="2026-01-27T16:27:29.999" v="30" actId="1076"/>
          <ac:spMkLst>
            <pc:docMk/>
            <pc:sldMk cId="0" sldId="333"/>
            <ac:spMk id="14" creationId="{00000000-0000-0000-0000-000000000000}"/>
          </ac:spMkLst>
        </pc:spChg>
        <pc:spChg chg="mod">
          <ac:chgData name="Matthew Martineau" userId="073ce0ee-5d7d-468d-8982-2f6aa7a904ba" providerId="ADAL" clId="{15FDEC15-717E-423C-A5FF-784A91EDCF63}" dt="2026-01-27T16:27:29.999" v="30" actId="1076"/>
          <ac:spMkLst>
            <pc:docMk/>
            <pc:sldMk cId="0" sldId="333"/>
            <ac:spMk id="15" creationId="{00000000-0000-0000-0000-000000000000}"/>
          </ac:spMkLst>
        </pc:spChg>
        <pc:spChg chg="mod">
          <ac:chgData name="Matthew Martineau" userId="073ce0ee-5d7d-468d-8982-2f6aa7a904ba" providerId="ADAL" clId="{15FDEC15-717E-423C-A5FF-784A91EDCF63}" dt="2026-01-27T16:27:29.999" v="30" actId="1076"/>
          <ac:spMkLst>
            <pc:docMk/>
            <pc:sldMk cId="0" sldId="333"/>
            <ac:spMk id="16" creationId="{00000000-0000-0000-0000-000000000000}"/>
          </ac:spMkLst>
        </pc:spChg>
        <pc:spChg chg="mod">
          <ac:chgData name="Matthew Martineau" userId="073ce0ee-5d7d-468d-8982-2f6aa7a904ba" providerId="ADAL" clId="{15FDEC15-717E-423C-A5FF-784A91EDCF63}" dt="2026-01-27T16:27:29.999" v="30" actId="1076"/>
          <ac:spMkLst>
            <pc:docMk/>
            <pc:sldMk cId="0" sldId="333"/>
            <ac:spMk id="17" creationId="{00000000-0000-0000-0000-000000000000}"/>
          </ac:spMkLst>
        </pc:spChg>
        <pc:spChg chg="del">
          <ac:chgData name="Matthew Martineau" userId="073ce0ee-5d7d-468d-8982-2f6aa7a904ba" providerId="ADAL" clId="{15FDEC15-717E-423C-A5FF-784A91EDCF63}" dt="2026-01-27T16:27:42.239" v="32" actId="478"/>
          <ac:spMkLst>
            <pc:docMk/>
            <pc:sldMk cId="0" sldId="333"/>
            <ac:spMk id="18" creationId="{00000000-0000-0000-0000-000000000000}"/>
          </ac:spMkLst>
        </pc:spChg>
        <pc:spChg chg="mod">
          <ac:chgData name="Matthew Martineau" userId="073ce0ee-5d7d-468d-8982-2f6aa7a904ba" providerId="ADAL" clId="{15FDEC15-717E-423C-A5FF-784A91EDCF63}" dt="2026-01-27T16:27:29.999" v="30" actId="1076"/>
          <ac:spMkLst>
            <pc:docMk/>
            <pc:sldMk cId="0" sldId="333"/>
            <ac:spMk id="19" creationId="{00000000-0000-0000-0000-000000000000}"/>
          </ac:spMkLst>
        </pc:spChg>
        <pc:spChg chg="mod">
          <ac:chgData name="Matthew Martineau" userId="073ce0ee-5d7d-468d-8982-2f6aa7a904ba" providerId="ADAL" clId="{15FDEC15-717E-423C-A5FF-784A91EDCF63}" dt="2026-01-27T16:27:29.999" v="30" actId="1076"/>
          <ac:spMkLst>
            <pc:docMk/>
            <pc:sldMk cId="0" sldId="333"/>
            <ac:spMk id="20" creationId="{00000000-0000-0000-0000-000000000000}"/>
          </ac:spMkLst>
        </pc:spChg>
        <pc:spChg chg="add">
          <ac:chgData name="Matthew Martineau" userId="073ce0ee-5d7d-468d-8982-2f6aa7a904ba" providerId="ADAL" clId="{15FDEC15-717E-423C-A5FF-784A91EDCF63}" dt="2026-01-27T16:27:50.354" v="36"/>
          <ac:spMkLst>
            <pc:docMk/>
            <pc:sldMk cId="0" sldId="333"/>
            <ac:spMk id="21" creationId="{CDB4A689-3D86-4C1F-A9FB-B8CD1FB7E62E}"/>
          </ac:spMkLst>
        </pc:spChg>
        <pc:spChg chg="add">
          <ac:chgData name="Matthew Martineau" userId="073ce0ee-5d7d-468d-8982-2f6aa7a904ba" providerId="ADAL" clId="{15FDEC15-717E-423C-A5FF-784A91EDCF63}" dt="2026-01-27T16:27:50.354" v="36"/>
          <ac:spMkLst>
            <pc:docMk/>
            <pc:sldMk cId="0" sldId="333"/>
            <ac:spMk id="22" creationId="{B6D68618-E1BA-46E3-9DC8-0B4DFF0FE543}"/>
          </ac:spMkLst>
        </pc:spChg>
        <pc:spChg chg="add">
          <ac:chgData name="Matthew Martineau" userId="073ce0ee-5d7d-468d-8982-2f6aa7a904ba" providerId="ADAL" clId="{15FDEC15-717E-423C-A5FF-784A91EDCF63}" dt="2026-01-27T16:27:50.354" v="36"/>
          <ac:spMkLst>
            <pc:docMk/>
            <pc:sldMk cId="0" sldId="333"/>
            <ac:spMk id="23" creationId="{2E1840BE-9028-4204-8DB8-1D253C1F716A}"/>
          </ac:spMkLst>
        </pc:spChg>
        <pc:spChg chg="mod">
          <ac:chgData name="Matthew Martineau" userId="073ce0ee-5d7d-468d-8982-2f6aa7a904ba" providerId="ADAL" clId="{15FDEC15-717E-423C-A5FF-784A91EDCF63}" dt="2026-01-27T16:27:29.999" v="30" actId="1076"/>
          <ac:spMkLst>
            <pc:docMk/>
            <pc:sldMk cId="0" sldId="333"/>
            <ac:spMk id="44036" creationId="{00000000-0000-0000-0000-000000000000}"/>
          </ac:spMkLst>
        </pc:spChg>
        <pc:spChg chg="mod">
          <ac:chgData name="Matthew Martineau" userId="073ce0ee-5d7d-468d-8982-2f6aa7a904ba" providerId="ADAL" clId="{15FDEC15-717E-423C-A5FF-784A91EDCF63}" dt="2026-01-27T16:27:39.424" v="31" actId="1076"/>
          <ac:spMkLst>
            <pc:docMk/>
            <pc:sldMk cId="0" sldId="333"/>
            <ac:spMk id="44047" creationId="{00000000-0000-0000-0000-000000000000}"/>
          </ac:spMkLst>
        </pc:spChg>
        <pc:spChg chg="mod">
          <ac:chgData name="Matthew Martineau" userId="073ce0ee-5d7d-468d-8982-2f6aa7a904ba" providerId="ADAL" clId="{15FDEC15-717E-423C-A5FF-784A91EDCF63}" dt="2026-01-27T16:27:48.847" v="35" actId="1076"/>
          <ac:spMkLst>
            <pc:docMk/>
            <pc:sldMk cId="0" sldId="333"/>
            <ac:spMk id="268291" creationId="{00000000-0000-0000-0000-000000000000}"/>
          </ac:spMkLst>
        </pc:spChg>
        <pc:picChg chg="add">
          <ac:chgData name="Matthew Martineau" userId="073ce0ee-5d7d-468d-8982-2f6aa7a904ba" providerId="ADAL" clId="{15FDEC15-717E-423C-A5FF-784A91EDCF63}" dt="2026-01-27T16:27:50.354" v="36"/>
          <ac:picMkLst>
            <pc:docMk/>
            <pc:sldMk cId="0" sldId="333"/>
            <ac:picMk id="24" creationId="{6B0F74B4-A224-4204-AC22-2DD5BE630850}"/>
          </ac:picMkLst>
        </pc:picChg>
        <pc:picChg chg="add">
          <ac:chgData name="Matthew Martineau" userId="073ce0ee-5d7d-468d-8982-2f6aa7a904ba" providerId="ADAL" clId="{15FDEC15-717E-423C-A5FF-784A91EDCF63}" dt="2026-01-27T16:27:50.354" v="36"/>
          <ac:picMkLst>
            <pc:docMk/>
            <pc:sldMk cId="0" sldId="333"/>
            <ac:picMk id="25" creationId="{DDBE1272-4787-4B2A-B674-FDF089223E3C}"/>
          </ac:picMkLst>
        </pc:picChg>
        <pc:picChg chg="add">
          <ac:chgData name="Matthew Martineau" userId="073ce0ee-5d7d-468d-8982-2f6aa7a904ba" providerId="ADAL" clId="{15FDEC15-717E-423C-A5FF-784A91EDCF63}" dt="2026-01-27T16:27:50.354" v="36"/>
          <ac:picMkLst>
            <pc:docMk/>
            <pc:sldMk cId="0" sldId="333"/>
            <ac:picMk id="26" creationId="{46920486-6C7C-4543-AE1F-C19BFD4C6102}"/>
          </ac:picMkLst>
        </pc:picChg>
        <pc:picChg chg="add">
          <ac:chgData name="Matthew Martineau" userId="073ce0ee-5d7d-468d-8982-2f6aa7a904ba" providerId="ADAL" clId="{15FDEC15-717E-423C-A5FF-784A91EDCF63}" dt="2026-01-27T16:27:50.354" v="36"/>
          <ac:picMkLst>
            <pc:docMk/>
            <pc:sldMk cId="0" sldId="333"/>
            <ac:picMk id="27" creationId="{A13F9F97-E1A8-428D-AF2F-85EA58CCFA46}"/>
          </ac:picMkLst>
        </pc:picChg>
        <pc:picChg chg="add">
          <ac:chgData name="Matthew Martineau" userId="073ce0ee-5d7d-468d-8982-2f6aa7a904ba" providerId="ADAL" clId="{15FDEC15-717E-423C-A5FF-784A91EDCF63}" dt="2026-01-27T16:27:50.354" v="36"/>
          <ac:picMkLst>
            <pc:docMk/>
            <pc:sldMk cId="0" sldId="333"/>
            <ac:picMk id="28" creationId="{11AEB0E7-6DBF-4BD7-BC23-376B24C8F947}"/>
          </ac:picMkLst>
        </pc:picChg>
        <pc:picChg chg="mod">
          <ac:chgData name="Matthew Martineau" userId="073ce0ee-5d7d-468d-8982-2f6aa7a904ba" providerId="ADAL" clId="{15FDEC15-717E-423C-A5FF-784A91EDCF63}" dt="2026-01-27T16:27:29.999" v="30" actId="1076"/>
          <ac:picMkLst>
            <pc:docMk/>
            <pc:sldMk cId="0" sldId="333"/>
            <ac:picMk id="44034" creationId="{00000000-0000-0000-0000-000000000000}"/>
          </ac:picMkLst>
        </pc:picChg>
      </pc:sldChg>
      <pc:sldChg chg="addSp modSp">
        <pc:chgData name="Matthew Martineau" userId="073ce0ee-5d7d-468d-8982-2f6aa7a904ba" providerId="ADAL" clId="{15FDEC15-717E-423C-A5FF-784A91EDCF63}" dt="2026-01-27T16:32:11.890" v="42"/>
        <pc:sldMkLst>
          <pc:docMk/>
          <pc:sldMk cId="0" sldId="334"/>
        </pc:sldMkLst>
        <pc:spChg chg="mod">
          <ac:chgData name="Matthew Martineau" userId="073ce0ee-5d7d-468d-8982-2f6aa7a904ba" providerId="ADAL" clId="{15FDEC15-717E-423C-A5FF-784A91EDCF63}" dt="2026-01-27T16:28:13.409" v="40" actId="1076"/>
          <ac:spMkLst>
            <pc:docMk/>
            <pc:sldMk cId="0" sldId="334"/>
            <ac:spMk id="11" creationId="{00000000-0000-0000-0000-000000000000}"/>
          </ac:spMkLst>
        </pc:spChg>
        <pc:spChg chg="add">
          <ac:chgData name="Matthew Martineau" userId="073ce0ee-5d7d-468d-8982-2f6aa7a904ba" providerId="ADAL" clId="{15FDEC15-717E-423C-A5FF-784A91EDCF63}" dt="2026-01-27T16:32:11.890" v="42"/>
          <ac:spMkLst>
            <pc:docMk/>
            <pc:sldMk cId="0" sldId="334"/>
            <ac:spMk id="16" creationId="{8338F409-6141-4CAD-998D-9F6E2DDE5F97}"/>
          </ac:spMkLst>
        </pc:spChg>
        <pc:spChg chg="add">
          <ac:chgData name="Matthew Martineau" userId="073ce0ee-5d7d-468d-8982-2f6aa7a904ba" providerId="ADAL" clId="{15FDEC15-717E-423C-A5FF-784A91EDCF63}" dt="2026-01-27T16:32:11.890" v="42"/>
          <ac:spMkLst>
            <pc:docMk/>
            <pc:sldMk cId="0" sldId="334"/>
            <ac:spMk id="18" creationId="{16804162-EBC6-42EB-936C-5535FD132FD8}"/>
          </ac:spMkLst>
        </pc:spChg>
        <pc:spChg chg="add">
          <ac:chgData name="Matthew Martineau" userId="073ce0ee-5d7d-468d-8982-2f6aa7a904ba" providerId="ADAL" clId="{15FDEC15-717E-423C-A5FF-784A91EDCF63}" dt="2026-01-27T16:32:11.890" v="42"/>
          <ac:spMkLst>
            <pc:docMk/>
            <pc:sldMk cId="0" sldId="334"/>
            <ac:spMk id="19" creationId="{BB19D48F-AD4A-40D3-A436-E0B81F670E5E}"/>
          </ac:spMkLst>
        </pc:spChg>
        <pc:spChg chg="mod">
          <ac:chgData name="Matthew Martineau" userId="073ce0ee-5d7d-468d-8982-2f6aa7a904ba" providerId="ADAL" clId="{15FDEC15-717E-423C-A5FF-784A91EDCF63}" dt="2026-01-27T16:28:13.409" v="40" actId="1076"/>
          <ac:spMkLst>
            <pc:docMk/>
            <pc:sldMk cId="0" sldId="334"/>
            <ac:spMk id="45059" creationId="{00000000-0000-0000-0000-000000000000}"/>
          </ac:spMkLst>
        </pc:spChg>
        <pc:spChg chg="mod">
          <ac:chgData name="Matthew Martineau" userId="073ce0ee-5d7d-468d-8982-2f6aa7a904ba" providerId="ADAL" clId="{15FDEC15-717E-423C-A5FF-784A91EDCF63}" dt="2026-01-27T16:28:17.097" v="41" actId="1076"/>
          <ac:spMkLst>
            <pc:docMk/>
            <pc:sldMk cId="0" sldId="334"/>
            <ac:spMk id="45065" creationId="{00000000-0000-0000-0000-000000000000}"/>
          </ac:spMkLst>
        </pc:spChg>
        <pc:spChg chg="mod">
          <ac:chgData name="Matthew Martineau" userId="073ce0ee-5d7d-468d-8982-2f6aa7a904ba" providerId="ADAL" clId="{15FDEC15-717E-423C-A5FF-784A91EDCF63}" dt="2026-01-27T16:28:04.074" v="39" actId="1076"/>
          <ac:spMkLst>
            <pc:docMk/>
            <pc:sldMk cId="0" sldId="334"/>
            <ac:spMk id="270338" creationId="{00000000-0000-0000-0000-000000000000}"/>
          </ac:spMkLst>
        </pc:spChg>
        <pc:grpChg chg="mod">
          <ac:chgData name="Matthew Martineau" userId="073ce0ee-5d7d-468d-8982-2f6aa7a904ba" providerId="ADAL" clId="{15FDEC15-717E-423C-A5FF-784A91EDCF63}" dt="2026-01-27T16:28:13.409" v="40" actId="1076"/>
          <ac:grpSpMkLst>
            <pc:docMk/>
            <pc:sldMk cId="0" sldId="334"/>
            <ac:grpSpMk id="45063" creationId="{00000000-0000-0000-0000-000000000000}"/>
          </ac:grpSpMkLst>
        </pc:grpChg>
        <pc:picChg chg="add">
          <ac:chgData name="Matthew Martineau" userId="073ce0ee-5d7d-468d-8982-2f6aa7a904ba" providerId="ADAL" clId="{15FDEC15-717E-423C-A5FF-784A91EDCF63}" dt="2026-01-27T16:32:11.890" v="42"/>
          <ac:picMkLst>
            <pc:docMk/>
            <pc:sldMk cId="0" sldId="334"/>
            <ac:picMk id="20" creationId="{A60A14B6-16DD-41E1-B2E4-CEBC6F015CC4}"/>
          </ac:picMkLst>
        </pc:picChg>
        <pc:picChg chg="add">
          <ac:chgData name="Matthew Martineau" userId="073ce0ee-5d7d-468d-8982-2f6aa7a904ba" providerId="ADAL" clId="{15FDEC15-717E-423C-A5FF-784A91EDCF63}" dt="2026-01-27T16:32:11.890" v="42"/>
          <ac:picMkLst>
            <pc:docMk/>
            <pc:sldMk cId="0" sldId="334"/>
            <ac:picMk id="21" creationId="{314CE468-C947-4C70-9E3E-214FBD753478}"/>
          </ac:picMkLst>
        </pc:picChg>
        <pc:picChg chg="add">
          <ac:chgData name="Matthew Martineau" userId="073ce0ee-5d7d-468d-8982-2f6aa7a904ba" providerId="ADAL" clId="{15FDEC15-717E-423C-A5FF-784A91EDCF63}" dt="2026-01-27T16:32:11.890" v="42"/>
          <ac:picMkLst>
            <pc:docMk/>
            <pc:sldMk cId="0" sldId="334"/>
            <ac:picMk id="22" creationId="{3D9AF476-EC49-49D9-A4D6-5D9E09C2D4D4}"/>
          </ac:picMkLst>
        </pc:picChg>
        <pc:picChg chg="add">
          <ac:chgData name="Matthew Martineau" userId="073ce0ee-5d7d-468d-8982-2f6aa7a904ba" providerId="ADAL" clId="{15FDEC15-717E-423C-A5FF-784A91EDCF63}" dt="2026-01-27T16:32:11.890" v="42"/>
          <ac:picMkLst>
            <pc:docMk/>
            <pc:sldMk cId="0" sldId="334"/>
            <ac:picMk id="23" creationId="{0618F0A4-CC29-4A3E-A270-4E372A41669F}"/>
          </ac:picMkLst>
        </pc:picChg>
        <pc:picChg chg="add">
          <ac:chgData name="Matthew Martineau" userId="073ce0ee-5d7d-468d-8982-2f6aa7a904ba" providerId="ADAL" clId="{15FDEC15-717E-423C-A5FF-784A91EDCF63}" dt="2026-01-27T16:32:11.890" v="42"/>
          <ac:picMkLst>
            <pc:docMk/>
            <pc:sldMk cId="0" sldId="334"/>
            <ac:picMk id="24" creationId="{02234E91-1FE5-4F2B-9A44-1617D6106783}"/>
          </ac:picMkLst>
        </pc:picChg>
        <pc:cxnChg chg="mod">
          <ac:chgData name="Matthew Martineau" userId="073ce0ee-5d7d-468d-8982-2f6aa7a904ba" providerId="ADAL" clId="{15FDEC15-717E-423C-A5FF-784A91EDCF63}" dt="2026-01-27T16:28:13.409" v="40" actId="1076"/>
          <ac:cxnSpMkLst>
            <pc:docMk/>
            <pc:sldMk cId="0" sldId="334"/>
            <ac:cxnSpMk id="45064" creationId="{00000000-0000-0000-0000-000000000000}"/>
          </ac:cxnSpMkLst>
        </pc:cxnChg>
      </pc:sldChg>
      <pc:sldChg chg="addSp modSp">
        <pc:chgData name="Matthew Martineau" userId="073ce0ee-5d7d-468d-8982-2f6aa7a904ba" providerId="ADAL" clId="{15FDEC15-717E-423C-A5FF-784A91EDCF63}" dt="2026-01-27T16:33:33.981" v="63"/>
        <pc:sldMkLst>
          <pc:docMk/>
          <pc:sldMk cId="0" sldId="336"/>
        </pc:sldMkLst>
        <pc:spChg chg="mod">
          <ac:chgData name="Matthew Martineau" userId="073ce0ee-5d7d-468d-8982-2f6aa7a904ba" providerId="ADAL" clId="{15FDEC15-717E-423C-A5FF-784A91EDCF63}" dt="2026-01-27T16:33:24.811" v="59" actId="1076"/>
          <ac:spMkLst>
            <pc:docMk/>
            <pc:sldMk cId="0" sldId="336"/>
            <ac:spMk id="24" creationId="{00000000-0000-0000-0000-000000000000}"/>
          </ac:spMkLst>
        </pc:spChg>
        <pc:spChg chg="add">
          <ac:chgData name="Matthew Martineau" userId="073ce0ee-5d7d-468d-8982-2f6aa7a904ba" providerId="ADAL" clId="{15FDEC15-717E-423C-A5FF-784A91EDCF63}" dt="2026-01-27T16:33:33.981" v="63"/>
          <ac:spMkLst>
            <pc:docMk/>
            <pc:sldMk cId="0" sldId="336"/>
            <ac:spMk id="26" creationId="{109FA5D6-A4C6-4B42-86D5-C51FCBC0ADD4}"/>
          </ac:spMkLst>
        </pc:spChg>
        <pc:spChg chg="add">
          <ac:chgData name="Matthew Martineau" userId="073ce0ee-5d7d-468d-8982-2f6aa7a904ba" providerId="ADAL" clId="{15FDEC15-717E-423C-A5FF-784A91EDCF63}" dt="2026-01-27T16:33:33.981" v="63"/>
          <ac:spMkLst>
            <pc:docMk/>
            <pc:sldMk cId="0" sldId="336"/>
            <ac:spMk id="27" creationId="{F55DFB9E-A4C6-412D-B340-D1CD9D384D2E}"/>
          </ac:spMkLst>
        </pc:spChg>
        <pc:spChg chg="add">
          <ac:chgData name="Matthew Martineau" userId="073ce0ee-5d7d-468d-8982-2f6aa7a904ba" providerId="ADAL" clId="{15FDEC15-717E-423C-A5FF-784A91EDCF63}" dt="2026-01-27T16:33:33.981" v="63"/>
          <ac:spMkLst>
            <pc:docMk/>
            <pc:sldMk cId="0" sldId="336"/>
            <ac:spMk id="28" creationId="{1AEA134A-6088-4E88-922A-6A8E2AEE9A45}"/>
          </ac:spMkLst>
        </pc:spChg>
        <pc:spChg chg="mod">
          <ac:chgData name="Matthew Martineau" userId="073ce0ee-5d7d-468d-8982-2f6aa7a904ba" providerId="ADAL" clId="{15FDEC15-717E-423C-A5FF-784A91EDCF63}" dt="2026-01-27T16:33:24.811" v="59" actId="1076"/>
          <ac:spMkLst>
            <pc:docMk/>
            <pc:sldMk cId="0" sldId="336"/>
            <ac:spMk id="47107" creationId="{00000000-0000-0000-0000-000000000000}"/>
          </ac:spMkLst>
        </pc:spChg>
        <pc:spChg chg="mod">
          <ac:chgData name="Matthew Martineau" userId="073ce0ee-5d7d-468d-8982-2f6aa7a904ba" providerId="ADAL" clId="{15FDEC15-717E-423C-A5FF-784A91EDCF63}" dt="2026-01-27T16:33:32.801" v="62" actId="1076"/>
          <ac:spMkLst>
            <pc:docMk/>
            <pc:sldMk cId="0" sldId="336"/>
            <ac:spMk id="141314" creationId="{00000000-0000-0000-0000-000000000000}"/>
          </ac:spMkLst>
        </pc:spChg>
        <pc:grpChg chg="mod">
          <ac:chgData name="Matthew Martineau" userId="073ce0ee-5d7d-468d-8982-2f6aa7a904ba" providerId="ADAL" clId="{15FDEC15-717E-423C-A5FF-784A91EDCF63}" dt="2026-01-27T16:33:24.811" v="59" actId="1076"/>
          <ac:grpSpMkLst>
            <pc:docMk/>
            <pc:sldMk cId="0" sldId="336"/>
            <ac:grpSpMk id="47110" creationId="{00000000-0000-0000-0000-000000000000}"/>
          </ac:grpSpMkLst>
        </pc:grpChg>
        <pc:picChg chg="add">
          <ac:chgData name="Matthew Martineau" userId="073ce0ee-5d7d-468d-8982-2f6aa7a904ba" providerId="ADAL" clId="{15FDEC15-717E-423C-A5FF-784A91EDCF63}" dt="2026-01-27T16:33:33.981" v="63"/>
          <ac:picMkLst>
            <pc:docMk/>
            <pc:sldMk cId="0" sldId="336"/>
            <ac:picMk id="29" creationId="{85C74117-3847-4C3D-9E21-E0C115EA158B}"/>
          </ac:picMkLst>
        </pc:picChg>
        <pc:picChg chg="add">
          <ac:chgData name="Matthew Martineau" userId="073ce0ee-5d7d-468d-8982-2f6aa7a904ba" providerId="ADAL" clId="{15FDEC15-717E-423C-A5FF-784A91EDCF63}" dt="2026-01-27T16:33:33.981" v="63"/>
          <ac:picMkLst>
            <pc:docMk/>
            <pc:sldMk cId="0" sldId="336"/>
            <ac:picMk id="30" creationId="{03A4DF49-B940-4C68-BBD2-B67BC1C2B499}"/>
          </ac:picMkLst>
        </pc:picChg>
        <pc:picChg chg="add">
          <ac:chgData name="Matthew Martineau" userId="073ce0ee-5d7d-468d-8982-2f6aa7a904ba" providerId="ADAL" clId="{15FDEC15-717E-423C-A5FF-784A91EDCF63}" dt="2026-01-27T16:33:33.981" v="63"/>
          <ac:picMkLst>
            <pc:docMk/>
            <pc:sldMk cId="0" sldId="336"/>
            <ac:picMk id="31" creationId="{2C800C72-E316-46B6-90B3-F8E6449299A7}"/>
          </ac:picMkLst>
        </pc:picChg>
        <pc:picChg chg="add">
          <ac:chgData name="Matthew Martineau" userId="073ce0ee-5d7d-468d-8982-2f6aa7a904ba" providerId="ADAL" clId="{15FDEC15-717E-423C-A5FF-784A91EDCF63}" dt="2026-01-27T16:33:33.981" v="63"/>
          <ac:picMkLst>
            <pc:docMk/>
            <pc:sldMk cId="0" sldId="336"/>
            <ac:picMk id="32" creationId="{643D0E34-E5A4-4338-9FB4-E0260CEEB942}"/>
          </ac:picMkLst>
        </pc:picChg>
        <pc:picChg chg="add">
          <ac:chgData name="Matthew Martineau" userId="073ce0ee-5d7d-468d-8982-2f6aa7a904ba" providerId="ADAL" clId="{15FDEC15-717E-423C-A5FF-784A91EDCF63}" dt="2026-01-27T16:33:33.981" v="63"/>
          <ac:picMkLst>
            <pc:docMk/>
            <pc:sldMk cId="0" sldId="336"/>
            <ac:picMk id="33" creationId="{0FC6EE67-77A1-4B53-9B70-0C2F3A038C41}"/>
          </ac:picMkLst>
        </pc:picChg>
      </pc:sldChg>
      <pc:sldChg chg="addSp delSp modSp">
        <pc:chgData name="Matthew Martineau" userId="073ce0ee-5d7d-468d-8982-2f6aa7a904ba" providerId="ADAL" clId="{15FDEC15-717E-423C-A5FF-784A91EDCF63}" dt="2026-01-27T16:33:52.985" v="70"/>
        <pc:sldMkLst>
          <pc:docMk/>
          <pc:sldMk cId="0" sldId="337"/>
        </pc:sldMkLst>
        <pc:spChg chg="add">
          <ac:chgData name="Matthew Martineau" userId="073ce0ee-5d7d-468d-8982-2f6aa7a904ba" providerId="ADAL" clId="{15FDEC15-717E-423C-A5FF-784A91EDCF63}" dt="2026-01-27T16:33:52.985" v="70"/>
          <ac:spMkLst>
            <pc:docMk/>
            <pc:sldMk cId="0" sldId="337"/>
            <ac:spMk id="5" creationId="{51BB04B6-BC92-4E36-AB2D-6B1FD5A22D5C}"/>
          </ac:spMkLst>
        </pc:spChg>
        <pc:spChg chg="del">
          <ac:chgData name="Matthew Martineau" userId="073ce0ee-5d7d-468d-8982-2f6aa7a904ba" providerId="ADAL" clId="{15FDEC15-717E-423C-A5FF-784A91EDCF63}" dt="2026-01-27T16:33:51.614" v="69" actId="478"/>
          <ac:spMkLst>
            <pc:docMk/>
            <pc:sldMk cId="0" sldId="337"/>
            <ac:spMk id="6" creationId="{00000000-0000-0000-0000-000000000000}"/>
          </ac:spMkLst>
        </pc:spChg>
        <pc:spChg chg="add">
          <ac:chgData name="Matthew Martineau" userId="073ce0ee-5d7d-468d-8982-2f6aa7a904ba" providerId="ADAL" clId="{15FDEC15-717E-423C-A5FF-784A91EDCF63}" dt="2026-01-27T16:33:52.985" v="70"/>
          <ac:spMkLst>
            <pc:docMk/>
            <pc:sldMk cId="0" sldId="337"/>
            <ac:spMk id="7" creationId="{E99BF6AF-0C34-410A-AF23-CC231BB55E28}"/>
          </ac:spMkLst>
        </pc:spChg>
        <pc:spChg chg="add">
          <ac:chgData name="Matthew Martineau" userId="073ce0ee-5d7d-468d-8982-2f6aa7a904ba" providerId="ADAL" clId="{15FDEC15-717E-423C-A5FF-784A91EDCF63}" dt="2026-01-27T16:33:52.985" v="70"/>
          <ac:spMkLst>
            <pc:docMk/>
            <pc:sldMk cId="0" sldId="337"/>
            <ac:spMk id="8" creationId="{77697849-7ABD-4747-BCC8-189BA6806832}"/>
          </ac:spMkLst>
        </pc:spChg>
        <pc:spChg chg="mod">
          <ac:chgData name="Matthew Martineau" userId="073ce0ee-5d7d-468d-8982-2f6aa7a904ba" providerId="ADAL" clId="{15FDEC15-717E-423C-A5FF-784A91EDCF63}" dt="2026-01-27T16:33:48.876" v="68" actId="1076"/>
          <ac:spMkLst>
            <pc:docMk/>
            <pc:sldMk cId="0" sldId="337"/>
            <ac:spMk id="144386" creationId="{00000000-0000-0000-0000-000000000000}"/>
          </ac:spMkLst>
        </pc:spChg>
        <pc:picChg chg="add">
          <ac:chgData name="Matthew Martineau" userId="073ce0ee-5d7d-468d-8982-2f6aa7a904ba" providerId="ADAL" clId="{15FDEC15-717E-423C-A5FF-784A91EDCF63}" dt="2026-01-27T16:33:52.985" v="70"/>
          <ac:picMkLst>
            <pc:docMk/>
            <pc:sldMk cId="0" sldId="337"/>
            <ac:picMk id="9" creationId="{D2841E7A-6EB9-487C-8E75-0C87E778D05F}"/>
          </ac:picMkLst>
        </pc:picChg>
        <pc:picChg chg="add">
          <ac:chgData name="Matthew Martineau" userId="073ce0ee-5d7d-468d-8982-2f6aa7a904ba" providerId="ADAL" clId="{15FDEC15-717E-423C-A5FF-784A91EDCF63}" dt="2026-01-27T16:33:52.985" v="70"/>
          <ac:picMkLst>
            <pc:docMk/>
            <pc:sldMk cId="0" sldId="337"/>
            <ac:picMk id="10" creationId="{2E7F5078-ED85-4002-9E4A-D8030EF7483D}"/>
          </ac:picMkLst>
        </pc:picChg>
        <pc:picChg chg="add">
          <ac:chgData name="Matthew Martineau" userId="073ce0ee-5d7d-468d-8982-2f6aa7a904ba" providerId="ADAL" clId="{15FDEC15-717E-423C-A5FF-784A91EDCF63}" dt="2026-01-27T16:33:52.985" v="70"/>
          <ac:picMkLst>
            <pc:docMk/>
            <pc:sldMk cId="0" sldId="337"/>
            <ac:picMk id="11" creationId="{9458DBD1-60E4-4294-8278-2C82C1445643}"/>
          </ac:picMkLst>
        </pc:picChg>
        <pc:picChg chg="add">
          <ac:chgData name="Matthew Martineau" userId="073ce0ee-5d7d-468d-8982-2f6aa7a904ba" providerId="ADAL" clId="{15FDEC15-717E-423C-A5FF-784A91EDCF63}" dt="2026-01-27T16:33:52.985" v="70"/>
          <ac:picMkLst>
            <pc:docMk/>
            <pc:sldMk cId="0" sldId="337"/>
            <ac:picMk id="12" creationId="{31D3A86A-7ACD-483D-A4AD-A5A333AD180B}"/>
          </ac:picMkLst>
        </pc:picChg>
        <pc:picChg chg="add">
          <ac:chgData name="Matthew Martineau" userId="073ce0ee-5d7d-468d-8982-2f6aa7a904ba" providerId="ADAL" clId="{15FDEC15-717E-423C-A5FF-784A91EDCF63}" dt="2026-01-27T16:33:52.985" v="70"/>
          <ac:picMkLst>
            <pc:docMk/>
            <pc:sldMk cId="0" sldId="337"/>
            <ac:picMk id="13" creationId="{F1695D83-2E82-489E-AC2D-9B24F00F9C75}"/>
          </ac:picMkLst>
        </pc:picChg>
      </pc:sldChg>
      <pc:sldChg chg="addSp delSp modSp">
        <pc:chgData name="Matthew Martineau" userId="073ce0ee-5d7d-468d-8982-2f6aa7a904ba" providerId="ADAL" clId="{15FDEC15-717E-423C-A5FF-784A91EDCF63}" dt="2026-01-27T16:36:24.680" v="86"/>
        <pc:sldMkLst>
          <pc:docMk/>
          <pc:sldMk cId="0" sldId="338"/>
        </pc:sldMkLst>
        <pc:spChg chg="add">
          <ac:chgData name="Matthew Martineau" userId="073ce0ee-5d7d-468d-8982-2f6aa7a904ba" providerId="ADAL" clId="{15FDEC15-717E-423C-A5FF-784A91EDCF63}" dt="2026-01-27T16:36:24.680" v="86"/>
          <ac:spMkLst>
            <pc:docMk/>
            <pc:sldMk cId="0" sldId="338"/>
            <ac:spMk id="7" creationId="{7CD588EF-5F67-481D-9D49-A49803F5F588}"/>
          </ac:spMkLst>
        </pc:spChg>
        <pc:spChg chg="del mod">
          <ac:chgData name="Matthew Martineau" userId="073ce0ee-5d7d-468d-8982-2f6aa7a904ba" providerId="ADAL" clId="{15FDEC15-717E-423C-A5FF-784A91EDCF63}" dt="2026-01-27T16:36:04.779" v="83" actId="478"/>
          <ac:spMkLst>
            <pc:docMk/>
            <pc:sldMk cId="0" sldId="338"/>
            <ac:spMk id="8" creationId="{00000000-0000-0000-0000-000000000000}"/>
          </ac:spMkLst>
        </pc:spChg>
        <pc:spChg chg="add">
          <ac:chgData name="Matthew Martineau" userId="073ce0ee-5d7d-468d-8982-2f6aa7a904ba" providerId="ADAL" clId="{15FDEC15-717E-423C-A5FF-784A91EDCF63}" dt="2026-01-27T16:36:24.680" v="86"/>
          <ac:spMkLst>
            <pc:docMk/>
            <pc:sldMk cId="0" sldId="338"/>
            <ac:spMk id="9" creationId="{742334E0-41C7-4F3C-BAE5-5CCFFBDFDD54}"/>
          </ac:spMkLst>
        </pc:spChg>
        <pc:spChg chg="add">
          <ac:chgData name="Matthew Martineau" userId="073ce0ee-5d7d-468d-8982-2f6aa7a904ba" providerId="ADAL" clId="{15FDEC15-717E-423C-A5FF-784A91EDCF63}" dt="2026-01-27T16:36:24.680" v="86"/>
          <ac:spMkLst>
            <pc:docMk/>
            <pc:sldMk cId="0" sldId="338"/>
            <ac:spMk id="10" creationId="{02C6FB8A-0B6B-469C-A0B3-12A0A38B44EE}"/>
          </ac:spMkLst>
        </pc:spChg>
        <pc:spChg chg="mod">
          <ac:chgData name="Matthew Martineau" userId="073ce0ee-5d7d-468d-8982-2f6aa7a904ba" providerId="ADAL" clId="{15FDEC15-717E-423C-A5FF-784A91EDCF63}" dt="2026-01-27T16:36:23.670" v="85" actId="1076"/>
          <ac:spMkLst>
            <pc:docMk/>
            <pc:sldMk cId="0" sldId="338"/>
            <ac:spMk id="50180" creationId="{00000000-0000-0000-0000-000000000000}"/>
          </ac:spMkLst>
        </pc:spChg>
        <pc:spChg chg="mod">
          <ac:chgData name="Matthew Martineau" userId="073ce0ee-5d7d-468d-8982-2f6aa7a904ba" providerId="ADAL" clId="{15FDEC15-717E-423C-A5FF-784A91EDCF63}" dt="2026-01-27T16:36:19.422" v="84" actId="1076"/>
          <ac:spMkLst>
            <pc:docMk/>
            <pc:sldMk cId="0" sldId="338"/>
            <ac:spMk id="50183" creationId="{00000000-0000-0000-0000-000000000000}"/>
          </ac:spMkLst>
        </pc:spChg>
        <pc:spChg chg="mod">
          <ac:chgData name="Matthew Martineau" userId="073ce0ee-5d7d-468d-8982-2f6aa7a904ba" providerId="ADAL" clId="{15FDEC15-717E-423C-A5FF-784A91EDCF63}" dt="2026-01-27T16:35:59.970" v="81" actId="1076"/>
          <ac:spMkLst>
            <pc:docMk/>
            <pc:sldMk cId="0" sldId="338"/>
            <ac:spMk id="147458" creationId="{00000000-0000-0000-0000-000000000000}"/>
          </ac:spMkLst>
        </pc:spChg>
        <pc:picChg chg="add">
          <ac:chgData name="Matthew Martineau" userId="073ce0ee-5d7d-468d-8982-2f6aa7a904ba" providerId="ADAL" clId="{15FDEC15-717E-423C-A5FF-784A91EDCF63}" dt="2026-01-27T16:36:24.680" v="86"/>
          <ac:picMkLst>
            <pc:docMk/>
            <pc:sldMk cId="0" sldId="338"/>
            <ac:picMk id="11" creationId="{B3A01572-846D-4960-893F-48771EF803C7}"/>
          </ac:picMkLst>
        </pc:picChg>
        <pc:picChg chg="add">
          <ac:chgData name="Matthew Martineau" userId="073ce0ee-5d7d-468d-8982-2f6aa7a904ba" providerId="ADAL" clId="{15FDEC15-717E-423C-A5FF-784A91EDCF63}" dt="2026-01-27T16:36:24.680" v="86"/>
          <ac:picMkLst>
            <pc:docMk/>
            <pc:sldMk cId="0" sldId="338"/>
            <ac:picMk id="12" creationId="{CE365943-2932-4560-B25A-3B127A40976E}"/>
          </ac:picMkLst>
        </pc:picChg>
        <pc:picChg chg="add">
          <ac:chgData name="Matthew Martineau" userId="073ce0ee-5d7d-468d-8982-2f6aa7a904ba" providerId="ADAL" clId="{15FDEC15-717E-423C-A5FF-784A91EDCF63}" dt="2026-01-27T16:36:24.680" v="86"/>
          <ac:picMkLst>
            <pc:docMk/>
            <pc:sldMk cId="0" sldId="338"/>
            <ac:picMk id="13" creationId="{B28A357B-A9EF-4ED8-9443-12887EE3C177}"/>
          </ac:picMkLst>
        </pc:picChg>
        <pc:picChg chg="add">
          <ac:chgData name="Matthew Martineau" userId="073ce0ee-5d7d-468d-8982-2f6aa7a904ba" providerId="ADAL" clId="{15FDEC15-717E-423C-A5FF-784A91EDCF63}" dt="2026-01-27T16:36:24.680" v="86"/>
          <ac:picMkLst>
            <pc:docMk/>
            <pc:sldMk cId="0" sldId="338"/>
            <ac:picMk id="14" creationId="{5AEBE9D4-4C35-4A1E-9467-747AE2A61A87}"/>
          </ac:picMkLst>
        </pc:picChg>
        <pc:picChg chg="add">
          <ac:chgData name="Matthew Martineau" userId="073ce0ee-5d7d-468d-8982-2f6aa7a904ba" providerId="ADAL" clId="{15FDEC15-717E-423C-A5FF-784A91EDCF63}" dt="2026-01-27T16:36:24.680" v="86"/>
          <ac:picMkLst>
            <pc:docMk/>
            <pc:sldMk cId="0" sldId="338"/>
            <ac:picMk id="15" creationId="{2FA16A12-6D3A-4A1D-AFA4-AB798F1F7DAC}"/>
          </ac:picMkLst>
        </pc:picChg>
        <pc:picChg chg="mod">
          <ac:chgData name="Matthew Martineau" userId="073ce0ee-5d7d-468d-8982-2f6aa7a904ba" providerId="ADAL" clId="{15FDEC15-717E-423C-A5FF-784A91EDCF63}" dt="2026-01-27T16:36:19.422" v="84" actId="1076"/>
          <ac:picMkLst>
            <pc:docMk/>
            <pc:sldMk cId="0" sldId="338"/>
            <ac:picMk id="50178" creationId="{00000000-0000-0000-0000-000000000000}"/>
          </ac:picMkLst>
        </pc:picChg>
      </pc:sldChg>
      <pc:sldChg chg="addSp delSp modSp">
        <pc:chgData name="Matthew Martineau" userId="073ce0ee-5d7d-468d-8982-2f6aa7a904ba" providerId="ADAL" clId="{15FDEC15-717E-423C-A5FF-784A91EDCF63}" dt="2026-01-27T16:36:39.771" v="91"/>
        <pc:sldMkLst>
          <pc:docMk/>
          <pc:sldMk cId="0" sldId="339"/>
        </pc:sldMkLst>
        <pc:spChg chg="add">
          <ac:chgData name="Matthew Martineau" userId="073ce0ee-5d7d-468d-8982-2f6aa7a904ba" providerId="ADAL" clId="{15FDEC15-717E-423C-A5FF-784A91EDCF63}" dt="2026-01-27T16:36:39.771" v="91"/>
          <ac:spMkLst>
            <pc:docMk/>
            <pc:sldMk cId="0" sldId="339"/>
            <ac:spMk id="6" creationId="{847F287B-927D-42A1-8E5C-515FFA7E04F7}"/>
          </ac:spMkLst>
        </pc:spChg>
        <pc:spChg chg="del">
          <ac:chgData name="Matthew Martineau" userId="073ce0ee-5d7d-468d-8982-2f6aa7a904ba" providerId="ADAL" clId="{15FDEC15-717E-423C-A5FF-784A91EDCF63}" dt="2026-01-27T16:36:32.646" v="87" actId="478"/>
          <ac:spMkLst>
            <pc:docMk/>
            <pc:sldMk cId="0" sldId="339"/>
            <ac:spMk id="7" creationId="{00000000-0000-0000-0000-000000000000}"/>
          </ac:spMkLst>
        </pc:spChg>
        <pc:spChg chg="add">
          <ac:chgData name="Matthew Martineau" userId="073ce0ee-5d7d-468d-8982-2f6aa7a904ba" providerId="ADAL" clId="{15FDEC15-717E-423C-A5FF-784A91EDCF63}" dt="2026-01-27T16:36:39.771" v="91"/>
          <ac:spMkLst>
            <pc:docMk/>
            <pc:sldMk cId="0" sldId="339"/>
            <ac:spMk id="8" creationId="{F06B58E6-0EEF-415F-B477-395E492787B0}"/>
          </ac:spMkLst>
        </pc:spChg>
        <pc:spChg chg="add">
          <ac:chgData name="Matthew Martineau" userId="073ce0ee-5d7d-468d-8982-2f6aa7a904ba" providerId="ADAL" clId="{15FDEC15-717E-423C-A5FF-784A91EDCF63}" dt="2026-01-27T16:36:39.771" v="91"/>
          <ac:spMkLst>
            <pc:docMk/>
            <pc:sldMk cId="0" sldId="339"/>
            <ac:spMk id="9" creationId="{CA0E182D-393F-4DAD-934C-03D2361F7B9E}"/>
          </ac:spMkLst>
        </pc:spChg>
        <pc:spChg chg="mod">
          <ac:chgData name="Matthew Martineau" userId="073ce0ee-5d7d-468d-8982-2f6aa7a904ba" providerId="ADAL" clId="{15FDEC15-717E-423C-A5FF-784A91EDCF63}" dt="2026-01-27T16:36:38.542" v="90" actId="1076"/>
          <ac:spMkLst>
            <pc:docMk/>
            <pc:sldMk cId="0" sldId="339"/>
            <ac:spMk id="151554" creationId="{00000000-0000-0000-0000-000000000000}"/>
          </ac:spMkLst>
        </pc:spChg>
        <pc:picChg chg="add">
          <ac:chgData name="Matthew Martineau" userId="073ce0ee-5d7d-468d-8982-2f6aa7a904ba" providerId="ADAL" clId="{15FDEC15-717E-423C-A5FF-784A91EDCF63}" dt="2026-01-27T16:36:39.771" v="91"/>
          <ac:picMkLst>
            <pc:docMk/>
            <pc:sldMk cId="0" sldId="339"/>
            <ac:picMk id="10" creationId="{B31A8ECA-B355-4C66-BD74-8FA4B09C132B}"/>
          </ac:picMkLst>
        </pc:picChg>
        <pc:picChg chg="add">
          <ac:chgData name="Matthew Martineau" userId="073ce0ee-5d7d-468d-8982-2f6aa7a904ba" providerId="ADAL" clId="{15FDEC15-717E-423C-A5FF-784A91EDCF63}" dt="2026-01-27T16:36:39.771" v="91"/>
          <ac:picMkLst>
            <pc:docMk/>
            <pc:sldMk cId="0" sldId="339"/>
            <ac:picMk id="11" creationId="{6EF26112-2377-43FA-A92B-B2680E39006F}"/>
          </ac:picMkLst>
        </pc:picChg>
        <pc:picChg chg="add">
          <ac:chgData name="Matthew Martineau" userId="073ce0ee-5d7d-468d-8982-2f6aa7a904ba" providerId="ADAL" clId="{15FDEC15-717E-423C-A5FF-784A91EDCF63}" dt="2026-01-27T16:36:39.771" v="91"/>
          <ac:picMkLst>
            <pc:docMk/>
            <pc:sldMk cId="0" sldId="339"/>
            <ac:picMk id="12" creationId="{AC929CB2-A0A5-49D7-AA31-7F34332FB746}"/>
          </ac:picMkLst>
        </pc:picChg>
        <pc:picChg chg="add">
          <ac:chgData name="Matthew Martineau" userId="073ce0ee-5d7d-468d-8982-2f6aa7a904ba" providerId="ADAL" clId="{15FDEC15-717E-423C-A5FF-784A91EDCF63}" dt="2026-01-27T16:36:39.771" v="91"/>
          <ac:picMkLst>
            <pc:docMk/>
            <pc:sldMk cId="0" sldId="339"/>
            <ac:picMk id="13" creationId="{01120331-4329-4130-9EAB-1C8BE62FD8CC}"/>
          </ac:picMkLst>
        </pc:picChg>
        <pc:picChg chg="add">
          <ac:chgData name="Matthew Martineau" userId="073ce0ee-5d7d-468d-8982-2f6aa7a904ba" providerId="ADAL" clId="{15FDEC15-717E-423C-A5FF-784A91EDCF63}" dt="2026-01-27T16:36:39.771" v="91"/>
          <ac:picMkLst>
            <pc:docMk/>
            <pc:sldMk cId="0" sldId="339"/>
            <ac:picMk id="14" creationId="{1377F5B4-7B7F-49E4-AC16-11F228C87609}"/>
          </ac:picMkLst>
        </pc:picChg>
      </pc:sldChg>
      <pc:sldChg chg="addSp delSp modSp">
        <pc:chgData name="Matthew Martineau" userId="073ce0ee-5d7d-468d-8982-2f6aa7a904ba" providerId="ADAL" clId="{15FDEC15-717E-423C-A5FF-784A91EDCF63}" dt="2026-01-27T16:55:45.279" v="161"/>
        <pc:sldMkLst>
          <pc:docMk/>
          <pc:sldMk cId="0" sldId="348"/>
        </pc:sldMkLst>
        <pc:spChg chg="add">
          <ac:chgData name="Matthew Martineau" userId="073ce0ee-5d7d-468d-8982-2f6aa7a904ba" providerId="ADAL" clId="{15FDEC15-717E-423C-A5FF-784A91EDCF63}" dt="2026-01-27T16:55:45.279" v="161"/>
          <ac:spMkLst>
            <pc:docMk/>
            <pc:sldMk cId="0" sldId="348"/>
            <ac:spMk id="6" creationId="{9F296699-58F1-4363-B978-69FE230626EE}"/>
          </ac:spMkLst>
        </pc:spChg>
        <pc:spChg chg="del">
          <ac:chgData name="Matthew Martineau" userId="073ce0ee-5d7d-468d-8982-2f6aa7a904ba" providerId="ADAL" clId="{15FDEC15-717E-423C-A5FF-784A91EDCF63}" dt="2026-01-27T16:55:36.655" v="159" actId="478"/>
          <ac:spMkLst>
            <pc:docMk/>
            <pc:sldMk cId="0" sldId="348"/>
            <ac:spMk id="8" creationId="{00000000-0000-0000-0000-000000000000}"/>
          </ac:spMkLst>
        </pc:spChg>
        <pc:spChg chg="add">
          <ac:chgData name="Matthew Martineau" userId="073ce0ee-5d7d-468d-8982-2f6aa7a904ba" providerId="ADAL" clId="{15FDEC15-717E-423C-A5FF-784A91EDCF63}" dt="2026-01-27T16:55:45.279" v="161"/>
          <ac:spMkLst>
            <pc:docMk/>
            <pc:sldMk cId="0" sldId="348"/>
            <ac:spMk id="9" creationId="{014A710E-B6C2-4EBF-8605-421A5224E6CB}"/>
          </ac:spMkLst>
        </pc:spChg>
        <pc:spChg chg="add">
          <ac:chgData name="Matthew Martineau" userId="073ce0ee-5d7d-468d-8982-2f6aa7a904ba" providerId="ADAL" clId="{15FDEC15-717E-423C-A5FF-784A91EDCF63}" dt="2026-01-27T16:55:45.279" v="161"/>
          <ac:spMkLst>
            <pc:docMk/>
            <pc:sldMk cId="0" sldId="348"/>
            <ac:spMk id="10" creationId="{C353EE60-0CDA-4078-887E-E1D97A022118}"/>
          </ac:spMkLst>
        </pc:spChg>
        <pc:spChg chg="mod">
          <ac:chgData name="Matthew Martineau" userId="073ce0ee-5d7d-468d-8982-2f6aa7a904ba" providerId="ADAL" clId="{15FDEC15-717E-423C-A5FF-784A91EDCF63}" dt="2026-01-27T16:55:43.830" v="160" actId="1076"/>
          <ac:spMkLst>
            <pc:docMk/>
            <pc:sldMk cId="0" sldId="348"/>
            <ac:spMk id="61467" creationId="{00000000-0000-0000-0000-000000000000}"/>
          </ac:spMkLst>
        </pc:spChg>
        <pc:spChg chg="mod">
          <ac:chgData name="Matthew Martineau" userId="073ce0ee-5d7d-468d-8982-2f6aa7a904ba" providerId="ADAL" clId="{15FDEC15-717E-423C-A5FF-784A91EDCF63}" dt="2026-01-27T16:55:34.535" v="158" actId="1076"/>
          <ac:spMkLst>
            <pc:docMk/>
            <pc:sldMk cId="0" sldId="348"/>
            <ac:spMk id="119810" creationId="{00000000-0000-0000-0000-000000000000}"/>
          </ac:spMkLst>
        </pc:spChg>
        <pc:graphicFrameChg chg="mod">
          <ac:chgData name="Matthew Martineau" userId="073ce0ee-5d7d-468d-8982-2f6aa7a904ba" providerId="ADAL" clId="{15FDEC15-717E-423C-A5FF-784A91EDCF63}" dt="2026-01-27T16:55:43.830" v="160" actId="1076"/>
          <ac:graphicFrameMkLst>
            <pc:docMk/>
            <pc:sldMk cId="0" sldId="348"/>
            <ac:graphicFrameMk id="7" creationId="{00000000-0000-0000-0000-000000000000}"/>
          </ac:graphicFrameMkLst>
        </pc:graphicFrameChg>
        <pc:picChg chg="add">
          <ac:chgData name="Matthew Martineau" userId="073ce0ee-5d7d-468d-8982-2f6aa7a904ba" providerId="ADAL" clId="{15FDEC15-717E-423C-A5FF-784A91EDCF63}" dt="2026-01-27T16:55:45.279" v="161"/>
          <ac:picMkLst>
            <pc:docMk/>
            <pc:sldMk cId="0" sldId="348"/>
            <ac:picMk id="11" creationId="{DC29AA59-09D5-474A-8095-0B2A71E8B518}"/>
          </ac:picMkLst>
        </pc:picChg>
        <pc:picChg chg="add">
          <ac:chgData name="Matthew Martineau" userId="073ce0ee-5d7d-468d-8982-2f6aa7a904ba" providerId="ADAL" clId="{15FDEC15-717E-423C-A5FF-784A91EDCF63}" dt="2026-01-27T16:55:45.279" v="161"/>
          <ac:picMkLst>
            <pc:docMk/>
            <pc:sldMk cId="0" sldId="348"/>
            <ac:picMk id="12" creationId="{AEA6172A-CDD4-4414-8D60-BB953EE71A56}"/>
          </ac:picMkLst>
        </pc:picChg>
        <pc:picChg chg="add">
          <ac:chgData name="Matthew Martineau" userId="073ce0ee-5d7d-468d-8982-2f6aa7a904ba" providerId="ADAL" clId="{15FDEC15-717E-423C-A5FF-784A91EDCF63}" dt="2026-01-27T16:55:45.279" v="161"/>
          <ac:picMkLst>
            <pc:docMk/>
            <pc:sldMk cId="0" sldId="348"/>
            <ac:picMk id="13" creationId="{CC0BB178-6EB6-4AB3-9221-C54239206637}"/>
          </ac:picMkLst>
        </pc:picChg>
        <pc:picChg chg="add">
          <ac:chgData name="Matthew Martineau" userId="073ce0ee-5d7d-468d-8982-2f6aa7a904ba" providerId="ADAL" clId="{15FDEC15-717E-423C-A5FF-784A91EDCF63}" dt="2026-01-27T16:55:45.279" v="161"/>
          <ac:picMkLst>
            <pc:docMk/>
            <pc:sldMk cId="0" sldId="348"/>
            <ac:picMk id="14" creationId="{18BDA1B1-B169-4347-929C-F2A8DF9E744E}"/>
          </ac:picMkLst>
        </pc:picChg>
        <pc:picChg chg="add">
          <ac:chgData name="Matthew Martineau" userId="073ce0ee-5d7d-468d-8982-2f6aa7a904ba" providerId="ADAL" clId="{15FDEC15-717E-423C-A5FF-784A91EDCF63}" dt="2026-01-27T16:55:45.279" v="161"/>
          <ac:picMkLst>
            <pc:docMk/>
            <pc:sldMk cId="0" sldId="348"/>
            <ac:picMk id="15" creationId="{CB623F28-44E9-4549-BF14-06E16560BFEB}"/>
          </ac:picMkLst>
        </pc:picChg>
      </pc:sldChg>
      <pc:sldChg chg="addSp delSp modSp">
        <pc:chgData name="Matthew Martineau" userId="073ce0ee-5d7d-468d-8982-2f6aa7a904ba" providerId="ADAL" clId="{15FDEC15-717E-423C-A5FF-784A91EDCF63}" dt="2026-01-27T16:53:13.744" v="130"/>
        <pc:sldMkLst>
          <pc:docMk/>
          <pc:sldMk cId="0" sldId="349"/>
        </pc:sldMkLst>
        <pc:spChg chg="add">
          <ac:chgData name="Matthew Martineau" userId="073ce0ee-5d7d-468d-8982-2f6aa7a904ba" providerId="ADAL" clId="{15FDEC15-717E-423C-A5FF-784A91EDCF63}" dt="2026-01-27T16:53:13.744" v="130"/>
          <ac:spMkLst>
            <pc:docMk/>
            <pc:sldMk cId="0" sldId="349"/>
            <ac:spMk id="6" creationId="{5BA3EAB3-3821-4BEF-A634-163C03754405}"/>
          </ac:spMkLst>
        </pc:spChg>
        <pc:spChg chg="del">
          <ac:chgData name="Matthew Martineau" userId="073ce0ee-5d7d-468d-8982-2f6aa7a904ba" providerId="ADAL" clId="{15FDEC15-717E-423C-A5FF-784A91EDCF63}" dt="2026-01-27T16:52:57.963" v="124" actId="478"/>
          <ac:spMkLst>
            <pc:docMk/>
            <pc:sldMk cId="0" sldId="349"/>
            <ac:spMk id="8" creationId="{00000000-0000-0000-0000-000000000000}"/>
          </ac:spMkLst>
        </pc:spChg>
        <pc:spChg chg="add">
          <ac:chgData name="Matthew Martineau" userId="073ce0ee-5d7d-468d-8982-2f6aa7a904ba" providerId="ADAL" clId="{15FDEC15-717E-423C-A5FF-784A91EDCF63}" dt="2026-01-27T16:53:13.744" v="130"/>
          <ac:spMkLst>
            <pc:docMk/>
            <pc:sldMk cId="0" sldId="349"/>
            <ac:spMk id="9" creationId="{40EA4113-EAB1-431C-9C31-5C036B5C2B88}"/>
          </ac:spMkLst>
        </pc:spChg>
        <pc:spChg chg="add">
          <ac:chgData name="Matthew Martineau" userId="073ce0ee-5d7d-468d-8982-2f6aa7a904ba" providerId="ADAL" clId="{15FDEC15-717E-423C-A5FF-784A91EDCF63}" dt="2026-01-27T16:53:13.744" v="130"/>
          <ac:spMkLst>
            <pc:docMk/>
            <pc:sldMk cId="0" sldId="349"/>
            <ac:spMk id="10" creationId="{31EE5808-3A26-44F3-9DBE-0B5E154C1C96}"/>
          </ac:spMkLst>
        </pc:spChg>
        <pc:spChg chg="mod">
          <ac:chgData name="Matthew Martineau" userId="073ce0ee-5d7d-468d-8982-2f6aa7a904ba" providerId="ADAL" clId="{15FDEC15-717E-423C-A5FF-784A91EDCF63}" dt="2026-01-27T16:53:11.215" v="129" actId="1076"/>
          <ac:spMkLst>
            <pc:docMk/>
            <pc:sldMk cId="0" sldId="349"/>
            <ac:spMk id="56347" creationId="{00000000-0000-0000-0000-000000000000}"/>
          </ac:spMkLst>
        </pc:spChg>
        <pc:spChg chg="mod">
          <ac:chgData name="Matthew Martineau" userId="073ce0ee-5d7d-468d-8982-2f6aa7a904ba" providerId="ADAL" clId="{15FDEC15-717E-423C-A5FF-784A91EDCF63}" dt="2026-01-27T16:53:04.534" v="127" actId="1076"/>
          <ac:spMkLst>
            <pc:docMk/>
            <pc:sldMk cId="0" sldId="349"/>
            <ac:spMk id="120834" creationId="{00000000-0000-0000-0000-000000000000}"/>
          </ac:spMkLst>
        </pc:spChg>
        <pc:graphicFrameChg chg="mod">
          <ac:chgData name="Matthew Martineau" userId="073ce0ee-5d7d-468d-8982-2f6aa7a904ba" providerId="ADAL" clId="{15FDEC15-717E-423C-A5FF-784A91EDCF63}" dt="2026-01-27T16:53:07.735" v="128" actId="1076"/>
          <ac:graphicFrameMkLst>
            <pc:docMk/>
            <pc:sldMk cId="0" sldId="349"/>
            <ac:graphicFrameMk id="7" creationId="{00000000-0000-0000-0000-000000000000}"/>
          </ac:graphicFrameMkLst>
        </pc:graphicFrameChg>
        <pc:picChg chg="add">
          <ac:chgData name="Matthew Martineau" userId="073ce0ee-5d7d-468d-8982-2f6aa7a904ba" providerId="ADAL" clId="{15FDEC15-717E-423C-A5FF-784A91EDCF63}" dt="2026-01-27T16:53:13.744" v="130"/>
          <ac:picMkLst>
            <pc:docMk/>
            <pc:sldMk cId="0" sldId="349"/>
            <ac:picMk id="11" creationId="{A1852781-CF4C-447D-823C-4F98498949C3}"/>
          </ac:picMkLst>
        </pc:picChg>
        <pc:picChg chg="add">
          <ac:chgData name="Matthew Martineau" userId="073ce0ee-5d7d-468d-8982-2f6aa7a904ba" providerId="ADAL" clId="{15FDEC15-717E-423C-A5FF-784A91EDCF63}" dt="2026-01-27T16:53:13.744" v="130"/>
          <ac:picMkLst>
            <pc:docMk/>
            <pc:sldMk cId="0" sldId="349"/>
            <ac:picMk id="12" creationId="{E2D42D8D-58E3-42B9-8D4F-6E29BA7B8343}"/>
          </ac:picMkLst>
        </pc:picChg>
        <pc:picChg chg="add">
          <ac:chgData name="Matthew Martineau" userId="073ce0ee-5d7d-468d-8982-2f6aa7a904ba" providerId="ADAL" clId="{15FDEC15-717E-423C-A5FF-784A91EDCF63}" dt="2026-01-27T16:53:13.744" v="130"/>
          <ac:picMkLst>
            <pc:docMk/>
            <pc:sldMk cId="0" sldId="349"/>
            <ac:picMk id="13" creationId="{C95E3C98-D125-48B6-90AC-7414DFF1D0B0}"/>
          </ac:picMkLst>
        </pc:picChg>
        <pc:picChg chg="add">
          <ac:chgData name="Matthew Martineau" userId="073ce0ee-5d7d-468d-8982-2f6aa7a904ba" providerId="ADAL" clId="{15FDEC15-717E-423C-A5FF-784A91EDCF63}" dt="2026-01-27T16:53:13.744" v="130"/>
          <ac:picMkLst>
            <pc:docMk/>
            <pc:sldMk cId="0" sldId="349"/>
            <ac:picMk id="14" creationId="{92938ABD-D4D0-4F76-A971-6029F8225709}"/>
          </ac:picMkLst>
        </pc:picChg>
        <pc:picChg chg="add">
          <ac:chgData name="Matthew Martineau" userId="073ce0ee-5d7d-468d-8982-2f6aa7a904ba" providerId="ADAL" clId="{15FDEC15-717E-423C-A5FF-784A91EDCF63}" dt="2026-01-27T16:53:13.744" v="130"/>
          <ac:picMkLst>
            <pc:docMk/>
            <pc:sldMk cId="0" sldId="349"/>
            <ac:picMk id="15" creationId="{C5385245-1CD1-4C78-86A8-93A0A0DE5F85}"/>
          </ac:picMkLst>
        </pc:picChg>
      </pc:sldChg>
      <pc:sldChg chg="addSp modSp">
        <pc:chgData name="Matthew Martineau" userId="073ce0ee-5d7d-468d-8982-2f6aa7a904ba" providerId="ADAL" clId="{15FDEC15-717E-423C-A5FF-784A91EDCF63}" dt="2026-01-27T16:37:48.383" v="96"/>
        <pc:sldMkLst>
          <pc:docMk/>
          <pc:sldMk cId="0" sldId="350"/>
        </pc:sldMkLst>
        <pc:spChg chg="add">
          <ac:chgData name="Matthew Martineau" userId="073ce0ee-5d7d-468d-8982-2f6aa7a904ba" providerId="ADAL" clId="{15FDEC15-717E-423C-A5FF-784A91EDCF63}" dt="2026-01-27T16:37:48.383" v="96"/>
          <ac:spMkLst>
            <pc:docMk/>
            <pc:sldMk cId="0" sldId="350"/>
            <ac:spMk id="7" creationId="{1AD6D083-D3D9-420E-84D7-5EF7A7985D18}"/>
          </ac:spMkLst>
        </pc:spChg>
        <pc:spChg chg="add">
          <ac:chgData name="Matthew Martineau" userId="073ce0ee-5d7d-468d-8982-2f6aa7a904ba" providerId="ADAL" clId="{15FDEC15-717E-423C-A5FF-784A91EDCF63}" dt="2026-01-27T16:37:48.383" v="96"/>
          <ac:spMkLst>
            <pc:docMk/>
            <pc:sldMk cId="0" sldId="350"/>
            <ac:spMk id="9" creationId="{6DFE647A-096C-4A37-9D55-5E2779F95228}"/>
          </ac:spMkLst>
        </pc:spChg>
        <pc:spChg chg="add">
          <ac:chgData name="Matthew Martineau" userId="073ce0ee-5d7d-468d-8982-2f6aa7a904ba" providerId="ADAL" clId="{15FDEC15-717E-423C-A5FF-784A91EDCF63}" dt="2026-01-27T16:37:48.383" v="96"/>
          <ac:spMkLst>
            <pc:docMk/>
            <pc:sldMk cId="0" sldId="350"/>
            <ac:spMk id="10" creationId="{4D77F4B2-E436-4EA1-8D4B-0D3A0905C873}"/>
          </ac:spMkLst>
        </pc:spChg>
        <pc:spChg chg="mod">
          <ac:chgData name="Matthew Martineau" userId="073ce0ee-5d7d-468d-8982-2f6aa7a904ba" providerId="ADAL" clId="{15FDEC15-717E-423C-A5FF-784A91EDCF63}" dt="2026-01-27T16:36:55.647" v="95" actId="1076"/>
          <ac:spMkLst>
            <pc:docMk/>
            <pc:sldMk cId="0" sldId="350"/>
            <ac:spMk id="52227" creationId="{00000000-0000-0000-0000-000000000000}"/>
          </ac:spMkLst>
        </pc:spChg>
        <pc:spChg chg="mod">
          <ac:chgData name="Matthew Martineau" userId="073ce0ee-5d7d-468d-8982-2f6aa7a904ba" providerId="ADAL" clId="{15FDEC15-717E-423C-A5FF-784A91EDCF63}" dt="2026-01-27T16:36:55.647" v="95" actId="1076"/>
          <ac:spMkLst>
            <pc:docMk/>
            <pc:sldMk cId="0" sldId="350"/>
            <ac:spMk id="52250" creationId="{00000000-0000-0000-0000-000000000000}"/>
          </ac:spMkLst>
        </pc:spChg>
        <pc:spChg chg="mod">
          <ac:chgData name="Matthew Martineau" userId="073ce0ee-5d7d-468d-8982-2f6aa7a904ba" providerId="ADAL" clId="{15FDEC15-717E-423C-A5FF-784A91EDCF63}" dt="2026-01-27T16:36:49.063" v="94" actId="1076"/>
          <ac:spMkLst>
            <pc:docMk/>
            <pc:sldMk cId="0" sldId="350"/>
            <ac:spMk id="122882" creationId="{00000000-0000-0000-0000-000000000000}"/>
          </ac:spMkLst>
        </pc:spChg>
        <pc:graphicFrameChg chg="mod">
          <ac:chgData name="Matthew Martineau" userId="073ce0ee-5d7d-468d-8982-2f6aa7a904ba" providerId="ADAL" clId="{15FDEC15-717E-423C-A5FF-784A91EDCF63}" dt="2026-01-27T16:36:55.647" v="95" actId="1076"/>
          <ac:graphicFrameMkLst>
            <pc:docMk/>
            <pc:sldMk cId="0" sldId="350"/>
            <ac:graphicFrameMk id="122884" creationId="{00000000-0000-0000-0000-000000000000}"/>
          </ac:graphicFrameMkLst>
        </pc:graphicFrameChg>
        <pc:picChg chg="add">
          <ac:chgData name="Matthew Martineau" userId="073ce0ee-5d7d-468d-8982-2f6aa7a904ba" providerId="ADAL" clId="{15FDEC15-717E-423C-A5FF-784A91EDCF63}" dt="2026-01-27T16:37:48.383" v="96"/>
          <ac:picMkLst>
            <pc:docMk/>
            <pc:sldMk cId="0" sldId="350"/>
            <ac:picMk id="11" creationId="{EB6AC336-4C5A-4391-B740-011559EB3758}"/>
          </ac:picMkLst>
        </pc:picChg>
        <pc:picChg chg="add">
          <ac:chgData name="Matthew Martineau" userId="073ce0ee-5d7d-468d-8982-2f6aa7a904ba" providerId="ADAL" clId="{15FDEC15-717E-423C-A5FF-784A91EDCF63}" dt="2026-01-27T16:37:48.383" v="96"/>
          <ac:picMkLst>
            <pc:docMk/>
            <pc:sldMk cId="0" sldId="350"/>
            <ac:picMk id="12" creationId="{7EAE40DD-8102-4F2D-A705-7526B573F3B1}"/>
          </ac:picMkLst>
        </pc:picChg>
        <pc:picChg chg="add">
          <ac:chgData name="Matthew Martineau" userId="073ce0ee-5d7d-468d-8982-2f6aa7a904ba" providerId="ADAL" clId="{15FDEC15-717E-423C-A5FF-784A91EDCF63}" dt="2026-01-27T16:37:48.383" v="96"/>
          <ac:picMkLst>
            <pc:docMk/>
            <pc:sldMk cId="0" sldId="350"/>
            <ac:picMk id="13" creationId="{5BDB3471-E9C3-4690-99F3-7C02D0D313B2}"/>
          </ac:picMkLst>
        </pc:picChg>
        <pc:picChg chg="add">
          <ac:chgData name="Matthew Martineau" userId="073ce0ee-5d7d-468d-8982-2f6aa7a904ba" providerId="ADAL" clId="{15FDEC15-717E-423C-A5FF-784A91EDCF63}" dt="2026-01-27T16:37:48.383" v="96"/>
          <ac:picMkLst>
            <pc:docMk/>
            <pc:sldMk cId="0" sldId="350"/>
            <ac:picMk id="14" creationId="{F8F5AB48-E76C-4DEF-BD3E-AFBB85D1A3C8}"/>
          </ac:picMkLst>
        </pc:picChg>
        <pc:picChg chg="add">
          <ac:chgData name="Matthew Martineau" userId="073ce0ee-5d7d-468d-8982-2f6aa7a904ba" providerId="ADAL" clId="{15FDEC15-717E-423C-A5FF-784A91EDCF63}" dt="2026-01-27T16:37:48.383" v="96"/>
          <ac:picMkLst>
            <pc:docMk/>
            <pc:sldMk cId="0" sldId="350"/>
            <ac:picMk id="15" creationId="{FEF51BFE-E5DC-483B-BABC-C1D5D02C20F3}"/>
          </ac:picMkLst>
        </pc:picChg>
      </pc:sldChg>
      <pc:sldChg chg="addSp delSp modSp">
        <pc:chgData name="Matthew Martineau" userId="073ce0ee-5d7d-468d-8982-2f6aa7a904ba" providerId="ADAL" clId="{15FDEC15-717E-423C-A5FF-784A91EDCF63}" dt="2026-01-27T16:58:22.808" v="175"/>
        <pc:sldMkLst>
          <pc:docMk/>
          <pc:sldMk cId="0" sldId="351"/>
        </pc:sldMkLst>
        <pc:spChg chg="add">
          <ac:chgData name="Matthew Martineau" userId="073ce0ee-5d7d-468d-8982-2f6aa7a904ba" providerId="ADAL" clId="{15FDEC15-717E-423C-A5FF-784A91EDCF63}" dt="2026-01-27T16:58:22.808" v="175"/>
          <ac:spMkLst>
            <pc:docMk/>
            <pc:sldMk cId="0" sldId="351"/>
            <ac:spMk id="7" creationId="{BF74B658-4951-4009-BD45-2C488F213A5B}"/>
          </ac:spMkLst>
        </pc:spChg>
        <pc:spChg chg="del mod">
          <ac:chgData name="Matthew Martineau" userId="073ce0ee-5d7d-468d-8982-2f6aa7a904ba" providerId="ADAL" clId="{15FDEC15-717E-423C-A5FF-784A91EDCF63}" dt="2026-01-27T16:56:22.605" v="171" actId="478"/>
          <ac:spMkLst>
            <pc:docMk/>
            <pc:sldMk cId="0" sldId="351"/>
            <ac:spMk id="8" creationId="{00000000-0000-0000-0000-000000000000}"/>
          </ac:spMkLst>
        </pc:spChg>
        <pc:spChg chg="add">
          <ac:chgData name="Matthew Martineau" userId="073ce0ee-5d7d-468d-8982-2f6aa7a904ba" providerId="ADAL" clId="{15FDEC15-717E-423C-A5FF-784A91EDCF63}" dt="2026-01-27T16:58:22.808" v="175"/>
          <ac:spMkLst>
            <pc:docMk/>
            <pc:sldMk cId="0" sldId="351"/>
            <ac:spMk id="10" creationId="{39B01C87-131F-4FCE-9ECD-C202F0030906}"/>
          </ac:spMkLst>
        </pc:spChg>
        <pc:spChg chg="add">
          <ac:chgData name="Matthew Martineau" userId="073ce0ee-5d7d-468d-8982-2f6aa7a904ba" providerId="ADAL" clId="{15FDEC15-717E-423C-A5FF-784A91EDCF63}" dt="2026-01-27T16:58:22.808" v="175"/>
          <ac:spMkLst>
            <pc:docMk/>
            <pc:sldMk cId="0" sldId="351"/>
            <ac:spMk id="11" creationId="{95689363-A87C-45C1-A312-4825E49FFDC2}"/>
          </ac:spMkLst>
        </pc:spChg>
        <pc:spChg chg="mod">
          <ac:chgData name="Matthew Martineau" userId="073ce0ee-5d7d-468d-8982-2f6aa7a904ba" providerId="ADAL" clId="{15FDEC15-717E-423C-A5FF-784A91EDCF63}" dt="2026-01-27T16:56:29.035" v="174" actId="1076"/>
          <ac:spMkLst>
            <pc:docMk/>
            <pc:sldMk cId="0" sldId="351"/>
            <ac:spMk id="121858" creationId="{00000000-0000-0000-0000-000000000000}"/>
          </ac:spMkLst>
        </pc:spChg>
        <pc:picChg chg="add">
          <ac:chgData name="Matthew Martineau" userId="073ce0ee-5d7d-468d-8982-2f6aa7a904ba" providerId="ADAL" clId="{15FDEC15-717E-423C-A5FF-784A91EDCF63}" dt="2026-01-27T16:58:22.808" v="175"/>
          <ac:picMkLst>
            <pc:docMk/>
            <pc:sldMk cId="0" sldId="351"/>
            <ac:picMk id="12" creationId="{4D3FD9A3-FA30-40DA-8612-3B59C3B088BE}"/>
          </ac:picMkLst>
        </pc:picChg>
        <pc:picChg chg="add">
          <ac:chgData name="Matthew Martineau" userId="073ce0ee-5d7d-468d-8982-2f6aa7a904ba" providerId="ADAL" clId="{15FDEC15-717E-423C-A5FF-784A91EDCF63}" dt="2026-01-27T16:58:22.808" v="175"/>
          <ac:picMkLst>
            <pc:docMk/>
            <pc:sldMk cId="0" sldId="351"/>
            <ac:picMk id="13" creationId="{5048D6A9-0652-43F8-BA68-CDD2A5826E11}"/>
          </ac:picMkLst>
        </pc:picChg>
        <pc:picChg chg="add">
          <ac:chgData name="Matthew Martineau" userId="073ce0ee-5d7d-468d-8982-2f6aa7a904ba" providerId="ADAL" clId="{15FDEC15-717E-423C-A5FF-784A91EDCF63}" dt="2026-01-27T16:58:22.808" v="175"/>
          <ac:picMkLst>
            <pc:docMk/>
            <pc:sldMk cId="0" sldId="351"/>
            <ac:picMk id="14" creationId="{B6D6666B-0F8F-49CA-A6D7-D79B358F79A3}"/>
          </ac:picMkLst>
        </pc:picChg>
        <pc:picChg chg="add">
          <ac:chgData name="Matthew Martineau" userId="073ce0ee-5d7d-468d-8982-2f6aa7a904ba" providerId="ADAL" clId="{15FDEC15-717E-423C-A5FF-784A91EDCF63}" dt="2026-01-27T16:58:22.808" v="175"/>
          <ac:picMkLst>
            <pc:docMk/>
            <pc:sldMk cId="0" sldId="351"/>
            <ac:picMk id="15" creationId="{6A891A50-A030-4C24-8827-6A22B6CD9BAC}"/>
          </ac:picMkLst>
        </pc:picChg>
        <pc:picChg chg="add">
          <ac:chgData name="Matthew Martineau" userId="073ce0ee-5d7d-468d-8982-2f6aa7a904ba" providerId="ADAL" clId="{15FDEC15-717E-423C-A5FF-784A91EDCF63}" dt="2026-01-27T16:58:22.808" v="175"/>
          <ac:picMkLst>
            <pc:docMk/>
            <pc:sldMk cId="0" sldId="351"/>
            <ac:picMk id="16" creationId="{21B479FE-ABCE-486C-8C33-79DDB4D1BE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9A81EB17-B6CD-4C8F-BD33-2E6236837B09}" type="datetime1">
              <a:rPr lang="en-US"/>
              <a:pPr>
                <a:defRPr/>
              </a:pPr>
              <a:t>1/27/2026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84C7CB3C-CAB2-496D-B0D7-9BAEAE82759D}" type="slidenum">
              <a:rPr lang="en-US"/>
              <a:pPr>
                <a:defRPr/>
              </a:pPr>
              <a:t>‹#›</a:t>
            </a:fld>
            <a:endParaRPr lang="en-US" dirty="0"/>
          </a:p>
        </p:txBody>
      </p:sp>
    </p:spTree>
    <p:extLst>
      <p:ext uri="{BB962C8B-B14F-4D97-AF65-F5344CB8AC3E}">
        <p14:creationId xmlns:p14="http://schemas.microsoft.com/office/powerpoint/2010/main" val="2990215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9119474"/>
            <a:ext cx="3169920" cy="480060"/>
          </a:xfrm>
          <a:prstGeom prst="rect">
            <a:avLst/>
          </a:prstGeom>
          <a:noFill/>
          <a:ln w="9525">
            <a:noFill/>
            <a:miter lim="800000"/>
            <a:headEnd/>
            <a:tailEnd/>
          </a:ln>
        </p:spPr>
        <p:txBody>
          <a:bodyPr lIns="96661" tIns="48331" rIns="96661" bIns="48331" anchor="b"/>
          <a:lstStyle/>
          <a:p>
            <a:r>
              <a:rPr lang="en-US" sz="1300" dirty="0">
                <a:latin typeface="Times New Roman" charset="0"/>
                <a:cs typeface="Times New Roman" charset="0"/>
              </a:rPr>
              <a:t>August 2010</a:t>
            </a:r>
          </a:p>
        </p:txBody>
      </p:sp>
      <p:sp>
        <p:nvSpPr>
          <p:cNvPr id="9" name="Rectangle 7"/>
          <p:cNvSpPr txBox="1">
            <a:spLocks noChangeArrowheads="1"/>
          </p:cNvSpPr>
          <p:nvPr/>
        </p:nvSpPr>
        <p:spPr bwMode="auto">
          <a:xfrm>
            <a:off x="4074837" y="9109138"/>
            <a:ext cx="3240363" cy="492062"/>
          </a:xfrm>
          <a:prstGeom prst="rect">
            <a:avLst/>
          </a:prstGeom>
          <a:noFill/>
          <a:ln>
            <a:miter lim="800000"/>
            <a:headEnd/>
            <a:tailEnd/>
          </a:ln>
        </p:spPr>
        <p:txBody>
          <a:bodyPr lIns="96661" tIns="48331" rIns="96661" bIns="48331" anchor="b"/>
          <a:lstStyle/>
          <a:p>
            <a:pPr marL="0" marR="0" lvl="0" indent="0" algn="r" defTabSz="966612" rtl="0" eaLnBrk="1" fontAlgn="base" latinLnBrk="0" hangingPunct="1">
              <a:lnSpc>
                <a:spcPct val="100000"/>
              </a:lnSpc>
              <a:spcBef>
                <a:spcPct val="0"/>
              </a:spcBef>
              <a:spcAft>
                <a:spcPct val="0"/>
              </a:spcAft>
              <a:buClrTx/>
              <a:buSzTx/>
              <a:buFontTx/>
              <a:buNone/>
              <a:tabLst/>
              <a:defRPr/>
            </a:pPr>
            <a:fld id="{88C15D24-6C52-45BE-B7C7-F5D1E2DB5BD5}" type="slidenum">
              <a:rPr kumimoji="0" lang="en-US" sz="1300" b="0" i="0" u="none" strike="noStrike" kern="1200" cap="none" spc="0" normalizeH="0" baseline="0" noProof="0" smtClean="0">
                <a:ln>
                  <a:noFill/>
                </a:ln>
                <a:solidFill>
                  <a:schemeClr val="tx1"/>
                </a:solidFill>
                <a:effectLst/>
                <a:uLnTx/>
                <a:uFillTx/>
                <a:latin typeface="Times New Roman" pitchFamily="18" charset="0"/>
                <a:ea typeface="ＭＳ Ｐゴシック" charset="-128"/>
                <a:cs typeface="Times New Roman" pitchFamily="18" charset="0"/>
              </a:rPr>
              <a:pPr marL="0" marR="0" lvl="0" indent="0" algn="r" defTabSz="966612" rtl="0" eaLnBrk="1" fontAlgn="base" latinLnBrk="0" hangingPunct="1">
                <a:lnSpc>
                  <a:spcPct val="100000"/>
                </a:lnSpc>
                <a:spcBef>
                  <a:spcPct val="0"/>
                </a:spcBef>
                <a:spcAft>
                  <a:spcPct val="0"/>
                </a:spcAft>
                <a:buClrTx/>
                <a:buSzTx/>
                <a:buFontTx/>
                <a:buNone/>
                <a:tabLst/>
                <a:defRPr/>
              </a:pPr>
              <a:t>‹#›</a:t>
            </a:fld>
            <a:endParaRPr kumimoji="0" lang="en-US" sz="1300" b="0" i="0" u="none" strike="noStrike" kern="1200" cap="none" spc="0" normalizeH="0" baseline="0" noProof="0" dirty="0">
              <a:ln>
                <a:noFill/>
              </a:ln>
              <a:solidFill>
                <a:schemeClr val="tx1"/>
              </a:solidFill>
              <a:effectLst/>
              <a:uLnTx/>
              <a:uFillTx/>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37239147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waptac.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This table is typical of the information utility companies will provide. For bill analysis, the critical facts are:</a:t>
            </a:r>
          </a:p>
          <a:p>
            <a:pPr marL="289984" indent="-241653">
              <a:spcBef>
                <a:spcPts val="0"/>
              </a:spcBef>
              <a:spcAft>
                <a:spcPts val="0"/>
              </a:spcAft>
              <a:buFont typeface="Symbol"/>
              <a:buChar char="·"/>
            </a:pPr>
            <a:r>
              <a:rPr lang="en-US" dirty="0">
                <a:latin typeface="Times New Roman"/>
              </a:rPr>
              <a:t>Month.</a:t>
            </a:r>
          </a:p>
          <a:p>
            <a:pPr marL="289984" indent="-241653">
              <a:spcBef>
                <a:spcPts val="0"/>
              </a:spcBef>
              <a:spcAft>
                <a:spcPts val="0"/>
              </a:spcAft>
              <a:buFont typeface="Symbol"/>
              <a:buChar char="·"/>
            </a:pPr>
            <a:r>
              <a:rPr lang="en-US" dirty="0">
                <a:latin typeface="Times New Roman"/>
              </a:rPr>
              <a:t>Amount of kWh used that month.</a:t>
            </a:r>
          </a:p>
          <a:p>
            <a:pPr marL="289984"/>
            <a:r>
              <a:rPr lang="en-US" i="1" dirty="0">
                <a:solidFill>
                  <a:srgbClr val="808080"/>
                </a:solidFill>
                <a:latin typeface="Times New Roman"/>
              </a:rPr>
              <a:t>Q. Based on the information shown here, is this sample home in a heating-dominated or cooling-dominated climate?</a:t>
            </a:r>
          </a:p>
          <a:p>
            <a:pPr marL="289984"/>
            <a:r>
              <a:rPr lang="en-US" i="1" dirty="0">
                <a:solidFill>
                  <a:srgbClr val="808080"/>
                </a:solidFill>
                <a:latin typeface="Times New Roman"/>
              </a:rPr>
              <a:t>A. Heating-dominated. The highest-use months are in the winter: January, February, and March, indicating electric heating in a cold climate.</a:t>
            </a:r>
          </a:p>
          <a:p>
            <a:pPr marL="289984"/>
            <a:endParaRPr lang="en-US" dirty="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Here is that same information, inserted into the bill analysis table.</a:t>
            </a:r>
          </a:p>
          <a:p>
            <a:pPr marL="289984"/>
            <a:r>
              <a:rPr lang="en-US" i="1" dirty="0">
                <a:solidFill>
                  <a:srgbClr val="808080"/>
                </a:solidFill>
                <a:latin typeface="Times New Roman"/>
              </a:rPr>
              <a:t>Q. Which are the three lowest months for energy use?</a:t>
            </a:r>
          </a:p>
          <a:p>
            <a:pPr marL="289984"/>
            <a:r>
              <a:rPr lang="en-US" i="1" dirty="0">
                <a:solidFill>
                  <a:srgbClr val="808080"/>
                </a:solidFill>
                <a:latin typeface="Times New Roman"/>
              </a:rPr>
              <a:t>A. Click to reveal the three lowest readings, from August, June, and May, and the average monthly base load calculation.</a:t>
            </a:r>
          </a:p>
          <a:p>
            <a:r>
              <a:rPr lang="en-US" dirty="0">
                <a:latin typeface="Times New Roman"/>
              </a:rPr>
              <a:t>In this example, approximately 501 kWh/month are used for base load.</a:t>
            </a:r>
          </a:p>
          <a:p>
            <a:endParaRPr lang="en-US" dirty="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289984"/>
            <a:r>
              <a:rPr lang="en-US" i="1" dirty="0">
                <a:solidFill>
                  <a:srgbClr val="808080"/>
                </a:solidFill>
                <a:latin typeface="Times New Roman"/>
              </a:rPr>
              <a:t>Click to highlight the annual percentage of the energy bill that is base load.</a:t>
            </a:r>
          </a:p>
          <a:p>
            <a:r>
              <a:rPr lang="en-US" dirty="0">
                <a:latin typeface="Times New Roman"/>
              </a:rPr>
              <a:t>501 kWh makes up 31% of this home’s total energy bill.</a:t>
            </a:r>
          </a:p>
          <a:p>
            <a:endParaRPr lang="en-US"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The remaining 69% can then be separated into suspected heating and cooling loads.</a:t>
            </a:r>
          </a:p>
          <a:p>
            <a:endParaRPr lang="en-US" dirty="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Another bill analysis example. </a:t>
            </a:r>
          </a:p>
          <a:p>
            <a:pPr marL="289984"/>
            <a:r>
              <a:rPr lang="en-US" i="1" dirty="0">
                <a:solidFill>
                  <a:srgbClr val="808080"/>
                </a:solidFill>
                <a:latin typeface="Times New Roman"/>
              </a:rPr>
              <a:t>Q. Based on the information shown here, is this a heating- or cooling-dominated climate?</a:t>
            </a:r>
          </a:p>
          <a:p>
            <a:pPr marL="289984"/>
            <a:r>
              <a:rPr lang="en-US" i="1" dirty="0">
                <a:solidFill>
                  <a:srgbClr val="808080"/>
                </a:solidFill>
                <a:latin typeface="Times New Roman"/>
              </a:rPr>
              <a:t>A. It’s difficult to say for sure, but it looks like either a very moderate climate, or the home uses alternative fuel for heating since there is very little fluctuation in seasonal energy usage.</a:t>
            </a:r>
          </a:p>
          <a:p>
            <a:pPr marL="289984"/>
            <a:endParaRPr lang="en-US" dirty="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marL="289984"/>
            <a:r>
              <a:rPr lang="en-US" i="1" dirty="0">
                <a:solidFill>
                  <a:srgbClr val="808080"/>
                </a:solidFill>
                <a:latin typeface="Times New Roman"/>
              </a:rPr>
              <a:t>Q. Which are the three lowest months for energy use?</a:t>
            </a:r>
          </a:p>
          <a:p>
            <a:pPr marL="289984"/>
            <a:r>
              <a:rPr lang="en-US" i="1" dirty="0">
                <a:solidFill>
                  <a:srgbClr val="808080"/>
                </a:solidFill>
                <a:latin typeface="Times New Roman"/>
              </a:rPr>
              <a:t>A. Click to reveal the three lowest readings, from February, March, and April, and the average monthly base load calculation.</a:t>
            </a:r>
          </a:p>
          <a:p>
            <a:endParaRPr lang="en-US" dirty="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This home uses far less energy overall, and only a little over half the energy the previous home used for base load, but base load makes up a whopping 76% of the annual energy bill.</a:t>
            </a:r>
          </a:p>
          <a:p>
            <a:pPr marL="289984"/>
            <a:r>
              <a:rPr lang="en-US" i="1" dirty="0">
                <a:solidFill>
                  <a:srgbClr val="808080"/>
                </a:solidFill>
                <a:latin typeface="Times New Roman"/>
              </a:rPr>
              <a:t>Click to highlight the annual percentage of the energy bill that is base load.</a:t>
            </a:r>
          </a:p>
          <a:p>
            <a:endParaRPr lang="en-US" dirty="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Here’s one last bill analysis example.</a:t>
            </a:r>
          </a:p>
          <a:p>
            <a:pPr marL="289984"/>
            <a:r>
              <a:rPr lang="en-US" i="1" dirty="0">
                <a:solidFill>
                  <a:srgbClr val="808080"/>
                </a:solidFill>
                <a:latin typeface="Times New Roman"/>
              </a:rPr>
              <a:t>Q. Based on the information shown here, is this a heating- or cooling-dominated climate?</a:t>
            </a:r>
          </a:p>
          <a:p>
            <a:pPr marL="289984"/>
            <a:r>
              <a:rPr lang="en-US" i="1" dirty="0">
                <a:solidFill>
                  <a:srgbClr val="808080"/>
                </a:solidFill>
                <a:latin typeface="Times New Roman"/>
              </a:rPr>
              <a:t>A. Heating-dominated. The highest-use months are in the winter.</a:t>
            </a:r>
            <a:endParaRPr lang="en-US" i="1" dirty="0">
              <a:solidFill>
                <a:srgbClr val="808080"/>
              </a:solidFill>
              <a:latin typeface="Arial"/>
            </a:endParaRPr>
          </a:p>
          <a:p>
            <a:pPr marL="289984"/>
            <a:endParaRPr lang="en-US" dirty="0">
              <a:latin typeface="Times New Roman"/>
            </a:endParaRPr>
          </a:p>
          <a:p>
            <a:pPr marL="289984"/>
            <a:endParaRPr lang="en-US"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Once again, averaging the three lowest readings provides us with the average monthly base load: 778 kWh.</a:t>
            </a:r>
          </a:p>
          <a:p>
            <a:pPr marL="289984"/>
            <a:r>
              <a:rPr lang="en-US" i="1" dirty="0">
                <a:solidFill>
                  <a:srgbClr val="808080"/>
                </a:solidFill>
                <a:latin typeface="Times New Roman"/>
              </a:rPr>
              <a:t>Click to reveal the three lowest readings and calculations.</a:t>
            </a:r>
          </a:p>
          <a:p>
            <a:endParaRPr lang="en-US" dirty="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At an average of 778 kWh/month, base load accounts for 55% of this home’s annual energy use.</a:t>
            </a:r>
          </a:p>
          <a:p>
            <a:pPr marL="289984"/>
            <a:r>
              <a:rPr lang="en-US" i="1" dirty="0">
                <a:solidFill>
                  <a:srgbClr val="808080"/>
                </a:solidFill>
                <a:latin typeface="Times New Roman"/>
              </a:rPr>
              <a:t>Click to highlight the annual percentage of the energy bill that is base load.</a:t>
            </a:r>
          </a:p>
          <a:p>
            <a:endParaRPr lang="en-US" dirty="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By attending this session, participants will:</a:t>
            </a:r>
          </a:p>
          <a:p>
            <a:pPr marL="289984" indent="-241653">
              <a:spcBef>
                <a:spcPts val="0"/>
              </a:spcBef>
              <a:spcAft>
                <a:spcPts val="0"/>
              </a:spcAft>
              <a:buFont typeface="Symbol"/>
              <a:buChar char="·"/>
            </a:pPr>
            <a:r>
              <a:rPr lang="en-US" dirty="0">
                <a:latin typeface="Times New Roman"/>
              </a:rPr>
              <a:t>Learn the definition of base load measures.</a:t>
            </a:r>
          </a:p>
          <a:p>
            <a:pPr marL="289984" indent="-241653">
              <a:spcBef>
                <a:spcPts val="0"/>
              </a:spcBef>
              <a:spcAft>
                <a:spcPts val="0"/>
              </a:spcAft>
              <a:buFont typeface="Symbol"/>
              <a:buChar char="·"/>
            </a:pPr>
            <a:r>
              <a:rPr lang="en-US" dirty="0">
                <a:latin typeface="Times New Roman"/>
              </a:rPr>
              <a:t>Recognize base load measures allowable in the WAP based on Appendix A.</a:t>
            </a:r>
            <a:r>
              <a:rPr lang="en-US" b="1" i="1" dirty="0">
                <a:latin typeface="Times New Roman"/>
              </a:rPr>
              <a:t> </a:t>
            </a:r>
          </a:p>
          <a:p>
            <a:pPr marL="289984" indent="-241653">
              <a:spcBef>
                <a:spcPts val="0"/>
              </a:spcBef>
              <a:spcAft>
                <a:spcPts val="0"/>
              </a:spcAft>
              <a:buFont typeface="Symbol"/>
              <a:buChar char="·"/>
            </a:pPr>
            <a:r>
              <a:rPr lang="en-US" dirty="0">
                <a:latin typeface="Times New Roman"/>
              </a:rPr>
              <a:t>Understand how to use utility bill analysis to determine base load usage.</a:t>
            </a:r>
          </a:p>
          <a:p>
            <a:pPr marL="289984" indent="-241653">
              <a:spcBef>
                <a:spcPts val="0"/>
              </a:spcBef>
              <a:spcAft>
                <a:spcPts val="0"/>
              </a:spcAft>
              <a:buFont typeface="Symbol"/>
              <a:buChar char="·"/>
            </a:pPr>
            <a:r>
              <a:rPr lang="en-US" dirty="0">
                <a:latin typeface="Times New Roman"/>
              </a:rPr>
              <a:t>Be introduced to tools useful for calculating energy and money savings associated with common base load measures.</a:t>
            </a:r>
          </a:p>
          <a:p>
            <a:endParaRPr lang="en-US" dirty="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The remaining 45% can then be separated into suspected heating and cooling loads.</a:t>
            </a:r>
          </a:p>
          <a:p>
            <a:endParaRPr lang="en-US" dirty="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The greater the waste, the greater potential for savings.</a:t>
            </a:r>
          </a:p>
          <a:p>
            <a:pPr marL="289984" indent="-241653">
              <a:spcBef>
                <a:spcPts val="0"/>
              </a:spcBef>
              <a:spcAft>
                <a:spcPts val="0"/>
              </a:spcAft>
              <a:buFont typeface="Symbol"/>
              <a:buChar char="·"/>
            </a:pPr>
            <a:r>
              <a:rPr lang="en-US" dirty="0">
                <a:latin typeface="Times New Roman"/>
              </a:rPr>
              <a:t>Charts and table from experts, utilities, etc. seldom agree on the exact kWh for average or high usage of appliances.</a:t>
            </a:r>
          </a:p>
          <a:p>
            <a:endParaRPr lang="en-US" b="1" u="sng" dirty="0">
              <a:latin typeface="Arial"/>
            </a:endParaRPr>
          </a:p>
          <a:p>
            <a:endParaRPr lang="en-US" dirty="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This table shows the wide range of energy use within a single class of appliances. </a:t>
            </a:r>
          </a:p>
          <a:p>
            <a:r>
              <a:rPr lang="en-US" dirty="0">
                <a:latin typeface="Times New Roman"/>
              </a:rPr>
              <a:t>Many factors affect the energy efficiency of appliances including:</a:t>
            </a:r>
          </a:p>
          <a:p>
            <a:pPr marL="289984" indent="-241653">
              <a:spcBef>
                <a:spcPts val="0"/>
              </a:spcBef>
              <a:spcAft>
                <a:spcPts val="0"/>
              </a:spcAft>
              <a:buFont typeface="Symbol"/>
              <a:buChar char="·"/>
            </a:pPr>
            <a:r>
              <a:rPr lang="en-US" dirty="0">
                <a:latin typeface="Times New Roman"/>
              </a:rPr>
              <a:t>Age – Most appliances decline in efficiency each year they operate. </a:t>
            </a:r>
          </a:p>
          <a:p>
            <a:pPr marL="289984" indent="-241653">
              <a:spcBef>
                <a:spcPts val="0"/>
              </a:spcBef>
              <a:spcAft>
                <a:spcPts val="0"/>
              </a:spcAft>
              <a:buFont typeface="Symbol"/>
              <a:buChar char="·"/>
            </a:pPr>
            <a:r>
              <a:rPr lang="en-US" dirty="0">
                <a:latin typeface="Times New Roman"/>
              </a:rPr>
              <a:t>Standards – Federal efficiency standards at the time of manufacture regulate the unit’s maximum energy use.</a:t>
            </a:r>
          </a:p>
          <a:p>
            <a:pPr marL="289984" indent="-241653">
              <a:spcBef>
                <a:spcPts val="0"/>
              </a:spcBef>
              <a:spcAft>
                <a:spcPts val="0"/>
              </a:spcAft>
              <a:buFont typeface="Symbol"/>
              <a:buChar char="·"/>
            </a:pPr>
            <a:r>
              <a:rPr lang="en-US" dirty="0">
                <a:latin typeface="Times New Roman"/>
              </a:rPr>
              <a:t>Size – Bigger may mean better to some, but it generally means more energy use.</a:t>
            </a:r>
          </a:p>
          <a:p>
            <a:pPr marL="289984" indent="-241653">
              <a:spcBef>
                <a:spcPts val="0"/>
              </a:spcBef>
              <a:spcAft>
                <a:spcPts val="0"/>
              </a:spcAft>
              <a:buFont typeface="Symbol"/>
              <a:buChar char="·"/>
            </a:pPr>
            <a:r>
              <a:rPr lang="en-US" dirty="0">
                <a:latin typeface="Times New Roman"/>
              </a:rPr>
              <a:t>Special features – Through-the-door ice and water service on refrigerators ups energy usage significantly. Moisture-sensors on clothes dryers reduce energy use.</a:t>
            </a:r>
          </a:p>
          <a:p>
            <a:pPr marL="289984" indent="-241653">
              <a:spcBef>
                <a:spcPts val="0"/>
              </a:spcBef>
              <a:spcAft>
                <a:spcPts val="0"/>
              </a:spcAft>
              <a:buFont typeface="Symbol"/>
              <a:buChar char="·"/>
            </a:pPr>
            <a:r>
              <a:rPr lang="en-US" dirty="0">
                <a:latin typeface="Times New Roman"/>
              </a:rPr>
              <a:t>User habits – Leaving lights on, standing in front of an open refrigerator deciding what to eat, and running air conditioners with the windows open are all example of user habits that increase energy use.</a:t>
            </a:r>
          </a:p>
          <a:p>
            <a:pPr marL="289984" indent="-241653"/>
            <a:endParaRPr lang="en-US" dirty="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There may be good potential for savings if a 4-person household uses:</a:t>
            </a:r>
          </a:p>
          <a:p>
            <a:pPr marL="289984" indent="-241653">
              <a:spcBef>
                <a:spcPts val="0"/>
              </a:spcBef>
              <a:spcAft>
                <a:spcPts val="0"/>
              </a:spcAft>
              <a:buFont typeface="Symbol"/>
              <a:buChar char="·"/>
            </a:pPr>
            <a:r>
              <a:rPr lang="en-US" dirty="0">
                <a:latin typeface="Times New Roman"/>
              </a:rPr>
              <a:t>More than 600 kWh/month without an electric water heater.</a:t>
            </a:r>
          </a:p>
          <a:p>
            <a:pPr marL="289984" indent="-241653">
              <a:spcBef>
                <a:spcPts val="0"/>
              </a:spcBef>
              <a:spcAft>
                <a:spcPts val="0"/>
              </a:spcAft>
              <a:buFont typeface="Symbol"/>
              <a:buChar char="·"/>
            </a:pPr>
            <a:r>
              <a:rPr lang="en-US" dirty="0">
                <a:latin typeface="Times New Roman"/>
              </a:rPr>
              <a:t>More than 1,000 kWh/month with an electric water heater.</a:t>
            </a:r>
          </a:p>
          <a:p>
            <a:endParaRPr lang="en-US" dirty="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Base load use is affected by:</a:t>
            </a:r>
          </a:p>
          <a:p>
            <a:pPr marL="289984" indent="-241653">
              <a:spcBef>
                <a:spcPts val="0"/>
              </a:spcBef>
              <a:spcAft>
                <a:spcPts val="0"/>
              </a:spcAft>
              <a:buFont typeface="Symbol"/>
              <a:buChar char="·"/>
            </a:pPr>
            <a:r>
              <a:rPr lang="en-US" dirty="0">
                <a:latin typeface="Times New Roman"/>
              </a:rPr>
              <a:t>The number of occupants. </a:t>
            </a:r>
          </a:p>
          <a:p>
            <a:pPr marL="289984" indent="-241653">
              <a:spcBef>
                <a:spcPts val="0"/>
              </a:spcBef>
              <a:spcAft>
                <a:spcPts val="0"/>
              </a:spcAft>
              <a:buFont typeface="Symbol"/>
              <a:buChar char="·"/>
            </a:pPr>
            <a:r>
              <a:rPr lang="en-US" dirty="0">
                <a:latin typeface="Times New Roman"/>
              </a:rPr>
              <a:t>Size and efficiency of the equipment.</a:t>
            </a:r>
          </a:p>
          <a:p>
            <a:pPr marL="289984" indent="-241653">
              <a:spcBef>
                <a:spcPts val="0"/>
              </a:spcBef>
              <a:spcAft>
                <a:spcPts val="0"/>
              </a:spcAft>
              <a:buFont typeface="Symbol"/>
              <a:buChar char="·"/>
            </a:pPr>
            <a:r>
              <a:rPr lang="en-US" dirty="0">
                <a:latin typeface="Times New Roman"/>
              </a:rPr>
              <a:t>Habits of occupants.</a:t>
            </a:r>
          </a:p>
          <a:p>
            <a:r>
              <a:rPr lang="en-US" dirty="0">
                <a:latin typeface="Times New Roman"/>
              </a:rPr>
              <a:t>In many cases, appliances may not qualify for replacement, but clients can still reduce their energy use by changing habits. Client education is key.</a:t>
            </a:r>
          </a:p>
          <a:p>
            <a:endParaRPr lang="en-US" dirty="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Lighting accounts for up to 10% of total home energy use.</a:t>
            </a:r>
          </a:p>
          <a:p>
            <a:pPr marL="289984" indent="-241653">
              <a:spcBef>
                <a:spcPts val="0"/>
              </a:spcBef>
              <a:spcAft>
                <a:spcPts val="0"/>
              </a:spcAft>
              <a:buFont typeface="Symbol"/>
              <a:buChar char="·"/>
            </a:pPr>
            <a:r>
              <a:rPr lang="en-US" dirty="0">
                <a:latin typeface="Times New Roman"/>
              </a:rPr>
              <a:t>CFL retrofits can cut lighting energy use by 75%, yielding an overall energy reduction of 7.5% for the home.</a:t>
            </a:r>
          </a:p>
          <a:p>
            <a:endParaRPr lang="en-US" dirty="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Table showing wattage of incandescent bulbs and CFLs with comparable </a:t>
            </a:r>
            <a:r>
              <a:rPr lang="en-US" b="1" i="1" dirty="0">
                <a:latin typeface="Times New Roman"/>
              </a:rPr>
              <a:t>lumen output </a:t>
            </a:r>
          </a:p>
          <a:p>
            <a:pPr marL="289984" indent="241653">
              <a:spcBef>
                <a:spcPts val="0"/>
              </a:spcBef>
              <a:spcAft>
                <a:spcPts val="0"/>
              </a:spcAft>
              <a:buFont typeface="Symbol"/>
              <a:buChar char="·"/>
            </a:pPr>
            <a:r>
              <a:rPr lang="en-US" dirty="0">
                <a:latin typeface="Times New Roman"/>
              </a:rPr>
              <a:t>CFLs save energy by producing more light per watt of energy used.</a:t>
            </a:r>
          </a:p>
          <a:p>
            <a:pPr marL="289984" indent="241653">
              <a:spcBef>
                <a:spcPts val="0"/>
              </a:spcBef>
              <a:spcAft>
                <a:spcPts val="0"/>
              </a:spcAft>
              <a:buFont typeface="Symbol"/>
              <a:buChar char="·"/>
            </a:pPr>
            <a:r>
              <a:rPr lang="en-US" dirty="0">
                <a:latin typeface="Times New Roman"/>
              </a:rPr>
              <a:t>The light output is measured in lumens.</a:t>
            </a:r>
          </a:p>
          <a:p>
            <a:endParaRPr lang="en-US" b="1" u="sng" dirty="0">
              <a:latin typeface="Arial"/>
            </a:endParaRPr>
          </a:p>
          <a:p>
            <a:endParaRPr lang="en-US" dirty="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Table showing annual savings per bulb for a range of CFL replacements</a:t>
            </a:r>
          </a:p>
          <a:p>
            <a:pPr marL="289984" indent="-241653">
              <a:spcBef>
                <a:spcPts val="0"/>
              </a:spcBef>
              <a:spcAft>
                <a:spcPts val="0"/>
              </a:spcAft>
              <a:buFont typeface="Symbol"/>
              <a:buChar char="·"/>
            </a:pPr>
            <a:r>
              <a:rPr lang="en-US" dirty="0">
                <a:latin typeface="Times New Roman"/>
              </a:rPr>
              <a:t>The greater the use, the greater the potential savings.</a:t>
            </a:r>
          </a:p>
          <a:p>
            <a:pPr marL="289984" indent="-241653">
              <a:spcBef>
                <a:spcPts val="0"/>
              </a:spcBef>
              <a:spcAft>
                <a:spcPts val="0"/>
              </a:spcAft>
              <a:buFont typeface="Symbol"/>
              <a:buChar char="·"/>
            </a:pPr>
            <a:r>
              <a:rPr lang="en-US" dirty="0">
                <a:latin typeface="Times New Roman"/>
              </a:rPr>
              <a:t>These numbers are based on $0.11/kWh.</a:t>
            </a:r>
          </a:p>
          <a:p>
            <a:pPr marL="289984" indent="-241653">
              <a:spcBef>
                <a:spcPts val="0"/>
              </a:spcBef>
              <a:spcAft>
                <a:spcPts val="0"/>
              </a:spcAft>
              <a:buFont typeface="Symbol"/>
              <a:buChar char="·"/>
            </a:pPr>
            <a:r>
              <a:rPr lang="en-US" dirty="0">
                <a:latin typeface="Times New Roman"/>
              </a:rPr>
              <a:t>This table shows just one year of savings and does not account for the costs associated with replacing incandescent bulbs, which burn out about 10 times faster than CFLs.</a:t>
            </a:r>
          </a:p>
          <a:p>
            <a:endParaRPr lang="en-US" dirty="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xfrm>
            <a:off x="731520" y="4560570"/>
            <a:ext cx="5852160" cy="4610725"/>
          </a:xfrm>
          <a:noFill/>
        </p:spPr>
        <p:txBody>
          <a:bodyPr wrap="square" numCol="1" anchor="t" anchorCtr="0" compatLnSpc="1">
            <a:prstTxWarp prst="textNoShape">
              <a:avLst/>
            </a:prstTxWarp>
            <a:normAutofit/>
          </a:bodyPr>
          <a:lstStyle/>
          <a:p>
            <a:pPr>
              <a:spcBef>
                <a:spcPts val="317"/>
              </a:spcBef>
              <a:spcAft>
                <a:spcPts val="317"/>
              </a:spcAft>
            </a:pPr>
            <a:r>
              <a:rPr lang="en-US" dirty="0">
                <a:latin typeface="Times New Roman"/>
              </a:rPr>
              <a:t>Some people may be reluctant to have CFLs installed in their homes due to past experiences or sensationalized news stories about the mercury content. Specify these replacements to ensure that clients have positive experiences with their lighting retrofits:</a:t>
            </a:r>
          </a:p>
          <a:p>
            <a:pPr marL="289984" indent="-241653">
              <a:spcBef>
                <a:spcPts val="0"/>
              </a:spcBef>
              <a:spcAft>
                <a:spcPts val="0"/>
              </a:spcAft>
              <a:buFont typeface="Symbol"/>
              <a:buChar char="·"/>
            </a:pPr>
            <a:r>
              <a:rPr lang="en-US" dirty="0">
                <a:latin typeface="Times New Roman"/>
              </a:rPr>
              <a:t>Dimmers – General-use CFLs are not designed to work with dimmer switches. Special CFLs are available. Be sure to specify “dimmer compatible” CFLs when replacing incandescent bulbs in fixtures with dimmer switches.</a:t>
            </a:r>
          </a:p>
          <a:p>
            <a:pPr marL="289984" indent="-241653">
              <a:spcBef>
                <a:spcPts val="0"/>
              </a:spcBef>
              <a:spcAft>
                <a:spcPts val="0"/>
              </a:spcAft>
              <a:buFont typeface="Symbol"/>
              <a:buChar char="·"/>
            </a:pPr>
            <a:r>
              <a:rPr lang="en-US" dirty="0">
                <a:latin typeface="Times New Roman"/>
              </a:rPr>
              <a:t>Photocells – General-use CFLs are not designed to work with photocells. Dimmer-compatible bulbs do work in these fixtures.</a:t>
            </a:r>
          </a:p>
          <a:p>
            <a:pPr marL="289984" indent="-241653">
              <a:spcBef>
                <a:spcPts val="0"/>
              </a:spcBef>
              <a:spcAft>
                <a:spcPts val="0"/>
              </a:spcAft>
              <a:buFont typeface="Symbol"/>
              <a:buChar char="·"/>
            </a:pPr>
            <a:r>
              <a:rPr lang="en-US" dirty="0">
                <a:latin typeface="Times New Roman"/>
              </a:rPr>
              <a:t>Specialty bulbs (candelabra, reflectors, etc.) – Specify a replacement that fits the fixture properly, accepting whatever lampshade or other hardware is part of the fixture. </a:t>
            </a:r>
          </a:p>
          <a:p>
            <a:pPr marL="289984" indent="-241653">
              <a:spcBef>
                <a:spcPts val="0"/>
              </a:spcBef>
              <a:spcAft>
                <a:spcPts val="0"/>
              </a:spcAft>
              <a:buFont typeface="Symbol"/>
              <a:buChar char="·"/>
            </a:pPr>
            <a:r>
              <a:rPr lang="en-US" b="1" i="1" dirty="0">
                <a:latin typeface="Times New Roman"/>
              </a:rPr>
              <a:t>Color scale – </a:t>
            </a:r>
            <a:r>
              <a:rPr lang="en-US" dirty="0">
                <a:latin typeface="Times New Roman"/>
              </a:rPr>
              <a:t>One of the most common complaints about CFLs is that the light is unflattering. Avoid this problem by specifying bulbs according to the color scale. </a:t>
            </a:r>
          </a:p>
          <a:p>
            <a:pPr lvl="1" indent="-241653">
              <a:spcBef>
                <a:spcPts val="0"/>
              </a:spcBef>
              <a:spcAft>
                <a:spcPts val="0"/>
              </a:spcAft>
              <a:buFont typeface="Courier New"/>
              <a:buChar char="o"/>
            </a:pPr>
            <a:r>
              <a:rPr lang="en-US" dirty="0">
                <a:latin typeface="Times New Roman"/>
              </a:rPr>
              <a:t>CRI: 0–100; most CFLs are between 80 and 90.</a:t>
            </a:r>
          </a:p>
          <a:p>
            <a:pPr marL="483306" indent="-241653">
              <a:spcBef>
                <a:spcPts val="0"/>
              </a:spcBef>
              <a:spcAft>
                <a:spcPts val="0"/>
              </a:spcAft>
              <a:buFont typeface="Courier New"/>
              <a:buChar char="o"/>
            </a:pPr>
            <a:r>
              <a:rPr lang="en-US" dirty="0">
                <a:latin typeface="Times New Roman"/>
              </a:rPr>
              <a:t>Kelvin temperature.</a:t>
            </a:r>
          </a:p>
          <a:p>
            <a:pPr marL="724959" lvl="2" indent="-241653">
              <a:spcBef>
                <a:spcPts val="0"/>
              </a:spcBef>
              <a:spcAft>
                <a:spcPts val="0"/>
              </a:spcAft>
              <a:buFont typeface="Wingdings"/>
              <a:buChar char="§"/>
            </a:pPr>
            <a:r>
              <a:rPr lang="en-US" dirty="0">
                <a:latin typeface="Times New Roman"/>
              </a:rPr>
              <a:t>2700–3000K: Warm white/soft white light.</a:t>
            </a:r>
          </a:p>
          <a:p>
            <a:pPr marL="724959" indent="-241653">
              <a:spcBef>
                <a:spcPts val="0"/>
              </a:spcBef>
              <a:spcAft>
                <a:spcPts val="0"/>
              </a:spcAft>
              <a:buFont typeface="Wingdings"/>
              <a:buChar char="§"/>
            </a:pPr>
            <a:r>
              <a:rPr lang="en-US" dirty="0">
                <a:latin typeface="Times New Roman"/>
              </a:rPr>
              <a:t>3500–4100K: Cool or bright white light.</a:t>
            </a:r>
          </a:p>
          <a:p>
            <a:pPr marL="724959" indent="-241653">
              <a:spcBef>
                <a:spcPts val="0"/>
              </a:spcBef>
              <a:spcAft>
                <a:spcPts val="0"/>
              </a:spcAft>
              <a:buFont typeface="Wingdings"/>
              <a:buChar char="§"/>
            </a:pPr>
            <a:r>
              <a:rPr lang="en-US" dirty="0">
                <a:latin typeface="Times New Roman"/>
              </a:rPr>
              <a:t>5000–6500K: Natural or daylight.</a:t>
            </a:r>
          </a:p>
          <a:p>
            <a:pPr marL="289984" indent="-241653">
              <a:spcBef>
                <a:spcPts val="0"/>
              </a:spcBef>
              <a:spcAft>
                <a:spcPts val="0"/>
              </a:spcAft>
              <a:buFont typeface="Symbol"/>
              <a:buChar char="·"/>
            </a:pPr>
            <a:r>
              <a:rPr lang="en-US" dirty="0">
                <a:latin typeface="Times New Roman"/>
              </a:rPr>
              <a:t>Mercury – There is a small amount of mercury in each bulb. How small?</a:t>
            </a:r>
          </a:p>
          <a:p>
            <a:pPr marL="289984">
              <a:spcBef>
                <a:spcPts val="317"/>
              </a:spcBef>
              <a:spcAft>
                <a:spcPts val="317"/>
              </a:spcAft>
            </a:pPr>
            <a:r>
              <a:rPr lang="en-US" i="1" dirty="0">
                <a:solidFill>
                  <a:srgbClr val="808080"/>
                </a:solidFill>
                <a:latin typeface="Times New Roman"/>
              </a:rPr>
              <a:t>Ask students if they have heard concerns about mercury in CFLs. </a:t>
            </a:r>
          </a:p>
          <a:p>
            <a:pPr marL="289984" indent="-241653">
              <a:spcBef>
                <a:spcPts val="317"/>
              </a:spcBef>
              <a:spcAft>
                <a:spcPts val="317"/>
              </a:spcAft>
            </a:pPr>
            <a:endParaRPr lang="en-US" dirty="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Replacement includes removal and </a:t>
            </a:r>
            <a:r>
              <a:rPr lang="en-US" b="1" i="1" dirty="0">
                <a:latin typeface="Times New Roman"/>
              </a:rPr>
              <a:t>decommissioning </a:t>
            </a:r>
            <a:r>
              <a:rPr lang="en-US" dirty="0">
                <a:latin typeface="Times New Roman"/>
              </a:rPr>
              <a:t>of the old unit to ensure it will not be plugged in again. Decommissioning includes removal, proper storage of refrigerants, and ideally, recycling of the refrigerator. All these expenses must be included in the cost for SIR calculations.</a:t>
            </a:r>
          </a:p>
          <a:p>
            <a:pPr marL="289984" indent="-241653">
              <a:spcBef>
                <a:spcPts val="0"/>
              </a:spcBef>
              <a:spcAft>
                <a:spcPts val="0"/>
              </a:spcAft>
              <a:buFont typeface="Symbol"/>
              <a:buChar char="·"/>
            </a:pPr>
            <a:r>
              <a:rPr lang="en-US" dirty="0">
                <a:latin typeface="Times New Roman"/>
              </a:rPr>
              <a:t>Refrigerator replacement is allowed only when it is cost-effective, i.e., SIR ≥ 1.</a:t>
            </a:r>
          </a:p>
          <a:p>
            <a:pPr marL="289984" indent="-241653">
              <a:spcBef>
                <a:spcPts val="0"/>
              </a:spcBef>
              <a:spcAft>
                <a:spcPts val="0"/>
              </a:spcAft>
              <a:buFont typeface="Symbol"/>
              <a:buChar char="·"/>
            </a:pPr>
            <a:r>
              <a:rPr lang="en-US" dirty="0">
                <a:latin typeface="Times New Roman"/>
              </a:rPr>
              <a:t>Energy usage of the existing appliance is based on metering or data from a recognized database (</a:t>
            </a:r>
            <a:r>
              <a:rPr lang="en-US" b="1" i="1" dirty="0">
                <a:latin typeface="Times New Roman"/>
              </a:rPr>
              <a:t>AHAM, </a:t>
            </a:r>
            <a:r>
              <a:rPr lang="en-US" dirty="0">
                <a:latin typeface="Times New Roman"/>
              </a:rPr>
              <a:t>Home Energy, or WAP Refrigerator Guide) corrected for temperature and other factors. </a:t>
            </a:r>
          </a:p>
          <a:p>
            <a:pPr marL="289984" indent="-241653">
              <a:spcBef>
                <a:spcPts val="0"/>
              </a:spcBef>
              <a:spcAft>
                <a:spcPts val="0"/>
              </a:spcAft>
              <a:buFont typeface="Symbol"/>
              <a:buChar char="·"/>
            </a:pPr>
            <a:r>
              <a:rPr lang="en-US" dirty="0">
                <a:latin typeface="Times New Roman"/>
              </a:rPr>
              <a:t>You must meter at least 10% of units, even if all units can be found in the database.</a:t>
            </a:r>
          </a:p>
          <a:p>
            <a:pPr marL="289984" indent="-241653"/>
            <a:endParaRPr lang="en-US" dirty="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a:latin typeface="Times New Roman"/>
              </a:rPr>
              <a:t>Base load: </a:t>
            </a:r>
            <a:r>
              <a:rPr lang="en-US" dirty="0">
                <a:latin typeface="Times New Roman"/>
              </a:rPr>
              <a:t>The energy used by electric or gas appliances in a home that is not used for space conditioning, and therefore is not a seasonal load.</a:t>
            </a:r>
          </a:p>
          <a:p>
            <a:r>
              <a:rPr lang="en-US" dirty="0">
                <a:latin typeface="Times New Roman"/>
              </a:rPr>
              <a:t>Typical measures include:</a:t>
            </a:r>
          </a:p>
          <a:p>
            <a:pPr marL="289984" indent="-241653">
              <a:spcBef>
                <a:spcPts val="0"/>
              </a:spcBef>
              <a:spcAft>
                <a:spcPts val="0"/>
              </a:spcAft>
              <a:buFont typeface="Symbol"/>
              <a:buChar char="·"/>
            </a:pPr>
            <a:r>
              <a:rPr lang="en-US" dirty="0">
                <a:latin typeface="Times New Roman"/>
              </a:rPr>
              <a:t>Lighting retrofits – Replacing incandescent or halogen bulbs with </a:t>
            </a:r>
            <a:r>
              <a:rPr lang="en-US" b="1" i="1" dirty="0">
                <a:latin typeface="Times New Roman"/>
              </a:rPr>
              <a:t>compact fluorescent lamps (CFLs).</a:t>
            </a:r>
          </a:p>
          <a:p>
            <a:pPr marL="289984" indent="-241653">
              <a:spcBef>
                <a:spcPts val="0"/>
              </a:spcBef>
              <a:spcAft>
                <a:spcPts val="0"/>
              </a:spcAft>
              <a:buFont typeface="Symbol"/>
              <a:buChar char="·"/>
            </a:pPr>
            <a:r>
              <a:rPr lang="en-US" dirty="0">
                <a:latin typeface="Times New Roman"/>
              </a:rPr>
              <a:t>Refrigerator replacement.</a:t>
            </a:r>
          </a:p>
          <a:p>
            <a:pPr marL="289984" indent="-241653">
              <a:spcBef>
                <a:spcPts val="0"/>
              </a:spcBef>
              <a:spcAft>
                <a:spcPts val="0"/>
              </a:spcAft>
              <a:buFont typeface="Symbol"/>
              <a:buChar char="·"/>
            </a:pPr>
            <a:r>
              <a:rPr lang="en-US" dirty="0">
                <a:latin typeface="Times New Roman"/>
              </a:rPr>
              <a:t>Water heater modification.</a:t>
            </a:r>
          </a:p>
          <a:p>
            <a:pPr marL="289984" indent="-241653">
              <a:spcBef>
                <a:spcPts val="0"/>
              </a:spcBef>
              <a:spcAft>
                <a:spcPts val="0"/>
              </a:spcAft>
              <a:buFont typeface="Symbol"/>
              <a:buChar char="·"/>
            </a:pPr>
            <a:r>
              <a:rPr lang="en-US" dirty="0">
                <a:latin typeface="Times New Roman"/>
              </a:rPr>
              <a:t>Installation of low-flow fixtures, such as low-flow showerheads and faucet aerators.</a:t>
            </a:r>
          </a:p>
          <a:p>
            <a:pPr>
              <a:buFontTx/>
              <a:buChar char="•"/>
            </a:pPr>
            <a:endParaRPr lang="en-US" dirty="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Older models are typically energy hogs.</a:t>
            </a:r>
          </a:p>
          <a:p>
            <a:pPr marL="289984" indent="-241653">
              <a:spcBef>
                <a:spcPts val="0"/>
              </a:spcBef>
              <a:spcAft>
                <a:spcPts val="0"/>
              </a:spcAft>
              <a:buFont typeface="Symbol"/>
              <a:buChar char="·"/>
            </a:pPr>
            <a:r>
              <a:rPr lang="en-US" dirty="0">
                <a:latin typeface="Times New Roman"/>
              </a:rPr>
              <a:t>Worn gaskets make the unit run more often.</a:t>
            </a:r>
          </a:p>
          <a:p>
            <a:pPr marL="289984" indent="-241653">
              <a:spcBef>
                <a:spcPts val="0"/>
              </a:spcBef>
              <a:spcAft>
                <a:spcPts val="0"/>
              </a:spcAft>
              <a:buFont typeface="Symbol"/>
              <a:buChar char="·"/>
            </a:pPr>
            <a:r>
              <a:rPr lang="en-US" dirty="0">
                <a:latin typeface="Times New Roman"/>
              </a:rPr>
              <a:t>You can guess the type of insulation by pushing on the door.</a:t>
            </a:r>
          </a:p>
          <a:p>
            <a:pPr lvl="1" indent="-241653">
              <a:spcBef>
                <a:spcPts val="0"/>
              </a:spcBef>
              <a:spcAft>
                <a:spcPts val="0"/>
              </a:spcAft>
              <a:buFont typeface="Courier New"/>
              <a:buChar char="o"/>
            </a:pPr>
            <a:r>
              <a:rPr lang="en-US" dirty="0">
                <a:latin typeface="Times New Roman"/>
              </a:rPr>
              <a:t>If it pushes in easily, it is likely fiberglass and less efficient.</a:t>
            </a:r>
          </a:p>
          <a:p>
            <a:pPr marL="483306" indent="-241653">
              <a:spcBef>
                <a:spcPts val="0"/>
              </a:spcBef>
              <a:spcAft>
                <a:spcPts val="0"/>
              </a:spcAft>
              <a:buFont typeface="Courier New"/>
              <a:buChar char="o"/>
            </a:pPr>
            <a:r>
              <a:rPr lang="en-US" dirty="0">
                <a:latin typeface="Times New Roman"/>
              </a:rPr>
              <a:t>If it does not push in easily, it is likely solid foam and more efficient.</a:t>
            </a:r>
          </a:p>
          <a:p>
            <a:pPr marL="289984" indent="-241653">
              <a:spcBef>
                <a:spcPts val="0"/>
              </a:spcBef>
              <a:spcAft>
                <a:spcPts val="0"/>
              </a:spcAft>
              <a:buFont typeface="Symbol"/>
              <a:buChar char="·"/>
            </a:pPr>
            <a:r>
              <a:rPr lang="en-US" dirty="0">
                <a:latin typeface="Times New Roman"/>
              </a:rPr>
              <a:t>If Coppertone brown, avocado green, or harvest gold, replacements can be cost-effective. These colors were popular before current efficiency guidelines, and typically indicate an older model.</a:t>
            </a:r>
          </a:p>
          <a:p>
            <a:endParaRPr lang="en-US" dirty="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xfrm>
            <a:off x="731520" y="4560570"/>
            <a:ext cx="5852160" cy="5040630"/>
          </a:xfrm>
          <a:noFill/>
        </p:spPr>
        <p:txBody>
          <a:bodyPr wrap="square" numCol="1" anchor="t" anchorCtr="0" compatLnSpc="1">
            <a:prstTxWarp prst="textNoShape">
              <a:avLst/>
            </a:prstTxWarp>
            <a:normAutofit/>
          </a:bodyPr>
          <a:lstStyle/>
          <a:p>
            <a:pPr>
              <a:spcBef>
                <a:spcPts val="0"/>
              </a:spcBef>
              <a:spcAft>
                <a:spcPts val="0"/>
              </a:spcAft>
            </a:pPr>
            <a:r>
              <a:rPr lang="en-US" sz="800" dirty="0">
                <a:latin typeface="Times New Roman"/>
              </a:rPr>
              <a:t>Findings from this study have not yet been replicated in other regions or formally adopted into WAP procedures, but they can help auditors more accurately predict energy usage of refrigerators based on approved databases. If relying on a database for usage, applying these corrections presents a more accurate picture of how much energy is being consumed. These corrections may help qualify units that will provide positive energy savings, but wouldn’t have qualified based solely on the less accurate database figures.</a:t>
            </a:r>
          </a:p>
          <a:p>
            <a:pPr marL="289984" indent="-241653">
              <a:spcBef>
                <a:spcPts val="0"/>
              </a:spcBef>
              <a:spcAft>
                <a:spcPts val="0"/>
              </a:spcAft>
              <a:buFont typeface="Symbol"/>
              <a:buChar char="·"/>
            </a:pPr>
            <a:r>
              <a:rPr lang="en-US" sz="800" dirty="0">
                <a:latin typeface="Times New Roman"/>
              </a:rPr>
              <a:t>From June 2003 to May 2004, researchers monitored electricity usage and room temperature for two weeks of 160 existing units and 30 Energy Star qualified replacement units.</a:t>
            </a:r>
          </a:p>
          <a:p>
            <a:pPr marL="289984" indent="-241653">
              <a:spcBef>
                <a:spcPts val="0"/>
              </a:spcBef>
              <a:spcAft>
                <a:spcPts val="0"/>
              </a:spcAft>
              <a:buFont typeface="Symbol"/>
              <a:buChar char="·"/>
            </a:pPr>
            <a:r>
              <a:rPr lang="en-US" sz="800" dirty="0">
                <a:latin typeface="Times New Roman"/>
              </a:rPr>
              <a:t>In the Northeast, adding 11% to the DOE rating is a fairly good predictor of actual use if the unit is located in the living space (i.e., not in the unconditioned basement).</a:t>
            </a:r>
          </a:p>
          <a:p>
            <a:pPr>
              <a:spcBef>
                <a:spcPts val="0"/>
              </a:spcBef>
              <a:spcAft>
                <a:spcPts val="0"/>
              </a:spcAft>
            </a:pPr>
            <a:r>
              <a:rPr lang="en-US" sz="800" dirty="0">
                <a:latin typeface="Times New Roman"/>
              </a:rPr>
              <a:t>Other factors affect actual use. The following table summarizes the survey results:</a:t>
            </a:r>
          </a:p>
          <a:p>
            <a:pPr algn="ctr">
              <a:spcBef>
                <a:spcPts val="317"/>
              </a:spcBef>
              <a:spcAft>
                <a:spcPts val="317"/>
              </a:spcAft>
            </a:pPr>
            <a:r>
              <a:rPr lang="en-US" sz="800" b="1" dirty="0">
                <a:latin typeface="Times New Roman"/>
              </a:rPr>
              <a:t>Factors Affecting Refrigerator Usage &amp; Proposed New Audit Approach</a:t>
            </a:r>
            <a:r>
              <a:rPr lang="en-US" sz="800" baseline="30000" dirty="0">
                <a:latin typeface="Times New Roman"/>
              </a:rPr>
              <a:t>1</a:t>
            </a:r>
            <a:r>
              <a:rPr lang="en-US" sz="800" b="1" dirty="0">
                <a:latin typeface="Times New Roman"/>
              </a:rPr>
              <a:t>	</a:t>
            </a:r>
            <a:r>
              <a:rPr lang="en-US" sz="800" dirty="0"/>
              <a:t> </a:t>
            </a:r>
          </a:p>
          <a:p>
            <a:pPr>
              <a:spcBef>
                <a:spcPts val="317"/>
              </a:spcBef>
              <a:spcAft>
                <a:spcPts val="317"/>
              </a:spcAft>
            </a:pPr>
            <a:r>
              <a:rPr lang="en-US" sz="800" b="1" dirty="0">
                <a:latin typeface="Times New Roman"/>
              </a:rPr>
              <a:t>Factor				Proposed Audit Approach			Notes	</a:t>
            </a:r>
          </a:p>
          <a:p>
            <a:pPr>
              <a:spcBef>
                <a:spcPts val="317"/>
              </a:spcBef>
              <a:spcAft>
                <a:spcPts val="317"/>
              </a:spcAft>
            </a:pPr>
            <a:r>
              <a:rPr lang="en-US" sz="800" dirty="0">
                <a:latin typeface="Times New Roman"/>
              </a:rPr>
              <a:t>Number of occupants			Add 5% per occupant to rated use	Only for primary refrigerators.	</a:t>
            </a:r>
          </a:p>
          <a:p>
            <a:pPr>
              <a:spcBef>
                <a:spcPts val="317"/>
              </a:spcBef>
              <a:spcAft>
                <a:spcPts val="317"/>
              </a:spcAft>
            </a:pPr>
            <a:r>
              <a:rPr lang="en-US" sz="800" dirty="0">
                <a:latin typeface="Times New Roman"/>
              </a:rPr>
              <a:t>Anti-sweat switch on			Add 20% to rated use			Expect ~ 15% higher.	</a:t>
            </a:r>
          </a:p>
          <a:p>
            <a:pPr>
              <a:spcBef>
                <a:spcPts val="317"/>
              </a:spcBef>
              <a:spcAft>
                <a:spcPts val="317"/>
              </a:spcAft>
            </a:pPr>
            <a:r>
              <a:rPr lang="en-US" sz="800" dirty="0">
                <a:latin typeface="Times New Roman"/>
              </a:rPr>
              <a:t>Through-the-door ice service		Add 15% to rated use			Captures side-by-side effect.	</a:t>
            </a:r>
          </a:p>
          <a:p>
            <a:pPr>
              <a:spcBef>
                <a:spcPts val="317"/>
              </a:spcBef>
              <a:spcAft>
                <a:spcPts val="317"/>
              </a:spcAft>
            </a:pPr>
            <a:r>
              <a:rPr lang="en-US" sz="800" dirty="0">
                <a:latin typeface="Times New Roman"/>
              </a:rPr>
              <a:t>Visible gaps in door seal		Add 15% to rated use			Related to continuous running.	</a:t>
            </a:r>
          </a:p>
          <a:p>
            <a:pPr>
              <a:spcBef>
                <a:spcPts val="317"/>
              </a:spcBef>
              <a:spcAft>
                <a:spcPts val="317"/>
              </a:spcAft>
            </a:pPr>
            <a:r>
              <a:rPr lang="en-US" sz="800" dirty="0">
                <a:latin typeface="Times New Roman"/>
              </a:rPr>
              <a:t>Refrigerator bought used		Add 20% to rated use			Related to continuous running.	</a:t>
            </a:r>
          </a:p>
          <a:p>
            <a:pPr>
              <a:spcBef>
                <a:spcPts val="317"/>
              </a:spcBef>
              <a:spcAft>
                <a:spcPts val="317"/>
              </a:spcAft>
            </a:pPr>
            <a:r>
              <a:rPr lang="en-US" sz="800" dirty="0">
                <a:latin typeface="Times New Roman"/>
              </a:rPr>
              <a:t>Average room temperature		Add 5% to rated use if the 		Annual temperature effects can be 				 Subtract 5% from rated use if the 	roughly accounted for by adjusting 				 average winter temperature in low/	usage up or down if average winter 				 mid-60’s				thermostat settings are outside the 								 typical range of 65°-70°F.	</a:t>
            </a:r>
          </a:p>
          <a:p>
            <a:pPr>
              <a:spcBef>
                <a:spcPts val="317"/>
              </a:spcBef>
              <a:spcAft>
                <a:spcPts val="317"/>
              </a:spcAft>
            </a:pPr>
            <a:r>
              <a:rPr lang="en-US" sz="800" dirty="0">
                <a:latin typeface="Times New Roman"/>
              </a:rPr>
              <a:t>Base level usage			85%				Usage estimates if there are no 									occupants or TTD ice, the anti-sweat 								switch is not on, door seals are in good 								condition, the unit was bought new or 								came with the house, and winter 									 thermostat settings are typical.	</a:t>
            </a:r>
          </a:p>
          <a:p>
            <a:pPr>
              <a:spcBef>
                <a:spcPts val="317"/>
              </a:spcBef>
              <a:spcAft>
                <a:spcPts val="317"/>
              </a:spcAft>
            </a:pPr>
            <a:r>
              <a:rPr lang="en-US" sz="800" baseline="30000" dirty="0"/>
              <a:t>1</a:t>
            </a:r>
            <a:r>
              <a:rPr lang="en-US" sz="800" dirty="0"/>
              <a:t>Blasnik, Michael. Measurement and Verification of Residential Refrigerator Energy Use: Final Report: 2003-2004 Metering Study. 2004.</a:t>
            </a:r>
            <a:endParaRPr lang="en-US" sz="800" dirty="0">
              <a:latin typeface="Times New Roman"/>
            </a:endParaRPr>
          </a:p>
          <a:p>
            <a:pPr>
              <a:spcBef>
                <a:spcPts val="317"/>
              </a:spcBef>
              <a:spcAft>
                <a:spcPts val="317"/>
              </a:spcAft>
            </a:pPr>
            <a:endParaRPr lang="en-US" sz="800" b="1" u="sng" dirty="0">
              <a:latin typeface="Arial"/>
            </a:endParaRPr>
          </a:p>
          <a:p>
            <a:pPr>
              <a:spcBef>
                <a:spcPts val="317"/>
              </a:spcBef>
              <a:spcAft>
                <a:spcPts val="317"/>
              </a:spcAft>
            </a:pPr>
            <a:endParaRPr lang="en-US" sz="800" b="1" u="sng" dirty="0">
              <a:latin typeface="Cambria"/>
            </a:endParaRPr>
          </a:p>
          <a:p>
            <a:pPr>
              <a:spcBef>
                <a:spcPts val="0"/>
              </a:spcBef>
              <a:spcAft>
                <a:spcPts val="0"/>
              </a:spcAft>
            </a:pPr>
            <a:endParaRPr lang="en-US" sz="800" dirty="0">
              <a:latin typeface="Times New Roman"/>
            </a:endParaRPr>
          </a:p>
          <a:p>
            <a:pPr>
              <a:spcBef>
                <a:spcPts val="0"/>
              </a:spcBef>
              <a:spcAft>
                <a:spcPts val="0"/>
              </a:spcAft>
            </a:pPr>
            <a:endParaRPr lang="en-US" sz="800" dirty="0">
              <a:latin typeface="Times New Roman"/>
            </a:endParaRPr>
          </a:p>
          <a:p>
            <a:pPr>
              <a:lnSpc>
                <a:spcPct val="80000"/>
              </a:lnSpc>
              <a:spcBef>
                <a:spcPts val="0"/>
              </a:spcBef>
              <a:spcAft>
                <a:spcPts val="0"/>
              </a:spcAft>
            </a:pPr>
            <a:endParaRPr lang="en-US" sz="400" dirty="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These are the formal rules for metering refrigerators:</a:t>
            </a:r>
          </a:p>
          <a:p>
            <a:pPr marL="289984" indent="-241653">
              <a:spcBef>
                <a:spcPts val="0"/>
              </a:spcBef>
              <a:spcAft>
                <a:spcPts val="0"/>
              </a:spcAft>
              <a:buFont typeface="Symbol"/>
              <a:buChar char="·"/>
            </a:pPr>
            <a:r>
              <a:rPr lang="en-US" dirty="0">
                <a:latin typeface="Times New Roman"/>
              </a:rPr>
              <a:t>Meter for at least 2 hours.</a:t>
            </a:r>
          </a:p>
          <a:p>
            <a:pPr marL="289984" indent="-241653">
              <a:spcBef>
                <a:spcPts val="0"/>
              </a:spcBef>
              <a:spcAft>
                <a:spcPts val="0"/>
              </a:spcAft>
              <a:buFont typeface="Symbol"/>
              <a:buChar char="·"/>
            </a:pPr>
            <a:r>
              <a:rPr lang="en-US" dirty="0">
                <a:latin typeface="Times New Roman"/>
              </a:rPr>
              <a:t>Disable the defrost cycle for the duration of the test.</a:t>
            </a:r>
          </a:p>
          <a:p>
            <a:pPr marL="289984" indent="-241653">
              <a:spcBef>
                <a:spcPts val="0"/>
              </a:spcBef>
              <a:spcAft>
                <a:spcPts val="0"/>
              </a:spcAft>
              <a:buFont typeface="Symbol"/>
              <a:buChar char="·"/>
            </a:pPr>
            <a:r>
              <a:rPr lang="en-US" dirty="0">
                <a:latin typeface="Times New Roman"/>
              </a:rPr>
              <a:t>Adjust for temperature variation.</a:t>
            </a:r>
          </a:p>
          <a:p>
            <a:endParaRPr lang="en-US" dirty="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There is debate over how long a refrigerator must be metered to accurately estimate annual energy use.</a:t>
            </a:r>
          </a:p>
          <a:p>
            <a:pPr marL="289984" indent="-241653">
              <a:spcBef>
                <a:spcPts val="0"/>
              </a:spcBef>
              <a:spcAft>
                <a:spcPts val="0"/>
              </a:spcAft>
              <a:buFont typeface="Symbol"/>
              <a:buChar char="·"/>
            </a:pPr>
            <a:r>
              <a:rPr lang="en-US" dirty="0">
                <a:latin typeface="Times New Roman"/>
              </a:rPr>
              <a:t>One-hour tests are accurate within ±10% only 18 times out of 100.</a:t>
            </a:r>
          </a:p>
          <a:p>
            <a:pPr marL="289984" indent="-241653">
              <a:spcBef>
                <a:spcPts val="0"/>
              </a:spcBef>
              <a:spcAft>
                <a:spcPts val="0"/>
              </a:spcAft>
              <a:buFont typeface="Symbol"/>
              <a:buChar char="·"/>
            </a:pPr>
            <a:r>
              <a:rPr lang="en-US" dirty="0">
                <a:latin typeface="Times New Roman"/>
              </a:rPr>
              <a:t>Three-hour tests increase that accuracy to 90 times out of 100.</a:t>
            </a:r>
          </a:p>
          <a:p>
            <a:pPr marL="289984" indent="-241653">
              <a:spcBef>
                <a:spcPts val="0"/>
              </a:spcBef>
              <a:spcAft>
                <a:spcPts val="0"/>
              </a:spcAft>
              <a:buFont typeface="Symbol"/>
              <a:buChar char="·"/>
            </a:pPr>
            <a:r>
              <a:rPr lang="en-US" dirty="0">
                <a:latin typeface="Times New Roman"/>
              </a:rPr>
              <a:t>WAP currently recommends metering for at least 2 hours.</a:t>
            </a:r>
          </a:p>
          <a:p>
            <a:endParaRPr lang="en-US" dirty="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Defrost cycles during metering can significantly affect the accuracy of results.</a:t>
            </a:r>
          </a:p>
          <a:p>
            <a:pPr marL="289984" indent="-241653">
              <a:spcBef>
                <a:spcPts val="0"/>
              </a:spcBef>
              <a:spcAft>
                <a:spcPts val="0"/>
              </a:spcAft>
              <a:buFont typeface="Symbol"/>
              <a:buChar char="·"/>
            </a:pPr>
            <a:r>
              <a:rPr lang="en-US" dirty="0">
                <a:latin typeface="Times New Roman"/>
              </a:rPr>
              <a:t>Demand of 380 watts or more usually indicates the defrost heaters are on.</a:t>
            </a:r>
          </a:p>
          <a:p>
            <a:pPr marL="289984" indent="-241653">
              <a:spcBef>
                <a:spcPts val="0"/>
              </a:spcBef>
              <a:spcAft>
                <a:spcPts val="0"/>
              </a:spcAft>
              <a:buFont typeface="Symbol"/>
              <a:buChar char="·"/>
            </a:pPr>
            <a:r>
              <a:rPr lang="en-US" dirty="0">
                <a:latin typeface="Times New Roman"/>
              </a:rPr>
              <a:t>If there is no defrost cycle during metering, add 8% to the metering results to account for the annual additional energy use due to the defrost cycle.</a:t>
            </a:r>
          </a:p>
          <a:p>
            <a:pPr eaLnBrk="1" hangingPunct="1">
              <a:spcBef>
                <a:spcPct val="0"/>
              </a:spcBef>
            </a:pPr>
            <a:endParaRPr lang="en-US" dirty="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latin typeface="Times New Roman"/>
              </a:rPr>
              <a:t>To prepare for metering the refrigerator, advance the defrost timer through the defrost cycle. Metering should begin at the start of a “fresh” cycle with no risk of the defrost kicking in during the metering period.</a:t>
            </a:r>
          </a:p>
          <a:p>
            <a:r>
              <a:rPr lang="en-US" dirty="0">
                <a:latin typeface="Times New Roman"/>
              </a:rPr>
              <a:t>The </a:t>
            </a:r>
            <a:r>
              <a:rPr lang="en-US" b="1" i="1" dirty="0">
                <a:latin typeface="Times New Roman"/>
              </a:rPr>
              <a:t>Refrigerator Info Toolkit </a:t>
            </a:r>
            <a:r>
              <a:rPr lang="en-US" dirty="0">
                <a:latin typeface="Times New Roman"/>
              </a:rPr>
              <a:t>on</a:t>
            </a:r>
            <a:r>
              <a:rPr lang="en-US" b="1" i="1" dirty="0">
                <a:latin typeface="Times New Roman"/>
              </a:rPr>
              <a:t> </a:t>
            </a:r>
            <a:r>
              <a:rPr lang="en-US" dirty="0">
                <a:solidFill>
                  <a:srgbClr val="0000FF"/>
                </a:solidFill>
                <a:latin typeface="Times New Roman"/>
                <a:hlinkClick r:id="rId3"/>
              </a:rPr>
              <a:t>www.waptac.org and on the curriculum CD contains all of this information.</a:t>
            </a:r>
          </a:p>
          <a:p>
            <a:pPr eaLnBrk="1" hangingPunct="1">
              <a:spcBef>
                <a:spcPct val="0"/>
              </a:spcBef>
            </a:pPr>
            <a:endParaRPr lang="en-US" dirty="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latin typeface="Times New Roman"/>
              </a:rPr>
              <a:t>These are the common places to look for the defrost timer:</a:t>
            </a:r>
          </a:p>
          <a:p>
            <a:pPr marL="289984" indent="-241653">
              <a:spcBef>
                <a:spcPts val="0"/>
              </a:spcBef>
              <a:spcAft>
                <a:spcPts val="0"/>
              </a:spcAft>
              <a:buFont typeface="Symbol"/>
              <a:buChar char="·"/>
            </a:pPr>
            <a:r>
              <a:rPr lang="en-US" dirty="0">
                <a:latin typeface="Times New Roman"/>
              </a:rPr>
              <a:t>Behind the kickplate (most common).</a:t>
            </a:r>
          </a:p>
          <a:p>
            <a:pPr marL="289984" indent="-241653">
              <a:spcBef>
                <a:spcPts val="0"/>
              </a:spcBef>
              <a:spcAft>
                <a:spcPts val="0"/>
              </a:spcAft>
              <a:buFont typeface="Symbol"/>
              <a:buChar char="·"/>
            </a:pPr>
            <a:r>
              <a:rPr lang="en-US" dirty="0">
                <a:latin typeface="Times New Roman"/>
              </a:rPr>
              <a:t>Behind the lighting panel.</a:t>
            </a:r>
          </a:p>
          <a:p>
            <a:pPr marL="289984" indent="-241653">
              <a:spcBef>
                <a:spcPts val="0"/>
              </a:spcBef>
              <a:spcAft>
                <a:spcPts val="0"/>
              </a:spcAft>
              <a:buFont typeface="Symbol"/>
              <a:buChar char="·"/>
            </a:pPr>
            <a:r>
              <a:rPr lang="en-US" dirty="0">
                <a:latin typeface="Times New Roman"/>
              </a:rPr>
              <a:t>Inside the freezer of certain bottom-freezer models.</a:t>
            </a:r>
          </a:p>
          <a:p>
            <a:pPr marL="289984" indent="-241653">
              <a:spcBef>
                <a:spcPts val="0"/>
              </a:spcBef>
              <a:spcAft>
                <a:spcPts val="0"/>
              </a:spcAft>
              <a:buFont typeface="Symbol"/>
              <a:buChar char="·"/>
            </a:pPr>
            <a:r>
              <a:rPr lang="en-US" dirty="0">
                <a:latin typeface="Times New Roman"/>
              </a:rPr>
              <a:t>On the rear of the refrigerator in a removable mounting box (less common).</a:t>
            </a:r>
          </a:p>
          <a:p>
            <a:r>
              <a:rPr lang="en-US" dirty="0">
                <a:latin typeface="Times New Roman"/>
              </a:rPr>
              <a:t>This is also included in the toolkit. </a:t>
            </a:r>
          </a:p>
          <a:p>
            <a:pPr eaLnBrk="1" hangingPunct="1">
              <a:spcBef>
                <a:spcPct val="0"/>
              </a:spcBef>
              <a:buFontTx/>
              <a:buChar char="•"/>
            </a:pPr>
            <a:endParaRPr lang="en-US" dirty="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Use a broad-tipped screwdriver to advance past the defrost cycle for metering purposes.</a:t>
            </a:r>
          </a:p>
          <a:p>
            <a:pPr marL="289984" indent="-241653">
              <a:spcBef>
                <a:spcPts val="0"/>
              </a:spcBef>
              <a:spcAft>
                <a:spcPts val="0"/>
              </a:spcAft>
              <a:buFont typeface="Symbol"/>
              <a:buChar char="·"/>
            </a:pPr>
            <a:r>
              <a:rPr lang="en-US" dirty="0">
                <a:latin typeface="Times New Roman"/>
              </a:rPr>
              <a:t>Some timers have a defrost cycle every 180 degrees. In others, it’s every 360 degrees.</a:t>
            </a:r>
          </a:p>
          <a:p>
            <a:pPr marL="289984" indent="-241653">
              <a:spcBef>
                <a:spcPts val="0"/>
              </a:spcBef>
              <a:spcAft>
                <a:spcPts val="0"/>
              </a:spcAft>
              <a:buFont typeface="Symbol"/>
              <a:buChar char="·"/>
            </a:pPr>
            <a:r>
              <a:rPr lang="en-US" dirty="0">
                <a:latin typeface="Times New Roman"/>
              </a:rPr>
              <a:t>Remember to add 8% to metered results to account for regular defrost cycles.</a:t>
            </a:r>
          </a:p>
          <a:p>
            <a:pPr marL="289984" indent="-241653">
              <a:buFontTx/>
              <a:buChar char="•"/>
            </a:pPr>
            <a:endParaRPr lang="en-US" dirty="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After metering, the auditor must apply corrections to account for temperature variations. If the unit is metered on an uncommonly hot day, it appears to use much more energy annually than it actually does.</a:t>
            </a:r>
          </a:p>
          <a:p>
            <a:pPr marL="289984" indent="-241653">
              <a:spcBef>
                <a:spcPts val="0"/>
              </a:spcBef>
              <a:spcAft>
                <a:spcPts val="0"/>
              </a:spcAft>
              <a:buFont typeface="Symbol"/>
              <a:buChar char="·"/>
            </a:pPr>
            <a:r>
              <a:rPr lang="en-US" dirty="0">
                <a:latin typeface="Times New Roman"/>
              </a:rPr>
              <a:t>The Delta T between the inside of the refrigerator and the ambient air affects efficiency: 2.25% to 2.5% per °F.</a:t>
            </a:r>
          </a:p>
          <a:p>
            <a:pPr marL="289984" indent="-241653">
              <a:spcBef>
                <a:spcPts val="0"/>
              </a:spcBef>
              <a:spcAft>
                <a:spcPts val="0"/>
              </a:spcAft>
              <a:buFont typeface="Symbol"/>
              <a:buChar char="·"/>
            </a:pPr>
            <a:r>
              <a:rPr lang="en-US" dirty="0">
                <a:latin typeface="Times New Roman"/>
              </a:rPr>
              <a:t>To calculate the correction factor, multiply the temperature difference by 2.5%. </a:t>
            </a:r>
          </a:p>
          <a:p>
            <a:pPr marL="289984" indent="-241653">
              <a:spcBef>
                <a:spcPts val="0"/>
              </a:spcBef>
              <a:spcAft>
                <a:spcPts val="0"/>
              </a:spcAft>
              <a:buFont typeface="Symbol"/>
              <a:buChar char="·"/>
            </a:pPr>
            <a:r>
              <a:rPr lang="en-US" dirty="0">
                <a:latin typeface="Times New Roman"/>
              </a:rPr>
              <a:t>If the kitchen is cooler than normal during metering, add the correction. If warmer, subtract. For example, if the kitchen is normally 72°F, but the temperature is 66°F during metering:</a:t>
            </a:r>
          </a:p>
          <a:p>
            <a:pPr lvl="1" indent="-241653">
              <a:spcBef>
                <a:spcPts val="0"/>
              </a:spcBef>
              <a:spcAft>
                <a:spcPts val="0"/>
              </a:spcAft>
              <a:buFont typeface="Courier New"/>
              <a:buChar char="o"/>
            </a:pPr>
            <a:r>
              <a:rPr lang="en-US" dirty="0">
                <a:latin typeface="Times New Roman"/>
              </a:rPr>
              <a:t>1+ (2.5% x (72°F - 66°F)) = 1+ (0.025 x 6) = 1.15</a:t>
            </a:r>
          </a:p>
          <a:p>
            <a:pPr marL="289984"/>
            <a:r>
              <a:rPr lang="en-US" i="1" dirty="0">
                <a:solidFill>
                  <a:srgbClr val="808080"/>
                </a:solidFill>
                <a:latin typeface="Times New Roman"/>
              </a:rPr>
              <a:t>Click to highlight the resulting correction factor: 1.15</a:t>
            </a:r>
          </a:p>
          <a:p>
            <a:pPr marL="289984" indent="-241653">
              <a:buFont typeface="Symbol"/>
              <a:buChar char="·"/>
            </a:pPr>
            <a:r>
              <a:rPr lang="en-US" dirty="0">
                <a:latin typeface="Times New Roman"/>
              </a:rPr>
              <a:t>Multiply the metered annual usage by 1.15 to get a more accurate picture of energy consumption, since the house is typically warmer than when metering occurred.</a:t>
            </a:r>
          </a:p>
          <a:p>
            <a:endParaRPr lang="en-US" dirty="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Here is the complete calculation converting meter reading to annual estimated usage. In this calculation, we assume that interior temperatures were typical during metering, so there is no temperature adjustment:</a:t>
            </a:r>
          </a:p>
          <a:p>
            <a:pPr marL="289984"/>
            <a:r>
              <a:rPr lang="en-US" i="1" dirty="0">
                <a:solidFill>
                  <a:srgbClr val="808080"/>
                </a:solidFill>
                <a:latin typeface="Times New Roman"/>
              </a:rPr>
              <a:t>Walk through the calculation. Divide metered usage by the duration of metering, in minutes, and then multiply by 60 to get hourly usage. Multiply that by 8,760 hours a year to get annual usage. Divide this number by 0.882 since the crew asks client not to open the refrigerator during metering, but normally the refrigerator would be opened and closed occasionally, resulting in higher energy use.</a:t>
            </a:r>
            <a:r>
              <a:rPr lang="en-US" i="1" baseline="30000" dirty="0">
                <a:solidFill>
                  <a:srgbClr val="808080"/>
                </a:solidFill>
                <a:latin typeface="Times New Roman"/>
              </a:rPr>
              <a:t>2</a:t>
            </a:r>
          </a:p>
          <a:p>
            <a:pPr marL="289984"/>
            <a:endParaRPr lang="en-US" i="1" baseline="30000" dirty="0">
              <a:solidFill>
                <a:srgbClr val="808080"/>
              </a:solidFill>
              <a:latin typeface="Times New Roman"/>
            </a:endParaRPr>
          </a:p>
          <a:p>
            <a:pPr marL="289984"/>
            <a:endParaRPr lang="en-US" i="1" baseline="30000" dirty="0">
              <a:solidFill>
                <a:srgbClr val="808080"/>
              </a:solidFill>
              <a:latin typeface="Times New Roman"/>
            </a:endParaRPr>
          </a:p>
          <a:p>
            <a:pPr marL="289984"/>
            <a:endParaRPr lang="en-US" i="1" baseline="30000" dirty="0">
              <a:solidFill>
                <a:srgbClr val="808080"/>
              </a:solidFill>
              <a:latin typeface="Times New Roman"/>
            </a:endParaRPr>
          </a:p>
          <a:p>
            <a:pPr marL="289984"/>
            <a:endParaRPr lang="en-US" i="1" baseline="30000" dirty="0">
              <a:solidFill>
                <a:srgbClr val="808080"/>
              </a:solidFill>
              <a:latin typeface="Arial"/>
            </a:endParaRPr>
          </a:p>
          <a:p>
            <a:pPr marL="0" lvl="1"/>
            <a:r>
              <a:rPr lang="en-US" dirty="0"/>
              <a:t> </a:t>
            </a:r>
            <a:r>
              <a:rPr lang="en-US" sz="1100" baseline="30000" dirty="0"/>
              <a:t>2</a:t>
            </a:r>
            <a:r>
              <a:rPr lang="en-US" sz="1100" dirty="0"/>
              <a:t>Correction factor thanks to John Proctor, PE, Proctor Engineering Group.</a:t>
            </a:r>
          </a:p>
          <a:p>
            <a:endParaRPr lang="en-US" b="1" u="sng" dirty="0">
              <a:latin typeface="Arial"/>
            </a:endParaRPr>
          </a:p>
          <a:p>
            <a:endParaRPr lang="en-US" dirty="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Graph: Percent of Total Energy End Use of Income Eligible Households.</a:t>
            </a:r>
          </a:p>
          <a:p>
            <a:r>
              <a:rPr lang="en-US" dirty="0">
                <a:latin typeface="Times New Roman"/>
              </a:rPr>
              <a:t>Space heating and cooling make up 39% of the energy use in weatherization-eligible homes. That means 61% of the total energy use is base load and can be reduced by modifying or replacing existing appliances to increase efficiency. </a:t>
            </a:r>
          </a:p>
          <a:p>
            <a:endParaRPr lang="en-US" dirty="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It is not always possible to meter the refrigerator.</a:t>
            </a:r>
          </a:p>
          <a:p>
            <a:pPr marL="289984" lvl="1" indent="-241653">
              <a:spcBef>
                <a:spcPts val="0"/>
              </a:spcBef>
              <a:spcAft>
                <a:spcPts val="0"/>
              </a:spcAft>
              <a:buFont typeface="Symbol"/>
              <a:buChar char="·"/>
            </a:pPr>
            <a:r>
              <a:rPr lang="en-US" dirty="0">
                <a:latin typeface="Times New Roman"/>
              </a:rPr>
              <a:t>Sometimes you can’t move the fridge without damaging the floor.</a:t>
            </a:r>
          </a:p>
          <a:p>
            <a:pPr marL="289984" indent="-241653">
              <a:spcBef>
                <a:spcPts val="0"/>
              </a:spcBef>
              <a:spcAft>
                <a:spcPts val="0"/>
              </a:spcAft>
              <a:buFont typeface="Symbol"/>
              <a:buChar char="·"/>
            </a:pPr>
            <a:r>
              <a:rPr lang="en-US" dirty="0">
                <a:latin typeface="Times New Roman"/>
              </a:rPr>
              <a:t>It may be difficult to access the fridge due to cabinets, furniture, stove, etc.</a:t>
            </a:r>
          </a:p>
          <a:p>
            <a:pPr marL="289984" indent="-241653">
              <a:spcBef>
                <a:spcPts val="0"/>
              </a:spcBef>
              <a:spcAft>
                <a:spcPts val="0"/>
              </a:spcAft>
              <a:buFont typeface="Symbol"/>
              <a:buChar char="·"/>
            </a:pPr>
            <a:r>
              <a:rPr lang="en-US" dirty="0">
                <a:latin typeface="Times New Roman"/>
              </a:rPr>
              <a:t>The receptacle is suspect, i.e., it won’t plug into the metering device or appears unsafe. </a:t>
            </a:r>
          </a:p>
          <a:p>
            <a:r>
              <a:rPr lang="en-US" dirty="0">
                <a:latin typeface="Times New Roman"/>
              </a:rPr>
              <a:t>When metering is not possible, use the AHAM database for energy use of existing refrigerators.</a:t>
            </a:r>
          </a:p>
          <a:p>
            <a:r>
              <a:rPr lang="en-US" dirty="0">
                <a:latin typeface="Times New Roman"/>
              </a:rPr>
              <a:t>If the refrigerator cannot be found in the database, use the chart from Appendix B of the Refrigerator Info Toolkit to translate model and serial numbers to date of manufacture. Generally speaking, if the refrigerator was made in 2003 or later, it will not qualify for replacement.</a:t>
            </a:r>
          </a:p>
          <a:p>
            <a:endParaRPr lang="en-US" b="1" u="sng" dirty="0">
              <a:latin typeface="Arial"/>
            </a:endParaRPr>
          </a:p>
          <a:p>
            <a:endParaRPr lang="en-US" dirty="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When relying on the database, adjust for the decline in performance over time.</a:t>
            </a:r>
          </a:p>
          <a:p>
            <a:pPr marL="289984" indent="-241653">
              <a:spcBef>
                <a:spcPts val="0"/>
              </a:spcBef>
              <a:spcAft>
                <a:spcPts val="0"/>
              </a:spcAft>
              <a:buFont typeface="Symbol"/>
              <a:buChar char="·"/>
            </a:pPr>
            <a:r>
              <a:rPr lang="en-US" dirty="0">
                <a:latin typeface="Times New Roman"/>
              </a:rPr>
              <a:t>Refrigerator efficiency degrades between 1% and 2% per year of operation.</a:t>
            </a:r>
          </a:p>
          <a:p>
            <a:pPr marL="289984" indent="-241653">
              <a:spcBef>
                <a:spcPts val="0"/>
              </a:spcBef>
              <a:spcAft>
                <a:spcPts val="0"/>
              </a:spcAft>
              <a:buFont typeface="Symbol"/>
              <a:buChar char="·"/>
            </a:pPr>
            <a:r>
              <a:rPr lang="en-US" dirty="0">
                <a:latin typeface="Times New Roman"/>
              </a:rPr>
              <a:t>The approved computerized audit tools accounts for this in the audit.</a:t>
            </a:r>
          </a:p>
          <a:p>
            <a:pPr marL="289984" indent="-241653">
              <a:spcBef>
                <a:spcPts val="0"/>
              </a:spcBef>
              <a:spcAft>
                <a:spcPts val="0"/>
              </a:spcAft>
              <a:buFont typeface="Symbol"/>
              <a:buChar char="·"/>
            </a:pPr>
            <a:r>
              <a:rPr lang="en-US" dirty="0">
                <a:latin typeface="Times New Roman"/>
              </a:rPr>
              <a:t>When using the database instead of metering, correct for the age of the appliance.</a:t>
            </a:r>
          </a:p>
          <a:p>
            <a:pPr marL="289984" indent="-241653"/>
            <a:endParaRPr lang="en-US" dirty="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latin typeface="Times New Roman"/>
              </a:rPr>
              <a:t>Chart: Energy use of a 15-cubic-foot Maytag refrigerator.</a:t>
            </a:r>
            <a:r>
              <a:rPr lang="en-US" baseline="30000" dirty="0">
                <a:latin typeface="Times New Roman"/>
              </a:rPr>
              <a:t>3</a:t>
            </a:r>
          </a:p>
          <a:p>
            <a:r>
              <a:rPr lang="en-US" dirty="0">
                <a:latin typeface="Times New Roman"/>
              </a:rPr>
              <a:t>Some refrigerators may not qualify for replacement in the WAP, but changing the settings can result in noticeable energy savings for the client.</a:t>
            </a:r>
          </a:p>
          <a:p>
            <a:r>
              <a:rPr lang="en-US" dirty="0">
                <a:latin typeface="Times New Roman"/>
              </a:rPr>
              <a:t>In a hot climate with an ambient temperature of 90</a:t>
            </a:r>
            <a:r>
              <a:rPr lang="en-US" dirty="0">
                <a:latin typeface="Times New Roman"/>
                <a:sym typeface="Symbol"/>
              </a:rPr>
              <a:t>F, changing the fresh food compartment setting from 36.4F to 43.9F (-9.1F up to 12.4F for the freezer) will save the client over 200 kWh/year.</a:t>
            </a:r>
          </a:p>
          <a:p>
            <a:endParaRPr lang="en-US" dirty="0">
              <a:ea typeface="ＭＳ Ｐゴシック" charset="-128"/>
            </a:endParaRPr>
          </a:p>
          <a:p>
            <a:endParaRPr lang="en-US" dirty="0">
              <a:ea typeface="ＭＳ Ｐゴシック" charset="-128"/>
            </a:endParaRPr>
          </a:p>
          <a:p>
            <a:r>
              <a:rPr lang="en-US" baseline="30000" dirty="0">
                <a:ea typeface="ＭＳ Ｐゴシック" charset="-128"/>
              </a:rPr>
              <a:t>3</a:t>
            </a:r>
            <a:r>
              <a:rPr lang="en-US" dirty="0"/>
              <a:t> </a:t>
            </a:r>
            <a:r>
              <a:rPr lang="en-US" sz="1100" dirty="0"/>
              <a:t>Larry Kinney, E Source, Boulder, CO, 2001. </a:t>
            </a:r>
            <a:endParaRPr lang="en-US" sz="1100" baseline="30000" dirty="0">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Replacement refrigerators must comply with UL 250. This label reflects compliance with federal regulations.</a:t>
            </a:r>
          </a:p>
          <a:p>
            <a:pPr marL="289984" indent="-241653">
              <a:spcBef>
                <a:spcPts val="0"/>
              </a:spcBef>
              <a:spcAft>
                <a:spcPts val="0"/>
              </a:spcAft>
              <a:buFont typeface="Symbol"/>
              <a:buChar char="·"/>
            </a:pPr>
            <a:r>
              <a:rPr lang="en-US" dirty="0">
                <a:latin typeface="Times New Roman"/>
              </a:rPr>
              <a:t>Dispose of old units according to the Clean Air Act of 1990, section 608, as amended by 40 CFR 82, 5/14/93. </a:t>
            </a:r>
          </a:p>
          <a:p>
            <a:pPr lvl="1" indent="-241653">
              <a:spcBef>
                <a:spcPts val="0"/>
              </a:spcBef>
              <a:spcAft>
                <a:spcPts val="0"/>
              </a:spcAft>
              <a:buFont typeface="Courier New"/>
              <a:buChar char="o"/>
            </a:pPr>
            <a:r>
              <a:rPr lang="en-US" dirty="0">
                <a:latin typeface="Times New Roman"/>
              </a:rPr>
              <a:t>The old unit may not remain at the client’s home or go to another home. The purpose of replacing inefficient refrigerators is to get them off the grid. Decommissioning is necessary to ensure that the WAP doesn’t inadvertently create a black market in second-hand refrigerators.</a:t>
            </a:r>
          </a:p>
          <a:p>
            <a:pPr marL="289984" indent="-241653">
              <a:spcBef>
                <a:spcPts val="0"/>
              </a:spcBef>
              <a:spcAft>
                <a:spcPts val="0"/>
              </a:spcAft>
              <a:buFont typeface="Symbol"/>
              <a:buChar char="·"/>
            </a:pPr>
            <a:r>
              <a:rPr lang="en-US" dirty="0">
                <a:latin typeface="Times New Roman"/>
              </a:rPr>
              <a:t>The cost of disposal, if any, should be reflected in the SIR calculation.</a:t>
            </a:r>
          </a:p>
          <a:p>
            <a:pPr marL="289984" indent="-241653"/>
            <a:endParaRPr lang="en-US" dirty="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Table of estimated energy savings from cleaning a refrigerator coil</a:t>
            </a:r>
          </a:p>
          <a:p>
            <a:pPr marL="289984" indent="-241653">
              <a:spcBef>
                <a:spcPts val="0"/>
              </a:spcBef>
              <a:spcAft>
                <a:spcPts val="0"/>
              </a:spcAft>
              <a:buFont typeface="Symbol"/>
              <a:buChar char="·"/>
            </a:pPr>
            <a:r>
              <a:rPr lang="en-US" dirty="0">
                <a:latin typeface="Times New Roman"/>
              </a:rPr>
              <a:t>Even if replacement is not an option, some savings are possible. </a:t>
            </a:r>
          </a:p>
          <a:p>
            <a:pPr marL="289984" indent="-241653">
              <a:spcBef>
                <a:spcPts val="0"/>
              </a:spcBef>
              <a:spcAft>
                <a:spcPts val="0"/>
              </a:spcAft>
              <a:buFont typeface="Symbol"/>
              <a:buChar char="·"/>
            </a:pPr>
            <a:r>
              <a:rPr lang="en-US" dirty="0">
                <a:latin typeface="Times New Roman"/>
              </a:rPr>
              <a:t>The refrigerator will function more efficiently if the coil is clean and has a few inches of air space around it (i.e., it’s not pushed right up to the wall).</a:t>
            </a:r>
          </a:p>
          <a:p>
            <a:pPr marL="289984" indent="-241653">
              <a:spcBef>
                <a:spcPts val="0"/>
              </a:spcBef>
              <a:spcAft>
                <a:spcPts val="0"/>
              </a:spcAft>
              <a:buFont typeface="Symbol"/>
              <a:buChar char="·"/>
            </a:pPr>
            <a:r>
              <a:rPr lang="en-US" dirty="0">
                <a:latin typeface="Times New Roman"/>
              </a:rPr>
              <a:t>If the coil has never been cleaned, doing so could save up to 200 kWh/yr!</a:t>
            </a:r>
          </a:p>
          <a:p>
            <a:pPr lvl="1" indent="-241653">
              <a:spcBef>
                <a:spcPts val="0"/>
              </a:spcBef>
              <a:spcAft>
                <a:spcPts val="0"/>
              </a:spcAft>
              <a:buFont typeface="Courier New"/>
              <a:buChar char="o"/>
            </a:pPr>
            <a:r>
              <a:rPr lang="en-US" dirty="0">
                <a:latin typeface="Times New Roman"/>
              </a:rPr>
              <a:t>Clean coils with the long, flat attachment on a vacuum cleaner and/or a long brush, similar to a bottlebrush.</a:t>
            </a:r>
          </a:p>
          <a:p>
            <a:pPr marL="483306" indent="-241653">
              <a:spcBef>
                <a:spcPts val="0"/>
              </a:spcBef>
              <a:spcAft>
                <a:spcPts val="0"/>
              </a:spcAft>
              <a:buFont typeface="Courier New"/>
              <a:buChar char="o"/>
            </a:pPr>
            <a:r>
              <a:rPr lang="en-US" dirty="0">
                <a:latin typeface="Times New Roman"/>
              </a:rPr>
              <a:t>Turn the refrigerator off before cleaning the coils. If it is built-in, turn off the circuit at the breaker.</a:t>
            </a:r>
          </a:p>
          <a:p>
            <a:pPr marL="289984" indent="-241653"/>
            <a:endParaRPr lang="en-US" dirty="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Assess the condition of the appliance.</a:t>
            </a:r>
          </a:p>
          <a:p>
            <a:pPr marL="289984" indent="-241653">
              <a:spcBef>
                <a:spcPts val="0"/>
              </a:spcBef>
              <a:spcAft>
                <a:spcPts val="0"/>
              </a:spcAft>
              <a:buFont typeface="Symbol"/>
              <a:buChar char="·"/>
            </a:pPr>
            <a:r>
              <a:rPr lang="en-US" dirty="0">
                <a:latin typeface="Times New Roman"/>
              </a:rPr>
              <a:t>Test the draft of gas water heaters. (For more detail, refer to the Combustion Appliance section of this curriculum)</a:t>
            </a:r>
          </a:p>
          <a:p>
            <a:pPr marL="289984" indent="-241653">
              <a:spcBef>
                <a:spcPts val="0"/>
              </a:spcBef>
              <a:spcAft>
                <a:spcPts val="0"/>
              </a:spcAft>
              <a:buFont typeface="Symbol"/>
              <a:buChar char="·"/>
            </a:pPr>
            <a:r>
              <a:rPr lang="en-US" dirty="0">
                <a:latin typeface="Times New Roman"/>
              </a:rPr>
              <a:t>Adjust the set temperature and insulate the tank and the first 6 feet of pipes if the tank is in good working order.</a:t>
            </a:r>
          </a:p>
          <a:p>
            <a:pPr marL="289984" indent="-241653">
              <a:spcBef>
                <a:spcPts val="0"/>
              </a:spcBef>
              <a:spcAft>
                <a:spcPts val="0"/>
              </a:spcAft>
              <a:buFont typeface="Symbol"/>
              <a:buChar char="·"/>
            </a:pPr>
            <a:r>
              <a:rPr lang="en-US" dirty="0">
                <a:latin typeface="Times New Roman"/>
              </a:rPr>
              <a:t>Replace the unit if needed.</a:t>
            </a:r>
          </a:p>
          <a:p>
            <a:pPr marL="289984" indent="-241653"/>
            <a:endParaRPr lang="en-US" dirty="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Assess the condition of the water heater to determine if a replacement might be necessary as a health and safety measure. Is the tank:</a:t>
            </a:r>
          </a:p>
          <a:p>
            <a:pPr marL="289984" indent="-241653">
              <a:spcBef>
                <a:spcPts val="0"/>
              </a:spcBef>
              <a:spcAft>
                <a:spcPts val="0"/>
              </a:spcAft>
              <a:buFont typeface="Symbol"/>
              <a:buChar char="·"/>
            </a:pPr>
            <a:r>
              <a:rPr lang="en-US" dirty="0">
                <a:latin typeface="Times New Roman"/>
              </a:rPr>
              <a:t>Damaged? </a:t>
            </a:r>
          </a:p>
          <a:p>
            <a:pPr marL="289984" indent="-241653">
              <a:spcBef>
                <a:spcPts val="0"/>
              </a:spcBef>
              <a:spcAft>
                <a:spcPts val="0"/>
              </a:spcAft>
              <a:buFont typeface="Symbol"/>
              <a:buChar char="·"/>
            </a:pPr>
            <a:r>
              <a:rPr lang="en-US" dirty="0">
                <a:latin typeface="Times New Roman"/>
              </a:rPr>
              <a:t>Rusty or corroded?</a:t>
            </a:r>
          </a:p>
          <a:p>
            <a:pPr marL="289984" indent="-241653">
              <a:spcBef>
                <a:spcPts val="0"/>
              </a:spcBef>
              <a:spcAft>
                <a:spcPts val="0"/>
              </a:spcAft>
              <a:buFont typeface="Symbol"/>
              <a:buChar char="·"/>
            </a:pPr>
            <a:r>
              <a:rPr lang="en-US" dirty="0">
                <a:latin typeface="Times New Roman"/>
              </a:rPr>
              <a:t>Leaking?</a:t>
            </a:r>
          </a:p>
          <a:p>
            <a:endParaRPr lang="en-US" dirty="0">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Many clients have the temperature set as high as 140</a:t>
            </a:r>
            <a:r>
              <a:rPr lang="en-US" dirty="0">
                <a:latin typeface="Times New Roman"/>
                <a:sym typeface="Symbol"/>
              </a:rPr>
              <a:t>F, though 120F is adequate for most homes. The lower temperature saves energy and prevents scalding. </a:t>
            </a:r>
          </a:p>
          <a:p>
            <a:pPr marL="289984" indent="-241653">
              <a:spcBef>
                <a:spcPts val="0"/>
              </a:spcBef>
              <a:spcAft>
                <a:spcPts val="0"/>
              </a:spcAft>
              <a:buFont typeface="Symbol"/>
              <a:buChar char="·"/>
            </a:pPr>
            <a:r>
              <a:rPr lang="en-US" dirty="0">
                <a:latin typeface="Times New Roman"/>
              </a:rPr>
              <a:t>Mark the original position of the dial. The labeling around the dial can be off, so it’s important to mark a reference point before changing anything.</a:t>
            </a:r>
          </a:p>
          <a:p>
            <a:pPr marL="289984" indent="-241653">
              <a:spcBef>
                <a:spcPts val="0"/>
              </a:spcBef>
              <a:spcAft>
                <a:spcPts val="0"/>
              </a:spcAft>
              <a:buFont typeface="Symbol"/>
              <a:buChar char="·"/>
            </a:pPr>
            <a:r>
              <a:rPr lang="en-US" dirty="0">
                <a:latin typeface="Times New Roman"/>
              </a:rPr>
              <a:t>Verify the water temperature. Run water from the hot tap closest to the water heater to measure.</a:t>
            </a:r>
          </a:p>
          <a:p>
            <a:pPr marL="289984" indent="-241653">
              <a:spcBef>
                <a:spcPts val="0"/>
              </a:spcBef>
              <a:spcAft>
                <a:spcPts val="0"/>
              </a:spcAft>
              <a:buFont typeface="Symbol"/>
              <a:buChar char="·"/>
            </a:pPr>
            <a:r>
              <a:rPr lang="en-US" dirty="0">
                <a:latin typeface="Times New Roman"/>
              </a:rPr>
              <a:t>Set back to 120</a:t>
            </a:r>
            <a:r>
              <a:rPr lang="en-US" dirty="0">
                <a:latin typeface="Times New Roman"/>
                <a:sym typeface="Symbol"/>
              </a:rPr>
              <a:t>F.</a:t>
            </a:r>
          </a:p>
          <a:p>
            <a:pPr marL="289984" indent="-241653">
              <a:spcBef>
                <a:spcPts val="0"/>
              </a:spcBef>
              <a:spcAft>
                <a:spcPts val="0"/>
              </a:spcAft>
              <a:buFont typeface="Symbol"/>
              <a:buChar char="·"/>
            </a:pPr>
            <a:r>
              <a:rPr lang="en-US" dirty="0">
                <a:latin typeface="Times New Roman"/>
              </a:rPr>
              <a:t>Adjust as needed.</a:t>
            </a:r>
          </a:p>
          <a:p>
            <a:pPr marL="289984" indent="-241653"/>
            <a:endParaRPr lang="en-US" b="1" u="sng" dirty="0">
              <a:latin typeface="Arial"/>
            </a:endParaRPr>
          </a:p>
          <a:p>
            <a:endParaRPr lang="en-US" dirty="0">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If the existing hot water heater is using 4,500 kWh/yr, setting the temperature back from 140</a:t>
            </a:r>
            <a:r>
              <a:rPr lang="en-US" dirty="0">
                <a:latin typeface="Times New Roman"/>
                <a:sym typeface="Symbol"/>
              </a:rPr>
              <a:t>F to 120F can save 343 kWh/yr, or almost $40 at $0.11/kWh.</a:t>
            </a:r>
          </a:p>
          <a:p>
            <a:endParaRPr lang="en-US" dirty="0">
              <a:ea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Specify that elbows should be insulated correctly, with insulating sleeves cut at a 45-degree angle to cover the joint.</a:t>
            </a:r>
          </a:p>
          <a:p>
            <a:pPr marL="289984" indent="-241653">
              <a:spcBef>
                <a:spcPts val="0"/>
              </a:spcBef>
              <a:spcAft>
                <a:spcPts val="0"/>
              </a:spcAft>
              <a:buFont typeface="Symbol"/>
              <a:buChar char="·"/>
            </a:pPr>
            <a:r>
              <a:rPr lang="en-US" dirty="0">
                <a:latin typeface="Times New Roman"/>
              </a:rPr>
              <a:t>On gas water heaters, pipe insulation can present a fire hazard if installed too close to the burner.</a:t>
            </a:r>
          </a:p>
          <a:p>
            <a:pPr>
              <a:buFontTx/>
              <a:buChar char="•"/>
            </a:pPr>
            <a:endParaRPr lang="en-US" dirty="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About half of the electricity used by households with electric heat is for base loads.</a:t>
            </a:r>
          </a:p>
          <a:p>
            <a:pPr marL="289984" indent="-241653">
              <a:spcBef>
                <a:spcPts val="0"/>
              </a:spcBef>
              <a:spcAft>
                <a:spcPts val="0"/>
              </a:spcAft>
              <a:buFont typeface="Symbol"/>
              <a:buChar char="·"/>
            </a:pPr>
            <a:r>
              <a:rPr lang="en-US" dirty="0">
                <a:latin typeface="Times New Roman"/>
              </a:rPr>
              <a:t>Many houses heated with fossil fuel have higher annual electric bills than gas or oil bills.</a:t>
            </a:r>
          </a:p>
          <a:p>
            <a:endParaRPr lang="en-US" dirty="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Replacement can be based on:</a:t>
            </a:r>
          </a:p>
          <a:p>
            <a:pPr marL="289984" indent="-241653">
              <a:spcBef>
                <a:spcPts val="0"/>
              </a:spcBef>
              <a:spcAft>
                <a:spcPts val="0"/>
              </a:spcAft>
              <a:buFont typeface="Symbol"/>
              <a:buChar char="·"/>
            </a:pPr>
            <a:r>
              <a:rPr lang="en-US" dirty="0">
                <a:latin typeface="Times New Roman"/>
              </a:rPr>
              <a:t>Audit results.</a:t>
            </a:r>
          </a:p>
          <a:p>
            <a:pPr marL="289984" indent="-241653">
              <a:spcBef>
                <a:spcPts val="0"/>
              </a:spcBef>
              <a:spcAft>
                <a:spcPts val="0"/>
              </a:spcAft>
              <a:buFont typeface="Symbol"/>
              <a:buChar char="·"/>
            </a:pPr>
            <a:r>
              <a:rPr lang="en-US" dirty="0">
                <a:latin typeface="Times New Roman"/>
              </a:rPr>
              <a:t>Water Heater Info Toolkit on WAPTAC.</a:t>
            </a:r>
          </a:p>
          <a:p>
            <a:pPr marL="289984" indent="-241653">
              <a:spcBef>
                <a:spcPts val="0"/>
              </a:spcBef>
              <a:spcAft>
                <a:spcPts val="0"/>
              </a:spcAft>
              <a:buFont typeface="Symbol"/>
              <a:buChar char="·"/>
            </a:pPr>
            <a:r>
              <a:rPr lang="en-US" dirty="0">
                <a:latin typeface="Times New Roman"/>
              </a:rPr>
              <a:t>Health and safety concerns.</a:t>
            </a:r>
          </a:p>
          <a:p>
            <a:r>
              <a:rPr lang="en-US" dirty="0">
                <a:latin typeface="Times New Roman"/>
              </a:rPr>
              <a:t>Replace an existing water heater in eligible households with:</a:t>
            </a:r>
          </a:p>
          <a:p>
            <a:pPr marL="289984" indent="-241653">
              <a:spcBef>
                <a:spcPts val="0"/>
              </a:spcBef>
              <a:spcAft>
                <a:spcPts val="0"/>
              </a:spcAft>
              <a:buFont typeface="Symbol"/>
              <a:buChar char="·"/>
            </a:pPr>
            <a:r>
              <a:rPr lang="en-US" dirty="0">
                <a:latin typeface="Times New Roman"/>
              </a:rPr>
              <a:t>Standard tank water heater.</a:t>
            </a:r>
          </a:p>
          <a:p>
            <a:pPr marL="289984" indent="-241653">
              <a:spcBef>
                <a:spcPts val="0"/>
              </a:spcBef>
              <a:spcAft>
                <a:spcPts val="0"/>
              </a:spcAft>
              <a:buFont typeface="Symbol"/>
              <a:buChar char="·"/>
            </a:pPr>
            <a:r>
              <a:rPr lang="en-US" dirty="0">
                <a:latin typeface="Times New Roman"/>
              </a:rPr>
              <a:t>Whole home </a:t>
            </a:r>
            <a:r>
              <a:rPr lang="en-US" b="1" i="1" dirty="0">
                <a:latin typeface="Times New Roman"/>
              </a:rPr>
              <a:t>tankless water heater.</a:t>
            </a:r>
          </a:p>
          <a:p>
            <a:pPr marL="289984" indent="-241653">
              <a:spcBef>
                <a:spcPts val="0"/>
              </a:spcBef>
              <a:spcAft>
                <a:spcPts val="0"/>
              </a:spcAft>
              <a:buFont typeface="Symbol"/>
              <a:buChar char="·"/>
            </a:pPr>
            <a:r>
              <a:rPr lang="en-US" b="1" i="1" dirty="0">
                <a:latin typeface="Times New Roman"/>
              </a:rPr>
              <a:t>Heat pump water heater.</a:t>
            </a:r>
          </a:p>
          <a:p>
            <a:pPr marL="289984" indent="-241653">
              <a:spcBef>
                <a:spcPts val="0"/>
              </a:spcBef>
              <a:spcAft>
                <a:spcPts val="0"/>
              </a:spcAft>
              <a:buFont typeface="Symbol"/>
              <a:buChar char="·"/>
            </a:pPr>
            <a:r>
              <a:rPr lang="en-US" b="1" i="1" dirty="0">
                <a:latin typeface="Times New Roman"/>
              </a:rPr>
              <a:t>Solar water heater.</a:t>
            </a:r>
            <a:endParaRPr lang="en-US" b="1" i="1" u="sng" dirty="0">
              <a:latin typeface="Times New Roman"/>
            </a:endParaRPr>
          </a:p>
          <a:p>
            <a:endParaRPr lang="en-US" dirty="0">
              <a:ea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Chart shows typical hot water use by end use in the home.</a:t>
            </a:r>
          </a:p>
          <a:p>
            <a:pPr marL="289984" indent="-241653">
              <a:buFont typeface="Symbol"/>
              <a:buChar char="·"/>
            </a:pPr>
            <a:r>
              <a:rPr lang="en-US" dirty="0">
                <a:latin typeface="Times New Roman"/>
              </a:rPr>
              <a:t>Cut down on hot water use by repairing leaks and installing low-flow fixtures.</a:t>
            </a:r>
          </a:p>
          <a:p>
            <a:endParaRPr lang="en-US" dirty="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Repairing a hot water tap leaking 2 drops/minute can save almost $16/yr based on $0.11/kWh. </a:t>
            </a:r>
          </a:p>
          <a:p>
            <a:pPr marL="289984" indent="-241653">
              <a:spcBef>
                <a:spcPts val="0"/>
              </a:spcBef>
              <a:spcAft>
                <a:spcPts val="0"/>
              </a:spcAft>
              <a:buFont typeface="Symbol"/>
              <a:buChar char="·"/>
            </a:pPr>
            <a:r>
              <a:rPr lang="en-US" dirty="0">
                <a:latin typeface="Times New Roman"/>
              </a:rPr>
              <a:t>Repairing larger leaks save substantially more. Repairing a hot water leak dripping at the rate of 1 drop/second will save over $300/year based on the same energy prices.</a:t>
            </a:r>
          </a:p>
          <a:p>
            <a:pPr>
              <a:buFontTx/>
              <a:buChar char="•"/>
            </a:pPr>
            <a:endParaRPr lang="en-US" dirty="0">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Reduce hot water consumption:</a:t>
            </a:r>
          </a:p>
          <a:p>
            <a:pPr marL="289984" indent="-241653">
              <a:spcBef>
                <a:spcPts val="0"/>
              </a:spcBef>
              <a:spcAft>
                <a:spcPts val="0"/>
              </a:spcAft>
              <a:buFont typeface="Symbol"/>
              <a:buChar char="·"/>
            </a:pPr>
            <a:r>
              <a:rPr lang="en-US" dirty="0">
                <a:latin typeface="Times New Roman"/>
              </a:rPr>
              <a:t>Showers: Replace showerheads that have a flow ≥ 3 gpm with low-flow showerheads.</a:t>
            </a:r>
          </a:p>
          <a:p>
            <a:pPr marL="289984" indent="-241653">
              <a:spcBef>
                <a:spcPts val="0"/>
              </a:spcBef>
              <a:spcAft>
                <a:spcPts val="0"/>
              </a:spcAft>
              <a:buFont typeface="Symbol"/>
              <a:buChar char="·"/>
            </a:pPr>
            <a:r>
              <a:rPr lang="en-US" dirty="0">
                <a:latin typeface="Times New Roman"/>
              </a:rPr>
              <a:t>Lavatory faucets: Install faucet aerators if none exist.</a:t>
            </a:r>
          </a:p>
          <a:p>
            <a:pPr marL="289984" indent="-241653">
              <a:spcBef>
                <a:spcPts val="0"/>
              </a:spcBef>
              <a:spcAft>
                <a:spcPts val="0"/>
              </a:spcAft>
              <a:buFont typeface="Symbol"/>
              <a:buChar char="·"/>
            </a:pPr>
            <a:r>
              <a:rPr lang="en-US" dirty="0">
                <a:latin typeface="Times New Roman"/>
              </a:rPr>
              <a:t>Kitchen faucets: Install faucet aerators if none exist.</a:t>
            </a:r>
          </a:p>
          <a:p>
            <a:endParaRPr lang="en-US" dirty="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Remove dryer vent restrictions.</a:t>
            </a:r>
          </a:p>
          <a:p>
            <a:pPr marL="289984" indent="-241653">
              <a:spcBef>
                <a:spcPts val="0"/>
              </a:spcBef>
              <a:spcAft>
                <a:spcPts val="0"/>
              </a:spcAft>
              <a:buFont typeface="Symbol"/>
              <a:buChar char="·"/>
            </a:pPr>
            <a:r>
              <a:rPr lang="en-US" dirty="0">
                <a:latin typeface="Times New Roman"/>
              </a:rPr>
              <a:t>When dryers must force air through constricted spaces, they must work harder and it takes longer to dry a load of clothes. </a:t>
            </a:r>
          </a:p>
          <a:p>
            <a:pPr marL="289984" indent="-241653">
              <a:spcBef>
                <a:spcPts val="0"/>
              </a:spcBef>
              <a:spcAft>
                <a:spcPts val="0"/>
              </a:spcAft>
              <a:buFont typeface="Symbol"/>
              <a:buChar char="·"/>
            </a:pPr>
            <a:r>
              <a:rPr lang="en-US" dirty="0">
                <a:latin typeface="Times New Roman"/>
              </a:rPr>
              <a:t>Creating a smooth, open pathway for dryer exhaust can save up to $50/year through improved dryer performance.</a:t>
            </a:r>
          </a:p>
          <a:p>
            <a:pPr marL="289984"/>
            <a:r>
              <a:rPr lang="en-US" i="1" dirty="0">
                <a:solidFill>
                  <a:srgbClr val="808080"/>
                </a:solidFill>
                <a:latin typeface="Times New Roman"/>
              </a:rPr>
              <a:t>Refer to the Dryer Vent section of the Installer Intermediate curriculum for more details on dryer exhaust protocols.</a:t>
            </a:r>
          </a:p>
          <a:p>
            <a:endParaRPr lang="en-US" dirty="0">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Base load refers to all non-seasonal energy use within the home.</a:t>
            </a:r>
          </a:p>
          <a:p>
            <a:pPr marL="289984" indent="-241653">
              <a:spcBef>
                <a:spcPts val="0"/>
              </a:spcBef>
              <a:spcAft>
                <a:spcPts val="0"/>
              </a:spcAft>
              <a:buFont typeface="Symbol"/>
              <a:buChar char="·"/>
            </a:pPr>
            <a:r>
              <a:rPr lang="en-US" dirty="0">
                <a:latin typeface="Times New Roman"/>
              </a:rPr>
              <a:t>About half of home energy use is for base load requirements.</a:t>
            </a:r>
          </a:p>
          <a:p>
            <a:pPr marL="289984" indent="-241653">
              <a:spcBef>
                <a:spcPts val="0"/>
              </a:spcBef>
              <a:spcAft>
                <a:spcPts val="0"/>
              </a:spcAft>
              <a:buFont typeface="Symbol"/>
              <a:buChar char="·"/>
            </a:pPr>
            <a:r>
              <a:rPr lang="en-US" dirty="0">
                <a:latin typeface="Times New Roman"/>
              </a:rPr>
              <a:t>A utility bill assessment helps the auditor determine base load usage and the related savings potential.</a:t>
            </a:r>
          </a:p>
          <a:p>
            <a:pPr marL="289984" indent="-241653">
              <a:spcBef>
                <a:spcPts val="0"/>
              </a:spcBef>
              <a:spcAft>
                <a:spcPts val="0"/>
              </a:spcAft>
              <a:buFont typeface="Symbol"/>
              <a:buChar char="·"/>
            </a:pPr>
            <a:r>
              <a:rPr lang="en-US" dirty="0">
                <a:latin typeface="Times New Roman"/>
              </a:rPr>
              <a:t>Typical measures include lighting retrofits, refrigerator replacement, hot water heater modification or replacement, and reduction of hot water use.</a:t>
            </a:r>
          </a:p>
          <a:p>
            <a:pPr marL="289984" indent="-241653"/>
            <a:endParaRPr lang="en-US" dirty="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a:latin typeface="Times New Roman"/>
              </a:rPr>
              <a:t>Consumption analysis</a:t>
            </a:r>
            <a:r>
              <a:rPr lang="en-US" dirty="0">
                <a:latin typeface="Times New Roman"/>
              </a:rPr>
              <a:t> includes three steps:</a:t>
            </a:r>
          </a:p>
          <a:p>
            <a:pPr marL="241653" indent="-241653">
              <a:spcBef>
                <a:spcPts val="0"/>
              </a:spcBef>
              <a:spcAft>
                <a:spcPts val="0"/>
              </a:spcAft>
              <a:buFont typeface="+mj-lt"/>
              <a:buAutoNum type="arabicPeriod"/>
            </a:pPr>
            <a:r>
              <a:rPr lang="en-US" dirty="0">
                <a:latin typeface="Times New Roman"/>
              </a:rPr>
              <a:t>Bill analysis – How much energy is going to base load uses?</a:t>
            </a:r>
          </a:p>
          <a:p>
            <a:pPr marL="241653" indent="-241653">
              <a:spcBef>
                <a:spcPts val="0"/>
              </a:spcBef>
              <a:spcAft>
                <a:spcPts val="0"/>
              </a:spcAft>
              <a:buFont typeface="+mj-lt"/>
              <a:buAutoNum type="arabicPeriod"/>
            </a:pPr>
            <a:r>
              <a:rPr lang="en-US" dirty="0">
                <a:latin typeface="Times New Roman"/>
              </a:rPr>
              <a:t>Site survey – What are the main base loads?</a:t>
            </a:r>
          </a:p>
          <a:p>
            <a:pPr marL="241653" indent="-241653">
              <a:spcBef>
                <a:spcPts val="0"/>
              </a:spcBef>
              <a:spcAft>
                <a:spcPts val="0"/>
              </a:spcAft>
              <a:buFont typeface="+mj-lt"/>
              <a:buAutoNum type="arabicPeriod"/>
            </a:pPr>
            <a:r>
              <a:rPr lang="en-US" dirty="0">
                <a:latin typeface="Times New Roman"/>
              </a:rPr>
              <a:t>Reconciliation of the two – Do the utility bills make sense in light of the site survey?</a:t>
            </a:r>
          </a:p>
          <a:p>
            <a:endParaRPr lang="en-US" dirty="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marL="241653" indent="-241653">
              <a:spcBef>
                <a:spcPts val="0"/>
              </a:spcBef>
              <a:spcAft>
                <a:spcPts val="0"/>
              </a:spcAft>
              <a:buFont typeface="+mj-lt"/>
              <a:buAutoNum type="arabicPeriod"/>
            </a:pPr>
            <a:r>
              <a:rPr lang="en-US" dirty="0">
                <a:latin typeface="Times New Roman"/>
              </a:rPr>
              <a:t>Review the previous 12 months of the client’s energy bills. This reveals seasonal loads associated with heating and cooling.</a:t>
            </a:r>
          </a:p>
          <a:p>
            <a:pPr marL="241653" indent="-241653">
              <a:spcBef>
                <a:spcPts val="0"/>
              </a:spcBef>
              <a:spcAft>
                <a:spcPts val="0"/>
              </a:spcAft>
              <a:buFont typeface="+mj-lt"/>
              <a:buAutoNum type="arabicPeriod"/>
            </a:pPr>
            <a:r>
              <a:rPr lang="en-US" dirty="0">
                <a:latin typeface="Times New Roman"/>
              </a:rPr>
              <a:t>Average the three lowest months, which are those with little-to-no heating or cooling costs. These months provide a picture of the total base load of the home. Averaging the three months together helps to account for vacations when the home was empty or high-use weeks that are out of the ordinary.</a:t>
            </a:r>
          </a:p>
          <a:p>
            <a:pPr marL="241653" indent="-241653">
              <a:spcBef>
                <a:spcPts val="0"/>
              </a:spcBef>
              <a:spcAft>
                <a:spcPts val="0"/>
              </a:spcAft>
              <a:buFont typeface="+mj-lt"/>
              <a:buAutoNum type="arabicPeriod"/>
            </a:pPr>
            <a:r>
              <a:rPr lang="en-US" dirty="0">
                <a:latin typeface="Times New Roman"/>
              </a:rPr>
              <a:t>Multiply by 12 to estimate annual base load usage.</a:t>
            </a:r>
          </a:p>
          <a:p>
            <a:pPr marL="241653" indent="-241653">
              <a:buFont typeface="+mj-lt"/>
              <a:buAutoNum type="arabicPeriod"/>
            </a:pPr>
            <a:endParaRPr lang="en-US" dirty="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289984" indent="-241653">
              <a:spcBef>
                <a:spcPts val="0"/>
              </a:spcBef>
              <a:spcAft>
                <a:spcPts val="0"/>
              </a:spcAft>
              <a:buFont typeface="Symbol"/>
              <a:buChar char="·"/>
            </a:pPr>
            <a:r>
              <a:rPr lang="en-US" dirty="0">
                <a:latin typeface="Times New Roman"/>
              </a:rPr>
              <a:t>Account for typical consumption.</a:t>
            </a:r>
          </a:p>
          <a:p>
            <a:pPr lvl="1" indent="-241653">
              <a:spcBef>
                <a:spcPts val="0"/>
              </a:spcBef>
              <a:spcAft>
                <a:spcPts val="0"/>
              </a:spcAft>
              <a:buFont typeface="Courier New"/>
              <a:buChar char="o"/>
            </a:pPr>
            <a:r>
              <a:rPr lang="en-US" dirty="0">
                <a:latin typeface="Times New Roman"/>
              </a:rPr>
              <a:t>Where does all the juice go?</a:t>
            </a:r>
          </a:p>
          <a:p>
            <a:pPr marL="289984" indent="-241653">
              <a:spcBef>
                <a:spcPts val="0"/>
              </a:spcBef>
              <a:spcAft>
                <a:spcPts val="0"/>
              </a:spcAft>
              <a:buFont typeface="Symbol"/>
              <a:buChar char="·"/>
            </a:pPr>
            <a:r>
              <a:rPr lang="en-US" dirty="0">
                <a:latin typeface="Times New Roman"/>
              </a:rPr>
              <a:t>Build a consumption table based on client interviews and known and guesstimated wattages.</a:t>
            </a:r>
          </a:p>
          <a:p>
            <a:pPr marL="289984" indent="-241653">
              <a:spcBef>
                <a:spcPts val="0"/>
              </a:spcBef>
              <a:spcAft>
                <a:spcPts val="0"/>
              </a:spcAft>
              <a:buFont typeface="Symbol"/>
              <a:buChar char="·"/>
            </a:pPr>
            <a:r>
              <a:rPr lang="en-US" dirty="0">
                <a:latin typeface="Times New Roman"/>
              </a:rPr>
              <a:t>Hint – Identify the five biggest users.</a:t>
            </a:r>
          </a:p>
          <a:p>
            <a:pPr marL="289984"/>
            <a:r>
              <a:rPr lang="en-US" i="1" dirty="0">
                <a:solidFill>
                  <a:srgbClr val="808080"/>
                </a:solidFill>
                <a:latin typeface="Times New Roman"/>
              </a:rPr>
              <a:t>Ask trainees what they think are typically the five biggest users. </a:t>
            </a:r>
          </a:p>
          <a:p>
            <a:pPr marL="289984"/>
            <a:r>
              <a:rPr lang="en-US" i="1" dirty="0">
                <a:solidFill>
                  <a:srgbClr val="808080"/>
                </a:solidFill>
                <a:latin typeface="Times New Roman"/>
              </a:rPr>
              <a:t>They are lighting, hot water heaters, refrigerators, clothes driers, and various electronics (especially flat-screened TVs). </a:t>
            </a:r>
            <a:endParaRPr lang="en-US" i="1" dirty="0">
              <a:solidFill>
                <a:srgbClr val="808080"/>
              </a:solidFill>
              <a:latin typeface="Arial"/>
            </a:endParaRPr>
          </a:p>
          <a:p>
            <a:endParaRPr lang="en-US" b="1" u="sng" dirty="0">
              <a:latin typeface="Arial"/>
            </a:endParaRPr>
          </a:p>
          <a:p>
            <a:endParaRPr lang="en-US" dirty="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a:rPr>
              <a:t>After analyzing consumption, the question becomes whether the WAP can lower base load energy use for this home.</a:t>
            </a:r>
          </a:p>
          <a:p>
            <a:pPr marL="289984" indent="-241653">
              <a:spcBef>
                <a:spcPts val="0"/>
              </a:spcBef>
              <a:spcAft>
                <a:spcPts val="0"/>
              </a:spcAft>
              <a:buFont typeface="Symbol"/>
              <a:buChar char="·"/>
            </a:pPr>
            <a:r>
              <a:rPr lang="en-US" dirty="0">
                <a:latin typeface="Times New Roman"/>
              </a:rPr>
              <a:t>Are there existing loads whose consumption can be reduced by:</a:t>
            </a:r>
          </a:p>
          <a:p>
            <a:pPr lvl="1" indent="-241653">
              <a:spcBef>
                <a:spcPts val="0"/>
              </a:spcBef>
              <a:spcAft>
                <a:spcPts val="0"/>
              </a:spcAft>
              <a:buFont typeface="Courier New"/>
              <a:buChar char="o"/>
            </a:pPr>
            <a:r>
              <a:rPr lang="en-US" dirty="0">
                <a:latin typeface="Times New Roman"/>
              </a:rPr>
              <a:t>Repair?</a:t>
            </a:r>
          </a:p>
          <a:p>
            <a:pPr marL="483306" indent="-241653">
              <a:spcBef>
                <a:spcPts val="0"/>
              </a:spcBef>
              <a:spcAft>
                <a:spcPts val="0"/>
              </a:spcAft>
              <a:buFont typeface="Courier New"/>
              <a:buChar char="o"/>
            </a:pPr>
            <a:r>
              <a:rPr lang="en-US" dirty="0">
                <a:latin typeface="Times New Roman"/>
              </a:rPr>
              <a:t>Installation or replacement?</a:t>
            </a:r>
          </a:p>
          <a:p>
            <a:pPr marL="483306" indent="-241653">
              <a:spcBef>
                <a:spcPts val="0"/>
              </a:spcBef>
              <a:spcAft>
                <a:spcPts val="0"/>
              </a:spcAft>
              <a:buFont typeface="Courier New"/>
              <a:buChar char="o"/>
            </a:pPr>
            <a:r>
              <a:rPr lang="en-US" dirty="0">
                <a:latin typeface="Times New Roman"/>
              </a:rPr>
              <a:t>Client education?</a:t>
            </a:r>
          </a:p>
          <a:p>
            <a:pPr marL="289984" indent="-241653">
              <a:spcBef>
                <a:spcPts val="0"/>
              </a:spcBef>
              <a:spcAft>
                <a:spcPts val="0"/>
              </a:spcAft>
              <a:buFont typeface="Symbol"/>
              <a:buChar char="·"/>
            </a:pPr>
            <a:r>
              <a:rPr lang="en-US" dirty="0">
                <a:latin typeface="Times New Roman"/>
              </a:rPr>
              <a:t>Is it cost-effective? Except for health and safety measures, all measures installed with WAP money must be cost-effective.</a:t>
            </a:r>
          </a:p>
          <a:p>
            <a:pPr marL="289984" indent="-241653"/>
            <a:endParaRPr lang="en-US"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a:t>WEATHERIZATION ASSISTANCE PROGRAM</a:t>
            </a:r>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Mobile Homes Training</a:t>
            </a:r>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August 2010</a:t>
            </a:r>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a:ln>
                  <a:noFill/>
                </a:ln>
                <a:solidFill>
                  <a:srgbClr val="FFFFFF"/>
                </a:solidFill>
                <a:effectLst/>
                <a:uLnTx/>
                <a:uFillTx/>
                <a:latin typeface="+mn-lt"/>
                <a:ea typeface="+mn-ea"/>
                <a:cs typeface="Arial Narrow"/>
              </a:rPr>
              <a:t>Mobile Home Park, Shutterfly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8075" y="19050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8075" y="40767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8151991A-8CE9-410B-BB28-5F2EA1F7396E}" type="slidenum">
              <a:rPr lang="en-US"/>
              <a:pPr>
                <a:defRPr/>
              </a:pPr>
              <a:t>‹#›</a:t>
            </a:fld>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15745091-AC8B-43BB-B847-EA0FBF72E05D}" type="slidenum">
              <a:rPr lang="en-US"/>
              <a:pPr>
                <a:defRPr/>
              </a:pPr>
              <a:t>‹#›</a:t>
            </a:fld>
            <a:endParaRPr lang="en-US" dirty="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8000"/>
            <a:ext cx="5111750" cy="461662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itle 6"/>
          <p:cNvSpPr>
            <a:spLocks noGrp="1"/>
          </p:cNvSpPr>
          <p:nvPr>
            <p:ph type="title"/>
          </p:nvPr>
        </p:nvSpPr>
        <p:spPr>
          <a:xfrm>
            <a:off x="457200" y="0"/>
            <a:ext cx="53848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302062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500" y="163697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551967"/>
            <a:ext cx="3974123"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9314" y="163697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12679" y="2551967"/>
            <a:ext cx="3906469"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44500" y="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652895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12917"/>
            <a:ext cx="3974123"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2679" y="1512917"/>
            <a:ext cx="3974121"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2238" y="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177675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US" dirty="0"/>
          </a:p>
        </p:txBody>
      </p:sp>
      <p:sp>
        <p:nvSpPr>
          <p:cNvPr id="4" name="Media Placeholder 3">
            <a:extLst>
              <a:ext uri="{FF2B5EF4-FFF2-40B4-BE49-F238E27FC236}">
                <a16:creationId xmlns:a16="http://schemas.microsoft.com/office/drawing/2014/main" id="{2149EE18-35E3-4869-9964-15DA88466E13}"/>
              </a:ext>
            </a:extLst>
          </p:cNvPr>
          <p:cNvSpPr>
            <a:spLocks noGrp="1"/>
          </p:cNvSpPr>
          <p:nvPr>
            <p:ph type="media" sz="quarter" idx="10"/>
          </p:nvPr>
        </p:nvSpPr>
        <p:spPr>
          <a:xfrm>
            <a:off x="617219" y="1151570"/>
            <a:ext cx="7909560" cy="3749041"/>
          </a:xfrm>
        </p:spPr>
        <p:txBody>
          <a:bodyPr/>
          <a:lstStyle/>
          <a:p>
            <a:r>
              <a:rPr lang="en-US"/>
              <a:t>Click icon to add media</a:t>
            </a:r>
          </a:p>
        </p:txBody>
      </p:sp>
      <p:sp>
        <p:nvSpPr>
          <p:cNvPr id="6" name="Text Placeholder 5">
            <a:extLst>
              <a:ext uri="{FF2B5EF4-FFF2-40B4-BE49-F238E27FC236}">
                <a16:creationId xmlns:a16="http://schemas.microsoft.com/office/drawing/2014/main" id="{4BC79237-7790-429B-83C0-49E0D7FA57C8}"/>
              </a:ext>
            </a:extLst>
          </p:cNvPr>
          <p:cNvSpPr>
            <a:spLocks noGrp="1"/>
          </p:cNvSpPr>
          <p:nvPr>
            <p:ph type="body" sz="quarter" idx="11"/>
          </p:nvPr>
        </p:nvSpPr>
        <p:spPr>
          <a:xfrm>
            <a:off x="1217814" y="5169481"/>
            <a:ext cx="6708371" cy="257175"/>
          </a:xfrm>
        </p:spPr>
        <p:txBody>
          <a:bodyPr/>
          <a:lstStyle>
            <a:lvl1pPr>
              <a:defRPr sz="800"/>
            </a:lvl1pPr>
            <a:lvl2pPr>
              <a:defRPr sz="800"/>
            </a:lvl2pPr>
            <a:lvl3pPr>
              <a:defRPr sz="800"/>
            </a:lvl3pPr>
            <a:lvl4pPr>
              <a:defRPr sz="800"/>
            </a:lvl4pPr>
            <a:lvl5pP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283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06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67957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8209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8302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4264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8151991A-8CE9-410B-BB28-5F2EA1F7396E}" type="slidenum">
              <a:rPr lang="en-US"/>
              <a:pPr>
                <a:defRPr/>
              </a:pPr>
              <a:t>‹#›</a:t>
            </a:fld>
            <a:endParaRPr lang="en-US" dirty="0"/>
          </a:p>
        </p:txBody>
      </p:sp>
    </p:spTree>
    <p:extLst>
      <p:ext uri="{BB962C8B-B14F-4D97-AF65-F5344CB8AC3E}">
        <p14:creationId xmlns:p14="http://schemas.microsoft.com/office/powerpoint/2010/main" val="1350506011"/>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0014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4968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3340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1190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5738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15745091-AC8B-43BB-B847-EA0FBF72E05D}" type="slidenum">
              <a:rPr lang="en-US"/>
              <a:pPr>
                <a:defRPr/>
              </a:pPr>
              <a:t>‹#›</a:t>
            </a:fld>
            <a:endParaRPr lang="en-US" dirty="0"/>
          </a:p>
        </p:txBody>
      </p:sp>
    </p:spTree>
    <p:extLst>
      <p:ext uri="{BB962C8B-B14F-4D97-AF65-F5344CB8AC3E}">
        <p14:creationId xmlns:p14="http://schemas.microsoft.com/office/powerpoint/2010/main" val="3042602842"/>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1102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40477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7022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82120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3233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15352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8791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3831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0751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4487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54172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46306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82926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9877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71188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92229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7354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588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4977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0424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75235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71626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5716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5338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35597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0334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37850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84312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942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8019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3552E95-AD3A-4AAD-BE23-B34F0BA04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theme" Target="../theme/theme2.xml"/><Relationship Id="rId50" Type="http://schemas.openxmlformats.org/officeDocument/2006/relationships/image" Target="../media/image4.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image" Target="../media/image1.png"/><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57200" y="0"/>
            <a:ext cx="5384800" cy="901700"/>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6"/>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August 2010</a:t>
            </a: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274320" indent="-22860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1pPr>
      <a:lvl2pPr marL="548640" indent="-228600" algn="l" defTabSz="457200" rtl="0" eaLnBrk="1" latinLnBrk="0" hangingPunct="1">
        <a:spcBef>
          <a:spcPts val="60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A391DF8-114A-40DD-9914-5ECE3A5DCB15}"/>
              </a:ext>
            </a:extLst>
          </p:cNvPr>
          <p:cNvSpPr/>
          <p:nvPr/>
        </p:nvSpPr>
        <p:spPr>
          <a:xfrm>
            <a:off x="0" y="0"/>
            <a:ext cx="9144000" cy="927100"/>
          </a:xfrm>
          <a:prstGeom prst="rect">
            <a:avLst/>
          </a:prstGeom>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rgbClr val="FFFFFF"/>
              </a:solidFill>
              <a:ea typeface="ＭＳ Ｐゴシック" charset="-128"/>
            </a:endParaRPr>
          </a:p>
        </p:txBody>
      </p:sp>
      <p:sp>
        <p:nvSpPr>
          <p:cNvPr id="14" name="Title Placeholder 13">
            <a:extLst>
              <a:ext uri="{FF2B5EF4-FFF2-40B4-BE49-F238E27FC236}">
                <a16:creationId xmlns:a16="http://schemas.microsoft.com/office/drawing/2014/main" id="{4620872F-C228-4B16-9ECD-E7ED67033E59}"/>
              </a:ext>
            </a:extLst>
          </p:cNvPr>
          <p:cNvSpPr>
            <a:spLocks noGrp="1"/>
          </p:cNvSpPr>
          <p:nvPr>
            <p:ph type="title"/>
          </p:nvPr>
        </p:nvSpPr>
        <p:spPr>
          <a:xfrm>
            <a:off x="2115" y="-18999"/>
            <a:ext cx="5397500" cy="9017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1029" name="Text Placeholder 14">
            <a:extLst>
              <a:ext uri="{FF2B5EF4-FFF2-40B4-BE49-F238E27FC236}">
                <a16:creationId xmlns:a16="http://schemas.microsoft.com/office/drawing/2014/main" id="{ACFED8BB-D750-4247-8B4B-B95A95AE60DE}"/>
              </a:ext>
            </a:extLst>
          </p:cNvPr>
          <p:cNvSpPr>
            <a:spLocks noGrp="1"/>
          </p:cNvSpPr>
          <p:nvPr>
            <p:ph type="body" idx="1"/>
          </p:nvPr>
        </p:nvSpPr>
        <p:spPr bwMode="auto">
          <a:xfrm>
            <a:off x="417146" y="1434859"/>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33" name="Picture 18" descr="doe_logo_ppt.png">
            <a:extLst>
              <a:ext uri="{FF2B5EF4-FFF2-40B4-BE49-F238E27FC236}">
                <a16:creationId xmlns:a16="http://schemas.microsoft.com/office/drawing/2014/main" id="{122471EF-D895-4784-A265-A335A5C0E5E5}"/>
              </a:ext>
            </a:extLst>
          </p:cNvPr>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7180262" y="177863"/>
            <a:ext cx="1898723" cy="28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AFFD0F9-9BE0-4E99-95E8-151192727184}"/>
              </a:ext>
            </a:extLst>
          </p:cNvPr>
          <p:cNvPicPr>
            <a:picLocks noChangeAspect="1"/>
          </p:cNvPicPr>
          <p:nvPr/>
        </p:nvPicPr>
        <p:blipFill>
          <a:blip r:embed="rId49"/>
          <a:stretch>
            <a:fillRect/>
          </a:stretch>
        </p:blipFill>
        <p:spPr>
          <a:xfrm>
            <a:off x="7180262" y="431851"/>
            <a:ext cx="609766" cy="471182"/>
          </a:xfrm>
          <a:prstGeom prst="rect">
            <a:avLst/>
          </a:prstGeom>
          <a:ln>
            <a:noFill/>
          </a:ln>
          <a:effectLst>
            <a:softEdge rad="112500"/>
          </a:effectLst>
        </p:spPr>
      </p:pic>
      <p:pic>
        <p:nvPicPr>
          <p:cNvPr id="4" name="Picture 3">
            <a:extLst>
              <a:ext uri="{FF2B5EF4-FFF2-40B4-BE49-F238E27FC236}">
                <a16:creationId xmlns:a16="http://schemas.microsoft.com/office/drawing/2014/main" id="{D236449C-7E0C-40CC-AA0D-34FC2C6829EA}"/>
              </a:ext>
            </a:extLst>
          </p:cNvPr>
          <p:cNvPicPr>
            <a:picLocks noChangeAspect="1"/>
          </p:cNvPicPr>
          <p:nvPr/>
        </p:nvPicPr>
        <p:blipFill rotWithShape="1">
          <a:blip r:embed="rId50"/>
          <a:srcRect t="1" r="-6746" b="33284"/>
          <a:stretch/>
        </p:blipFill>
        <p:spPr>
          <a:xfrm>
            <a:off x="7899788" y="528119"/>
            <a:ext cx="1252149" cy="370408"/>
          </a:xfrm>
          <a:prstGeom prst="rect">
            <a:avLst/>
          </a:prstGeom>
          <a:ln>
            <a:noFill/>
          </a:ln>
          <a:effectLst>
            <a:softEdge rad="112500"/>
          </a:effectLst>
        </p:spPr>
      </p:pic>
      <p:sp>
        <p:nvSpPr>
          <p:cNvPr id="8" name="Text Placeholder 9">
            <a:extLst>
              <a:ext uri="{FF2B5EF4-FFF2-40B4-BE49-F238E27FC236}">
                <a16:creationId xmlns:a16="http://schemas.microsoft.com/office/drawing/2014/main" id="{C58E2B45-E535-432C-8998-B4E4ABEA1AB7}"/>
              </a:ext>
            </a:extLst>
          </p:cNvPr>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August 2010</a:t>
            </a:r>
          </a:p>
        </p:txBody>
      </p:sp>
      <p:sp>
        <p:nvSpPr>
          <p:cNvPr id="9" name="Text Placeholder 9">
            <a:extLst>
              <a:ext uri="{FF2B5EF4-FFF2-40B4-BE49-F238E27FC236}">
                <a16:creationId xmlns:a16="http://schemas.microsoft.com/office/drawing/2014/main" id="{BCC22684-437A-4D33-9781-E61FC1649633}"/>
              </a:ext>
            </a:extLst>
          </p:cNvPr>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cs typeface="Arial" charset="0"/>
              </a:rPr>
              <a:t>eere.energy.gov</a:t>
            </a:r>
          </a:p>
        </p:txBody>
      </p:sp>
    </p:spTree>
    <p:extLst>
      <p:ext uri="{BB962C8B-B14F-4D97-AF65-F5344CB8AC3E}">
        <p14:creationId xmlns:p14="http://schemas.microsoft.com/office/powerpoint/2010/main" val="176572808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 id="2147483893" r:id="rId37"/>
    <p:sldLayoutId id="2147483894" r:id="rId38"/>
    <p:sldLayoutId id="2147483895" r:id="rId39"/>
    <p:sldLayoutId id="2147483896" r:id="rId40"/>
    <p:sldLayoutId id="2147483897" r:id="rId41"/>
    <p:sldLayoutId id="2147483898" r:id="rId42"/>
    <p:sldLayoutId id="2147483899" r:id="rId43"/>
    <p:sldLayoutId id="2147483900" r:id="rId44"/>
    <p:sldLayoutId id="2147483901" r:id="rId45"/>
    <p:sldLayoutId id="2147483902" r:id="rId46"/>
  </p:sldLayoutIdLst>
  <p:txStyles>
    <p:titleStyle>
      <a:lvl1pPr algn="l" defTabSz="457200" rtl="0" eaLnBrk="1" fontAlgn="base" hangingPunct="1">
        <a:lnSpc>
          <a:spcPts val="2800"/>
        </a:lnSpc>
        <a:spcBef>
          <a:spcPct val="0"/>
        </a:spcBef>
        <a:spcAft>
          <a:spcPct val="0"/>
        </a:spcAft>
        <a:defRPr sz="2600" kern="1200" spc="100">
          <a:solidFill>
            <a:srgbClr val="FFFFFF"/>
          </a:solidFill>
          <a:latin typeface="+mj-lt"/>
          <a:ea typeface="MS PGothic" panose="020B0600070205080204" pitchFamily="34" charset="-128"/>
          <a:cs typeface="ＭＳ Ｐゴシック" charset="-128"/>
        </a:defRPr>
      </a:lvl1pPr>
      <a:lvl2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2pPr>
      <a:lvl3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3pPr>
      <a:lvl4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4pPr>
      <a:lvl5pPr algn="l" defTabSz="457200" rtl="0" eaLnBrk="1" fontAlgn="base" hangingPunct="1">
        <a:lnSpc>
          <a:spcPts val="2800"/>
        </a:lnSpc>
        <a:spcBef>
          <a:spcPct val="0"/>
        </a:spcBef>
        <a:spcAft>
          <a:spcPct val="0"/>
        </a:spcAft>
        <a:defRPr sz="2600">
          <a:solidFill>
            <a:srgbClr val="FFFFFF"/>
          </a:solidFill>
          <a:latin typeface="Arial" charset="0"/>
          <a:ea typeface="MS PGothic" panose="020B0600070205080204" pitchFamily="34" charset="-128"/>
          <a:cs typeface="ＭＳ Ｐゴシック" charset="-128"/>
        </a:defRPr>
      </a:lvl5pPr>
      <a:lvl6pPr marL="4572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273050" indent="-228600" algn="l" defTabSz="457200" rtl="0" eaLnBrk="1" fontAlgn="base" hangingPunct="1">
        <a:spcBef>
          <a:spcPts val="600"/>
        </a:spcBef>
        <a:spcAft>
          <a:spcPts val="600"/>
        </a:spcAft>
        <a:buFont typeface="Arial" panose="020B0604020202020204" pitchFamily="34" charset="0"/>
        <a:buChar char="•"/>
        <a:defRPr sz="2400" kern="1200">
          <a:solidFill>
            <a:srgbClr val="333333"/>
          </a:solidFill>
          <a:latin typeface="+mn-lt"/>
          <a:ea typeface="MS PGothic" panose="020B0600070205080204" pitchFamily="34" charset="-128"/>
          <a:cs typeface="ＭＳ Ｐゴシック" charset="-128"/>
        </a:defRPr>
      </a:lvl1pPr>
      <a:lvl2pPr marL="4572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2pPr>
      <a:lvl3pPr marL="730250" indent="-228600" algn="l" defTabSz="457200" rtl="0" eaLnBrk="1" fontAlgn="base" hangingPunct="1">
        <a:spcBef>
          <a:spcPts val="600"/>
        </a:spcBef>
        <a:spcAft>
          <a:spcPts val="600"/>
        </a:spcAft>
        <a:buFont typeface="Arial" panose="020B0604020202020204" pitchFamily="34" charset="0"/>
        <a:buChar char="•"/>
        <a:defRPr sz="2400" kern="1200">
          <a:solidFill>
            <a:srgbClr val="333333"/>
          </a:solidFill>
          <a:latin typeface="+mn-lt"/>
          <a:ea typeface="MS PGothic" panose="020B0600070205080204" pitchFamily="34" charset="-128"/>
          <a:cs typeface="+mn-cs"/>
        </a:defRPr>
      </a:lvl3pPr>
      <a:lvl4pPr marL="16002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4pPr>
      <a:lvl5pPr marL="2057400" indent="-228600" algn="l" defTabSz="457200" rtl="0" eaLnBrk="1" fontAlgn="base" hangingPunct="1">
        <a:spcBef>
          <a:spcPts val="600"/>
        </a:spcBef>
        <a:spcAft>
          <a:spcPts val="600"/>
        </a:spcAft>
        <a:buFont typeface="Arial" panose="020B0604020202020204" pitchFamily="34" charset="0"/>
        <a:buChar char="»"/>
        <a:defRPr sz="2000" kern="1200">
          <a:solidFill>
            <a:srgbClr val="333333"/>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jpe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jpe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3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3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5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5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jpeg"/><Relationship Id="rId7"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5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5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jpeg"/><Relationship Id="rId7"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5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7.png"/><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55.xml"/><Relationship Id="rId6" Type="http://schemas.openxmlformats.org/officeDocument/2006/relationships/image" Target="../media/image6.jpeg"/><Relationship Id="rId5" Type="http://schemas.openxmlformats.org/officeDocument/2006/relationships/image" Target="../media/image29.png"/><Relationship Id="rId10"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png"/><Relationship Id="rId7"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5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5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1.jpeg"/><Relationship Id="rId7"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5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5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6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6.jpeg"/><Relationship Id="rId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14.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045200" cy="1295400"/>
          </a:xfrm>
        </p:spPr>
        <p:txBody>
          <a:bodyPr>
            <a:normAutofit/>
          </a:bodyPr>
          <a:lstStyle/>
          <a:p>
            <a:pPr eaLnBrk="1" hangingPunct="1">
              <a:defRPr/>
            </a:pPr>
            <a:r>
              <a:rPr lang="en-US" sz="4000" spc="0" dirty="0">
                <a:solidFill>
                  <a:srgbClr val="11007C"/>
                </a:solidFill>
              </a:rPr>
              <a:t>Base Load Measures</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a:solidFill>
                  <a:srgbClr val="14678F"/>
                </a:solidFill>
                <a:ea typeface="ＭＳ Ｐゴシック" charset="-128"/>
              </a:rPr>
              <a:t>WEATHERIZATION ENERGY AUDITOR SINGLE FAMILY</a:t>
            </a:r>
          </a:p>
          <a:p>
            <a:pPr eaLnBrk="1" hangingPunct="1"/>
            <a:endParaRPr lang="en-US" dirty="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pic>
        <p:nvPicPr>
          <p:cNvPr id="4102" name="Picture 8" descr="Wxlogo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
        <p:nvSpPr>
          <p:cNvPr id="6" name="Footer Placeholder 1">
            <a:extLst>
              <a:ext uri="{FF2B5EF4-FFF2-40B4-BE49-F238E27FC236}">
                <a16:creationId xmlns:a16="http://schemas.microsoft.com/office/drawing/2014/main" id="{6AB86EB0-F741-468F-A3FF-9316D7CF1110}"/>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12C20E5B-DD76-4F40-B171-4A6B2ADD3677}"/>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BDC73D20-7CE5-45D8-8601-DB29394245EA}"/>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6E022267-A0F2-4581-9224-E38C91DC8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85929CB5-D8E3-4775-975F-2ED2903FF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19A21B0C-0E28-48AE-9BEE-414559EE60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41F9C8D-CAAE-4D90-84FA-E93AFE8DCF75}"/>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FDB0124C-DB83-43D6-954E-A5F6B73906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866900" y="0"/>
            <a:ext cx="5410200" cy="866322"/>
          </a:xfrm>
        </p:spPr>
        <p:txBody>
          <a:bodyPr>
            <a:normAutofit/>
          </a:bodyPr>
          <a:lstStyle/>
          <a:p>
            <a:pPr algn="ctr" eaLnBrk="1" hangingPunct="1">
              <a:defRPr/>
            </a:pPr>
            <a:r>
              <a:rPr lang="en-US" dirty="0">
                <a:solidFill>
                  <a:srgbClr val="0070C0"/>
                </a:solidFill>
              </a:rPr>
              <a:t>Bill Analysis: Example #1</a:t>
            </a:r>
          </a:p>
        </p:txBody>
      </p:sp>
      <p:graphicFrame>
        <p:nvGraphicFramePr>
          <p:cNvPr id="6" name="Group 80"/>
          <p:cNvGraphicFramePr>
            <a:graphicFrameLocks/>
          </p:cNvGraphicFramePr>
          <p:nvPr>
            <p:extLst>
              <p:ext uri="{D42A27DB-BD31-4B8C-83A1-F6EECF244321}">
                <p14:modId xmlns:p14="http://schemas.microsoft.com/office/powerpoint/2010/main" val="2382627433"/>
              </p:ext>
            </p:extLst>
          </p:nvPr>
        </p:nvGraphicFramePr>
        <p:xfrm>
          <a:off x="815882" y="1100382"/>
          <a:ext cx="7512236" cy="4657236"/>
        </p:xfrm>
        <a:graphic>
          <a:graphicData uri="http://schemas.openxmlformats.org/drawingml/2006/table">
            <a:tbl>
              <a:tblPr>
                <a:tableStyleId>{2D5ABB26-0587-4C30-8999-92F81FD0307C}</a:tableStyleId>
              </a:tblPr>
              <a:tblGrid>
                <a:gridCol w="1878059">
                  <a:extLst>
                    <a:ext uri="{9D8B030D-6E8A-4147-A177-3AD203B41FA5}">
                      <a16:colId xmlns:a16="http://schemas.microsoft.com/office/drawing/2014/main" val="20000"/>
                    </a:ext>
                  </a:extLst>
                </a:gridCol>
                <a:gridCol w="1878059">
                  <a:extLst>
                    <a:ext uri="{9D8B030D-6E8A-4147-A177-3AD203B41FA5}">
                      <a16:colId xmlns:a16="http://schemas.microsoft.com/office/drawing/2014/main" val="20001"/>
                    </a:ext>
                  </a:extLst>
                </a:gridCol>
                <a:gridCol w="1878059">
                  <a:extLst>
                    <a:ext uri="{9D8B030D-6E8A-4147-A177-3AD203B41FA5}">
                      <a16:colId xmlns:a16="http://schemas.microsoft.com/office/drawing/2014/main" val="20002"/>
                    </a:ext>
                  </a:extLst>
                </a:gridCol>
                <a:gridCol w="1878059">
                  <a:extLst>
                    <a:ext uri="{9D8B030D-6E8A-4147-A177-3AD203B41FA5}">
                      <a16:colId xmlns:a16="http://schemas.microsoft.com/office/drawing/2014/main" val="20003"/>
                    </a:ext>
                  </a:extLst>
                </a:gridCol>
              </a:tblGrid>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Date</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 of Days</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Reading</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kWh</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extLst>
                  <a:ext uri="{0D108BD9-81ED-4DB2-BD59-A6C34878D82A}">
                    <a16:rowId xmlns:a16="http://schemas.microsoft.com/office/drawing/2014/main" val="10000"/>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06248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1"/>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05217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1968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2"/>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3/9/99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03249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3143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3"/>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00106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3356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4"/>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96750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3648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5"/>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93102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2206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6"/>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11/4/98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90896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1327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7"/>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10/6/98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86569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8"/>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88993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442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9"/>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88551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0"/>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87667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522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1"/>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87155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538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2"/>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86617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3"/>
                  </a:ext>
                </a:extLst>
              </a:tr>
            </a:tbl>
          </a:graphicData>
        </a:graphic>
      </p:graphicFrame>
      <p:sp>
        <p:nvSpPr>
          <p:cNvPr id="5" name="Footer Placeholder 1">
            <a:extLst>
              <a:ext uri="{FF2B5EF4-FFF2-40B4-BE49-F238E27FC236}">
                <a16:creationId xmlns:a16="http://schemas.microsoft.com/office/drawing/2014/main" id="{C793EA7D-8809-4DB7-A018-0CD781B77449}"/>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F6FE61B3-AE02-4D77-86C1-E191E28167A7}"/>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C9325D8D-FB47-4821-86C4-0841C59F963B}"/>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E94CE1C6-6EFB-40E5-8F01-A4E7E04C0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FE22BB40-6072-4F81-B72F-477440319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8D4C4731-14F5-492D-8CFA-F3222E24F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D7D58E0-94EE-4D5D-B736-4FF7BCD6F6B0}"/>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6B95B1E0-A31F-4094-BC2B-D7CE6E87FE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1428"/>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#1</a:t>
            </a:r>
          </a:p>
        </p:txBody>
      </p:sp>
      <p:graphicFrame>
        <p:nvGraphicFramePr>
          <p:cNvPr id="8" name="Table 7"/>
          <p:cNvGraphicFramePr>
            <a:graphicFrameLocks noGrp="1"/>
          </p:cNvGraphicFramePr>
          <p:nvPr>
            <p:extLst>
              <p:ext uri="{D42A27DB-BD31-4B8C-83A1-F6EECF244321}">
                <p14:modId xmlns:p14="http://schemas.microsoft.com/office/powerpoint/2010/main" val="2093516556"/>
              </p:ext>
            </p:extLst>
          </p:nvPr>
        </p:nvGraphicFramePr>
        <p:xfrm>
          <a:off x="365125" y="990600"/>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503988" y="1003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7606504"/>
              </p:ext>
            </p:extLst>
          </p:nvPr>
        </p:nvGraphicFramePr>
        <p:xfrm>
          <a:off x="6673850" y="1150938"/>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grpSp>
        <p:nvGrpSpPr>
          <p:cNvPr id="2" name="Group 14"/>
          <p:cNvGrpSpPr>
            <a:grpSpLocks/>
          </p:cNvGrpSpPr>
          <p:nvPr/>
        </p:nvGrpSpPr>
        <p:grpSpPr bwMode="auto">
          <a:xfrm>
            <a:off x="1639888" y="1295400"/>
            <a:ext cx="6858000" cy="2540000"/>
            <a:chOff x="1731963" y="1676400"/>
            <a:chExt cx="6858737" cy="2540000"/>
          </a:xfrm>
        </p:grpSpPr>
        <p:sp>
          <p:nvSpPr>
            <p:cNvPr id="11" name="Donut 10"/>
            <p:cNvSpPr/>
            <p:nvPr/>
          </p:nvSpPr>
          <p:spPr bwMode="auto">
            <a:xfrm>
              <a:off x="1731963" y="3835400"/>
              <a:ext cx="854167" cy="38100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7" name="TextBox 13"/>
            <p:cNvSpPr txBox="1">
              <a:spLocks noChangeArrowheads="1"/>
            </p:cNvSpPr>
            <p:nvPr/>
          </p:nvSpPr>
          <p:spPr bwMode="auto">
            <a:xfrm>
              <a:off x="8020900" y="1676400"/>
              <a:ext cx="569800" cy="369332"/>
            </a:xfrm>
            <a:prstGeom prst="rect">
              <a:avLst/>
            </a:prstGeom>
            <a:noFill/>
            <a:ln w="9525">
              <a:noFill/>
              <a:miter lim="800000"/>
              <a:headEnd/>
              <a:tailEnd/>
            </a:ln>
          </p:spPr>
          <p:txBody>
            <a:bodyPr>
              <a:spAutoFit/>
            </a:bodyPr>
            <a:lstStyle/>
            <a:p>
              <a:r>
                <a:rPr lang="en-US" dirty="0">
                  <a:solidFill>
                    <a:schemeClr val="bg1"/>
                  </a:solidFill>
                </a:rPr>
                <a:t>442</a:t>
              </a:r>
            </a:p>
          </p:txBody>
        </p:sp>
      </p:grpSp>
      <p:grpSp>
        <p:nvGrpSpPr>
          <p:cNvPr id="3" name="Group 16"/>
          <p:cNvGrpSpPr>
            <a:grpSpLocks/>
          </p:cNvGrpSpPr>
          <p:nvPr/>
        </p:nvGrpSpPr>
        <p:grpSpPr bwMode="auto">
          <a:xfrm>
            <a:off x="1639888" y="1665288"/>
            <a:ext cx="6858000" cy="1611312"/>
            <a:chOff x="1731963" y="2045732"/>
            <a:chExt cx="6858737" cy="1611868"/>
          </a:xfrm>
        </p:grpSpPr>
        <p:sp>
          <p:nvSpPr>
            <p:cNvPr id="12" name="Donut 11"/>
            <p:cNvSpPr/>
            <p:nvPr/>
          </p:nvSpPr>
          <p:spPr bwMode="auto">
            <a:xfrm>
              <a:off x="1731963" y="3276469"/>
              <a:ext cx="854167" cy="381131"/>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5" name="TextBox 15"/>
            <p:cNvSpPr txBox="1">
              <a:spLocks noChangeArrowheads="1"/>
            </p:cNvSpPr>
            <p:nvPr/>
          </p:nvSpPr>
          <p:spPr bwMode="auto">
            <a:xfrm>
              <a:off x="8020900" y="2045732"/>
              <a:ext cx="569800" cy="369332"/>
            </a:xfrm>
            <a:prstGeom prst="rect">
              <a:avLst/>
            </a:prstGeom>
            <a:noFill/>
            <a:ln w="9525">
              <a:noFill/>
              <a:miter lim="800000"/>
              <a:headEnd/>
              <a:tailEnd/>
            </a:ln>
          </p:spPr>
          <p:txBody>
            <a:bodyPr wrap="none">
              <a:spAutoFit/>
            </a:bodyPr>
            <a:lstStyle/>
            <a:p>
              <a:r>
                <a:rPr lang="en-US" dirty="0">
                  <a:solidFill>
                    <a:schemeClr val="bg1"/>
                  </a:solidFill>
                </a:rPr>
                <a:t>522</a:t>
              </a:r>
            </a:p>
          </p:txBody>
        </p:sp>
      </p:grpSp>
      <p:grpSp>
        <p:nvGrpSpPr>
          <p:cNvPr id="4" name="Group 18"/>
          <p:cNvGrpSpPr>
            <a:grpSpLocks/>
          </p:cNvGrpSpPr>
          <p:nvPr/>
        </p:nvGrpSpPr>
        <p:grpSpPr bwMode="auto">
          <a:xfrm>
            <a:off x="1639888" y="2033588"/>
            <a:ext cx="6858000" cy="900112"/>
            <a:chOff x="1731963" y="2415064"/>
            <a:chExt cx="6858737" cy="899636"/>
          </a:xfrm>
        </p:grpSpPr>
        <p:sp>
          <p:nvSpPr>
            <p:cNvPr id="13" name="Donut 12"/>
            <p:cNvSpPr/>
            <p:nvPr/>
          </p:nvSpPr>
          <p:spPr bwMode="auto">
            <a:xfrm>
              <a:off x="1731963" y="2933901"/>
              <a:ext cx="854167" cy="380799"/>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3" name="TextBox 17"/>
            <p:cNvSpPr txBox="1">
              <a:spLocks noChangeArrowheads="1"/>
            </p:cNvSpPr>
            <p:nvPr/>
          </p:nvSpPr>
          <p:spPr bwMode="auto">
            <a:xfrm>
              <a:off x="8020900" y="2415064"/>
              <a:ext cx="569800" cy="369332"/>
            </a:xfrm>
            <a:prstGeom prst="rect">
              <a:avLst/>
            </a:prstGeom>
            <a:noFill/>
            <a:ln w="9525">
              <a:noFill/>
              <a:miter lim="800000"/>
              <a:headEnd/>
              <a:tailEnd/>
            </a:ln>
          </p:spPr>
          <p:txBody>
            <a:bodyPr wrap="none">
              <a:spAutoFit/>
            </a:bodyPr>
            <a:lstStyle/>
            <a:p>
              <a:r>
                <a:rPr lang="en-US" dirty="0">
                  <a:solidFill>
                    <a:schemeClr val="bg1"/>
                  </a:solidFill>
                </a:rPr>
                <a:t>538</a:t>
              </a:r>
            </a:p>
          </p:txBody>
        </p:sp>
      </p:grpSp>
      <p:sp>
        <p:nvSpPr>
          <p:cNvPr id="20" name="TextBox 19"/>
          <p:cNvSpPr txBox="1">
            <a:spLocks noChangeArrowheads="1"/>
          </p:cNvSpPr>
          <p:nvPr/>
        </p:nvSpPr>
        <p:spPr bwMode="auto">
          <a:xfrm>
            <a:off x="7688263" y="2471738"/>
            <a:ext cx="954087" cy="677862"/>
          </a:xfrm>
          <a:prstGeom prst="rect">
            <a:avLst/>
          </a:prstGeom>
          <a:noFill/>
          <a:ln w="9525">
            <a:noFill/>
            <a:miter lim="800000"/>
            <a:headEnd/>
            <a:tailEnd/>
          </a:ln>
        </p:spPr>
        <p:txBody>
          <a:bodyPr wrap="none">
            <a:spAutoFit/>
          </a:bodyPr>
          <a:lstStyle/>
          <a:p>
            <a:pPr algn="ctr"/>
            <a:r>
              <a:rPr lang="en-US" dirty="0">
                <a:solidFill>
                  <a:schemeClr val="bg1"/>
                </a:solidFill>
              </a:rPr>
              <a:t>1,502/3</a:t>
            </a:r>
          </a:p>
          <a:p>
            <a:pPr algn="ctr"/>
            <a:r>
              <a:rPr lang="en-US" sz="2000" dirty="0">
                <a:solidFill>
                  <a:schemeClr val="bg1"/>
                </a:solidFill>
              </a:rPr>
              <a:t>= 501</a:t>
            </a:r>
          </a:p>
        </p:txBody>
      </p:sp>
      <p:sp>
        <p:nvSpPr>
          <p:cNvPr id="17" name="Footer Placeholder 1">
            <a:extLst>
              <a:ext uri="{FF2B5EF4-FFF2-40B4-BE49-F238E27FC236}">
                <a16:creationId xmlns:a16="http://schemas.microsoft.com/office/drawing/2014/main" id="{DEE15623-6E6F-43F1-B0D1-8BB765532BD0}"/>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9" name="Rectangle 18">
            <a:extLst>
              <a:ext uri="{FF2B5EF4-FFF2-40B4-BE49-F238E27FC236}">
                <a16:creationId xmlns:a16="http://schemas.microsoft.com/office/drawing/2014/main" id="{97ED9B77-D8DB-473F-8E9C-8A7860BE8B8B}"/>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1" name="Slide Number Placeholder 2">
            <a:extLst>
              <a:ext uri="{FF2B5EF4-FFF2-40B4-BE49-F238E27FC236}">
                <a16:creationId xmlns:a16="http://schemas.microsoft.com/office/drawing/2014/main" id="{4745BDFF-DEDB-4DD9-AC4A-995FD826BF56}"/>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dirty="0">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B163E83C-8E8D-40C8-B63E-A58E07429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775DD4EF-0BA6-4A73-B98A-647068208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EAB34B81-6CC4-45C0-8F98-6E95F9EF7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A6B4311F-BFBB-43FD-919B-450B872542B3}"/>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black background&#10;&#10;AI-generated content may be incorrect.">
            <a:extLst>
              <a:ext uri="{FF2B5EF4-FFF2-40B4-BE49-F238E27FC236}">
                <a16:creationId xmlns:a16="http://schemas.microsoft.com/office/drawing/2014/main" id="{89D14CBC-084E-4084-928E-63874F75B4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20581"/>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#1</a:t>
            </a:r>
          </a:p>
        </p:txBody>
      </p:sp>
      <p:graphicFrame>
        <p:nvGraphicFramePr>
          <p:cNvPr id="8" name="Table 7"/>
          <p:cNvGraphicFramePr>
            <a:graphicFrameLocks noGrp="1"/>
          </p:cNvGraphicFramePr>
          <p:nvPr>
            <p:extLst>
              <p:ext uri="{D42A27DB-BD31-4B8C-83A1-F6EECF244321}">
                <p14:modId xmlns:p14="http://schemas.microsoft.com/office/powerpoint/2010/main" val="805131908"/>
              </p:ext>
            </p:extLst>
          </p:nvPr>
        </p:nvGraphicFramePr>
        <p:xfrm>
          <a:off x="367259" y="998220"/>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6,008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ea typeface="ＭＳ Ｐゴシック" pitchFamily="-109" charset="-128"/>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506122" y="101092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13414917"/>
              </p:ext>
            </p:extLst>
          </p:nvPr>
        </p:nvGraphicFramePr>
        <p:xfrm>
          <a:off x="6675984" y="1158558"/>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442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522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538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501</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sp>
        <p:nvSpPr>
          <p:cNvPr id="13" name="Donut 12"/>
          <p:cNvSpPr/>
          <p:nvPr/>
        </p:nvSpPr>
        <p:spPr bwMode="auto">
          <a:xfrm>
            <a:off x="2988222" y="5343208"/>
            <a:ext cx="854075" cy="5524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2" name="Footer Placeholder 1">
            <a:extLst>
              <a:ext uri="{FF2B5EF4-FFF2-40B4-BE49-F238E27FC236}">
                <a16:creationId xmlns:a16="http://schemas.microsoft.com/office/drawing/2014/main" id="{A5555580-EE3C-469C-B189-5A9D782ECF5B}"/>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8DF55EAB-66F7-4C40-B3A8-B9FE75AEE172}"/>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A79F04ED-A13A-4719-AB64-41DD33206F72}"/>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DDD33825-E4C0-4A62-93F2-3D7A3B1D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EA2C764E-A1FA-4168-9612-0FFEF93D5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AA8682EA-F36E-4485-8065-ABE954B4F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3E84A261-2192-4D66-BB69-0295FB880A6C}"/>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D411F7B0-76C1-4DCD-BA39-5AF37A06B4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0"/>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#1</a:t>
            </a:r>
          </a:p>
        </p:txBody>
      </p:sp>
      <p:graphicFrame>
        <p:nvGraphicFramePr>
          <p:cNvPr id="8" name="Table 7"/>
          <p:cNvGraphicFramePr>
            <a:graphicFrameLocks noGrp="1"/>
          </p:cNvGraphicFramePr>
          <p:nvPr>
            <p:extLst>
              <p:ext uri="{D42A27DB-BD31-4B8C-83A1-F6EECF244321}">
                <p14:modId xmlns:p14="http://schemas.microsoft.com/office/powerpoint/2010/main" val="3053121993"/>
              </p:ext>
            </p:extLst>
          </p:nvPr>
        </p:nvGraphicFramePr>
        <p:xfrm>
          <a:off x="374754" y="998220"/>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2,855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2,642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1,467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1,705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3,147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109" charset="-128"/>
                        </a:rPr>
                        <a:t>6,008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513617" y="101092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990995823"/>
              </p:ext>
            </p:extLst>
          </p:nvPr>
        </p:nvGraphicFramePr>
        <p:xfrm>
          <a:off x="6683479" y="1158558"/>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442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522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538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501</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sp>
        <p:nvSpPr>
          <p:cNvPr id="7" name="Footer Placeholder 1">
            <a:extLst>
              <a:ext uri="{FF2B5EF4-FFF2-40B4-BE49-F238E27FC236}">
                <a16:creationId xmlns:a16="http://schemas.microsoft.com/office/drawing/2014/main" id="{7F0275DA-F7FD-4E79-B2C5-A60C02414F5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473D3C06-4B6A-42D7-B250-214B5EB98D27}"/>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92DB8B4C-ED61-48E2-8BC4-0CB44A603A6C}"/>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2F8B1EE6-DB7B-4DB2-9500-504037501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92B73A6E-2BF2-44C4-85ED-4C028E603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1D98FF01-B59D-4FDE-A1F6-97B208EAF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72A6A3F6-4EF7-47A2-AB9F-AFB75ECA0B23}"/>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7E5DFD52-F431-4BC1-9DC8-E71A58B9D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866900" y="-952"/>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#2</a:t>
            </a:r>
          </a:p>
        </p:txBody>
      </p:sp>
      <p:graphicFrame>
        <p:nvGraphicFramePr>
          <p:cNvPr id="104528" name="Group 80"/>
          <p:cNvGraphicFramePr>
            <a:graphicFrameLocks noGrp="1"/>
          </p:cNvGraphicFramePr>
          <p:nvPr>
            <p:ph type="tbl" idx="1"/>
            <p:extLst>
              <p:ext uri="{D42A27DB-BD31-4B8C-83A1-F6EECF244321}">
                <p14:modId xmlns:p14="http://schemas.microsoft.com/office/powerpoint/2010/main" val="296066199"/>
              </p:ext>
            </p:extLst>
          </p:nvPr>
        </p:nvGraphicFramePr>
        <p:xfrm>
          <a:off x="815882" y="1100382"/>
          <a:ext cx="7512236" cy="4657236"/>
        </p:xfrm>
        <a:graphic>
          <a:graphicData uri="http://schemas.openxmlformats.org/drawingml/2006/table">
            <a:tbl>
              <a:tblPr>
                <a:tableStyleId>{2D5ABB26-0587-4C30-8999-92F81FD0307C}</a:tableStyleId>
              </a:tblPr>
              <a:tblGrid>
                <a:gridCol w="1878059">
                  <a:extLst>
                    <a:ext uri="{9D8B030D-6E8A-4147-A177-3AD203B41FA5}">
                      <a16:colId xmlns:a16="http://schemas.microsoft.com/office/drawing/2014/main" val="20000"/>
                    </a:ext>
                  </a:extLst>
                </a:gridCol>
                <a:gridCol w="1878059">
                  <a:extLst>
                    <a:ext uri="{9D8B030D-6E8A-4147-A177-3AD203B41FA5}">
                      <a16:colId xmlns:a16="http://schemas.microsoft.com/office/drawing/2014/main" val="20001"/>
                    </a:ext>
                  </a:extLst>
                </a:gridCol>
                <a:gridCol w="1878059">
                  <a:extLst>
                    <a:ext uri="{9D8B030D-6E8A-4147-A177-3AD203B41FA5}">
                      <a16:colId xmlns:a16="http://schemas.microsoft.com/office/drawing/2014/main" val="20002"/>
                    </a:ext>
                  </a:extLst>
                </a:gridCol>
                <a:gridCol w="1878059">
                  <a:extLst>
                    <a:ext uri="{9D8B030D-6E8A-4147-A177-3AD203B41FA5}">
                      <a16:colId xmlns:a16="http://schemas.microsoft.com/office/drawing/2014/main" val="20003"/>
                    </a:ext>
                  </a:extLst>
                </a:gridCol>
              </a:tblGrid>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Date</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 of Days</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Reading</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kWh</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extLst>
                  <a:ext uri="{0D108BD9-81ED-4DB2-BD59-A6C34878D82A}">
                    <a16:rowId xmlns:a16="http://schemas.microsoft.com/office/drawing/2014/main" val="10000"/>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1/29/99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65389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344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1"/>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65045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418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2"/>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11/25/98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64627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347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3"/>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10/27/98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64280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4"/>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9/28/98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63950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422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5"/>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8/27/98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63528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401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6"/>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63127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416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7"/>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62711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455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8"/>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5/29/98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62256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390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9"/>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4/29/98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61866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0"/>
                  </a:ext>
                </a:extLst>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61554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262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1"/>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61292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255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2"/>
                  </a:ext>
                </a:extLst>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1/29/98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61037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3"/>
                  </a:ext>
                </a:extLst>
              </a:tr>
            </a:tbl>
          </a:graphicData>
        </a:graphic>
      </p:graphicFrame>
      <p:sp>
        <p:nvSpPr>
          <p:cNvPr id="5" name="Footer Placeholder 1">
            <a:extLst>
              <a:ext uri="{FF2B5EF4-FFF2-40B4-BE49-F238E27FC236}">
                <a16:creationId xmlns:a16="http://schemas.microsoft.com/office/drawing/2014/main" id="{E2F37A5E-1AC0-4120-858A-A0A8D1FF6639}"/>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49C59683-3B63-4BF3-83DC-B3F6FE5BDC43}"/>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7E5591A2-E5F2-4358-91AB-9749832BD150}"/>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14</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26313387-D1B8-42E4-AE01-EAA1241E9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27BBE8D9-57EF-4249-A64E-0F1325B09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E7A98448-229C-4BBD-9FC7-F69AED954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1790846-C3DC-4148-9D1A-873A0AA3FF99}"/>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FECD1694-296D-48DE-BB20-BF0BE7AF25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3175"/>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#2</a:t>
            </a:r>
          </a:p>
        </p:txBody>
      </p:sp>
      <p:graphicFrame>
        <p:nvGraphicFramePr>
          <p:cNvPr id="8" name="Table 7"/>
          <p:cNvGraphicFramePr>
            <a:graphicFrameLocks noGrp="1"/>
          </p:cNvGraphicFramePr>
          <p:nvPr>
            <p:extLst>
              <p:ext uri="{D42A27DB-BD31-4B8C-83A1-F6EECF244321}">
                <p14:modId xmlns:p14="http://schemas.microsoft.com/office/powerpoint/2010/main" val="4255879421"/>
              </p:ext>
            </p:extLst>
          </p:nvPr>
        </p:nvGraphicFramePr>
        <p:xfrm>
          <a:off x="389744" y="998220"/>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4,352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528607" y="101092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83082968"/>
              </p:ext>
            </p:extLst>
          </p:nvPr>
        </p:nvGraphicFramePr>
        <p:xfrm>
          <a:off x="6698469" y="1158558"/>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grpSp>
        <p:nvGrpSpPr>
          <p:cNvPr id="2" name="Group 14"/>
          <p:cNvGrpSpPr>
            <a:grpSpLocks/>
          </p:cNvGrpSpPr>
          <p:nvPr/>
        </p:nvGrpSpPr>
        <p:grpSpPr bwMode="auto">
          <a:xfrm>
            <a:off x="1664507" y="1276033"/>
            <a:ext cx="6832600" cy="763587"/>
            <a:chOff x="1731963" y="1649968"/>
            <a:chExt cx="6833337" cy="763032"/>
          </a:xfrm>
        </p:grpSpPr>
        <p:sp>
          <p:nvSpPr>
            <p:cNvPr id="11" name="Donut 10"/>
            <p:cNvSpPr/>
            <p:nvPr/>
          </p:nvSpPr>
          <p:spPr bwMode="auto">
            <a:xfrm>
              <a:off x="1731963" y="2019586"/>
              <a:ext cx="854167" cy="393414"/>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21633" name="TextBox 13"/>
            <p:cNvSpPr txBox="1">
              <a:spLocks noChangeArrowheads="1"/>
            </p:cNvSpPr>
            <p:nvPr/>
          </p:nvSpPr>
          <p:spPr bwMode="auto">
            <a:xfrm>
              <a:off x="7995500" y="1649968"/>
              <a:ext cx="569800" cy="369332"/>
            </a:xfrm>
            <a:prstGeom prst="rect">
              <a:avLst/>
            </a:prstGeom>
            <a:noFill/>
            <a:ln w="9525">
              <a:noFill/>
              <a:miter lim="800000"/>
              <a:headEnd/>
              <a:tailEnd/>
            </a:ln>
          </p:spPr>
          <p:txBody>
            <a:bodyPr wrap="none">
              <a:spAutoFit/>
            </a:bodyPr>
            <a:lstStyle/>
            <a:p>
              <a:r>
                <a:rPr lang="en-US" dirty="0">
                  <a:solidFill>
                    <a:schemeClr val="bg1"/>
                  </a:solidFill>
                </a:rPr>
                <a:t>255</a:t>
              </a:r>
            </a:p>
          </p:txBody>
        </p:sp>
      </p:grpSp>
      <p:grpSp>
        <p:nvGrpSpPr>
          <p:cNvPr id="3" name="Group 16"/>
          <p:cNvGrpSpPr>
            <a:grpSpLocks/>
          </p:cNvGrpSpPr>
          <p:nvPr/>
        </p:nvGrpSpPr>
        <p:grpSpPr bwMode="auto">
          <a:xfrm>
            <a:off x="1664507" y="1669733"/>
            <a:ext cx="6832600" cy="668337"/>
            <a:chOff x="1731963" y="2043668"/>
            <a:chExt cx="6833337" cy="667782"/>
          </a:xfrm>
        </p:grpSpPr>
        <p:sp>
          <p:nvSpPr>
            <p:cNvPr id="12" name="Donut 11"/>
            <p:cNvSpPr/>
            <p:nvPr/>
          </p:nvSpPr>
          <p:spPr bwMode="auto">
            <a:xfrm>
              <a:off x="1731963" y="2318077"/>
              <a:ext cx="854167" cy="393373"/>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21631" name="TextBox 15"/>
            <p:cNvSpPr txBox="1">
              <a:spLocks noChangeArrowheads="1"/>
            </p:cNvSpPr>
            <p:nvPr/>
          </p:nvSpPr>
          <p:spPr bwMode="auto">
            <a:xfrm>
              <a:off x="7995500" y="2043668"/>
              <a:ext cx="569800" cy="369332"/>
            </a:xfrm>
            <a:prstGeom prst="rect">
              <a:avLst/>
            </a:prstGeom>
            <a:noFill/>
            <a:ln w="9525">
              <a:noFill/>
              <a:miter lim="800000"/>
              <a:headEnd/>
              <a:tailEnd/>
            </a:ln>
          </p:spPr>
          <p:txBody>
            <a:bodyPr wrap="none">
              <a:spAutoFit/>
            </a:bodyPr>
            <a:lstStyle/>
            <a:p>
              <a:r>
                <a:rPr lang="en-US" dirty="0">
                  <a:solidFill>
                    <a:schemeClr val="bg1"/>
                  </a:solidFill>
                </a:rPr>
                <a:t>262</a:t>
              </a:r>
            </a:p>
          </p:txBody>
        </p:sp>
      </p:grpSp>
      <p:grpSp>
        <p:nvGrpSpPr>
          <p:cNvPr id="4" name="Group 18"/>
          <p:cNvGrpSpPr>
            <a:grpSpLocks/>
          </p:cNvGrpSpPr>
          <p:nvPr/>
        </p:nvGrpSpPr>
        <p:grpSpPr bwMode="auto">
          <a:xfrm>
            <a:off x="1664507" y="2065020"/>
            <a:ext cx="6827837" cy="590550"/>
            <a:chOff x="1731963" y="2437884"/>
            <a:chExt cx="6827977" cy="591066"/>
          </a:xfrm>
        </p:grpSpPr>
        <p:sp>
          <p:nvSpPr>
            <p:cNvPr id="13" name="Donut 12"/>
            <p:cNvSpPr/>
            <p:nvPr/>
          </p:nvSpPr>
          <p:spPr bwMode="auto">
            <a:xfrm>
              <a:off x="1731963" y="2634906"/>
              <a:ext cx="854093" cy="394044"/>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21629" name="TextBox 17"/>
            <p:cNvSpPr txBox="1">
              <a:spLocks noChangeArrowheads="1"/>
            </p:cNvSpPr>
            <p:nvPr/>
          </p:nvSpPr>
          <p:spPr bwMode="auto">
            <a:xfrm>
              <a:off x="7990140" y="2437884"/>
              <a:ext cx="569800" cy="369332"/>
            </a:xfrm>
            <a:prstGeom prst="rect">
              <a:avLst/>
            </a:prstGeom>
            <a:noFill/>
            <a:ln w="9525">
              <a:noFill/>
              <a:miter lim="800000"/>
              <a:headEnd/>
              <a:tailEnd/>
            </a:ln>
          </p:spPr>
          <p:txBody>
            <a:bodyPr wrap="none">
              <a:spAutoFit/>
            </a:bodyPr>
            <a:lstStyle/>
            <a:p>
              <a:r>
                <a:rPr lang="en-US" dirty="0">
                  <a:solidFill>
                    <a:schemeClr val="bg1"/>
                  </a:solidFill>
                </a:rPr>
                <a:t>312</a:t>
              </a:r>
            </a:p>
          </p:txBody>
        </p:sp>
      </p:grpSp>
      <p:sp>
        <p:nvSpPr>
          <p:cNvPr id="20" name="TextBox 19"/>
          <p:cNvSpPr txBox="1">
            <a:spLocks noChangeArrowheads="1"/>
          </p:cNvSpPr>
          <p:nvPr/>
        </p:nvSpPr>
        <p:spPr bwMode="auto">
          <a:xfrm>
            <a:off x="7760507" y="2479358"/>
            <a:ext cx="833437" cy="677862"/>
          </a:xfrm>
          <a:prstGeom prst="rect">
            <a:avLst/>
          </a:prstGeom>
          <a:noFill/>
          <a:ln w="9525">
            <a:noFill/>
            <a:miter lim="800000"/>
            <a:headEnd/>
            <a:tailEnd/>
          </a:ln>
        </p:spPr>
        <p:txBody>
          <a:bodyPr wrap="none">
            <a:spAutoFit/>
          </a:bodyPr>
          <a:lstStyle/>
          <a:p>
            <a:pPr algn="ctr"/>
            <a:r>
              <a:rPr lang="en-US" dirty="0">
                <a:solidFill>
                  <a:schemeClr val="bg1"/>
                </a:solidFill>
              </a:rPr>
              <a:t>829/3</a:t>
            </a:r>
          </a:p>
          <a:p>
            <a:pPr algn="ctr"/>
            <a:r>
              <a:rPr lang="en-US" sz="2000" dirty="0">
                <a:solidFill>
                  <a:schemeClr val="bg1"/>
                </a:solidFill>
              </a:rPr>
              <a:t>= 276</a:t>
            </a:r>
          </a:p>
        </p:txBody>
      </p:sp>
      <p:sp>
        <p:nvSpPr>
          <p:cNvPr id="17" name="Footer Placeholder 1">
            <a:extLst>
              <a:ext uri="{FF2B5EF4-FFF2-40B4-BE49-F238E27FC236}">
                <a16:creationId xmlns:a16="http://schemas.microsoft.com/office/drawing/2014/main" id="{3E127191-4AD1-4E1C-A4B0-B9F94ABE187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9" name="Rectangle 18">
            <a:extLst>
              <a:ext uri="{FF2B5EF4-FFF2-40B4-BE49-F238E27FC236}">
                <a16:creationId xmlns:a16="http://schemas.microsoft.com/office/drawing/2014/main" id="{6F5A9F2A-3195-4DE0-A8D0-11058FF2B743}"/>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1" name="Slide Number Placeholder 2">
            <a:extLst>
              <a:ext uri="{FF2B5EF4-FFF2-40B4-BE49-F238E27FC236}">
                <a16:creationId xmlns:a16="http://schemas.microsoft.com/office/drawing/2014/main" id="{4ED2F83A-88A0-4977-9662-7EACB9333A6E}"/>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15</a:t>
            </a:fld>
            <a:endParaRPr lang="en-US" altLang="en-US" sz="800" b="1" dirty="0">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E166E9E9-C7B7-47ED-A91B-7FC284B4F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E3E134D0-3C28-4D28-94DC-F8564350D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CEC01A26-798C-45B7-BEC9-62D22033E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0539158B-7D13-4C04-B436-E3E0E515A390}"/>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black background&#10;&#10;AI-generated content may be incorrect.">
            <a:extLst>
              <a:ext uri="{FF2B5EF4-FFF2-40B4-BE49-F238E27FC236}">
                <a16:creationId xmlns:a16="http://schemas.microsoft.com/office/drawing/2014/main" id="{0770AB85-FB8F-4B44-833A-46BF62EA0B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21272"/>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#2</a:t>
            </a:r>
          </a:p>
        </p:txBody>
      </p:sp>
      <p:graphicFrame>
        <p:nvGraphicFramePr>
          <p:cNvPr id="8" name="Table 7"/>
          <p:cNvGraphicFramePr>
            <a:graphicFrameLocks noGrp="1"/>
          </p:cNvGraphicFramePr>
          <p:nvPr>
            <p:extLst>
              <p:ext uri="{D42A27DB-BD31-4B8C-83A1-F6EECF244321}">
                <p14:modId xmlns:p14="http://schemas.microsoft.com/office/powerpoint/2010/main" val="1186741975"/>
              </p:ext>
            </p:extLst>
          </p:nvPr>
        </p:nvGraphicFramePr>
        <p:xfrm>
          <a:off x="367259" y="998220"/>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418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4,352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3,316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ea typeface="ＭＳ Ｐゴシック" pitchFamily="-109" charset="-128"/>
                        </a:rPr>
                        <a:t>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506122" y="101092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753175033"/>
              </p:ext>
            </p:extLst>
          </p:nvPr>
        </p:nvGraphicFramePr>
        <p:xfrm>
          <a:off x="6675984" y="1158558"/>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255</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262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312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276</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sp>
        <p:nvSpPr>
          <p:cNvPr id="11" name="Donut 10"/>
          <p:cNvSpPr/>
          <p:nvPr/>
        </p:nvSpPr>
        <p:spPr bwMode="auto">
          <a:xfrm>
            <a:off x="2988222" y="5343208"/>
            <a:ext cx="854075" cy="5524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3" name="Footer Placeholder 1">
            <a:extLst>
              <a:ext uri="{FF2B5EF4-FFF2-40B4-BE49-F238E27FC236}">
                <a16:creationId xmlns:a16="http://schemas.microsoft.com/office/drawing/2014/main" id="{685ADE8D-1009-40C5-8905-9802ED9D730D}"/>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ACD2547B-C37F-433D-985A-8D1D9AD41D11}"/>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62B6AEC3-51F6-47E4-AAC3-B1D40039AC68}"/>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16</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BC48B3B9-C1FF-493C-86CA-950BE4CD8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699EA0C3-9379-4E61-8217-3B92D40AE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6AB7E3E5-3B04-46A3-8926-795C6D7C5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A2E69327-F17E-492B-B524-A678DAA824FD}"/>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DDADA726-2D9E-4AB8-A3EB-AA8473D0D0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866900" y="13562"/>
            <a:ext cx="5410200" cy="830263"/>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#3</a:t>
            </a:r>
          </a:p>
        </p:txBody>
      </p:sp>
      <p:graphicFrame>
        <p:nvGraphicFramePr>
          <p:cNvPr id="109643" name="Group 75"/>
          <p:cNvGraphicFramePr>
            <a:graphicFrameLocks noGrp="1"/>
          </p:cNvGraphicFramePr>
          <p:nvPr>
            <p:ph type="tbl" idx="1"/>
            <p:extLst>
              <p:ext uri="{D42A27DB-BD31-4B8C-83A1-F6EECF244321}">
                <p14:modId xmlns:p14="http://schemas.microsoft.com/office/powerpoint/2010/main" val="415220761"/>
              </p:ext>
            </p:extLst>
          </p:nvPr>
        </p:nvGraphicFramePr>
        <p:xfrm>
          <a:off x="990600" y="1371598"/>
          <a:ext cx="7162800" cy="4114804"/>
        </p:xfrm>
        <a:graphic>
          <a:graphicData uri="http://schemas.openxmlformats.org/drawingml/2006/table">
            <a:tbl>
              <a:tblPr>
                <a:tableStyleId>{2D5ABB26-0587-4C30-8999-92F81FD0307C}</a:tableStyleId>
              </a:tblPr>
              <a:tblGrid>
                <a:gridCol w="17907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gridCol w="1790700">
                  <a:extLst>
                    <a:ext uri="{9D8B030D-6E8A-4147-A177-3AD203B41FA5}">
                      <a16:colId xmlns:a16="http://schemas.microsoft.com/office/drawing/2014/main" val="20003"/>
                    </a:ext>
                  </a:extLst>
                </a:gridCol>
              </a:tblGrid>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Date</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 of Days</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Reading</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kWh</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extLst>
                  <a:ext uri="{0D108BD9-81ED-4DB2-BD59-A6C34878D82A}">
                    <a16:rowId xmlns:a16="http://schemas.microsoft.com/office/drawing/2014/main" val="10000"/>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2/24/00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10036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1904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1"/>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1/26/00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08132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2097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2"/>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12/27/99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06035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2341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3"/>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11/17/99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03694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1382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4"/>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10/18/99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02312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695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5"/>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9/17/99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01617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1334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6"/>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8/18/99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00283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1175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7"/>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7/21/99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99108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1314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8"/>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97794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09"/>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5/19/99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96906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752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0"/>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4/21/99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96154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1182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1"/>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3/22/99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94972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1826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extLst>
                  <a:ext uri="{0D108BD9-81ED-4DB2-BD59-A6C34878D82A}">
                    <a16:rowId xmlns:a16="http://schemas.microsoft.com/office/drawing/2014/main" val="10012"/>
                  </a:ext>
                </a:extLst>
              </a:tr>
            </a:tbl>
          </a:graphicData>
        </a:graphic>
      </p:graphicFrame>
      <p:sp>
        <p:nvSpPr>
          <p:cNvPr id="5" name="Footer Placeholder 1">
            <a:extLst>
              <a:ext uri="{FF2B5EF4-FFF2-40B4-BE49-F238E27FC236}">
                <a16:creationId xmlns:a16="http://schemas.microsoft.com/office/drawing/2014/main" id="{117C9D74-839F-4231-BD5B-D66F2E950270}"/>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1D74A9D6-491C-4453-B36F-1BCD1FD72AC9}"/>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68695494-0F2E-4B3D-AF75-B64BA8D0F917}"/>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17</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7F69F428-F613-4C15-B5C1-FD77A44AE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C419ECCE-99E5-4D13-AE3C-9E6318DC1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14C9A636-AD46-4FAE-8EC9-4E3A23470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EF803E7-65F2-419B-8D91-F5D08BECC8AA}"/>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07F6FFBE-F407-4D96-B74F-414906047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3214"/>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#3</a:t>
            </a:r>
          </a:p>
        </p:txBody>
      </p:sp>
      <p:graphicFrame>
        <p:nvGraphicFramePr>
          <p:cNvPr id="8" name="Table 7"/>
          <p:cNvGraphicFramePr>
            <a:graphicFrameLocks noGrp="1"/>
          </p:cNvGraphicFramePr>
          <p:nvPr>
            <p:extLst>
              <p:ext uri="{D42A27DB-BD31-4B8C-83A1-F6EECF244321}">
                <p14:modId xmlns:p14="http://schemas.microsoft.com/office/powerpoint/2010/main" val="2376770815"/>
              </p:ext>
            </p:extLst>
          </p:nvPr>
        </p:nvGraphicFramePr>
        <p:xfrm>
          <a:off x="370799" y="1071485"/>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2,097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1,904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1,826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888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2,341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109" charset="-128"/>
                        </a:rPr>
                        <a:t>16,870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509662" y="1084185"/>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879355024"/>
              </p:ext>
            </p:extLst>
          </p:nvPr>
        </p:nvGraphicFramePr>
        <p:xfrm>
          <a:off x="6679524" y="1231823"/>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sp>
        <p:nvSpPr>
          <p:cNvPr id="14" name="TextBox 13"/>
          <p:cNvSpPr txBox="1">
            <a:spLocks noChangeArrowheads="1"/>
          </p:cNvSpPr>
          <p:nvPr/>
        </p:nvSpPr>
        <p:spPr bwMode="auto">
          <a:xfrm>
            <a:off x="7709812" y="2552623"/>
            <a:ext cx="954087" cy="677862"/>
          </a:xfrm>
          <a:prstGeom prst="rect">
            <a:avLst/>
          </a:prstGeom>
          <a:noFill/>
          <a:ln w="9525">
            <a:noFill/>
            <a:miter lim="800000"/>
            <a:headEnd/>
            <a:tailEnd/>
          </a:ln>
        </p:spPr>
        <p:txBody>
          <a:bodyPr wrap="none">
            <a:spAutoFit/>
          </a:bodyPr>
          <a:lstStyle/>
          <a:p>
            <a:pPr algn="ctr"/>
            <a:r>
              <a:rPr lang="en-US" dirty="0">
                <a:solidFill>
                  <a:schemeClr val="bg1"/>
                </a:solidFill>
              </a:rPr>
              <a:t>2,335/3</a:t>
            </a:r>
          </a:p>
          <a:p>
            <a:pPr algn="ctr"/>
            <a:r>
              <a:rPr lang="en-US" sz="2000" dirty="0">
                <a:solidFill>
                  <a:schemeClr val="bg1"/>
                </a:solidFill>
              </a:rPr>
              <a:t>= 778</a:t>
            </a:r>
          </a:p>
        </p:txBody>
      </p:sp>
      <p:grpSp>
        <p:nvGrpSpPr>
          <p:cNvPr id="2" name="Group 17"/>
          <p:cNvGrpSpPr>
            <a:grpSpLocks/>
          </p:cNvGrpSpPr>
          <p:nvPr/>
        </p:nvGrpSpPr>
        <p:grpSpPr bwMode="auto">
          <a:xfrm>
            <a:off x="1683662" y="1333423"/>
            <a:ext cx="6807200" cy="3217862"/>
            <a:chOff x="1770063" y="1633538"/>
            <a:chExt cx="6807937" cy="3217862"/>
          </a:xfrm>
        </p:grpSpPr>
        <p:sp>
          <p:nvSpPr>
            <p:cNvPr id="24704" name="TextBox 10"/>
            <p:cNvSpPr txBox="1">
              <a:spLocks noChangeArrowheads="1"/>
            </p:cNvSpPr>
            <p:nvPr/>
          </p:nvSpPr>
          <p:spPr bwMode="auto">
            <a:xfrm>
              <a:off x="8008200" y="1633538"/>
              <a:ext cx="569800" cy="369332"/>
            </a:xfrm>
            <a:prstGeom prst="rect">
              <a:avLst/>
            </a:prstGeom>
            <a:noFill/>
            <a:ln w="9525">
              <a:noFill/>
              <a:miter lim="800000"/>
              <a:headEnd/>
              <a:tailEnd/>
            </a:ln>
          </p:spPr>
          <p:txBody>
            <a:bodyPr wrap="none">
              <a:spAutoFit/>
            </a:bodyPr>
            <a:lstStyle/>
            <a:p>
              <a:r>
                <a:rPr lang="en-US" dirty="0">
                  <a:solidFill>
                    <a:schemeClr val="bg1"/>
                  </a:solidFill>
                </a:rPr>
                <a:t>695</a:t>
              </a:r>
            </a:p>
          </p:txBody>
        </p:sp>
        <p:sp>
          <p:nvSpPr>
            <p:cNvPr id="15" name="Donut 14"/>
            <p:cNvSpPr/>
            <p:nvPr/>
          </p:nvSpPr>
          <p:spPr bwMode="auto">
            <a:xfrm>
              <a:off x="1770063" y="4470400"/>
              <a:ext cx="854167" cy="38100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grpSp>
      <p:grpSp>
        <p:nvGrpSpPr>
          <p:cNvPr id="3" name="Group 18"/>
          <p:cNvGrpSpPr>
            <a:grpSpLocks/>
          </p:cNvGrpSpPr>
          <p:nvPr/>
        </p:nvGrpSpPr>
        <p:grpSpPr bwMode="auto">
          <a:xfrm>
            <a:off x="1683662" y="1741410"/>
            <a:ext cx="6807200" cy="1268413"/>
            <a:chOff x="1770063" y="2040970"/>
            <a:chExt cx="6807937" cy="1269223"/>
          </a:xfrm>
        </p:grpSpPr>
        <p:sp>
          <p:nvSpPr>
            <p:cNvPr id="24702" name="TextBox 11"/>
            <p:cNvSpPr txBox="1">
              <a:spLocks noChangeArrowheads="1"/>
            </p:cNvSpPr>
            <p:nvPr/>
          </p:nvSpPr>
          <p:spPr bwMode="auto">
            <a:xfrm>
              <a:off x="8008200" y="2040970"/>
              <a:ext cx="569800" cy="369332"/>
            </a:xfrm>
            <a:prstGeom prst="rect">
              <a:avLst/>
            </a:prstGeom>
            <a:noFill/>
            <a:ln w="9525">
              <a:noFill/>
              <a:miter lim="800000"/>
              <a:headEnd/>
              <a:tailEnd/>
            </a:ln>
          </p:spPr>
          <p:txBody>
            <a:bodyPr wrap="none">
              <a:spAutoFit/>
            </a:bodyPr>
            <a:lstStyle/>
            <a:p>
              <a:r>
                <a:rPr lang="en-US" dirty="0">
                  <a:solidFill>
                    <a:schemeClr val="bg1"/>
                  </a:solidFill>
                </a:rPr>
                <a:t>752</a:t>
              </a:r>
            </a:p>
          </p:txBody>
        </p:sp>
        <p:sp>
          <p:nvSpPr>
            <p:cNvPr id="16" name="Donut 15"/>
            <p:cNvSpPr/>
            <p:nvPr/>
          </p:nvSpPr>
          <p:spPr bwMode="auto">
            <a:xfrm>
              <a:off x="1770063" y="2928950"/>
              <a:ext cx="854167" cy="381243"/>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grpSp>
      <p:grpSp>
        <p:nvGrpSpPr>
          <p:cNvPr id="4" name="Group 19"/>
          <p:cNvGrpSpPr>
            <a:grpSpLocks/>
          </p:cNvGrpSpPr>
          <p:nvPr/>
        </p:nvGrpSpPr>
        <p:grpSpPr bwMode="auto">
          <a:xfrm>
            <a:off x="1683662" y="2109710"/>
            <a:ext cx="6807200" cy="1209675"/>
            <a:chOff x="1770063" y="2410302"/>
            <a:chExt cx="6807937" cy="1209198"/>
          </a:xfrm>
        </p:grpSpPr>
        <p:sp>
          <p:nvSpPr>
            <p:cNvPr id="24700" name="TextBox 12"/>
            <p:cNvSpPr txBox="1">
              <a:spLocks noChangeArrowheads="1"/>
            </p:cNvSpPr>
            <p:nvPr/>
          </p:nvSpPr>
          <p:spPr bwMode="auto">
            <a:xfrm>
              <a:off x="8008200" y="2410302"/>
              <a:ext cx="569800" cy="369332"/>
            </a:xfrm>
            <a:prstGeom prst="rect">
              <a:avLst/>
            </a:prstGeom>
            <a:noFill/>
            <a:ln w="9525">
              <a:noFill/>
              <a:miter lim="800000"/>
              <a:headEnd/>
              <a:tailEnd/>
            </a:ln>
          </p:spPr>
          <p:txBody>
            <a:bodyPr wrap="none">
              <a:spAutoFit/>
            </a:bodyPr>
            <a:lstStyle/>
            <a:p>
              <a:pPr algn="ctr"/>
              <a:r>
                <a:rPr lang="en-US" dirty="0">
                  <a:solidFill>
                    <a:schemeClr val="bg1"/>
                  </a:solidFill>
                </a:rPr>
                <a:t>888</a:t>
              </a:r>
            </a:p>
          </p:txBody>
        </p:sp>
        <p:sp>
          <p:nvSpPr>
            <p:cNvPr id="17" name="Donut 16"/>
            <p:cNvSpPr/>
            <p:nvPr/>
          </p:nvSpPr>
          <p:spPr bwMode="auto">
            <a:xfrm>
              <a:off x="1770063" y="3238650"/>
              <a:ext cx="854167" cy="3808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grpSp>
      <p:sp>
        <p:nvSpPr>
          <p:cNvPr id="19" name="Footer Placeholder 1">
            <a:extLst>
              <a:ext uri="{FF2B5EF4-FFF2-40B4-BE49-F238E27FC236}">
                <a16:creationId xmlns:a16="http://schemas.microsoft.com/office/drawing/2014/main" id="{CB9E8BDD-5E55-4E00-B683-8C385A6C8C20}"/>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0" name="Rectangle 19">
            <a:extLst>
              <a:ext uri="{FF2B5EF4-FFF2-40B4-BE49-F238E27FC236}">
                <a16:creationId xmlns:a16="http://schemas.microsoft.com/office/drawing/2014/main" id="{A5B750A5-DE56-48A1-84F0-2A2F86FF5FAB}"/>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1" name="Slide Number Placeholder 2">
            <a:extLst>
              <a:ext uri="{FF2B5EF4-FFF2-40B4-BE49-F238E27FC236}">
                <a16:creationId xmlns:a16="http://schemas.microsoft.com/office/drawing/2014/main" id="{93F7939C-89A1-4EB6-8BDF-1E5413FB2D8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18</a:t>
            </a:fld>
            <a:endParaRPr lang="en-US" altLang="en-US" sz="800" b="1" dirty="0">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AFE4BE7B-C4B9-43AD-BBC7-DD33314A7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3DE272B5-05F5-4F3A-879D-88CCA8E3A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5CF68D01-6E4A-45A3-883E-042676C60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3EBC1B5B-7BF2-4D64-BC37-6341ED0E5003}"/>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black background&#10;&#10;AI-generated content may be incorrect.">
            <a:extLst>
              <a:ext uri="{FF2B5EF4-FFF2-40B4-BE49-F238E27FC236}">
                <a16:creationId xmlns:a16="http://schemas.microsoft.com/office/drawing/2014/main" id="{59B54778-F95C-4E5B-A402-786D46F401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0"/>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#3</a:t>
            </a:r>
          </a:p>
        </p:txBody>
      </p:sp>
      <p:graphicFrame>
        <p:nvGraphicFramePr>
          <p:cNvPr id="8" name="Table 7"/>
          <p:cNvGraphicFramePr>
            <a:graphicFrameLocks noGrp="1"/>
          </p:cNvGraphicFramePr>
          <p:nvPr>
            <p:extLst>
              <p:ext uri="{D42A27DB-BD31-4B8C-83A1-F6EECF244321}">
                <p14:modId xmlns:p14="http://schemas.microsoft.com/office/powerpoint/2010/main" val="2664080197"/>
              </p:ext>
            </p:extLst>
          </p:nvPr>
        </p:nvGraphicFramePr>
        <p:xfrm>
          <a:off x="397239" y="998220"/>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2,097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1,904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1,826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888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2,341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109" charset="-128"/>
                        </a:rPr>
                        <a:t>16,870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9,340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ea typeface="ＭＳ Ｐゴシック" pitchFamily="-109" charset="-128"/>
                        </a:rPr>
                        <a:t>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536102" y="101092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506856604"/>
              </p:ext>
            </p:extLst>
          </p:nvPr>
        </p:nvGraphicFramePr>
        <p:xfrm>
          <a:off x="6705964" y="1158558"/>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695</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752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888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778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sp>
        <p:nvSpPr>
          <p:cNvPr id="11" name="Donut 10"/>
          <p:cNvSpPr/>
          <p:nvPr/>
        </p:nvSpPr>
        <p:spPr bwMode="auto">
          <a:xfrm>
            <a:off x="3018202" y="5343208"/>
            <a:ext cx="854075" cy="5524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3" name="Footer Placeholder 1">
            <a:extLst>
              <a:ext uri="{FF2B5EF4-FFF2-40B4-BE49-F238E27FC236}">
                <a16:creationId xmlns:a16="http://schemas.microsoft.com/office/drawing/2014/main" id="{EC5A4292-79FF-4FD0-8F2C-C2EB03D27D6D}"/>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2ADD125D-E6FA-4D37-8854-29B08F12972A}"/>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5" name="Slide Number Placeholder 2">
            <a:extLst>
              <a:ext uri="{FF2B5EF4-FFF2-40B4-BE49-F238E27FC236}">
                <a16:creationId xmlns:a16="http://schemas.microsoft.com/office/drawing/2014/main" id="{FE6286CA-533D-47D3-96B8-682CC3925E20}"/>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19</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772D93A0-4D8D-4F67-93B1-6F0573C2B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50E1DD62-1123-47B5-BED2-1ED663C13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0C8246B7-712E-4AE3-A235-F7346C7FA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DA9DB6BC-B841-41C2-AA0C-EF2BE681B2D2}"/>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269231E0-D6C9-43C9-9E1E-39302BE3A3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961427"/>
            <a:ext cx="8229600" cy="4495800"/>
          </a:xfrm>
        </p:spPr>
        <p:txBody>
          <a:bodyPr/>
          <a:lstStyle/>
          <a:p>
            <a:pPr eaLnBrk="1" hangingPunct="1">
              <a:spcBef>
                <a:spcPts val="1200"/>
              </a:spcBef>
              <a:spcAft>
                <a:spcPts val="600"/>
              </a:spcAft>
              <a:buFontTx/>
              <a:buNone/>
            </a:pPr>
            <a:r>
              <a:rPr lang="en-US" sz="2600" b="1" dirty="0">
                <a:solidFill>
                  <a:srgbClr val="11007C"/>
                </a:solidFill>
                <a:ea typeface="ＭＳ Ｐゴシック" charset="-128"/>
              </a:rPr>
              <a:t>By attending this session participants will:</a:t>
            </a:r>
          </a:p>
          <a:p>
            <a:pPr eaLnBrk="1" hangingPunct="1">
              <a:spcAft>
                <a:spcPts val="600"/>
              </a:spcAft>
            </a:pPr>
            <a:r>
              <a:rPr lang="en-US" sz="2400" dirty="0">
                <a:ea typeface="ＭＳ Ｐゴシック" charset="-128"/>
              </a:rPr>
              <a:t>Learn the definition of base load measures.</a:t>
            </a:r>
          </a:p>
          <a:p>
            <a:pPr eaLnBrk="1" hangingPunct="1">
              <a:spcAft>
                <a:spcPts val="600"/>
              </a:spcAft>
            </a:pPr>
            <a:r>
              <a:rPr lang="en-US" sz="2400" dirty="0">
                <a:ea typeface="ＭＳ Ｐゴシック" charset="-128"/>
              </a:rPr>
              <a:t>Recognize base load measures allowable in the WAP based on Appendix A.</a:t>
            </a:r>
          </a:p>
          <a:p>
            <a:pPr eaLnBrk="1" hangingPunct="1">
              <a:spcAft>
                <a:spcPts val="600"/>
              </a:spcAft>
            </a:pPr>
            <a:r>
              <a:rPr lang="en-US" sz="2400" dirty="0">
                <a:ea typeface="ＭＳ Ｐゴシック" charset="-128"/>
              </a:rPr>
              <a:t>Understand how to use utility bill analysis to determine base load usage.</a:t>
            </a:r>
          </a:p>
          <a:p>
            <a:pPr eaLnBrk="1" hangingPunct="1">
              <a:spcAft>
                <a:spcPts val="600"/>
              </a:spcAft>
            </a:pPr>
            <a:r>
              <a:rPr lang="en-US" sz="2400" dirty="0">
                <a:ea typeface="ＭＳ Ｐゴシック" charset="-128"/>
              </a:rPr>
              <a:t>Be introduced to tools useful for calculating energy </a:t>
            </a:r>
            <a:br>
              <a:rPr lang="en-US" sz="2400" dirty="0">
                <a:ea typeface="ＭＳ Ｐゴシック" charset="-128"/>
              </a:rPr>
            </a:br>
            <a:r>
              <a:rPr lang="en-US" sz="2400" dirty="0">
                <a:ea typeface="ＭＳ Ｐゴシック" charset="-128"/>
              </a:rPr>
              <a:t>and money savings associated with common </a:t>
            </a:r>
            <a:br>
              <a:rPr lang="en-US" sz="2400" dirty="0">
                <a:ea typeface="ＭＳ Ｐゴシック" charset="-128"/>
              </a:rPr>
            </a:br>
            <a:r>
              <a:rPr lang="en-US" sz="2400" dirty="0">
                <a:ea typeface="ＭＳ Ｐゴシック" charset="-128"/>
              </a:rPr>
              <a:t>base load measures.</a:t>
            </a:r>
          </a:p>
        </p:txBody>
      </p:sp>
      <p:sp>
        <p:nvSpPr>
          <p:cNvPr id="2" name="Title 1"/>
          <p:cNvSpPr>
            <a:spLocks noGrp="1"/>
          </p:cNvSpPr>
          <p:nvPr>
            <p:ph type="title"/>
          </p:nvPr>
        </p:nvSpPr>
        <p:spPr/>
        <p:txBody>
          <a:bodyPr>
            <a:normAutofit/>
          </a:bodyPr>
          <a:lstStyle/>
          <a:p>
            <a:pPr eaLnBrk="1" hangingPunct="1">
              <a:defRPr/>
            </a:pPr>
            <a:r>
              <a:rPr lang="en-US" dirty="0">
                <a:ea typeface="ＭＳ Ｐゴシック" pitchFamily="-109" charset="-128"/>
              </a:rPr>
              <a:t>Learning Objectives</a:t>
            </a:r>
          </a:p>
        </p:txBody>
      </p:sp>
      <p:sp>
        <p:nvSpPr>
          <p:cNvPr id="5" name="Footer Placeholder 1">
            <a:extLst>
              <a:ext uri="{FF2B5EF4-FFF2-40B4-BE49-F238E27FC236}">
                <a16:creationId xmlns:a16="http://schemas.microsoft.com/office/drawing/2014/main" id="{0E065F0D-AF71-48F2-A71F-6B98FBFE056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64E2C88F-8E01-434F-BEAC-CAC41D1A5A99}"/>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6D4BF5A4-EF65-4ABE-B2D1-B56957E6FF95}"/>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C21F3884-3F44-4055-BB8F-BFB34D22F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E2D4B911-DCEC-44C2-B959-13B7C6D1A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620E4E2D-CCE4-4045-BA9F-EB6B2C1BCA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0DB03D9-4ADD-43AE-BF43-F838FAD42B2F}"/>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F6E54C54-E54C-47FD-85B5-532C3B06C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1866900" y="0"/>
            <a:ext cx="5410200" cy="8382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Bill Analysis: Example #3</a:t>
            </a:r>
          </a:p>
        </p:txBody>
      </p:sp>
      <p:graphicFrame>
        <p:nvGraphicFramePr>
          <p:cNvPr id="8" name="Table 7"/>
          <p:cNvGraphicFramePr>
            <a:graphicFrameLocks noGrp="1"/>
          </p:cNvGraphicFramePr>
          <p:nvPr>
            <p:extLst>
              <p:ext uri="{D42A27DB-BD31-4B8C-83A1-F6EECF244321}">
                <p14:modId xmlns:p14="http://schemas.microsoft.com/office/powerpoint/2010/main" val="2654819681"/>
              </p:ext>
            </p:extLst>
          </p:nvPr>
        </p:nvGraphicFramePr>
        <p:xfrm>
          <a:off x="359764" y="895350"/>
          <a:ext cx="5930900" cy="4861560"/>
        </p:xfrm>
        <a:graphic>
          <a:graphicData uri="http://schemas.openxmlformats.org/drawingml/2006/table">
            <a:tbl>
              <a:tblPr/>
              <a:tblGrid>
                <a:gridCol w="1219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2,097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1,904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1,826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1,048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3"/>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5"/>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888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7"/>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1,175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09"/>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0"/>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1,382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604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extLst>
                  <a:ext uri="{0D108BD9-81ED-4DB2-BD59-A6C34878D82A}">
                    <a16:rowId xmlns:a16="http://schemas.microsoft.com/office/drawing/2014/main" val="10011"/>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2,341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1,563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2"/>
                  </a:ext>
                </a:extLst>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pitchFamily="-109" charset="-128"/>
                        </a:rPr>
                        <a:t>16,870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9" charset="-128"/>
                        </a:rPr>
                        <a:t>9,340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14"/>
                  </a:ext>
                </a:extLst>
              </a:tr>
            </a:tbl>
          </a:graphicData>
        </a:graphic>
      </p:graphicFrame>
      <p:sp>
        <p:nvSpPr>
          <p:cNvPr id="9" name="Rectangular Callout 8"/>
          <p:cNvSpPr>
            <a:spLocks noChangeArrowheads="1"/>
          </p:cNvSpPr>
          <p:nvPr/>
        </p:nvSpPr>
        <p:spPr bwMode="auto">
          <a:xfrm>
            <a:off x="6498627" y="90805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35152103"/>
              </p:ext>
            </p:extLst>
          </p:nvPr>
        </p:nvGraphicFramePr>
        <p:xfrm>
          <a:off x="6668489" y="1055688"/>
          <a:ext cx="1895475" cy="1998980"/>
        </p:xfrm>
        <a:graphic>
          <a:graphicData uri="http://schemas.openxmlformats.org/drawingml/2006/table">
            <a:tbl>
              <a:tblPr/>
              <a:tblGrid>
                <a:gridCol w="10826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695</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752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888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ＭＳ Ｐゴシック" pitchFamily="-109" charset="-128"/>
                        </a:rPr>
                        <a:t>778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bl>
          </a:graphicData>
        </a:graphic>
      </p:graphicFrame>
      <p:sp>
        <p:nvSpPr>
          <p:cNvPr id="7" name="Footer Placeholder 1">
            <a:extLst>
              <a:ext uri="{FF2B5EF4-FFF2-40B4-BE49-F238E27FC236}">
                <a16:creationId xmlns:a16="http://schemas.microsoft.com/office/drawing/2014/main" id="{E5DE1CFB-4304-4F33-A664-7F1001533B02}"/>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2" name="Rectangle 11">
            <a:extLst>
              <a:ext uri="{FF2B5EF4-FFF2-40B4-BE49-F238E27FC236}">
                <a16:creationId xmlns:a16="http://schemas.microsoft.com/office/drawing/2014/main" id="{955A0079-87E5-439D-A125-1B1390931A76}"/>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C074EE15-9B28-4C2C-8296-4A1B8F2BB9D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20</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9F462842-7744-470C-A123-4EA231A76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FCA8B219-56C6-442F-A4BB-2D6B1380F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1D14358E-ECB4-4EFF-B4AF-55D5C99F7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64AF48BA-5B4D-4B53-A851-4FA079A60E86}"/>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55C7BDD6-2664-4BAF-AAD9-18CA6C1C79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276350"/>
            <a:ext cx="8229600" cy="4305300"/>
          </a:xfrm>
        </p:spPr>
        <p:txBody>
          <a:bodyPr>
            <a:normAutofit lnSpcReduction="10000"/>
          </a:bodyPr>
          <a:lstStyle/>
          <a:p>
            <a:pPr eaLnBrk="1" hangingPunct="1"/>
            <a:r>
              <a:rPr lang="en-US" dirty="0">
                <a:ea typeface="ＭＳ Ｐゴシック" charset="-128"/>
              </a:rPr>
              <a:t>The greater the waste, the greater potential </a:t>
            </a:r>
            <a:br>
              <a:rPr lang="en-US" dirty="0">
                <a:ea typeface="ＭＳ Ｐゴシック" charset="-128"/>
              </a:rPr>
            </a:br>
            <a:r>
              <a:rPr lang="en-US" dirty="0">
                <a:ea typeface="ＭＳ Ｐゴシック" charset="-128"/>
              </a:rPr>
              <a:t>for savings.</a:t>
            </a:r>
          </a:p>
          <a:p>
            <a:pPr eaLnBrk="1" hangingPunct="1"/>
            <a:r>
              <a:rPr lang="en-US" dirty="0">
                <a:ea typeface="ＭＳ Ｐゴシック" charset="-128"/>
              </a:rPr>
              <a:t>Publications showing kWh consumption estimates for appliances often differ.</a:t>
            </a:r>
          </a:p>
          <a:p>
            <a:r>
              <a:rPr lang="en-US" dirty="0">
                <a:ea typeface="ＭＳ Ｐゴシック" charset="-128"/>
              </a:rPr>
              <a:t>Sources: government agencies and research centers such as DOE EnergyStar, utility companies, and trade groups like the American Home Appliance Manufacturers (AHAM).</a:t>
            </a:r>
          </a:p>
          <a:p>
            <a:pPr eaLnBrk="1" hangingPunct="1"/>
            <a:r>
              <a:rPr lang="en-US" dirty="0">
                <a:ea typeface="ＭＳ Ｐゴシック" charset="-128"/>
              </a:rPr>
              <a:t>Conducting on-site metering using a watt-meter measures kilowatt hour consumption over an elapsed time.</a:t>
            </a:r>
          </a:p>
          <a:p>
            <a:pPr eaLnBrk="1" hangingPunct="1"/>
            <a:endParaRPr lang="en-US" dirty="0">
              <a:ea typeface="ＭＳ Ｐゴシック" charset="-128"/>
            </a:endParaRPr>
          </a:p>
        </p:txBody>
      </p:sp>
      <p:sp>
        <p:nvSpPr>
          <p:cNvPr id="115714" name="Rectangle 2"/>
          <p:cNvSpPr>
            <a:spLocks noGrp="1" noChangeArrowheads="1"/>
          </p:cNvSpPr>
          <p:nvPr>
            <p:ph type="title"/>
          </p:nvPr>
        </p:nvSpPr>
        <p:spPr>
          <a:xfrm>
            <a:off x="1873250" y="0"/>
            <a:ext cx="5397500" cy="901700"/>
          </a:xfrm>
        </p:spPr>
        <p:txBody>
          <a:bodyPr>
            <a:normAutofit/>
          </a:bodyPr>
          <a:lstStyle/>
          <a:p>
            <a:pPr algn="ctr" eaLnBrk="1" hangingPunct="1">
              <a:defRPr/>
            </a:pPr>
            <a:r>
              <a:rPr lang="en-US" dirty="0">
                <a:solidFill>
                  <a:srgbClr val="0070C0"/>
                </a:solidFill>
              </a:rPr>
              <a:t>What is High Usage?</a:t>
            </a:r>
          </a:p>
        </p:txBody>
      </p:sp>
      <p:sp>
        <p:nvSpPr>
          <p:cNvPr id="6"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9681BCEC-F97E-404E-B89A-396F46B57A7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F7B921F6-4E80-4CE1-A44B-9F77CD1BA8C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903A774C-B7D9-4595-97B0-9821499CAD3A}"/>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21</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3E60C71C-A707-4FDD-8B17-C705EDB49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156F0199-CF22-402F-8715-CD881BA70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2F994BC3-7999-435C-B78C-B031BD3DA9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07983FE-BE66-4054-AA94-0F3D49ABD758}"/>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841E7F8A-94F9-4726-B81C-099147453D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335087" y="0"/>
            <a:ext cx="6473825" cy="89535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Appliance Energy Use (Annual)</a:t>
            </a:r>
          </a:p>
        </p:txBody>
      </p:sp>
      <p:graphicFrame>
        <p:nvGraphicFramePr>
          <p:cNvPr id="116816" name="Group 80"/>
          <p:cNvGraphicFramePr>
            <a:graphicFrameLocks noGrp="1"/>
          </p:cNvGraphicFramePr>
          <p:nvPr>
            <p:ph type="tbl" idx="1"/>
            <p:extLst>
              <p:ext uri="{D42A27DB-BD31-4B8C-83A1-F6EECF244321}">
                <p14:modId xmlns:p14="http://schemas.microsoft.com/office/powerpoint/2010/main" val="2411436262"/>
              </p:ext>
            </p:extLst>
          </p:nvPr>
        </p:nvGraphicFramePr>
        <p:xfrm>
          <a:off x="704849" y="1077588"/>
          <a:ext cx="7734300" cy="4702824"/>
        </p:xfrm>
        <a:graphic>
          <a:graphicData uri="http://schemas.openxmlformats.org/drawingml/2006/table">
            <a:tbl>
              <a:tblPr/>
              <a:tblGrid>
                <a:gridCol w="3197225">
                  <a:extLst>
                    <a:ext uri="{9D8B030D-6E8A-4147-A177-3AD203B41FA5}">
                      <a16:colId xmlns:a16="http://schemas.microsoft.com/office/drawing/2014/main" val="20000"/>
                    </a:ext>
                  </a:extLst>
                </a:gridCol>
                <a:gridCol w="1636713">
                  <a:extLst>
                    <a:ext uri="{9D8B030D-6E8A-4147-A177-3AD203B41FA5}">
                      <a16:colId xmlns:a16="http://schemas.microsoft.com/office/drawing/2014/main" val="20001"/>
                    </a:ext>
                  </a:extLst>
                </a:gridCol>
                <a:gridCol w="1412875">
                  <a:extLst>
                    <a:ext uri="{9D8B030D-6E8A-4147-A177-3AD203B41FA5}">
                      <a16:colId xmlns:a16="http://schemas.microsoft.com/office/drawing/2014/main" val="20002"/>
                    </a:ext>
                  </a:extLst>
                </a:gridCol>
                <a:gridCol w="1487487">
                  <a:extLst>
                    <a:ext uri="{9D8B030D-6E8A-4147-A177-3AD203B41FA5}">
                      <a16:colId xmlns:a16="http://schemas.microsoft.com/office/drawing/2014/main" val="20003"/>
                    </a:ext>
                  </a:extLst>
                </a:gridCol>
              </a:tblGrid>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Appliance</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Low kWh</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Mid kWh</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High kWh</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Refrigerator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400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1"/>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Clothes Dryer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2"/>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Clothes Washer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3"/>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Indoor Lighting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4"/>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Air Conditioning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750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5"/>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Cooking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750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6"/>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Television</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600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7"/>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Outdoor Lighting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8"/>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Space Heating Motors</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09"/>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Stereo</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10"/>
                  </a:ext>
                </a:extLst>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Hair Dryer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11"/>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Vacuum Cleaner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75</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12"/>
                  </a:ext>
                </a:extLst>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Miscellaneous</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400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extLst>
                  <a:ext uri="{0D108BD9-81ED-4DB2-BD59-A6C34878D82A}">
                    <a16:rowId xmlns:a16="http://schemas.microsoft.com/office/drawing/2014/main" val="10013"/>
                  </a:ext>
                </a:extLst>
              </a:tr>
            </a:tbl>
          </a:graphicData>
        </a:graphic>
      </p:graphicFrame>
      <p:sp>
        <p:nvSpPr>
          <p:cNvPr id="7"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429EC9C7-8098-4B50-BC2A-242575E29E58}"/>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6" name="Rectangle 5">
            <a:extLst>
              <a:ext uri="{FF2B5EF4-FFF2-40B4-BE49-F238E27FC236}">
                <a16:creationId xmlns:a16="http://schemas.microsoft.com/office/drawing/2014/main" id="{6F9BD670-0BFB-4DA5-B65E-6EADD204EC87}"/>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DB386BE5-809A-4B46-9ADE-E4330792D1C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C61EDA4F-6820-4BD8-BCE1-85012506C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ADB94221-02B7-4019-87B3-69B1826AC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5AC07F8C-2FC8-465C-ABF8-D240F26A3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4343A00-066D-407A-9A71-D38587CAB92C}"/>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75FADD47-8D97-42DE-8923-372CA52D43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marL="0" indent="0" eaLnBrk="1" hangingPunct="1">
              <a:spcAft>
                <a:spcPts val="1800"/>
              </a:spcAft>
              <a:buFontTx/>
              <a:buNone/>
            </a:pPr>
            <a:r>
              <a:rPr lang="en-US" sz="2600" b="1" dirty="0">
                <a:solidFill>
                  <a:srgbClr val="003366"/>
                </a:solidFill>
                <a:ea typeface="ＭＳ Ｐゴシック" charset="-128"/>
              </a:rPr>
              <a:t>There may be good potential for savings </a:t>
            </a:r>
            <a:br>
              <a:rPr lang="en-US" sz="2600" b="1" dirty="0">
                <a:solidFill>
                  <a:srgbClr val="003366"/>
                </a:solidFill>
                <a:ea typeface="ＭＳ Ｐゴシック" charset="-128"/>
              </a:rPr>
            </a:br>
            <a:r>
              <a:rPr lang="en-US" sz="2600" b="1" dirty="0">
                <a:solidFill>
                  <a:srgbClr val="003366"/>
                </a:solidFill>
                <a:ea typeface="ＭＳ Ｐゴシック" charset="-128"/>
              </a:rPr>
              <a:t>if a 4-person household uses:</a:t>
            </a:r>
          </a:p>
          <a:p>
            <a:pPr marL="365760" indent="-365760" eaLnBrk="1" hangingPunct="1"/>
            <a:r>
              <a:rPr lang="en-US" dirty="0">
                <a:ea typeface="ＭＳ Ｐゴシック" charset="-128"/>
              </a:rPr>
              <a:t>More than 600 kWh/month </a:t>
            </a:r>
            <a:r>
              <a:rPr lang="en-US" u="sng" dirty="0">
                <a:ea typeface="ＭＳ Ｐゴシック" charset="-128"/>
              </a:rPr>
              <a:t>without</a:t>
            </a:r>
            <a:r>
              <a:rPr lang="en-US" dirty="0">
                <a:ea typeface="ＭＳ Ｐゴシック" charset="-128"/>
              </a:rPr>
              <a:t> an </a:t>
            </a:r>
            <a:br>
              <a:rPr lang="en-US" dirty="0">
                <a:ea typeface="ＭＳ Ｐゴシック" charset="-128"/>
              </a:rPr>
            </a:br>
            <a:r>
              <a:rPr lang="en-US" dirty="0">
                <a:ea typeface="ＭＳ Ｐゴシック" charset="-128"/>
              </a:rPr>
              <a:t>electric water heater, or</a:t>
            </a:r>
          </a:p>
          <a:p>
            <a:pPr marL="365760" indent="-365760" eaLnBrk="1" hangingPunct="1"/>
            <a:r>
              <a:rPr lang="en-US" dirty="0">
                <a:ea typeface="ＭＳ Ｐゴシック" charset="-128"/>
              </a:rPr>
              <a:t>More than 1,000 kWh/month </a:t>
            </a:r>
            <a:r>
              <a:rPr lang="en-US" u="sng" dirty="0">
                <a:ea typeface="ＭＳ Ｐゴシック" charset="-128"/>
              </a:rPr>
              <a:t>with</a:t>
            </a:r>
            <a:r>
              <a:rPr lang="en-US" dirty="0">
                <a:ea typeface="ＭＳ Ｐゴシック" charset="-128"/>
              </a:rPr>
              <a:t> an </a:t>
            </a:r>
            <a:br>
              <a:rPr lang="en-US" dirty="0">
                <a:ea typeface="ＭＳ Ｐゴシック" charset="-128"/>
              </a:rPr>
            </a:br>
            <a:r>
              <a:rPr lang="en-US" dirty="0">
                <a:ea typeface="ＭＳ Ｐゴシック" charset="-128"/>
              </a:rPr>
              <a:t>electric water heater.</a:t>
            </a:r>
          </a:p>
        </p:txBody>
      </p:sp>
      <p:sp>
        <p:nvSpPr>
          <p:cNvPr id="117762" name="Rectangle 2"/>
          <p:cNvSpPr>
            <a:spLocks noGrp="1" noChangeArrowheads="1"/>
          </p:cNvSpPr>
          <p:nvPr>
            <p:ph type="title"/>
          </p:nvPr>
        </p:nvSpPr>
        <p:spPr>
          <a:xfrm>
            <a:off x="1234281" y="-12700"/>
            <a:ext cx="6675438" cy="895350"/>
          </a:xfrm>
        </p:spPr>
        <p:txBody>
          <a:bodyPr>
            <a:normAutofit/>
          </a:bodyPr>
          <a:lstStyle/>
          <a:p>
            <a:pPr algn="ctr" eaLnBrk="1" hangingPunct="1">
              <a:defRPr/>
            </a:pPr>
            <a:r>
              <a:rPr lang="en-US" dirty="0">
                <a:solidFill>
                  <a:srgbClr val="0070C0"/>
                </a:solidFill>
              </a:rPr>
              <a:t>(Very) General Rule of Thumb</a:t>
            </a:r>
          </a:p>
        </p:txBody>
      </p:sp>
      <p:sp>
        <p:nvSpPr>
          <p:cNvPr id="6"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79E831BA-B235-43AE-9050-94E545943111}"/>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514F5484-8531-4A4B-8EC3-BB55B4EB2169}"/>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E12CAA50-0226-48B4-B072-776B57ADB85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23</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C08DD1EC-387E-4C09-AD66-4B55E4A7D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C978AB92-215E-4DAA-9D9D-33C4EE7F9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7085C1EE-EB85-49B1-A886-38A68B4C0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91F3303-AD0F-457B-86FC-78FE899CC5A7}"/>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45607358-993B-4F5F-A2CF-FD534B3E6C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590675"/>
            <a:ext cx="6155871" cy="4876800"/>
          </a:xfrm>
        </p:spPr>
        <p:txBody>
          <a:bodyPr/>
          <a:lstStyle/>
          <a:p>
            <a:pPr eaLnBrk="1" hangingPunct="1">
              <a:buNone/>
            </a:pPr>
            <a:r>
              <a:rPr lang="en-US" sz="2600" b="1" dirty="0">
                <a:solidFill>
                  <a:srgbClr val="000066"/>
                </a:solidFill>
                <a:ea typeface="ＭＳ Ｐゴシック" charset="-128"/>
              </a:rPr>
              <a:t>Base load is affected by:</a:t>
            </a:r>
          </a:p>
          <a:p>
            <a:pPr lvl="1" eaLnBrk="1" hangingPunct="1">
              <a:buFont typeface="Lucida Grande" charset="0"/>
              <a:buChar char="-"/>
            </a:pPr>
            <a:r>
              <a:rPr lang="en-US" sz="2200" dirty="0">
                <a:ea typeface="ＭＳ Ｐゴシック" charset="-128"/>
              </a:rPr>
              <a:t>Number of occupants, pets &amp; aquariums</a:t>
            </a:r>
          </a:p>
          <a:p>
            <a:pPr lvl="1" eaLnBrk="1" hangingPunct="1">
              <a:buFont typeface="Lucida Grande" charset="0"/>
              <a:buChar char="-"/>
            </a:pPr>
            <a:r>
              <a:rPr lang="en-US" sz="2200" dirty="0">
                <a:ea typeface="ＭＳ Ｐゴシック" charset="-128"/>
              </a:rPr>
              <a:t>Size and efficiency of equipment.</a:t>
            </a:r>
          </a:p>
          <a:p>
            <a:pPr lvl="1" eaLnBrk="1" hangingPunct="1">
              <a:spcAft>
                <a:spcPts val="2400"/>
              </a:spcAft>
              <a:buFont typeface="Lucida Grande" charset="0"/>
              <a:buChar char="-"/>
            </a:pPr>
            <a:r>
              <a:rPr lang="en-US" sz="2200" dirty="0">
                <a:ea typeface="ＭＳ Ｐゴシック" charset="-128"/>
              </a:rPr>
              <a:t>Habits of occupants.</a:t>
            </a:r>
          </a:p>
          <a:p>
            <a:pPr eaLnBrk="1" hangingPunct="1"/>
            <a:r>
              <a:rPr lang="en-US" dirty="0">
                <a:ea typeface="ＭＳ Ｐゴシック" charset="-128"/>
              </a:rPr>
              <a:t>Client education is the key to effectively </a:t>
            </a:r>
            <a:br>
              <a:rPr lang="en-US" dirty="0">
                <a:ea typeface="ＭＳ Ｐゴシック" charset="-128"/>
              </a:rPr>
            </a:br>
            <a:r>
              <a:rPr lang="en-US" dirty="0">
                <a:ea typeface="ＭＳ Ｐゴシック" charset="-128"/>
              </a:rPr>
              <a:t>reducing base load energy use.</a:t>
            </a:r>
          </a:p>
        </p:txBody>
      </p:sp>
      <p:sp>
        <p:nvSpPr>
          <p:cNvPr id="118786" name="Rectangle 2"/>
          <p:cNvSpPr>
            <a:spLocks noGrp="1" noChangeArrowheads="1"/>
          </p:cNvSpPr>
          <p:nvPr>
            <p:ph type="title"/>
          </p:nvPr>
        </p:nvSpPr>
        <p:spPr>
          <a:xfrm>
            <a:off x="1873250" y="3486"/>
            <a:ext cx="5397500" cy="901700"/>
          </a:xfrm>
        </p:spPr>
        <p:txBody>
          <a:bodyPr>
            <a:normAutofit/>
          </a:bodyPr>
          <a:lstStyle/>
          <a:p>
            <a:pPr algn="ctr" eaLnBrk="1" hangingPunct="1">
              <a:defRPr/>
            </a:pPr>
            <a:r>
              <a:rPr lang="en-US" dirty="0">
                <a:solidFill>
                  <a:srgbClr val="0070C0"/>
                </a:solidFill>
              </a:rPr>
              <a:t>Occupant Impacts</a:t>
            </a:r>
          </a:p>
        </p:txBody>
      </p:sp>
      <p:sp>
        <p:nvSpPr>
          <p:cNvPr id="5" name="Footer Placeholder 1">
            <a:extLst>
              <a:ext uri="{FF2B5EF4-FFF2-40B4-BE49-F238E27FC236}">
                <a16:creationId xmlns:a16="http://schemas.microsoft.com/office/drawing/2014/main" id="{D4619011-A026-4613-895A-6C86D5454484}"/>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0B6CFCDC-9510-401E-A08E-8B54164F176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03FCD57A-31B8-4E89-A04F-E7C1346667F8}"/>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24</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3E10D246-9864-4A4C-9E84-669488951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266CF1F1-F4C3-49E8-A86F-EBB797060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41FF708D-B8FC-4812-94A0-6391E7DFA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91E608C-31CA-465C-AE4D-88515B45ADB7}"/>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64CFAF4C-E34C-4C0A-88BD-9AA569F19A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9" descr="Photo of Compact Fluorescent Light."/>
          <p:cNvPicPr>
            <a:picLocks noChangeAspect="1"/>
          </p:cNvPicPr>
          <p:nvPr/>
        </p:nvPicPr>
        <p:blipFill>
          <a:blip r:embed="rId3"/>
          <a:srcRect/>
          <a:stretch>
            <a:fillRect/>
          </a:stretch>
        </p:blipFill>
        <p:spPr bwMode="auto">
          <a:xfrm rot="597824">
            <a:off x="5993063" y="1708150"/>
            <a:ext cx="2514600" cy="4325938"/>
          </a:xfrm>
          <a:prstGeom prst="rect">
            <a:avLst/>
          </a:prstGeom>
          <a:noFill/>
          <a:ln w="9525">
            <a:noFill/>
            <a:miter lim="800000"/>
            <a:headEnd/>
            <a:tailEnd/>
          </a:ln>
        </p:spPr>
      </p:pic>
      <p:sp>
        <p:nvSpPr>
          <p:cNvPr id="31748" name="Content Placeholder 2"/>
          <p:cNvSpPr>
            <a:spLocks noGrp="1"/>
          </p:cNvSpPr>
          <p:nvPr>
            <p:ph idx="1"/>
          </p:nvPr>
        </p:nvSpPr>
        <p:spPr>
          <a:xfrm>
            <a:off x="457200" y="1624013"/>
            <a:ext cx="5384800" cy="4127500"/>
          </a:xfrm>
        </p:spPr>
        <p:txBody>
          <a:bodyPr>
            <a:normAutofit/>
          </a:bodyPr>
          <a:lstStyle/>
          <a:p>
            <a:pPr eaLnBrk="1" hangingPunct="1">
              <a:spcAft>
                <a:spcPts val="1200"/>
              </a:spcAft>
            </a:pPr>
            <a:r>
              <a:rPr lang="en-US" sz="2600" dirty="0">
                <a:ea typeface="ＭＳ Ｐゴシック" charset="-128"/>
              </a:rPr>
              <a:t>Lighting accounts for up to </a:t>
            </a:r>
            <a:r>
              <a:rPr lang="en-US" sz="2600" b="1" dirty="0">
                <a:solidFill>
                  <a:srgbClr val="000066"/>
                </a:solidFill>
                <a:ea typeface="ＭＳ Ｐゴシック" charset="-128"/>
              </a:rPr>
              <a:t>10%</a:t>
            </a:r>
            <a:r>
              <a:rPr lang="en-US" sz="2600" dirty="0">
                <a:solidFill>
                  <a:srgbClr val="000066"/>
                </a:solidFill>
                <a:ea typeface="ＭＳ Ｐゴシック" charset="-128"/>
              </a:rPr>
              <a:t> </a:t>
            </a:r>
            <a:r>
              <a:rPr lang="en-US" sz="2600" dirty="0">
                <a:ea typeface="ＭＳ Ｐゴシック" charset="-128"/>
              </a:rPr>
              <a:t>of total home energy use.</a:t>
            </a:r>
          </a:p>
          <a:p>
            <a:pPr eaLnBrk="1" hangingPunct="1">
              <a:spcAft>
                <a:spcPts val="1200"/>
              </a:spcAft>
            </a:pPr>
            <a:r>
              <a:rPr lang="en-US" sz="2600" dirty="0">
                <a:ea typeface="ＭＳ Ｐゴシック" charset="-128"/>
              </a:rPr>
              <a:t>Compact Fluorescent Lighting reduced it to about </a:t>
            </a:r>
            <a:r>
              <a:rPr lang="en-US" sz="2600" b="1" dirty="0">
                <a:ea typeface="ＭＳ Ｐゴシック" charset="-128"/>
              </a:rPr>
              <a:t>4%</a:t>
            </a:r>
            <a:r>
              <a:rPr lang="en-US" sz="2600" dirty="0">
                <a:ea typeface="ＭＳ Ｐゴシック" charset="-128"/>
              </a:rPr>
              <a:t>.</a:t>
            </a:r>
          </a:p>
          <a:p>
            <a:pPr eaLnBrk="1" hangingPunct="1">
              <a:spcAft>
                <a:spcPts val="1200"/>
              </a:spcAft>
            </a:pPr>
            <a:r>
              <a:rPr lang="en-US" sz="2600" b="1" dirty="0">
                <a:ea typeface="ＭＳ Ｐゴシック" charset="-128"/>
              </a:rPr>
              <a:t>LED </a:t>
            </a:r>
            <a:r>
              <a:rPr lang="en-US" sz="2600" dirty="0">
                <a:ea typeface="ＭＳ Ｐゴシック" charset="-128"/>
              </a:rPr>
              <a:t>lighting reduced it to about </a:t>
            </a:r>
            <a:r>
              <a:rPr lang="en-US" sz="2600" b="1" dirty="0">
                <a:ea typeface="ＭＳ Ｐゴシック" charset="-128"/>
              </a:rPr>
              <a:t>2%</a:t>
            </a:r>
            <a:r>
              <a:rPr lang="en-US" sz="2600" dirty="0">
                <a:ea typeface="ＭＳ Ｐゴシック" charset="-128"/>
              </a:rPr>
              <a:t>. </a:t>
            </a:r>
            <a:endParaRPr lang="en-US" sz="2600" b="1" dirty="0">
              <a:ea typeface="ＭＳ Ｐゴシック" charset="-128"/>
            </a:endParaRPr>
          </a:p>
        </p:txBody>
      </p:sp>
      <p:sp>
        <p:nvSpPr>
          <p:cNvPr id="2" name="Title 1"/>
          <p:cNvSpPr>
            <a:spLocks noGrp="1"/>
          </p:cNvSpPr>
          <p:nvPr>
            <p:ph type="title"/>
          </p:nvPr>
        </p:nvSpPr>
        <p:spPr>
          <a:xfrm>
            <a:off x="1873250" y="18568"/>
            <a:ext cx="5397500" cy="901700"/>
          </a:xfrm>
        </p:spPr>
        <p:txBody>
          <a:bodyPr/>
          <a:lstStyle/>
          <a:p>
            <a:pPr algn="ctr" eaLnBrk="1" hangingPunct="1">
              <a:defRPr/>
            </a:pPr>
            <a:r>
              <a:rPr lang="en-US" dirty="0">
                <a:solidFill>
                  <a:srgbClr val="0070C0"/>
                </a:solidFill>
                <a:ea typeface="ＭＳ Ｐゴシック" pitchFamily="-109" charset="-128"/>
              </a:rPr>
              <a:t>Lighting</a:t>
            </a:r>
          </a:p>
        </p:txBody>
      </p:sp>
      <p:sp>
        <p:nvSpPr>
          <p:cNvPr id="6" name="Footer Placeholder 1">
            <a:extLst>
              <a:ext uri="{FF2B5EF4-FFF2-40B4-BE49-F238E27FC236}">
                <a16:creationId xmlns:a16="http://schemas.microsoft.com/office/drawing/2014/main" id="{A105964E-ED6E-4CC4-A448-FE8135A014C1}"/>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F629E516-6FB5-47BD-A774-304FAA21C083}"/>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EC50FFF0-7A2C-470D-BAD3-9DC3DCCD3453}"/>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25</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91A4C558-0FD9-42BF-9A0D-9F9C5D8F8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C49A6B94-9E08-4DA2-A0F6-3365001FF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339130BD-A9E0-44A9-ACE4-7B85610BB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E1E77B3-F215-4ECB-B597-6CD58D026A85}"/>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1524EA26-BF71-41A9-95B0-8659010772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511300"/>
            <a:ext cx="8229600" cy="4886325"/>
          </a:xfrm>
        </p:spPr>
        <p:txBody>
          <a:bodyPr/>
          <a:lstStyle/>
          <a:p>
            <a:pPr marL="274320" lvl="1" eaLnBrk="1" hangingPunct="1">
              <a:spcAft>
                <a:spcPts val="600"/>
              </a:spcAft>
              <a:buFont typeface="Arial"/>
              <a:buChar char="•"/>
            </a:pPr>
            <a:r>
              <a:rPr lang="en-US" sz="2400" dirty="0">
                <a:ea typeface="ＭＳ Ｐゴシック" charset="-128"/>
              </a:rPr>
              <a:t>CFLs save energy by producing more light (output) </a:t>
            </a:r>
            <a:br>
              <a:rPr lang="en-US" sz="2400" dirty="0">
                <a:ea typeface="ＭＳ Ｐゴシック" charset="-128"/>
              </a:rPr>
            </a:br>
            <a:r>
              <a:rPr lang="en-US" sz="2400" dirty="0">
                <a:ea typeface="ＭＳ Ｐゴシック" charset="-128"/>
              </a:rPr>
              <a:t>per watt of energy used.</a:t>
            </a:r>
          </a:p>
          <a:p>
            <a:pPr marL="274320" lvl="1" eaLnBrk="1" hangingPunct="1">
              <a:buFont typeface="Arial"/>
              <a:buChar char="•"/>
            </a:pPr>
            <a:r>
              <a:rPr lang="en-US" sz="2400" dirty="0">
                <a:ea typeface="ＭＳ Ｐゴシック" charset="-128"/>
              </a:rPr>
              <a:t>The light output is measured in </a:t>
            </a:r>
            <a:r>
              <a:rPr lang="en-US" sz="2400" b="1" dirty="0">
                <a:solidFill>
                  <a:srgbClr val="000066"/>
                </a:solidFill>
                <a:ea typeface="ＭＳ Ｐゴシック" charset="-128"/>
              </a:rPr>
              <a:t>lumens</a:t>
            </a:r>
            <a:r>
              <a:rPr lang="en-US" sz="2400" dirty="0">
                <a:ea typeface="ＭＳ Ｐゴシック" charset="-128"/>
              </a:rPr>
              <a:t>.</a:t>
            </a:r>
          </a:p>
        </p:txBody>
      </p:sp>
      <p:sp>
        <p:nvSpPr>
          <p:cNvPr id="2" name="Title 1"/>
          <p:cNvSpPr>
            <a:spLocks noGrp="1"/>
          </p:cNvSpPr>
          <p:nvPr>
            <p:ph type="title"/>
          </p:nvPr>
        </p:nvSpPr>
        <p:spPr>
          <a:xfrm>
            <a:off x="1865312" y="0"/>
            <a:ext cx="5397500" cy="901700"/>
          </a:xfrm>
        </p:spPr>
        <p:txBody>
          <a:bodyPr>
            <a:normAutofit/>
          </a:bodyPr>
          <a:lstStyle/>
          <a:p>
            <a:pPr algn="ctr" eaLnBrk="1" hangingPunct="1">
              <a:defRPr/>
            </a:pPr>
            <a:r>
              <a:rPr lang="en-US" dirty="0">
                <a:solidFill>
                  <a:srgbClr val="0070C0"/>
                </a:solidFill>
                <a:ea typeface="ＭＳ Ｐゴシック" pitchFamily="-109" charset="-128"/>
              </a:rPr>
              <a:t>Lumen Table</a:t>
            </a:r>
          </a:p>
        </p:txBody>
      </p:sp>
      <p:graphicFrame>
        <p:nvGraphicFramePr>
          <p:cNvPr id="5" name="Table 4"/>
          <p:cNvGraphicFramePr>
            <a:graphicFrameLocks noGrp="1"/>
          </p:cNvGraphicFramePr>
          <p:nvPr/>
        </p:nvGraphicFramePr>
        <p:xfrm>
          <a:off x="847725" y="3149600"/>
          <a:ext cx="7432675" cy="2606675"/>
        </p:xfrm>
        <a:graphic>
          <a:graphicData uri="http://schemas.openxmlformats.org/drawingml/2006/table">
            <a:tbl>
              <a:tblPr/>
              <a:tblGrid>
                <a:gridCol w="2163763">
                  <a:extLst>
                    <a:ext uri="{9D8B030D-6E8A-4147-A177-3AD203B41FA5}">
                      <a16:colId xmlns:a16="http://schemas.microsoft.com/office/drawing/2014/main" val="20000"/>
                    </a:ext>
                  </a:extLst>
                </a:gridCol>
                <a:gridCol w="2246312">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749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pitchFamily="-109" charset="-128"/>
                        </a:rPr>
                        <a:t>Incandescent (watts)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pitchFamily="-109" charset="-128"/>
                        </a:rPr>
                        <a:t>Minimum Light Output (lumens)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pitchFamily="-109" charset="-128"/>
                        </a:rPr>
                        <a:t>Common ENERGY STAR Qualified Bulbs (watts)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40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450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9 to 13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extLst>
                  <a:ext uri="{0D108BD9-81ED-4DB2-BD59-A6C34878D82A}">
                    <a16:rowId xmlns:a16="http://schemas.microsoft.com/office/drawing/2014/main" val="10001"/>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60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800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13 to 15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extLst>
                  <a:ext uri="{0D108BD9-81ED-4DB2-BD59-A6C34878D82A}">
                    <a16:rowId xmlns:a16="http://schemas.microsoft.com/office/drawing/2014/main" val="10002"/>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75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1,100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18 to 25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extLst>
                  <a:ext uri="{0D108BD9-81ED-4DB2-BD59-A6C34878D82A}">
                    <a16:rowId xmlns:a16="http://schemas.microsoft.com/office/drawing/2014/main" val="10003"/>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100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1,600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23 to 30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extLst>
                  <a:ext uri="{0D108BD9-81ED-4DB2-BD59-A6C34878D82A}">
                    <a16:rowId xmlns:a16="http://schemas.microsoft.com/office/drawing/2014/main" val="10004"/>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150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2,600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109" charset="-128"/>
                        </a:rPr>
                        <a:t>30 to 52</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extLst>
                  <a:ext uri="{0D108BD9-81ED-4DB2-BD59-A6C34878D82A}">
                    <a16:rowId xmlns:a16="http://schemas.microsoft.com/office/drawing/2014/main" val="10005"/>
                  </a:ext>
                </a:extLst>
              </a:tr>
            </a:tbl>
          </a:graphicData>
        </a:graphic>
      </p:graphicFrame>
      <p:sp>
        <p:nvSpPr>
          <p:cNvPr id="7"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6" name="Footer Placeholder 1">
            <a:extLst>
              <a:ext uri="{FF2B5EF4-FFF2-40B4-BE49-F238E27FC236}">
                <a16:creationId xmlns:a16="http://schemas.microsoft.com/office/drawing/2014/main" id="{F223346A-FFFC-4F50-BD2B-40610D411A38}"/>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A55BD3EE-318A-435E-8593-274FA1C75D93}"/>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EA7FDACD-FB82-4AC6-B9E6-3B05E1BFE6BB}"/>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26</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264D33EC-C1FB-4C6F-8FA0-3BEE54182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E801E70C-14D0-4DCB-8B1C-8287BE6C2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6BF53A24-A856-4143-A3D2-158AD6A80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968E8A2-8EF0-4315-9391-88DFFF4C8087}"/>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3B91FABD-9DA2-4E4A-8574-628E26224F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663700"/>
            <a:ext cx="7608888" cy="876300"/>
          </a:xfrm>
        </p:spPr>
        <p:txBody>
          <a:bodyPr/>
          <a:lstStyle/>
          <a:p>
            <a:pPr eaLnBrk="1" hangingPunct="1"/>
            <a:r>
              <a:rPr lang="en-US" sz="2400" dirty="0">
                <a:ea typeface="ＭＳ Ｐゴシック" charset="-128"/>
              </a:rPr>
              <a:t>CFLs save energy by producing more light output (measured in lumens) per watt of energy used.</a:t>
            </a:r>
          </a:p>
        </p:txBody>
      </p:sp>
      <p:sp>
        <p:nvSpPr>
          <p:cNvPr id="2" name="Title 1"/>
          <p:cNvSpPr>
            <a:spLocks noGrp="1"/>
          </p:cNvSpPr>
          <p:nvPr>
            <p:ph type="title"/>
          </p:nvPr>
        </p:nvSpPr>
        <p:spPr>
          <a:xfrm>
            <a:off x="1873250" y="18476"/>
            <a:ext cx="5397500" cy="901700"/>
          </a:xfrm>
        </p:spPr>
        <p:txBody>
          <a:bodyPr>
            <a:normAutofit/>
          </a:bodyPr>
          <a:lstStyle/>
          <a:p>
            <a:pPr algn="ctr" eaLnBrk="1" hangingPunct="1">
              <a:defRPr/>
            </a:pPr>
            <a:r>
              <a:rPr lang="en-US" dirty="0">
                <a:solidFill>
                  <a:srgbClr val="0070C0"/>
                </a:solidFill>
                <a:ea typeface="ＭＳ Ｐゴシック" pitchFamily="-109" charset="-128"/>
              </a:rPr>
              <a:t>Lighting Savings Table</a:t>
            </a:r>
          </a:p>
        </p:txBody>
      </p:sp>
      <p:graphicFrame>
        <p:nvGraphicFramePr>
          <p:cNvPr id="5" name="Table 4"/>
          <p:cNvGraphicFramePr>
            <a:graphicFrameLocks noGrp="1"/>
          </p:cNvGraphicFramePr>
          <p:nvPr/>
        </p:nvGraphicFramePr>
        <p:xfrm>
          <a:off x="819150" y="2744788"/>
          <a:ext cx="7791450" cy="2617788"/>
        </p:xfrm>
        <a:graphic>
          <a:graphicData uri="http://schemas.openxmlformats.org/drawingml/2006/table">
            <a:tbl>
              <a:tblPr/>
              <a:tblGrid>
                <a:gridCol w="165735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7604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34" charset="0"/>
                          <a:ea typeface="ＭＳ Ｐゴシック" pitchFamily="-109" charset="-128"/>
                        </a:rPr>
                        <a:t>Incandescent (watts)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34" charset="0"/>
                          <a:ea typeface="ＭＳ Ｐゴシック" pitchFamily="-109" charset="-128"/>
                        </a:rPr>
                        <a:t>Average Usage (Hrs/Day)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34" charset="0"/>
                          <a:ea typeface="ＭＳ Ｐゴシック" pitchFamily="-109" charset="-128"/>
                        </a:rPr>
                        <a:t>CFL Replacement (watts)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34" charset="0"/>
                          <a:ea typeface="ＭＳ Ｐゴシック" pitchFamily="-109" charset="-128"/>
                        </a:rPr>
                        <a:t>Annual Savings*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34" charset="0"/>
                          <a:ea typeface="ＭＳ Ｐゴシック" pitchFamily="-109" charset="-128"/>
                        </a:rPr>
                        <a:t>($/ bulb replaced)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9 - 13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4.98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extLst>
                  <a:ext uri="{0D108BD9-81ED-4DB2-BD59-A6C34878D82A}">
                    <a16:rowId xmlns:a16="http://schemas.microsoft.com/office/drawing/2014/main" val="10001"/>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13 - 15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7.55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extLst>
                  <a:ext uri="{0D108BD9-81ED-4DB2-BD59-A6C34878D82A}">
                    <a16:rowId xmlns:a16="http://schemas.microsoft.com/office/drawing/2014/main" val="10002"/>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18 - 25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9.15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extLst>
                  <a:ext uri="{0D108BD9-81ED-4DB2-BD59-A6C34878D82A}">
                    <a16:rowId xmlns:a16="http://schemas.microsoft.com/office/drawing/2014/main" val="10003"/>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23 - 30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12.37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extLst>
                  <a:ext uri="{0D108BD9-81ED-4DB2-BD59-A6C34878D82A}">
                    <a16:rowId xmlns:a16="http://schemas.microsoft.com/office/drawing/2014/main" val="10004"/>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30 - 52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19.27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extLst>
                  <a:ext uri="{0D108BD9-81ED-4DB2-BD59-A6C34878D82A}">
                    <a16:rowId xmlns:a16="http://schemas.microsoft.com/office/drawing/2014/main" val="10005"/>
                  </a:ext>
                </a:extLst>
              </a:tr>
            </a:tbl>
          </a:graphicData>
        </a:graphic>
      </p:graphicFrame>
      <p:sp>
        <p:nvSpPr>
          <p:cNvPr id="33833" name="Content Placeholder 2"/>
          <p:cNvSpPr txBox="1">
            <a:spLocks/>
          </p:cNvSpPr>
          <p:nvPr/>
        </p:nvSpPr>
        <p:spPr bwMode="auto">
          <a:xfrm>
            <a:off x="887413" y="5626100"/>
            <a:ext cx="7608887" cy="225425"/>
          </a:xfrm>
          <a:prstGeom prst="rect">
            <a:avLst/>
          </a:prstGeom>
          <a:noFill/>
          <a:ln w="9525">
            <a:noFill/>
            <a:miter lim="800000"/>
            <a:headEnd/>
            <a:tailEnd/>
          </a:ln>
        </p:spPr>
        <p:txBody>
          <a:bodyPr lIns="0" tIns="0" rIns="0" bIns="0"/>
          <a:lstStyle/>
          <a:p>
            <a:pPr algn="r" defTabSz="914400">
              <a:spcBef>
                <a:spcPts val="1200"/>
              </a:spcBef>
              <a:buClr>
                <a:srgbClr val="8DC63F"/>
              </a:buClr>
            </a:pPr>
            <a:r>
              <a:rPr lang="en-US" sz="1200" i="1" dirty="0">
                <a:solidFill>
                  <a:srgbClr val="404040"/>
                </a:solidFill>
              </a:rPr>
              <a:t>* Annual Savings based on $0.11/kWh.</a:t>
            </a:r>
          </a:p>
        </p:txBody>
      </p:sp>
      <p:sp>
        <p:nvSpPr>
          <p:cNvPr id="8"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7" name="Footer Placeholder 1">
            <a:extLst>
              <a:ext uri="{FF2B5EF4-FFF2-40B4-BE49-F238E27FC236}">
                <a16:creationId xmlns:a16="http://schemas.microsoft.com/office/drawing/2014/main" id="{7B881AD5-FB1B-40E7-AF40-02C62C5E37B6}"/>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BF4DF53C-7DFD-47CC-8354-731A4DECCDCF}"/>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9BAD43AE-4EAD-4F45-AE33-8BD193CC2B58}"/>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27</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777F8147-53C4-496C-A634-76EE6023C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D1DFA419-7D56-4DB8-B878-72E7F3919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6F73D9FF-0F4A-4742-99CC-79B2C1ABB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4881EEA-A504-41BE-8F68-A5203B7C748E}"/>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8DE6E448-0B90-4F86-9CD4-4584F959C7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123950"/>
            <a:ext cx="8229600" cy="4610100"/>
          </a:xfrm>
        </p:spPr>
        <p:txBody>
          <a:bodyPr>
            <a:normAutofit/>
          </a:bodyPr>
          <a:lstStyle/>
          <a:p>
            <a:pPr eaLnBrk="1" hangingPunct="1"/>
            <a:r>
              <a:rPr lang="en-US" sz="2400" b="1" dirty="0">
                <a:solidFill>
                  <a:srgbClr val="000066"/>
                </a:solidFill>
                <a:ea typeface="ＭＳ Ｐゴシック" charset="-128"/>
              </a:rPr>
              <a:t>Dimmers</a:t>
            </a:r>
          </a:p>
          <a:p>
            <a:pPr eaLnBrk="1" hangingPunct="1"/>
            <a:r>
              <a:rPr lang="en-US" sz="2400" b="1" dirty="0">
                <a:solidFill>
                  <a:srgbClr val="000066"/>
                </a:solidFill>
                <a:ea typeface="ＭＳ Ｐゴシック" charset="-128"/>
              </a:rPr>
              <a:t>Photocells</a:t>
            </a:r>
          </a:p>
          <a:p>
            <a:pPr eaLnBrk="1" hangingPunct="1"/>
            <a:r>
              <a:rPr lang="en-US" sz="2400" b="1" dirty="0">
                <a:solidFill>
                  <a:srgbClr val="000066"/>
                </a:solidFill>
                <a:ea typeface="ＭＳ Ｐゴシック" charset="-128"/>
              </a:rPr>
              <a:t>Specialty bulbs </a:t>
            </a:r>
            <a:r>
              <a:rPr lang="en-US" sz="2400" dirty="0">
                <a:ea typeface="ＭＳ Ｐゴシック" charset="-128"/>
              </a:rPr>
              <a:t>(candelabra, recessed, exterior, etc.)</a:t>
            </a:r>
          </a:p>
          <a:p>
            <a:pPr eaLnBrk="1" hangingPunct="1"/>
            <a:r>
              <a:rPr lang="en-US" sz="2400" b="1" dirty="0">
                <a:solidFill>
                  <a:srgbClr val="000066"/>
                </a:solidFill>
                <a:ea typeface="ＭＳ Ｐゴシック" charset="-128"/>
              </a:rPr>
              <a:t>Color Scale</a:t>
            </a:r>
          </a:p>
          <a:p>
            <a:pPr lvl="1" eaLnBrk="1" hangingPunct="1">
              <a:spcBef>
                <a:spcPts val="600"/>
              </a:spcBef>
              <a:buFont typeface="Lucida Grande" charset="0"/>
              <a:buChar char="-"/>
            </a:pPr>
            <a:r>
              <a:rPr lang="en-US" sz="2200" dirty="0">
                <a:ea typeface="ＭＳ Ｐゴシック" charset="-128"/>
              </a:rPr>
              <a:t>CRI: 0 – 100; most CFLs are between 80-90</a:t>
            </a:r>
          </a:p>
          <a:p>
            <a:pPr lvl="1" eaLnBrk="1" hangingPunct="1">
              <a:spcBef>
                <a:spcPts val="600"/>
              </a:spcBef>
              <a:buFont typeface="Lucida Grande" charset="0"/>
              <a:buChar char="-"/>
            </a:pPr>
            <a:r>
              <a:rPr lang="en-US" sz="2200" dirty="0">
                <a:ea typeface="ＭＳ Ｐゴシック" charset="-128"/>
              </a:rPr>
              <a:t>Kelvin Temperature</a:t>
            </a:r>
          </a:p>
          <a:p>
            <a:pPr lvl="2" eaLnBrk="1" hangingPunct="1">
              <a:spcBef>
                <a:spcPts val="600"/>
              </a:spcBef>
            </a:pPr>
            <a:r>
              <a:rPr lang="en-US" sz="2000" dirty="0">
                <a:ea typeface="ＭＳ Ｐゴシック" charset="-128"/>
              </a:rPr>
              <a:t>2700 - 3000K: Warm white/Soft white light (incandescent)</a:t>
            </a:r>
          </a:p>
          <a:p>
            <a:pPr lvl="2" eaLnBrk="1" hangingPunct="1">
              <a:spcBef>
                <a:spcPts val="600"/>
              </a:spcBef>
            </a:pPr>
            <a:r>
              <a:rPr lang="en-US" sz="2000" dirty="0">
                <a:ea typeface="ＭＳ Ｐゴシック" charset="-128"/>
              </a:rPr>
              <a:t>3500 - 4100K: Cool or Bright White light</a:t>
            </a:r>
          </a:p>
          <a:p>
            <a:pPr lvl="2" eaLnBrk="1" hangingPunct="1">
              <a:spcBef>
                <a:spcPts val="600"/>
              </a:spcBef>
            </a:pPr>
            <a:r>
              <a:rPr lang="en-US" sz="2000" dirty="0">
                <a:ea typeface="ＭＳ Ｐゴシック" charset="-128"/>
              </a:rPr>
              <a:t>5000 - 6500K: Natural or Daylight</a:t>
            </a:r>
          </a:p>
        </p:txBody>
      </p:sp>
      <p:sp>
        <p:nvSpPr>
          <p:cNvPr id="2" name="Title 1"/>
          <p:cNvSpPr>
            <a:spLocks noGrp="1"/>
          </p:cNvSpPr>
          <p:nvPr>
            <p:ph type="title"/>
          </p:nvPr>
        </p:nvSpPr>
        <p:spPr>
          <a:xfrm>
            <a:off x="1873250" y="18476"/>
            <a:ext cx="5397500" cy="901700"/>
          </a:xfrm>
        </p:spPr>
        <p:txBody>
          <a:bodyPr>
            <a:normAutofit/>
          </a:bodyPr>
          <a:lstStyle/>
          <a:p>
            <a:pPr algn="ctr" eaLnBrk="1" hangingPunct="1">
              <a:defRPr/>
            </a:pPr>
            <a:r>
              <a:rPr lang="en-US" dirty="0">
                <a:solidFill>
                  <a:srgbClr val="0070C0"/>
                </a:solidFill>
                <a:ea typeface="ＭＳ Ｐゴシック" pitchFamily="-109" charset="-128"/>
              </a:rPr>
              <a:t>Lighting &amp; CFL Considerations</a:t>
            </a:r>
          </a:p>
        </p:txBody>
      </p:sp>
      <p:sp>
        <p:nvSpPr>
          <p:cNvPr id="6"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D40B6A04-35AF-4258-B3CC-97588F2D160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834AAFB2-BF46-484C-9A45-5FDDAB38FF3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9C0B876D-2D25-434E-B6CC-ED25B5B6370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28</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BA272011-0FC0-4172-88B9-FDED68559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C5F17F48-7194-4120-BA98-0CA0A5A64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6590AAA5-3527-49CA-9C7D-842BBAFF1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290C5F9-CD87-4B41-B769-866E5B487533}"/>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0BF541A8-2571-42FD-9B0E-E2FD057B5F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900813"/>
            <a:ext cx="4381500" cy="4495800"/>
          </a:xfrm>
        </p:spPr>
        <p:txBody>
          <a:bodyPr>
            <a:normAutofit fontScale="85000" lnSpcReduction="20000"/>
          </a:bodyPr>
          <a:lstStyle/>
          <a:p>
            <a:pPr eaLnBrk="1" hangingPunct="1">
              <a:spcAft>
                <a:spcPts val="1200"/>
              </a:spcAft>
            </a:pPr>
            <a:r>
              <a:rPr lang="en-US" sz="2600" dirty="0">
                <a:ea typeface="ＭＳ Ｐゴシック" charset="-128"/>
              </a:rPr>
              <a:t>Replacement includes removal and decommissioning of old unit, must be included </a:t>
            </a:r>
            <a:br>
              <a:rPr lang="en-US" sz="2600" dirty="0">
                <a:ea typeface="ＭＳ Ｐゴシック" charset="-128"/>
              </a:rPr>
            </a:br>
            <a:r>
              <a:rPr lang="en-US" sz="2600" dirty="0">
                <a:ea typeface="ＭＳ Ｐゴシック" charset="-128"/>
              </a:rPr>
              <a:t>in cost for SIR calculations.</a:t>
            </a:r>
          </a:p>
          <a:p>
            <a:pPr eaLnBrk="1" hangingPunct="1">
              <a:spcAft>
                <a:spcPts val="1200"/>
              </a:spcAft>
            </a:pPr>
            <a:r>
              <a:rPr lang="en-US" sz="2600" dirty="0">
                <a:ea typeface="ＭＳ Ｐゴシック" charset="-128"/>
              </a:rPr>
              <a:t>Only when cost-effective, </a:t>
            </a:r>
            <a:br>
              <a:rPr lang="en-US" sz="2600" dirty="0">
                <a:ea typeface="ＭＳ Ｐゴシック" charset="-128"/>
              </a:rPr>
            </a:br>
            <a:r>
              <a:rPr lang="en-US" sz="2600" dirty="0">
                <a:ea typeface="ＭＳ Ｐゴシック" charset="-128"/>
              </a:rPr>
              <a:t>SIR ≥ 1.</a:t>
            </a:r>
          </a:p>
          <a:p>
            <a:pPr eaLnBrk="1" hangingPunct="1">
              <a:spcAft>
                <a:spcPts val="1200"/>
              </a:spcAft>
            </a:pPr>
            <a:r>
              <a:rPr lang="en-US" sz="2600" dirty="0">
                <a:ea typeface="ＭＳ Ｐゴシック" charset="-128"/>
              </a:rPr>
              <a:t>Based on metering or recognized database </a:t>
            </a:r>
            <a:br>
              <a:rPr lang="en-US" sz="2600" dirty="0">
                <a:ea typeface="ＭＳ Ｐゴシック" charset="-128"/>
              </a:rPr>
            </a:br>
            <a:r>
              <a:rPr lang="en-US" sz="2600" dirty="0">
                <a:ea typeface="ＭＳ Ｐゴシック" charset="-128"/>
              </a:rPr>
              <a:t>(AHAM, Home Energy, or Weatherization Refrigerator Guide).</a:t>
            </a:r>
          </a:p>
          <a:p>
            <a:pPr eaLnBrk="1" hangingPunct="1">
              <a:spcAft>
                <a:spcPts val="1200"/>
              </a:spcAft>
            </a:pPr>
            <a:r>
              <a:rPr lang="en-US" sz="2600" dirty="0">
                <a:ea typeface="ＭＳ Ｐゴシック" charset="-128"/>
              </a:rPr>
              <a:t>Must meter at least 10% of units.</a:t>
            </a:r>
          </a:p>
        </p:txBody>
      </p:sp>
      <p:sp>
        <p:nvSpPr>
          <p:cNvPr id="2" name="Title 1"/>
          <p:cNvSpPr>
            <a:spLocks noGrp="1"/>
          </p:cNvSpPr>
          <p:nvPr>
            <p:ph type="title"/>
          </p:nvPr>
        </p:nvSpPr>
        <p:spPr>
          <a:xfrm>
            <a:off x="1873250" y="-4009"/>
            <a:ext cx="5397500" cy="901700"/>
          </a:xfrm>
        </p:spPr>
        <p:txBody>
          <a:bodyPr>
            <a:normAutofit/>
          </a:bodyPr>
          <a:lstStyle/>
          <a:p>
            <a:pPr algn="ctr" eaLnBrk="1" hangingPunct="1">
              <a:defRPr/>
            </a:pPr>
            <a:r>
              <a:rPr lang="en-US" dirty="0">
                <a:solidFill>
                  <a:srgbClr val="0070C0"/>
                </a:solidFill>
                <a:ea typeface="ＭＳ Ｐゴシック" pitchFamily="-109" charset="-128"/>
              </a:rPr>
              <a:t>Refrigerator Replacement</a:t>
            </a:r>
          </a:p>
        </p:txBody>
      </p:sp>
      <p:pic>
        <p:nvPicPr>
          <p:cNvPr id="5" name="Picture 4" descr="ES_Refrigerator_Chicago.jpg"/>
          <p:cNvPicPr>
            <a:picLocks noChangeAspect="1"/>
          </p:cNvPicPr>
          <p:nvPr/>
        </p:nvPicPr>
        <p:blipFill>
          <a:blip r:embed="rId3">
            <a:lum bright="10000"/>
          </a:blip>
          <a:srcRect r="8260" b="3982"/>
          <a:stretch>
            <a:fillRect/>
          </a:stretch>
        </p:blipFill>
        <p:spPr>
          <a:xfrm>
            <a:off x="5486608" y="900813"/>
            <a:ext cx="3657392" cy="5103885"/>
          </a:xfrm>
          <a:prstGeom prst="rect">
            <a:avLst/>
          </a:prstGeom>
        </p:spPr>
      </p:pic>
      <p:sp>
        <p:nvSpPr>
          <p:cNvPr id="7" name="Footer Placeholder 1">
            <a:extLst>
              <a:ext uri="{FF2B5EF4-FFF2-40B4-BE49-F238E27FC236}">
                <a16:creationId xmlns:a16="http://schemas.microsoft.com/office/drawing/2014/main" id="{B9800B76-9A36-4E6C-8918-BE1778068E54}"/>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4BC15307-A742-4AC9-A638-C55094033582}"/>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EC518403-76A2-47C6-9D94-C78ACB146DD4}"/>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29</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102F321A-C688-4C0F-BD85-555BD2B89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51638ACC-48B0-4500-9BC9-2E461B72B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241B470C-62D8-4C8C-B5F9-B26F61871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255A764-D18C-4140-AA76-E85B6A64E681}"/>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AA6F48D3-A57D-40EA-9820-4B2BEB3479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035843"/>
            <a:ext cx="8229600" cy="4786313"/>
          </a:xfrm>
        </p:spPr>
        <p:txBody>
          <a:bodyPr>
            <a:normAutofit lnSpcReduction="10000"/>
          </a:bodyPr>
          <a:lstStyle/>
          <a:p>
            <a:pPr marL="0" indent="0" eaLnBrk="1" hangingPunct="1">
              <a:buFontTx/>
              <a:buNone/>
            </a:pPr>
            <a:r>
              <a:rPr lang="en-US" sz="2600" b="1" dirty="0">
                <a:solidFill>
                  <a:srgbClr val="000066"/>
                </a:solidFill>
                <a:ea typeface="ＭＳ Ｐゴシック" charset="-128"/>
                <a:cs typeface="Times New Roman" pitchFamily="18" charset="0"/>
              </a:rPr>
              <a:t>Base Load:</a:t>
            </a:r>
            <a:r>
              <a:rPr lang="en-US" sz="2600" dirty="0">
                <a:solidFill>
                  <a:srgbClr val="000066"/>
                </a:solidFill>
                <a:ea typeface="ＭＳ Ｐゴシック" charset="-128"/>
                <a:cs typeface="Times New Roman" pitchFamily="18" charset="0"/>
              </a:rPr>
              <a:t> </a:t>
            </a:r>
          </a:p>
          <a:p>
            <a:pPr marL="0" indent="0" eaLnBrk="1" hangingPunct="1">
              <a:buFontTx/>
              <a:buNone/>
            </a:pPr>
            <a:r>
              <a:rPr lang="en-US" sz="2400" i="1" dirty="0">
                <a:ea typeface="ＭＳ Ｐゴシック" charset="-128"/>
                <a:cs typeface="Times New Roman" pitchFamily="18" charset="0"/>
              </a:rPr>
              <a:t>The energy used by electric or gas appliances in a home that is not used for space conditioning, thus not a seasonal load.</a:t>
            </a:r>
            <a:endParaRPr lang="en-US" sz="2400" b="1" i="1" dirty="0">
              <a:solidFill>
                <a:srgbClr val="11007C"/>
              </a:solidFill>
              <a:ea typeface="ＭＳ Ｐゴシック" charset="-128"/>
            </a:endParaRPr>
          </a:p>
          <a:p>
            <a:pPr marL="0" indent="0" eaLnBrk="1" hangingPunct="1">
              <a:buFontTx/>
              <a:buNone/>
            </a:pPr>
            <a:endParaRPr lang="en-US" sz="800" b="1" dirty="0">
              <a:solidFill>
                <a:srgbClr val="000066"/>
              </a:solidFill>
              <a:ea typeface="ＭＳ Ｐゴシック" charset="-128"/>
            </a:endParaRPr>
          </a:p>
          <a:p>
            <a:pPr marL="0" indent="0" eaLnBrk="1" hangingPunct="1">
              <a:buFontTx/>
              <a:buNone/>
            </a:pPr>
            <a:r>
              <a:rPr lang="en-US" sz="2600" b="1" dirty="0">
                <a:solidFill>
                  <a:srgbClr val="000066"/>
                </a:solidFill>
                <a:ea typeface="ＭＳ Ｐゴシック" charset="-128"/>
              </a:rPr>
              <a:t>Typical Measures include:</a:t>
            </a:r>
          </a:p>
          <a:p>
            <a:pPr marL="365760" indent="-365760" eaLnBrk="1" hangingPunct="1"/>
            <a:r>
              <a:rPr lang="en-US" sz="2400" dirty="0">
                <a:ea typeface="ＭＳ Ｐゴシック" charset="-128"/>
              </a:rPr>
              <a:t>Lighting Retrofits – upgrade to LED</a:t>
            </a:r>
          </a:p>
          <a:p>
            <a:pPr marL="365760" indent="-365760" eaLnBrk="1" hangingPunct="1"/>
            <a:r>
              <a:rPr lang="en-US" sz="2400" dirty="0">
                <a:ea typeface="ＭＳ Ｐゴシック" charset="-128"/>
              </a:rPr>
              <a:t>Replace </a:t>
            </a:r>
            <a:r>
              <a:rPr lang="en-US" dirty="0">
                <a:ea typeface="ＭＳ Ｐゴシック" charset="-128"/>
              </a:rPr>
              <a:t>inefficient re</a:t>
            </a:r>
            <a:r>
              <a:rPr lang="en-US" sz="2400" dirty="0">
                <a:ea typeface="ＭＳ Ｐゴシック" charset="-128"/>
              </a:rPr>
              <a:t>frigerators, window air conditioners, electric water heaters</a:t>
            </a:r>
          </a:p>
          <a:p>
            <a:pPr marL="365760" indent="-365760"/>
            <a:r>
              <a:rPr lang="en-US" sz="2400" dirty="0">
                <a:ea typeface="ＭＳ Ｐゴシック" charset="-128"/>
              </a:rPr>
              <a:t>Water Conservation: </a:t>
            </a:r>
            <a:r>
              <a:rPr lang="en-US" dirty="0">
                <a:ea typeface="ＭＳ Ｐゴシック" charset="-128"/>
              </a:rPr>
              <a:t>low-flow showerheads and aerators, clothes washers</a:t>
            </a:r>
            <a:endParaRPr lang="en-US" sz="2400" dirty="0">
              <a:ea typeface="ＭＳ Ｐゴシック" charset="-128"/>
            </a:endParaRPr>
          </a:p>
        </p:txBody>
      </p:sp>
      <p:sp>
        <p:nvSpPr>
          <p:cNvPr id="2" name="Title 1"/>
          <p:cNvSpPr>
            <a:spLocks noGrp="1"/>
          </p:cNvSpPr>
          <p:nvPr>
            <p:ph type="title"/>
          </p:nvPr>
        </p:nvSpPr>
        <p:spPr>
          <a:xfrm>
            <a:off x="1873250" y="3486"/>
            <a:ext cx="5397500" cy="901700"/>
          </a:xfrm>
        </p:spPr>
        <p:txBody>
          <a:bodyPr>
            <a:normAutofit/>
          </a:bodyPr>
          <a:lstStyle/>
          <a:p>
            <a:pPr algn="ctr" eaLnBrk="1" hangingPunct="1">
              <a:defRPr/>
            </a:pPr>
            <a:r>
              <a:rPr lang="en-US" dirty="0">
                <a:solidFill>
                  <a:srgbClr val="0070C0"/>
                </a:solidFill>
                <a:ea typeface="ＭＳ Ｐゴシック" pitchFamily="-109" charset="-128"/>
              </a:rPr>
              <a:t>Base Load Defined</a:t>
            </a:r>
          </a:p>
        </p:txBody>
      </p:sp>
      <p:sp>
        <p:nvSpPr>
          <p:cNvPr id="7"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2A78F909-1151-485D-BC7E-6CFD1670BF92}"/>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6" name="Rectangle 5">
            <a:extLst>
              <a:ext uri="{FF2B5EF4-FFF2-40B4-BE49-F238E27FC236}">
                <a16:creationId xmlns:a16="http://schemas.microsoft.com/office/drawing/2014/main" id="{2B381853-013F-4E04-A3E0-5955C6BFDAA6}"/>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0FF0D5C8-E0DF-466E-AEE9-C902A1192863}"/>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DA8D9C9D-6920-4C88-991C-74A0650E2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FFCE4F32-A3C7-48D9-AD2E-D03E28B9A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EEB9AA7E-FF4D-43BD-A73A-56E83C487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80596C2-9369-4750-9227-C90B4380E573}"/>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38A56D56-4B9D-4E41-9C58-22289C7F8E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524634" y="932671"/>
            <a:ext cx="5071730" cy="4698078"/>
          </a:xfrm>
        </p:spPr>
        <p:txBody>
          <a:bodyPr>
            <a:normAutofit lnSpcReduction="10000"/>
          </a:bodyPr>
          <a:lstStyle/>
          <a:p>
            <a:pPr eaLnBrk="1" hangingPunct="1">
              <a:spcAft>
                <a:spcPts val="600"/>
              </a:spcAft>
            </a:pPr>
            <a:r>
              <a:rPr lang="en-US" sz="2200" dirty="0">
                <a:ea typeface="ＭＳ Ｐゴシック" charset="-128"/>
                <a:cs typeface="Times New Roman" pitchFamily="18" charset="0"/>
              </a:rPr>
              <a:t>Typically the best ECM. Bigger motor than other base load appliances. Usually runs about 6 hours/day.</a:t>
            </a:r>
          </a:p>
          <a:p>
            <a:pPr eaLnBrk="1" hangingPunct="1">
              <a:spcAft>
                <a:spcPts val="600"/>
              </a:spcAft>
            </a:pPr>
            <a:r>
              <a:rPr lang="en-US" sz="2200" dirty="0">
                <a:ea typeface="ＭＳ Ｐゴシック" charset="-128"/>
                <a:cs typeface="Times New Roman" pitchFamily="18" charset="0"/>
              </a:rPr>
              <a:t>Older models are typically energy hogs. </a:t>
            </a:r>
          </a:p>
          <a:p>
            <a:pPr eaLnBrk="1" hangingPunct="1">
              <a:spcAft>
                <a:spcPts val="600"/>
              </a:spcAft>
            </a:pPr>
            <a:r>
              <a:rPr lang="en-US" sz="2200" dirty="0">
                <a:ea typeface="ＭＳ Ｐゴシック" charset="-128"/>
                <a:cs typeface="Arial" pitchFamily="34" charset="0"/>
              </a:rPr>
              <a:t>Worn gaskets make the unit run </a:t>
            </a:r>
            <a:br>
              <a:rPr lang="en-US" sz="2200" dirty="0">
                <a:ea typeface="ＭＳ Ｐゴシック" charset="-128"/>
                <a:cs typeface="Arial" pitchFamily="34" charset="0"/>
              </a:rPr>
            </a:br>
            <a:r>
              <a:rPr lang="en-US" sz="2200" dirty="0">
                <a:ea typeface="ＭＳ Ｐゴシック" charset="-128"/>
                <a:cs typeface="Arial" pitchFamily="34" charset="0"/>
              </a:rPr>
              <a:t>more often.</a:t>
            </a:r>
          </a:p>
          <a:p>
            <a:pPr eaLnBrk="1" hangingPunct="1"/>
            <a:r>
              <a:rPr lang="en-US" sz="2200" dirty="0">
                <a:ea typeface="ＭＳ Ｐゴシック" charset="-128"/>
                <a:cs typeface="Times New Roman" pitchFamily="18" charset="0"/>
              </a:rPr>
              <a:t>Can guess insulation by pushing on door.</a:t>
            </a:r>
            <a:endParaRPr lang="en-US" sz="2000" dirty="0">
              <a:ea typeface="ＭＳ Ｐゴシック" charset="-128"/>
              <a:cs typeface="Times New Roman" pitchFamily="18" charset="0"/>
            </a:endParaRPr>
          </a:p>
          <a:p>
            <a:pPr marL="395288" lvl="1" indent="0" eaLnBrk="1" hangingPunct="1">
              <a:lnSpc>
                <a:spcPct val="90000"/>
              </a:lnSpc>
              <a:spcBef>
                <a:spcPts val="600"/>
              </a:spcBef>
              <a:buSzPct val="70000"/>
              <a:buNone/>
            </a:pPr>
            <a:r>
              <a:rPr lang="en-US" dirty="0">
                <a:ea typeface="ＭＳ Ｐゴシック" charset="-128"/>
                <a:cs typeface="Times New Roman" pitchFamily="18" charset="0"/>
              </a:rPr>
              <a:t>- Pushes in easily – likely fiberglass</a:t>
            </a:r>
          </a:p>
          <a:p>
            <a:pPr marL="395288" lvl="1" indent="0" eaLnBrk="1" hangingPunct="1">
              <a:lnSpc>
                <a:spcPct val="90000"/>
              </a:lnSpc>
              <a:spcAft>
                <a:spcPts val="1200"/>
              </a:spcAft>
              <a:buNone/>
            </a:pPr>
            <a:r>
              <a:rPr lang="en-US" dirty="0">
                <a:ea typeface="ＭＳ Ｐゴシック" charset="-128"/>
                <a:cs typeface="Times New Roman" pitchFamily="18" charset="0"/>
              </a:rPr>
              <a:t>- Does not – likely solid foam</a:t>
            </a:r>
          </a:p>
          <a:p>
            <a:pPr marL="395288" lvl="1" indent="0" eaLnBrk="1" hangingPunct="1">
              <a:lnSpc>
                <a:spcPct val="90000"/>
              </a:lnSpc>
              <a:spcAft>
                <a:spcPts val="1200"/>
              </a:spcAft>
              <a:buNone/>
            </a:pPr>
            <a:r>
              <a:rPr lang="en-US" dirty="0">
                <a:ea typeface="ＭＳ Ｐゴシック" charset="-128"/>
                <a:cs typeface="Times New Roman" pitchFamily="18" charset="0"/>
              </a:rPr>
              <a:t>- Door thickness</a:t>
            </a:r>
          </a:p>
          <a:p>
            <a:pPr marL="45720" indent="0" eaLnBrk="1" hangingPunct="1">
              <a:buNone/>
            </a:pPr>
            <a:endParaRPr lang="en-US" sz="2200" dirty="0">
              <a:ea typeface="ＭＳ Ｐゴシック" charset="-128"/>
              <a:cs typeface="Times New Roman" pitchFamily="18" charset="0"/>
            </a:endParaRPr>
          </a:p>
        </p:txBody>
      </p:sp>
      <p:sp>
        <p:nvSpPr>
          <p:cNvPr id="126978" name="Rectangle 2"/>
          <p:cNvSpPr>
            <a:spLocks noGrp="1" noChangeArrowheads="1"/>
          </p:cNvSpPr>
          <p:nvPr>
            <p:ph type="title"/>
          </p:nvPr>
        </p:nvSpPr>
        <p:spPr>
          <a:xfrm>
            <a:off x="1873250" y="10981"/>
            <a:ext cx="5397500" cy="901700"/>
          </a:xfrm>
        </p:spPr>
        <p:txBody>
          <a:bodyPr>
            <a:normAutofit/>
          </a:bodyPr>
          <a:lstStyle/>
          <a:p>
            <a:pPr algn="ctr" eaLnBrk="1" hangingPunct="1">
              <a:defRPr/>
            </a:pPr>
            <a:r>
              <a:rPr lang="en-US" dirty="0">
                <a:solidFill>
                  <a:srgbClr val="0070C0"/>
                </a:solidFill>
              </a:rPr>
              <a:t>Refrigerator Replacement</a:t>
            </a:r>
          </a:p>
        </p:txBody>
      </p:sp>
      <p:pic>
        <p:nvPicPr>
          <p:cNvPr id="37894" name="Picture 5" descr="Photo of an older refrigerator."/>
          <p:cNvPicPr>
            <a:picLocks noChangeAspect="1"/>
          </p:cNvPicPr>
          <p:nvPr/>
        </p:nvPicPr>
        <p:blipFill>
          <a:blip r:embed="rId3"/>
          <a:srcRect/>
          <a:stretch>
            <a:fillRect/>
          </a:stretch>
        </p:blipFill>
        <p:spPr bwMode="auto">
          <a:xfrm>
            <a:off x="6083502" y="852307"/>
            <a:ext cx="3058383" cy="5153386"/>
          </a:xfrm>
          <a:prstGeom prst="rect">
            <a:avLst/>
          </a:prstGeom>
          <a:noFill/>
          <a:ln w="9525">
            <a:noFill/>
            <a:miter lim="800000"/>
            <a:headEnd/>
            <a:tailEnd/>
          </a:ln>
        </p:spPr>
      </p:pic>
      <p:sp>
        <p:nvSpPr>
          <p:cNvPr id="6" name="Footer Placeholder 1">
            <a:extLst>
              <a:ext uri="{FF2B5EF4-FFF2-40B4-BE49-F238E27FC236}">
                <a16:creationId xmlns:a16="http://schemas.microsoft.com/office/drawing/2014/main" id="{8BF1082C-84EE-4477-A94E-1903362572CF}"/>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4BC7D467-CB48-456B-967E-AFD5563A269B}"/>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62E6568A-1E0C-4EBB-B44D-B334AD4CDCC2}"/>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30</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A9D81F8C-7D77-432A-978C-16EA03AF3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8F107CC8-14F1-4ED2-8B9D-11980793E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2BD2ED5E-D378-471C-8FF8-1F4E26826C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AEF222-BF4B-4A24-B36C-238F64A7A138}"/>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2ABD6CBF-E221-4F54-8D0F-AA900B7A8F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381000" y="1111250"/>
            <a:ext cx="8382000" cy="4841875"/>
          </a:xfrm>
        </p:spPr>
        <p:txBody>
          <a:bodyPr>
            <a:normAutofit/>
          </a:bodyPr>
          <a:lstStyle/>
          <a:p>
            <a:pPr eaLnBrk="1" hangingPunct="1">
              <a:lnSpc>
                <a:spcPct val="110000"/>
              </a:lnSpc>
              <a:spcAft>
                <a:spcPts val="600"/>
              </a:spcAft>
            </a:pPr>
            <a:r>
              <a:rPr lang="en-US" sz="2200" dirty="0">
                <a:ea typeface="ＭＳ Ｐゴシック" charset="-128"/>
              </a:rPr>
              <a:t>In the Northeast, add 10% to DOE rating.</a:t>
            </a:r>
          </a:p>
          <a:p>
            <a:pPr eaLnBrk="1" hangingPunct="1">
              <a:lnSpc>
                <a:spcPct val="90000"/>
              </a:lnSpc>
            </a:pPr>
            <a:r>
              <a:rPr lang="en-US" sz="2200" b="1" dirty="0">
                <a:ea typeface="ＭＳ Ｐゴシック" charset="-128"/>
              </a:rPr>
              <a:t>Other factors affect actual use:</a:t>
            </a:r>
          </a:p>
          <a:p>
            <a:pPr lvl="1" eaLnBrk="1" hangingPunct="1">
              <a:lnSpc>
                <a:spcPct val="90000"/>
              </a:lnSpc>
              <a:spcBef>
                <a:spcPts val="800"/>
              </a:spcBef>
            </a:pPr>
            <a:r>
              <a:rPr lang="en-US" sz="2000" dirty="0">
                <a:ea typeface="ＭＳ Ｐゴシック" charset="-128"/>
              </a:rPr>
              <a:t>Occupants:						</a:t>
            </a:r>
            <a:r>
              <a:rPr lang="en-US" sz="2000" dirty="0">
                <a:solidFill>
                  <a:srgbClr val="00A4E4"/>
                </a:solidFill>
                <a:ea typeface="ＭＳ Ｐゴシック" charset="-128"/>
              </a:rPr>
              <a:t>add 5% per </a:t>
            </a:r>
            <a:r>
              <a:rPr lang="en-US" dirty="0">
                <a:solidFill>
                  <a:srgbClr val="00A4E4"/>
                </a:solidFill>
                <a:ea typeface="ＭＳ Ｐゴシック" charset="-128"/>
              </a:rPr>
              <a:t>occupant </a:t>
            </a:r>
            <a:endParaRPr lang="en-US" sz="2000" dirty="0">
              <a:solidFill>
                <a:srgbClr val="00A4E4"/>
              </a:solidFill>
              <a:ea typeface="ＭＳ Ｐゴシック" charset="-128"/>
            </a:endParaRPr>
          </a:p>
          <a:p>
            <a:pPr lvl="1" eaLnBrk="1" hangingPunct="1">
              <a:lnSpc>
                <a:spcPct val="90000"/>
              </a:lnSpc>
              <a:spcBef>
                <a:spcPts val="800"/>
              </a:spcBef>
            </a:pPr>
            <a:r>
              <a:rPr lang="en-US" sz="2000" dirty="0">
                <a:ea typeface="ＭＳ Ｐゴシック" charset="-128"/>
              </a:rPr>
              <a:t>Anti-sweat switch on:				</a:t>
            </a:r>
            <a:r>
              <a:rPr lang="en-US" sz="2000" dirty="0">
                <a:solidFill>
                  <a:srgbClr val="00A4E4"/>
                </a:solidFill>
                <a:ea typeface="ＭＳ Ｐゴシック" charset="-128"/>
              </a:rPr>
              <a:t>add 20% </a:t>
            </a:r>
          </a:p>
          <a:p>
            <a:pPr lvl="1" eaLnBrk="1" hangingPunct="1">
              <a:lnSpc>
                <a:spcPct val="90000"/>
              </a:lnSpc>
              <a:spcBef>
                <a:spcPts val="800"/>
              </a:spcBef>
            </a:pPr>
            <a:r>
              <a:rPr lang="en-US" sz="2000" dirty="0">
                <a:ea typeface="ＭＳ Ｐゴシック" charset="-128"/>
              </a:rPr>
              <a:t>Through-the-door ice service:		</a:t>
            </a:r>
            <a:r>
              <a:rPr lang="en-US" sz="2000" dirty="0">
                <a:solidFill>
                  <a:srgbClr val="00A4E4"/>
                </a:solidFill>
                <a:ea typeface="ＭＳ Ｐゴシック" charset="-128"/>
              </a:rPr>
              <a:t>add 15%</a:t>
            </a:r>
          </a:p>
          <a:p>
            <a:pPr lvl="1" eaLnBrk="1" hangingPunct="1">
              <a:lnSpc>
                <a:spcPct val="90000"/>
              </a:lnSpc>
              <a:spcBef>
                <a:spcPts val="800"/>
              </a:spcBef>
            </a:pPr>
            <a:r>
              <a:rPr lang="en-US" sz="2000" dirty="0">
                <a:ea typeface="ＭＳ Ｐゴシック" charset="-128"/>
              </a:rPr>
              <a:t>Visible gaps in door seal:			</a:t>
            </a:r>
            <a:r>
              <a:rPr lang="en-US" sz="2000" dirty="0">
                <a:solidFill>
                  <a:srgbClr val="00A4E4"/>
                </a:solidFill>
                <a:ea typeface="ＭＳ Ｐゴシック" charset="-128"/>
              </a:rPr>
              <a:t>add 15%</a:t>
            </a:r>
          </a:p>
          <a:p>
            <a:pPr lvl="1" eaLnBrk="1" hangingPunct="1">
              <a:lnSpc>
                <a:spcPct val="90000"/>
              </a:lnSpc>
              <a:spcBef>
                <a:spcPts val="800"/>
              </a:spcBef>
            </a:pPr>
            <a:r>
              <a:rPr lang="en-US" sz="2000" dirty="0">
                <a:ea typeface="ＭＳ Ｐゴシック" charset="-128"/>
              </a:rPr>
              <a:t>Refrigerator bought used:			</a:t>
            </a:r>
            <a:r>
              <a:rPr lang="en-US" sz="2000" dirty="0">
                <a:solidFill>
                  <a:srgbClr val="00A4E4"/>
                </a:solidFill>
                <a:ea typeface="ＭＳ Ｐゴシック" charset="-128"/>
              </a:rPr>
              <a:t>add 20%</a:t>
            </a:r>
          </a:p>
          <a:p>
            <a:pPr lvl="1" eaLnBrk="1" hangingPunct="1">
              <a:lnSpc>
                <a:spcPct val="90000"/>
              </a:lnSpc>
              <a:spcBef>
                <a:spcPts val="800"/>
              </a:spcBef>
            </a:pPr>
            <a:r>
              <a:rPr lang="en-US" sz="2000" dirty="0">
                <a:ea typeface="ＭＳ Ｐゴシック" charset="-128"/>
              </a:rPr>
              <a:t>Thermostat setting high:			</a:t>
            </a:r>
            <a:r>
              <a:rPr lang="en-US" sz="2000" dirty="0">
                <a:solidFill>
                  <a:srgbClr val="00A4E4"/>
                </a:solidFill>
                <a:ea typeface="ＭＳ Ｐゴシック" charset="-128"/>
              </a:rPr>
              <a:t>add 5%</a:t>
            </a:r>
          </a:p>
          <a:p>
            <a:pPr lvl="1" eaLnBrk="1" hangingPunct="1">
              <a:lnSpc>
                <a:spcPct val="90000"/>
              </a:lnSpc>
              <a:spcBef>
                <a:spcPts val="800"/>
              </a:spcBef>
              <a:spcAft>
                <a:spcPts val="1200"/>
              </a:spcAft>
            </a:pPr>
            <a:r>
              <a:rPr lang="en-US" sz="2000" dirty="0">
                <a:ea typeface="ＭＳ Ｐゴシック" charset="-128"/>
              </a:rPr>
              <a:t>Thermostat setting really high:		</a:t>
            </a:r>
            <a:r>
              <a:rPr lang="en-US" sz="2000" dirty="0">
                <a:solidFill>
                  <a:srgbClr val="00A4E4"/>
                </a:solidFill>
                <a:ea typeface="ＭＳ Ｐゴシック" charset="-128"/>
              </a:rPr>
              <a:t>add 10%</a:t>
            </a:r>
          </a:p>
          <a:p>
            <a:pPr eaLnBrk="1" hangingPunct="1">
              <a:lnSpc>
                <a:spcPct val="110000"/>
              </a:lnSpc>
            </a:pPr>
            <a:r>
              <a:rPr lang="en-US" sz="2200" dirty="0">
                <a:ea typeface="ＭＳ Ｐゴシック" charset="-128"/>
              </a:rPr>
              <a:t>Refrigerators in basements or garages should be metered. </a:t>
            </a:r>
          </a:p>
          <a:p>
            <a:pPr eaLnBrk="1" hangingPunct="1">
              <a:lnSpc>
                <a:spcPct val="110000"/>
              </a:lnSpc>
            </a:pPr>
            <a:endParaRPr lang="en-US" sz="2200" dirty="0">
              <a:ea typeface="ＭＳ Ｐゴシック" charset="-128"/>
            </a:endParaRPr>
          </a:p>
        </p:txBody>
      </p:sp>
      <p:sp>
        <p:nvSpPr>
          <p:cNvPr id="272387" name="Rectangle 3"/>
          <p:cNvSpPr>
            <a:spLocks noGrp="1" noChangeArrowheads="1"/>
          </p:cNvSpPr>
          <p:nvPr>
            <p:ph type="title"/>
          </p:nvPr>
        </p:nvSpPr>
        <p:spPr>
          <a:xfrm>
            <a:off x="1846263" y="11113"/>
            <a:ext cx="5451474" cy="871537"/>
          </a:xfrm>
        </p:spPr>
        <p:txBody>
          <a:bodyPr>
            <a:normAutofit/>
          </a:bodyPr>
          <a:lstStyle/>
          <a:p>
            <a:pPr algn="ctr" eaLnBrk="1" hangingPunct="1">
              <a:defRPr/>
            </a:pPr>
            <a:r>
              <a:rPr lang="en-US" sz="2300" dirty="0">
                <a:solidFill>
                  <a:srgbClr val="0070C0"/>
                </a:solidFill>
                <a:ea typeface="ＭＳ Ｐゴシック" charset="-128"/>
              </a:rPr>
              <a:t>Michael Blasnik’s Refrigerator Study</a:t>
            </a:r>
          </a:p>
        </p:txBody>
      </p:sp>
      <p:sp>
        <p:nvSpPr>
          <p:cNvPr id="8"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2E902804-5E43-4382-A2CB-DF92EC099964}"/>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6" name="Rectangle 5">
            <a:extLst>
              <a:ext uri="{FF2B5EF4-FFF2-40B4-BE49-F238E27FC236}">
                <a16:creationId xmlns:a16="http://schemas.microsoft.com/office/drawing/2014/main" id="{75C509CD-550D-42E8-9C55-A7EC88DAC481}"/>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7" name="Slide Number Placeholder 2">
            <a:extLst>
              <a:ext uri="{FF2B5EF4-FFF2-40B4-BE49-F238E27FC236}">
                <a16:creationId xmlns:a16="http://schemas.microsoft.com/office/drawing/2014/main" id="{3A880842-44F9-487B-90B2-7CA8FE71BD1A}"/>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31</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7AFDFA15-83BF-48B4-B5BF-72FDE8ADA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1D9D4954-BC52-4E68-B418-5C8820FF7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38A4257E-A68C-4360-8901-F79E7BC4D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0FA1B7F-AE08-412E-9837-A008E40D8B4C}"/>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0B690088-81B6-4586-9B6F-8DE4C496CB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2" name="Content Placeholder 2"/>
          <p:cNvSpPr>
            <a:spLocks noGrp="1"/>
          </p:cNvSpPr>
          <p:nvPr>
            <p:ph idx="1"/>
          </p:nvPr>
        </p:nvSpPr>
        <p:spPr>
          <a:xfrm>
            <a:off x="4316414" y="1347813"/>
            <a:ext cx="3911599" cy="4279900"/>
          </a:xfrm>
        </p:spPr>
        <p:txBody>
          <a:bodyPr/>
          <a:lstStyle/>
          <a:p>
            <a:pPr eaLnBrk="1" hangingPunct="1">
              <a:spcAft>
                <a:spcPts val="1200"/>
              </a:spcAft>
            </a:pPr>
            <a:r>
              <a:rPr lang="en-US" sz="2600" dirty="0">
                <a:ea typeface="ＭＳ Ｐゴシック" charset="-128"/>
              </a:rPr>
              <a:t>At least 2 hours.</a:t>
            </a:r>
          </a:p>
          <a:p>
            <a:pPr eaLnBrk="1" hangingPunct="1">
              <a:spcAft>
                <a:spcPts val="1200"/>
              </a:spcAft>
            </a:pPr>
            <a:r>
              <a:rPr lang="en-US" sz="2600" dirty="0">
                <a:ea typeface="ＭＳ Ｐゴシック" charset="-128"/>
              </a:rPr>
              <a:t>Disable defrost cycle </a:t>
            </a:r>
            <a:br>
              <a:rPr lang="en-US" sz="2600" dirty="0">
                <a:ea typeface="ＭＳ Ｐゴシック" charset="-128"/>
              </a:rPr>
            </a:br>
            <a:r>
              <a:rPr lang="en-US" sz="2600" dirty="0">
                <a:ea typeface="ＭＳ Ｐゴシック" charset="-128"/>
              </a:rPr>
              <a:t>for duration.</a:t>
            </a:r>
          </a:p>
          <a:p>
            <a:pPr eaLnBrk="1" hangingPunct="1">
              <a:spcAft>
                <a:spcPts val="1200"/>
              </a:spcAft>
            </a:pPr>
            <a:r>
              <a:rPr lang="en-US" sz="2600" dirty="0">
                <a:ea typeface="ＭＳ Ｐゴシック" charset="-128"/>
              </a:rPr>
              <a:t>Adjust for temperature variation.</a:t>
            </a:r>
          </a:p>
        </p:txBody>
      </p:sp>
      <p:sp>
        <p:nvSpPr>
          <p:cNvPr id="2" name="Title 1"/>
          <p:cNvSpPr>
            <a:spLocks noGrp="1"/>
          </p:cNvSpPr>
          <p:nvPr>
            <p:ph type="title"/>
          </p:nvPr>
        </p:nvSpPr>
        <p:spPr>
          <a:xfrm>
            <a:off x="1873250" y="0"/>
            <a:ext cx="5397500" cy="901700"/>
          </a:xfrm>
        </p:spPr>
        <p:txBody>
          <a:bodyPr/>
          <a:lstStyle/>
          <a:p>
            <a:pPr algn="ctr" eaLnBrk="1" hangingPunct="1">
              <a:defRPr/>
            </a:pPr>
            <a:r>
              <a:rPr lang="en-US" dirty="0">
                <a:solidFill>
                  <a:srgbClr val="0070C0"/>
                </a:solidFill>
                <a:ea typeface="ＭＳ Ｐゴシック" pitchFamily="-109" charset="-128"/>
              </a:rPr>
              <a:t>Metering</a:t>
            </a:r>
          </a:p>
        </p:txBody>
      </p:sp>
      <p:pic>
        <p:nvPicPr>
          <p:cNvPr id="39941" name="Picture 5" descr="Photo of an older refrigerator."/>
          <p:cNvPicPr>
            <a:picLocks noChangeAspect="1"/>
          </p:cNvPicPr>
          <p:nvPr/>
        </p:nvPicPr>
        <p:blipFill>
          <a:blip r:embed="rId3"/>
          <a:srcRect/>
          <a:stretch>
            <a:fillRect/>
          </a:stretch>
        </p:blipFill>
        <p:spPr bwMode="auto">
          <a:xfrm>
            <a:off x="731157" y="801687"/>
            <a:ext cx="3213100" cy="5173663"/>
          </a:xfrm>
          <a:prstGeom prst="rect">
            <a:avLst/>
          </a:prstGeom>
          <a:noFill/>
          <a:ln w="9525">
            <a:noFill/>
            <a:miter lim="800000"/>
            <a:headEnd/>
            <a:tailEnd/>
          </a:ln>
        </p:spPr>
      </p:pic>
      <p:sp>
        <p:nvSpPr>
          <p:cNvPr id="7"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6" name="Footer Placeholder 1">
            <a:extLst>
              <a:ext uri="{FF2B5EF4-FFF2-40B4-BE49-F238E27FC236}">
                <a16:creationId xmlns:a16="http://schemas.microsoft.com/office/drawing/2014/main" id="{0F4D0AA1-AE70-454A-BBB4-806C62F678B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A321D4F9-2B2B-4320-895D-114E65E217BE}"/>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FF341B51-36CA-4029-B37F-04DB5DBEA8E3}"/>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32</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57C72B32-DA32-4FE7-8CDD-4520D8272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86FEBA4F-3FD7-45DD-81B6-18880AD3D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B9DC8242-072D-461D-9478-9EFC4220A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0D3339E-FA39-4CCD-9061-1ED7D37BE371}"/>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B26A43D2-EFFA-4451-AA21-FCD028595E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199" y="1590675"/>
            <a:ext cx="7949381" cy="4876800"/>
          </a:xfrm>
        </p:spPr>
        <p:txBody>
          <a:bodyPr/>
          <a:lstStyle/>
          <a:p>
            <a:pPr eaLnBrk="1" hangingPunct="1">
              <a:spcAft>
                <a:spcPts val="1200"/>
              </a:spcAft>
            </a:pPr>
            <a:r>
              <a:rPr lang="en-US" sz="2600" dirty="0">
                <a:ea typeface="ＭＳ Ｐゴシック" charset="-128"/>
              </a:rPr>
              <a:t>Debate over how long a refrigerator must be </a:t>
            </a:r>
            <a:br>
              <a:rPr lang="en-US" sz="2600" dirty="0">
                <a:ea typeface="ＭＳ Ｐゴシック" charset="-128"/>
              </a:rPr>
            </a:br>
            <a:r>
              <a:rPr lang="en-US" sz="2600" dirty="0">
                <a:ea typeface="ＭＳ Ｐゴシック" charset="-128"/>
              </a:rPr>
              <a:t>metered to precisely estimate annual energy use.</a:t>
            </a:r>
          </a:p>
          <a:p>
            <a:pPr eaLnBrk="1" hangingPunct="1">
              <a:spcAft>
                <a:spcPts val="1200"/>
              </a:spcAft>
            </a:pPr>
            <a:r>
              <a:rPr lang="en-US" sz="2600" dirty="0">
                <a:ea typeface="ＭＳ Ｐゴシック" charset="-128"/>
              </a:rPr>
              <a:t>Less than 2 of 10 one-hour tests were accurate within </a:t>
            </a:r>
            <a:r>
              <a:rPr lang="en-US" sz="2600" dirty="0">
                <a:ea typeface="ＭＳ Ｐゴシック" charset="-128"/>
                <a:cs typeface="Arial" pitchFamily="34" charset="0"/>
              </a:rPr>
              <a:t>±</a:t>
            </a:r>
            <a:r>
              <a:rPr lang="en-US" sz="2600" dirty="0">
                <a:ea typeface="ＭＳ Ｐゴシック" charset="-128"/>
              </a:rPr>
              <a:t>10% </a:t>
            </a:r>
          </a:p>
          <a:p>
            <a:pPr>
              <a:spcAft>
                <a:spcPts val="1200"/>
              </a:spcAft>
            </a:pPr>
            <a:r>
              <a:rPr lang="en-US" sz="2600" dirty="0">
                <a:ea typeface="ＭＳ Ｐゴシック" charset="-128"/>
              </a:rPr>
              <a:t>But 9 of 10 three-hour tests </a:t>
            </a:r>
            <a:r>
              <a:rPr lang="en-US" sz="2600" dirty="0">
                <a:ea typeface="ＭＳ Ｐゴシック" charset="-128"/>
                <a:cs typeface="Arial" pitchFamily="34" charset="0"/>
              </a:rPr>
              <a:t>were accurate ±</a:t>
            </a:r>
            <a:r>
              <a:rPr lang="en-US" sz="2600" dirty="0">
                <a:ea typeface="ＭＳ Ｐゴシック" charset="-128"/>
              </a:rPr>
              <a:t>10%.</a:t>
            </a:r>
          </a:p>
          <a:p>
            <a:pPr eaLnBrk="1" hangingPunct="1">
              <a:spcAft>
                <a:spcPts val="1200"/>
              </a:spcAft>
            </a:pPr>
            <a:r>
              <a:rPr lang="en-US" sz="2600" dirty="0">
                <a:ea typeface="ＭＳ Ｐゴシック" charset="-128"/>
              </a:rPr>
              <a:t>Currently recommending at least 2 hours.</a:t>
            </a:r>
          </a:p>
        </p:txBody>
      </p:sp>
      <p:sp>
        <p:nvSpPr>
          <p:cNvPr id="137218" name="Rectangle 2"/>
          <p:cNvSpPr>
            <a:spLocks noGrp="1" noChangeArrowheads="1"/>
          </p:cNvSpPr>
          <p:nvPr>
            <p:ph type="title"/>
          </p:nvPr>
        </p:nvSpPr>
        <p:spPr>
          <a:xfrm>
            <a:off x="1873250" y="40962"/>
            <a:ext cx="5397500" cy="901700"/>
          </a:xfrm>
        </p:spPr>
        <p:txBody>
          <a:bodyPr>
            <a:normAutofit/>
          </a:bodyPr>
          <a:lstStyle/>
          <a:p>
            <a:pPr algn="ctr" eaLnBrk="1" hangingPunct="1">
              <a:defRPr/>
            </a:pPr>
            <a:r>
              <a:rPr lang="en-US" dirty="0">
                <a:solidFill>
                  <a:srgbClr val="0070C0"/>
                </a:solidFill>
                <a:ea typeface="ＭＳ Ｐゴシック" charset="-128"/>
              </a:rPr>
              <a:t>Metering Duration ≥ 2 Hours</a:t>
            </a:r>
          </a:p>
        </p:txBody>
      </p:sp>
      <p:sp>
        <p:nvSpPr>
          <p:cNvPr id="5" name="Footer Placeholder 1">
            <a:extLst>
              <a:ext uri="{FF2B5EF4-FFF2-40B4-BE49-F238E27FC236}">
                <a16:creationId xmlns:a16="http://schemas.microsoft.com/office/drawing/2014/main" id="{4273B23D-B626-44EA-B32D-53C64FBA2F51}"/>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B6142954-95FB-4C6D-B204-2E32CC03DEE3}"/>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E5C9A978-9E47-443A-B2F8-29D816C13FEB}"/>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33</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9675F0A4-2C8F-4BC6-8DD0-D81445B28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C6E27175-933D-460F-9043-4B3EC5C21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766B1221-031D-4669-B71F-1E6B581F3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3E39A93-AEEA-47D9-AAC4-CEE582072538}"/>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13191D2E-ADCD-4C09-B26A-C313B01997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00200"/>
            <a:ext cx="7670800" cy="4495800"/>
          </a:xfrm>
        </p:spPr>
        <p:txBody>
          <a:bodyPr/>
          <a:lstStyle/>
          <a:p>
            <a:pPr eaLnBrk="1" hangingPunct="1">
              <a:spcAft>
                <a:spcPts val="1800"/>
              </a:spcAft>
            </a:pPr>
            <a:r>
              <a:rPr lang="en-US" sz="2600" dirty="0">
                <a:ea typeface="ＭＳ Ｐゴシック" charset="-128"/>
              </a:rPr>
              <a:t>Defrost cycles during metering can significantly affect accuracy of results.</a:t>
            </a:r>
          </a:p>
          <a:p>
            <a:pPr eaLnBrk="1" hangingPunct="1">
              <a:spcAft>
                <a:spcPts val="1800"/>
              </a:spcAft>
            </a:pPr>
            <a:r>
              <a:rPr lang="en-US" sz="2600" dirty="0">
                <a:ea typeface="ＭＳ Ｐゴシック" charset="-128"/>
              </a:rPr>
              <a:t>Demand of 380 watts or more usually indicates the defrost heaters are on.</a:t>
            </a:r>
          </a:p>
          <a:p>
            <a:pPr eaLnBrk="1" hangingPunct="1">
              <a:spcAft>
                <a:spcPts val="1800"/>
              </a:spcAft>
            </a:pPr>
            <a:r>
              <a:rPr lang="en-US" sz="2600" dirty="0">
                <a:ea typeface="ＭＳ Ｐゴシック" charset="-128"/>
              </a:rPr>
              <a:t>If no defrost cycle during metering, add 8% to metering results.</a:t>
            </a:r>
          </a:p>
        </p:txBody>
      </p:sp>
      <p:sp>
        <p:nvSpPr>
          <p:cNvPr id="138242" name="Rectangle 2"/>
          <p:cNvSpPr>
            <a:spLocks noGrp="1" noChangeArrowheads="1"/>
          </p:cNvSpPr>
          <p:nvPr>
            <p:ph type="title"/>
          </p:nvPr>
        </p:nvSpPr>
        <p:spPr>
          <a:xfrm>
            <a:off x="1873250" y="-23059"/>
            <a:ext cx="5397500" cy="901700"/>
          </a:xfrm>
        </p:spPr>
        <p:txBody>
          <a:bodyPr>
            <a:normAutofit/>
          </a:bodyPr>
          <a:lstStyle/>
          <a:p>
            <a:pPr algn="ctr" eaLnBrk="1" hangingPunct="1">
              <a:defRPr/>
            </a:pPr>
            <a:r>
              <a:rPr lang="en-US" dirty="0">
                <a:solidFill>
                  <a:srgbClr val="0070C0"/>
                </a:solidFill>
              </a:rPr>
              <a:t>Defrost Cycles</a:t>
            </a:r>
          </a:p>
        </p:txBody>
      </p:sp>
      <p:sp>
        <p:nvSpPr>
          <p:cNvPr id="6"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FFD38005-117B-4CAE-B510-EA6B89223CDA}"/>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15C127F0-5FE8-45B5-9BF8-C56A6E855882}"/>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1A7DB3AF-2735-454B-8342-44AD111CD0D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34</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B29C5796-F5CF-48FA-825D-3FE76B5C0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B09E139E-544C-46EE-92EB-A53D8057D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1CD5994F-CBD1-4052-B384-6072C54C2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CF3D3B1-DC90-465E-8E13-0D7B75F08D8E}"/>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76C9B5B4-E858-4E21-8F5F-D35D0B94D0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409700" y="16083"/>
            <a:ext cx="6324600" cy="895350"/>
          </a:xfrm>
        </p:spPr>
        <p:txBody>
          <a:bodyPr>
            <a:normAutofit/>
          </a:bodyPr>
          <a:lstStyle/>
          <a:p>
            <a:pPr algn="ctr" eaLnBrk="1" hangingPunct="1">
              <a:defRPr/>
            </a:pPr>
            <a:r>
              <a:rPr lang="en-US" dirty="0">
                <a:solidFill>
                  <a:srgbClr val="0070C0"/>
                </a:solidFill>
              </a:rPr>
              <a:t>Defrost Timers</a:t>
            </a:r>
          </a:p>
        </p:txBody>
      </p:sp>
      <p:sp>
        <p:nvSpPr>
          <p:cNvPr id="43011" name="Rectangle 4"/>
          <p:cNvSpPr>
            <a:spLocks noChangeArrowheads="1"/>
          </p:cNvSpPr>
          <p:nvPr/>
        </p:nvSpPr>
        <p:spPr bwMode="auto">
          <a:xfrm>
            <a:off x="1752600" y="1600200"/>
            <a:ext cx="5715000" cy="4953000"/>
          </a:xfrm>
          <a:prstGeom prst="rect">
            <a:avLst/>
          </a:prstGeom>
          <a:noFill/>
          <a:ln w="9525">
            <a:noFill/>
            <a:miter lim="800000"/>
            <a:headEnd/>
            <a:tailEnd/>
          </a:ln>
        </p:spPr>
        <p:txBody>
          <a:bodyPr wrap="none" lIns="92075" tIns="46038" rIns="92075" bIns="46038" anchor="ctr"/>
          <a:lstStyle/>
          <a:p>
            <a:endParaRPr lang="en-US" dirty="0"/>
          </a:p>
        </p:txBody>
      </p:sp>
      <p:sp>
        <p:nvSpPr>
          <p:cNvPr id="43014" name="TextBox 8"/>
          <p:cNvSpPr txBox="1">
            <a:spLocks noChangeArrowheads="1"/>
          </p:cNvSpPr>
          <p:nvPr/>
        </p:nvSpPr>
        <p:spPr bwMode="auto">
          <a:xfrm>
            <a:off x="5539386" y="5239687"/>
            <a:ext cx="2667000" cy="261938"/>
          </a:xfrm>
          <a:prstGeom prst="rect">
            <a:avLst/>
          </a:prstGeom>
          <a:noFill/>
          <a:ln w="9525">
            <a:noFill/>
            <a:miter lim="800000"/>
            <a:headEnd/>
            <a:tailEnd/>
          </a:ln>
        </p:spPr>
        <p:txBody>
          <a:bodyPr>
            <a:spAutoFit/>
          </a:bodyPr>
          <a:lstStyle/>
          <a:p>
            <a:pPr algn="r"/>
            <a:r>
              <a:rPr lang="en-US" sz="1100" i="1" dirty="0"/>
              <a:t>Figure Source: Refrigerator Guide</a:t>
            </a:r>
          </a:p>
        </p:txBody>
      </p:sp>
      <p:sp>
        <p:nvSpPr>
          <p:cNvPr id="43015" name="TextBox 9"/>
          <p:cNvSpPr txBox="1">
            <a:spLocks noChangeArrowheads="1"/>
          </p:cNvSpPr>
          <p:nvPr/>
        </p:nvSpPr>
        <p:spPr bwMode="auto">
          <a:xfrm>
            <a:off x="4235450" y="1005681"/>
            <a:ext cx="4483100" cy="461665"/>
          </a:xfrm>
          <a:prstGeom prst="rect">
            <a:avLst/>
          </a:prstGeom>
          <a:noFill/>
          <a:ln w="9525">
            <a:noFill/>
            <a:miter lim="800000"/>
            <a:headEnd/>
            <a:tailEnd/>
          </a:ln>
        </p:spPr>
        <p:txBody>
          <a:bodyPr wrap="square">
            <a:spAutoFit/>
          </a:bodyPr>
          <a:lstStyle/>
          <a:p>
            <a:pPr algn="ctr"/>
            <a:r>
              <a:rPr lang="en-US" sz="2400" b="1" dirty="0">
                <a:solidFill>
                  <a:srgbClr val="000066"/>
                </a:solidFill>
              </a:rPr>
              <a:t>Square / Rectangular Timers</a:t>
            </a:r>
          </a:p>
        </p:txBody>
      </p:sp>
      <p:sp>
        <p:nvSpPr>
          <p:cNvPr id="43016" name="TextBox 10"/>
          <p:cNvSpPr txBox="1">
            <a:spLocks noChangeArrowheads="1"/>
          </p:cNvSpPr>
          <p:nvPr/>
        </p:nvSpPr>
        <p:spPr bwMode="auto">
          <a:xfrm>
            <a:off x="412750" y="1005681"/>
            <a:ext cx="3822700" cy="461665"/>
          </a:xfrm>
          <a:prstGeom prst="rect">
            <a:avLst/>
          </a:prstGeom>
          <a:noFill/>
          <a:ln w="9525">
            <a:noFill/>
            <a:miter lim="800000"/>
            <a:headEnd/>
            <a:tailEnd/>
          </a:ln>
        </p:spPr>
        <p:txBody>
          <a:bodyPr>
            <a:spAutoFit/>
          </a:bodyPr>
          <a:lstStyle/>
          <a:p>
            <a:pPr algn="ctr"/>
            <a:r>
              <a:rPr lang="en-US" sz="2400" b="1" dirty="0">
                <a:solidFill>
                  <a:srgbClr val="000066"/>
                </a:solidFill>
              </a:rPr>
              <a:t>Typical Timers</a:t>
            </a:r>
          </a:p>
        </p:txBody>
      </p:sp>
      <p:pic>
        <p:nvPicPr>
          <p:cNvPr id="43017" name="Picture 11" descr="Cutaway drawing of defrost timers in both typical and square, rectangular formats."/>
          <p:cNvPicPr>
            <a:picLocks noChangeAspect="1"/>
          </p:cNvPicPr>
          <p:nvPr/>
        </p:nvPicPr>
        <p:blipFill>
          <a:blip r:embed="rId3"/>
          <a:srcRect/>
          <a:stretch>
            <a:fillRect/>
          </a:stretch>
        </p:blipFill>
        <p:spPr bwMode="auto">
          <a:xfrm>
            <a:off x="412750" y="1720056"/>
            <a:ext cx="7886700" cy="3417888"/>
          </a:xfrm>
          <a:prstGeom prst="rect">
            <a:avLst/>
          </a:prstGeom>
          <a:noFill/>
          <a:ln w="9525">
            <a:noFill/>
            <a:miter lim="800000"/>
            <a:headEnd/>
            <a:tailEnd/>
          </a:ln>
        </p:spPr>
      </p:pic>
      <p:sp>
        <p:nvSpPr>
          <p:cNvPr id="9" name="Footer Placeholder 1">
            <a:extLst>
              <a:ext uri="{FF2B5EF4-FFF2-40B4-BE49-F238E27FC236}">
                <a16:creationId xmlns:a16="http://schemas.microsoft.com/office/drawing/2014/main" id="{E8B2CE95-4323-4D01-B2A9-DE6A2F2B306F}"/>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92302F54-52A9-453C-87F4-7896F65CBB6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1A44621F-4784-42B1-864B-E549E3ADA20C}"/>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35</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D1092241-9A69-45BB-8334-1B22D393E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9B2D788E-D2D3-490B-8D8B-9F777B242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3D0327EB-6C76-4073-AEB9-8BCDC1358B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14E37EC-3346-4FE2-979D-BC2FF0BC85C0}"/>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DA8FC97C-C480-46DE-AFDA-CBDE884BD4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17" descr="Drawing displaying defroster timer locations on a typical refrigerator."/>
          <p:cNvPicPr>
            <a:picLocks noChangeAspect="1"/>
          </p:cNvPicPr>
          <p:nvPr/>
        </p:nvPicPr>
        <p:blipFill>
          <a:blip r:embed="rId3"/>
          <a:srcRect/>
          <a:stretch>
            <a:fillRect/>
          </a:stretch>
        </p:blipFill>
        <p:spPr bwMode="auto">
          <a:xfrm>
            <a:off x="2746922" y="1497013"/>
            <a:ext cx="5956300" cy="4059237"/>
          </a:xfrm>
          <a:prstGeom prst="rect">
            <a:avLst/>
          </a:prstGeom>
          <a:noFill/>
          <a:ln w="9525">
            <a:noFill/>
            <a:miter lim="800000"/>
            <a:headEnd/>
            <a:tailEnd/>
          </a:ln>
        </p:spPr>
      </p:pic>
      <p:sp>
        <p:nvSpPr>
          <p:cNvPr id="268291" name="Rectangle 3"/>
          <p:cNvSpPr>
            <a:spLocks noGrp="1" noChangeArrowheads="1"/>
          </p:cNvSpPr>
          <p:nvPr>
            <p:ph type="title"/>
          </p:nvPr>
        </p:nvSpPr>
        <p:spPr>
          <a:xfrm>
            <a:off x="1873250" y="11113"/>
            <a:ext cx="5397500" cy="901700"/>
          </a:xfrm>
        </p:spPr>
        <p:txBody>
          <a:bodyPr>
            <a:normAutofit/>
          </a:bodyPr>
          <a:lstStyle/>
          <a:p>
            <a:pPr algn="ctr" eaLnBrk="1" hangingPunct="1">
              <a:defRPr/>
            </a:pPr>
            <a:r>
              <a:rPr lang="en-US" dirty="0">
                <a:solidFill>
                  <a:srgbClr val="0070C0"/>
                </a:solidFill>
              </a:rPr>
              <a:t>Defrost Timer Locations</a:t>
            </a:r>
          </a:p>
        </p:txBody>
      </p:sp>
      <p:sp>
        <p:nvSpPr>
          <p:cNvPr id="44036" name="Rectangle 4"/>
          <p:cNvSpPr>
            <a:spLocks noChangeArrowheads="1"/>
          </p:cNvSpPr>
          <p:nvPr/>
        </p:nvSpPr>
        <p:spPr bwMode="auto">
          <a:xfrm>
            <a:off x="2359572" y="1270000"/>
            <a:ext cx="5715000" cy="4953000"/>
          </a:xfrm>
          <a:prstGeom prst="rect">
            <a:avLst/>
          </a:prstGeom>
          <a:noFill/>
          <a:ln w="9525">
            <a:noFill/>
            <a:miter lim="800000"/>
            <a:headEnd/>
            <a:tailEnd/>
          </a:ln>
        </p:spPr>
        <p:txBody>
          <a:bodyPr wrap="none" lIns="92075" tIns="46038" rIns="92075" bIns="46038" anchor="ctr"/>
          <a:lstStyle/>
          <a:p>
            <a:endParaRPr lang="en-US" dirty="0"/>
          </a:p>
        </p:txBody>
      </p:sp>
      <p:sp>
        <p:nvSpPr>
          <p:cNvPr id="12" name="Rectangular Callout 11"/>
          <p:cNvSpPr>
            <a:spLocks noChangeArrowheads="1"/>
          </p:cNvSpPr>
          <p:nvPr/>
        </p:nvSpPr>
        <p:spPr bwMode="auto">
          <a:xfrm>
            <a:off x="354559" y="963613"/>
            <a:ext cx="2265363" cy="992187"/>
          </a:xfrm>
          <a:prstGeom prst="wedgeRectCallout">
            <a:avLst>
              <a:gd name="adj1" fmla="val 50009"/>
              <a:gd name="adj2" fmla="val -2675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Timer may be found in </a:t>
            </a:r>
            <a:br>
              <a:rPr lang="en-US" sz="1200" dirty="0">
                <a:latin typeface="+mn-lt"/>
                <a:ea typeface="+mn-ea"/>
              </a:rPr>
            </a:br>
            <a:r>
              <a:rPr lang="en-US" sz="1200" dirty="0">
                <a:latin typeface="+mn-lt"/>
                <a:ea typeface="+mn-ea"/>
              </a:rPr>
              <a:t>virtually the same locations </a:t>
            </a:r>
            <a:br>
              <a:rPr lang="en-US" sz="1200" dirty="0">
                <a:latin typeface="+mn-lt"/>
                <a:ea typeface="+mn-ea"/>
              </a:rPr>
            </a:br>
            <a:r>
              <a:rPr lang="en-US" sz="1200" dirty="0">
                <a:latin typeface="+mn-lt"/>
                <a:ea typeface="+mn-ea"/>
              </a:rPr>
              <a:t>in top- or bottom-freezer models or side-by-sides.</a:t>
            </a:r>
          </a:p>
        </p:txBody>
      </p:sp>
      <p:sp>
        <p:nvSpPr>
          <p:cNvPr id="13" name="Rectangular Callout 12"/>
          <p:cNvSpPr>
            <a:spLocks noChangeArrowheads="1"/>
          </p:cNvSpPr>
          <p:nvPr/>
        </p:nvSpPr>
        <p:spPr bwMode="auto">
          <a:xfrm>
            <a:off x="354559" y="2154238"/>
            <a:ext cx="2265363" cy="360362"/>
          </a:xfrm>
          <a:prstGeom prst="wedgeRectCallout">
            <a:avLst>
              <a:gd name="adj1" fmla="val 76856"/>
              <a:gd name="adj2" fmla="val 56597"/>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May be behind lighting panel</a:t>
            </a:r>
          </a:p>
        </p:txBody>
      </p:sp>
      <p:sp>
        <p:nvSpPr>
          <p:cNvPr id="14" name="Rectangular Callout 13"/>
          <p:cNvSpPr>
            <a:spLocks noChangeArrowheads="1"/>
          </p:cNvSpPr>
          <p:nvPr/>
        </p:nvSpPr>
        <p:spPr bwMode="auto">
          <a:xfrm>
            <a:off x="2964409" y="963613"/>
            <a:ext cx="2392363" cy="482600"/>
          </a:xfrm>
          <a:prstGeom prst="wedgeRectCallout">
            <a:avLst>
              <a:gd name="adj1" fmla="val 7519"/>
              <a:gd name="adj2" fmla="val 2395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May be under a small panel in the roof of the food compartment</a:t>
            </a:r>
          </a:p>
        </p:txBody>
      </p:sp>
      <p:sp>
        <p:nvSpPr>
          <p:cNvPr id="15" name="Rectangular Callout 14"/>
          <p:cNvSpPr>
            <a:spLocks noChangeArrowheads="1"/>
          </p:cNvSpPr>
          <p:nvPr/>
        </p:nvSpPr>
        <p:spPr bwMode="auto">
          <a:xfrm>
            <a:off x="354559" y="2882900"/>
            <a:ext cx="2265363" cy="804863"/>
          </a:xfrm>
          <a:prstGeom prst="wedgeRectCallout">
            <a:avLst>
              <a:gd name="adj1" fmla="val 49949"/>
              <a:gd name="adj2" fmla="val -16218"/>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Timer may be located inside the FREEZER section of certain bottom-freezer models.</a:t>
            </a:r>
          </a:p>
        </p:txBody>
      </p:sp>
      <p:sp>
        <p:nvSpPr>
          <p:cNvPr id="17" name="Rectangular Callout 16"/>
          <p:cNvSpPr>
            <a:spLocks noChangeArrowheads="1"/>
          </p:cNvSpPr>
          <p:nvPr/>
        </p:nvSpPr>
        <p:spPr bwMode="auto">
          <a:xfrm>
            <a:off x="6296572" y="2794000"/>
            <a:ext cx="1944687" cy="482600"/>
          </a:xfrm>
          <a:prstGeom prst="wedgeRectCallout">
            <a:avLst>
              <a:gd name="adj1" fmla="val -3778"/>
              <a:gd name="adj2" fmla="val -168319"/>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endParaRPr lang="en-US" sz="1200" dirty="0">
              <a:latin typeface="+mn-lt"/>
              <a:ea typeface="+mn-ea"/>
            </a:endParaRPr>
          </a:p>
        </p:txBody>
      </p:sp>
      <p:sp>
        <p:nvSpPr>
          <p:cNvPr id="19" name="Rectangular Callout 18"/>
          <p:cNvSpPr>
            <a:spLocks noChangeArrowheads="1"/>
          </p:cNvSpPr>
          <p:nvPr/>
        </p:nvSpPr>
        <p:spPr bwMode="auto">
          <a:xfrm>
            <a:off x="6296572" y="2794000"/>
            <a:ext cx="1944687" cy="482600"/>
          </a:xfrm>
          <a:prstGeom prst="wedgeRectCallout">
            <a:avLst>
              <a:gd name="adj1" fmla="val 2102"/>
              <a:gd name="adj2" fmla="val 15799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r>
              <a:rPr lang="en-US" sz="1200" dirty="0">
                <a:latin typeface="+mn-lt"/>
                <a:ea typeface="+mn-ea"/>
              </a:rPr>
              <a:t>Usually inside of a removable mounting box</a:t>
            </a:r>
          </a:p>
        </p:txBody>
      </p:sp>
      <p:sp>
        <p:nvSpPr>
          <p:cNvPr id="20" name="Rectangular Callout 19"/>
          <p:cNvSpPr>
            <a:spLocks noChangeArrowheads="1"/>
          </p:cNvSpPr>
          <p:nvPr/>
        </p:nvSpPr>
        <p:spPr bwMode="auto">
          <a:xfrm>
            <a:off x="354559" y="4000500"/>
            <a:ext cx="2265363" cy="1346200"/>
          </a:xfrm>
          <a:prstGeom prst="wedgeRectCallout">
            <a:avLst>
              <a:gd name="adj1" fmla="val 61162"/>
              <a:gd name="adj2" fmla="val -3972"/>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endParaRPr lang="en-US" sz="1200" dirty="0">
              <a:latin typeface="+mn-lt"/>
              <a:ea typeface="+mn-ea"/>
            </a:endParaRPr>
          </a:p>
        </p:txBody>
      </p:sp>
      <p:sp>
        <p:nvSpPr>
          <p:cNvPr id="16" name="Rectangular Callout 15"/>
          <p:cNvSpPr>
            <a:spLocks noChangeArrowheads="1"/>
          </p:cNvSpPr>
          <p:nvPr/>
        </p:nvSpPr>
        <p:spPr bwMode="auto">
          <a:xfrm>
            <a:off x="354559" y="4000500"/>
            <a:ext cx="2265363" cy="1346200"/>
          </a:xfrm>
          <a:prstGeom prst="wedgeRectCallout">
            <a:avLst>
              <a:gd name="adj1" fmla="val 94796"/>
              <a:gd name="adj2" fmla="val 9236"/>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Most common place is somewhere behind the kickplate. </a:t>
            </a:r>
            <a:r>
              <a:rPr lang="en-US" sz="1200" i="1" dirty="0">
                <a:latin typeface="+mn-lt"/>
                <a:ea typeface="+mn-ea"/>
              </a:rPr>
              <a:t>(Shown removed </a:t>
            </a:r>
            <a:br>
              <a:rPr lang="en-US" sz="1200" i="1" dirty="0">
                <a:latin typeface="+mn-lt"/>
                <a:ea typeface="+mn-ea"/>
              </a:rPr>
            </a:br>
            <a:r>
              <a:rPr lang="en-US" sz="1200" i="1" dirty="0">
                <a:latin typeface="+mn-lt"/>
                <a:ea typeface="+mn-ea"/>
              </a:rPr>
              <a:t>in this illustration.) </a:t>
            </a:r>
            <a:r>
              <a:rPr lang="en-US" sz="1200" dirty="0">
                <a:latin typeface="+mn-lt"/>
                <a:ea typeface="+mn-ea"/>
              </a:rPr>
              <a:t>You may need to lift or move a bundle of wires to see it.</a:t>
            </a:r>
          </a:p>
        </p:txBody>
      </p:sp>
      <p:sp>
        <p:nvSpPr>
          <p:cNvPr id="44047" name="TextBox 20"/>
          <p:cNvSpPr txBox="1">
            <a:spLocks noChangeArrowheads="1"/>
          </p:cNvSpPr>
          <p:nvPr/>
        </p:nvSpPr>
        <p:spPr bwMode="auto">
          <a:xfrm>
            <a:off x="6036222" y="1020112"/>
            <a:ext cx="2667000" cy="261938"/>
          </a:xfrm>
          <a:prstGeom prst="rect">
            <a:avLst/>
          </a:prstGeom>
          <a:noFill/>
          <a:ln w="9525">
            <a:noFill/>
            <a:miter lim="800000"/>
            <a:headEnd/>
            <a:tailEnd/>
          </a:ln>
        </p:spPr>
        <p:txBody>
          <a:bodyPr>
            <a:spAutoFit/>
          </a:bodyPr>
          <a:lstStyle/>
          <a:p>
            <a:pPr algn="r"/>
            <a:r>
              <a:rPr lang="en-US" sz="1100" i="1" dirty="0"/>
              <a:t>Figure Source: Refrigerator Guide</a:t>
            </a:r>
          </a:p>
        </p:txBody>
      </p:sp>
      <p:sp>
        <p:nvSpPr>
          <p:cNvPr id="21" name="Footer Placeholder 1">
            <a:extLst>
              <a:ext uri="{FF2B5EF4-FFF2-40B4-BE49-F238E27FC236}">
                <a16:creationId xmlns:a16="http://schemas.microsoft.com/office/drawing/2014/main" id="{CDB4A689-3D86-4C1F-A9FB-B8CD1FB7E62E}"/>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2" name="Rectangle 21">
            <a:extLst>
              <a:ext uri="{FF2B5EF4-FFF2-40B4-BE49-F238E27FC236}">
                <a16:creationId xmlns:a16="http://schemas.microsoft.com/office/drawing/2014/main" id="{B6D68618-E1BA-46E3-9DC8-0B4DFF0FE543}"/>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3" name="Slide Number Placeholder 2">
            <a:extLst>
              <a:ext uri="{FF2B5EF4-FFF2-40B4-BE49-F238E27FC236}">
                <a16:creationId xmlns:a16="http://schemas.microsoft.com/office/drawing/2014/main" id="{2E1840BE-9028-4204-8DB8-1D253C1F716A}"/>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36</a:t>
            </a:fld>
            <a:endParaRPr lang="en-US" altLang="en-US" sz="800" b="1" dirty="0">
              <a:solidFill>
                <a:schemeClr val="bg1"/>
              </a:solidFill>
            </a:endParaRPr>
          </a:p>
        </p:txBody>
      </p:sp>
      <p:pic>
        <p:nvPicPr>
          <p:cNvPr id="24" name="Picture 23" descr="A black and white sign with black text&#10;&#10;AI-generated content may be incorrect.">
            <a:extLst>
              <a:ext uri="{FF2B5EF4-FFF2-40B4-BE49-F238E27FC236}">
                <a16:creationId xmlns:a16="http://schemas.microsoft.com/office/drawing/2014/main" id="{6B0F74B4-A224-4204-AC22-2DD5BE630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green text on a white background&#10;&#10;AI-generated content may be incorrect.">
            <a:extLst>
              <a:ext uri="{FF2B5EF4-FFF2-40B4-BE49-F238E27FC236}">
                <a16:creationId xmlns:a16="http://schemas.microsoft.com/office/drawing/2014/main" id="{DDBE1272-4787-4B2A-B674-FDF089223E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blue and grey logo&#10;&#10;AI-generated content may be incorrect.">
            <a:extLst>
              <a:ext uri="{FF2B5EF4-FFF2-40B4-BE49-F238E27FC236}">
                <a16:creationId xmlns:a16="http://schemas.microsoft.com/office/drawing/2014/main" id="{46920486-6C7C-4543-AE1F-C19BFD4C61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A13F9F97-E1A8-428D-AF2F-85EA58CCFA46}"/>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green text on a black background&#10;&#10;AI-generated content may be incorrect.">
            <a:extLst>
              <a:ext uri="{FF2B5EF4-FFF2-40B4-BE49-F238E27FC236}">
                <a16:creationId xmlns:a16="http://schemas.microsoft.com/office/drawing/2014/main" id="{11AEB0E7-6DBF-4BD7-BC23-376B24C8F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873250" y="25280"/>
            <a:ext cx="5397500" cy="901700"/>
          </a:xfrm>
        </p:spPr>
        <p:txBody>
          <a:bodyPr>
            <a:normAutofit/>
          </a:bodyPr>
          <a:lstStyle/>
          <a:p>
            <a:pPr algn="ctr" eaLnBrk="1" hangingPunct="1">
              <a:defRPr/>
            </a:pPr>
            <a:r>
              <a:rPr lang="en-US" dirty="0">
                <a:solidFill>
                  <a:srgbClr val="0070C0"/>
                </a:solidFill>
              </a:rPr>
              <a:t>Advancing Defrost Timers</a:t>
            </a:r>
          </a:p>
        </p:txBody>
      </p:sp>
      <p:sp>
        <p:nvSpPr>
          <p:cNvPr id="45059" name="TextBox 7"/>
          <p:cNvSpPr txBox="1">
            <a:spLocks noChangeArrowheads="1"/>
          </p:cNvSpPr>
          <p:nvPr/>
        </p:nvSpPr>
        <p:spPr bwMode="auto">
          <a:xfrm>
            <a:off x="359727" y="1166813"/>
            <a:ext cx="2987675" cy="2862262"/>
          </a:xfrm>
          <a:prstGeom prst="rect">
            <a:avLst/>
          </a:prstGeom>
          <a:noFill/>
          <a:ln w="9525">
            <a:noFill/>
            <a:miter lim="800000"/>
            <a:headEnd/>
            <a:tailEnd/>
          </a:ln>
        </p:spPr>
        <p:txBody>
          <a:bodyPr>
            <a:spAutoFit/>
          </a:bodyPr>
          <a:lstStyle/>
          <a:p>
            <a:pPr>
              <a:spcBef>
                <a:spcPts val="2400"/>
              </a:spcBef>
            </a:pPr>
            <a:r>
              <a:rPr lang="en-US" sz="2000" dirty="0"/>
              <a:t>Use a broad-tipped screwdriver to advance past the defrost cycle for metering purposes.</a:t>
            </a:r>
          </a:p>
          <a:p>
            <a:pPr>
              <a:spcBef>
                <a:spcPts val="2400"/>
              </a:spcBef>
            </a:pPr>
            <a:r>
              <a:rPr lang="en-US" sz="2000" dirty="0"/>
              <a:t>Remember to </a:t>
            </a:r>
            <a:r>
              <a:rPr lang="en-US" sz="2000" b="1" dirty="0">
                <a:solidFill>
                  <a:schemeClr val="accent4"/>
                </a:solidFill>
              </a:rPr>
              <a:t>add 8%</a:t>
            </a:r>
            <a:r>
              <a:rPr lang="en-US" sz="2000" dirty="0"/>
              <a:t> </a:t>
            </a:r>
            <a:br>
              <a:rPr lang="en-US" sz="2000" dirty="0"/>
            </a:br>
            <a:r>
              <a:rPr lang="en-US" sz="2000" dirty="0"/>
              <a:t>to metered results to account for regular defrost cycles.</a:t>
            </a:r>
          </a:p>
        </p:txBody>
      </p:sp>
      <p:sp>
        <p:nvSpPr>
          <p:cNvPr id="11" name="Rectangular Callout 10"/>
          <p:cNvSpPr>
            <a:spLocks noChangeArrowheads="1"/>
          </p:cNvSpPr>
          <p:nvPr/>
        </p:nvSpPr>
        <p:spPr bwMode="auto">
          <a:xfrm>
            <a:off x="439102" y="4333875"/>
            <a:ext cx="2730500" cy="993775"/>
          </a:xfrm>
          <a:prstGeom prst="wedgeRectCallout">
            <a:avLst>
              <a:gd name="adj1" fmla="val 50009"/>
              <a:gd name="adj2" fmla="val -2675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a:defRPr/>
            </a:pPr>
            <a:r>
              <a:rPr lang="en-US" sz="1400" dirty="0"/>
              <a:t>Some timers have a defrost cycle every 180 degrees; in others, it’s every 360 degrees.</a:t>
            </a:r>
          </a:p>
        </p:txBody>
      </p:sp>
      <p:grpSp>
        <p:nvGrpSpPr>
          <p:cNvPr id="45063" name="Group 33" descr="Drawing of advancing defrost timers."/>
          <p:cNvGrpSpPr>
            <a:grpSpLocks/>
          </p:cNvGrpSpPr>
          <p:nvPr/>
        </p:nvGrpSpPr>
        <p:grpSpPr bwMode="auto">
          <a:xfrm>
            <a:off x="3579177" y="1039813"/>
            <a:ext cx="4911725" cy="3856037"/>
            <a:chOff x="3851882" y="2399482"/>
            <a:chExt cx="3933218" cy="3088090"/>
          </a:xfrm>
        </p:grpSpPr>
        <p:pic>
          <p:nvPicPr>
            <p:cNvPr id="45066" name="Picture 12" descr="Auditor_Refrigerator_C.png"/>
            <p:cNvPicPr>
              <a:picLocks noChangeAspect="1"/>
            </p:cNvPicPr>
            <p:nvPr/>
          </p:nvPicPr>
          <p:blipFill>
            <a:blip r:embed="rId3"/>
            <a:srcRect/>
            <a:stretch>
              <a:fillRect/>
            </a:stretch>
          </p:blipFill>
          <p:spPr bwMode="auto">
            <a:xfrm>
              <a:off x="3851882" y="3671472"/>
              <a:ext cx="2568575" cy="1816100"/>
            </a:xfrm>
            <a:prstGeom prst="rect">
              <a:avLst/>
            </a:prstGeom>
            <a:noFill/>
            <a:ln w="9525">
              <a:noFill/>
              <a:miter lim="800000"/>
              <a:headEnd/>
              <a:tailEnd/>
            </a:ln>
          </p:spPr>
        </p:pic>
        <p:cxnSp>
          <p:nvCxnSpPr>
            <p:cNvPr id="45067" name="Straight Connector 14"/>
            <p:cNvCxnSpPr>
              <a:cxnSpLocks noChangeShapeType="1"/>
            </p:cNvCxnSpPr>
            <p:nvPr/>
          </p:nvCxnSpPr>
          <p:spPr bwMode="auto">
            <a:xfrm rot="5400000" flipH="1" flipV="1">
              <a:off x="5577589" y="3543998"/>
              <a:ext cx="1119983" cy="565759"/>
            </a:xfrm>
            <a:prstGeom prst="line">
              <a:avLst/>
            </a:prstGeom>
            <a:noFill/>
            <a:ln w="31750">
              <a:solidFill>
                <a:schemeClr val="bg2"/>
              </a:solidFill>
              <a:prstDash val="sysDash"/>
              <a:round/>
              <a:headEnd/>
              <a:tailEnd/>
            </a:ln>
          </p:spPr>
        </p:cxnSp>
        <p:cxnSp>
          <p:nvCxnSpPr>
            <p:cNvPr id="45068" name="Straight Connector 17"/>
            <p:cNvCxnSpPr>
              <a:cxnSpLocks noChangeShapeType="1"/>
              <a:endCxn id="26" idx="4"/>
            </p:cNvCxnSpPr>
            <p:nvPr/>
          </p:nvCxnSpPr>
          <p:spPr bwMode="auto">
            <a:xfrm rot="5400000" flipH="1" flipV="1">
              <a:off x="5174011" y="3756881"/>
              <a:ext cx="1254016" cy="5960"/>
            </a:xfrm>
            <a:prstGeom prst="line">
              <a:avLst/>
            </a:prstGeom>
            <a:noFill/>
            <a:ln w="31750">
              <a:solidFill>
                <a:schemeClr val="bg2"/>
              </a:solidFill>
              <a:prstDash val="sysDash"/>
              <a:round/>
              <a:headEnd/>
              <a:tailEnd/>
            </a:ln>
          </p:spPr>
        </p:cxnSp>
        <p:sp>
          <p:nvSpPr>
            <p:cNvPr id="26" name="Rectangular Callout 25"/>
            <p:cNvSpPr>
              <a:spLocks noChangeArrowheads="1"/>
            </p:cNvSpPr>
            <p:nvPr/>
          </p:nvSpPr>
          <p:spPr bwMode="auto">
            <a:xfrm>
              <a:off x="4394702" y="2807582"/>
              <a:ext cx="1142845" cy="306394"/>
            </a:xfrm>
            <a:prstGeom prst="wedgeRectCallout">
              <a:avLst>
                <a:gd name="adj1" fmla="val 73343"/>
                <a:gd name="adj2" fmla="val 56218"/>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400" dirty="0">
                  <a:latin typeface="+mn-lt"/>
                  <a:ea typeface="+mn-ea"/>
                </a:rPr>
                <a:t>1</a:t>
              </a:r>
              <a:r>
                <a:rPr lang="en-US" sz="1400" baseline="30000" dirty="0">
                  <a:latin typeface="+mn-lt"/>
                  <a:ea typeface="+mn-ea"/>
                </a:rPr>
                <a:t>st</a:t>
              </a:r>
              <a:r>
                <a:rPr lang="en-US" sz="1400" dirty="0">
                  <a:latin typeface="+mn-lt"/>
                  <a:ea typeface="+mn-ea"/>
                </a:rPr>
                <a:t> Loud Click</a:t>
              </a:r>
            </a:p>
          </p:txBody>
        </p:sp>
        <p:sp>
          <p:nvSpPr>
            <p:cNvPr id="27" name="Rectangular Callout 26"/>
            <p:cNvSpPr>
              <a:spLocks noChangeArrowheads="1"/>
            </p:cNvSpPr>
            <p:nvPr/>
          </p:nvSpPr>
          <p:spPr bwMode="auto">
            <a:xfrm>
              <a:off x="6642255" y="2952515"/>
              <a:ext cx="1142845" cy="305122"/>
            </a:xfrm>
            <a:prstGeom prst="wedgeRectCallout">
              <a:avLst>
                <a:gd name="adj1" fmla="val -72213"/>
                <a:gd name="adj2" fmla="val 6451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400" dirty="0">
                  <a:latin typeface="+mn-lt"/>
                  <a:ea typeface="+mn-ea"/>
                </a:rPr>
                <a:t>2</a:t>
              </a:r>
              <a:r>
                <a:rPr lang="en-US" sz="1400" baseline="30000" dirty="0">
                  <a:latin typeface="+mn-lt"/>
                  <a:ea typeface="+mn-ea"/>
                </a:rPr>
                <a:t>nd</a:t>
              </a:r>
              <a:r>
                <a:rPr lang="en-US" sz="1400" dirty="0">
                  <a:latin typeface="+mn-lt"/>
                  <a:ea typeface="+mn-ea"/>
                </a:rPr>
                <a:t> Loud Click</a:t>
              </a:r>
            </a:p>
          </p:txBody>
        </p:sp>
        <p:sp>
          <p:nvSpPr>
            <p:cNvPr id="28" name="Rectangular Callout 27"/>
            <p:cNvSpPr>
              <a:spLocks noChangeArrowheads="1"/>
            </p:cNvSpPr>
            <p:nvPr/>
          </p:nvSpPr>
          <p:spPr bwMode="auto">
            <a:xfrm>
              <a:off x="6642255" y="4794691"/>
              <a:ext cx="1142845" cy="305122"/>
            </a:xfrm>
            <a:prstGeom prst="wedgeRectCallout">
              <a:avLst>
                <a:gd name="adj1" fmla="val -102662"/>
                <a:gd name="adj2" fmla="val -6750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r>
                <a:rPr lang="en-US" sz="1400" dirty="0">
                  <a:latin typeface="+mn-lt"/>
                  <a:ea typeface="+mn-ea"/>
                </a:rPr>
                <a:t>Run Cycle</a:t>
              </a:r>
            </a:p>
          </p:txBody>
        </p:sp>
        <p:sp>
          <p:nvSpPr>
            <p:cNvPr id="29" name="Rectangular Callout 28"/>
            <p:cNvSpPr>
              <a:spLocks noChangeArrowheads="1"/>
            </p:cNvSpPr>
            <p:nvPr/>
          </p:nvSpPr>
          <p:spPr bwMode="auto">
            <a:xfrm>
              <a:off x="5771455" y="2399482"/>
              <a:ext cx="1142846" cy="306393"/>
            </a:xfrm>
            <a:prstGeom prst="wedgeRectCallout">
              <a:avLst>
                <a:gd name="adj1" fmla="val -17769"/>
                <a:gd name="adj2" fmla="val 197269"/>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r>
                <a:rPr lang="en-US" sz="1400" dirty="0">
                  <a:latin typeface="+mn-lt"/>
                  <a:ea typeface="+mn-ea"/>
                </a:rPr>
                <a:t>Defrost Cycle</a:t>
              </a:r>
            </a:p>
          </p:txBody>
        </p:sp>
      </p:grpSp>
      <p:cxnSp>
        <p:nvCxnSpPr>
          <p:cNvPr id="45064" name="Straight Connector 39"/>
          <p:cNvCxnSpPr>
            <a:cxnSpLocks noChangeShapeType="1"/>
          </p:cNvCxnSpPr>
          <p:nvPr/>
        </p:nvCxnSpPr>
        <p:spPr bwMode="auto">
          <a:xfrm>
            <a:off x="6015990" y="1931988"/>
            <a:ext cx="769937" cy="179387"/>
          </a:xfrm>
          <a:prstGeom prst="line">
            <a:avLst/>
          </a:prstGeom>
          <a:noFill/>
          <a:ln w="19050">
            <a:solidFill>
              <a:srgbClr val="FF6600"/>
            </a:solidFill>
            <a:round/>
            <a:headEnd type="oval" w="med" len="med"/>
            <a:tailEnd type="oval" w="med" len="med"/>
          </a:ln>
        </p:spPr>
      </p:cxnSp>
      <p:sp>
        <p:nvSpPr>
          <p:cNvPr id="45065" name="TextBox 20"/>
          <p:cNvSpPr txBox="1">
            <a:spLocks noChangeArrowheads="1"/>
          </p:cNvSpPr>
          <p:nvPr/>
        </p:nvSpPr>
        <p:spPr bwMode="auto">
          <a:xfrm>
            <a:off x="6309000" y="5335981"/>
            <a:ext cx="2667000" cy="261938"/>
          </a:xfrm>
          <a:prstGeom prst="rect">
            <a:avLst/>
          </a:prstGeom>
          <a:noFill/>
          <a:ln w="9525">
            <a:noFill/>
            <a:miter lim="800000"/>
            <a:headEnd/>
            <a:tailEnd/>
          </a:ln>
        </p:spPr>
        <p:txBody>
          <a:bodyPr>
            <a:spAutoFit/>
          </a:bodyPr>
          <a:lstStyle/>
          <a:p>
            <a:pPr algn="r"/>
            <a:r>
              <a:rPr lang="en-US" sz="1100" i="1" dirty="0">
                <a:solidFill>
                  <a:srgbClr val="50565C"/>
                </a:solidFill>
              </a:rPr>
              <a:t>Figure Source: Refrigerator Guide</a:t>
            </a:r>
          </a:p>
        </p:txBody>
      </p:sp>
      <p:sp>
        <p:nvSpPr>
          <p:cNvPr id="17" name="Title 5"/>
          <p:cNvSpPr txBox="1">
            <a:spLocks/>
          </p:cNvSpPr>
          <p:nvPr/>
        </p:nvSpPr>
        <p:spPr bwMode="auto">
          <a:xfrm>
            <a:off x="5207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16" name="Footer Placeholder 1">
            <a:extLst>
              <a:ext uri="{FF2B5EF4-FFF2-40B4-BE49-F238E27FC236}">
                <a16:creationId xmlns:a16="http://schemas.microsoft.com/office/drawing/2014/main" id="{8338F409-6141-4CAD-998D-9F6E2DDE5F97}"/>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8" name="Rectangle 17">
            <a:extLst>
              <a:ext uri="{FF2B5EF4-FFF2-40B4-BE49-F238E27FC236}">
                <a16:creationId xmlns:a16="http://schemas.microsoft.com/office/drawing/2014/main" id="{16804162-EBC6-42EB-936C-5535FD132FD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9" name="Slide Number Placeholder 2">
            <a:extLst>
              <a:ext uri="{FF2B5EF4-FFF2-40B4-BE49-F238E27FC236}">
                <a16:creationId xmlns:a16="http://schemas.microsoft.com/office/drawing/2014/main" id="{BB19D48F-AD4A-40D3-A436-E0B81F670E5E}"/>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37</a:t>
            </a:fld>
            <a:endParaRPr lang="en-US" altLang="en-US" sz="800" b="1" dirty="0">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A60A14B6-16DD-41E1-B2E4-CEBC6F015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314CE468-C947-4C70-9E3E-214FBD753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3D9AF476-EC49-49D9-A4D6-5D9E09C2D4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0618F0A4-CC29-4A3E-A270-4E372A41669F}"/>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black background&#10;&#10;AI-generated content may be incorrect.">
            <a:extLst>
              <a:ext uri="{FF2B5EF4-FFF2-40B4-BE49-F238E27FC236}">
                <a16:creationId xmlns:a16="http://schemas.microsoft.com/office/drawing/2014/main" id="{02234E91-1FE5-4F2B-9A44-1617D61067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890196"/>
            <a:ext cx="8229600" cy="4725988"/>
          </a:xfrm>
        </p:spPr>
        <p:txBody>
          <a:bodyPr/>
          <a:lstStyle/>
          <a:p>
            <a:pPr eaLnBrk="1" hangingPunct="1">
              <a:spcAft>
                <a:spcPts val="600"/>
              </a:spcAft>
            </a:pPr>
            <a:r>
              <a:rPr lang="en-US" sz="2400" dirty="0">
                <a:ea typeface="ＭＳ Ｐゴシック" charset="-128"/>
              </a:rPr>
              <a:t>DeltaT between inside the refrigerator and ambient </a:t>
            </a:r>
            <a:br>
              <a:rPr lang="en-US" sz="2400" dirty="0">
                <a:ea typeface="ＭＳ Ｐゴシック" charset="-128"/>
              </a:rPr>
            </a:br>
            <a:r>
              <a:rPr lang="en-US" sz="2400" dirty="0">
                <a:ea typeface="ＭＳ Ｐゴシック" charset="-128"/>
              </a:rPr>
              <a:t>effects efficiency: 2.25% to 2.5% per °F.</a:t>
            </a:r>
          </a:p>
          <a:p>
            <a:pPr eaLnBrk="1" hangingPunct="1">
              <a:spcAft>
                <a:spcPts val="600"/>
              </a:spcAft>
            </a:pPr>
            <a:r>
              <a:rPr lang="en-US" sz="2400" dirty="0">
                <a:ea typeface="ＭＳ Ｐゴシック" charset="-128"/>
              </a:rPr>
              <a:t>To calculate correction factor, multiply the temperature difference by 2.5%. </a:t>
            </a:r>
          </a:p>
          <a:p>
            <a:pPr eaLnBrk="1" hangingPunct="1">
              <a:spcAft>
                <a:spcPts val="600"/>
              </a:spcAft>
            </a:pPr>
            <a:r>
              <a:rPr lang="en-US" sz="2400" dirty="0">
                <a:ea typeface="ＭＳ Ｐゴシック" charset="-128"/>
              </a:rPr>
              <a:t>If kitchen is cooler than normal during metering, </a:t>
            </a:r>
            <a:br>
              <a:rPr lang="en-US" sz="2400" dirty="0">
                <a:ea typeface="ＭＳ Ｐゴシック" charset="-128"/>
              </a:rPr>
            </a:br>
            <a:r>
              <a:rPr lang="en-US" sz="2400" dirty="0">
                <a:ea typeface="ＭＳ Ｐゴシック" charset="-128"/>
              </a:rPr>
              <a:t>add the correction. If warmer, subtract.</a:t>
            </a:r>
          </a:p>
          <a:p>
            <a:pPr marL="0" indent="0" eaLnBrk="1" hangingPunct="1">
              <a:spcAft>
                <a:spcPts val="600"/>
              </a:spcAft>
              <a:buFontTx/>
              <a:buNone/>
            </a:pPr>
            <a:r>
              <a:rPr lang="en-US" sz="2400" b="1" dirty="0">
                <a:solidFill>
                  <a:srgbClr val="000066"/>
                </a:solidFill>
                <a:ea typeface="ＭＳ Ｐゴシック" charset="-128"/>
              </a:rPr>
              <a:t>For example, if the kitchen is normally 72°F, </a:t>
            </a:r>
            <a:br>
              <a:rPr lang="en-US" sz="2400" b="1" dirty="0">
                <a:solidFill>
                  <a:srgbClr val="000066"/>
                </a:solidFill>
                <a:ea typeface="ＭＳ Ｐゴシック" charset="-128"/>
              </a:rPr>
            </a:br>
            <a:r>
              <a:rPr lang="en-US" sz="2400" b="1" dirty="0">
                <a:solidFill>
                  <a:srgbClr val="000066"/>
                </a:solidFill>
                <a:ea typeface="ＭＳ Ｐゴシック" charset="-128"/>
              </a:rPr>
              <a:t>but the temperature is 66°F during metering:</a:t>
            </a:r>
          </a:p>
        </p:txBody>
      </p:sp>
      <p:sp>
        <p:nvSpPr>
          <p:cNvPr id="2" name="Title 1"/>
          <p:cNvSpPr>
            <a:spLocks noGrp="1"/>
          </p:cNvSpPr>
          <p:nvPr>
            <p:ph type="title"/>
          </p:nvPr>
        </p:nvSpPr>
        <p:spPr>
          <a:xfrm>
            <a:off x="1873250" y="-11504"/>
            <a:ext cx="5397500" cy="901700"/>
          </a:xfrm>
        </p:spPr>
        <p:txBody>
          <a:bodyPr>
            <a:normAutofit/>
          </a:bodyPr>
          <a:lstStyle/>
          <a:p>
            <a:pPr algn="ctr" eaLnBrk="1" hangingPunct="1">
              <a:defRPr/>
            </a:pPr>
            <a:r>
              <a:rPr lang="en-US" dirty="0">
                <a:solidFill>
                  <a:srgbClr val="0070C0"/>
                </a:solidFill>
                <a:ea typeface="ＭＳ Ｐゴシック" pitchFamily="-109" charset="-128"/>
              </a:rPr>
              <a:t>Adjust for Temperature Variation</a:t>
            </a:r>
          </a:p>
        </p:txBody>
      </p:sp>
      <p:sp>
        <p:nvSpPr>
          <p:cNvPr id="7" name="Rounded Rectangle 6"/>
          <p:cNvSpPr>
            <a:spLocks noChangeArrowheads="1"/>
          </p:cNvSpPr>
          <p:nvPr/>
        </p:nvSpPr>
        <p:spPr bwMode="auto">
          <a:xfrm>
            <a:off x="457200" y="4747821"/>
            <a:ext cx="8229600" cy="6731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lgn="ctr">
              <a:spcBef>
                <a:spcPts val="600"/>
              </a:spcBef>
              <a:defRPr/>
            </a:pPr>
            <a:r>
              <a:rPr lang="en-US" sz="2600" dirty="0">
                <a:solidFill>
                  <a:srgbClr val="0070C0"/>
                </a:solidFill>
              </a:rPr>
              <a:t> 1+ (2.5% x (72°F - 66°F)) = 1+ (0.025 x 6) =  </a:t>
            </a:r>
            <a:r>
              <a:rPr lang="en-US" sz="2600" b="1" dirty="0">
                <a:solidFill>
                  <a:srgbClr val="0070C0"/>
                </a:solidFill>
              </a:rPr>
              <a:t>1.15</a:t>
            </a:r>
          </a:p>
          <a:p>
            <a:pPr algn="ctr">
              <a:spcBef>
                <a:spcPts val="600"/>
              </a:spcBef>
              <a:defRPr/>
            </a:pPr>
            <a:endParaRPr lang="en-US" sz="2900" b="1" baseline="30000" dirty="0">
              <a:solidFill>
                <a:srgbClr val="528FBA"/>
              </a:solidFill>
            </a:endParaRPr>
          </a:p>
          <a:p>
            <a:pPr algn="ctr">
              <a:buFont typeface="Wingdings" pitchFamily="2" charset="2"/>
              <a:buNone/>
              <a:defRPr/>
            </a:pPr>
            <a:endParaRPr lang="en-US" sz="2000" dirty="0">
              <a:solidFill>
                <a:srgbClr val="528FBA"/>
              </a:solidFill>
            </a:endParaRPr>
          </a:p>
        </p:txBody>
      </p:sp>
      <p:sp>
        <p:nvSpPr>
          <p:cNvPr id="4" name="Connector 3"/>
          <p:cNvSpPr>
            <a:spLocks noChangeArrowheads="1"/>
          </p:cNvSpPr>
          <p:nvPr/>
        </p:nvSpPr>
        <p:spPr bwMode="auto">
          <a:xfrm>
            <a:off x="7602537" y="4760521"/>
            <a:ext cx="1084263" cy="661988"/>
          </a:xfrm>
          <a:prstGeom prst="flowChartConnector">
            <a:avLst/>
          </a:prstGeom>
          <a:noFill/>
          <a:ln w="66675">
            <a:solidFill>
              <a:srgbClr val="FF0000"/>
            </a:solidFill>
            <a:round/>
            <a:headEnd/>
            <a:tailEnd/>
          </a:ln>
        </p:spPr>
        <p:txBody>
          <a:bodyPr/>
          <a:lstStyle/>
          <a:p>
            <a:pPr algn="ctr" defTabSz="914400"/>
            <a:endParaRPr lang="en-US" sz="2800" b="1" dirty="0"/>
          </a:p>
        </p:txBody>
      </p:sp>
      <p:sp>
        <p:nvSpPr>
          <p:cNvPr id="9" name="Footer Placeholder 1">
            <a:extLst>
              <a:ext uri="{FF2B5EF4-FFF2-40B4-BE49-F238E27FC236}">
                <a16:creationId xmlns:a16="http://schemas.microsoft.com/office/drawing/2014/main" id="{26862F9A-4D0F-43E3-8252-E65E915419D8}"/>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68DF4CC0-5AE8-44B4-872B-A56556157CD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1FF681D7-BCA9-4A89-8C78-C7CB399FEF40}"/>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38</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CFD83BA9-264E-416C-9795-C888D2662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439CE9A4-08C9-4A52-8B5C-D3B753A1A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4A779438-66B4-450E-A2AF-CF4AFB0CF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18AC02A-EF21-4C79-A3D7-FBACB0F6A6C4}"/>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F46CB5E1-B063-432A-BF85-C69920298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873250" y="-4660"/>
            <a:ext cx="5397500" cy="901700"/>
          </a:xfrm>
        </p:spPr>
        <p:txBody>
          <a:bodyPr>
            <a:normAutofit/>
          </a:bodyPr>
          <a:lstStyle/>
          <a:p>
            <a:pPr algn="ctr" eaLnBrk="1" hangingPunct="1">
              <a:defRPr/>
            </a:pPr>
            <a:r>
              <a:rPr lang="en-US" dirty="0">
                <a:solidFill>
                  <a:srgbClr val="0070C0"/>
                </a:solidFill>
              </a:rPr>
              <a:t>Refrigerator Calculation</a:t>
            </a:r>
          </a:p>
        </p:txBody>
      </p:sp>
      <p:sp>
        <p:nvSpPr>
          <p:cNvPr id="47107" name="Rectangle 3"/>
          <p:cNvSpPr>
            <a:spLocks noChangeArrowheads="1"/>
          </p:cNvSpPr>
          <p:nvPr/>
        </p:nvSpPr>
        <p:spPr bwMode="auto">
          <a:xfrm>
            <a:off x="381000" y="922922"/>
            <a:ext cx="8382000" cy="4368800"/>
          </a:xfrm>
          <a:prstGeom prst="rect">
            <a:avLst/>
          </a:prstGeom>
          <a:noFill/>
          <a:ln w="9525">
            <a:noFill/>
            <a:miter lim="800000"/>
            <a:headEnd/>
            <a:tailEnd/>
          </a:ln>
        </p:spPr>
        <p:txBody>
          <a:bodyPr lIns="92075" tIns="46038" rIns="92075" bIns="46038"/>
          <a:lstStyle/>
          <a:p>
            <a:pPr algn="ctr" eaLnBrk="0" hangingPunct="0">
              <a:spcBef>
                <a:spcPct val="20000"/>
              </a:spcBef>
            </a:pPr>
            <a:r>
              <a:rPr lang="en-US" sz="2400" b="1" dirty="0">
                <a:solidFill>
                  <a:srgbClr val="000066"/>
                </a:solidFill>
              </a:rPr>
              <a:t>If existing refrigerator is metered, assuming typical </a:t>
            </a:r>
            <a:br>
              <a:rPr lang="en-US" sz="2400" b="1" dirty="0">
                <a:solidFill>
                  <a:srgbClr val="000066"/>
                </a:solidFill>
              </a:rPr>
            </a:br>
            <a:r>
              <a:rPr lang="en-US" sz="2400" b="1" dirty="0">
                <a:solidFill>
                  <a:srgbClr val="000066"/>
                </a:solidFill>
              </a:rPr>
              <a:t>ambient temperature during metering, kWh/year =</a:t>
            </a:r>
          </a:p>
          <a:p>
            <a:pPr eaLnBrk="0" hangingPunct="0">
              <a:lnSpc>
                <a:spcPct val="90000"/>
              </a:lnSpc>
              <a:spcBef>
                <a:spcPct val="20000"/>
              </a:spcBef>
              <a:buFontTx/>
              <a:buChar char="•"/>
            </a:pPr>
            <a:endParaRPr lang="en-US" sz="2800" b="1" dirty="0"/>
          </a:p>
          <a:p>
            <a:pPr eaLnBrk="0" hangingPunct="0">
              <a:lnSpc>
                <a:spcPct val="90000"/>
              </a:lnSpc>
              <a:spcBef>
                <a:spcPct val="20000"/>
              </a:spcBef>
              <a:buFontTx/>
              <a:buChar char="•"/>
            </a:pPr>
            <a:endParaRPr lang="en-US" sz="2800" b="1" dirty="0"/>
          </a:p>
          <a:p>
            <a:pPr eaLnBrk="0" hangingPunct="0">
              <a:lnSpc>
                <a:spcPct val="90000"/>
              </a:lnSpc>
              <a:spcBef>
                <a:spcPct val="20000"/>
              </a:spcBef>
              <a:buFontTx/>
              <a:buChar char="•"/>
            </a:pPr>
            <a:endParaRPr lang="en-US" sz="2800" b="1" dirty="0"/>
          </a:p>
          <a:p>
            <a:pPr eaLnBrk="0" hangingPunct="0">
              <a:lnSpc>
                <a:spcPct val="90000"/>
              </a:lnSpc>
              <a:spcBef>
                <a:spcPct val="20000"/>
              </a:spcBef>
              <a:buFontTx/>
              <a:buChar char="•"/>
            </a:pPr>
            <a:endParaRPr lang="en-US" sz="2800" b="1" dirty="0"/>
          </a:p>
          <a:p>
            <a:pPr eaLnBrk="0" hangingPunct="0">
              <a:lnSpc>
                <a:spcPct val="90000"/>
              </a:lnSpc>
              <a:spcBef>
                <a:spcPct val="20000"/>
              </a:spcBef>
            </a:pPr>
            <a:endParaRPr lang="en-US" sz="2800" b="1" dirty="0"/>
          </a:p>
          <a:p>
            <a:pPr marL="365760" indent="-365760" eaLnBrk="0" hangingPunct="0">
              <a:spcBef>
                <a:spcPts val="600"/>
              </a:spcBef>
              <a:spcAft>
                <a:spcPts val="600"/>
              </a:spcAft>
              <a:buClr>
                <a:schemeClr val="tx1"/>
              </a:buClr>
              <a:buFont typeface="Arial"/>
              <a:buChar char="•"/>
            </a:pPr>
            <a:r>
              <a:rPr lang="en-US" sz="2400" dirty="0"/>
              <a:t>0.882 is a factor to adjust estimated energy usage </a:t>
            </a:r>
            <a:br>
              <a:rPr lang="en-US" sz="2400" dirty="0"/>
            </a:br>
            <a:r>
              <a:rPr lang="en-US" sz="2400" dirty="0"/>
              <a:t>since the crew asks the client not to open and close </a:t>
            </a:r>
            <a:br>
              <a:rPr lang="en-US" sz="2400" dirty="0"/>
            </a:br>
            <a:r>
              <a:rPr lang="en-US" sz="2400" dirty="0"/>
              <a:t>the refrigerator during metering.</a:t>
            </a:r>
          </a:p>
          <a:p>
            <a:pPr eaLnBrk="0" hangingPunct="0">
              <a:lnSpc>
                <a:spcPct val="90000"/>
              </a:lnSpc>
              <a:spcBef>
                <a:spcPct val="20000"/>
              </a:spcBef>
            </a:pPr>
            <a:endParaRPr lang="en-US" sz="1100" dirty="0">
              <a:solidFill>
                <a:srgbClr val="404040"/>
              </a:solidFill>
            </a:endParaRPr>
          </a:p>
          <a:p>
            <a:pPr algn="r" eaLnBrk="0" hangingPunct="0">
              <a:lnSpc>
                <a:spcPct val="90000"/>
              </a:lnSpc>
              <a:spcBef>
                <a:spcPct val="20000"/>
              </a:spcBef>
            </a:pPr>
            <a:r>
              <a:rPr lang="en-US" sz="1100" i="1" dirty="0">
                <a:solidFill>
                  <a:srgbClr val="50565C"/>
                </a:solidFill>
              </a:rPr>
              <a:t>Source: John Proctor</a:t>
            </a:r>
          </a:p>
          <a:p>
            <a:pPr eaLnBrk="0" hangingPunct="0">
              <a:lnSpc>
                <a:spcPct val="90000"/>
              </a:lnSpc>
              <a:spcBef>
                <a:spcPct val="20000"/>
              </a:spcBef>
              <a:buFontTx/>
              <a:buChar char="•"/>
            </a:pPr>
            <a:endParaRPr lang="en-US" sz="2800" b="1" dirty="0">
              <a:solidFill>
                <a:srgbClr val="003366"/>
              </a:solidFill>
            </a:endParaRPr>
          </a:p>
        </p:txBody>
      </p:sp>
      <p:grpSp>
        <p:nvGrpSpPr>
          <p:cNvPr id="47110" name="Group 22"/>
          <p:cNvGrpSpPr>
            <a:grpSpLocks/>
          </p:cNvGrpSpPr>
          <p:nvPr/>
        </p:nvGrpSpPr>
        <p:grpSpPr bwMode="auto">
          <a:xfrm>
            <a:off x="600075" y="1916697"/>
            <a:ext cx="7988300" cy="2057400"/>
            <a:chOff x="609600" y="2275857"/>
            <a:chExt cx="7988300" cy="2057400"/>
          </a:xfrm>
        </p:grpSpPr>
        <p:sp>
          <p:nvSpPr>
            <p:cNvPr id="23" name="Rounded Rectangle 22"/>
            <p:cNvSpPr>
              <a:spLocks noChangeArrowheads="1"/>
            </p:cNvSpPr>
            <p:nvPr/>
          </p:nvSpPr>
          <p:spPr bwMode="auto">
            <a:xfrm>
              <a:off x="609600" y="2275857"/>
              <a:ext cx="7988300" cy="20574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fontAlgn="auto">
                <a:spcBef>
                  <a:spcPts val="0"/>
                </a:spcBef>
                <a:spcAft>
                  <a:spcPts val="0"/>
                </a:spcAft>
                <a:defRPr/>
              </a:pPr>
              <a:endParaRPr lang="en-US" sz="2400" baseline="30000" dirty="0">
                <a:solidFill>
                  <a:srgbClr val="00A4E4"/>
                </a:solidFill>
                <a:latin typeface="Arial" pitchFamily="-111" charset="0"/>
                <a:ea typeface="+mn-ea"/>
              </a:endParaRPr>
            </a:p>
          </p:txBody>
        </p:sp>
        <p:grpSp>
          <p:nvGrpSpPr>
            <p:cNvPr id="47112" name="Group 5"/>
            <p:cNvGrpSpPr>
              <a:grpSpLocks/>
            </p:cNvGrpSpPr>
            <p:nvPr/>
          </p:nvGrpSpPr>
          <p:grpSpPr bwMode="auto">
            <a:xfrm>
              <a:off x="647940" y="2562109"/>
              <a:ext cx="7945285" cy="1593346"/>
              <a:chOff x="358" y="2448"/>
              <a:chExt cx="4559" cy="786"/>
            </a:xfrm>
          </p:grpSpPr>
          <p:grpSp>
            <p:nvGrpSpPr>
              <p:cNvPr id="47113" name="Group 6"/>
              <p:cNvGrpSpPr>
                <a:grpSpLocks/>
              </p:cNvGrpSpPr>
              <p:nvPr/>
            </p:nvGrpSpPr>
            <p:grpSpPr bwMode="auto">
              <a:xfrm>
                <a:off x="358" y="2448"/>
                <a:ext cx="4559" cy="384"/>
                <a:chOff x="358" y="2448"/>
                <a:chExt cx="4559" cy="384"/>
              </a:xfrm>
            </p:grpSpPr>
            <p:sp>
              <p:nvSpPr>
                <p:cNvPr id="47116" name="Text Box 7"/>
                <p:cNvSpPr txBox="1">
                  <a:spLocks noChangeArrowheads="1"/>
                </p:cNvSpPr>
                <p:nvPr/>
              </p:nvSpPr>
              <p:spPr bwMode="auto">
                <a:xfrm>
                  <a:off x="358" y="2448"/>
                  <a:ext cx="2064" cy="384"/>
                </a:xfrm>
                <a:prstGeom prst="rect">
                  <a:avLst/>
                </a:prstGeom>
                <a:noFill/>
                <a:ln w="12700" cap="sq">
                  <a:noFill/>
                  <a:miter lim="800000"/>
                  <a:headEnd type="none" w="sm" len="sm"/>
                  <a:tailEnd type="none" w="sm" len="sm"/>
                </a:ln>
              </p:spPr>
              <p:txBody>
                <a:bodyPr>
                  <a:spAutoFit/>
                </a:bodyPr>
                <a:lstStyle/>
                <a:p>
                  <a:pPr algn="ctr" eaLnBrk="0" hangingPunct="0">
                    <a:spcBef>
                      <a:spcPct val="20000"/>
                    </a:spcBef>
                    <a:spcAft>
                      <a:spcPts val="600"/>
                    </a:spcAft>
                  </a:pPr>
                  <a:r>
                    <a:rPr kumimoji="1" lang="en-US" b="1" dirty="0">
                      <a:solidFill>
                        <a:srgbClr val="528FBA"/>
                      </a:solidFill>
                    </a:rPr>
                    <a:t>Metered usage (kWh)</a:t>
                  </a:r>
                </a:p>
                <a:p>
                  <a:pPr algn="ctr" eaLnBrk="0" hangingPunct="0">
                    <a:spcBef>
                      <a:spcPct val="20000"/>
                    </a:spcBef>
                    <a:spcAft>
                      <a:spcPts val="600"/>
                    </a:spcAft>
                  </a:pPr>
                  <a:r>
                    <a:rPr kumimoji="1" lang="en-US" b="1" dirty="0">
                      <a:solidFill>
                        <a:srgbClr val="528FBA"/>
                      </a:solidFill>
                    </a:rPr>
                    <a:t>Metering Duration (minutes)</a:t>
                  </a:r>
                  <a:endParaRPr lang="en-US" dirty="0">
                    <a:solidFill>
                      <a:srgbClr val="528FBA"/>
                    </a:solidFill>
                  </a:endParaRPr>
                </a:p>
              </p:txBody>
            </p:sp>
            <p:grpSp>
              <p:nvGrpSpPr>
                <p:cNvPr id="47117" name="Group 28"/>
                <p:cNvGrpSpPr>
                  <a:grpSpLocks/>
                </p:cNvGrpSpPr>
                <p:nvPr/>
              </p:nvGrpSpPr>
              <p:grpSpPr bwMode="auto">
                <a:xfrm>
                  <a:off x="511" y="2492"/>
                  <a:ext cx="4406" cy="312"/>
                  <a:chOff x="-1217" y="3449"/>
                  <a:chExt cx="4406" cy="312"/>
                </a:xfrm>
              </p:grpSpPr>
              <p:grpSp>
                <p:nvGrpSpPr>
                  <p:cNvPr id="47118" name="Group 29"/>
                  <p:cNvGrpSpPr>
                    <a:grpSpLocks/>
                  </p:cNvGrpSpPr>
                  <p:nvPr/>
                </p:nvGrpSpPr>
                <p:grpSpPr bwMode="auto">
                  <a:xfrm>
                    <a:off x="624" y="3449"/>
                    <a:ext cx="1260" cy="312"/>
                    <a:chOff x="624" y="3449"/>
                    <a:chExt cx="1260" cy="312"/>
                  </a:xfrm>
                </p:grpSpPr>
                <p:sp>
                  <p:nvSpPr>
                    <p:cNvPr id="47125" name="Text Box 10"/>
                    <p:cNvSpPr txBox="1">
                      <a:spLocks noChangeArrowheads="1"/>
                    </p:cNvSpPr>
                    <p:nvPr/>
                  </p:nvSpPr>
                  <p:spPr bwMode="auto">
                    <a:xfrm>
                      <a:off x="624" y="3449"/>
                      <a:ext cx="746"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x  60</a:t>
                      </a:r>
                    </a:p>
                  </p:txBody>
                </p:sp>
                <p:sp>
                  <p:nvSpPr>
                    <p:cNvPr id="47127" name="Text Box 12"/>
                    <p:cNvSpPr txBox="1">
                      <a:spLocks noChangeArrowheads="1"/>
                    </p:cNvSpPr>
                    <p:nvPr/>
                  </p:nvSpPr>
                  <p:spPr bwMode="auto">
                    <a:xfrm>
                      <a:off x="1068" y="3452"/>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minutes</a:t>
                      </a:r>
                    </a:p>
                    <a:p>
                      <a:pPr algn="ctr" eaLnBrk="0" hangingPunct="0">
                        <a:lnSpc>
                          <a:spcPct val="85000"/>
                        </a:lnSpc>
                        <a:spcBef>
                          <a:spcPct val="20000"/>
                        </a:spcBef>
                      </a:pPr>
                      <a:r>
                        <a:rPr kumimoji="1" lang="en-US" b="1" dirty="0">
                          <a:solidFill>
                            <a:srgbClr val="528FBA"/>
                          </a:solidFill>
                        </a:rPr>
                        <a:t>hour</a:t>
                      </a:r>
                      <a:endParaRPr lang="en-US" dirty="0">
                        <a:solidFill>
                          <a:srgbClr val="528FBA"/>
                        </a:solidFill>
                      </a:endParaRPr>
                    </a:p>
                  </p:txBody>
                </p:sp>
              </p:grpSp>
              <p:grpSp>
                <p:nvGrpSpPr>
                  <p:cNvPr id="47119" name="Group 14"/>
                  <p:cNvGrpSpPr>
                    <a:grpSpLocks/>
                  </p:cNvGrpSpPr>
                  <p:nvPr/>
                </p:nvGrpSpPr>
                <p:grpSpPr bwMode="auto">
                  <a:xfrm>
                    <a:off x="-1217" y="3449"/>
                    <a:ext cx="4406" cy="309"/>
                    <a:chOff x="-1313" y="3452"/>
                    <a:chExt cx="4406" cy="309"/>
                  </a:xfrm>
                </p:grpSpPr>
                <p:grpSp>
                  <p:nvGrpSpPr>
                    <p:cNvPr id="47120" name="Group 15"/>
                    <p:cNvGrpSpPr>
                      <a:grpSpLocks/>
                    </p:cNvGrpSpPr>
                    <p:nvPr/>
                  </p:nvGrpSpPr>
                  <p:grpSpPr bwMode="auto">
                    <a:xfrm>
                      <a:off x="-1313" y="3452"/>
                      <a:ext cx="4406" cy="309"/>
                      <a:chOff x="-1409" y="3500"/>
                      <a:chExt cx="4406" cy="309"/>
                    </a:xfrm>
                  </p:grpSpPr>
                  <p:sp>
                    <p:nvSpPr>
                      <p:cNvPr id="47122" name="Text Box 16"/>
                      <p:cNvSpPr txBox="1">
                        <a:spLocks noChangeArrowheads="1"/>
                      </p:cNvSpPr>
                      <p:nvPr/>
                    </p:nvSpPr>
                    <p:spPr bwMode="auto">
                      <a:xfrm>
                        <a:off x="2181" y="3500"/>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hours</a:t>
                        </a:r>
                      </a:p>
                      <a:p>
                        <a:pPr algn="ctr" eaLnBrk="0" hangingPunct="0">
                          <a:lnSpc>
                            <a:spcPct val="85000"/>
                          </a:lnSpc>
                          <a:spcBef>
                            <a:spcPct val="20000"/>
                          </a:spcBef>
                        </a:pPr>
                        <a:r>
                          <a:rPr kumimoji="1" lang="en-US" b="1" dirty="0">
                            <a:solidFill>
                              <a:srgbClr val="528FBA"/>
                            </a:solidFill>
                          </a:rPr>
                          <a:t>year</a:t>
                        </a:r>
                        <a:endParaRPr lang="en-US" dirty="0">
                          <a:solidFill>
                            <a:srgbClr val="528FBA"/>
                          </a:solidFill>
                        </a:endParaRPr>
                      </a:p>
                    </p:txBody>
                  </p:sp>
                  <p:sp>
                    <p:nvSpPr>
                      <p:cNvPr id="47123" name="Line 17"/>
                      <p:cNvSpPr>
                        <a:spLocks noChangeShapeType="1"/>
                      </p:cNvSpPr>
                      <p:nvPr/>
                    </p:nvSpPr>
                    <p:spPr bwMode="auto">
                      <a:xfrm flipV="1">
                        <a:off x="2394" y="3662"/>
                        <a:ext cx="384" cy="0"/>
                      </a:xfrm>
                      <a:prstGeom prst="line">
                        <a:avLst/>
                      </a:prstGeom>
                      <a:noFill/>
                      <a:ln w="19050" cap="sq">
                        <a:solidFill>
                          <a:srgbClr val="528FBA"/>
                        </a:solidFill>
                        <a:round/>
                        <a:headEnd type="none" w="sm" len="sm"/>
                        <a:tailEnd type="none" w="sm" len="sm"/>
                      </a:ln>
                    </p:spPr>
                    <p:txBody>
                      <a:bodyPr/>
                      <a:lstStyle/>
                      <a:p>
                        <a:endParaRPr lang="en-US" dirty="0"/>
                      </a:p>
                    </p:txBody>
                  </p:sp>
                  <p:sp>
                    <p:nvSpPr>
                      <p:cNvPr id="47124" name="Line 17"/>
                      <p:cNvSpPr>
                        <a:spLocks noChangeShapeType="1"/>
                      </p:cNvSpPr>
                      <p:nvPr/>
                    </p:nvSpPr>
                    <p:spPr bwMode="auto">
                      <a:xfrm flipV="1">
                        <a:off x="-1409" y="3662"/>
                        <a:ext cx="1767" cy="0"/>
                      </a:xfrm>
                      <a:prstGeom prst="line">
                        <a:avLst/>
                      </a:prstGeom>
                      <a:noFill/>
                      <a:ln w="19050" cap="sq">
                        <a:solidFill>
                          <a:srgbClr val="528FBA"/>
                        </a:solidFill>
                        <a:round/>
                        <a:headEnd type="none" w="sm" len="sm"/>
                        <a:tailEnd type="none" w="sm" len="sm"/>
                      </a:ln>
                    </p:spPr>
                    <p:txBody>
                      <a:bodyPr/>
                      <a:lstStyle/>
                      <a:p>
                        <a:endParaRPr lang="en-US" dirty="0"/>
                      </a:p>
                    </p:txBody>
                  </p:sp>
                </p:grpSp>
                <p:sp>
                  <p:nvSpPr>
                    <p:cNvPr id="47121" name="Text Box 18"/>
                    <p:cNvSpPr txBox="1">
                      <a:spLocks noChangeArrowheads="1"/>
                    </p:cNvSpPr>
                    <p:nvPr/>
                  </p:nvSpPr>
                  <p:spPr bwMode="auto">
                    <a:xfrm>
                      <a:off x="1703" y="3456"/>
                      <a:ext cx="803"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x 8,760</a:t>
                      </a:r>
                    </a:p>
                  </p:txBody>
                </p:sp>
              </p:grpSp>
            </p:grpSp>
          </p:grpSp>
          <p:sp>
            <p:nvSpPr>
              <p:cNvPr id="47114" name="Line 19"/>
              <p:cNvSpPr>
                <a:spLocks noChangeShapeType="1"/>
              </p:cNvSpPr>
              <p:nvPr/>
            </p:nvSpPr>
            <p:spPr bwMode="auto">
              <a:xfrm>
                <a:off x="511" y="2928"/>
                <a:ext cx="4187" cy="0"/>
              </a:xfrm>
              <a:prstGeom prst="line">
                <a:avLst/>
              </a:prstGeom>
              <a:noFill/>
              <a:ln w="28575" cap="sq">
                <a:solidFill>
                  <a:srgbClr val="528FBA"/>
                </a:solidFill>
                <a:round/>
                <a:headEnd type="none" w="sm" len="sm"/>
                <a:tailEnd type="none" w="sm" len="sm"/>
              </a:ln>
            </p:spPr>
            <p:txBody>
              <a:bodyPr/>
              <a:lstStyle/>
              <a:p>
                <a:endParaRPr lang="en-US" dirty="0"/>
              </a:p>
            </p:txBody>
          </p:sp>
          <p:sp>
            <p:nvSpPr>
              <p:cNvPr id="47115" name="Text Box 20"/>
              <p:cNvSpPr txBox="1">
                <a:spLocks noChangeArrowheads="1"/>
              </p:cNvSpPr>
              <p:nvPr/>
            </p:nvSpPr>
            <p:spPr bwMode="auto">
              <a:xfrm>
                <a:off x="2256" y="2976"/>
                <a:ext cx="678"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0.882</a:t>
                </a:r>
              </a:p>
            </p:txBody>
          </p:sp>
        </p:grpSp>
      </p:grpSp>
      <p:sp>
        <p:nvSpPr>
          <p:cNvPr id="25"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24" name="Line 17"/>
          <p:cNvSpPr>
            <a:spLocks noChangeShapeType="1"/>
          </p:cNvSpPr>
          <p:nvPr/>
        </p:nvSpPr>
        <p:spPr bwMode="auto">
          <a:xfrm flipV="1">
            <a:off x="5150550" y="2620544"/>
            <a:ext cx="906964" cy="0"/>
          </a:xfrm>
          <a:prstGeom prst="line">
            <a:avLst/>
          </a:prstGeom>
          <a:noFill/>
          <a:ln w="19050" cap="sq">
            <a:solidFill>
              <a:srgbClr val="528FBA"/>
            </a:solidFill>
            <a:round/>
            <a:headEnd type="none" w="sm" len="sm"/>
            <a:tailEnd type="none" w="sm" len="sm"/>
          </a:ln>
        </p:spPr>
        <p:txBody>
          <a:bodyPr/>
          <a:lstStyle/>
          <a:p>
            <a:endParaRPr lang="en-US" dirty="0"/>
          </a:p>
        </p:txBody>
      </p:sp>
      <p:sp>
        <p:nvSpPr>
          <p:cNvPr id="26" name="Footer Placeholder 1">
            <a:extLst>
              <a:ext uri="{FF2B5EF4-FFF2-40B4-BE49-F238E27FC236}">
                <a16:creationId xmlns:a16="http://schemas.microsoft.com/office/drawing/2014/main" id="{109FA5D6-A4C6-4B42-86D5-C51FCBC0ADD4}"/>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7" name="Rectangle 26">
            <a:extLst>
              <a:ext uri="{FF2B5EF4-FFF2-40B4-BE49-F238E27FC236}">
                <a16:creationId xmlns:a16="http://schemas.microsoft.com/office/drawing/2014/main" id="{F55DFB9E-A4C6-412D-B340-D1CD9D384D2E}"/>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8" name="Slide Number Placeholder 2">
            <a:extLst>
              <a:ext uri="{FF2B5EF4-FFF2-40B4-BE49-F238E27FC236}">
                <a16:creationId xmlns:a16="http://schemas.microsoft.com/office/drawing/2014/main" id="{1AEA134A-6088-4E88-922A-6A8E2AEE9A45}"/>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39</a:t>
            </a:fld>
            <a:endParaRPr lang="en-US" altLang="en-US" sz="800" b="1" dirty="0">
              <a:solidFill>
                <a:schemeClr val="bg1"/>
              </a:solidFill>
            </a:endParaRPr>
          </a:p>
        </p:txBody>
      </p:sp>
      <p:pic>
        <p:nvPicPr>
          <p:cNvPr id="29" name="Picture 28" descr="A black and white sign with black text&#10;&#10;AI-generated content may be incorrect.">
            <a:extLst>
              <a:ext uri="{FF2B5EF4-FFF2-40B4-BE49-F238E27FC236}">
                <a16:creationId xmlns:a16="http://schemas.microsoft.com/office/drawing/2014/main" id="{85C74117-3847-4C3D-9E21-E0C115EA1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white background&#10;&#10;AI-generated content may be incorrect.">
            <a:extLst>
              <a:ext uri="{FF2B5EF4-FFF2-40B4-BE49-F238E27FC236}">
                <a16:creationId xmlns:a16="http://schemas.microsoft.com/office/drawing/2014/main" id="{03A4DF49-B940-4C68-BBD2-B67BC1C2B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blue and grey logo&#10;&#10;AI-generated content may be incorrect.">
            <a:extLst>
              <a:ext uri="{FF2B5EF4-FFF2-40B4-BE49-F238E27FC236}">
                <a16:creationId xmlns:a16="http://schemas.microsoft.com/office/drawing/2014/main" id="{2C800C72-E316-46B6-90B3-F8E644929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643D0E34-E5A4-4338-9FB4-E0260CEEB942}"/>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green text on a black background&#10;&#10;AI-generated content may be incorrect.">
            <a:extLst>
              <a:ext uri="{FF2B5EF4-FFF2-40B4-BE49-F238E27FC236}">
                <a16:creationId xmlns:a16="http://schemas.microsoft.com/office/drawing/2014/main" id="{0FC6EE67-77A1-4B53-9B70-0C2F3A038C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17612" y="0"/>
            <a:ext cx="6708775" cy="882650"/>
          </a:xfrm>
        </p:spPr>
        <p:txBody>
          <a:bodyPr/>
          <a:lstStyle/>
          <a:p>
            <a:pPr algn="ctr" eaLnBrk="1" hangingPunct="1">
              <a:defRPr/>
            </a:pPr>
            <a:r>
              <a:rPr lang="en-US" dirty="0">
                <a:solidFill>
                  <a:srgbClr val="0070C0"/>
                </a:solidFill>
              </a:rPr>
              <a:t>Why Target Electric Base Loads? </a:t>
            </a:r>
          </a:p>
        </p:txBody>
      </p:sp>
      <p:sp>
        <p:nvSpPr>
          <p:cNvPr id="9221" name="TextBox 9"/>
          <p:cNvSpPr txBox="1">
            <a:spLocks noChangeArrowheads="1"/>
          </p:cNvSpPr>
          <p:nvPr/>
        </p:nvSpPr>
        <p:spPr bwMode="auto">
          <a:xfrm>
            <a:off x="6003925" y="5415812"/>
            <a:ext cx="2946400" cy="430213"/>
          </a:xfrm>
          <a:prstGeom prst="rect">
            <a:avLst/>
          </a:prstGeom>
          <a:noFill/>
          <a:ln w="9525">
            <a:noFill/>
            <a:miter lim="800000"/>
            <a:headEnd/>
            <a:tailEnd/>
          </a:ln>
        </p:spPr>
        <p:txBody>
          <a:bodyPr>
            <a:spAutoFit/>
          </a:bodyPr>
          <a:lstStyle/>
          <a:p>
            <a:r>
              <a:rPr lang="en-US" sz="1100" i="1" dirty="0"/>
              <a:t>Source: Energy Information Administration, U.S. Department of Energy </a:t>
            </a:r>
          </a:p>
        </p:txBody>
      </p:sp>
      <p:pic>
        <p:nvPicPr>
          <p:cNvPr id="9222" name="Picture 10" descr="Pie chart of Percent of Total Energy Costs by End Use in Income Eligible Households.&#10;"/>
          <p:cNvPicPr>
            <a:picLocks noChangeAspect="1"/>
          </p:cNvPicPr>
          <p:nvPr/>
        </p:nvPicPr>
        <p:blipFill>
          <a:blip r:embed="rId3"/>
          <a:srcRect/>
          <a:stretch>
            <a:fillRect/>
          </a:stretch>
        </p:blipFill>
        <p:spPr bwMode="auto">
          <a:xfrm>
            <a:off x="2884488" y="1959825"/>
            <a:ext cx="3432175" cy="3430587"/>
          </a:xfrm>
          <a:prstGeom prst="rect">
            <a:avLst/>
          </a:prstGeom>
          <a:noFill/>
          <a:ln w="9525">
            <a:noFill/>
            <a:miter lim="800000"/>
            <a:headEnd/>
            <a:tailEnd/>
          </a:ln>
        </p:spPr>
      </p:pic>
      <p:sp>
        <p:nvSpPr>
          <p:cNvPr id="9223" name="TextBox 11"/>
          <p:cNvSpPr txBox="1">
            <a:spLocks noChangeArrowheads="1"/>
          </p:cNvSpPr>
          <p:nvPr/>
        </p:nvSpPr>
        <p:spPr bwMode="auto">
          <a:xfrm>
            <a:off x="6042025" y="2594825"/>
            <a:ext cx="2482850" cy="369887"/>
          </a:xfrm>
          <a:prstGeom prst="rect">
            <a:avLst/>
          </a:prstGeom>
          <a:noFill/>
          <a:ln w="9525">
            <a:noFill/>
            <a:miter lim="800000"/>
            <a:headEnd/>
            <a:tailEnd/>
          </a:ln>
        </p:spPr>
        <p:txBody>
          <a:bodyPr>
            <a:spAutoFit/>
          </a:bodyPr>
          <a:lstStyle/>
          <a:p>
            <a:r>
              <a:rPr lang="en-US" b="1" dirty="0"/>
              <a:t>30% </a:t>
            </a:r>
            <a:r>
              <a:rPr lang="en-US" dirty="0"/>
              <a:t>Space Heating</a:t>
            </a:r>
          </a:p>
        </p:txBody>
      </p:sp>
      <p:sp>
        <p:nvSpPr>
          <p:cNvPr id="9224" name="TextBox 12"/>
          <p:cNvSpPr txBox="1">
            <a:spLocks noChangeArrowheads="1"/>
          </p:cNvSpPr>
          <p:nvPr/>
        </p:nvSpPr>
        <p:spPr bwMode="auto">
          <a:xfrm>
            <a:off x="6049963" y="4156925"/>
            <a:ext cx="2474912" cy="369332"/>
          </a:xfrm>
          <a:prstGeom prst="rect">
            <a:avLst/>
          </a:prstGeom>
          <a:noFill/>
          <a:ln w="9525">
            <a:noFill/>
            <a:miter lim="800000"/>
            <a:headEnd/>
            <a:tailEnd/>
          </a:ln>
        </p:spPr>
        <p:txBody>
          <a:bodyPr wrap="square">
            <a:spAutoFit/>
          </a:bodyPr>
          <a:lstStyle/>
          <a:p>
            <a:r>
              <a:rPr lang="en-US" b="1" dirty="0"/>
              <a:t>5% </a:t>
            </a:r>
            <a:r>
              <a:rPr lang="en-US" dirty="0"/>
              <a:t>Cooking/Dryer</a:t>
            </a:r>
          </a:p>
        </p:txBody>
      </p:sp>
      <p:sp>
        <p:nvSpPr>
          <p:cNvPr id="9225" name="TextBox 13"/>
          <p:cNvSpPr txBox="1">
            <a:spLocks noChangeArrowheads="1"/>
          </p:cNvSpPr>
          <p:nvPr/>
        </p:nvSpPr>
        <p:spPr bwMode="auto">
          <a:xfrm>
            <a:off x="5454650" y="4918925"/>
            <a:ext cx="2482850" cy="369332"/>
          </a:xfrm>
          <a:prstGeom prst="rect">
            <a:avLst/>
          </a:prstGeom>
          <a:noFill/>
          <a:ln w="9525">
            <a:noFill/>
            <a:miter lim="800000"/>
            <a:headEnd/>
            <a:tailEnd/>
          </a:ln>
        </p:spPr>
        <p:txBody>
          <a:bodyPr>
            <a:spAutoFit/>
          </a:bodyPr>
          <a:lstStyle/>
          <a:p>
            <a:r>
              <a:rPr lang="en-US" b="1" dirty="0"/>
              <a:t>15%</a:t>
            </a:r>
            <a:r>
              <a:rPr lang="en-US" dirty="0"/>
              <a:t> Water Heating</a:t>
            </a:r>
          </a:p>
        </p:txBody>
      </p:sp>
      <p:sp>
        <p:nvSpPr>
          <p:cNvPr id="9226" name="TextBox 14"/>
          <p:cNvSpPr txBox="1">
            <a:spLocks noChangeArrowheads="1"/>
          </p:cNvSpPr>
          <p:nvPr/>
        </p:nvSpPr>
        <p:spPr bwMode="auto">
          <a:xfrm>
            <a:off x="1870075" y="5190387"/>
            <a:ext cx="2481263" cy="368300"/>
          </a:xfrm>
          <a:prstGeom prst="rect">
            <a:avLst/>
          </a:prstGeom>
          <a:noFill/>
          <a:ln w="9525">
            <a:noFill/>
            <a:miter lim="800000"/>
            <a:headEnd/>
            <a:tailEnd/>
          </a:ln>
        </p:spPr>
        <p:txBody>
          <a:bodyPr>
            <a:spAutoFit/>
          </a:bodyPr>
          <a:lstStyle/>
          <a:p>
            <a:pPr algn="r"/>
            <a:r>
              <a:rPr lang="en-US" dirty="0"/>
              <a:t>Space Cooling </a:t>
            </a:r>
            <a:r>
              <a:rPr lang="en-US" b="1" dirty="0"/>
              <a:t>9%</a:t>
            </a:r>
          </a:p>
        </p:txBody>
      </p:sp>
      <p:sp>
        <p:nvSpPr>
          <p:cNvPr id="9227" name="TextBox 15"/>
          <p:cNvSpPr txBox="1">
            <a:spLocks noChangeArrowheads="1"/>
          </p:cNvSpPr>
          <p:nvPr/>
        </p:nvSpPr>
        <p:spPr bwMode="auto">
          <a:xfrm>
            <a:off x="196850" y="3775925"/>
            <a:ext cx="2759075" cy="646112"/>
          </a:xfrm>
          <a:prstGeom prst="rect">
            <a:avLst/>
          </a:prstGeom>
          <a:noFill/>
          <a:ln w="9525">
            <a:noFill/>
            <a:miter lim="800000"/>
            <a:headEnd/>
            <a:tailEnd/>
          </a:ln>
        </p:spPr>
        <p:txBody>
          <a:bodyPr>
            <a:spAutoFit/>
          </a:bodyPr>
          <a:lstStyle/>
          <a:p>
            <a:pPr algn="r"/>
            <a:r>
              <a:rPr lang="en-US" dirty="0"/>
              <a:t>Appliances </a:t>
            </a:r>
            <a:r>
              <a:rPr lang="en-US" b="1" dirty="0"/>
              <a:t>26%</a:t>
            </a:r>
            <a:br>
              <a:rPr lang="en-US" dirty="0"/>
            </a:br>
            <a:r>
              <a:rPr lang="en-US" dirty="0"/>
              <a:t>(other)</a:t>
            </a:r>
            <a:r>
              <a:rPr lang="en-US" dirty="0">
                <a:solidFill>
                  <a:schemeClr val="bg1"/>
                </a:solidFill>
              </a:rPr>
              <a:t>    ….</a:t>
            </a:r>
            <a:endParaRPr lang="en-US" b="1" dirty="0"/>
          </a:p>
        </p:txBody>
      </p:sp>
      <p:sp>
        <p:nvSpPr>
          <p:cNvPr id="9228" name="TextBox 16"/>
          <p:cNvSpPr txBox="1">
            <a:spLocks noChangeArrowheads="1"/>
          </p:cNvSpPr>
          <p:nvPr/>
        </p:nvSpPr>
        <p:spPr bwMode="auto">
          <a:xfrm>
            <a:off x="1089025" y="2082062"/>
            <a:ext cx="2482850" cy="368300"/>
          </a:xfrm>
          <a:prstGeom prst="rect">
            <a:avLst/>
          </a:prstGeom>
          <a:noFill/>
          <a:ln w="9525">
            <a:noFill/>
            <a:miter lim="800000"/>
            <a:headEnd/>
            <a:tailEnd/>
          </a:ln>
        </p:spPr>
        <p:txBody>
          <a:bodyPr>
            <a:spAutoFit/>
          </a:bodyPr>
          <a:lstStyle/>
          <a:p>
            <a:pPr algn="r"/>
            <a:r>
              <a:rPr lang="en-US" dirty="0"/>
              <a:t>Refrigerator </a:t>
            </a:r>
            <a:r>
              <a:rPr lang="en-US" b="1" dirty="0"/>
              <a:t>9%</a:t>
            </a:r>
          </a:p>
        </p:txBody>
      </p:sp>
      <p:sp>
        <p:nvSpPr>
          <p:cNvPr id="9229" name="TextBox 17"/>
          <p:cNvSpPr txBox="1">
            <a:spLocks noChangeArrowheads="1"/>
          </p:cNvSpPr>
          <p:nvPr/>
        </p:nvSpPr>
        <p:spPr bwMode="auto">
          <a:xfrm>
            <a:off x="2009775" y="1693125"/>
            <a:ext cx="2482850" cy="368300"/>
          </a:xfrm>
          <a:prstGeom prst="rect">
            <a:avLst/>
          </a:prstGeom>
          <a:noFill/>
          <a:ln w="9525">
            <a:noFill/>
            <a:miter lim="800000"/>
            <a:headEnd/>
            <a:tailEnd/>
          </a:ln>
        </p:spPr>
        <p:txBody>
          <a:bodyPr>
            <a:spAutoFit/>
          </a:bodyPr>
          <a:lstStyle/>
          <a:p>
            <a:pPr algn="r"/>
            <a:r>
              <a:rPr lang="en-US" dirty="0"/>
              <a:t>Lighting </a:t>
            </a:r>
            <a:r>
              <a:rPr lang="en-US" b="1" dirty="0"/>
              <a:t>6%</a:t>
            </a:r>
          </a:p>
        </p:txBody>
      </p:sp>
      <p:sp>
        <p:nvSpPr>
          <p:cNvPr id="9230" name="TextBox 19"/>
          <p:cNvSpPr txBox="1">
            <a:spLocks noChangeArrowheads="1"/>
          </p:cNvSpPr>
          <p:nvPr/>
        </p:nvSpPr>
        <p:spPr bwMode="auto">
          <a:xfrm>
            <a:off x="1425575" y="818412"/>
            <a:ext cx="6292850" cy="830997"/>
          </a:xfrm>
          <a:prstGeom prst="rect">
            <a:avLst/>
          </a:prstGeom>
          <a:noFill/>
          <a:ln w="9525">
            <a:noFill/>
            <a:miter lim="800000"/>
            <a:headEnd/>
            <a:tailEnd/>
          </a:ln>
        </p:spPr>
        <p:txBody>
          <a:bodyPr>
            <a:spAutoFit/>
          </a:bodyPr>
          <a:lstStyle/>
          <a:p>
            <a:pPr algn="ctr"/>
            <a:r>
              <a:rPr lang="en-US" sz="2400" b="1" dirty="0">
                <a:solidFill>
                  <a:srgbClr val="003366"/>
                </a:solidFill>
              </a:rPr>
              <a:t>Energy Cost Breakdown</a:t>
            </a:r>
            <a:br>
              <a:rPr lang="en-US" sz="2400" b="1" dirty="0">
                <a:solidFill>
                  <a:srgbClr val="003366"/>
                </a:solidFill>
              </a:rPr>
            </a:br>
            <a:r>
              <a:rPr lang="en-US" sz="2400" b="1" dirty="0">
                <a:solidFill>
                  <a:srgbClr val="003366"/>
                </a:solidFill>
              </a:rPr>
              <a:t>in income-eligible households</a:t>
            </a:r>
          </a:p>
        </p:txBody>
      </p:sp>
      <p:sp>
        <p:nvSpPr>
          <p:cNvPr id="15"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2" name="TextBox 1"/>
          <p:cNvSpPr txBox="1"/>
          <p:nvPr/>
        </p:nvSpPr>
        <p:spPr>
          <a:xfrm>
            <a:off x="321289" y="3193312"/>
            <a:ext cx="2009161" cy="4572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1" dirty="0">
                <a:solidFill>
                  <a:srgbClr val="333333"/>
                </a:solidFill>
                <a:latin typeface="Arial Narrow"/>
                <a:ea typeface="+mn-ea"/>
                <a:cs typeface="Arial Narrow"/>
              </a:rPr>
              <a:t>50% Electric</a:t>
            </a:r>
            <a:endParaRPr kumimoji="0" lang="en-US" sz="2323" b="1" i="0" u="none" strike="noStrike" kern="1200" cap="none" spc="0" normalizeH="0" baseline="0" noProof="0" dirty="0">
              <a:ln>
                <a:noFill/>
              </a:ln>
              <a:solidFill>
                <a:srgbClr val="333333"/>
              </a:solidFill>
              <a:effectLst/>
              <a:uLnTx/>
              <a:uFillTx/>
              <a:latin typeface="Arial Narrow"/>
              <a:ea typeface="+mn-ea"/>
              <a:cs typeface="Arial Narrow"/>
            </a:endParaRPr>
          </a:p>
        </p:txBody>
      </p:sp>
      <p:sp>
        <p:nvSpPr>
          <p:cNvPr id="3" name="TextBox 2"/>
          <p:cNvSpPr txBox="1"/>
          <p:nvPr/>
        </p:nvSpPr>
        <p:spPr>
          <a:xfrm>
            <a:off x="6930615" y="3193312"/>
            <a:ext cx="2019710" cy="4572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rgbClr val="333333"/>
                </a:solidFill>
                <a:effectLst/>
                <a:uLnTx/>
                <a:uFillTx/>
                <a:latin typeface="Arial Narrow"/>
                <a:ea typeface="+mn-ea"/>
                <a:cs typeface="Arial Narrow"/>
              </a:rPr>
              <a:t>50% Fossil Fuel</a:t>
            </a:r>
          </a:p>
        </p:txBody>
      </p:sp>
      <p:sp>
        <p:nvSpPr>
          <p:cNvPr id="26" name="Footer Placeholder 1">
            <a:extLst>
              <a:ext uri="{FF2B5EF4-FFF2-40B4-BE49-F238E27FC236}">
                <a16:creationId xmlns:a16="http://schemas.microsoft.com/office/drawing/2014/main" id="{8A9765A8-ADC3-446E-A7B0-57E9FC983519}"/>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7" name="Rectangle 26">
            <a:extLst>
              <a:ext uri="{FF2B5EF4-FFF2-40B4-BE49-F238E27FC236}">
                <a16:creationId xmlns:a16="http://schemas.microsoft.com/office/drawing/2014/main" id="{8B1AB5B3-D5DC-4E2A-973E-00A47924EB5C}"/>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8" name="Slide Number Placeholder 2">
            <a:extLst>
              <a:ext uri="{FF2B5EF4-FFF2-40B4-BE49-F238E27FC236}">
                <a16:creationId xmlns:a16="http://schemas.microsoft.com/office/drawing/2014/main" id="{BB928283-440C-42A1-812B-4F3A5967829E}"/>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29" name="Picture 28" descr="A black and white sign with black text&#10;&#10;AI-generated content may be incorrect.">
            <a:extLst>
              <a:ext uri="{FF2B5EF4-FFF2-40B4-BE49-F238E27FC236}">
                <a16:creationId xmlns:a16="http://schemas.microsoft.com/office/drawing/2014/main" id="{CC12E530-3B96-48A8-88BB-F040DDA5F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white background&#10;&#10;AI-generated content may be incorrect.">
            <a:extLst>
              <a:ext uri="{FF2B5EF4-FFF2-40B4-BE49-F238E27FC236}">
                <a16:creationId xmlns:a16="http://schemas.microsoft.com/office/drawing/2014/main" id="{A243A620-FE54-4AB3-BB26-C994697F0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blue and grey logo&#10;&#10;AI-generated content may be incorrect.">
            <a:extLst>
              <a:ext uri="{FF2B5EF4-FFF2-40B4-BE49-F238E27FC236}">
                <a16:creationId xmlns:a16="http://schemas.microsoft.com/office/drawing/2014/main" id="{F86C3F8D-A723-49F5-90FB-86E0A791E6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32C36D46-80D5-489F-9BC3-E1BA7F277C58}"/>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green text on a black background&#10;&#10;AI-generated content may be incorrect.">
            <a:extLst>
              <a:ext uri="{FF2B5EF4-FFF2-40B4-BE49-F238E27FC236}">
                <a16:creationId xmlns:a16="http://schemas.microsoft.com/office/drawing/2014/main" id="{C596B100-6D88-4C15-9AC2-16DC053549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eaLnBrk="1" hangingPunct="1">
              <a:lnSpc>
                <a:spcPct val="90000"/>
              </a:lnSpc>
            </a:pPr>
            <a:r>
              <a:rPr lang="en-US" sz="2400" b="1" dirty="0">
                <a:solidFill>
                  <a:srgbClr val="000066"/>
                </a:solidFill>
                <a:ea typeface="ＭＳ Ｐゴシック" charset="-128"/>
              </a:rPr>
              <a:t>Not always possible to meter the refrigerator.</a:t>
            </a:r>
          </a:p>
          <a:p>
            <a:pPr lvl="1" eaLnBrk="1" hangingPunct="1">
              <a:lnSpc>
                <a:spcPct val="90000"/>
              </a:lnSpc>
            </a:pPr>
            <a:r>
              <a:rPr lang="en-US" sz="2200" dirty="0">
                <a:ea typeface="ＭＳ Ｐゴシック" charset="-128"/>
              </a:rPr>
              <a:t>Cannot move fridge without damaging floor.</a:t>
            </a:r>
          </a:p>
          <a:p>
            <a:pPr lvl="1" eaLnBrk="1" hangingPunct="1">
              <a:lnSpc>
                <a:spcPct val="90000"/>
              </a:lnSpc>
            </a:pPr>
            <a:r>
              <a:rPr lang="en-US" sz="2200" dirty="0">
                <a:ea typeface="ＭＳ Ｐゴシック" charset="-128"/>
              </a:rPr>
              <a:t>Difficult access due to cabinets, furniture, stove, etc.</a:t>
            </a:r>
          </a:p>
          <a:p>
            <a:pPr lvl="1" eaLnBrk="1" hangingPunct="1">
              <a:lnSpc>
                <a:spcPct val="90000"/>
              </a:lnSpc>
            </a:pPr>
            <a:r>
              <a:rPr lang="en-US" sz="2200" dirty="0">
                <a:ea typeface="ＭＳ Ｐゴシック" charset="-128"/>
              </a:rPr>
              <a:t>Receptacle suspect.</a:t>
            </a:r>
            <a:br>
              <a:rPr lang="en-US" sz="2400" dirty="0">
                <a:ea typeface="ＭＳ Ｐゴシック" charset="-128"/>
              </a:rPr>
            </a:br>
            <a:endParaRPr lang="en-US" sz="2400" dirty="0">
              <a:ea typeface="ＭＳ Ｐゴシック" charset="-128"/>
            </a:endParaRPr>
          </a:p>
          <a:p>
            <a:pPr eaLnBrk="1" hangingPunct="1"/>
            <a:r>
              <a:rPr lang="en-US" sz="2400" dirty="0">
                <a:ea typeface="ＭＳ Ｐゴシック" charset="-128"/>
              </a:rPr>
              <a:t>When metering is not possible, use Association of Home Appliance Manufacturers (AHAM) database for energy use of existing refrigerators.</a:t>
            </a:r>
          </a:p>
        </p:txBody>
      </p:sp>
      <p:sp>
        <p:nvSpPr>
          <p:cNvPr id="144386" name="Rectangle 2"/>
          <p:cNvSpPr>
            <a:spLocks noGrp="1" noChangeArrowheads="1"/>
          </p:cNvSpPr>
          <p:nvPr>
            <p:ph type="title"/>
          </p:nvPr>
        </p:nvSpPr>
        <p:spPr>
          <a:xfrm>
            <a:off x="1873250" y="0"/>
            <a:ext cx="5397500" cy="901700"/>
          </a:xfrm>
        </p:spPr>
        <p:txBody>
          <a:bodyPr>
            <a:normAutofit/>
          </a:bodyPr>
          <a:lstStyle/>
          <a:p>
            <a:pPr algn="ctr" eaLnBrk="1" hangingPunct="1">
              <a:defRPr/>
            </a:pPr>
            <a:r>
              <a:rPr lang="en-US" dirty="0">
                <a:solidFill>
                  <a:srgbClr val="0070C0"/>
                </a:solidFill>
                <a:ea typeface="ＭＳ Ｐゴシック" charset="-128"/>
              </a:rPr>
              <a:t>Can’t Always Meter</a:t>
            </a:r>
          </a:p>
        </p:txBody>
      </p:sp>
      <p:sp>
        <p:nvSpPr>
          <p:cNvPr id="5" name="Footer Placeholder 1">
            <a:extLst>
              <a:ext uri="{FF2B5EF4-FFF2-40B4-BE49-F238E27FC236}">
                <a16:creationId xmlns:a16="http://schemas.microsoft.com/office/drawing/2014/main" id="{51BB04B6-BC92-4E36-AB2D-6B1FD5A22D5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E99BF6AF-0C34-410A-AF23-CC231BB55E2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77697849-7ABD-4747-BCC8-189BA6806832}"/>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40</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D2841E7A-6EB9-487C-8E75-0C87E778D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2E7F5078-ED85-4002-9E4A-D8030EF74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9458DBD1-60E4-4294-8278-2C82C1445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1D3A86A-7ACD-483D-A4AD-A5A333AD180B}"/>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F1695D83-2E82-489E-AC2D-9B24F00F9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8746527"/>
              </p:ext>
            </p:extLst>
          </p:nvPr>
        </p:nvGraphicFramePr>
        <p:xfrm>
          <a:off x="457200" y="3667436"/>
          <a:ext cx="8229600" cy="186055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pitchFamily="-109" charset="-128"/>
                        </a:rPr>
                        <a:t>Refrigerator Age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pitchFamily="-109" charset="-128"/>
                        </a:rPr>
                        <a:t>AHAM Energy Data is Inflated By: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Less than 5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1"/>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5 to 10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0196"/>
                      </a:srgbClr>
                    </a:solidFill>
                  </a:tcPr>
                </a:tc>
                <a:extLst>
                  <a:ext uri="{0D108BD9-81ED-4DB2-BD59-A6C34878D82A}">
                    <a16:rowId xmlns:a16="http://schemas.microsoft.com/office/drawing/2014/main" val="10002"/>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10 to 15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3"/>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More than 15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901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pitchFamily="-109" charset="-128"/>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9019"/>
                      </a:srgb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1873250" y="3486"/>
            <a:ext cx="5397500" cy="901700"/>
          </a:xfrm>
        </p:spPr>
        <p:txBody>
          <a:bodyPr>
            <a:normAutofit/>
          </a:bodyPr>
          <a:lstStyle/>
          <a:p>
            <a:pPr algn="ctr" eaLnBrk="1" hangingPunct="1">
              <a:defRPr/>
            </a:pPr>
            <a:r>
              <a:rPr lang="en-US" dirty="0">
                <a:solidFill>
                  <a:srgbClr val="0070C0"/>
                </a:solidFill>
                <a:ea typeface="ＭＳ Ｐゴシック" pitchFamily="-109" charset="-128"/>
              </a:rPr>
              <a:t>Adjust for Age</a:t>
            </a:r>
          </a:p>
        </p:txBody>
      </p:sp>
      <p:sp>
        <p:nvSpPr>
          <p:cNvPr id="49175" name="Content Placeholder 2"/>
          <p:cNvSpPr txBox="1">
            <a:spLocks/>
          </p:cNvSpPr>
          <p:nvPr/>
        </p:nvSpPr>
        <p:spPr bwMode="auto">
          <a:xfrm>
            <a:off x="533400" y="905186"/>
            <a:ext cx="8153400" cy="1981200"/>
          </a:xfrm>
          <a:prstGeom prst="rect">
            <a:avLst/>
          </a:prstGeom>
          <a:noFill/>
          <a:ln w="9525">
            <a:noFill/>
            <a:miter lim="800000"/>
            <a:headEnd/>
            <a:tailEnd/>
          </a:ln>
        </p:spPr>
        <p:txBody>
          <a:bodyPr lIns="0" tIns="0" rIns="0" bIns="0"/>
          <a:lstStyle/>
          <a:p>
            <a:pPr marL="342900" indent="-342900" defTabSz="914400">
              <a:spcBef>
                <a:spcPts val="1200"/>
              </a:spcBef>
              <a:buFontTx/>
              <a:buChar char="•"/>
            </a:pPr>
            <a:r>
              <a:rPr lang="en-US" sz="2200" dirty="0">
                <a:solidFill>
                  <a:srgbClr val="50565C"/>
                </a:solidFill>
              </a:rPr>
              <a:t>Refrigerator efficiency degrades between 1% and 2% </a:t>
            </a:r>
            <a:br>
              <a:rPr lang="en-US" sz="2200" dirty="0">
                <a:solidFill>
                  <a:srgbClr val="50565C"/>
                </a:solidFill>
              </a:rPr>
            </a:br>
            <a:r>
              <a:rPr lang="en-US" sz="2200" dirty="0">
                <a:solidFill>
                  <a:srgbClr val="50565C"/>
                </a:solidFill>
              </a:rPr>
              <a:t>per year of operation.</a:t>
            </a:r>
          </a:p>
          <a:p>
            <a:pPr marL="342900" indent="-342900" defTabSz="914400">
              <a:spcBef>
                <a:spcPts val="1200"/>
              </a:spcBef>
              <a:buFontTx/>
              <a:buChar char="•"/>
            </a:pPr>
            <a:r>
              <a:rPr lang="en-US" sz="2200" dirty="0">
                <a:solidFill>
                  <a:srgbClr val="50565C"/>
                </a:solidFill>
              </a:rPr>
              <a:t>NEAT tool accounts for this in audit.</a:t>
            </a:r>
          </a:p>
          <a:p>
            <a:pPr marL="342900" indent="-342900" defTabSz="914400">
              <a:spcBef>
                <a:spcPts val="1200"/>
              </a:spcBef>
              <a:buFontTx/>
              <a:buChar char="•"/>
            </a:pPr>
            <a:r>
              <a:rPr lang="en-US" sz="2200" dirty="0">
                <a:solidFill>
                  <a:srgbClr val="50565C"/>
                </a:solidFill>
              </a:rPr>
              <a:t>When using database instead of metering, correct </a:t>
            </a:r>
            <a:br>
              <a:rPr lang="en-US" sz="2200" dirty="0">
                <a:solidFill>
                  <a:srgbClr val="50565C"/>
                </a:solidFill>
              </a:rPr>
            </a:br>
            <a:r>
              <a:rPr lang="en-US" sz="2200" dirty="0">
                <a:solidFill>
                  <a:srgbClr val="50565C"/>
                </a:solidFill>
              </a:rPr>
              <a:t>for age of appliance.</a:t>
            </a:r>
          </a:p>
        </p:txBody>
      </p:sp>
      <p:sp>
        <p:nvSpPr>
          <p:cNvPr id="49176" name="Content Placeholder 2"/>
          <p:cNvSpPr txBox="1">
            <a:spLocks/>
          </p:cNvSpPr>
          <p:nvPr/>
        </p:nvSpPr>
        <p:spPr bwMode="auto">
          <a:xfrm>
            <a:off x="457200" y="3200711"/>
            <a:ext cx="8229600" cy="454025"/>
          </a:xfrm>
          <a:prstGeom prst="rect">
            <a:avLst/>
          </a:prstGeom>
          <a:noFill/>
          <a:ln w="9525">
            <a:noFill/>
            <a:miter lim="800000"/>
            <a:headEnd/>
            <a:tailEnd/>
          </a:ln>
        </p:spPr>
        <p:txBody>
          <a:bodyPr lIns="0" tIns="0" rIns="0" bIns="0"/>
          <a:lstStyle/>
          <a:p>
            <a:pPr algn="ctr"/>
            <a:r>
              <a:rPr lang="en-US" b="1" dirty="0">
                <a:solidFill>
                  <a:srgbClr val="000066"/>
                </a:solidFill>
              </a:rPr>
              <a:t>NEAT Adjustments to AHAM Appliance Energy Data for Refrigerator Age</a:t>
            </a:r>
          </a:p>
        </p:txBody>
      </p:sp>
      <p:sp>
        <p:nvSpPr>
          <p:cNvPr id="7" name="Footer Placeholder 1">
            <a:extLst>
              <a:ext uri="{FF2B5EF4-FFF2-40B4-BE49-F238E27FC236}">
                <a16:creationId xmlns:a16="http://schemas.microsoft.com/office/drawing/2014/main" id="{99AF39B9-9678-4424-98C9-B6C955A80F59}"/>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7A499177-6FE2-4B21-A447-C3CA55DF7C0B}"/>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7E09782D-999B-4B6F-9B35-41CE529FD617}"/>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41</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E7E19B4E-2D1F-4EC0-83E4-42C2B6705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1657A5FB-03CE-4025-B059-ADFB7C912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11A3D546-2042-4826-9D3C-CAAA150E46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C1B5096-C0DE-48E3-8E49-44564A5CA5C9}"/>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2298B8BD-39B0-4943-920D-3840B7D683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9" descr="Chart: Energy use of a 15-cubic-foot Maytag refrigerator."/>
          <p:cNvPicPr>
            <a:picLocks noChangeAspect="1"/>
          </p:cNvPicPr>
          <p:nvPr/>
        </p:nvPicPr>
        <p:blipFill>
          <a:blip r:embed="rId3"/>
          <a:srcRect/>
          <a:stretch>
            <a:fillRect/>
          </a:stretch>
        </p:blipFill>
        <p:spPr bwMode="auto">
          <a:xfrm>
            <a:off x="1295895" y="1206500"/>
            <a:ext cx="6491287" cy="4291013"/>
          </a:xfrm>
          <a:prstGeom prst="rect">
            <a:avLst/>
          </a:prstGeom>
          <a:noFill/>
          <a:ln w="9525">
            <a:noFill/>
            <a:miter lim="800000"/>
            <a:headEnd/>
            <a:tailEnd/>
          </a:ln>
        </p:spPr>
      </p:pic>
      <p:sp>
        <p:nvSpPr>
          <p:cNvPr id="147458" name="Rectangle 2"/>
          <p:cNvSpPr>
            <a:spLocks noGrp="1" noChangeArrowheads="1"/>
          </p:cNvSpPr>
          <p:nvPr>
            <p:ph type="title"/>
          </p:nvPr>
        </p:nvSpPr>
        <p:spPr>
          <a:xfrm>
            <a:off x="1873250" y="57150"/>
            <a:ext cx="5397500" cy="901700"/>
          </a:xfrm>
        </p:spPr>
        <p:txBody>
          <a:bodyPr>
            <a:normAutofit/>
          </a:bodyPr>
          <a:lstStyle/>
          <a:p>
            <a:pPr algn="ctr" eaLnBrk="1" hangingPunct="1">
              <a:defRPr/>
            </a:pPr>
            <a:r>
              <a:rPr lang="en-US" dirty="0">
                <a:solidFill>
                  <a:srgbClr val="0070C0"/>
                </a:solidFill>
              </a:rPr>
              <a:t>Control Settings Matter</a:t>
            </a:r>
          </a:p>
        </p:txBody>
      </p:sp>
      <p:sp>
        <p:nvSpPr>
          <p:cNvPr id="50180" name="Text Box 5"/>
          <p:cNvSpPr txBox="1">
            <a:spLocks noChangeArrowheads="1"/>
          </p:cNvSpPr>
          <p:nvPr/>
        </p:nvSpPr>
        <p:spPr bwMode="auto">
          <a:xfrm>
            <a:off x="4942565" y="5497513"/>
            <a:ext cx="3894137" cy="261938"/>
          </a:xfrm>
          <a:prstGeom prst="rect">
            <a:avLst/>
          </a:prstGeom>
          <a:noFill/>
          <a:ln w="12700" cap="sq">
            <a:noFill/>
            <a:miter lim="800000"/>
            <a:headEnd type="none" w="sm" len="sm"/>
            <a:tailEnd type="none" w="sm" len="sm"/>
          </a:ln>
        </p:spPr>
        <p:txBody>
          <a:bodyPr>
            <a:spAutoFit/>
          </a:bodyPr>
          <a:lstStyle/>
          <a:p>
            <a:pPr algn="r" eaLnBrk="0" hangingPunct="0"/>
            <a:r>
              <a:rPr lang="en-US" sz="1100" i="1" dirty="0">
                <a:solidFill>
                  <a:srgbClr val="50565C"/>
                </a:solidFill>
              </a:rPr>
              <a:t>Source: Larry Kinney, E Source, Boulder, CO, 2001</a:t>
            </a:r>
          </a:p>
        </p:txBody>
      </p:sp>
      <p:sp>
        <p:nvSpPr>
          <p:cNvPr id="50183" name="Rectangle 3"/>
          <p:cNvSpPr txBox="1">
            <a:spLocks noChangeArrowheads="1"/>
          </p:cNvSpPr>
          <p:nvPr/>
        </p:nvSpPr>
        <p:spPr bwMode="auto">
          <a:xfrm>
            <a:off x="1691182" y="1250950"/>
            <a:ext cx="4673600" cy="457200"/>
          </a:xfrm>
          <a:prstGeom prst="rect">
            <a:avLst/>
          </a:prstGeom>
          <a:noFill/>
          <a:ln w="9525">
            <a:noFill/>
            <a:miter lim="800000"/>
            <a:headEnd/>
            <a:tailEnd/>
          </a:ln>
        </p:spPr>
        <p:txBody>
          <a:bodyPr lIns="0" tIns="0" rIns="0" bIns="0"/>
          <a:lstStyle/>
          <a:p>
            <a:pPr defTabSz="914400">
              <a:spcBef>
                <a:spcPts val="1200"/>
              </a:spcBef>
              <a:buClr>
                <a:srgbClr val="8DC63F"/>
              </a:buClr>
            </a:pPr>
            <a:r>
              <a:rPr lang="en-US" sz="2100" b="1" dirty="0">
                <a:solidFill>
                  <a:srgbClr val="000066"/>
                </a:solidFill>
              </a:rPr>
              <a:t>Energy Use of a 15 ft</a:t>
            </a:r>
            <a:r>
              <a:rPr lang="en-US" sz="2100" b="1" baseline="30000" dirty="0">
                <a:solidFill>
                  <a:srgbClr val="000066"/>
                </a:solidFill>
              </a:rPr>
              <a:t>3</a:t>
            </a:r>
            <a:r>
              <a:rPr lang="en-US" sz="2100" b="1" dirty="0">
                <a:solidFill>
                  <a:srgbClr val="000066"/>
                </a:solidFill>
              </a:rPr>
              <a:t> Maytag</a:t>
            </a:r>
          </a:p>
        </p:txBody>
      </p:sp>
      <p:sp>
        <p:nvSpPr>
          <p:cNvPr id="7" name="Footer Placeholder 1">
            <a:extLst>
              <a:ext uri="{FF2B5EF4-FFF2-40B4-BE49-F238E27FC236}">
                <a16:creationId xmlns:a16="http://schemas.microsoft.com/office/drawing/2014/main" id="{7CD588EF-5F67-481D-9D49-A49803F5F588}"/>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742334E0-41C7-4F3C-BAE5-5CCFFBDFDD54}"/>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02C6FB8A-0B6B-469C-A0B3-12A0A38B44EE}"/>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42</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B3A01572-846D-4960-893F-48771EF80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CE365943-2932-4560-B25A-3B127A409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B28A357B-A9EF-4ED8-9443-12887EE3C1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5AEBE9D4-4C35-4A1E-9467-747AE2A61A87}"/>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2FA16A12-6D3A-4A1D-AFA4-AB798F1F7D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eaLnBrk="1" hangingPunct="1">
              <a:spcAft>
                <a:spcPts val="1800"/>
              </a:spcAft>
            </a:pPr>
            <a:r>
              <a:rPr lang="en-US" sz="2400" dirty="0">
                <a:ea typeface="ＭＳ Ｐゴシック" charset="-128"/>
              </a:rPr>
              <a:t>Replacement refrigerators must comply with UL 250.</a:t>
            </a:r>
          </a:p>
          <a:p>
            <a:pPr eaLnBrk="1" hangingPunct="1">
              <a:spcAft>
                <a:spcPts val="1800"/>
              </a:spcAft>
            </a:pPr>
            <a:r>
              <a:rPr lang="en-US" sz="2400" dirty="0">
                <a:ea typeface="ＭＳ Ｐゴシック" charset="-128"/>
              </a:rPr>
              <a:t>Must properly dispose replaced units per Clean Air Act 1990, section 608, as amended by 40 CFR 82, 5/14/93.</a:t>
            </a:r>
          </a:p>
          <a:p>
            <a:pPr eaLnBrk="1" hangingPunct="1">
              <a:spcAft>
                <a:spcPts val="1800"/>
              </a:spcAft>
            </a:pPr>
            <a:r>
              <a:rPr lang="en-US" sz="2400" dirty="0">
                <a:ea typeface="ＭＳ Ｐゴシック" charset="-128"/>
              </a:rPr>
              <a:t>Cost of disposal, if any, should be reflected in </a:t>
            </a:r>
            <a:br>
              <a:rPr lang="en-US" sz="2400" dirty="0">
                <a:ea typeface="ＭＳ Ｐゴシック" charset="-128"/>
              </a:rPr>
            </a:br>
            <a:r>
              <a:rPr lang="en-US" sz="2400" dirty="0">
                <a:ea typeface="ＭＳ Ｐゴシック" charset="-128"/>
              </a:rPr>
              <a:t>SIR calculation.</a:t>
            </a:r>
          </a:p>
        </p:txBody>
      </p:sp>
      <p:sp>
        <p:nvSpPr>
          <p:cNvPr id="151554" name="Rectangle 2"/>
          <p:cNvSpPr>
            <a:spLocks noGrp="1" noChangeArrowheads="1"/>
          </p:cNvSpPr>
          <p:nvPr>
            <p:ph type="title"/>
          </p:nvPr>
        </p:nvSpPr>
        <p:spPr>
          <a:xfrm>
            <a:off x="1873250" y="42863"/>
            <a:ext cx="5397500" cy="901700"/>
          </a:xfrm>
        </p:spPr>
        <p:txBody>
          <a:bodyPr>
            <a:normAutofit/>
          </a:bodyPr>
          <a:lstStyle/>
          <a:p>
            <a:pPr algn="ctr" eaLnBrk="1" hangingPunct="1">
              <a:defRPr/>
            </a:pPr>
            <a:r>
              <a:rPr lang="en-US" dirty="0">
                <a:solidFill>
                  <a:srgbClr val="0070C0"/>
                </a:solidFill>
              </a:rPr>
              <a:t>Other Refrigerators Issues</a:t>
            </a:r>
          </a:p>
        </p:txBody>
      </p:sp>
      <p:sp>
        <p:nvSpPr>
          <p:cNvPr id="51204" name="Rectangle 4"/>
          <p:cNvSpPr>
            <a:spLocks noChangeArrowheads="1"/>
          </p:cNvSpPr>
          <p:nvPr/>
        </p:nvSpPr>
        <p:spPr bwMode="auto">
          <a:xfrm>
            <a:off x="685800" y="1981200"/>
            <a:ext cx="7772400" cy="434340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endParaRPr lang="en-US" sz="3200" b="1" dirty="0">
              <a:latin typeface="WP MathA" charset="0"/>
            </a:endParaRPr>
          </a:p>
        </p:txBody>
      </p:sp>
      <p:sp>
        <p:nvSpPr>
          <p:cNvPr id="6" name="Footer Placeholder 1">
            <a:extLst>
              <a:ext uri="{FF2B5EF4-FFF2-40B4-BE49-F238E27FC236}">
                <a16:creationId xmlns:a16="http://schemas.microsoft.com/office/drawing/2014/main" id="{847F287B-927D-42A1-8E5C-515FFA7E04F7}"/>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F06B58E6-0EEF-415F-B477-395E492787B0}"/>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CA0E182D-393F-4DAD-934C-03D2361F7B9E}"/>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43</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B31A8ECA-B355-4C66-BD74-8FA4B09C1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6EF26112-2377-43FA-A92B-B2680E390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AC929CB2-A0A5-49D7-AA31-7F34332FB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1120331-4329-4130-9EAB-1C8BE62FD8CC}"/>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1377F5B4-7B7F-49E4-AC16-11F228C876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81000" y="1330325"/>
            <a:ext cx="8382000" cy="457200"/>
          </a:xfrm>
        </p:spPr>
        <p:txBody>
          <a:bodyPr>
            <a:noAutofit/>
          </a:bodyPr>
          <a:lstStyle/>
          <a:p>
            <a:pPr marL="0" indent="0" algn="ctr" eaLnBrk="1" hangingPunct="1">
              <a:buFontTx/>
              <a:buNone/>
            </a:pPr>
            <a:r>
              <a:rPr lang="en-US" sz="2100" b="1" dirty="0">
                <a:solidFill>
                  <a:srgbClr val="000066"/>
                </a:solidFill>
                <a:ea typeface="ＭＳ Ｐゴシック" charset="-128"/>
              </a:rPr>
              <a:t>Even if replacement is not an option, some savings are possible.</a:t>
            </a:r>
          </a:p>
        </p:txBody>
      </p:sp>
      <p:sp>
        <p:nvSpPr>
          <p:cNvPr id="122882" name="Rectangle 2"/>
          <p:cNvSpPr>
            <a:spLocks noGrp="1" noChangeArrowheads="1"/>
          </p:cNvSpPr>
          <p:nvPr>
            <p:ph type="title"/>
          </p:nvPr>
        </p:nvSpPr>
        <p:spPr>
          <a:xfrm>
            <a:off x="1873250" y="25971"/>
            <a:ext cx="5397500" cy="901700"/>
          </a:xfrm>
        </p:spPr>
        <p:txBody>
          <a:bodyPr>
            <a:normAutofit/>
          </a:bodyPr>
          <a:lstStyle/>
          <a:p>
            <a:pPr algn="ctr" eaLnBrk="1" hangingPunct="1">
              <a:defRPr/>
            </a:pPr>
            <a:r>
              <a:rPr lang="en-US" dirty="0">
                <a:solidFill>
                  <a:srgbClr val="0070C0"/>
                </a:solidFill>
                <a:ea typeface="ＭＳ Ｐゴシック" pitchFamily="-109" charset="-128"/>
              </a:rPr>
              <a:t>Clean Refrigerator Coil</a:t>
            </a:r>
          </a:p>
        </p:txBody>
      </p:sp>
      <p:graphicFrame>
        <p:nvGraphicFramePr>
          <p:cNvPr id="122884" name="Group 4"/>
          <p:cNvGraphicFramePr>
            <a:graphicFrameLocks noGrp="1"/>
          </p:cNvGraphicFramePr>
          <p:nvPr>
            <p:extLst>
              <p:ext uri="{D42A27DB-BD31-4B8C-83A1-F6EECF244321}">
                <p14:modId xmlns:p14="http://schemas.microsoft.com/office/powerpoint/2010/main" val="2765019030"/>
              </p:ext>
            </p:extLst>
          </p:nvPr>
        </p:nvGraphicFramePr>
        <p:xfrm>
          <a:off x="577850" y="2060575"/>
          <a:ext cx="7848600" cy="2736850"/>
        </p:xfrm>
        <a:graphic>
          <a:graphicData uri="http://schemas.openxmlformats.org/drawingml/2006/table">
            <a:tbl>
              <a:tblPr/>
              <a:tblGrid>
                <a:gridCol w="2895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36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200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$3.96/yr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$22.00/yr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Frequency of </a:t>
                      </a:r>
                      <a:br>
                        <a:rPr kumimoji="0" lang="en-US" sz="1800" b="1" i="0" u="none" strike="noStrike" cap="none" normalizeH="0" baseline="0" dirty="0">
                          <a:ln>
                            <a:noFill/>
                          </a:ln>
                          <a:solidFill>
                            <a:srgbClr val="404040"/>
                          </a:solidFill>
                          <a:effectLst/>
                          <a:latin typeface="Arial" pitchFamily="34" charset="0"/>
                          <a:ea typeface="ＭＳ Ｐゴシック" charset="-128"/>
                        </a:rPr>
                      </a:br>
                      <a:r>
                        <a:rPr kumimoji="0" lang="en-US" sz="1800" b="1" i="0" u="none" strike="noStrike" cap="none" normalizeH="0" baseline="0" dirty="0">
                          <a:ln>
                            <a:noFill/>
                          </a:ln>
                          <a:solidFill>
                            <a:srgbClr val="404040"/>
                          </a:solidFill>
                          <a:effectLst/>
                          <a:latin typeface="Arial" pitchFamily="34" charset="0"/>
                          <a:ea typeface="ＭＳ Ｐゴシック" charset="-128"/>
                        </a:rPr>
                        <a:t>coil cleaning</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Once/year, </a:t>
                      </a:r>
                      <a:br>
                        <a:rPr kumimoji="0" lang="en-US" sz="1800" b="0" i="0" u="none" strike="noStrike" cap="none" normalizeH="0" baseline="0" dirty="0">
                          <a:ln>
                            <a:noFill/>
                          </a:ln>
                          <a:solidFill>
                            <a:srgbClr val="404040"/>
                          </a:solidFill>
                          <a:effectLst/>
                          <a:latin typeface="Arial" pitchFamily="34" charset="0"/>
                          <a:ea typeface="ＭＳ Ｐゴシック" charset="-128"/>
                        </a:rPr>
                      </a:br>
                      <a:r>
                        <a:rPr kumimoji="0" lang="en-US" sz="1800" b="0" i="0" u="none" strike="noStrike" cap="none" normalizeH="0" baseline="0" dirty="0">
                          <a:ln>
                            <a:noFill/>
                          </a:ln>
                          <a:solidFill>
                            <a:srgbClr val="404040"/>
                          </a:solidFill>
                          <a:effectLst/>
                          <a:latin typeface="Arial" pitchFamily="34" charset="0"/>
                          <a:ea typeface="ＭＳ Ｐゴシック" charset="-128"/>
                        </a:rPr>
                        <a:t>3% savings</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Never been cleaned</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3"/>
                  </a:ext>
                </a:extLst>
              </a:tr>
            </a:tbl>
          </a:graphicData>
        </a:graphic>
      </p:graphicFrame>
      <p:sp>
        <p:nvSpPr>
          <p:cNvPr id="52250" name="TextBox 4"/>
          <p:cNvSpPr txBox="1">
            <a:spLocks noChangeArrowheads="1"/>
          </p:cNvSpPr>
          <p:nvPr/>
        </p:nvSpPr>
        <p:spPr bwMode="auto">
          <a:xfrm>
            <a:off x="858838" y="5038725"/>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8"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7" name="Footer Placeholder 1">
            <a:extLst>
              <a:ext uri="{FF2B5EF4-FFF2-40B4-BE49-F238E27FC236}">
                <a16:creationId xmlns:a16="http://schemas.microsoft.com/office/drawing/2014/main" id="{1AD6D083-D3D9-420E-84D7-5EF7A7985D18}"/>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6DFE647A-096C-4A37-9D55-5E2779F9522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4D77F4B2-E436-4EA1-8D4B-0D3A0905C873}"/>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44</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EB6AC336-4C5A-4391-B740-011559EB3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7EAE40DD-8102-4F2D-A705-7526B573F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5BDB3471-E9C3-4690-99F3-7C02D0D31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8F5AB48-E76C-4DEF-BD3E-AFBB85D1A3C8}"/>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FEF51BFE-E5DC-483B-BABC-C1D5D02C20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457200" y="1176026"/>
            <a:ext cx="8229600" cy="4876800"/>
          </a:xfrm>
        </p:spPr>
        <p:txBody>
          <a:bodyPr/>
          <a:lstStyle/>
          <a:p>
            <a:pPr eaLnBrk="1" hangingPunct="1">
              <a:spcAft>
                <a:spcPts val="600"/>
              </a:spcAft>
            </a:pPr>
            <a:r>
              <a:rPr lang="en-US" sz="2600" dirty="0">
                <a:ea typeface="ＭＳ Ｐゴシック" charset="-128"/>
              </a:rPr>
              <a:t>Assess condition of appliance.</a:t>
            </a:r>
          </a:p>
          <a:p>
            <a:pPr eaLnBrk="1" hangingPunct="1">
              <a:spcAft>
                <a:spcPts val="600"/>
              </a:spcAft>
            </a:pPr>
            <a:r>
              <a:rPr lang="en-US" sz="2600" dirty="0">
                <a:ea typeface="ＭＳ Ｐゴシック" charset="-128"/>
              </a:rPr>
              <a:t>Test draft of gas water heaters. </a:t>
            </a:r>
            <a:br>
              <a:rPr lang="en-US" sz="2600" dirty="0">
                <a:ea typeface="ＭＳ Ｐゴシック" charset="-128"/>
              </a:rPr>
            </a:br>
            <a:r>
              <a:rPr lang="en-US" sz="2000" dirty="0">
                <a:ea typeface="ＭＳ Ｐゴシック" charset="-128"/>
              </a:rPr>
              <a:t>(</a:t>
            </a:r>
            <a:r>
              <a:rPr lang="en-US" sz="2000" i="1" dirty="0">
                <a:ea typeface="ＭＳ Ｐゴシック" charset="-128"/>
              </a:rPr>
              <a:t>more information in Combustion Appliances section</a:t>
            </a:r>
            <a:r>
              <a:rPr lang="en-US" sz="2000" dirty="0">
                <a:ea typeface="ＭＳ Ｐゴシック" charset="-128"/>
              </a:rPr>
              <a:t>)</a:t>
            </a:r>
          </a:p>
          <a:p>
            <a:pPr eaLnBrk="1" hangingPunct="1">
              <a:spcAft>
                <a:spcPts val="600"/>
              </a:spcAft>
            </a:pPr>
            <a:r>
              <a:rPr lang="en-US" sz="2600" dirty="0">
                <a:ea typeface="ＭＳ Ｐゴシック" charset="-128"/>
              </a:rPr>
              <a:t>Adjust set temperature.</a:t>
            </a:r>
          </a:p>
          <a:p>
            <a:pPr eaLnBrk="1" hangingPunct="1">
              <a:spcAft>
                <a:spcPts val="600"/>
              </a:spcAft>
            </a:pPr>
            <a:r>
              <a:rPr lang="en-US" sz="2600" dirty="0">
                <a:ea typeface="ＭＳ Ｐゴシック" charset="-128"/>
              </a:rPr>
              <a:t>Insulate tank and first 6 feet of pipes.</a:t>
            </a:r>
          </a:p>
          <a:p>
            <a:pPr eaLnBrk="1" hangingPunct="1">
              <a:spcAft>
                <a:spcPts val="600"/>
              </a:spcAft>
            </a:pPr>
            <a:r>
              <a:rPr lang="en-US" sz="2600" dirty="0">
                <a:ea typeface="ＭＳ Ｐゴシック" charset="-128"/>
              </a:rPr>
              <a:t>Replacement.</a:t>
            </a:r>
          </a:p>
          <a:p>
            <a:pPr eaLnBrk="1" hangingPunct="1">
              <a:spcAft>
                <a:spcPts val="600"/>
              </a:spcAft>
            </a:pPr>
            <a:r>
              <a:rPr lang="en-US" sz="2600" dirty="0">
                <a:ea typeface="ＭＳ Ｐゴシック" charset="-128"/>
              </a:rPr>
              <a:t>Reduce hot water use.</a:t>
            </a:r>
          </a:p>
        </p:txBody>
      </p:sp>
      <p:sp>
        <p:nvSpPr>
          <p:cNvPr id="2" name="Title 1"/>
          <p:cNvSpPr>
            <a:spLocks noGrp="1"/>
          </p:cNvSpPr>
          <p:nvPr>
            <p:ph type="title"/>
          </p:nvPr>
        </p:nvSpPr>
        <p:spPr>
          <a:xfrm>
            <a:off x="1873250" y="3486"/>
            <a:ext cx="5397500" cy="901700"/>
          </a:xfrm>
        </p:spPr>
        <p:txBody>
          <a:bodyPr>
            <a:normAutofit/>
          </a:bodyPr>
          <a:lstStyle/>
          <a:p>
            <a:pPr algn="ctr" eaLnBrk="1" hangingPunct="1">
              <a:defRPr/>
            </a:pPr>
            <a:r>
              <a:rPr lang="en-US" dirty="0">
                <a:solidFill>
                  <a:srgbClr val="0070C0"/>
                </a:solidFill>
                <a:ea typeface="ＭＳ Ｐゴシック" pitchFamily="-109" charset="-128"/>
              </a:rPr>
              <a:t>Water Heating</a:t>
            </a:r>
          </a:p>
        </p:txBody>
      </p:sp>
      <p:sp>
        <p:nvSpPr>
          <p:cNvPr id="6"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5" name="Footer Placeholder 1">
            <a:extLst>
              <a:ext uri="{FF2B5EF4-FFF2-40B4-BE49-F238E27FC236}">
                <a16:creationId xmlns:a16="http://schemas.microsoft.com/office/drawing/2014/main" id="{2ED5E414-8DC6-47A5-BD15-E6FB3374798E}"/>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1D0D62A7-7381-447A-AF23-866D790646BB}"/>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77A47860-7BF4-4575-84BD-842C202CFBF8}"/>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45</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7C68A019-0125-494B-9580-BD748AB84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AA24F51C-668C-4A88-9F90-7B3686A57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768B03F6-F405-4B96-AF1D-E43CD8D01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3E5DE77-4A00-4443-9DFF-BF8D674D813C}"/>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FF32D8BA-B043-486B-8771-56DAB07EB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3722688" y="1857375"/>
            <a:ext cx="4892675" cy="1901825"/>
          </a:xfrm>
        </p:spPr>
        <p:txBody>
          <a:bodyPr>
            <a:normAutofit/>
          </a:bodyPr>
          <a:lstStyle/>
          <a:p>
            <a:pPr eaLnBrk="1" hangingPunct="1">
              <a:spcAft>
                <a:spcPts val="1200"/>
              </a:spcAft>
            </a:pPr>
            <a:r>
              <a:rPr lang="en-US" sz="2600" dirty="0">
                <a:ea typeface="ＭＳ Ｐゴシック" charset="-128"/>
              </a:rPr>
              <a:t>Damaged? </a:t>
            </a:r>
          </a:p>
          <a:p>
            <a:pPr eaLnBrk="1" hangingPunct="1">
              <a:spcAft>
                <a:spcPts val="1200"/>
              </a:spcAft>
            </a:pPr>
            <a:r>
              <a:rPr lang="en-US" sz="2600" dirty="0">
                <a:ea typeface="ＭＳ Ｐゴシック" charset="-128"/>
              </a:rPr>
              <a:t>Rusty or corroded?</a:t>
            </a:r>
          </a:p>
          <a:p>
            <a:pPr eaLnBrk="1" hangingPunct="1">
              <a:spcAft>
                <a:spcPts val="1200"/>
              </a:spcAft>
            </a:pPr>
            <a:r>
              <a:rPr lang="en-US" sz="2600" dirty="0">
                <a:ea typeface="ＭＳ Ｐゴシック" charset="-128"/>
              </a:rPr>
              <a:t>Leaking?</a:t>
            </a:r>
          </a:p>
        </p:txBody>
      </p:sp>
      <p:sp>
        <p:nvSpPr>
          <p:cNvPr id="2" name="Title 1"/>
          <p:cNvSpPr>
            <a:spLocks noGrp="1"/>
          </p:cNvSpPr>
          <p:nvPr>
            <p:ph type="title"/>
          </p:nvPr>
        </p:nvSpPr>
        <p:spPr>
          <a:xfrm>
            <a:off x="1873250" y="0"/>
            <a:ext cx="5397500" cy="901700"/>
          </a:xfrm>
        </p:spPr>
        <p:txBody>
          <a:bodyPr>
            <a:normAutofit/>
          </a:bodyPr>
          <a:lstStyle/>
          <a:p>
            <a:pPr algn="ctr" eaLnBrk="1" hangingPunct="1">
              <a:defRPr/>
            </a:pPr>
            <a:r>
              <a:rPr lang="en-US" dirty="0">
                <a:solidFill>
                  <a:srgbClr val="0070C0"/>
                </a:solidFill>
                <a:ea typeface="ＭＳ Ｐゴシック" pitchFamily="-109" charset="-128"/>
              </a:rPr>
              <a:t>Assess Condition</a:t>
            </a:r>
          </a:p>
        </p:txBody>
      </p:sp>
      <p:pic>
        <p:nvPicPr>
          <p:cNvPr id="4" name="Picture 3" descr="Photo of water heater after 6 months outside exposure."/>
          <p:cNvPicPr>
            <a:picLocks noChangeAspect="1"/>
          </p:cNvPicPr>
          <p:nvPr/>
        </p:nvPicPr>
        <p:blipFill>
          <a:blip r:embed="rId3" cstate="email"/>
          <a:srcRect/>
          <a:stretch>
            <a:fillRect/>
          </a:stretch>
        </p:blipFill>
        <p:spPr>
          <a:xfrm>
            <a:off x="0" y="882649"/>
            <a:ext cx="3200400" cy="507318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4279" name="TextBox 7"/>
          <p:cNvSpPr txBox="1">
            <a:spLocks noChangeArrowheads="1"/>
          </p:cNvSpPr>
          <p:nvPr/>
        </p:nvSpPr>
        <p:spPr bwMode="auto">
          <a:xfrm>
            <a:off x="232229" y="6181725"/>
            <a:ext cx="2968171" cy="230832"/>
          </a:xfrm>
          <a:prstGeom prst="rect">
            <a:avLst/>
          </a:prstGeom>
          <a:noFill/>
          <a:ln w="9525">
            <a:noFill/>
            <a:miter lim="800000"/>
            <a:headEnd/>
            <a:tailEnd/>
          </a:ln>
        </p:spPr>
        <p:txBody>
          <a:bodyPr wrap="square">
            <a:spAutoFit/>
          </a:bodyPr>
          <a:lstStyle/>
          <a:p>
            <a:pPr algn="r"/>
            <a:r>
              <a:rPr lang="en-US" sz="900" i="1" dirty="0">
                <a:solidFill>
                  <a:schemeClr val="bg1"/>
                </a:solidFill>
              </a:rPr>
              <a:t>Photo courtesy of US Department of Energy</a:t>
            </a:r>
          </a:p>
        </p:txBody>
      </p:sp>
      <p:sp>
        <p:nvSpPr>
          <p:cNvPr id="9" name="Rectangular Callout 8"/>
          <p:cNvSpPr>
            <a:spLocks noChangeArrowheads="1"/>
          </p:cNvSpPr>
          <p:nvPr/>
        </p:nvSpPr>
        <p:spPr bwMode="auto">
          <a:xfrm>
            <a:off x="3722688" y="3963284"/>
            <a:ext cx="3275012" cy="1266825"/>
          </a:xfrm>
          <a:prstGeom prst="wedgeRectCallout">
            <a:avLst>
              <a:gd name="adj1" fmla="val -90949"/>
              <a:gd name="adj2" fmla="val -22162"/>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defTabSz="914400">
              <a:spcBef>
                <a:spcPts val="1200"/>
              </a:spcBef>
              <a:buClr>
                <a:srgbClr val="8DC63F"/>
              </a:buClr>
              <a:defRPr/>
            </a:pPr>
            <a:r>
              <a:rPr lang="en-US" sz="2200" dirty="0"/>
              <a:t>This unsheltered water heater is less than </a:t>
            </a:r>
            <a:br>
              <a:rPr lang="en-US" sz="2200" dirty="0"/>
            </a:br>
            <a:r>
              <a:rPr lang="en-US" sz="2200" dirty="0"/>
              <a:t>6 months old. </a:t>
            </a:r>
          </a:p>
        </p:txBody>
      </p:sp>
      <p:sp>
        <p:nvSpPr>
          <p:cNvPr id="8" name="Footer Placeholder 1">
            <a:extLst>
              <a:ext uri="{FF2B5EF4-FFF2-40B4-BE49-F238E27FC236}">
                <a16:creationId xmlns:a16="http://schemas.microsoft.com/office/drawing/2014/main" id="{CC7F429F-FDE4-454D-98A4-831D0FF3304B}"/>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C40A7C01-6320-4156-82C7-28611A31B3CE}"/>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EB3239DB-E3DB-46DC-8CD9-42ACAFDEA98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46</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212E9667-CCE1-4E3A-A598-C9148A219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04B83430-C9C2-4700-B8AC-F50D6B9CB9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1FED46A9-10F8-47B6-B980-1273C3285D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6C21DD0-0ABD-4280-9453-D55861E334BB}"/>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ACE1B582-3431-45E7-A382-A4CD6C787C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1359584"/>
            <a:ext cx="4394200" cy="2914650"/>
          </a:xfrm>
        </p:spPr>
        <p:txBody>
          <a:bodyPr/>
          <a:lstStyle/>
          <a:p>
            <a:pPr eaLnBrk="1" hangingPunct="1">
              <a:spcAft>
                <a:spcPts val="1200"/>
              </a:spcAft>
            </a:pPr>
            <a:r>
              <a:rPr lang="en-US" sz="2600" dirty="0">
                <a:ea typeface="ＭＳ Ｐゴシック" charset="-128"/>
              </a:rPr>
              <a:t>Mark original </a:t>
            </a:r>
            <a:br>
              <a:rPr lang="en-US" sz="2600" dirty="0">
                <a:ea typeface="ＭＳ Ｐゴシック" charset="-128"/>
              </a:rPr>
            </a:br>
            <a:r>
              <a:rPr lang="en-US" sz="2600" dirty="0">
                <a:ea typeface="ＭＳ Ｐゴシック" charset="-128"/>
              </a:rPr>
              <a:t>position of dial.</a:t>
            </a:r>
          </a:p>
          <a:p>
            <a:pPr eaLnBrk="1" hangingPunct="1">
              <a:spcAft>
                <a:spcPts val="1200"/>
              </a:spcAft>
            </a:pPr>
            <a:r>
              <a:rPr lang="en-US" sz="2600" dirty="0">
                <a:ea typeface="ＭＳ Ｐゴシック" charset="-128"/>
              </a:rPr>
              <a:t>Verify water temperature.</a:t>
            </a:r>
          </a:p>
          <a:p>
            <a:pPr eaLnBrk="1" hangingPunct="1">
              <a:spcAft>
                <a:spcPts val="1200"/>
              </a:spcAft>
            </a:pPr>
            <a:r>
              <a:rPr lang="en-US" sz="2600" dirty="0">
                <a:ea typeface="ＭＳ Ｐゴシック" charset="-128"/>
              </a:rPr>
              <a:t>Set back to 120°F.</a:t>
            </a:r>
          </a:p>
          <a:p>
            <a:pPr eaLnBrk="1" hangingPunct="1">
              <a:spcAft>
                <a:spcPts val="1200"/>
              </a:spcAft>
            </a:pPr>
            <a:r>
              <a:rPr lang="en-US" sz="2600" dirty="0">
                <a:ea typeface="ＭＳ Ｐゴシック" charset="-128"/>
              </a:rPr>
              <a:t>Adjust as needed.</a:t>
            </a:r>
          </a:p>
        </p:txBody>
      </p:sp>
      <p:sp>
        <p:nvSpPr>
          <p:cNvPr id="2" name="Title 1"/>
          <p:cNvSpPr>
            <a:spLocks noGrp="1"/>
          </p:cNvSpPr>
          <p:nvPr>
            <p:ph type="title"/>
          </p:nvPr>
        </p:nvSpPr>
        <p:spPr>
          <a:xfrm>
            <a:off x="1873250" y="49619"/>
            <a:ext cx="5397500" cy="901700"/>
          </a:xfrm>
        </p:spPr>
        <p:txBody>
          <a:bodyPr>
            <a:normAutofit/>
          </a:bodyPr>
          <a:lstStyle/>
          <a:p>
            <a:pPr algn="ctr" eaLnBrk="1" hangingPunct="1">
              <a:defRPr/>
            </a:pPr>
            <a:r>
              <a:rPr lang="en-US" dirty="0">
                <a:solidFill>
                  <a:srgbClr val="0070C0"/>
                </a:solidFill>
                <a:ea typeface="ＭＳ Ｐゴシック" pitchFamily="-109" charset="-128"/>
              </a:rPr>
              <a:t>Adjust Set Temperature</a:t>
            </a:r>
          </a:p>
        </p:txBody>
      </p:sp>
      <p:pic>
        <p:nvPicPr>
          <p:cNvPr id="4" name="Picture 3" descr="Photo testing high temperature of drinking water."/>
          <p:cNvPicPr>
            <a:picLocks noChangeAspect="1"/>
          </p:cNvPicPr>
          <p:nvPr/>
        </p:nvPicPr>
        <p:blipFill>
          <a:blip r:embed="rId3" cstate="email"/>
          <a:srcRect/>
          <a:stretch>
            <a:fillRect/>
          </a:stretch>
        </p:blipFill>
        <p:spPr>
          <a:xfrm>
            <a:off x="5471838" y="934562"/>
            <a:ext cx="3672162" cy="501527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TextBox 7"/>
          <p:cNvSpPr txBox="1">
            <a:spLocks noChangeArrowheads="1"/>
          </p:cNvSpPr>
          <p:nvPr/>
        </p:nvSpPr>
        <p:spPr bwMode="auto">
          <a:xfrm>
            <a:off x="6175829" y="5697087"/>
            <a:ext cx="2968171" cy="230832"/>
          </a:xfrm>
          <a:prstGeom prst="rect">
            <a:avLst/>
          </a:prstGeom>
          <a:noFill/>
          <a:ln w="9525">
            <a:noFill/>
            <a:miter lim="800000"/>
            <a:headEnd/>
            <a:tailEnd/>
          </a:ln>
        </p:spPr>
        <p:txBody>
          <a:bodyPr wrap="square">
            <a:spAutoFit/>
          </a:bodyPr>
          <a:lstStyle/>
          <a:p>
            <a:pPr algn="r"/>
            <a:r>
              <a:rPr lang="en-US" sz="900" i="1" dirty="0">
                <a:solidFill>
                  <a:schemeClr val="bg1"/>
                </a:solidFill>
              </a:rPr>
              <a:t>Photo courtesy of US Department of Energy</a:t>
            </a:r>
          </a:p>
        </p:txBody>
      </p:sp>
      <p:sp>
        <p:nvSpPr>
          <p:cNvPr id="9" name="Footer Placeholder 1">
            <a:extLst>
              <a:ext uri="{FF2B5EF4-FFF2-40B4-BE49-F238E27FC236}">
                <a16:creationId xmlns:a16="http://schemas.microsoft.com/office/drawing/2014/main" id="{EEFEFAEC-07C1-4307-AA48-E7CCE677D2C9}"/>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8A9C68DB-F9CE-40CF-8E5A-F3510667365B}"/>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018CC179-5743-4EED-A528-1054EFD5A24F}"/>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47</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62334576-C519-4DF3-A6C8-B4237731F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59A3AEFB-531C-4EBE-BFDD-B8BBA7028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8EDFF6A2-FFE4-4CFD-AC36-83809A8B7D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27F87EB0-4464-4F97-BE78-FBF3B14339EB}"/>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8A16DD4C-3C02-47EA-BEA9-FDBACCA58B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860550" y="56151"/>
            <a:ext cx="5422900" cy="838200"/>
          </a:xfrm>
        </p:spPr>
        <p:txBody>
          <a:bodyPr/>
          <a:lstStyle/>
          <a:p>
            <a:pPr algn="ctr" eaLnBrk="1" hangingPunct="1">
              <a:defRPr/>
            </a:pPr>
            <a:r>
              <a:rPr lang="en-US" dirty="0">
                <a:solidFill>
                  <a:srgbClr val="0070C0"/>
                </a:solidFill>
                <a:ea typeface="ＭＳ Ｐゴシック" charset="-128"/>
              </a:rPr>
              <a:t>Reduce Setting from </a:t>
            </a:r>
            <a:br>
              <a:rPr lang="en-US" dirty="0">
                <a:solidFill>
                  <a:srgbClr val="0070C0"/>
                </a:solidFill>
                <a:ea typeface="ＭＳ Ｐゴシック" charset="-128"/>
              </a:rPr>
            </a:br>
            <a:r>
              <a:rPr lang="en-US" dirty="0">
                <a:solidFill>
                  <a:srgbClr val="0070C0"/>
                </a:solidFill>
                <a:ea typeface="ＭＳ Ｐゴシック" charset="-128"/>
              </a:rPr>
              <a:t>140°F to 120°F</a:t>
            </a:r>
          </a:p>
        </p:txBody>
      </p:sp>
      <p:graphicFrame>
        <p:nvGraphicFramePr>
          <p:cNvPr id="7" name="Group 4"/>
          <p:cNvGraphicFramePr>
            <a:graphicFrameLocks noGrp="1"/>
          </p:cNvGraphicFramePr>
          <p:nvPr>
            <p:extLst>
              <p:ext uri="{D42A27DB-BD31-4B8C-83A1-F6EECF244321}">
                <p14:modId xmlns:p14="http://schemas.microsoft.com/office/powerpoint/2010/main" val="1319158961"/>
              </p:ext>
            </p:extLst>
          </p:nvPr>
        </p:nvGraphicFramePr>
        <p:xfrm>
          <a:off x="647700" y="1714000"/>
          <a:ext cx="7848600" cy="2736850"/>
        </p:xfrm>
        <a:graphic>
          <a:graphicData uri="http://schemas.openxmlformats.org/drawingml/2006/table">
            <a:tbl>
              <a:tblPr/>
              <a:tblGrid>
                <a:gridCol w="2895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343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974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$37.73/yr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$107.14/yr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Existing DHW Use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4,500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6,500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3"/>
                  </a:ext>
                </a:extLst>
              </a:tr>
            </a:tbl>
          </a:graphicData>
        </a:graphic>
      </p:graphicFrame>
      <p:sp>
        <p:nvSpPr>
          <p:cNvPr id="56347" name="TextBox 7"/>
          <p:cNvSpPr txBox="1">
            <a:spLocks noChangeArrowheads="1"/>
          </p:cNvSpPr>
          <p:nvPr/>
        </p:nvSpPr>
        <p:spPr bwMode="auto">
          <a:xfrm>
            <a:off x="858838" y="4520992"/>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6" name="Footer Placeholder 1">
            <a:extLst>
              <a:ext uri="{FF2B5EF4-FFF2-40B4-BE49-F238E27FC236}">
                <a16:creationId xmlns:a16="http://schemas.microsoft.com/office/drawing/2014/main" id="{5BA3EAB3-3821-4BEF-A634-163C03754405}"/>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40EA4113-EAB1-431C-9C31-5C036B5C2B8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31EE5808-3A26-44F3-9DBE-0B5E154C1C96}"/>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48</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A1852781-CF4C-447D-823C-4F9849894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E2D42D8D-58E3-42B9-8D4F-6E29BA7B8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C95E3C98-D125-48B6-90AC-7414DFF1D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2938ABD-D4D0-4F76-A971-6029F8225709}"/>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C5385245-1CD1-4C78-86A8-93A0A0DE5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3486"/>
            <a:ext cx="5397500" cy="901700"/>
          </a:xfrm>
        </p:spPr>
        <p:txBody>
          <a:bodyPr/>
          <a:lstStyle/>
          <a:p>
            <a:pPr algn="ctr" eaLnBrk="1" hangingPunct="1">
              <a:defRPr/>
            </a:pPr>
            <a:r>
              <a:rPr lang="en-US" dirty="0">
                <a:solidFill>
                  <a:srgbClr val="0070C0"/>
                </a:solidFill>
                <a:ea typeface="ＭＳ Ｐゴシック" pitchFamily="-109" charset="-128"/>
              </a:rPr>
              <a:t>Insulate</a:t>
            </a:r>
          </a:p>
        </p:txBody>
      </p:sp>
      <p:pic>
        <p:nvPicPr>
          <p:cNvPr id="5" name="Picture 4" descr="Photo of improperly wrapped gas water heater."/>
          <p:cNvPicPr>
            <a:picLocks noChangeAspect="1" noChangeArrowheads="1"/>
          </p:cNvPicPr>
          <p:nvPr/>
        </p:nvPicPr>
        <p:blipFill>
          <a:blip r:embed="rId3" cstate="email"/>
          <a:stretch>
            <a:fillRect/>
          </a:stretch>
        </p:blipFill>
        <p:spPr bwMode="auto">
          <a:xfrm>
            <a:off x="3091283" y="1504285"/>
            <a:ext cx="2572517" cy="3430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374" name="Content Placeholder 2"/>
          <p:cNvSpPr txBox="1">
            <a:spLocks/>
          </p:cNvSpPr>
          <p:nvPr/>
        </p:nvSpPr>
        <p:spPr bwMode="auto">
          <a:xfrm>
            <a:off x="2766810" y="5127470"/>
            <a:ext cx="3385556" cy="663575"/>
          </a:xfrm>
          <a:prstGeom prst="rect">
            <a:avLst/>
          </a:prstGeom>
          <a:noFill/>
          <a:ln w="9525">
            <a:noFill/>
            <a:miter lim="800000"/>
            <a:headEnd/>
            <a:tailEnd/>
          </a:ln>
        </p:spPr>
        <p:txBody>
          <a:bodyPr lIns="0" tIns="0" rIns="0" bIns="0" anchor="ctr"/>
          <a:lstStyle/>
          <a:p>
            <a:pPr algn="ctr" defTabSz="914400">
              <a:spcBef>
                <a:spcPts val="1200"/>
              </a:spcBef>
              <a:buClr>
                <a:srgbClr val="8DC63F"/>
              </a:buClr>
            </a:pPr>
            <a:r>
              <a:rPr lang="en-US" dirty="0"/>
              <a:t>Don’t insulate too close to the flame on gas water heaters. 9”</a:t>
            </a:r>
          </a:p>
        </p:txBody>
      </p:sp>
      <p:sp>
        <p:nvSpPr>
          <p:cNvPr id="8" name="&quot;No&quot; Symbol 7" descr="Wrong symbol"/>
          <p:cNvSpPr/>
          <p:nvPr/>
        </p:nvSpPr>
        <p:spPr bwMode="auto">
          <a:xfrm>
            <a:off x="2949082" y="1703233"/>
            <a:ext cx="3021013" cy="3032125"/>
          </a:xfrm>
          <a:prstGeom prst="noSmoking">
            <a:avLst>
              <a:gd name="adj" fmla="val 9924"/>
            </a:avLst>
          </a:prstGeom>
          <a:solidFill>
            <a:srgbClr val="FF0000">
              <a:alpha val="50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58377" name="Content Placeholder 2"/>
          <p:cNvSpPr txBox="1">
            <a:spLocks/>
          </p:cNvSpPr>
          <p:nvPr/>
        </p:nvSpPr>
        <p:spPr bwMode="auto">
          <a:xfrm>
            <a:off x="2070933" y="716039"/>
            <a:ext cx="4394200" cy="681038"/>
          </a:xfrm>
          <a:prstGeom prst="rect">
            <a:avLst/>
          </a:prstGeom>
          <a:noFill/>
          <a:ln w="9525">
            <a:noFill/>
            <a:miter lim="800000"/>
            <a:headEnd/>
            <a:tailEnd/>
          </a:ln>
        </p:spPr>
        <p:txBody>
          <a:bodyPr lIns="0" tIns="0" rIns="0" bIns="0" anchor="ctr"/>
          <a:lstStyle/>
          <a:p>
            <a:pPr algn="ctr" defTabSz="914400">
              <a:spcBef>
                <a:spcPts val="1200"/>
              </a:spcBef>
              <a:buClr>
                <a:srgbClr val="8DC63F"/>
              </a:buClr>
            </a:pPr>
            <a:r>
              <a:rPr lang="en-US" sz="2200" b="1" dirty="0">
                <a:solidFill>
                  <a:srgbClr val="000066"/>
                </a:solidFill>
              </a:rPr>
              <a:t>Insulation too close to flame</a:t>
            </a:r>
          </a:p>
        </p:txBody>
      </p:sp>
      <p:sp>
        <p:nvSpPr>
          <p:cNvPr id="9" name="Footer Placeholder 1">
            <a:extLst>
              <a:ext uri="{FF2B5EF4-FFF2-40B4-BE49-F238E27FC236}">
                <a16:creationId xmlns:a16="http://schemas.microsoft.com/office/drawing/2014/main" id="{54DBB366-2092-4E71-8C8F-AD839C3C63BD}"/>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E2A80A56-7B7E-48D1-8BE7-5AE3A4C433F3}"/>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23F113F0-A5F7-452B-A06A-5CAF12561FD1}"/>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49</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9A080D25-C968-4666-95CC-0C1313414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3AA1417A-A6F8-4A9A-9CCE-F1FF30223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250D20D4-7AF1-424E-98FF-D5E007470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458527C-C064-42C0-8E14-A473D0BE0A03}"/>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EC9065A4-2A82-463E-8A05-5592389269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71500" y="1406525"/>
            <a:ext cx="8001000" cy="4044950"/>
          </a:xfrm>
        </p:spPr>
        <p:txBody>
          <a:bodyPr/>
          <a:lstStyle/>
          <a:p>
            <a:r>
              <a:rPr lang="en-US" dirty="0">
                <a:ea typeface="ＭＳ Ｐゴシック" charset="-128"/>
                <a:cs typeface="Arial" pitchFamily="34" charset="0"/>
              </a:rPr>
              <a:t>In households with </a:t>
            </a:r>
            <a:r>
              <a:rPr lang="en-US" b="1" dirty="0">
                <a:ea typeface="ＭＳ Ｐゴシック" charset="-128"/>
                <a:cs typeface="Arial" pitchFamily="34" charset="0"/>
              </a:rPr>
              <a:t>Electric Heat</a:t>
            </a:r>
            <a:r>
              <a:rPr lang="en-US" dirty="0">
                <a:ea typeface="ＭＳ Ｐゴシック" charset="-128"/>
                <a:cs typeface="Arial" pitchFamily="34" charset="0"/>
              </a:rPr>
              <a:t>, base loads account for about half of the total energy use.</a:t>
            </a:r>
          </a:p>
          <a:p>
            <a:pPr eaLnBrk="1" hangingPunct="1"/>
            <a:r>
              <a:rPr lang="en-US" dirty="0">
                <a:ea typeface="ＭＳ Ｐゴシック" charset="-128"/>
                <a:cs typeface="Arial" pitchFamily="34" charset="0"/>
              </a:rPr>
              <a:t>In many homes heated with </a:t>
            </a:r>
            <a:br>
              <a:rPr lang="en-US" dirty="0">
                <a:ea typeface="ＭＳ Ｐゴシック" charset="-128"/>
                <a:cs typeface="Arial" pitchFamily="34" charset="0"/>
              </a:rPr>
            </a:br>
            <a:r>
              <a:rPr lang="en-US" dirty="0">
                <a:ea typeface="ＭＳ Ｐゴシック" charset="-128"/>
                <a:cs typeface="Arial" pitchFamily="34" charset="0"/>
              </a:rPr>
              <a:t>fossil fuels, the total annual</a:t>
            </a:r>
            <a:br>
              <a:rPr lang="en-US" dirty="0">
                <a:ea typeface="ＭＳ Ｐゴシック" charset="-128"/>
                <a:cs typeface="Arial" pitchFamily="34" charset="0"/>
              </a:rPr>
            </a:br>
            <a:r>
              <a:rPr lang="en-US" dirty="0">
                <a:ea typeface="ＭＳ Ｐゴシック" charset="-128"/>
                <a:cs typeface="Arial" pitchFamily="34" charset="0"/>
              </a:rPr>
              <a:t>electric bills are higher than</a:t>
            </a:r>
            <a:br>
              <a:rPr lang="en-US" dirty="0">
                <a:ea typeface="ＭＳ Ｐゴシック" charset="-128"/>
                <a:cs typeface="Arial" pitchFamily="34" charset="0"/>
              </a:rPr>
            </a:br>
            <a:r>
              <a:rPr lang="en-US" dirty="0">
                <a:ea typeface="ＭＳ Ｐゴシック" charset="-128"/>
                <a:cs typeface="Arial" pitchFamily="34" charset="0"/>
              </a:rPr>
              <a:t>the total fuel bills.</a:t>
            </a:r>
          </a:p>
        </p:txBody>
      </p:sp>
      <p:sp>
        <p:nvSpPr>
          <p:cNvPr id="74754" name="Rectangle 2"/>
          <p:cNvSpPr>
            <a:spLocks noGrp="1" noChangeArrowheads="1"/>
          </p:cNvSpPr>
          <p:nvPr>
            <p:ph type="title"/>
          </p:nvPr>
        </p:nvSpPr>
        <p:spPr>
          <a:xfrm>
            <a:off x="1873250" y="3486"/>
            <a:ext cx="5397500" cy="901700"/>
          </a:xfrm>
        </p:spPr>
        <p:txBody>
          <a:bodyPr>
            <a:normAutofit/>
          </a:bodyPr>
          <a:lstStyle/>
          <a:p>
            <a:pPr algn="ctr" eaLnBrk="1" hangingPunct="1">
              <a:defRPr/>
            </a:pPr>
            <a:r>
              <a:rPr lang="en-US" sz="2400" dirty="0">
                <a:solidFill>
                  <a:srgbClr val="0070C0"/>
                </a:solidFill>
              </a:rPr>
              <a:t>Why Target Electric Base Loads?</a:t>
            </a:r>
          </a:p>
        </p:txBody>
      </p:sp>
      <p:pic>
        <p:nvPicPr>
          <p:cNvPr id="10246" name="Picture 5" descr="Photo of utility meter."/>
          <p:cNvPicPr>
            <a:picLocks noChangeAspect="1"/>
          </p:cNvPicPr>
          <p:nvPr/>
        </p:nvPicPr>
        <p:blipFill>
          <a:blip r:embed="rId3"/>
          <a:srcRect/>
          <a:stretch>
            <a:fillRect/>
          </a:stretch>
        </p:blipFill>
        <p:spPr bwMode="auto">
          <a:xfrm>
            <a:off x="4888199" y="2290840"/>
            <a:ext cx="3562350" cy="3573463"/>
          </a:xfrm>
          <a:prstGeom prst="rect">
            <a:avLst/>
          </a:prstGeom>
          <a:noFill/>
          <a:ln w="9525">
            <a:noFill/>
            <a:miter lim="800000"/>
            <a:headEnd/>
            <a:tailEnd/>
          </a:ln>
        </p:spPr>
      </p:pic>
      <p:sp>
        <p:nvSpPr>
          <p:cNvPr id="7"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a:solidFill>
                  <a:schemeClr val="bg1"/>
                </a:solidFill>
              </a:rPr>
              <a:t>Base Load Measures</a:t>
            </a:r>
          </a:p>
        </p:txBody>
      </p:sp>
      <p:sp>
        <p:nvSpPr>
          <p:cNvPr id="6" name="Footer Placeholder 1">
            <a:extLst>
              <a:ext uri="{FF2B5EF4-FFF2-40B4-BE49-F238E27FC236}">
                <a16:creationId xmlns:a16="http://schemas.microsoft.com/office/drawing/2014/main" id="{BE4316AA-1F41-42E6-B202-37EA7BE3BCBA}"/>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41AE8CAF-95EC-435B-9EF1-09E4C6502D3A}"/>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7B00EDD4-30A2-41D3-BE7D-B70A9A2C3BCA}"/>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C15D7D57-06EF-458B-89B4-6A3A9E700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16307168-F121-438D-AC9C-4A142C12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E002A9A5-A8F9-4460-B6F5-C90E004D3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5F37352-7956-40EF-9773-10DB9891063D}"/>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F8592F05-6E98-4C57-A1E4-1D1AE4F3F1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4"/>
          <p:cNvPicPr>
            <a:picLocks noChangeAspect="1"/>
          </p:cNvPicPr>
          <p:nvPr/>
        </p:nvPicPr>
        <p:blipFill>
          <a:blip r:embed="rId3"/>
          <a:srcRect/>
          <a:stretch>
            <a:fillRect/>
          </a:stretch>
        </p:blipFill>
        <p:spPr bwMode="auto">
          <a:xfrm>
            <a:off x="4741863" y="3741946"/>
            <a:ext cx="2103437" cy="1600200"/>
          </a:xfrm>
          <a:prstGeom prst="rect">
            <a:avLst/>
          </a:prstGeom>
          <a:noFill/>
          <a:ln w="9525">
            <a:noFill/>
            <a:miter lim="800000"/>
            <a:headEnd/>
            <a:tailEnd/>
          </a:ln>
        </p:spPr>
      </p:pic>
      <p:sp>
        <p:nvSpPr>
          <p:cNvPr id="59396" name="Content Placeholder 2" descr="Graphic of solar water heater."/>
          <p:cNvSpPr>
            <a:spLocks noGrp="1"/>
          </p:cNvSpPr>
          <p:nvPr>
            <p:ph idx="1"/>
          </p:nvPr>
        </p:nvSpPr>
        <p:spPr>
          <a:xfrm>
            <a:off x="457200" y="1098758"/>
            <a:ext cx="8382000" cy="4838700"/>
          </a:xfrm>
        </p:spPr>
        <p:txBody>
          <a:bodyPr>
            <a:normAutofit lnSpcReduction="10000"/>
          </a:bodyPr>
          <a:lstStyle/>
          <a:p>
            <a:pPr eaLnBrk="1" hangingPunct="1">
              <a:buFontTx/>
              <a:buNone/>
            </a:pPr>
            <a:r>
              <a:rPr lang="en-US" sz="2400" b="1" dirty="0">
                <a:solidFill>
                  <a:srgbClr val="003366"/>
                </a:solidFill>
                <a:ea typeface="ＭＳ Ｐゴシック" charset="-128"/>
              </a:rPr>
              <a:t>Replacement can be based on:</a:t>
            </a:r>
          </a:p>
          <a:p>
            <a:pPr eaLnBrk="1" hangingPunct="1">
              <a:spcBef>
                <a:spcPts val="800"/>
              </a:spcBef>
            </a:pPr>
            <a:r>
              <a:rPr lang="en-US" sz="2200" dirty="0">
                <a:ea typeface="ＭＳ Ｐゴシック" charset="-128"/>
              </a:rPr>
              <a:t>Audit.</a:t>
            </a:r>
          </a:p>
          <a:p>
            <a:pPr eaLnBrk="1" hangingPunct="1">
              <a:spcBef>
                <a:spcPts val="800"/>
              </a:spcBef>
            </a:pPr>
            <a:r>
              <a:rPr lang="en-US" sz="2200" dirty="0">
                <a:ea typeface="ＭＳ Ｐゴシック" charset="-128"/>
              </a:rPr>
              <a:t>Water Heater Guide on WAPTAC.</a:t>
            </a:r>
          </a:p>
          <a:p>
            <a:pPr eaLnBrk="1" hangingPunct="1">
              <a:spcBef>
                <a:spcPts val="800"/>
              </a:spcBef>
              <a:spcAft>
                <a:spcPts val="600"/>
              </a:spcAft>
            </a:pPr>
            <a:r>
              <a:rPr lang="en-US" sz="2200" dirty="0">
                <a:ea typeface="ＭＳ Ｐゴシック" charset="-128"/>
              </a:rPr>
              <a:t>Health &amp; Safety.</a:t>
            </a:r>
          </a:p>
          <a:p>
            <a:pPr marL="0" indent="0" eaLnBrk="1" hangingPunct="1">
              <a:buFontTx/>
              <a:buNone/>
            </a:pPr>
            <a:r>
              <a:rPr lang="en-US" sz="2400" b="1" dirty="0">
                <a:solidFill>
                  <a:srgbClr val="003366"/>
                </a:solidFill>
                <a:ea typeface="ＭＳ Ｐゴシック" charset="-128"/>
              </a:rPr>
              <a:t>Can replace existing water heater </a:t>
            </a:r>
            <a:br>
              <a:rPr lang="en-US" sz="2400" b="1" dirty="0">
                <a:solidFill>
                  <a:srgbClr val="003366"/>
                </a:solidFill>
                <a:ea typeface="ＭＳ Ｐゴシック" charset="-128"/>
              </a:rPr>
            </a:br>
            <a:r>
              <a:rPr lang="en-US" sz="2400" b="1" dirty="0">
                <a:solidFill>
                  <a:srgbClr val="003366"/>
                </a:solidFill>
                <a:ea typeface="ＭＳ Ｐゴシック" charset="-128"/>
              </a:rPr>
              <a:t>in eligible households with:</a:t>
            </a:r>
          </a:p>
          <a:p>
            <a:pPr eaLnBrk="1" hangingPunct="1"/>
            <a:r>
              <a:rPr lang="en-US" sz="2200" dirty="0">
                <a:ea typeface="ＭＳ Ｐゴシック" charset="-128"/>
              </a:rPr>
              <a:t>Standard tank water heaters.</a:t>
            </a:r>
          </a:p>
          <a:p>
            <a:pPr eaLnBrk="1" hangingPunct="1"/>
            <a:r>
              <a:rPr lang="en-US" sz="2200" dirty="0">
                <a:ea typeface="ＭＳ Ｐゴシック" charset="-128"/>
              </a:rPr>
              <a:t>Whole Home Tankless.</a:t>
            </a:r>
          </a:p>
          <a:p>
            <a:pPr eaLnBrk="1" hangingPunct="1"/>
            <a:r>
              <a:rPr lang="en-US" sz="2200" dirty="0">
                <a:ea typeface="ＭＳ Ｐゴシック" charset="-128"/>
              </a:rPr>
              <a:t>Heat Pump Water Heaters.</a:t>
            </a:r>
          </a:p>
          <a:p>
            <a:pPr eaLnBrk="1" hangingPunct="1"/>
            <a:r>
              <a:rPr lang="en-US" sz="2200" dirty="0">
                <a:ea typeface="ＭＳ Ｐゴシック" charset="-128"/>
              </a:rPr>
              <a:t>Solar Water Heaters.</a:t>
            </a:r>
          </a:p>
          <a:p>
            <a:pPr eaLnBrk="1" hangingPunct="1">
              <a:buFontTx/>
              <a:buNone/>
            </a:pPr>
            <a:endParaRPr lang="en-US" sz="2400" dirty="0">
              <a:ea typeface="ＭＳ Ｐゴシック" charset="-128"/>
            </a:endParaRPr>
          </a:p>
          <a:p>
            <a:pPr eaLnBrk="1" hangingPunct="1">
              <a:buFontTx/>
              <a:buNone/>
            </a:pPr>
            <a:endParaRPr lang="en-US" sz="2400" dirty="0">
              <a:ea typeface="ＭＳ Ｐゴシック" charset="-128"/>
            </a:endParaRPr>
          </a:p>
        </p:txBody>
      </p:sp>
      <p:sp>
        <p:nvSpPr>
          <p:cNvPr id="2" name="Title 1"/>
          <p:cNvSpPr>
            <a:spLocks noGrp="1"/>
          </p:cNvSpPr>
          <p:nvPr>
            <p:ph type="title"/>
          </p:nvPr>
        </p:nvSpPr>
        <p:spPr>
          <a:xfrm>
            <a:off x="1873250" y="18842"/>
            <a:ext cx="5397500" cy="901700"/>
          </a:xfrm>
        </p:spPr>
        <p:txBody>
          <a:bodyPr/>
          <a:lstStyle/>
          <a:p>
            <a:pPr algn="ctr" eaLnBrk="1" hangingPunct="1">
              <a:defRPr/>
            </a:pPr>
            <a:r>
              <a:rPr lang="en-US" dirty="0">
                <a:solidFill>
                  <a:srgbClr val="0070C0"/>
                </a:solidFill>
                <a:ea typeface="ＭＳ Ｐゴシック" pitchFamily="-109" charset="-128"/>
              </a:rPr>
              <a:t>Replacement</a:t>
            </a:r>
          </a:p>
        </p:txBody>
      </p:sp>
      <p:pic>
        <p:nvPicPr>
          <p:cNvPr id="59397" name="Picture 3" descr="Graphic of standard water tank heater."/>
          <p:cNvPicPr>
            <a:picLocks noChangeAspect="1"/>
          </p:cNvPicPr>
          <p:nvPr/>
        </p:nvPicPr>
        <p:blipFill>
          <a:blip r:embed="rId4"/>
          <a:srcRect/>
          <a:stretch>
            <a:fillRect/>
          </a:stretch>
        </p:blipFill>
        <p:spPr bwMode="auto">
          <a:xfrm>
            <a:off x="6288088" y="1098758"/>
            <a:ext cx="1490662" cy="2286000"/>
          </a:xfrm>
          <a:prstGeom prst="rect">
            <a:avLst/>
          </a:prstGeom>
          <a:noFill/>
          <a:ln w="9525">
            <a:noFill/>
            <a:miter lim="800000"/>
            <a:headEnd/>
            <a:tailEnd/>
          </a:ln>
        </p:spPr>
      </p:pic>
      <p:pic>
        <p:nvPicPr>
          <p:cNvPr id="59398" name="Picture 5" descr="Graphiic of tankless water heater."/>
          <p:cNvPicPr>
            <a:picLocks noChangeAspect="1"/>
          </p:cNvPicPr>
          <p:nvPr/>
        </p:nvPicPr>
        <p:blipFill>
          <a:blip r:embed="rId5"/>
          <a:srcRect/>
          <a:stretch>
            <a:fillRect/>
          </a:stretch>
        </p:blipFill>
        <p:spPr bwMode="auto">
          <a:xfrm>
            <a:off x="7046913" y="3627646"/>
            <a:ext cx="1535112" cy="1828800"/>
          </a:xfrm>
          <a:prstGeom prst="rect">
            <a:avLst/>
          </a:prstGeom>
          <a:noFill/>
          <a:ln w="9525">
            <a:noFill/>
            <a:miter lim="800000"/>
            <a:headEnd/>
            <a:tailEnd/>
          </a:ln>
        </p:spPr>
      </p:pic>
      <p:sp>
        <p:nvSpPr>
          <p:cNvPr id="59401" name="TextBox 9"/>
          <p:cNvSpPr txBox="1">
            <a:spLocks noChangeArrowheads="1"/>
          </p:cNvSpPr>
          <p:nvPr/>
        </p:nvSpPr>
        <p:spPr bwMode="auto">
          <a:xfrm>
            <a:off x="5840413" y="5699334"/>
            <a:ext cx="3303587" cy="261937"/>
          </a:xfrm>
          <a:prstGeom prst="rect">
            <a:avLst/>
          </a:prstGeom>
          <a:noFill/>
          <a:ln w="9525">
            <a:noFill/>
            <a:miter lim="800000"/>
            <a:headEnd/>
            <a:tailEnd/>
          </a:ln>
        </p:spPr>
        <p:txBody>
          <a:bodyPr>
            <a:spAutoFit/>
          </a:bodyPr>
          <a:lstStyle/>
          <a:p>
            <a:pPr algn="r"/>
            <a:r>
              <a:rPr lang="en-US" sz="1100" i="1" dirty="0">
                <a:solidFill>
                  <a:srgbClr val="50565C"/>
                </a:solidFill>
              </a:rPr>
              <a:t>Images courtesy of www.energystar.gov</a:t>
            </a:r>
          </a:p>
        </p:txBody>
      </p:sp>
      <p:sp>
        <p:nvSpPr>
          <p:cNvPr id="9" name="Footer Placeholder 1">
            <a:extLst>
              <a:ext uri="{FF2B5EF4-FFF2-40B4-BE49-F238E27FC236}">
                <a16:creationId xmlns:a16="http://schemas.microsoft.com/office/drawing/2014/main" id="{502C542C-DFCA-470A-8C8B-D64145FDC09C}"/>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1" name="Rectangle 10">
            <a:extLst>
              <a:ext uri="{FF2B5EF4-FFF2-40B4-BE49-F238E27FC236}">
                <a16:creationId xmlns:a16="http://schemas.microsoft.com/office/drawing/2014/main" id="{C3ED2A9A-AD14-4140-AB5C-8A63C76ABE66}"/>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214F2044-5BCC-4538-9561-F428513DF444}"/>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50</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A1FC0A2B-8A33-4AA8-9E2A-D6A80707C1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96797F49-39B0-4009-9E6E-68CBFF90B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557194F9-35B5-4AA9-95F6-1607038A95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24F0FBAC-BF9C-418E-858D-427234CA9A57}"/>
              </a:ext>
            </a:extLst>
          </p:cNvPr>
          <p:cNvPicPr>
            <a:picLocks noChangeAspect="1" noChangeArrowheads="1"/>
          </p:cNvPicPr>
          <p:nvPr/>
        </p:nvPicPr>
        <p:blipFill>
          <a:blip r:embed="rId9"/>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508D055B-05FC-49A4-8FE6-4D7BA3FC9A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16" descr="Chart shows typical hot water use by end use in the home."/>
          <p:cNvPicPr>
            <a:picLocks noChangeAspect="1"/>
          </p:cNvPicPr>
          <p:nvPr/>
        </p:nvPicPr>
        <p:blipFill>
          <a:blip r:embed="rId3"/>
          <a:srcRect/>
          <a:stretch>
            <a:fillRect/>
          </a:stretch>
        </p:blipFill>
        <p:spPr bwMode="auto">
          <a:xfrm>
            <a:off x="2855914" y="2309864"/>
            <a:ext cx="3463925" cy="3462337"/>
          </a:xfrm>
          <a:prstGeom prst="rect">
            <a:avLst/>
          </a:prstGeom>
          <a:noFill/>
          <a:ln w="9525">
            <a:noFill/>
            <a:miter lim="800000"/>
            <a:headEnd/>
            <a:tailEnd/>
          </a:ln>
        </p:spPr>
      </p:pic>
      <p:sp>
        <p:nvSpPr>
          <p:cNvPr id="60420" name="Content Placeholder 2"/>
          <p:cNvSpPr>
            <a:spLocks noGrp="1"/>
          </p:cNvSpPr>
          <p:nvPr>
            <p:ph idx="1"/>
          </p:nvPr>
        </p:nvSpPr>
        <p:spPr>
          <a:xfrm>
            <a:off x="657225" y="903339"/>
            <a:ext cx="7635875" cy="1077912"/>
          </a:xfrm>
        </p:spPr>
        <p:txBody>
          <a:bodyPr/>
          <a:lstStyle/>
          <a:p>
            <a:pPr marL="0" indent="0" eaLnBrk="1" hangingPunct="1">
              <a:buFontTx/>
              <a:buNone/>
            </a:pPr>
            <a:r>
              <a:rPr lang="en-US" sz="2600" b="1" dirty="0">
                <a:solidFill>
                  <a:srgbClr val="000066"/>
                </a:solidFill>
                <a:ea typeface="ＭＳ Ｐゴシック" charset="-128"/>
              </a:rPr>
              <a:t>Cut down on hot water use by repairing leaks and installing low-flow fixtures.</a:t>
            </a:r>
            <a:endParaRPr lang="en-US" sz="2600" dirty="0">
              <a:ea typeface="ＭＳ Ｐゴシック" charset="-128"/>
            </a:endParaRPr>
          </a:p>
        </p:txBody>
      </p:sp>
      <p:sp>
        <p:nvSpPr>
          <p:cNvPr id="2" name="Title 1"/>
          <p:cNvSpPr>
            <a:spLocks noGrp="1"/>
          </p:cNvSpPr>
          <p:nvPr>
            <p:ph type="title"/>
          </p:nvPr>
        </p:nvSpPr>
        <p:spPr>
          <a:xfrm>
            <a:off x="1873250" y="-8069"/>
            <a:ext cx="5397500" cy="901700"/>
          </a:xfrm>
        </p:spPr>
        <p:txBody>
          <a:bodyPr>
            <a:normAutofit/>
          </a:bodyPr>
          <a:lstStyle/>
          <a:p>
            <a:pPr algn="ctr" eaLnBrk="1" hangingPunct="1">
              <a:defRPr/>
            </a:pPr>
            <a:r>
              <a:rPr lang="en-US" dirty="0">
                <a:solidFill>
                  <a:srgbClr val="0070C0"/>
                </a:solidFill>
                <a:ea typeface="ＭＳ Ｐゴシック" pitchFamily="-109" charset="-128"/>
              </a:rPr>
              <a:t>Hot Water Use</a:t>
            </a:r>
          </a:p>
        </p:txBody>
      </p:sp>
      <p:sp>
        <p:nvSpPr>
          <p:cNvPr id="60423" name="Rectangle 3"/>
          <p:cNvSpPr txBox="1">
            <a:spLocks noChangeArrowheads="1"/>
          </p:cNvSpPr>
          <p:nvPr/>
        </p:nvSpPr>
        <p:spPr bwMode="auto">
          <a:xfrm>
            <a:off x="5345908" y="5653396"/>
            <a:ext cx="3213100" cy="239713"/>
          </a:xfrm>
          <a:prstGeom prst="rect">
            <a:avLst/>
          </a:prstGeom>
          <a:noFill/>
          <a:ln w="9525">
            <a:noFill/>
            <a:miter lim="800000"/>
            <a:headEnd/>
            <a:tailEnd/>
          </a:ln>
        </p:spPr>
        <p:txBody>
          <a:bodyPr lIns="0" tIns="0" rIns="0" bIns="0"/>
          <a:lstStyle/>
          <a:p>
            <a:pPr marL="342900" indent="-342900" defTabSz="914400">
              <a:spcBef>
                <a:spcPts val="1200"/>
              </a:spcBef>
              <a:buClr>
                <a:srgbClr val="8DC63F"/>
              </a:buClr>
            </a:pPr>
            <a:r>
              <a:rPr lang="en-US" sz="1100" i="1" dirty="0">
                <a:solidFill>
                  <a:srgbClr val="404040"/>
                </a:solidFill>
                <a:cs typeface="Arial" pitchFamily="34" charset="0"/>
              </a:rPr>
              <a:t>Source: 2008 Buildings Energy Databook. US DOE</a:t>
            </a:r>
          </a:p>
        </p:txBody>
      </p:sp>
      <p:sp>
        <p:nvSpPr>
          <p:cNvPr id="60424" name="TextBox 8"/>
          <p:cNvSpPr txBox="1">
            <a:spLocks noChangeArrowheads="1"/>
          </p:cNvSpPr>
          <p:nvPr/>
        </p:nvSpPr>
        <p:spPr bwMode="auto">
          <a:xfrm>
            <a:off x="6007101" y="2957564"/>
            <a:ext cx="2482850" cy="369887"/>
          </a:xfrm>
          <a:prstGeom prst="rect">
            <a:avLst/>
          </a:prstGeom>
          <a:noFill/>
          <a:ln w="9525">
            <a:noFill/>
            <a:miter lim="800000"/>
            <a:headEnd/>
            <a:tailEnd/>
          </a:ln>
        </p:spPr>
        <p:txBody>
          <a:bodyPr>
            <a:spAutoFit/>
          </a:bodyPr>
          <a:lstStyle/>
          <a:p>
            <a:r>
              <a:rPr lang="en-US" b="1" dirty="0"/>
              <a:t>6% </a:t>
            </a:r>
            <a:r>
              <a:rPr lang="en-US" dirty="0"/>
              <a:t>Faucet Flow</a:t>
            </a:r>
          </a:p>
        </p:txBody>
      </p:sp>
      <p:sp>
        <p:nvSpPr>
          <p:cNvPr id="60425" name="TextBox 9"/>
          <p:cNvSpPr txBox="1">
            <a:spLocks noChangeArrowheads="1"/>
          </p:cNvSpPr>
          <p:nvPr/>
        </p:nvSpPr>
        <p:spPr bwMode="auto">
          <a:xfrm>
            <a:off x="6162676" y="4335514"/>
            <a:ext cx="2473325" cy="369887"/>
          </a:xfrm>
          <a:prstGeom prst="rect">
            <a:avLst/>
          </a:prstGeom>
          <a:noFill/>
          <a:ln w="9525">
            <a:noFill/>
            <a:miter lim="800000"/>
            <a:headEnd/>
            <a:tailEnd/>
          </a:ln>
        </p:spPr>
        <p:txBody>
          <a:bodyPr>
            <a:spAutoFit/>
          </a:bodyPr>
          <a:lstStyle/>
          <a:p>
            <a:r>
              <a:rPr lang="en-US" b="1" dirty="0"/>
              <a:t>20% </a:t>
            </a:r>
            <a:r>
              <a:rPr lang="en-US" dirty="0"/>
              <a:t>Bath Filling</a:t>
            </a:r>
          </a:p>
        </p:txBody>
      </p:sp>
      <p:sp>
        <p:nvSpPr>
          <p:cNvPr id="60426" name="TextBox 11"/>
          <p:cNvSpPr txBox="1">
            <a:spLocks noChangeArrowheads="1"/>
          </p:cNvSpPr>
          <p:nvPr/>
        </p:nvSpPr>
        <p:spPr bwMode="auto">
          <a:xfrm>
            <a:off x="949326" y="5080051"/>
            <a:ext cx="2482850" cy="369888"/>
          </a:xfrm>
          <a:prstGeom prst="rect">
            <a:avLst/>
          </a:prstGeom>
          <a:noFill/>
          <a:ln w="9525">
            <a:noFill/>
            <a:miter lim="800000"/>
            <a:headEnd/>
            <a:tailEnd/>
          </a:ln>
        </p:spPr>
        <p:txBody>
          <a:bodyPr>
            <a:spAutoFit/>
          </a:bodyPr>
          <a:lstStyle/>
          <a:p>
            <a:pPr algn="r"/>
            <a:r>
              <a:rPr lang="en-US" dirty="0"/>
              <a:t>Showers </a:t>
            </a:r>
            <a:r>
              <a:rPr lang="en-US" b="1" dirty="0"/>
              <a:t>37%</a:t>
            </a:r>
          </a:p>
        </p:txBody>
      </p:sp>
      <p:sp>
        <p:nvSpPr>
          <p:cNvPr id="60427" name="TextBox 13"/>
          <p:cNvSpPr txBox="1">
            <a:spLocks noChangeArrowheads="1"/>
          </p:cNvSpPr>
          <p:nvPr/>
        </p:nvSpPr>
        <p:spPr bwMode="auto">
          <a:xfrm>
            <a:off x="657226" y="2982964"/>
            <a:ext cx="2482850" cy="369887"/>
          </a:xfrm>
          <a:prstGeom prst="rect">
            <a:avLst/>
          </a:prstGeom>
          <a:noFill/>
          <a:ln w="9525">
            <a:noFill/>
            <a:miter lim="800000"/>
            <a:headEnd/>
            <a:tailEnd/>
          </a:ln>
        </p:spPr>
        <p:txBody>
          <a:bodyPr>
            <a:spAutoFit/>
          </a:bodyPr>
          <a:lstStyle/>
          <a:p>
            <a:pPr algn="r"/>
            <a:r>
              <a:rPr lang="en-US" dirty="0"/>
              <a:t>Clothes Washer </a:t>
            </a:r>
            <a:r>
              <a:rPr lang="en-US" b="1" dirty="0"/>
              <a:t>14%</a:t>
            </a:r>
          </a:p>
        </p:txBody>
      </p:sp>
      <p:sp>
        <p:nvSpPr>
          <p:cNvPr id="60428" name="TextBox 14"/>
          <p:cNvSpPr txBox="1">
            <a:spLocks noChangeArrowheads="1"/>
          </p:cNvSpPr>
          <p:nvPr/>
        </p:nvSpPr>
        <p:spPr bwMode="auto">
          <a:xfrm>
            <a:off x="1616076" y="2135239"/>
            <a:ext cx="2481263" cy="369887"/>
          </a:xfrm>
          <a:prstGeom prst="rect">
            <a:avLst/>
          </a:prstGeom>
          <a:noFill/>
          <a:ln w="9525">
            <a:noFill/>
            <a:miter lim="800000"/>
            <a:headEnd/>
            <a:tailEnd/>
          </a:ln>
        </p:spPr>
        <p:txBody>
          <a:bodyPr>
            <a:spAutoFit/>
          </a:bodyPr>
          <a:lstStyle/>
          <a:p>
            <a:pPr algn="r"/>
            <a:r>
              <a:rPr lang="en-US" dirty="0"/>
              <a:t>Dishwasher </a:t>
            </a:r>
            <a:r>
              <a:rPr lang="en-US" b="1" dirty="0"/>
              <a:t>10%</a:t>
            </a:r>
          </a:p>
        </p:txBody>
      </p:sp>
      <p:sp>
        <p:nvSpPr>
          <p:cNvPr id="60429" name="TextBox 17"/>
          <p:cNvSpPr txBox="1">
            <a:spLocks noChangeArrowheads="1"/>
          </p:cNvSpPr>
          <p:nvPr/>
        </p:nvSpPr>
        <p:spPr bwMode="auto">
          <a:xfrm>
            <a:off x="5103814" y="2135239"/>
            <a:ext cx="2481262" cy="369887"/>
          </a:xfrm>
          <a:prstGeom prst="rect">
            <a:avLst/>
          </a:prstGeom>
          <a:noFill/>
          <a:ln w="9525">
            <a:noFill/>
            <a:miter lim="800000"/>
            <a:headEnd/>
            <a:tailEnd/>
          </a:ln>
        </p:spPr>
        <p:txBody>
          <a:bodyPr>
            <a:spAutoFit/>
          </a:bodyPr>
          <a:lstStyle/>
          <a:p>
            <a:r>
              <a:rPr lang="en-US" b="1" dirty="0"/>
              <a:t>14% </a:t>
            </a:r>
            <a:r>
              <a:rPr lang="en-US" dirty="0"/>
              <a:t>Sink Filling</a:t>
            </a:r>
          </a:p>
        </p:txBody>
      </p:sp>
      <p:sp>
        <p:nvSpPr>
          <p:cNvPr id="13" name="Footer Placeholder 1">
            <a:extLst>
              <a:ext uri="{FF2B5EF4-FFF2-40B4-BE49-F238E27FC236}">
                <a16:creationId xmlns:a16="http://schemas.microsoft.com/office/drawing/2014/main" id="{E1D3E5E5-66E5-4107-86EB-41715EAFAE4D}"/>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4" name="Rectangle 13">
            <a:extLst>
              <a:ext uri="{FF2B5EF4-FFF2-40B4-BE49-F238E27FC236}">
                <a16:creationId xmlns:a16="http://schemas.microsoft.com/office/drawing/2014/main" id="{4D2E0601-CD96-4619-80F2-381A4AD84362}"/>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6" name="Slide Number Placeholder 2">
            <a:extLst>
              <a:ext uri="{FF2B5EF4-FFF2-40B4-BE49-F238E27FC236}">
                <a16:creationId xmlns:a16="http://schemas.microsoft.com/office/drawing/2014/main" id="{A31F5B4F-60AD-4DA4-B564-D80FC697E818}"/>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51</a:t>
            </a:fld>
            <a:endParaRPr lang="en-US" altLang="en-US" sz="800" b="1" dirty="0">
              <a:solidFill>
                <a:schemeClr val="bg1"/>
              </a:solidFill>
            </a:endParaRPr>
          </a:p>
        </p:txBody>
      </p:sp>
      <p:pic>
        <p:nvPicPr>
          <p:cNvPr id="17" name="Picture 16" descr="A black and white sign with black text&#10;&#10;AI-generated content may be incorrect.">
            <a:extLst>
              <a:ext uri="{FF2B5EF4-FFF2-40B4-BE49-F238E27FC236}">
                <a16:creationId xmlns:a16="http://schemas.microsoft.com/office/drawing/2014/main" id="{C778363F-19E0-49E0-98AB-57BCBB118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white background&#10;&#10;AI-generated content may be incorrect.">
            <a:extLst>
              <a:ext uri="{FF2B5EF4-FFF2-40B4-BE49-F238E27FC236}">
                <a16:creationId xmlns:a16="http://schemas.microsoft.com/office/drawing/2014/main" id="{76A87141-CF39-432A-8B0A-A208ED8F7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blue and grey logo&#10;&#10;AI-generated content may be incorrect.">
            <a:extLst>
              <a:ext uri="{FF2B5EF4-FFF2-40B4-BE49-F238E27FC236}">
                <a16:creationId xmlns:a16="http://schemas.microsoft.com/office/drawing/2014/main" id="{7E4023B3-0E22-45CF-AF22-72B0E25FB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89D1B550-009C-42E1-B173-32EDE014473B}"/>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black background&#10;&#10;AI-generated content may be incorrect.">
            <a:extLst>
              <a:ext uri="{FF2B5EF4-FFF2-40B4-BE49-F238E27FC236}">
                <a16:creationId xmlns:a16="http://schemas.microsoft.com/office/drawing/2014/main" id="{12656A86-F52E-4167-95DF-8C331B4892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873250" y="95250"/>
            <a:ext cx="5397500" cy="901700"/>
          </a:xfrm>
        </p:spPr>
        <p:txBody>
          <a:bodyPr>
            <a:normAutofit/>
          </a:bodyPr>
          <a:lstStyle/>
          <a:p>
            <a:pPr algn="ctr" eaLnBrk="1" hangingPunct="1">
              <a:defRPr/>
            </a:pPr>
            <a:r>
              <a:rPr lang="en-US" dirty="0">
                <a:solidFill>
                  <a:srgbClr val="0070C0"/>
                </a:solidFill>
                <a:ea typeface="ＭＳ Ｐゴシック" pitchFamily="-109" charset="-128"/>
              </a:rPr>
              <a:t>Repair Leaky Hot Water Tap</a:t>
            </a:r>
          </a:p>
        </p:txBody>
      </p:sp>
      <p:graphicFrame>
        <p:nvGraphicFramePr>
          <p:cNvPr id="7" name="Group 4"/>
          <p:cNvGraphicFramePr>
            <a:graphicFrameLocks noGrp="1"/>
          </p:cNvGraphicFramePr>
          <p:nvPr>
            <p:extLst>
              <p:ext uri="{D42A27DB-BD31-4B8C-83A1-F6EECF244321}">
                <p14:modId xmlns:p14="http://schemas.microsoft.com/office/powerpoint/2010/main" val="2195941159"/>
              </p:ext>
            </p:extLst>
          </p:nvPr>
        </p:nvGraphicFramePr>
        <p:xfrm>
          <a:off x="647700" y="1774825"/>
          <a:ext cx="7848600" cy="2736850"/>
        </p:xfrm>
        <a:graphic>
          <a:graphicData uri="http://schemas.openxmlformats.org/drawingml/2006/table">
            <a:tbl>
              <a:tblPr/>
              <a:tblGrid>
                <a:gridCol w="2895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144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3,000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$15.84/yr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$330/yr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Leakage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2 drips/min</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1 drip/sec</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3"/>
                  </a:ext>
                </a:extLst>
              </a:tr>
            </a:tbl>
          </a:graphicData>
        </a:graphic>
      </p:graphicFrame>
      <p:sp>
        <p:nvSpPr>
          <p:cNvPr id="61467" name="TextBox 8"/>
          <p:cNvSpPr txBox="1">
            <a:spLocks noChangeArrowheads="1"/>
          </p:cNvSpPr>
          <p:nvPr/>
        </p:nvSpPr>
        <p:spPr bwMode="auto">
          <a:xfrm>
            <a:off x="928688" y="4752975"/>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6" name="Footer Placeholder 1">
            <a:extLst>
              <a:ext uri="{FF2B5EF4-FFF2-40B4-BE49-F238E27FC236}">
                <a16:creationId xmlns:a16="http://schemas.microsoft.com/office/drawing/2014/main" id="{9F296699-58F1-4363-B978-69FE230626EE}"/>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014A710E-B6C2-4EBF-8605-421A5224E6CB}"/>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C353EE60-0CDA-4078-887E-E1D97A022118}"/>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52</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DC29AA59-09D5-474A-8095-0B2A71E8B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AEA6172A-CDD4-4414-8D60-BB953EE71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CC0BB178-6EB6-4AB3-9221-C54239206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18BDA1B1-B169-4347-929C-F2A8DF9E744E}"/>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CB623F28-44E9-4549-BF14-06E16560B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5" descr="iStock_000010194803XSmall.jpg"/>
          <p:cNvPicPr>
            <a:picLocks noChangeAspect="1"/>
          </p:cNvPicPr>
          <p:nvPr/>
        </p:nvPicPr>
        <p:blipFill>
          <a:blip r:embed="rId3"/>
          <a:srcRect/>
          <a:stretch>
            <a:fillRect/>
          </a:stretch>
        </p:blipFill>
        <p:spPr bwMode="auto">
          <a:xfrm>
            <a:off x="3740150" y="1932534"/>
            <a:ext cx="4832350" cy="3209925"/>
          </a:xfrm>
          <a:prstGeom prst="rect">
            <a:avLst/>
          </a:prstGeom>
          <a:noFill/>
          <a:ln w="9525">
            <a:noFill/>
            <a:miter lim="800000"/>
            <a:headEnd/>
            <a:tailEnd/>
          </a:ln>
        </p:spPr>
      </p:pic>
      <p:sp>
        <p:nvSpPr>
          <p:cNvPr id="62468" name="Content Placeholder 2" descr="Photo of sink faucet."/>
          <p:cNvSpPr>
            <a:spLocks noGrp="1"/>
          </p:cNvSpPr>
          <p:nvPr>
            <p:ph idx="1"/>
          </p:nvPr>
        </p:nvSpPr>
        <p:spPr>
          <a:xfrm>
            <a:off x="457200" y="1014959"/>
            <a:ext cx="8229600" cy="4533900"/>
          </a:xfrm>
        </p:spPr>
        <p:txBody>
          <a:bodyPr/>
          <a:lstStyle/>
          <a:p>
            <a:pPr eaLnBrk="1" hangingPunct="1">
              <a:spcAft>
                <a:spcPts val="1200"/>
              </a:spcAft>
              <a:buFontTx/>
              <a:buNone/>
            </a:pPr>
            <a:r>
              <a:rPr lang="en-US" sz="2600" b="1" dirty="0">
                <a:solidFill>
                  <a:srgbClr val="000066"/>
                </a:solidFill>
                <a:ea typeface="ＭＳ Ｐゴシック" charset="-128"/>
              </a:rPr>
              <a:t>Reduce Hot Water Consumption</a:t>
            </a:r>
          </a:p>
          <a:p>
            <a:pPr eaLnBrk="1" hangingPunct="1">
              <a:spcAft>
                <a:spcPts val="1200"/>
              </a:spcAft>
            </a:pPr>
            <a:r>
              <a:rPr lang="en-US" sz="2400" b="1" dirty="0">
                <a:solidFill>
                  <a:schemeClr val="accent3"/>
                </a:solidFill>
                <a:ea typeface="ＭＳ Ｐゴシック" charset="-128"/>
              </a:rPr>
              <a:t>Showers</a:t>
            </a:r>
            <a:r>
              <a:rPr lang="en-US" sz="2400" dirty="0">
                <a:solidFill>
                  <a:schemeClr val="accent3"/>
                </a:solidFill>
                <a:ea typeface="ＭＳ Ｐゴシック" charset="-128"/>
              </a:rPr>
              <a:t>: </a:t>
            </a:r>
            <a:br>
              <a:rPr lang="en-US" sz="2400" dirty="0">
                <a:solidFill>
                  <a:srgbClr val="6B9EC6"/>
                </a:solidFill>
                <a:ea typeface="ＭＳ Ｐゴシック" charset="-128"/>
              </a:rPr>
            </a:br>
            <a:r>
              <a:rPr lang="en-US" sz="2400" dirty="0">
                <a:ea typeface="ＭＳ Ｐゴシック" charset="-128"/>
              </a:rPr>
              <a:t>Replace faucets with </a:t>
            </a:r>
            <a:br>
              <a:rPr lang="en-US" sz="2400" dirty="0">
                <a:ea typeface="ＭＳ Ｐゴシック" charset="-128"/>
              </a:rPr>
            </a:br>
            <a:r>
              <a:rPr lang="en-US" sz="2400" dirty="0">
                <a:ea typeface="ＭＳ Ｐゴシック" charset="-128"/>
              </a:rPr>
              <a:t>flow of ≥ 3 gpm.</a:t>
            </a:r>
          </a:p>
          <a:p>
            <a:pPr eaLnBrk="1" hangingPunct="1">
              <a:spcAft>
                <a:spcPts val="1200"/>
              </a:spcAft>
            </a:pPr>
            <a:r>
              <a:rPr lang="en-US" sz="2400" b="1" dirty="0">
                <a:solidFill>
                  <a:srgbClr val="00A4E4"/>
                </a:solidFill>
                <a:ea typeface="ＭＳ Ｐゴシック" charset="-128"/>
              </a:rPr>
              <a:t>Lavatory faucets</a:t>
            </a:r>
            <a:r>
              <a:rPr lang="en-US" sz="2400" dirty="0">
                <a:solidFill>
                  <a:srgbClr val="00A4E4"/>
                </a:solidFill>
                <a:ea typeface="ＭＳ Ｐゴシック" charset="-128"/>
              </a:rPr>
              <a:t>: </a:t>
            </a:r>
            <a:br>
              <a:rPr lang="en-US" sz="2400" dirty="0">
                <a:solidFill>
                  <a:srgbClr val="6B9EC6"/>
                </a:solidFill>
                <a:ea typeface="ＭＳ Ｐゴシック" charset="-128"/>
              </a:rPr>
            </a:br>
            <a:r>
              <a:rPr lang="en-US" sz="2400" dirty="0">
                <a:ea typeface="ＭＳ Ｐゴシック" charset="-128"/>
              </a:rPr>
              <a:t>Install faucet aerators if none exist.</a:t>
            </a:r>
          </a:p>
          <a:p>
            <a:pPr eaLnBrk="1" hangingPunct="1">
              <a:spcAft>
                <a:spcPts val="1200"/>
              </a:spcAft>
            </a:pPr>
            <a:r>
              <a:rPr lang="en-US" sz="2400" b="1" dirty="0">
                <a:solidFill>
                  <a:srgbClr val="00A4E4"/>
                </a:solidFill>
                <a:ea typeface="ＭＳ Ｐゴシック" charset="-128"/>
              </a:rPr>
              <a:t>Kitchen faucets</a:t>
            </a:r>
            <a:r>
              <a:rPr lang="en-US" sz="2400" dirty="0">
                <a:solidFill>
                  <a:srgbClr val="00A4E4"/>
                </a:solidFill>
                <a:ea typeface="ＭＳ Ｐゴシック" charset="-128"/>
              </a:rPr>
              <a:t>: </a:t>
            </a:r>
            <a:br>
              <a:rPr lang="en-US" sz="2400" dirty="0">
                <a:solidFill>
                  <a:srgbClr val="6B9EC6"/>
                </a:solidFill>
                <a:ea typeface="ＭＳ Ｐゴシック" charset="-128"/>
              </a:rPr>
            </a:br>
            <a:r>
              <a:rPr lang="en-US" sz="2400" dirty="0">
                <a:ea typeface="ＭＳ Ｐゴシック" charset="-128"/>
              </a:rPr>
              <a:t>Install faucet aerators if none exist.</a:t>
            </a:r>
          </a:p>
        </p:txBody>
      </p:sp>
      <p:sp>
        <p:nvSpPr>
          <p:cNvPr id="2" name="Title 1"/>
          <p:cNvSpPr>
            <a:spLocks noGrp="1"/>
          </p:cNvSpPr>
          <p:nvPr>
            <p:ph type="title"/>
          </p:nvPr>
        </p:nvSpPr>
        <p:spPr>
          <a:xfrm>
            <a:off x="1873250" y="0"/>
            <a:ext cx="5397500" cy="901700"/>
          </a:xfrm>
        </p:spPr>
        <p:txBody>
          <a:bodyPr>
            <a:normAutofit/>
          </a:bodyPr>
          <a:lstStyle/>
          <a:p>
            <a:pPr algn="ctr" eaLnBrk="1" hangingPunct="1">
              <a:defRPr/>
            </a:pPr>
            <a:r>
              <a:rPr lang="en-US" dirty="0">
                <a:solidFill>
                  <a:srgbClr val="0070C0"/>
                </a:solidFill>
                <a:ea typeface="ＭＳ Ｐゴシック" pitchFamily="-109" charset="-128"/>
              </a:rPr>
              <a:t>Low-Flow Fixtures</a:t>
            </a:r>
          </a:p>
        </p:txBody>
      </p:sp>
      <p:sp>
        <p:nvSpPr>
          <p:cNvPr id="6" name="Footer Placeholder 1">
            <a:extLst>
              <a:ext uri="{FF2B5EF4-FFF2-40B4-BE49-F238E27FC236}">
                <a16:creationId xmlns:a16="http://schemas.microsoft.com/office/drawing/2014/main" id="{3EB87F7B-FDC0-4920-B108-449B41EA7995}"/>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249356D0-5263-4EA7-98B3-68789FC09BDD}"/>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647D27F3-8237-4746-BF2A-AA3B86B83FF5}"/>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53</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FF58FC14-835A-48AD-9152-B4E8F89E6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6E4B8BCA-88A0-45C9-9935-ADA35E0F1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5A5A855A-76FF-4001-B56A-3DA06AAF1C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BCFD9CC2-60DD-4CE9-AE9D-49CBA2FF9F35}"/>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1BDF10EE-9A48-40C3-A879-C8CC17148D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95300" y="1525588"/>
            <a:ext cx="8153400" cy="609600"/>
          </a:xfrm>
        </p:spPr>
        <p:txBody>
          <a:bodyPr>
            <a:normAutofit/>
          </a:bodyPr>
          <a:lstStyle/>
          <a:p>
            <a:pPr algn="ctr" eaLnBrk="1" hangingPunct="1">
              <a:buFontTx/>
              <a:buNone/>
            </a:pPr>
            <a:r>
              <a:rPr lang="en-US" sz="2600" b="1" dirty="0">
                <a:solidFill>
                  <a:srgbClr val="000066"/>
                </a:solidFill>
                <a:ea typeface="ＭＳ Ｐゴシック" charset="-128"/>
              </a:rPr>
              <a:t>Remove Dryer Vent Restriction</a:t>
            </a:r>
          </a:p>
        </p:txBody>
      </p:sp>
      <p:sp>
        <p:nvSpPr>
          <p:cNvPr id="121858" name="Rectangle 2"/>
          <p:cNvSpPr>
            <a:spLocks noGrp="1" noChangeArrowheads="1"/>
          </p:cNvSpPr>
          <p:nvPr>
            <p:ph type="title"/>
          </p:nvPr>
        </p:nvSpPr>
        <p:spPr>
          <a:xfrm>
            <a:off x="1873250" y="52388"/>
            <a:ext cx="5397500" cy="901700"/>
          </a:xfrm>
        </p:spPr>
        <p:txBody>
          <a:bodyPr>
            <a:normAutofit/>
          </a:bodyPr>
          <a:lstStyle/>
          <a:p>
            <a:pPr algn="ctr" eaLnBrk="1" hangingPunct="1">
              <a:defRPr/>
            </a:pPr>
            <a:r>
              <a:rPr lang="en-US" dirty="0">
                <a:solidFill>
                  <a:srgbClr val="0070C0"/>
                </a:solidFill>
                <a:ea typeface="ＭＳ Ｐゴシック" pitchFamily="27" charset="-128"/>
                <a:cs typeface="ＭＳ Ｐゴシック" pitchFamily="27" charset="-128"/>
              </a:rPr>
              <a:t>Other Base Load Intervention</a:t>
            </a:r>
          </a:p>
        </p:txBody>
      </p:sp>
      <p:graphicFrame>
        <p:nvGraphicFramePr>
          <p:cNvPr id="9" name="Group 4"/>
          <p:cNvGraphicFramePr>
            <a:graphicFrameLocks noGrp="1"/>
          </p:cNvGraphicFramePr>
          <p:nvPr/>
        </p:nvGraphicFramePr>
        <p:xfrm>
          <a:off x="577850" y="2292350"/>
          <a:ext cx="7848600" cy="2736850"/>
        </p:xfrm>
        <a:graphic>
          <a:graphicData uri="http://schemas.openxmlformats.org/drawingml/2006/table">
            <a:tbl>
              <a:tblPr/>
              <a:tblGrid>
                <a:gridCol w="2895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227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455 kWh/yr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$24.97/yr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$50.05/yr</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04040"/>
                          </a:solidFill>
                          <a:effectLst/>
                          <a:latin typeface="Arial" pitchFamily="34" charset="0"/>
                          <a:ea typeface="ＭＳ Ｐゴシック" charset="-128"/>
                        </a:rPr>
                        <a:t>% Savings on </a:t>
                      </a:r>
                      <a:br>
                        <a:rPr kumimoji="0" lang="en-US" sz="1800" b="1" i="0" u="none" strike="noStrike" cap="none" normalizeH="0" baseline="0" dirty="0">
                          <a:ln>
                            <a:noFill/>
                          </a:ln>
                          <a:solidFill>
                            <a:srgbClr val="404040"/>
                          </a:solidFill>
                          <a:effectLst/>
                          <a:latin typeface="Arial" pitchFamily="34" charset="0"/>
                          <a:ea typeface="ＭＳ Ｐゴシック" charset="-128"/>
                        </a:rPr>
                      </a:br>
                      <a:r>
                        <a:rPr kumimoji="0" lang="en-US" sz="1800" b="1" i="0" u="none" strike="noStrike" cap="none" normalizeH="0" baseline="0" dirty="0">
                          <a:ln>
                            <a:noFill/>
                          </a:ln>
                          <a:solidFill>
                            <a:srgbClr val="404040"/>
                          </a:solidFill>
                          <a:effectLst/>
                          <a:latin typeface="Arial" pitchFamily="34" charset="0"/>
                          <a:ea typeface="ＭＳ Ｐゴシック" charset="-128"/>
                        </a:rPr>
                        <a:t>364 Loads/Year</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25%</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404040"/>
                          </a:solidFill>
                          <a:effectLst/>
                          <a:latin typeface="Arial" pitchFamily="34" charset="0"/>
                          <a:ea typeface="ＭＳ Ｐゴシック" charset="-128"/>
                        </a:rPr>
                        <a:t>50%</a:t>
                      </a:r>
                      <a:endParaRPr kumimoji="0" lang="en-US" sz="1800" b="1" i="0" u="none" strike="noStrike" cap="none" normalizeH="0" baseline="0" dirty="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extLst>
                  <a:ext uri="{0D108BD9-81ED-4DB2-BD59-A6C34878D82A}">
                    <a16:rowId xmlns:a16="http://schemas.microsoft.com/office/drawing/2014/main" val="10003"/>
                  </a:ext>
                </a:extLst>
              </a:tr>
            </a:tbl>
          </a:graphicData>
        </a:graphic>
      </p:graphicFrame>
      <p:sp>
        <p:nvSpPr>
          <p:cNvPr id="63516" name="TextBox 9"/>
          <p:cNvSpPr txBox="1">
            <a:spLocks noChangeArrowheads="1"/>
          </p:cNvSpPr>
          <p:nvPr/>
        </p:nvSpPr>
        <p:spPr bwMode="auto">
          <a:xfrm>
            <a:off x="858838" y="5270500"/>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7" name="Footer Placeholder 1">
            <a:extLst>
              <a:ext uri="{FF2B5EF4-FFF2-40B4-BE49-F238E27FC236}">
                <a16:creationId xmlns:a16="http://schemas.microsoft.com/office/drawing/2014/main" id="{BF74B658-4951-4009-BD45-2C488F213A5B}"/>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39B01C87-131F-4FCE-9ECD-C202F0030906}"/>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95689363-A87C-45C1-A312-4825E49FFDC2}"/>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54</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4D3FD9A3-FA30-40DA-8612-3B59C3B08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5048D6A9-0652-43F8-BA68-CDD2A5826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B6D6666B-0F8F-49CA-A6D7-D79B358F79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A891A50-A030-4C24-8827-6A22B6CD9BAC}"/>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21B479FE-ABCE-486C-8C33-79DDB4D1BE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647700" y="1193800"/>
            <a:ext cx="7848600" cy="4470400"/>
          </a:xfrm>
        </p:spPr>
        <p:txBody>
          <a:bodyPr/>
          <a:lstStyle/>
          <a:p>
            <a:pPr eaLnBrk="1" hangingPunct="1">
              <a:spcAft>
                <a:spcPts val="1200"/>
              </a:spcAft>
            </a:pPr>
            <a:r>
              <a:rPr lang="en-US" sz="2400" dirty="0">
                <a:ea typeface="ＭＳ Ｐゴシック" charset="-128"/>
              </a:rPr>
              <a:t>Base load refers to all non-seasonal energy use </a:t>
            </a:r>
            <a:br>
              <a:rPr lang="en-US" sz="2400" dirty="0">
                <a:ea typeface="ＭＳ Ｐゴシック" charset="-128"/>
              </a:rPr>
            </a:br>
            <a:r>
              <a:rPr lang="en-US" sz="2400" dirty="0">
                <a:ea typeface="ＭＳ Ｐゴシック" charset="-128"/>
              </a:rPr>
              <a:t>within the home.</a:t>
            </a:r>
          </a:p>
          <a:p>
            <a:pPr eaLnBrk="1" hangingPunct="1">
              <a:spcAft>
                <a:spcPts val="1200"/>
              </a:spcAft>
            </a:pPr>
            <a:r>
              <a:rPr lang="en-US" sz="2400" dirty="0">
                <a:ea typeface="ＭＳ Ｐゴシック" charset="-128"/>
              </a:rPr>
              <a:t>About half of home energy use is for base load requirements.</a:t>
            </a:r>
          </a:p>
          <a:p>
            <a:pPr eaLnBrk="1" hangingPunct="1">
              <a:spcAft>
                <a:spcPts val="1200"/>
              </a:spcAft>
            </a:pPr>
            <a:r>
              <a:rPr lang="en-US" sz="2400" dirty="0">
                <a:ea typeface="ＭＳ Ｐゴシック" charset="-128"/>
              </a:rPr>
              <a:t>Utility bill assessment helps the auditor determine </a:t>
            </a:r>
            <a:br>
              <a:rPr lang="en-US" sz="2400" dirty="0">
                <a:ea typeface="ＭＳ Ｐゴシック" charset="-128"/>
              </a:rPr>
            </a:br>
            <a:r>
              <a:rPr lang="en-US" sz="2400" dirty="0">
                <a:ea typeface="ＭＳ Ｐゴシック" charset="-128"/>
              </a:rPr>
              <a:t>base load usage and related savings potential.</a:t>
            </a:r>
          </a:p>
          <a:p>
            <a:pPr eaLnBrk="1" hangingPunct="1">
              <a:spcAft>
                <a:spcPts val="1200"/>
              </a:spcAft>
            </a:pPr>
            <a:r>
              <a:rPr lang="en-US" sz="2400" dirty="0">
                <a:ea typeface="ＭＳ Ｐゴシック" charset="-128"/>
              </a:rPr>
              <a:t>Typical measures include lighting retrofits, refrigerator replacement, hot water heater modification or replacement, and reduction of hot water use.</a:t>
            </a:r>
          </a:p>
          <a:p>
            <a:pPr eaLnBrk="1" hangingPunct="1">
              <a:spcAft>
                <a:spcPts val="600"/>
              </a:spcAft>
            </a:pPr>
            <a:endParaRPr lang="en-US" dirty="0">
              <a:ea typeface="ＭＳ Ｐゴシック" charset="-128"/>
            </a:endParaRPr>
          </a:p>
        </p:txBody>
      </p:sp>
      <p:sp>
        <p:nvSpPr>
          <p:cNvPr id="2" name="Title 1"/>
          <p:cNvSpPr>
            <a:spLocks noGrp="1"/>
          </p:cNvSpPr>
          <p:nvPr>
            <p:ph type="title"/>
          </p:nvPr>
        </p:nvSpPr>
        <p:spPr>
          <a:xfrm>
            <a:off x="1873250" y="6972"/>
            <a:ext cx="5397500" cy="901700"/>
          </a:xfrm>
        </p:spPr>
        <p:txBody>
          <a:bodyPr/>
          <a:lstStyle/>
          <a:p>
            <a:pPr algn="ctr" eaLnBrk="1" hangingPunct="1">
              <a:defRPr/>
            </a:pPr>
            <a:r>
              <a:rPr lang="en-US" dirty="0">
                <a:solidFill>
                  <a:srgbClr val="0070C0"/>
                </a:solidFill>
                <a:ea typeface="ＭＳ Ｐゴシック" pitchFamily="-109" charset="-128"/>
              </a:rPr>
              <a:t>Summary</a:t>
            </a:r>
          </a:p>
        </p:txBody>
      </p:sp>
      <p:sp>
        <p:nvSpPr>
          <p:cNvPr id="5" name="Footer Placeholder 1">
            <a:extLst>
              <a:ext uri="{FF2B5EF4-FFF2-40B4-BE49-F238E27FC236}">
                <a16:creationId xmlns:a16="http://schemas.microsoft.com/office/drawing/2014/main" id="{EC6EAAAE-ABB3-43A4-A225-08402F2320F4}"/>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7" name="Rectangle 6">
            <a:extLst>
              <a:ext uri="{FF2B5EF4-FFF2-40B4-BE49-F238E27FC236}">
                <a16:creationId xmlns:a16="http://schemas.microsoft.com/office/drawing/2014/main" id="{CDB5D5A7-FCD8-427F-8A81-54ADE66F6A3A}"/>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8" name="Slide Number Placeholder 2">
            <a:extLst>
              <a:ext uri="{FF2B5EF4-FFF2-40B4-BE49-F238E27FC236}">
                <a16:creationId xmlns:a16="http://schemas.microsoft.com/office/drawing/2014/main" id="{9DC60E6B-0D19-475D-85C4-F96E26B09DBD}"/>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55</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FBC3DB7C-32C0-4D99-8117-57FA78CE3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92D57CE0-7223-4EA4-94D4-ECFF91DB5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91D54D74-C4CF-46AB-B233-53F9DD1A0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A09A0D6-5407-4A5C-BB53-E323804D0855}"/>
              </a:ext>
            </a:extLst>
          </p:cNvPr>
          <p:cNvPicPr>
            <a:picLocks noChangeAspect="1" noChangeArrowheads="1"/>
          </p:cNvPicPr>
          <p:nvPr/>
        </p:nvPicPr>
        <p:blipFill>
          <a:blip r:embed="rId6"/>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C5A7462A-F91A-4A97-B586-D904D54B3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20700" y="4381500"/>
            <a:ext cx="2378075" cy="749300"/>
          </a:xfrm>
        </p:spPr>
        <p:txBody>
          <a:bodyPr/>
          <a:lstStyle/>
          <a:p>
            <a:pPr marL="609600" indent="-609600" eaLnBrk="1" hangingPunct="1">
              <a:buFontTx/>
              <a:buNone/>
            </a:pPr>
            <a:r>
              <a:rPr lang="en-US" sz="2600" b="1" dirty="0">
                <a:solidFill>
                  <a:srgbClr val="00B0F0"/>
                </a:solidFill>
                <a:ea typeface="ＭＳ Ｐゴシック" charset="-128"/>
              </a:rPr>
              <a:t>1. </a:t>
            </a:r>
            <a:r>
              <a:rPr lang="en-US" sz="2600" dirty="0">
                <a:ea typeface="ＭＳ Ｐゴシック" charset="-128"/>
              </a:rPr>
              <a:t>Bill Analysis</a:t>
            </a:r>
          </a:p>
        </p:txBody>
      </p:sp>
      <p:sp>
        <p:nvSpPr>
          <p:cNvPr id="80898" name="Rectangle 2"/>
          <p:cNvSpPr>
            <a:spLocks noGrp="1" noChangeArrowheads="1"/>
          </p:cNvSpPr>
          <p:nvPr>
            <p:ph type="title"/>
          </p:nvPr>
        </p:nvSpPr>
        <p:spPr>
          <a:xfrm>
            <a:off x="1873250" y="30653"/>
            <a:ext cx="5397500" cy="901700"/>
          </a:xfrm>
        </p:spPr>
        <p:txBody>
          <a:bodyPr>
            <a:normAutofit/>
          </a:bodyPr>
          <a:lstStyle/>
          <a:p>
            <a:pPr algn="ctr" eaLnBrk="1" hangingPunct="1">
              <a:defRPr/>
            </a:pPr>
            <a:r>
              <a:rPr lang="en-US" dirty="0">
                <a:solidFill>
                  <a:srgbClr val="0070C0"/>
                </a:solidFill>
              </a:rPr>
              <a:t>Consumption Analysis</a:t>
            </a:r>
          </a:p>
        </p:txBody>
      </p:sp>
      <p:pic>
        <p:nvPicPr>
          <p:cNvPr id="6" name="Picture 5" descr="Photo of men performing a site survey."/>
          <p:cNvPicPr>
            <a:picLocks noChangeAspect="1"/>
          </p:cNvPicPr>
          <p:nvPr/>
        </p:nvPicPr>
        <p:blipFill>
          <a:blip r:embed="rId3" cstate="email"/>
          <a:srcRect/>
          <a:stretch>
            <a:fillRect/>
          </a:stretch>
        </p:blipFill>
        <p:spPr>
          <a:xfrm>
            <a:off x="3486150" y="1924288"/>
            <a:ext cx="2171700" cy="2189717"/>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Graphic of bill analysis."/>
          <p:cNvPicPr>
            <a:picLocks noChangeAspect="1"/>
          </p:cNvPicPr>
          <p:nvPr/>
        </p:nvPicPr>
        <p:blipFill>
          <a:blip r:embed="rId4" cstate="email"/>
          <a:srcRect/>
          <a:stretch>
            <a:fillRect/>
          </a:stretch>
        </p:blipFill>
        <p:spPr>
          <a:xfrm>
            <a:off x="609359" y="1928534"/>
            <a:ext cx="2200756" cy="2181225"/>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hoto of hand adjusting wall thermostat."/>
          <p:cNvPicPr>
            <a:picLocks noChangeAspect="1"/>
          </p:cNvPicPr>
          <p:nvPr/>
        </p:nvPicPr>
        <p:blipFill>
          <a:blip r:embed="rId5" cstate="email"/>
          <a:srcRect/>
          <a:stretch>
            <a:fillRect/>
          </a:stretch>
        </p:blipFill>
        <p:spPr>
          <a:xfrm>
            <a:off x="6197600" y="1928534"/>
            <a:ext cx="2171700" cy="2181225"/>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3" name="Rectangle 3"/>
          <p:cNvSpPr txBox="1">
            <a:spLocks noChangeArrowheads="1"/>
          </p:cNvSpPr>
          <p:nvPr/>
        </p:nvSpPr>
        <p:spPr bwMode="auto">
          <a:xfrm>
            <a:off x="3400425" y="4381500"/>
            <a:ext cx="2343150" cy="749300"/>
          </a:xfrm>
          <a:prstGeom prst="rect">
            <a:avLst/>
          </a:prstGeom>
          <a:noFill/>
          <a:ln w="9525">
            <a:noFill/>
            <a:miter lim="800000"/>
            <a:headEnd/>
            <a:tailEnd/>
          </a:ln>
        </p:spPr>
        <p:txBody>
          <a:bodyPr lIns="0" tIns="0" rIns="0" bIns="0"/>
          <a:lstStyle/>
          <a:p>
            <a:pPr marL="609600" indent="-609600" defTabSz="914400">
              <a:spcBef>
                <a:spcPts val="1200"/>
              </a:spcBef>
              <a:buClr>
                <a:srgbClr val="8DC63F"/>
              </a:buClr>
            </a:pPr>
            <a:r>
              <a:rPr lang="en-US" sz="2600" b="1" dirty="0">
                <a:solidFill>
                  <a:srgbClr val="00A4E4"/>
                </a:solidFill>
              </a:rPr>
              <a:t>2. </a:t>
            </a:r>
            <a:r>
              <a:rPr lang="en-US" sz="2600" dirty="0">
                <a:solidFill>
                  <a:srgbClr val="404040"/>
                </a:solidFill>
              </a:rPr>
              <a:t>Site Survey</a:t>
            </a:r>
          </a:p>
        </p:txBody>
      </p:sp>
      <p:sp>
        <p:nvSpPr>
          <p:cNvPr id="11274" name="Rectangle 3"/>
          <p:cNvSpPr txBox="1">
            <a:spLocks noChangeArrowheads="1"/>
          </p:cNvSpPr>
          <p:nvPr/>
        </p:nvSpPr>
        <p:spPr bwMode="auto">
          <a:xfrm>
            <a:off x="6197600" y="4381500"/>
            <a:ext cx="2171700" cy="990600"/>
          </a:xfrm>
          <a:prstGeom prst="rect">
            <a:avLst/>
          </a:prstGeom>
          <a:noFill/>
          <a:ln w="9525">
            <a:noFill/>
            <a:miter lim="800000"/>
            <a:headEnd/>
            <a:tailEnd/>
          </a:ln>
        </p:spPr>
        <p:txBody>
          <a:bodyPr lIns="0" tIns="0" rIns="0" bIns="0"/>
          <a:lstStyle/>
          <a:p>
            <a:pPr marL="609600" indent="-609600" defTabSz="914400">
              <a:spcBef>
                <a:spcPts val="1200"/>
              </a:spcBef>
              <a:buClr>
                <a:srgbClr val="8DC63F"/>
              </a:buClr>
            </a:pPr>
            <a:r>
              <a:rPr lang="en-US" sz="2600" dirty="0">
                <a:solidFill>
                  <a:srgbClr val="404040"/>
                </a:solidFill>
              </a:rPr>
              <a:t>  </a:t>
            </a:r>
            <a:r>
              <a:rPr lang="en-US" sz="2600" b="1" dirty="0">
                <a:solidFill>
                  <a:srgbClr val="00A4E4"/>
                </a:solidFill>
              </a:rPr>
              <a:t>3. </a:t>
            </a:r>
            <a:r>
              <a:rPr lang="en-US" sz="2600" dirty="0">
                <a:solidFill>
                  <a:srgbClr val="404040"/>
                </a:solidFill>
              </a:rPr>
              <a:t>Reconcile </a:t>
            </a:r>
            <a:br>
              <a:rPr lang="en-US" sz="2600" dirty="0">
                <a:solidFill>
                  <a:srgbClr val="404040"/>
                </a:solidFill>
              </a:rPr>
            </a:br>
            <a:r>
              <a:rPr lang="en-US" sz="2600" dirty="0">
                <a:solidFill>
                  <a:srgbClr val="404040"/>
                </a:solidFill>
              </a:rPr>
              <a:t>the Two</a:t>
            </a:r>
          </a:p>
        </p:txBody>
      </p:sp>
      <p:sp>
        <p:nvSpPr>
          <p:cNvPr id="12" name="Footer Placeholder 1">
            <a:extLst>
              <a:ext uri="{FF2B5EF4-FFF2-40B4-BE49-F238E27FC236}">
                <a16:creationId xmlns:a16="http://schemas.microsoft.com/office/drawing/2014/main" id="{37FF336E-DD11-4D06-97D1-E88879B09658}"/>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F5140404-9114-431E-A325-9835DC90B25C}"/>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596EB21C-1185-404D-8D6A-2BFCEADF8B41}"/>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7E4A4242-FD79-49B3-BC1E-B19288FC61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89EBB738-1102-4648-A205-055807079F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CB15355B-02B0-4532-B280-642BF742A3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55645AC-06BC-4839-AD78-2502FE0D4AE0}"/>
              </a:ext>
            </a:extLst>
          </p:cNvPr>
          <p:cNvPicPr>
            <a:picLocks noChangeAspect="1" noChangeArrowheads="1"/>
          </p:cNvPicPr>
          <p:nvPr/>
        </p:nvPicPr>
        <p:blipFill>
          <a:blip r:embed="rId9"/>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7F74981C-687A-4D10-9F65-631ABB2209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151086" y="1746045"/>
            <a:ext cx="4992914" cy="3784600"/>
          </a:xfrm>
        </p:spPr>
        <p:txBody>
          <a:bodyPr/>
          <a:lstStyle/>
          <a:p>
            <a:pPr marL="609600" indent="-609600" eaLnBrk="1" hangingPunct="1">
              <a:spcAft>
                <a:spcPts val="1200"/>
              </a:spcAft>
              <a:buFontTx/>
              <a:buNone/>
            </a:pPr>
            <a:r>
              <a:rPr lang="en-US" sz="2600" b="1" dirty="0">
                <a:solidFill>
                  <a:srgbClr val="000066"/>
                </a:solidFill>
                <a:ea typeface="ＭＳ Ｐゴシック" charset="-128"/>
              </a:rPr>
              <a:t>	Estimating the Annual   Base Load Consumption</a:t>
            </a:r>
          </a:p>
          <a:p>
            <a:pPr marL="609600" indent="-609600" eaLnBrk="1" hangingPunct="1">
              <a:spcAft>
                <a:spcPts val="1200"/>
              </a:spcAft>
              <a:buFontTx/>
              <a:buAutoNum type="arabicPeriod"/>
            </a:pPr>
            <a:r>
              <a:rPr lang="en-US" sz="2400" dirty="0">
                <a:ea typeface="ＭＳ Ｐゴシック" charset="-128"/>
              </a:rPr>
              <a:t>Review the previous 12 months.</a:t>
            </a:r>
          </a:p>
          <a:p>
            <a:pPr marL="609600" indent="-609600" eaLnBrk="1" hangingPunct="1">
              <a:spcAft>
                <a:spcPts val="1200"/>
              </a:spcAft>
              <a:buFontTx/>
              <a:buAutoNum type="arabicPeriod"/>
            </a:pPr>
            <a:r>
              <a:rPr lang="en-US" sz="2400" dirty="0">
                <a:ea typeface="ＭＳ Ｐゴシック" charset="-128"/>
              </a:rPr>
              <a:t>Average the three lowest months.</a:t>
            </a:r>
          </a:p>
          <a:p>
            <a:pPr marL="609600" indent="-609600" eaLnBrk="1" hangingPunct="1">
              <a:spcAft>
                <a:spcPts val="1200"/>
              </a:spcAft>
              <a:buFontTx/>
              <a:buAutoNum type="arabicPeriod"/>
            </a:pPr>
            <a:r>
              <a:rPr lang="en-US" sz="2400" dirty="0">
                <a:ea typeface="ＭＳ Ｐゴシック" charset="-128"/>
              </a:rPr>
              <a:t>Multiply by 12.</a:t>
            </a:r>
          </a:p>
        </p:txBody>
      </p:sp>
      <p:sp>
        <p:nvSpPr>
          <p:cNvPr id="81922" name="Rectangle 2"/>
          <p:cNvSpPr>
            <a:spLocks noGrp="1" noChangeArrowheads="1"/>
          </p:cNvSpPr>
          <p:nvPr>
            <p:ph type="title"/>
          </p:nvPr>
        </p:nvSpPr>
        <p:spPr>
          <a:xfrm>
            <a:off x="1873250" y="-4009"/>
            <a:ext cx="5397500" cy="901700"/>
          </a:xfrm>
        </p:spPr>
        <p:txBody>
          <a:bodyPr>
            <a:normAutofit/>
          </a:bodyPr>
          <a:lstStyle/>
          <a:p>
            <a:pPr algn="ctr" eaLnBrk="1" hangingPunct="1">
              <a:defRPr/>
            </a:pPr>
            <a:r>
              <a:rPr lang="en-US" dirty="0">
                <a:solidFill>
                  <a:srgbClr val="0070C0"/>
                </a:solidFill>
              </a:rPr>
              <a:t>Simple Bill Analysis Method</a:t>
            </a:r>
          </a:p>
        </p:txBody>
      </p:sp>
      <p:pic>
        <p:nvPicPr>
          <p:cNvPr id="7" name="Picture 6" descr="Graphic of bill analysis."/>
          <p:cNvPicPr>
            <a:picLocks noChangeAspect="1"/>
          </p:cNvPicPr>
          <p:nvPr/>
        </p:nvPicPr>
        <p:blipFill>
          <a:blip r:embed="rId3" cstate="email"/>
          <a:srcRect/>
          <a:stretch>
            <a:fillRect/>
          </a:stretch>
        </p:blipFill>
        <p:spPr>
          <a:xfrm>
            <a:off x="419100" y="1649134"/>
            <a:ext cx="3528786" cy="3497469"/>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1">
            <a:extLst>
              <a:ext uri="{FF2B5EF4-FFF2-40B4-BE49-F238E27FC236}">
                <a16:creationId xmlns:a16="http://schemas.microsoft.com/office/drawing/2014/main" id="{BE5CB515-C449-452C-9901-11EE48F9804B}"/>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19ABC9FF-A99D-49A1-8708-6B987873BF18}"/>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431038EE-5ADC-4F03-9791-B887424B630B}"/>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C6DD9245-B553-4B27-B0D1-FF7568552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DD332169-ED31-4A9A-A082-0132297C9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352AF04F-1DF9-49E6-8DAE-7C7BA7A557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BA7B5034-365A-4E35-BA06-6902CC1C3C76}"/>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26E7EBC3-FF7D-4B54-BDFA-35B1EE23CC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035300" y="1600200"/>
            <a:ext cx="5803900" cy="4495800"/>
          </a:xfrm>
        </p:spPr>
        <p:txBody>
          <a:bodyPr/>
          <a:lstStyle/>
          <a:p>
            <a:pPr eaLnBrk="1" hangingPunct="1">
              <a:spcAft>
                <a:spcPts val="600"/>
              </a:spcAft>
              <a:buFontTx/>
              <a:buNone/>
            </a:pPr>
            <a:r>
              <a:rPr lang="en-US" sz="2600" b="1" dirty="0">
                <a:solidFill>
                  <a:srgbClr val="000066"/>
                </a:solidFill>
                <a:ea typeface="ＭＳ Ｐゴシック" charset="-128"/>
              </a:rPr>
              <a:t>Site Survey Analysis</a:t>
            </a:r>
            <a:endParaRPr lang="en-US" sz="2600" dirty="0">
              <a:ea typeface="ＭＳ Ｐゴシック" charset="-128"/>
            </a:endParaRPr>
          </a:p>
          <a:p>
            <a:pPr eaLnBrk="1" hangingPunct="1"/>
            <a:r>
              <a:rPr lang="en-US" sz="2400" b="1" dirty="0">
                <a:ea typeface="ＭＳ Ｐゴシック" charset="-128"/>
              </a:rPr>
              <a:t>Account for typical consumption.</a:t>
            </a:r>
          </a:p>
          <a:p>
            <a:pPr lvl="1" eaLnBrk="1" hangingPunct="1">
              <a:spcAft>
                <a:spcPts val="1200"/>
              </a:spcAft>
              <a:buFont typeface="Lucida Grande" charset="0"/>
              <a:buChar char="-"/>
            </a:pPr>
            <a:r>
              <a:rPr lang="en-US" sz="2400" dirty="0">
                <a:ea typeface="ＭＳ Ｐゴシック" charset="-128"/>
              </a:rPr>
              <a:t>Where does all the juice go?</a:t>
            </a:r>
          </a:p>
          <a:p>
            <a:pPr eaLnBrk="1" hangingPunct="1"/>
            <a:r>
              <a:rPr lang="en-US" sz="2400" b="1" dirty="0">
                <a:ea typeface="ＭＳ Ｐゴシック" charset="-128"/>
              </a:rPr>
              <a:t>Build a consumption table based on:</a:t>
            </a:r>
          </a:p>
          <a:p>
            <a:pPr lvl="1" eaLnBrk="1" hangingPunct="1">
              <a:buFont typeface="Lucida Grande" charset="0"/>
              <a:buChar char="-"/>
            </a:pPr>
            <a:r>
              <a:rPr lang="en-US" sz="2400" dirty="0">
                <a:ea typeface="ＭＳ Ｐゴシック" charset="-128"/>
              </a:rPr>
              <a:t>Client interviews.</a:t>
            </a:r>
          </a:p>
          <a:p>
            <a:pPr lvl="1" eaLnBrk="1" hangingPunct="1">
              <a:spcAft>
                <a:spcPts val="1200"/>
              </a:spcAft>
              <a:buFont typeface="Lucida Grande" charset="0"/>
              <a:buChar char="-"/>
            </a:pPr>
            <a:r>
              <a:rPr lang="en-US" sz="2400" dirty="0">
                <a:ea typeface="ＭＳ Ｐゴシック" charset="-128"/>
              </a:rPr>
              <a:t>Known and guesstimated wattages.</a:t>
            </a:r>
          </a:p>
          <a:p>
            <a:pPr eaLnBrk="1" hangingPunct="1"/>
            <a:r>
              <a:rPr lang="en-US" sz="2400" b="1" i="1" dirty="0">
                <a:ea typeface="ＭＳ Ｐゴシック" charset="-128"/>
              </a:rPr>
              <a:t>Hint</a:t>
            </a:r>
            <a:r>
              <a:rPr lang="en-US" sz="2400" b="1" dirty="0">
                <a:ea typeface="ＭＳ Ｐゴシック" charset="-128"/>
              </a:rPr>
              <a:t> </a:t>
            </a:r>
            <a:r>
              <a:rPr lang="en-US" sz="2400" b="1" dirty="0">
                <a:ea typeface="ＭＳ Ｐゴシック" charset="-128"/>
                <a:cs typeface="Arial" pitchFamily="34" charset="0"/>
              </a:rPr>
              <a:t>– </a:t>
            </a:r>
            <a:r>
              <a:rPr lang="en-US" sz="2400" b="1" u="sng" dirty="0">
                <a:ea typeface="ＭＳ Ｐゴシック" charset="-128"/>
                <a:cs typeface="Arial" pitchFamily="34" charset="0"/>
              </a:rPr>
              <a:t>Identify the 5 biggest users</a:t>
            </a:r>
            <a:r>
              <a:rPr lang="en-US" sz="2400" b="1" dirty="0">
                <a:ea typeface="ＭＳ Ｐゴシック" charset="-128"/>
                <a:cs typeface="Arial" pitchFamily="34" charset="0"/>
              </a:rPr>
              <a:t>.</a:t>
            </a:r>
          </a:p>
        </p:txBody>
      </p:sp>
      <p:sp>
        <p:nvSpPr>
          <p:cNvPr id="82946" name="Rectangle 2"/>
          <p:cNvSpPr>
            <a:spLocks noGrp="1" noChangeArrowheads="1"/>
          </p:cNvSpPr>
          <p:nvPr>
            <p:ph type="title"/>
          </p:nvPr>
        </p:nvSpPr>
        <p:spPr>
          <a:xfrm>
            <a:off x="1873250" y="6788"/>
            <a:ext cx="5397500" cy="901700"/>
          </a:xfrm>
        </p:spPr>
        <p:txBody>
          <a:bodyPr>
            <a:normAutofit/>
          </a:bodyPr>
          <a:lstStyle/>
          <a:p>
            <a:pPr algn="ctr" eaLnBrk="1" hangingPunct="1">
              <a:defRPr/>
            </a:pPr>
            <a:r>
              <a:rPr lang="en-US" dirty="0">
                <a:solidFill>
                  <a:srgbClr val="0070C0"/>
                </a:solidFill>
              </a:rPr>
              <a:t>Site Survey Analysis</a:t>
            </a:r>
          </a:p>
        </p:txBody>
      </p:sp>
      <p:pic>
        <p:nvPicPr>
          <p:cNvPr id="10" name="Picture 9" descr="Photo of men performing a site survey."/>
          <p:cNvPicPr>
            <a:picLocks noChangeAspect="1"/>
          </p:cNvPicPr>
          <p:nvPr/>
        </p:nvPicPr>
        <p:blipFill>
          <a:blip r:embed="rId3" cstate="email"/>
          <a:srcRect/>
          <a:stretch>
            <a:fillRect/>
          </a:stretch>
        </p:blipFill>
        <p:spPr>
          <a:xfrm>
            <a:off x="203200" y="2364542"/>
            <a:ext cx="2832100" cy="285559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1">
            <a:extLst>
              <a:ext uri="{FF2B5EF4-FFF2-40B4-BE49-F238E27FC236}">
                <a16:creationId xmlns:a16="http://schemas.microsoft.com/office/drawing/2014/main" id="{FB5AD60E-8741-4BDE-A9F1-24F958A84600}"/>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8" name="Rectangle 7">
            <a:extLst>
              <a:ext uri="{FF2B5EF4-FFF2-40B4-BE49-F238E27FC236}">
                <a16:creationId xmlns:a16="http://schemas.microsoft.com/office/drawing/2014/main" id="{25F38563-FD15-4070-8D1C-4AA5290849F5}"/>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238D5559-3A99-445C-924F-0F78FCF710D5}"/>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6EC38D30-8F41-4C2A-9AAD-414852308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2DF7CFCD-6DDA-4F52-9EC3-E60ACA176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7FB417AD-8FF9-43C8-9D62-5A894B3BDA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60455FB-6EC4-4E5E-B9CF-6EF241BB7079}"/>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FD14C272-C9F1-405D-A8AA-BF53998883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035300" y="1600200"/>
            <a:ext cx="5651500" cy="4495800"/>
          </a:xfrm>
        </p:spPr>
        <p:txBody>
          <a:bodyPr/>
          <a:lstStyle/>
          <a:p>
            <a:pPr eaLnBrk="1" hangingPunct="1">
              <a:spcAft>
                <a:spcPts val="1200"/>
              </a:spcAft>
              <a:buFontTx/>
              <a:buNone/>
            </a:pPr>
            <a:r>
              <a:rPr lang="en-US" sz="2600" b="1" dirty="0">
                <a:solidFill>
                  <a:srgbClr val="000066"/>
                </a:solidFill>
                <a:ea typeface="ＭＳ Ｐゴシック" charset="-128"/>
              </a:rPr>
              <a:t>Post-Survey Analysis</a:t>
            </a:r>
            <a:endParaRPr lang="en-US" sz="2600" dirty="0">
              <a:ea typeface="ＭＳ Ｐゴシック" charset="-128"/>
            </a:endParaRPr>
          </a:p>
          <a:p>
            <a:pPr eaLnBrk="1" hangingPunct="1"/>
            <a:r>
              <a:rPr lang="en-US" sz="2400" b="1" dirty="0">
                <a:ea typeface="ＭＳ Ｐゴシック" charset="-128"/>
              </a:rPr>
              <a:t>Are there existing loads where consumption can be reduced by:</a:t>
            </a:r>
          </a:p>
          <a:p>
            <a:pPr lvl="1" eaLnBrk="1" hangingPunct="1">
              <a:buFont typeface="Lucida Grande" charset="0"/>
              <a:buChar char="-"/>
            </a:pPr>
            <a:r>
              <a:rPr lang="en-US" sz="2400" dirty="0">
                <a:ea typeface="ＭＳ Ｐゴシック" charset="-128"/>
              </a:rPr>
              <a:t>Repairing?</a:t>
            </a:r>
          </a:p>
          <a:p>
            <a:pPr lvl="1" eaLnBrk="1" hangingPunct="1">
              <a:buFont typeface="Lucida Grande" charset="0"/>
              <a:buChar char="-"/>
            </a:pPr>
            <a:r>
              <a:rPr lang="en-US" sz="2400" dirty="0">
                <a:ea typeface="ＭＳ Ｐゴシック" charset="-128"/>
              </a:rPr>
              <a:t>Replacing?</a:t>
            </a:r>
          </a:p>
          <a:p>
            <a:pPr lvl="1" eaLnBrk="1" hangingPunct="1">
              <a:spcAft>
                <a:spcPts val="1800"/>
              </a:spcAft>
              <a:buFont typeface="Lucida Grande" charset="0"/>
              <a:buChar char="-"/>
            </a:pPr>
            <a:r>
              <a:rPr lang="en-US" sz="2400" dirty="0">
                <a:ea typeface="ＭＳ Ｐゴシック" charset="-128"/>
              </a:rPr>
              <a:t>Client education?</a:t>
            </a:r>
          </a:p>
          <a:p>
            <a:pPr eaLnBrk="1" hangingPunct="1"/>
            <a:r>
              <a:rPr lang="en-US" sz="2400" b="1" dirty="0">
                <a:ea typeface="ＭＳ Ｐゴシック" charset="-128"/>
              </a:rPr>
              <a:t>Is it cost effective?</a:t>
            </a:r>
          </a:p>
        </p:txBody>
      </p:sp>
      <p:sp>
        <p:nvSpPr>
          <p:cNvPr id="83970" name="Rectangle 2"/>
          <p:cNvSpPr>
            <a:spLocks noGrp="1" noChangeArrowheads="1"/>
          </p:cNvSpPr>
          <p:nvPr>
            <p:ph type="title"/>
          </p:nvPr>
        </p:nvSpPr>
        <p:spPr>
          <a:xfrm>
            <a:off x="1873250" y="3486"/>
            <a:ext cx="5397500" cy="901700"/>
          </a:xfrm>
        </p:spPr>
        <p:txBody>
          <a:bodyPr>
            <a:normAutofit/>
          </a:bodyPr>
          <a:lstStyle/>
          <a:p>
            <a:pPr algn="ctr" eaLnBrk="1" hangingPunct="1">
              <a:defRPr/>
            </a:pPr>
            <a:r>
              <a:rPr lang="en-US" dirty="0">
                <a:solidFill>
                  <a:srgbClr val="0070C0"/>
                </a:solidFill>
              </a:rPr>
              <a:t>Post-Survey Analysis</a:t>
            </a:r>
          </a:p>
        </p:txBody>
      </p:sp>
      <p:pic>
        <p:nvPicPr>
          <p:cNvPr id="6" name="Picture 5" descr="Photo of hand adjusting wall thermostat."/>
          <p:cNvPicPr>
            <a:picLocks noChangeAspect="1"/>
          </p:cNvPicPr>
          <p:nvPr/>
        </p:nvPicPr>
        <p:blipFill>
          <a:blip r:embed="rId3" cstate="email"/>
          <a:srcRect/>
          <a:stretch>
            <a:fillRect/>
          </a:stretch>
        </p:blipFill>
        <p:spPr>
          <a:xfrm>
            <a:off x="266700" y="2410298"/>
            <a:ext cx="2777644" cy="2789827"/>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oter Placeholder 1">
            <a:extLst>
              <a:ext uri="{FF2B5EF4-FFF2-40B4-BE49-F238E27FC236}">
                <a16:creationId xmlns:a16="http://schemas.microsoft.com/office/drawing/2014/main" id="{1943D4E4-3080-42C4-8AAC-40FFD4B45009}"/>
              </a:ext>
            </a:extLst>
          </p:cNvPr>
          <p:cNvSpPr>
            <a:spLocks noGrp="1" noChangeArrowheads="1"/>
          </p:cNvSpPr>
          <p:nvPr/>
        </p:nvSpPr>
        <p:spPr bwMode="auto">
          <a:xfrm>
            <a:off x="1485900" y="6620993"/>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9" name="Rectangle 8">
            <a:extLst>
              <a:ext uri="{FF2B5EF4-FFF2-40B4-BE49-F238E27FC236}">
                <a16:creationId xmlns:a16="http://schemas.microsoft.com/office/drawing/2014/main" id="{D4BB3F46-59DC-4458-AFC5-4CBA9A09EEB0}"/>
              </a:ext>
            </a:extLst>
          </p:cNvPr>
          <p:cNvSpPr/>
          <p:nvPr/>
        </p:nvSpPr>
        <p:spPr>
          <a:xfrm>
            <a:off x="0" y="5955831"/>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18229545-7573-4F71-966A-5807D793E35A}"/>
              </a:ext>
            </a:extLst>
          </p:cNvPr>
          <p:cNvSpPr>
            <a:spLocks noGrp="1" noChangeArrowheads="1"/>
          </p:cNvSpPr>
          <p:nvPr/>
        </p:nvSpPr>
        <p:spPr bwMode="auto">
          <a:xfrm>
            <a:off x="7716838" y="5900268"/>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5DDCCA80-F658-46AE-931A-920A4E43E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6311431"/>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0D68234C-AD76-423A-850F-0B09071C1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3" y="6333656"/>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5F6565C9-5DBB-482B-86FD-F17CFB629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 y="6336831"/>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FFEA2C7-63FD-4DD7-BFED-31D85A8A1ADF}"/>
              </a:ext>
            </a:extLst>
          </p:cNvPr>
          <p:cNvPicPr>
            <a:picLocks noChangeAspect="1" noChangeArrowheads="1"/>
          </p:cNvPicPr>
          <p:nvPr/>
        </p:nvPicPr>
        <p:blipFill>
          <a:blip r:embed="rId7"/>
          <a:stretch>
            <a:fillRect/>
          </a:stretch>
        </p:blipFill>
        <p:spPr bwMode="auto">
          <a:xfrm>
            <a:off x="8386763" y="137052"/>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E588BD9C-5001-43AE-BFAF-BFE24625C0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32204"/>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2024 Theme GJA">
  <a:themeElements>
    <a:clrScheme name="Trainer  Crew Leader GJA 2023-24">
      <a:dk1>
        <a:srgbClr val="000000"/>
      </a:dk1>
      <a:lt1>
        <a:srgbClr val="FFFFFF"/>
      </a:lt1>
      <a:dk2>
        <a:srgbClr val="318540"/>
      </a:dk2>
      <a:lt2>
        <a:srgbClr val="FFFFFF"/>
      </a:lt2>
      <a:accent1>
        <a:srgbClr val="FDB714"/>
      </a:accent1>
      <a:accent2>
        <a:srgbClr val="01A350"/>
      </a:accent2>
      <a:accent3>
        <a:srgbClr val="FDFCF6"/>
      </a:accent3>
      <a:accent4>
        <a:srgbClr val="318540"/>
      </a:accent4>
      <a:accent5>
        <a:srgbClr val="318540"/>
      </a:accent5>
      <a:accent6>
        <a:srgbClr val="B2B0AE"/>
      </a:accent6>
      <a:hlink>
        <a:srgbClr val="FDD372"/>
      </a:hlink>
      <a:folHlink>
        <a:srgbClr val="E175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name="2024 Theme GJA" id="{04250F16-944D-4EB9-BACD-5EB7CBAF97CD}" vid="{CE3F74BA-59AF-47E7-94F8-9EC050B65F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c19d59eedec386a8cb051c9112a4bfdd">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c4497013d61ce24b505da181544aae09"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7432D-AB36-4322-8021-8DD8EE569CC4}">
  <ds:schemaRefs>
    <ds:schemaRef ds:uri="http://schemas.microsoft.com/sharepoint/v3/contenttype/forms"/>
  </ds:schemaRefs>
</ds:datastoreItem>
</file>

<file path=customXml/itemProps2.xml><?xml version="1.0" encoding="utf-8"?>
<ds:datastoreItem xmlns:ds="http://schemas.openxmlformats.org/officeDocument/2006/customXml" ds:itemID="{061E2BDC-C19E-446F-A463-4CCB53C0D214}">
  <ds:schemaRefs>
    <ds:schemaRef ds:uri="http://purl.org/dc/elements/1.1/"/>
    <ds:schemaRef ds:uri="http://schemas.openxmlformats.org/package/2006/metadata/core-properties"/>
    <ds:schemaRef ds:uri="http://purl.org/dc/terms/"/>
    <ds:schemaRef ds:uri="6bad041c-431a-48da-bc8b-7f3d4c40a49c"/>
    <ds:schemaRef ds:uri="http://schemas.microsoft.com/office/2006/documentManagement/types"/>
    <ds:schemaRef ds:uri="http://schemas.microsoft.com/office/infopath/2007/PartnerControls"/>
    <ds:schemaRef ds:uri="http://schemas.microsoft.com/office/2006/metadata/properties"/>
    <ds:schemaRef ds:uri="2263413f-67d7-4b20-801a-fceee06b426e"/>
    <ds:schemaRef ds:uri="http://www.w3.org/XML/1998/namespace"/>
    <ds:schemaRef ds:uri="http://purl.org/dc/dcmitype/"/>
  </ds:schemaRefs>
</ds:datastoreItem>
</file>

<file path=customXml/itemProps3.xml><?xml version="1.0" encoding="utf-8"?>
<ds:datastoreItem xmlns:ds="http://schemas.openxmlformats.org/officeDocument/2006/customXml" ds:itemID="{7B1FD867-7B81-4646-944C-020DDB06A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Look.potx</Template>
  <TotalTime>4564</TotalTime>
  <Words>7359</Words>
  <Application>Microsoft Office PowerPoint</Application>
  <PresentationFormat>On-screen Show (4:3)</PresentationFormat>
  <Paragraphs>1354</Paragraphs>
  <Slides>55</Slides>
  <Notes>55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ＭＳ Ｐゴシック</vt:lpstr>
      <vt:lpstr>ＭＳ Ｐゴシック</vt:lpstr>
      <vt:lpstr>Arial</vt:lpstr>
      <vt:lpstr>Arial Narrow</vt:lpstr>
      <vt:lpstr>Calibri</vt:lpstr>
      <vt:lpstr>Cambria</vt:lpstr>
      <vt:lpstr>Courier New</vt:lpstr>
      <vt:lpstr>Lucida Grande</vt:lpstr>
      <vt:lpstr>Symbol</vt:lpstr>
      <vt:lpstr>Times New Roman</vt:lpstr>
      <vt:lpstr>Wingdings</vt:lpstr>
      <vt:lpstr>WP MathA</vt:lpstr>
      <vt:lpstr>eere_Wx_MobileHomes_template_blue</vt:lpstr>
      <vt:lpstr>2024 Theme GJA</vt:lpstr>
      <vt:lpstr>Base Load Measures</vt:lpstr>
      <vt:lpstr>Learning Objectives</vt:lpstr>
      <vt:lpstr>Base Load Defined</vt:lpstr>
      <vt:lpstr>Why Target Electric Base Loads? </vt:lpstr>
      <vt:lpstr>Why Target Electric Base Loads?</vt:lpstr>
      <vt:lpstr>Consumption Analysis</vt:lpstr>
      <vt:lpstr>Simple Bill Analysis Method</vt:lpstr>
      <vt:lpstr>Site Survey Analysis</vt:lpstr>
      <vt:lpstr>Post-Survey Analysis</vt:lpstr>
      <vt:lpstr>Bill Analysis: Example #1</vt:lpstr>
      <vt:lpstr>Bill Analysis: Example #1</vt:lpstr>
      <vt:lpstr>Bill Analysis: Example #1</vt:lpstr>
      <vt:lpstr>Bill Analysis: Example #1</vt:lpstr>
      <vt:lpstr>Bill Analysis: Example #2</vt:lpstr>
      <vt:lpstr>Bill Analysis: Example #2</vt:lpstr>
      <vt:lpstr>Bill Analysis: Example #2</vt:lpstr>
      <vt:lpstr>Bill Analysis: Example #3</vt:lpstr>
      <vt:lpstr>Bill Analysis: Example #3</vt:lpstr>
      <vt:lpstr>Bill Analysis: Example #3</vt:lpstr>
      <vt:lpstr>Bill Analysis: Example #3</vt:lpstr>
      <vt:lpstr>What is High Usage?</vt:lpstr>
      <vt:lpstr>Appliance Energy Use (Annual)</vt:lpstr>
      <vt:lpstr>(Very) General Rule of Thumb</vt:lpstr>
      <vt:lpstr>Occupant Impacts</vt:lpstr>
      <vt:lpstr>Lighting</vt:lpstr>
      <vt:lpstr>Lumen Table</vt:lpstr>
      <vt:lpstr>Lighting Savings Table</vt:lpstr>
      <vt:lpstr>Lighting &amp; CFL Considerations</vt:lpstr>
      <vt:lpstr>Refrigerator Replacement</vt:lpstr>
      <vt:lpstr>Refrigerator Replacement</vt:lpstr>
      <vt:lpstr>Michael Blasnik’s Refrigerator Study</vt:lpstr>
      <vt:lpstr>Metering</vt:lpstr>
      <vt:lpstr>Metering Duration ≥ 2 Hours</vt:lpstr>
      <vt:lpstr>Defrost Cycles</vt:lpstr>
      <vt:lpstr>Defrost Timers</vt:lpstr>
      <vt:lpstr>Defrost Timer Locations</vt:lpstr>
      <vt:lpstr>Advancing Defrost Timers</vt:lpstr>
      <vt:lpstr>Adjust for Temperature Variation</vt:lpstr>
      <vt:lpstr>Refrigerator Calculation</vt:lpstr>
      <vt:lpstr>Can’t Always Meter</vt:lpstr>
      <vt:lpstr>Adjust for Age</vt:lpstr>
      <vt:lpstr>Control Settings Matter</vt:lpstr>
      <vt:lpstr>Other Refrigerators Issues</vt:lpstr>
      <vt:lpstr>Clean Refrigerator Coil</vt:lpstr>
      <vt:lpstr>Water Heating</vt:lpstr>
      <vt:lpstr>Assess Condition</vt:lpstr>
      <vt:lpstr>Adjust Set Temperature</vt:lpstr>
      <vt:lpstr>Reduce Setting from  140°F to 120°F</vt:lpstr>
      <vt:lpstr>Insulate</vt:lpstr>
      <vt:lpstr>Replacement</vt:lpstr>
      <vt:lpstr>Hot Water Use</vt:lpstr>
      <vt:lpstr>Repair Leaky Hot Water Tap</vt:lpstr>
      <vt:lpstr>Low-Flow Fixtures</vt:lpstr>
      <vt:lpstr>Other Base Load Intervention</vt:lpstr>
      <vt:lpstr>Summary</vt:lpstr>
    </vt:vector>
  </TitlesOfParts>
  <Company>SMS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dc:title>
  <dc:creator>Kelly Cutchin;scandito</dc:creator>
  <cp:lastModifiedBy>Matthew Martineau</cp:lastModifiedBy>
  <cp:revision>125</cp:revision>
  <dcterms:created xsi:type="dcterms:W3CDTF">2010-09-16T21:53:09Z</dcterms:created>
  <dcterms:modified xsi:type="dcterms:W3CDTF">2026-01-27T16:58:46Z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