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8" r:id="rId4"/>
    <p:sldMasterId id="2147483994" r:id="rId5"/>
  </p:sldMasterIdLst>
  <p:notesMasterIdLst>
    <p:notesMasterId r:id="rId43"/>
  </p:notesMasterIdLst>
  <p:handoutMasterIdLst>
    <p:handoutMasterId r:id="rId44"/>
  </p:handoutMasterIdLst>
  <p:sldIdLst>
    <p:sldId id="320" r:id="rId6"/>
    <p:sldId id="308" r:id="rId7"/>
    <p:sldId id="278" r:id="rId8"/>
    <p:sldId id="303" r:id="rId9"/>
    <p:sldId id="313" r:id="rId10"/>
    <p:sldId id="279" r:id="rId11"/>
    <p:sldId id="334" r:id="rId12"/>
    <p:sldId id="322" r:id="rId13"/>
    <p:sldId id="297" r:id="rId14"/>
    <p:sldId id="296" r:id="rId15"/>
    <p:sldId id="335" r:id="rId16"/>
    <p:sldId id="325" r:id="rId17"/>
    <p:sldId id="274" r:id="rId18"/>
    <p:sldId id="293" r:id="rId19"/>
    <p:sldId id="326" r:id="rId20"/>
    <p:sldId id="277" r:id="rId21"/>
    <p:sldId id="300" r:id="rId22"/>
    <p:sldId id="321" r:id="rId23"/>
    <p:sldId id="330" r:id="rId24"/>
    <p:sldId id="331" r:id="rId25"/>
    <p:sldId id="332" r:id="rId26"/>
    <p:sldId id="307" r:id="rId27"/>
    <p:sldId id="324" r:id="rId28"/>
    <p:sldId id="304" r:id="rId29"/>
    <p:sldId id="345" r:id="rId30"/>
    <p:sldId id="346" r:id="rId31"/>
    <p:sldId id="305" r:id="rId32"/>
    <p:sldId id="344" r:id="rId33"/>
    <p:sldId id="339" r:id="rId34"/>
    <p:sldId id="340" r:id="rId35"/>
    <p:sldId id="341" r:id="rId36"/>
    <p:sldId id="342" r:id="rId37"/>
    <p:sldId id="306" r:id="rId38"/>
    <p:sldId id="336" r:id="rId39"/>
    <p:sldId id="323" r:id="rId40"/>
    <p:sldId id="328" r:id="rId41"/>
    <p:sldId id="329" r:id="rId42"/>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FDA64"/>
    <a:srgbClr val="000000"/>
    <a:srgbClr val="0A006A"/>
    <a:srgbClr val="333333"/>
    <a:srgbClr val="000066"/>
    <a:srgbClr val="79CA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8144" autoAdjust="0"/>
  </p:normalViewPr>
  <p:slideViewPr>
    <p:cSldViewPr>
      <p:cViewPr varScale="1">
        <p:scale>
          <a:sx n="88" d="100"/>
          <a:sy n="88" d="100"/>
        </p:scale>
        <p:origin x="1554" y="96"/>
      </p:cViewPr>
      <p:guideLst>
        <p:guide orient="horz" pos="2160"/>
        <p:guide pos="2880"/>
      </p:guideLst>
    </p:cSldViewPr>
  </p:slideViewPr>
  <p:outlineViewPr>
    <p:cViewPr>
      <p:scale>
        <a:sx n="33" d="100"/>
        <a:sy n="33" d="100"/>
      </p:scale>
      <p:origin x="0" y="606"/>
    </p:cViewPr>
  </p:outlineViewPr>
  <p:notesTextViewPr>
    <p:cViewPr>
      <p:scale>
        <a:sx n="100" d="100"/>
        <a:sy n="100" d="100"/>
      </p:scale>
      <p:origin x="0" y="0"/>
    </p:cViewPr>
  </p:notesTextViewPr>
  <p:sorterViewPr>
    <p:cViewPr>
      <p:scale>
        <a:sx n="70" d="100"/>
        <a:sy n="70" d="100"/>
      </p:scale>
      <p:origin x="0" y="0"/>
    </p:cViewPr>
  </p:sorterViewPr>
  <p:notesViewPr>
    <p:cSldViewPr>
      <p:cViewPr>
        <p:scale>
          <a:sx n="100" d="100"/>
          <a:sy n="100" d="100"/>
        </p:scale>
        <p:origin x="-1404" y="63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Martineau" userId="073ce0ee-5d7d-468d-8982-2f6aa7a904ba" providerId="ADAL" clId="{F8CA2692-2E61-46FE-B87A-0CC0F038941C}"/>
    <pc:docChg chg="undo custSel modSld">
      <pc:chgData name="Matthew Martineau" userId="073ce0ee-5d7d-468d-8982-2f6aa7a904ba" providerId="ADAL" clId="{F8CA2692-2E61-46FE-B87A-0CC0F038941C}" dt="2025-11-17T18:36:45.027" v="299"/>
      <pc:docMkLst>
        <pc:docMk/>
      </pc:docMkLst>
      <pc:sldChg chg="addSp delSp modSp">
        <pc:chgData name="Matthew Martineau" userId="073ce0ee-5d7d-468d-8982-2f6aa7a904ba" providerId="ADAL" clId="{F8CA2692-2E61-46FE-B87A-0CC0F038941C}" dt="2025-11-17T16:07:33.743" v="99" actId="1076"/>
        <pc:sldMkLst>
          <pc:docMk/>
          <pc:sldMk cId="0" sldId="274"/>
        </pc:sldMkLst>
        <pc:spChg chg="mod">
          <ac:chgData name="Matthew Martineau" userId="073ce0ee-5d7d-468d-8982-2f6aa7a904ba" providerId="ADAL" clId="{F8CA2692-2E61-46FE-B87A-0CC0F038941C}" dt="2025-11-17T16:06:42.528" v="87" actId="1076"/>
          <ac:spMkLst>
            <pc:docMk/>
            <pc:sldMk cId="0" sldId="274"/>
            <ac:spMk id="7" creationId="{52B32FB0-9237-4005-95C0-FF584C15801F}"/>
          </ac:spMkLst>
        </pc:spChg>
        <pc:spChg chg="add">
          <ac:chgData name="Matthew Martineau" userId="073ce0ee-5d7d-468d-8982-2f6aa7a904ba" providerId="ADAL" clId="{F8CA2692-2E61-46FE-B87A-0CC0F038941C}" dt="2025-11-17T16:07:22.841" v="96"/>
          <ac:spMkLst>
            <pc:docMk/>
            <pc:sldMk cId="0" sldId="274"/>
            <ac:spMk id="8" creationId="{F9C9AB56-8FCD-4F90-9425-AD64E4D68307}"/>
          </ac:spMkLst>
        </pc:spChg>
        <pc:spChg chg="del">
          <ac:chgData name="Matthew Martineau" userId="073ce0ee-5d7d-468d-8982-2f6aa7a904ba" providerId="ADAL" clId="{F8CA2692-2E61-46FE-B87A-0CC0F038941C}" dt="2025-11-17T16:06:32.170" v="85" actId="478"/>
          <ac:spMkLst>
            <pc:docMk/>
            <pc:sldMk cId="0" sldId="274"/>
            <ac:spMk id="9" creationId="{ED28BDFC-C8C0-4261-A644-0035CB85A05C}"/>
          </ac:spMkLst>
        </pc:spChg>
        <pc:spChg chg="add">
          <ac:chgData name="Matthew Martineau" userId="073ce0ee-5d7d-468d-8982-2f6aa7a904ba" providerId="ADAL" clId="{F8CA2692-2E61-46FE-B87A-0CC0F038941C}" dt="2025-11-17T16:07:22.841" v="96"/>
          <ac:spMkLst>
            <pc:docMk/>
            <pc:sldMk cId="0" sldId="274"/>
            <ac:spMk id="12" creationId="{168C8010-C409-4B32-B726-77571F80F43A}"/>
          </ac:spMkLst>
        </pc:spChg>
        <pc:spChg chg="add">
          <ac:chgData name="Matthew Martineau" userId="073ce0ee-5d7d-468d-8982-2f6aa7a904ba" providerId="ADAL" clId="{F8CA2692-2E61-46FE-B87A-0CC0F038941C}" dt="2025-11-17T16:07:22.841" v="96"/>
          <ac:spMkLst>
            <pc:docMk/>
            <pc:sldMk cId="0" sldId="274"/>
            <ac:spMk id="13" creationId="{4289D48E-6763-4116-AF4C-ED870ADD05A2}"/>
          </ac:spMkLst>
        </pc:spChg>
        <pc:spChg chg="mod">
          <ac:chgData name="Matthew Martineau" userId="073ce0ee-5d7d-468d-8982-2f6aa7a904ba" providerId="ADAL" clId="{F8CA2692-2E61-46FE-B87A-0CC0F038941C}" dt="2025-11-17T16:07:33.743" v="99" actId="1076"/>
          <ac:spMkLst>
            <pc:docMk/>
            <pc:sldMk cId="0" sldId="274"/>
            <ac:spMk id="43013" creationId="{C2B8D1C9-9186-43BB-9BFE-A57547DD87CF}"/>
          </ac:spMkLst>
        </pc:spChg>
        <pc:picChg chg="add">
          <ac:chgData name="Matthew Martineau" userId="073ce0ee-5d7d-468d-8982-2f6aa7a904ba" providerId="ADAL" clId="{F8CA2692-2E61-46FE-B87A-0CC0F038941C}" dt="2025-11-17T16:07:22.841" v="96"/>
          <ac:picMkLst>
            <pc:docMk/>
            <pc:sldMk cId="0" sldId="274"/>
            <ac:picMk id="10" creationId="{1DFBE710-3DE7-43C6-800F-39ED936D3824}"/>
          </ac:picMkLst>
        </pc:picChg>
        <pc:picChg chg="add">
          <ac:chgData name="Matthew Martineau" userId="073ce0ee-5d7d-468d-8982-2f6aa7a904ba" providerId="ADAL" clId="{F8CA2692-2E61-46FE-B87A-0CC0F038941C}" dt="2025-11-17T16:07:22.841" v="96"/>
          <ac:picMkLst>
            <pc:docMk/>
            <pc:sldMk cId="0" sldId="274"/>
            <ac:picMk id="11" creationId="{BADE6385-3236-43F7-B63D-FBA76EE8E624}"/>
          </ac:picMkLst>
        </pc:picChg>
        <pc:picChg chg="add">
          <ac:chgData name="Matthew Martineau" userId="073ce0ee-5d7d-468d-8982-2f6aa7a904ba" providerId="ADAL" clId="{F8CA2692-2E61-46FE-B87A-0CC0F038941C}" dt="2025-11-17T16:07:22.841" v="96"/>
          <ac:picMkLst>
            <pc:docMk/>
            <pc:sldMk cId="0" sldId="274"/>
            <ac:picMk id="14" creationId="{AA668F69-24A8-4F95-948A-CB00D47D3383}"/>
          </ac:picMkLst>
        </pc:picChg>
        <pc:picChg chg="add">
          <ac:chgData name="Matthew Martineau" userId="073ce0ee-5d7d-468d-8982-2f6aa7a904ba" providerId="ADAL" clId="{F8CA2692-2E61-46FE-B87A-0CC0F038941C}" dt="2025-11-17T16:07:22.841" v="96"/>
          <ac:picMkLst>
            <pc:docMk/>
            <pc:sldMk cId="0" sldId="274"/>
            <ac:picMk id="15" creationId="{94D4C34C-79BF-47D9-89F3-696AB81A37A9}"/>
          </ac:picMkLst>
        </pc:picChg>
        <pc:picChg chg="add">
          <ac:chgData name="Matthew Martineau" userId="073ce0ee-5d7d-468d-8982-2f6aa7a904ba" providerId="ADAL" clId="{F8CA2692-2E61-46FE-B87A-0CC0F038941C}" dt="2025-11-17T16:07:22.841" v="96"/>
          <ac:picMkLst>
            <pc:docMk/>
            <pc:sldMk cId="0" sldId="274"/>
            <ac:picMk id="16" creationId="{17F405EC-04BA-4BD8-A9C9-73F1375204BB}"/>
          </ac:picMkLst>
        </pc:picChg>
        <pc:picChg chg="mod">
          <ac:chgData name="Matthew Martineau" userId="073ce0ee-5d7d-468d-8982-2f6aa7a904ba" providerId="ADAL" clId="{F8CA2692-2E61-46FE-B87A-0CC0F038941C}" dt="2025-11-17T16:07:30.360" v="98" actId="14100"/>
          <ac:picMkLst>
            <pc:docMk/>
            <pc:sldMk cId="0" sldId="274"/>
            <ac:picMk id="43011" creationId="{6BDF5E3A-1FD5-4F72-A67D-C214EA7C584A}"/>
          </ac:picMkLst>
        </pc:picChg>
        <pc:picChg chg="mod">
          <ac:chgData name="Matthew Martineau" userId="073ce0ee-5d7d-468d-8982-2f6aa7a904ba" providerId="ADAL" clId="{F8CA2692-2E61-46FE-B87A-0CC0F038941C}" dt="2025-11-17T16:07:27.429" v="97" actId="14100"/>
          <ac:picMkLst>
            <pc:docMk/>
            <pc:sldMk cId="0" sldId="274"/>
            <ac:picMk id="43012" creationId="{03D8AD5D-391B-4640-9F37-A2409CD0E618}"/>
          </ac:picMkLst>
        </pc:picChg>
      </pc:sldChg>
      <pc:sldChg chg="addSp delSp modSp">
        <pc:chgData name="Matthew Martineau" userId="073ce0ee-5d7d-468d-8982-2f6aa7a904ba" providerId="ADAL" clId="{F8CA2692-2E61-46FE-B87A-0CC0F038941C}" dt="2025-11-17T17:00:16.258" v="134" actId="1076"/>
        <pc:sldMkLst>
          <pc:docMk/>
          <pc:sldMk cId="0" sldId="277"/>
        </pc:sldMkLst>
        <pc:spChg chg="del">
          <ac:chgData name="Matthew Martineau" userId="073ce0ee-5d7d-468d-8982-2f6aa7a904ba" providerId="ADAL" clId="{F8CA2692-2E61-46FE-B87A-0CC0F038941C}" dt="2025-11-17T16:59:55.382" v="129" actId="478"/>
          <ac:spMkLst>
            <pc:docMk/>
            <pc:sldMk cId="0" sldId="277"/>
            <ac:spMk id="8" creationId="{732CEEE6-43AF-4249-A756-7FC73B028FFC}"/>
          </ac:spMkLst>
        </pc:spChg>
        <pc:spChg chg="add">
          <ac:chgData name="Matthew Martineau" userId="073ce0ee-5d7d-468d-8982-2f6aa7a904ba" providerId="ADAL" clId="{F8CA2692-2E61-46FE-B87A-0CC0F038941C}" dt="2025-11-17T17:00:03.708" v="132"/>
          <ac:spMkLst>
            <pc:docMk/>
            <pc:sldMk cId="0" sldId="277"/>
            <ac:spMk id="9" creationId="{447909BD-9E41-450E-ABE3-6328E4A88B53}"/>
          </ac:spMkLst>
        </pc:spChg>
        <pc:spChg chg="mod">
          <ac:chgData name="Matthew Martineau" userId="073ce0ee-5d7d-468d-8982-2f6aa7a904ba" providerId="ADAL" clId="{F8CA2692-2E61-46FE-B87A-0CC0F038941C}" dt="2025-11-17T17:00:02.106" v="131" actId="1076"/>
          <ac:spMkLst>
            <pc:docMk/>
            <pc:sldMk cId="0" sldId="277"/>
            <ac:spMk id="11" creationId="{37C1718E-E271-423C-AF8C-AEF4BE56E07F}"/>
          </ac:spMkLst>
        </pc:spChg>
        <pc:spChg chg="add">
          <ac:chgData name="Matthew Martineau" userId="073ce0ee-5d7d-468d-8982-2f6aa7a904ba" providerId="ADAL" clId="{F8CA2692-2E61-46FE-B87A-0CC0F038941C}" dt="2025-11-17T17:00:03.708" v="132"/>
          <ac:spMkLst>
            <pc:docMk/>
            <pc:sldMk cId="0" sldId="277"/>
            <ac:spMk id="13" creationId="{F7235F07-8FF0-4591-B0C6-E7BD2A8AC330}"/>
          </ac:spMkLst>
        </pc:spChg>
        <pc:spChg chg="add">
          <ac:chgData name="Matthew Martineau" userId="073ce0ee-5d7d-468d-8982-2f6aa7a904ba" providerId="ADAL" clId="{F8CA2692-2E61-46FE-B87A-0CC0F038941C}" dt="2025-11-17T17:00:03.708" v="132"/>
          <ac:spMkLst>
            <pc:docMk/>
            <pc:sldMk cId="0" sldId="277"/>
            <ac:spMk id="14" creationId="{4FBC343E-95F9-420A-8679-C3C2FD2D808F}"/>
          </ac:spMkLst>
        </pc:spChg>
        <pc:spChg chg="mod">
          <ac:chgData name="Matthew Martineau" userId="073ce0ee-5d7d-468d-8982-2f6aa7a904ba" providerId="ADAL" clId="{F8CA2692-2E61-46FE-B87A-0CC0F038941C}" dt="2025-11-17T17:00:11.597" v="133" actId="1076"/>
          <ac:spMkLst>
            <pc:docMk/>
            <pc:sldMk cId="0" sldId="277"/>
            <ac:spMk id="22533" creationId="{A97A0DE0-680F-4861-A714-FD67F90E8105}"/>
          </ac:spMkLst>
        </pc:spChg>
        <pc:spChg chg="mod">
          <ac:chgData name="Matthew Martineau" userId="073ce0ee-5d7d-468d-8982-2f6aa7a904ba" providerId="ADAL" clId="{F8CA2692-2E61-46FE-B87A-0CC0F038941C}" dt="2025-11-17T17:00:11.597" v="133" actId="1076"/>
          <ac:spMkLst>
            <pc:docMk/>
            <pc:sldMk cId="0" sldId="277"/>
            <ac:spMk id="22534" creationId="{87CFDEA0-88E6-475F-895E-9C7E36F78EFC}"/>
          </ac:spMkLst>
        </pc:spChg>
        <pc:spChg chg="mod">
          <ac:chgData name="Matthew Martineau" userId="073ce0ee-5d7d-468d-8982-2f6aa7a904ba" providerId="ADAL" clId="{F8CA2692-2E61-46FE-B87A-0CC0F038941C}" dt="2025-11-17T17:00:16.258" v="134" actId="1076"/>
          <ac:spMkLst>
            <pc:docMk/>
            <pc:sldMk cId="0" sldId="277"/>
            <ac:spMk id="49160" creationId="{3C171428-B0A9-4865-B78B-FA9FAB03E913}"/>
          </ac:spMkLst>
        </pc:spChg>
        <pc:picChg chg="add">
          <ac:chgData name="Matthew Martineau" userId="073ce0ee-5d7d-468d-8982-2f6aa7a904ba" providerId="ADAL" clId="{F8CA2692-2E61-46FE-B87A-0CC0F038941C}" dt="2025-11-17T17:00:03.708" v="132"/>
          <ac:picMkLst>
            <pc:docMk/>
            <pc:sldMk cId="0" sldId="277"/>
            <ac:picMk id="10" creationId="{70B6A36B-B49A-4205-85D6-9A988667FD06}"/>
          </ac:picMkLst>
        </pc:picChg>
        <pc:picChg chg="add">
          <ac:chgData name="Matthew Martineau" userId="073ce0ee-5d7d-468d-8982-2f6aa7a904ba" providerId="ADAL" clId="{F8CA2692-2E61-46FE-B87A-0CC0F038941C}" dt="2025-11-17T17:00:03.708" v="132"/>
          <ac:picMkLst>
            <pc:docMk/>
            <pc:sldMk cId="0" sldId="277"/>
            <ac:picMk id="12" creationId="{C461ED8F-B40E-4CA3-8FC2-DDF85BB2DF6D}"/>
          </ac:picMkLst>
        </pc:picChg>
        <pc:picChg chg="add">
          <ac:chgData name="Matthew Martineau" userId="073ce0ee-5d7d-468d-8982-2f6aa7a904ba" providerId="ADAL" clId="{F8CA2692-2E61-46FE-B87A-0CC0F038941C}" dt="2025-11-17T17:00:03.708" v="132"/>
          <ac:picMkLst>
            <pc:docMk/>
            <pc:sldMk cId="0" sldId="277"/>
            <ac:picMk id="15" creationId="{B0CB3BA3-98B7-4873-90A9-5A73261E5D2D}"/>
          </ac:picMkLst>
        </pc:picChg>
        <pc:picChg chg="add">
          <ac:chgData name="Matthew Martineau" userId="073ce0ee-5d7d-468d-8982-2f6aa7a904ba" providerId="ADAL" clId="{F8CA2692-2E61-46FE-B87A-0CC0F038941C}" dt="2025-11-17T17:00:03.708" v="132"/>
          <ac:picMkLst>
            <pc:docMk/>
            <pc:sldMk cId="0" sldId="277"/>
            <ac:picMk id="16" creationId="{03EFCA84-536E-45BF-94E3-459071EB17C6}"/>
          </ac:picMkLst>
        </pc:picChg>
        <pc:picChg chg="add">
          <ac:chgData name="Matthew Martineau" userId="073ce0ee-5d7d-468d-8982-2f6aa7a904ba" providerId="ADAL" clId="{F8CA2692-2E61-46FE-B87A-0CC0F038941C}" dt="2025-11-17T17:00:03.708" v="132"/>
          <ac:picMkLst>
            <pc:docMk/>
            <pc:sldMk cId="0" sldId="277"/>
            <ac:picMk id="17" creationId="{8E93EDE0-D1DC-437D-A1A2-44717F7099DE}"/>
          </ac:picMkLst>
        </pc:picChg>
        <pc:picChg chg="mod">
          <ac:chgData name="Matthew Martineau" userId="073ce0ee-5d7d-468d-8982-2f6aa7a904ba" providerId="ADAL" clId="{F8CA2692-2E61-46FE-B87A-0CC0F038941C}" dt="2025-11-17T17:00:11.597" v="133" actId="1076"/>
          <ac:picMkLst>
            <pc:docMk/>
            <pc:sldMk cId="0" sldId="277"/>
            <ac:picMk id="49158" creationId="{18D30D21-D255-493E-8BD5-5407952A64D8}"/>
          </ac:picMkLst>
        </pc:picChg>
        <pc:picChg chg="mod">
          <ac:chgData name="Matthew Martineau" userId="073ce0ee-5d7d-468d-8982-2f6aa7a904ba" providerId="ADAL" clId="{F8CA2692-2E61-46FE-B87A-0CC0F038941C}" dt="2025-11-17T17:00:11.597" v="133" actId="1076"/>
          <ac:picMkLst>
            <pc:docMk/>
            <pc:sldMk cId="0" sldId="277"/>
            <ac:picMk id="116745" creationId="{51480546-3A03-43CE-8807-6A2576364F65}"/>
          </ac:picMkLst>
        </pc:picChg>
      </pc:sldChg>
      <pc:sldChg chg="addSp delSp modSp">
        <pc:chgData name="Matthew Martineau" userId="073ce0ee-5d7d-468d-8982-2f6aa7a904ba" providerId="ADAL" clId="{F8CA2692-2E61-46FE-B87A-0CC0F038941C}" dt="2025-11-17T15:31:03.565" v="14"/>
        <pc:sldMkLst>
          <pc:docMk/>
          <pc:sldMk cId="0" sldId="279"/>
        </pc:sldMkLst>
        <pc:spChg chg="mod">
          <ac:chgData name="Matthew Martineau" userId="073ce0ee-5d7d-468d-8982-2f6aa7a904ba" providerId="ADAL" clId="{F8CA2692-2E61-46FE-B87A-0CC0F038941C}" dt="2025-11-17T15:30:56.767" v="12" actId="1076"/>
          <ac:spMkLst>
            <pc:docMk/>
            <pc:sldMk cId="0" sldId="279"/>
            <ac:spMk id="2" creationId="{9EA30EB9-C2FC-4175-84FF-1D60FFE75A06}"/>
          </ac:spMkLst>
        </pc:spChg>
        <pc:spChg chg="del">
          <ac:chgData name="Matthew Martineau" userId="073ce0ee-5d7d-468d-8982-2f6aa7a904ba" providerId="ADAL" clId="{F8CA2692-2E61-46FE-B87A-0CC0F038941C}" dt="2025-11-17T15:30:49.277" v="10" actId="478"/>
          <ac:spMkLst>
            <pc:docMk/>
            <pc:sldMk cId="0" sldId="279"/>
            <ac:spMk id="11" creationId="{7E43CCCD-98B3-460F-97A7-FFE665D3F9F3}"/>
          </ac:spMkLst>
        </pc:spChg>
        <pc:spChg chg="mod">
          <ac:chgData name="Matthew Martineau" userId="073ce0ee-5d7d-468d-8982-2f6aa7a904ba" providerId="ADAL" clId="{F8CA2692-2E61-46FE-B87A-0CC0F038941C}" dt="2025-11-17T15:30:24.988" v="4" actId="1076"/>
          <ac:spMkLst>
            <pc:docMk/>
            <pc:sldMk cId="0" sldId="279"/>
            <ac:spMk id="12" creationId="{6507EE1D-1E8B-4BE5-B600-DFCCC98D001A}"/>
          </ac:spMkLst>
        </pc:spChg>
        <pc:spChg chg="mod">
          <ac:chgData name="Matthew Martineau" userId="073ce0ee-5d7d-468d-8982-2f6aa7a904ba" providerId="ADAL" clId="{F8CA2692-2E61-46FE-B87A-0CC0F038941C}" dt="2025-11-17T15:30:46.672" v="9" actId="1076"/>
          <ac:spMkLst>
            <pc:docMk/>
            <pc:sldMk cId="0" sldId="279"/>
            <ac:spMk id="13" creationId="{331C8B4B-8934-4A65-8074-C1609AB6563F}"/>
          </ac:spMkLst>
        </pc:spChg>
        <pc:spChg chg="add">
          <ac:chgData name="Matthew Martineau" userId="073ce0ee-5d7d-468d-8982-2f6aa7a904ba" providerId="ADAL" clId="{F8CA2692-2E61-46FE-B87A-0CC0F038941C}" dt="2025-11-17T15:31:03.565" v="14"/>
          <ac:spMkLst>
            <pc:docMk/>
            <pc:sldMk cId="0" sldId="279"/>
            <ac:spMk id="14" creationId="{28B00753-E71A-4083-BDFE-99ACD50408BE}"/>
          </ac:spMkLst>
        </pc:spChg>
        <pc:spChg chg="mod">
          <ac:chgData name="Matthew Martineau" userId="073ce0ee-5d7d-468d-8982-2f6aa7a904ba" providerId="ADAL" clId="{F8CA2692-2E61-46FE-B87A-0CC0F038941C}" dt="2025-11-17T15:30:41.867" v="8" actId="1076"/>
          <ac:spMkLst>
            <pc:docMk/>
            <pc:sldMk cId="0" sldId="279"/>
            <ac:spMk id="15" creationId="{A2D93C3E-F98F-4A6B-8184-C812BFF0C8BB}"/>
          </ac:spMkLst>
        </pc:spChg>
        <pc:spChg chg="add">
          <ac:chgData name="Matthew Martineau" userId="073ce0ee-5d7d-468d-8982-2f6aa7a904ba" providerId="ADAL" clId="{F8CA2692-2E61-46FE-B87A-0CC0F038941C}" dt="2025-11-17T15:31:03.565" v="14"/>
          <ac:spMkLst>
            <pc:docMk/>
            <pc:sldMk cId="0" sldId="279"/>
            <ac:spMk id="18" creationId="{B41A8BAF-7F55-43AB-859E-AF78C3D7A238}"/>
          </ac:spMkLst>
        </pc:spChg>
        <pc:spChg chg="add">
          <ac:chgData name="Matthew Martineau" userId="073ce0ee-5d7d-468d-8982-2f6aa7a904ba" providerId="ADAL" clId="{F8CA2692-2E61-46FE-B87A-0CC0F038941C}" dt="2025-11-17T15:31:03.565" v="14"/>
          <ac:spMkLst>
            <pc:docMk/>
            <pc:sldMk cId="0" sldId="279"/>
            <ac:spMk id="19" creationId="{950AACCA-EEFD-43BB-9CC2-0B31705FDB09}"/>
          </ac:spMkLst>
        </pc:spChg>
        <pc:spChg chg="mod">
          <ac:chgData name="Matthew Martineau" userId="073ce0ee-5d7d-468d-8982-2f6aa7a904ba" providerId="ADAL" clId="{F8CA2692-2E61-46FE-B87A-0CC0F038941C}" dt="2025-11-17T15:31:02.229" v="13" actId="1076"/>
          <ac:spMkLst>
            <pc:docMk/>
            <pc:sldMk cId="0" sldId="279"/>
            <ac:spMk id="28681" creationId="{804277CB-1330-4F42-BB15-5C76F7854033}"/>
          </ac:spMkLst>
        </pc:spChg>
        <pc:picChg chg="add">
          <ac:chgData name="Matthew Martineau" userId="073ce0ee-5d7d-468d-8982-2f6aa7a904ba" providerId="ADAL" clId="{F8CA2692-2E61-46FE-B87A-0CC0F038941C}" dt="2025-11-17T15:31:03.565" v="14"/>
          <ac:picMkLst>
            <pc:docMk/>
            <pc:sldMk cId="0" sldId="279"/>
            <ac:picMk id="16" creationId="{17B91E12-E8A2-48B7-9FCB-D99549208871}"/>
          </ac:picMkLst>
        </pc:picChg>
        <pc:picChg chg="add">
          <ac:chgData name="Matthew Martineau" userId="073ce0ee-5d7d-468d-8982-2f6aa7a904ba" providerId="ADAL" clId="{F8CA2692-2E61-46FE-B87A-0CC0F038941C}" dt="2025-11-17T15:31:03.565" v="14"/>
          <ac:picMkLst>
            <pc:docMk/>
            <pc:sldMk cId="0" sldId="279"/>
            <ac:picMk id="17" creationId="{54020E2D-92E0-4C35-A6D4-134E614CBBB0}"/>
          </ac:picMkLst>
        </pc:picChg>
        <pc:picChg chg="add">
          <ac:chgData name="Matthew Martineau" userId="073ce0ee-5d7d-468d-8982-2f6aa7a904ba" providerId="ADAL" clId="{F8CA2692-2E61-46FE-B87A-0CC0F038941C}" dt="2025-11-17T15:31:03.565" v="14"/>
          <ac:picMkLst>
            <pc:docMk/>
            <pc:sldMk cId="0" sldId="279"/>
            <ac:picMk id="20" creationId="{2FE1B797-6346-4A65-BC8A-43ADFEC2BCA8}"/>
          </ac:picMkLst>
        </pc:picChg>
        <pc:picChg chg="add">
          <ac:chgData name="Matthew Martineau" userId="073ce0ee-5d7d-468d-8982-2f6aa7a904ba" providerId="ADAL" clId="{F8CA2692-2E61-46FE-B87A-0CC0F038941C}" dt="2025-11-17T15:31:03.565" v="14"/>
          <ac:picMkLst>
            <pc:docMk/>
            <pc:sldMk cId="0" sldId="279"/>
            <ac:picMk id="21" creationId="{C3C15832-8A46-487E-B053-2E25895B5F66}"/>
          </ac:picMkLst>
        </pc:picChg>
        <pc:picChg chg="add">
          <ac:chgData name="Matthew Martineau" userId="073ce0ee-5d7d-468d-8982-2f6aa7a904ba" providerId="ADAL" clId="{F8CA2692-2E61-46FE-B87A-0CC0F038941C}" dt="2025-11-17T15:31:03.565" v="14"/>
          <ac:picMkLst>
            <pc:docMk/>
            <pc:sldMk cId="0" sldId="279"/>
            <ac:picMk id="22" creationId="{980A87AE-5304-4F21-8DFF-080B95E1F125}"/>
          </ac:picMkLst>
        </pc:picChg>
        <pc:picChg chg="mod">
          <ac:chgData name="Matthew Martineau" userId="073ce0ee-5d7d-468d-8982-2f6aa7a904ba" providerId="ADAL" clId="{F8CA2692-2E61-46FE-B87A-0CC0F038941C}" dt="2025-11-17T15:30:33.904" v="6" actId="1076"/>
          <ac:picMkLst>
            <pc:docMk/>
            <pc:sldMk cId="0" sldId="279"/>
            <ac:picMk id="16387" creationId="{94B32B20-1DF9-4483-8A07-886818B42849}"/>
          </ac:picMkLst>
        </pc:picChg>
        <pc:picChg chg="mod">
          <ac:chgData name="Matthew Martineau" userId="073ce0ee-5d7d-468d-8982-2f6aa7a904ba" providerId="ADAL" clId="{F8CA2692-2E61-46FE-B87A-0CC0F038941C}" dt="2025-11-17T15:30:14.370" v="2" actId="1076"/>
          <ac:picMkLst>
            <pc:docMk/>
            <pc:sldMk cId="0" sldId="279"/>
            <ac:picMk id="16389" creationId="{6A6FA479-E73F-4C58-90AA-47F7E00C049C}"/>
          </ac:picMkLst>
        </pc:picChg>
        <pc:picChg chg="mod">
          <ac:chgData name="Matthew Martineau" userId="073ce0ee-5d7d-468d-8982-2f6aa7a904ba" providerId="ADAL" clId="{F8CA2692-2E61-46FE-B87A-0CC0F038941C}" dt="2025-11-17T15:30:36.119" v="7" actId="1076"/>
          <ac:picMkLst>
            <pc:docMk/>
            <pc:sldMk cId="0" sldId="279"/>
            <ac:picMk id="28677" creationId="{A8F952B1-8D8F-492A-BE11-BA20C6206360}"/>
          </ac:picMkLst>
        </pc:picChg>
      </pc:sldChg>
      <pc:sldChg chg="addSp delSp modSp">
        <pc:chgData name="Matthew Martineau" userId="073ce0ee-5d7d-468d-8982-2f6aa7a904ba" providerId="ADAL" clId="{F8CA2692-2E61-46FE-B87A-0CC0F038941C}" dt="2025-11-17T16:58:16.461" v="110"/>
        <pc:sldMkLst>
          <pc:docMk/>
          <pc:sldMk cId="0" sldId="293"/>
        </pc:sldMkLst>
        <pc:spChg chg="mod">
          <ac:chgData name="Matthew Martineau" userId="073ce0ee-5d7d-468d-8982-2f6aa7a904ba" providerId="ADAL" clId="{F8CA2692-2E61-46FE-B87A-0CC0F038941C}" dt="2025-11-17T16:48:00.955" v="109" actId="1076"/>
          <ac:spMkLst>
            <pc:docMk/>
            <pc:sldMk cId="0" sldId="293"/>
            <ac:spMk id="2" creationId="{6AFDD3E8-1F49-4FCA-BF38-7DB1424EAD4B}"/>
          </ac:spMkLst>
        </pc:spChg>
        <pc:spChg chg="mod">
          <ac:chgData name="Matthew Martineau" userId="073ce0ee-5d7d-468d-8982-2f6aa7a904ba" providerId="ADAL" clId="{F8CA2692-2E61-46FE-B87A-0CC0F038941C}" dt="2025-11-17T16:46:30.237" v="104" actId="1076"/>
          <ac:spMkLst>
            <pc:docMk/>
            <pc:sldMk cId="0" sldId="293"/>
            <ac:spMk id="9" creationId="{82B913F5-8BDF-4318-A4DB-E2229046AC4D}"/>
          </ac:spMkLst>
        </pc:spChg>
        <pc:spChg chg="add">
          <ac:chgData name="Matthew Martineau" userId="073ce0ee-5d7d-468d-8982-2f6aa7a904ba" providerId="ADAL" clId="{F8CA2692-2E61-46FE-B87A-0CC0F038941C}" dt="2025-11-17T16:58:16.461" v="110"/>
          <ac:spMkLst>
            <pc:docMk/>
            <pc:sldMk cId="0" sldId="293"/>
            <ac:spMk id="10" creationId="{E8701583-4B00-43DC-B669-6CEBD7C44965}"/>
          </ac:spMkLst>
        </pc:spChg>
        <pc:spChg chg="del">
          <ac:chgData name="Matthew Martineau" userId="073ce0ee-5d7d-468d-8982-2f6aa7a904ba" providerId="ADAL" clId="{F8CA2692-2E61-46FE-B87A-0CC0F038941C}" dt="2025-11-17T16:46:14.231" v="101" actId="478"/>
          <ac:spMkLst>
            <pc:docMk/>
            <pc:sldMk cId="0" sldId="293"/>
            <ac:spMk id="11" creationId="{A3880042-E223-4560-9E43-8C06967368B5}"/>
          </ac:spMkLst>
        </pc:spChg>
        <pc:spChg chg="add">
          <ac:chgData name="Matthew Martineau" userId="073ce0ee-5d7d-468d-8982-2f6aa7a904ba" providerId="ADAL" clId="{F8CA2692-2E61-46FE-B87A-0CC0F038941C}" dt="2025-11-17T16:58:16.461" v="110"/>
          <ac:spMkLst>
            <pc:docMk/>
            <pc:sldMk cId="0" sldId="293"/>
            <ac:spMk id="14" creationId="{7129A145-C360-4DC9-A7D0-F62E620ABF95}"/>
          </ac:spMkLst>
        </pc:spChg>
        <pc:spChg chg="add">
          <ac:chgData name="Matthew Martineau" userId="073ce0ee-5d7d-468d-8982-2f6aa7a904ba" providerId="ADAL" clId="{F8CA2692-2E61-46FE-B87A-0CC0F038941C}" dt="2025-11-17T16:58:16.461" v="110"/>
          <ac:spMkLst>
            <pc:docMk/>
            <pc:sldMk cId="0" sldId="293"/>
            <ac:spMk id="15" creationId="{0B007A50-5FDF-4F27-BE33-E4F511404A3E}"/>
          </ac:spMkLst>
        </pc:spChg>
        <pc:spChg chg="mod">
          <ac:chgData name="Matthew Martineau" userId="073ce0ee-5d7d-468d-8982-2f6aa7a904ba" providerId="ADAL" clId="{F8CA2692-2E61-46FE-B87A-0CC0F038941C}" dt="2025-11-17T16:46:35.148" v="105" actId="1076"/>
          <ac:spMkLst>
            <pc:docMk/>
            <pc:sldMk cId="0" sldId="293"/>
            <ac:spMk id="26629" creationId="{8E0E873D-AD6D-469B-A422-CC0992B27967}"/>
          </ac:spMkLst>
        </pc:spChg>
        <pc:picChg chg="add">
          <ac:chgData name="Matthew Martineau" userId="073ce0ee-5d7d-468d-8982-2f6aa7a904ba" providerId="ADAL" clId="{F8CA2692-2E61-46FE-B87A-0CC0F038941C}" dt="2025-11-17T16:58:16.461" v="110"/>
          <ac:picMkLst>
            <pc:docMk/>
            <pc:sldMk cId="0" sldId="293"/>
            <ac:picMk id="12" creationId="{35953607-4723-487C-BE30-5C919A51FB78}"/>
          </ac:picMkLst>
        </pc:picChg>
        <pc:picChg chg="add">
          <ac:chgData name="Matthew Martineau" userId="073ce0ee-5d7d-468d-8982-2f6aa7a904ba" providerId="ADAL" clId="{F8CA2692-2E61-46FE-B87A-0CC0F038941C}" dt="2025-11-17T16:58:16.461" v="110"/>
          <ac:picMkLst>
            <pc:docMk/>
            <pc:sldMk cId="0" sldId="293"/>
            <ac:picMk id="13" creationId="{4E2430EF-B642-4333-84A3-28AC37F044EB}"/>
          </ac:picMkLst>
        </pc:picChg>
        <pc:picChg chg="add">
          <ac:chgData name="Matthew Martineau" userId="073ce0ee-5d7d-468d-8982-2f6aa7a904ba" providerId="ADAL" clId="{F8CA2692-2E61-46FE-B87A-0CC0F038941C}" dt="2025-11-17T16:58:16.461" v="110"/>
          <ac:picMkLst>
            <pc:docMk/>
            <pc:sldMk cId="0" sldId="293"/>
            <ac:picMk id="16" creationId="{77F232CB-B648-4252-B121-D946D82D1EA5}"/>
          </ac:picMkLst>
        </pc:picChg>
        <pc:picChg chg="add">
          <ac:chgData name="Matthew Martineau" userId="073ce0ee-5d7d-468d-8982-2f6aa7a904ba" providerId="ADAL" clId="{F8CA2692-2E61-46FE-B87A-0CC0F038941C}" dt="2025-11-17T16:58:16.461" v="110"/>
          <ac:picMkLst>
            <pc:docMk/>
            <pc:sldMk cId="0" sldId="293"/>
            <ac:picMk id="17" creationId="{409AF0EF-DD05-40F0-85F3-D9AC26AD0F66}"/>
          </ac:picMkLst>
        </pc:picChg>
        <pc:picChg chg="add">
          <ac:chgData name="Matthew Martineau" userId="073ce0ee-5d7d-468d-8982-2f6aa7a904ba" providerId="ADAL" clId="{F8CA2692-2E61-46FE-B87A-0CC0F038941C}" dt="2025-11-17T16:58:16.461" v="110"/>
          <ac:picMkLst>
            <pc:docMk/>
            <pc:sldMk cId="0" sldId="293"/>
            <ac:picMk id="18" creationId="{B62185AE-7FFF-4873-BF16-C08BF6EF5CDE}"/>
          </ac:picMkLst>
        </pc:picChg>
        <pc:picChg chg="mod">
          <ac:chgData name="Matthew Martineau" userId="073ce0ee-5d7d-468d-8982-2f6aa7a904ba" providerId="ADAL" clId="{F8CA2692-2E61-46FE-B87A-0CC0F038941C}" dt="2025-11-17T16:46:11.224" v="100" actId="1076"/>
          <ac:picMkLst>
            <pc:docMk/>
            <pc:sldMk cId="0" sldId="293"/>
            <ac:picMk id="26627" creationId="{74BD418C-138D-406C-9576-475AA1374A10}"/>
          </ac:picMkLst>
        </pc:picChg>
        <pc:picChg chg="mod">
          <ac:chgData name="Matthew Martineau" userId="073ce0ee-5d7d-468d-8982-2f6aa7a904ba" providerId="ADAL" clId="{F8CA2692-2E61-46FE-B87A-0CC0F038941C}" dt="2025-11-17T16:46:22.891" v="103" actId="1076"/>
          <ac:picMkLst>
            <pc:docMk/>
            <pc:sldMk cId="0" sldId="293"/>
            <ac:picMk id="26628" creationId="{A4801A6F-D872-4B49-A3A0-E8ACC10E20C8}"/>
          </ac:picMkLst>
        </pc:picChg>
        <pc:picChg chg="mod">
          <ac:chgData name="Matthew Martineau" userId="073ce0ee-5d7d-468d-8982-2f6aa7a904ba" providerId="ADAL" clId="{F8CA2692-2E61-46FE-B87A-0CC0F038941C}" dt="2025-11-17T16:46:17.821" v="102" actId="1076"/>
          <ac:picMkLst>
            <pc:docMk/>
            <pc:sldMk cId="0" sldId="293"/>
            <ac:picMk id="26631" creationId="{8F468A1A-E12F-442C-A5E2-C3BBFA22FDB2}"/>
          </ac:picMkLst>
        </pc:picChg>
      </pc:sldChg>
      <pc:sldChg chg="addSp delSp modSp">
        <pc:chgData name="Matthew Martineau" userId="073ce0ee-5d7d-468d-8982-2f6aa7a904ba" providerId="ADAL" clId="{F8CA2692-2E61-46FE-B87A-0CC0F038941C}" dt="2025-11-17T15:46:53.195" v="72" actId="1076"/>
        <pc:sldMkLst>
          <pc:docMk/>
          <pc:sldMk cId="0" sldId="296"/>
        </pc:sldMkLst>
        <pc:spChg chg="mod">
          <ac:chgData name="Matthew Martineau" userId="073ce0ee-5d7d-468d-8982-2f6aa7a904ba" providerId="ADAL" clId="{F8CA2692-2E61-46FE-B87A-0CC0F038941C}" dt="2025-11-17T15:44:24.851" v="51" actId="1076"/>
          <ac:spMkLst>
            <pc:docMk/>
            <pc:sldMk cId="0" sldId="296"/>
            <ac:spMk id="2" creationId="{7CBEA3CA-4A40-4B87-89E4-99600AE69399}"/>
          </ac:spMkLst>
        </pc:spChg>
        <pc:spChg chg="add">
          <ac:chgData name="Matthew Martineau" userId="073ce0ee-5d7d-468d-8982-2f6aa7a904ba" providerId="ADAL" clId="{F8CA2692-2E61-46FE-B87A-0CC0F038941C}" dt="2025-11-17T15:45:01.673" v="60"/>
          <ac:spMkLst>
            <pc:docMk/>
            <pc:sldMk cId="0" sldId="296"/>
            <ac:spMk id="11" creationId="{1FB38409-3C53-4C8A-B43D-CF34923F2557}"/>
          </ac:spMkLst>
        </pc:spChg>
        <pc:spChg chg="del">
          <ac:chgData name="Matthew Martineau" userId="073ce0ee-5d7d-468d-8982-2f6aa7a904ba" providerId="ADAL" clId="{F8CA2692-2E61-46FE-B87A-0CC0F038941C}" dt="2025-11-17T15:44:16.640" v="49" actId="478"/>
          <ac:spMkLst>
            <pc:docMk/>
            <pc:sldMk cId="0" sldId="296"/>
            <ac:spMk id="12" creationId="{B7B459C4-ADAC-497F-AC8B-995DDE4C25FB}"/>
          </ac:spMkLst>
        </pc:spChg>
        <pc:spChg chg="add">
          <ac:chgData name="Matthew Martineau" userId="073ce0ee-5d7d-468d-8982-2f6aa7a904ba" providerId="ADAL" clId="{F8CA2692-2E61-46FE-B87A-0CC0F038941C}" dt="2025-11-17T15:45:01.673" v="60"/>
          <ac:spMkLst>
            <pc:docMk/>
            <pc:sldMk cId="0" sldId="296"/>
            <ac:spMk id="15" creationId="{BD01947E-F750-4138-B769-B1874489211D}"/>
          </ac:spMkLst>
        </pc:spChg>
        <pc:spChg chg="add">
          <ac:chgData name="Matthew Martineau" userId="073ce0ee-5d7d-468d-8982-2f6aa7a904ba" providerId="ADAL" clId="{F8CA2692-2E61-46FE-B87A-0CC0F038941C}" dt="2025-11-17T15:45:01.673" v="60"/>
          <ac:spMkLst>
            <pc:docMk/>
            <pc:sldMk cId="0" sldId="296"/>
            <ac:spMk id="16" creationId="{5E0FA64F-A62A-485E-9C33-D28274338CA5}"/>
          </ac:spMkLst>
        </pc:spChg>
        <pc:spChg chg="mod">
          <ac:chgData name="Matthew Martineau" userId="073ce0ee-5d7d-468d-8982-2f6aa7a904ba" providerId="ADAL" clId="{F8CA2692-2E61-46FE-B87A-0CC0F038941C}" dt="2025-11-17T15:46:06.205" v="64" actId="948"/>
          <ac:spMkLst>
            <pc:docMk/>
            <pc:sldMk cId="0" sldId="296"/>
            <ac:spMk id="11269" creationId="{167415F9-E681-4B05-BACD-DA66F034A902}"/>
          </ac:spMkLst>
        </pc:spChg>
        <pc:spChg chg="mod">
          <ac:chgData name="Matthew Martineau" userId="073ce0ee-5d7d-468d-8982-2f6aa7a904ba" providerId="ADAL" clId="{F8CA2692-2E61-46FE-B87A-0CC0F038941C}" dt="2025-11-17T15:46:47.802" v="71" actId="1076"/>
          <ac:spMkLst>
            <pc:docMk/>
            <pc:sldMk cId="0" sldId="296"/>
            <ac:spMk id="36870" creationId="{BC6CC388-D38F-4E88-8211-5E8BFE44AAE2}"/>
          </ac:spMkLst>
        </pc:spChg>
        <pc:spChg chg="mod">
          <ac:chgData name="Matthew Martineau" userId="073ce0ee-5d7d-468d-8982-2f6aa7a904ba" providerId="ADAL" clId="{F8CA2692-2E61-46FE-B87A-0CC0F038941C}" dt="2025-11-17T15:44:50.742" v="57" actId="1076"/>
          <ac:spMkLst>
            <pc:docMk/>
            <pc:sldMk cId="0" sldId="296"/>
            <ac:spMk id="36871" creationId="{E3367292-CDC5-4F8C-A1B2-84D632B8AC6D}"/>
          </ac:spMkLst>
        </pc:spChg>
        <pc:spChg chg="mod">
          <ac:chgData name="Matthew Martineau" userId="073ce0ee-5d7d-468d-8982-2f6aa7a904ba" providerId="ADAL" clId="{F8CA2692-2E61-46FE-B87A-0CC0F038941C}" dt="2025-11-17T15:46:53.195" v="72" actId="1076"/>
          <ac:spMkLst>
            <pc:docMk/>
            <pc:sldMk cId="0" sldId="296"/>
            <ac:spMk id="36872" creationId="{A848A9DE-E69D-44E1-B175-76166BF6D90B}"/>
          </ac:spMkLst>
        </pc:spChg>
        <pc:spChg chg="mod">
          <ac:chgData name="Matthew Martineau" userId="073ce0ee-5d7d-468d-8982-2f6aa7a904ba" providerId="ADAL" clId="{F8CA2692-2E61-46FE-B87A-0CC0F038941C}" dt="2025-11-17T15:44:46.750" v="56" actId="1076"/>
          <ac:spMkLst>
            <pc:docMk/>
            <pc:sldMk cId="0" sldId="296"/>
            <ac:spMk id="36873" creationId="{483D5064-34C8-4F9D-959E-A3E0D02263E7}"/>
          </ac:spMkLst>
        </pc:spChg>
        <pc:picChg chg="mod">
          <ac:chgData name="Matthew Martineau" userId="073ce0ee-5d7d-468d-8982-2f6aa7a904ba" providerId="ADAL" clId="{F8CA2692-2E61-46FE-B87A-0CC0F038941C}" dt="2025-11-17T15:44:29.540" v="52" actId="1076"/>
          <ac:picMkLst>
            <pc:docMk/>
            <pc:sldMk cId="0" sldId="296"/>
            <ac:picMk id="4" creationId="{D9FC285D-390D-4639-9707-D1B19B47BB37}"/>
          </ac:picMkLst>
        </pc:picChg>
        <pc:picChg chg="add">
          <ac:chgData name="Matthew Martineau" userId="073ce0ee-5d7d-468d-8982-2f6aa7a904ba" providerId="ADAL" clId="{F8CA2692-2E61-46FE-B87A-0CC0F038941C}" dt="2025-11-17T15:45:01.673" v="60"/>
          <ac:picMkLst>
            <pc:docMk/>
            <pc:sldMk cId="0" sldId="296"/>
            <ac:picMk id="13" creationId="{3670D188-2341-4570-AE9B-84E06D6D42F4}"/>
          </ac:picMkLst>
        </pc:picChg>
        <pc:picChg chg="add">
          <ac:chgData name="Matthew Martineau" userId="073ce0ee-5d7d-468d-8982-2f6aa7a904ba" providerId="ADAL" clId="{F8CA2692-2E61-46FE-B87A-0CC0F038941C}" dt="2025-11-17T15:45:01.673" v="60"/>
          <ac:picMkLst>
            <pc:docMk/>
            <pc:sldMk cId="0" sldId="296"/>
            <ac:picMk id="14" creationId="{02459587-AC82-45FE-B549-AF64C327B607}"/>
          </ac:picMkLst>
        </pc:picChg>
        <pc:picChg chg="add">
          <ac:chgData name="Matthew Martineau" userId="073ce0ee-5d7d-468d-8982-2f6aa7a904ba" providerId="ADAL" clId="{F8CA2692-2E61-46FE-B87A-0CC0F038941C}" dt="2025-11-17T15:45:01.673" v="60"/>
          <ac:picMkLst>
            <pc:docMk/>
            <pc:sldMk cId="0" sldId="296"/>
            <ac:picMk id="17" creationId="{C570EBE3-E8D0-491B-A2ED-DF93EC7C6B75}"/>
          </ac:picMkLst>
        </pc:picChg>
        <pc:picChg chg="add">
          <ac:chgData name="Matthew Martineau" userId="073ce0ee-5d7d-468d-8982-2f6aa7a904ba" providerId="ADAL" clId="{F8CA2692-2E61-46FE-B87A-0CC0F038941C}" dt="2025-11-17T15:45:01.673" v="60"/>
          <ac:picMkLst>
            <pc:docMk/>
            <pc:sldMk cId="0" sldId="296"/>
            <ac:picMk id="18" creationId="{286D60D0-C12C-4146-BB9E-4146942580AD}"/>
          </ac:picMkLst>
        </pc:picChg>
        <pc:picChg chg="add">
          <ac:chgData name="Matthew Martineau" userId="073ce0ee-5d7d-468d-8982-2f6aa7a904ba" providerId="ADAL" clId="{F8CA2692-2E61-46FE-B87A-0CC0F038941C}" dt="2025-11-17T15:45:01.673" v="60"/>
          <ac:picMkLst>
            <pc:docMk/>
            <pc:sldMk cId="0" sldId="296"/>
            <ac:picMk id="19" creationId="{B8728CD7-9648-4B75-AC36-CC8BDD05C237}"/>
          </ac:picMkLst>
        </pc:picChg>
        <pc:picChg chg="mod">
          <ac:chgData name="Matthew Martineau" userId="073ce0ee-5d7d-468d-8982-2f6aa7a904ba" providerId="ADAL" clId="{F8CA2692-2E61-46FE-B87A-0CC0F038941C}" dt="2025-11-17T15:44:36.815" v="53" actId="1076"/>
          <ac:picMkLst>
            <pc:docMk/>
            <pc:sldMk cId="0" sldId="296"/>
            <ac:picMk id="12293" creationId="{48D04CB5-3D16-4B00-975C-1CFA7E8E11F1}"/>
          </ac:picMkLst>
        </pc:picChg>
      </pc:sldChg>
      <pc:sldChg chg="addSp delSp modSp">
        <pc:chgData name="Matthew Martineau" userId="073ce0ee-5d7d-468d-8982-2f6aa7a904ba" providerId="ADAL" clId="{F8CA2692-2E61-46FE-B87A-0CC0F038941C}" dt="2025-11-17T15:42:17.112" v="48"/>
        <pc:sldMkLst>
          <pc:docMk/>
          <pc:sldMk cId="0" sldId="297"/>
        </pc:sldMkLst>
        <pc:spChg chg="mod">
          <ac:chgData name="Matthew Martineau" userId="073ce0ee-5d7d-468d-8982-2f6aa7a904ba" providerId="ADAL" clId="{F8CA2692-2E61-46FE-B87A-0CC0F038941C}" dt="2025-11-17T15:42:15.478" v="47" actId="1076"/>
          <ac:spMkLst>
            <pc:docMk/>
            <pc:sldMk cId="0" sldId="297"/>
            <ac:spMk id="2" creationId="{2EE4BD22-A258-4D83-8227-D6E912BFDE89}"/>
          </ac:spMkLst>
        </pc:spChg>
        <pc:spChg chg="add">
          <ac:chgData name="Matthew Martineau" userId="073ce0ee-5d7d-468d-8982-2f6aa7a904ba" providerId="ADAL" clId="{F8CA2692-2E61-46FE-B87A-0CC0F038941C}" dt="2025-11-17T15:42:17.112" v="48"/>
          <ac:spMkLst>
            <pc:docMk/>
            <pc:sldMk cId="0" sldId="297"/>
            <ac:spMk id="7" creationId="{9A351C0E-3A12-4269-A93D-38D8E831B6B4}"/>
          </ac:spMkLst>
        </pc:spChg>
        <pc:spChg chg="del mod">
          <ac:chgData name="Matthew Martineau" userId="073ce0ee-5d7d-468d-8982-2f6aa7a904ba" providerId="ADAL" clId="{F8CA2692-2E61-46FE-B87A-0CC0F038941C}" dt="2025-11-17T15:41:59.324" v="44" actId="478"/>
          <ac:spMkLst>
            <pc:docMk/>
            <pc:sldMk cId="0" sldId="297"/>
            <ac:spMk id="8" creationId="{A2ED1FF7-A63F-4D1B-8487-AE42B03463DF}"/>
          </ac:spMkLst>
        </pc:spChg>
        <pc:spChg chg="add">
          <ac:chgData name="Matthew Martineau" userId="073ce0ee-5d7d-468d-8982-2f6aa7a904ba" providerId="ADAL" clId="{F8CA2692-2E61-46FE-B87A-0CC0F038941C}" dt="2025-11-17T15:42:17.112" v="48"/>
          <ac:spMkLst>
            <pc:docMk/>
            <pc:sldMk cId="0" sldId="297"/>
            <ac:spMk id="11" creationId="{5C66AD7A-868C-4990-A142-E6F668D93156}"/>
          </ac:spMkLst>
        </pc:spChg>
        <pc:spChg chg="add">
          <ac:chgData name="Matthew Martineau" userId="073ce0ee-5d7d-468d-8982-2f6aa7a904ba" providerId="ADAL" clId="{F8CA2692-2E61-46FE-B87A-0CC0F038941C}" dt="2025-11-17T15:42:17.112" v="48"/>
          <ac:spMkLst>
            <pc:docMk/>
            <pc:sldMk cId="0" sldId="297"/>
            <ac:spMk id="12" creationId="{522C7004-D103-46C8-9BEF-848A6500E5EE}"/>
          </ac:spMkLst>
        </pc:spChg>
        <pc:spChg chg="mod">
          <ac:chgData name="Matthew Martineau" userId="073ce0ee-5d7d-468d-8982-2f6aa7a904ba" providerId="ADAL" clId="{F8CA2692-2E61-46FE-B87A-0CC0F038941C}" dt="2025-11-17T15:41:42.488" v="40" actId="1076"/>
          <ac:spMkLst>
            <pc:docMk/>
            <pc:sldMk cId="0" sldId="297"/>
            <ac:spMk id="12291" creationId="{DD6EE9E3-3257-4732-B371-467ED566E2A4}"/>
          </ac:spMkLst>
        </pc:spChg>
        <pc:spChg chg="mod">
          <ac:chgData name="Matthew Martineau" userId="073ce0ee-5d7d-468d-8982-2f6aa7a904ba" providerId="ADAL" clId="{F8CA2692-2E61-46FE-B87A-0CC0F038941C}" dt="2025-11-17T15:41:56.121" v="42" actId="1076"/>
          <ac:spMkLst>
            <pc:docMk/>
            <pc:sldMk cId="0" sldId="297"/>
            <ac:spMk id="34821" creationId="{0B249D3E-E6F0-4671-98D3-6F96C3C295D0}"/>
          </ac:spMkLst>
        </pc:spChg>
        <pc:picChg chg="mod">
          <ac:chgData name="Matthew Martineau" userId="073ce0ee-5d7d-468d-8982-2f6aa7a904ba" providerId="ADAL" clId="{F8CA2692-2E61-46FE-B87A-0CC0F038941C}" dt="2025-11-17T15:41:49.669" v="41" actId="1076"/>
          <ac:picMkLst>
            <pc:docMk/>
            <pc:sldMk cId="0" sldId="297"/>
            <ac:picMk id="4" creationId="{108C4435-9362-44A8-BA79-388F945ACC41}"/>
          </ac:picMkLst>
        </pc:picChg>
        <pc:picChg chg="add">
          <ac:chgData name="Matthew Martineau" userId="073ce0ee-5d7d-468d-8982-2f6aa7a904ba" providerId="ADAL" clId="{F8CA2692-2E61-46FE-B87A-0CC0F038941C}" dt="2025-11-17T15:42:17.112" v="48"/>
          <ac:picMkLst>
            <pc:docMk/>
            <pc:sldMk cId="0" sldId="297"/>
            <ac:picMk id="9" creationId="{8F86E2DE-F5AE-4FF1-A9F2-6BEDC6DE1DD0}"/>
          </ac:picMkLst>
        </pc:picChg>
        <pc:picChg chg="add">
          <ac:chgData name="Matthew Martineau" userId="073ce0ee-5d7d-468d-8982-2f6aa7a904ba" providerId="ADAL" clId="{F8CA2692-2E61-46FE-B87A-0CC0F038941C}" dt="2025-11-17T15:42:17.112" v="48"/>
          <ac:picMkLst>
            <pc:docMk/>
            <pc:sldMk cId="0" sldId="297"/>
            <ac:picMk id="10" creationId="{744726F1-DBE1-4AD4-97B4-686D94ABF682}"/>
          </ac:picMkLst>
        </pc:picChg>
        <pc:picChg chg="add">
          <ac:chgData name="Matthew Martineau" userId="073ce0ee-5d7d-468d-8982-2f6aa7a904ba" providerId="ADAL" clId="{F8CA2692-2E61-46FE-B87A-0CC0F038941C}" dt="2025-11-17T15:42:17.112" v="48"/>
          <ac:picMkLst>
            <pc:docMk/>
            <pc:sldMk cId="0" sldId="297"/>
            <ac:picMk id="13" creationId="{776FE73F-6B0E-4319-BDCA-0FA1FD847137}"/>
          </ac:picMkLst>
        </pc:picChg>
        <pc:picChg chg="add">
          <ac:chgData name="Matthew Martineau" userId="073ce0ee-5d7d-468d-8982-2f6aa7a904ba" providerId="ADAL" clId="{F8CA2692-2E61-46FE-B87A-0CC0F038941C}" dt="2025-11-17T15:42:17.112" v="48"/>
          <ac:picMkLst>
            <pc:docMk/>
            <pc:sldMk cId="0" sldId="297"/>
            <ac:picMk id="14" creationId="{1CAB5F1E-3D82-4B8E-AC38-2789F6883E43}"/>
          </ac:picMkLst>
        </pc:picChg>
        <pc:picChg chg="add">
          <ac:chgData name="Matthew Martineau" userId="073ce0ee-5d7d-468d-8982-2f6aa7a904ba" providerId="ADAL" clId="{F8CA2692-2E61-46FE-B87A-0CC0F038941C}" dt="2025-11-17T15:42:17.112" v="48"/>
          <ac:picMkLst>
            <pc:docMk/>
            <pc:sldMk cId="0" sldId="297"/>
            <ac:picMk id="15" creationId="{01B63CFA-C6E9-4FD6-B977-4475CFAB7677}"/>
          </ac:picMkLst>
        </pc:picChg>
      </pc:sldChg>
      <pc:sldChg chg="addSp delSp modSp">
        <pc:chgData name="Matthew Martineau" userId="073ce0ee-5d7d-468d-8982-2f6aa7a904ba" providerId="ADAL" clId="{F8CA2692-2E61-46FE-B87A-0CC0F038941C}" dt="2025-11-17T17:33:15.383" v="147"/>
        <pc:sldMkLst>
          <pc:docMk/>
          <pc:sldMk cId="0" sldId="300"/>
        </pc:sldMkLst>
        <pc:spChg chg="mod">
          <ac:chgData name="Matthew Martineau" userId="073ce0ee-5d7d-468d-8982-2f6aa7a904ba" providerId="ADAL" clId="{F8CA2692-2E61-46FE-B87A-0CC0F038941C}" dt="2025-11-17T17:33:13.446" v="146" actId="1076"/>
          <ac:spMkLst>
            <pc:docMk/>
            <pc:sldMk cId="0" sldId="300"/>
            <ac:spMk id="2" creationId="{8682D1A6-106C-4ADD-9846-C87B1CB9B76A}"/>
          </ac:spMkLst>
        </pc:spChg>
        <pc:spChg chg="add">
          <ac:chgData name="Matthew Martineau" userId="073ce0ee-5d7d-468d-8982-2f6aa7a904ba" providerId="ADAL" clId="{F8CA2692-2E61-46FE-B87A-0CC0F038941C}" dt="2025-11-17T17:33:15.383" v="147"/>
          <ac:spMkLst>
            <pc:docMk/>
            <pc:sldMk cId="0" sldId="300"/>
            <ac:spMk id="9" creationId="{353A1486-C97F-4711-9FF4-F977D1670420}"/>
          </ac:spMkLst>
        </pc:spChg>
        <pc:spChg chg="del">
          <ac:chgData name="Matthew Martineau" userId="073ce0ee-5d7d-468d-8982-2f6aa7a904ba" providerId="ADAL" clId="{F8CA2692-2E61-46FE-B87A-0CC0F038941C}" dt="2025-11-17T17:33:04.822" v="144" actId="478"/>
          <ac:spMkLst>
            <pc:docMk/>
            <pc:sldMk cId="0" sldId="300"/>
            <ac:spMk id="10" creationId="{77E17F2B-E89A-4881-B997-C12316146270}"/>
          </ac:spMkLst>
        </pc:spChg>
        <pc:spChg chg="add">
          <ac:chgData name="Matthew Martineau" userId="073ce0ee-5d7d-468d-8982-2f6aa7a904ba" providerId="ADAL" clId="{F8CA2692-2E61-46FE-B87A-0CC0F038941C}" dt="2025-11-17T17:33:15.383" v="147"/>
          <ac:spMkLst>
            <pc:docMk/>
            <pc:sldMk cId="0" sldId="300"/>
            <ac:spMk id="13" creationId="{6C72593B-1CE9-4E01-8D16-8CD6C1A67619}"/>
          </ac:spMkLst>
        </pc:spChg>
        <pc:spChg chg="add">
          <ac:chgData name="Matthew Martineau" userId="073ce0ee-5d7d-468d-8982-2f6aa7a904ba" providerId="ADAL" clId="{F8CA2692-2E61-46FE-B87A-0CC0F038941C}" dt="2025-11-17T17:33:15.383" v="147"/>
          <ac:spMkLst>
            <pc:docMk/>
            <pc:sldMk cId="0" sldId="300"/>
            <ac:spMk id="14" creationId="{DDB89E4E-80BB-4AE1-A847-A5482F1EA74A}"/>
          </ac:spMkLst>
        </pc:spChg>
        <pc:spChg chg="mod ord">
          <ac:chgData name="Matthew Martineau" userId="073ce0ee-5d7d-468d-8982-2f6aa7a904ba" providerId="ADAL" clId="{F8CA2692-2E61-46FE-B87A-0CC0F038941C}" dt="2025-11-17T17:32:55.117" v="142" actId="207"/>
          <ac:spMkLst>
            <pc:docMk/>
            <pc:sldMk cId="0" sldId="300"/>
            <ac:spMk id="51203" creationId="{168BC88F-6718-4723-8A01-F2C7D733B49F}"/>
          </ac:spMkLst>
        </pc:spChg>
        <pc:spChg chg="mod">
          <ac:chgData name="Matthew Martineau" userId="073ce0ee-5d7d-468d-8982-2f6aa7a904ba" providerId="ADAL" clId="{F8CA2692-2E61-46FE-B87A-0CC0F038941C}" dt="2025-11-17T17:33:00.783" v="143" actId="1076"/>
          <ac:spMkLst>
            <pc:docMk/>
            <pc:sldMk cId="0" sldId="300"/>
            <ac:spMk id="51207" creationId="{E4FA3A32-6BFB-4DAD-A21F-659322796742}"/>
          </ac:spMkLst>
        </pc:spChg>
        <pc:picChg chg="mod">
          <ac:chgData name="Matthew Martineau" userId="073ce0ee-5d7d-468d-8982-2f6aa7a904ba" providerId="ADAL" clId="{F8CA2692-2E61-46FE-B87A-0CC0F038941C}" dt="2025-11-17T17:32:08.812" v="136" actId="14100"/>
          <ac:picMkLst>
            <pc:docMk/>
            <pc:sldMk cId="0" sldId="300"/>
            <ac:picMk id="8" creationId="{987985AA-6D32-485F-96AB-25ADFD3EE61F}"/>
          </ac:picMkLst>
        </pc:picChg>
        <pc:picChg chg="add">
          <ac:chgData name="Matthew Martineau" userId="073ce0ee-5d7d-468d-8982-2f6aa7a904ba" providerId="ADAL" clId="{F8CA2692-2E61-46FE-B87A-0CC0F038941C}" dt="2025-11-17T17:33:15.383" v="147"/>
          <ac:picMkLst>
            <pc:docMk/>
            <pc:sldMk cId="0" sldId="300"/>
            <ac:picMk id="11" creationId="{A774D6C3-0DE4-459E-BB82-B82E91E001B9}"/>
          </ac:picMkLst>
        </pc:picChg>
        <pc:picChg chg="add">
          <ac:chgData name="Matthew Martineau" userId="073ce0ee-5d7d-468d-8982-2f6aa7a904ba" providerId="ADAL" clId="{F8CA2692-2E61-46FE-B87A-0CC0F038941C}" dt="2025-11-17T17:33:15.383" v="147"/>
          <ac:picMkLst>
            <pc:docMk/>
            <pc:sldMk cId="0" sldId="300"/>
            <ac:picMk id="12" creationId="{AA69128A-51FA-4400-96F6-31F523B50D03}"/>
          </ac:picMkLst>
        </pc:picChg>
        <pc:picChg chg="add">
          <ac:chgData name="Matthew Martineau" userId="073ce0ee-5d7d-468d-8982-2f6aa7a904ba" providerId="ADAL" clId="{F8CA2692-2E61-46FE-B87A-0CC0F038941C}" dt="2025-11-17T17:33:15.383" v="147"/>
          <ac:picMkLst>
            <pc:docMk/>
            <pc:sldMk cId="0" sldId="300"/>
            <ac:picMk id="15" creationId="{E6D3C96C-4879-4C6B-B8D1-02BED8BD666D}"/>
          </ac:picMkLst>
        </pc:picChg>
        <pc:picChg chg="add">
          <ac:chgData name="Matthew Martineau" userId="073ce0ee-5d7d-468d-8982-2f6aa7a904ba" providerId="ADAL" clId="{F8CA2692-2E61-46FE-B87A-0CC0F038941C}" dt="2025-11-17T17:33:15.383" v="147"/>
          <ac:picMkLst>
            <pc:docMk/>
            <pc:sldMk cId="0" sldId="300"/>
            <ac:picMk id="16" creationId="{6446AF0A-0C46-4798-A696-25AAB3C2C09B}"/>
          </ac:picMkLst>
        </pc:picChg>
        <pc:picChg chg="add">
          <ac:chgData name="Matthew Martineau" userId="073ce0ee-5d7d-468d-8982-2f6aa7a904ba" providerId="ADAL" clId="{F8CA2692-2E61-46FE-B87A-0CC0F038941C}" dt="2025-11-17T17:33:15.383" v="147"/>
          <ac:picMkLst>
            <pc:docMk/>
            <pc:sldMk cId="0" sldId="300"/>
            <ac:picMk id="17" creationId="{15FA9AC5-C219-46A8-BBAD-DEE6CDEA98D1}"/>
          </ac:picMkLst>
        </pc:picChg>
      </pc:sldChg>
      <pc:sldChg chg="addSp delSp modSp">
        <pc:chgData name="Matthew Martineau" userId="073ce0ee-5d7d-468d-8982-2f6aa7a904ba" providerId="ADAL" clId="{F8CA2692-2E61-46FE-B87A-0CC0F038941C}" dt="2025-11-17T17:38:58.766" v="202"/>
        <pc:sldMkLst>
          <pc:docMk/>
          <pc:sldMk cId="0" sldId="304"/>
        </pc:sldMkLst>
        <pc:spChg chg="mod">
          <ac:chgData name="Matthew Martineau" userId="073ce0ee-5d7d-468d-8982-2f6aa7a904ba" providerId="ADAL" clId="{F8CA2692-2E61-46FE-B87A-0CC0F038941C}" dt="2025-11-17T17:38:56.662" v="201" actId="1076"/>
          <ac:spMkLst>
            <pc:docMk/>
            <pc:sldMk cId="0" sldId="304"/>
            <ac:spMk id="2" creationId="{5FE813EA-7159-445C-8ABB-270236C9667C}"/>
          </ac:spMkLst>
        </pc:spChg>
        <pc:spChg chg="del">
          <ac:chgData name="Matthew Martineau" userId="073ce0ee-5d7d-468d-8982-2f6aa7a904ba" providerId="ADAL" clId="{F8CA2692-2E61-46FE-B87A-0CC0F038941C}" dt="2025-11-17T17:38:47.551" v="199" actId="478"/>
          <ac:spMkLst>
            <pc:docMk/>
            <pc:sldMk cId="0" sldId="304"/>
            <ac:spMk id="9" creationId="{52B1C996-5D3B-4894-A446-3C74ABD836AD}"/>
          </ac:spMkLst>
        </pc:spChg>
        <pc:spChg chg="add">
          <ac:chgData name="Matthew Martineau" userId="073ce0ee-5d7d-468d-8982-2f6aa7a904ba" providerId="ADAL" clId="{F8CA2692-2E61-46FE-B87A-0CC0F038941C}" dt="2025-11-17T17:38:58.766" v="202"/>
          <ac:spMkLst>
            <pc:docMk/>
            <pc:sldMk cId="0" sldId="304"/>
            <ac:spMk id="10" creationId="{045A14A5-1668-407E-A553-2BCB8E6B963F}"/>
          </ac:spMkLst>
        </pc:spChg>
        <pc:spChg chg="add">
          <ac:chgData name="Matthew Martineau" userId="073ce0ee-5d7d-468d-8982-2f6aa7a904ba" providerId="ADAL" clId="{F8CA2692-2E61-46FE-B87A-0CC0F038941C}" dt="2025-11-17T17:38:58.766" v="202"/>
          <ac:spMkLst>
            <pc:docMk/>
            <pc:sldMk cId="0" sldId="304"/>
            <ac:spMk id="13" creationId="{4D19C7B1-806C-4A45-BD7D-80F3815CAD5B}"/>
          </ac:spMkLst>
        </pc:spChg>
        <pc:spChg chg="add">
          <ac:chgData name="Matthew Martineau" userId="073ce0ee-5d7d-468d-8982-2f6aa7a904ba" providerId="ADAL" clId="{F8CA2692-2E61-46FE-B87A-0CC0F038941C}" dt="2025-11-17T17:38:58.766" v="202"/>
          <ac:spMkLst>
            <pc:docMk/>
            <pc:sldMk cId="0" sldId="304"/>
            <ac:spMk id="14" creationId="{43A36F96-05FE-4B12-92FD-7FBC682F919B}"/>
          </ac:spMkLst>
        </pc:spChg>
        <pc:spChg chg="mod">
          <ac:chgData name="Matthew Martineau" userId="073ce0ee-5d7d-468d-8982-2f6aa7a904ba" providerId="ADAL" clId="{F8CA2692-2E61-46FE-B87A-0CC0F038941C}" dt="2025-11-17T17:38:45.401" v="198" actId="1076"/>
          <ac:spMkLst>
            <pc:docMk/>
            <pc:sldMk cId="0" sldId="304"/>
            <ac:spMk id="65545" creationId="{9B059E82-DD15-4F62-87DD-4CA2BC64D8A7}"/>
          </ac:spMkLst>
        </pc:spChg>
        <pc:picChg chg="add">
          <ac:chgData name="Matthew Martineau" userId="073ce0ee-5d7d-468d-8982-2f6aa7a904ba" providerId="ADAL" clId="{F8CA2692-2E61-46FE-B87A-0CC0F038941C}" dt="2025-11-17T17:38:58.766" v="202"/>
          <ac:picMkLst>
            <pc:docMk/>
            <pc:sldMk cId="0" sldId="304"/>
            <ac:picMk id="11" creationId="{79ED48B3-592C-4F21-96B5-0537FD096C7B}"/>
          </ac:picMkLst>
        </pc:picChg>
        <pc:picChg chg="add">
          <ac:chgData name="Matthew Martineau" userId="073ce0ee-5d7d-468d-8982-2f6aa7a904ba" providerId="ADAL" clId="{F8CA2692-2E61-46FE-B87A-0CC0F038941C}" dt="2025-11-17T17:38:58.766" v="202"/>
          <ac:picMkLst>
            <pc:docMk/>
            <pc:sldMk cId="0" sldId="304"/>
            <ac:picMk id="12" creationId="{B3AD6A8E-7889-4E08-96D9-35FA26CE3B76}"/>
          </ac:picMkLst>
        </pc:picChg>
        <pc:picChg chg="add">
          <ac:chgData name="Matthew Martineau" userId="073ce0ee-5d7d-468d-8982-2f6aa7a904ba" providerId="ADAL" clId="{F8CA2692-2E61-46FE-B87A-0CC0F038941C}" dt="2025-11-17T17:38:58.766" v="202"/>
          <ac:picMkLst>
            <pc:docMk/>
            <pc:sldMk cId="0" sldId="304"/>
            <ac:picMk id="15" creationId="{FA2835E5-EFAF-4B07-BEE3-8A395F048455}"/>
          </ac:picMkLst>
        </pc:picChg>
        <pc:picChg chg="add">
          <ac:chgData name="Matthew Martineau" userId="073ce0ee-5d7d-468d-8982-2f6aa7a904ba" providerId="ADAL" clId="{F8CA2692-2E61-46FE-B87A-0CC0F038941C}" dt="2025-11-17T17:38:58.766" v="202"/>
          <ac:picMkLst>
            <pc:docMk/>
            <pc:sldMk cId="0" sldId="304"/>
            <ac:picMk id="16" creationId="{A758A593-6C31-4430-B032-7DE21CDB2794}"/>
          </ac:picMkLst>
        </pc:picChg>
        <pc:picChg chg="add">
          <ac:chgData name="Matthew Martineau" userId="073ce0ee-5d7d-468d-8982-2f6aa7a904ba" providerId="ADAL" clId="{F8CA2692-2E61-46FE-B87A-0CC0F038941C}" dt="2025-11-17T17:38:58.766" v="202"/>
          <ac:picMkLst>
            <pc:docMk/>
            <pc:sldMk cId="0" sldId="304"/>
            <ac:picMk id="17" creationId="{75C0FFAB-BF0C-43FF-AB74-C955ED167367}"/>
          </ac:picMkLst>
        </pc:picChg>
      </pc:sldChg>
      <pc:sldChg chg="addSp delSp modSp">
        <pc:chgData name="Matthew Martineau" userId="073ce0ee-5d7d-468d-8982-2f6aa7a904ba" providerId="ADAL" clId="{F8CA2692-2E61-46FE-B87A-0CC0F038941C}" dt="2025-11-17T17:43:04.685" v="227"/>
        <pc:sldMkLst>
          <pc:docMk/>
          <pc:sldMk cId="0" sldId="305"/>
        </pc:sldMkLst>
        <pc:spChg chg="mod">
          <ac:chgData name="Matthew Martineau" userId="073ce0ee-5d7d-468d-8982-2f6aa7a904ba" providerId="ADAL" clId="{F8CA2692-2E61-46FE-B87A-0CC0F038941C}" dt="2025-11-17T17:43:01.976" v="226" actId="1076"/>
          <ac:spMkLst>
            <pc:docMk/>
            <pc:sldMk cId="0" sldId="305"/>
            <ac:spMk id="2" creationId="{FA8299C8-950F-47A2-817A-B538D5B097CF}"/>
          </ac:spMkLst>
        </pc:spChg>
        <pc:spChg chg="add">
          <ac:chgData name="Matthew Martineau" userId="073ce0ee-5d7d-468d-8982-2f6aa7a904ba" providerId="ADAL" clId="{F8CA2692-2E61-46FE-B87A-0CC0F038941C}" dt="2025-11-17T17:43:04.685" v="227"/>
          <ac:spMkLst>
            <pc:docMk/>
            <pc:sldMk cId="0" sldId="305"/>
            <ac:spMk id="10" creationId="{3F36BA06-332B-4F86-8D92-0ABF73DF88A4}"/>
          </ac:spMkLst>
        </pc:spChg>
        <pc:spChg chg="del">
          <ac:chgData name="Matthew Martineau" userId="073ce0ee-5d7d-468d-8982-2f6aa7a904ba" providerId="ADAL" clId="{F8CA2692-2E61-46FE-B87A-0CC0F038941C}" dt="2025-11-17T17:42:38.497" v="224" actId="478"/>
          <ac:spMkLst>
            <pc:docMk/>
            <pc:sldMk cId="0" sldId="305"/>
            <ac:spMk id="13" creationId="{0C58BA0F-FC5D-495E-A214-C6DA591C6284}"/>
          </ac:spMkLst>
        </pc:spChg>
        <pc:spChg chg="add">
          <ac:chgData name="Matthew Martineau" userId="073ce0ee-5d7d-468d-8982-2f6aa7a904ba" providerId="ADAL" clId="{F8CA2692-2E61-46FE-B87A-0CC0F038941C}" dt="2025-11-17T17:43:04.685" v="227"/>
          <ac:spMkLst>
            <pc:docMk/>
            <pc:sldMk cId="0" sldId="305"/>
            <ac:spMk id="14" creationId="{BED4DF42-4534-42DE-BBD4-E233FDF5AF1A}"/>
          </ac:spMkLst>
        </pc:spChg>
        <pc:spChg chg="add">
          <ac:chgData name="Matthew Martineau" userId="073ce0ee-5d7d-468d-8982-2f6aa7a904ba" providerId="ADAL" clId="{F8CA2692-2E61-46FE-B87A-0CC0F038941C}" dt="2025-11-17T17:43:04.685" v="227"/>
          <ac:spMkLst>
            <pc:docMk/>
            <pc:sldMk cId="0" sldId="305"/>
            <ac:spMk id="15" creationId="{3B7E2041-CE48-4111-AFC3-CA5EA13DDFBE}"/>
          </ac:spMkLst>
        </pc:spChg>
        <pc:spChg chg="mod">
          <ac:chgData name="Matthew Martineau" userId="073ce0ee-5d7d-468d-8982-2f6aa7a904ba" providerId="ADAL" clId="{F8CA2692-2E61-46FE-B87A-0CC0F038941C}" dt="2025-11-17T17:42:28.320" v="222" actId="14100"/>
          <ac:spMkLst>
            <pc:docMk/>
            <pc:sldMk cId="0" sldId="305"/>
            <ac:spMk id="71685" creationId="{23658C45-B01F-403E-B3E1-B9B13EDAB939}"/>
          </ac:spMkLst>
        </pc:spChg>
        <pc:spChg chg="mod">
          <ac:chgData name="Matthew Martineau" userId="073ce0ee-5d7d-468d-8982-2f6aa7a904ba" providerId="ADAL" clId="{F8CA2692-2E61-46FE-B87A-0CC0F038941C}" dt="2025-11-17T17:42:17.379" v="220" actId="1076"/>
          <ac:spMkLst>
            <pc:docMk/>
            <pc:sldMk cId="0" sldId="305"/>
            <ac:spMk id="71686" creationId="{C1B4E9BF-78B8-41AA-9EF6-29F14F1CA369}"/>
          </ac:spMkLst>
        </pc:spChg>
        <pc:spChg chg="mod">
          <ac:chgData name="Matthew Martineau" userId="073ce0ee-5d7d-468d-8982-2f6aa7a904ba" providerId="ADAL" clId="{F8CA2692-2E61-46FE-B87A-0CC0F038941C}" dt="2025-11-17T17:42:17.379" v="220" actId="1076"/>
          <ac:spMkLst>
            <pc:docMk/>
            <pc:sldMk cId="0" sldId="305"/>
            <ac:spMk id="71687" creationId="{818F7999-3770-4243-BE92-384E55230753}"/>
          </ac:spMkLst>
        </pc:spChg>
        <pc:spChg chg="mod">
          <ac:chgData name="Matthew Martineau" userId="073ce0ee-5d7d-468d-8982-2f6aa7a904ba" providerId="ADAL" clId="{F8CA2692-2E61-46FE-B87A-0CC0F038941C}" dt="2025-11-17T17:42:35.191" v="223" actId="1076"/>
          <ac:spMkLst>
            <pc:docMk/>
            <pc:sldMk cId="0" sldId="305"/>
            <ac:spMk id="71689" creationId="{FF6411BB-7056-4CA4-9D7D-865AAECBEE4B}"/>
          </ac:spMkLst>
        </pc:spChg>
        <pc:picChg chg="add">
          <ac:chgData name="Matthew Martineau" userId="073ce0ee-5d7d-468d-8982-2f6aa7a904ba" providerId="ADAL" clId="{F8CA2692-2E61-46FE-B87A-0CC0F038941C}" dt="2025-11-17T17:43:04.685" v="227"/>
          <ac:picMkLst>
            <pc:docMk/>
            <pc:sldMk cId="0" sldId="305"/>
            <ac:picMk id="11" creationId="{EA2A2725-A535-4DF9-A04C-7A410C6ECC8C}"/>
          </ac:picMkLst>
        </pc:picChg>
        <pc:picChg chg="add">
          <ac:chgData name="Matthew Martineau" userId="073ce0ee-5d7d-468d-8982-2f6aa7a904ba" providerId="ADAL" clId="{F8CA2692-2E61-46FE-B87A-0CC0F038941C}" dt="2025-11-17T17:43:04.685" v="227"/>
          <ac:picMkLst>
            <pc:docMk/>
            <pc:sldMk cId="0" sldId="305"/>
            <ac:picMk id="12" creationId="{2959918D-5C2D-4C68-88BF-8B69399EE8F8}"/>
          </ac:picMkLst>
        </pc:picChg>
        <pc:picChg chg="add">
          <ac:chgData name="Matthew Martineau" userId="073ce0ee-5d7d-468d-8982-2f6aa7a904ba" providerId="ADAL" clId="{F8CA2692-2E61-46FE-B87A-0CC0F038941C}" dt="2025-11-17T17:43:04.685" v="227"/>
          <ac:picMkLst>
            <pc:docMk/>
            <pc:sldMk cId="0" sldId="305"/>
            <ac:picMk id="16" creationId="{8F2FE8B3-30D5-4F16-A96A-AB48EAAE29CD}"/>
          </ac:picMkLst>
        </pc:picChg>
        <pc:picChg chg="add">
          <ac:chgData name="Matthew Martineau" userId="073ce0ee-5d7d-468d-8982-2f6aa7a904ba" providerId="ADAL" clId="{F8CA2692-2E61-46FE-B87A-0CC0F038941C}" dt="2025-11-17T17:43:04.685" v="227"/>
          <ac:picMkLst>
            <pc:docMk/>
            <pc:sldMk cId="0" sldId="305"/>
            <ac:picMk id="17" creationId="{FAA6DEE6-79D7-47DB-AE11-40E25ED2D33C}"/>
          </ac:picMkLst>
        </pc:picChg>
        <pc:picChg chg="add">
          <ac:chgData name="Matthew Martineau" userId="073ce0ee-5d7d-468d-8982-2f6aa7a904ba" providerId="ADAL" clId="{F8CA2692-2E61-46FE-B87A-0CC0F038941C}" dt="2025-11-17T17:43:04.685" v="227"/>
          <ac:picMkLst>
            <pc:docMk/>
            <pc:sldMk cId="0" sldId="305"/>
            <ac:picMk id="18" creationId="{628A38E3-43F5-45F7-B0FD-EABA7C64209C}"/>
          </ac:picMkLst>
        </pc:picChg>
        <pc:picChg chg="mod">
          <ac:chgData name="Matthew Martineau" userId="073ce0ee-5d7d-468d-8982-2f6aa7a904ba" providerId="ADAL" clId="{F8CA2692-2E61-46FE-B87A-0CC0F038941C}" dt="2025-11-17T17:42:17.379" v="220" actId="1076"/>
          <ac:picMkLst>
            <pc:docMk/>
            <pc:sldMk cId="0" sldId="305"/>
            <ac:picMk id="33795" creationId="{08C43907-4BD1-45AC-8C4C-FF5EA2BC9B8D}"/>
          </ac:picMkLst>
        </pc:picChg>
        <pc:picChg chg="mod">
          <ac:chgData name="Matthew Martineau" userId="073ce0ee-5d7d-468d-8982-2f6aa7a904ba" providerId="ADAL" clId="{F8CA2692-2E61-46FE-B87A-0CC0F038941C}" dt="2025-11-17T17:42:23.018" v="221" actId="14100"/>
          <ac:picMkLst>
            <pc:docMk/>
            <pc:sldMk cId="0" sldId="305"/>
            <ac:picMk id="71684" creationId="{C6F92430-97EB-4D83-922E-3E1E07F941EB}"/>
          </ac:picMkLst>
        </pc:picChg>
      </pc:sldChg>
      <pc:sldChg chg="addSp delSp modSp">
        <pc:chgData name="Matthew Martineau" userId="073ce0ee-5d7d-468d-8982-2f6aa7a904ba" providerId="ADAL" clId="{F8CA2692-2E61-46FE-B87A-0CC0F038941C}" dt="2025-11-17T18:34:31.990" v="279"/>
        <pc:sldMkLst>
          <pc:docMk/>
          <pc:sldMk cId="0" sldId="306"/>
        </pc:sldMkLst>
        <pc:spChg chg="mod">
          <ac:chgData name="Matthew Martineau" userId="073ce0ee-5d7d-468d-8982-2f6aa7a904ba" providerId="ADAL" clId="{F8CA2692-2E61-46FE-B87A-0CC0F038941C}" dt="2025-11-17T18:18:26.736" v="278" actId="1076"/>
          <ac:spMkLst>
            <pc:docMk/>
            <pc:sldMk cId="0" sldId="306"/>
            <ac:spMk id="2" creationId="{821A4A43-67C0-4866-86F9-AEAFBAF81B8C}"/>
          </ac:spMkLst>
        </pc:spChg>
        <pc:spChg chg="del">
          <ac:chgData name="Matthew Martineau" userId="073ce0ee-5d7d-468d-8982-2f6aa7a904ba" providerId="ADAL" clId="{F8CA2692-2E61-46FE-B87A-0CC0F038941C}" dt="2025-11-17T18:17:56.614" v="275" actId="478"/>
          <ac:spMkLst>
            <pc:docMk/>
            <pc:sldMk cId="0" sldId="306"/>
            <ac:spMk id="10" creationId="{E15CDCA0-40D1-4B70-B3E6-985641139FC2}"/>
          </ac:spMkLst>
        </pc:spChg>
        <pc:spChg chg="add">
          <ac:chgData name="Matthew Martineau" userId="073ce0ee-5d7d-468d-8982-2f6aa7a904ba" providerId="ADAL" clId="{F8CA2692-2E61-46FE-B87A-0CC0F038941C}" dt="2025-11-17T18:34:31.990" v="279"/>
          <ac:spMkLst>
            <pc:docMk/>
            <pc:sldMk cId="0" sldId="306"/>
            <ac:spMk id="11" creationId="{3C26D11C-3A8B-45BF-ADFE-19F6574D1D4E}"/>
          </ac:spMkLst>
        </pc:spChg>
        <pc:spChg chg="add">
          <ac:chgData name="Matthew Martineau" userId="073ce0ee-5d7d-468d-8982-2f6aa7a904ba" providerId="ADAL" clId="{F8CA2692-2E61-46FE-B87A-0CC0F038941C}" dt="2025-11-17T18:34:31.990" v="279"/>
          <ac:spMkLst>
            <pc:docMk/>
            <pc:sldMk cId="0" sldId="306"/>
            <ac:spMk id="14" creationId="{009066C5-70E8-4691-A7A9-7404BCE30164}"/>
          </ac:spMkLst>
        </pc:spChg>
        <pc:spChg chg="add">
          <ac:chgData name="Matthew Martineau" userId="073ce0ee-5d7d-468d-8982-2f6aa7a904ba" providerId="ADAL" clId="{F8CA2692-2E61-46FE-B87A-0CC0F038941C}" dt="2025-11-17T18:34:31.990" v="279"/>
          <ac:spMkLst>
            <pc:docMk/>
            <pc:sldMk cId="0" sldId="306"/>
            <ac:spMk id="15" creationId="{1E348A80-C5D7-4769-B6CB-47344CA843F9}"/>
          </ac:spMkLst>
        </pc:spChg>
        <pc:spChg chg="mod">
          <ac:chgData name="Matthew Martineau" userId="073ce0ee-5d7d-468d-8982-2f6aa7a904ba" providerId="ADAL" clId="{F8CA2692-2E61-46FE-B87A-0CC0F038941C}" dt="2025-11-17T18:17:49.213" v="273" actId="1076"/>
          <ac:spMkLst>
            <pc:docMk/>
            <pc:sldMk cId="0" sldId="306"/>
            <ac:spMk id="83973" creationId="{1276C857-0AA1-48AC-905D-972ACB2955D6}"/>
          </ac:spMkLst>
        </pc:spChg>
        <pc:spChg chg="mod">
          <ac:chgData name="Matthew Martineau" userId="073ce0ee-5d7d-468d-8982-2f6aa7a904ba" providerId="ADAL" clId="{F8CA2692-2E61-46FE-B87A-0CC0F038941C}" dt="2025-11-17T18:17:49.213" v="273" actId="1076"/>
          <ac:spMkLst>
            <pc:docMk/>
            <pc:sldMk cId="0" sldId="306"/>
            <ac:spMk id="83975" creationId="{03FD2A8F-F354-481D-84D3-E740E5C4EEA9}"/>
          </ac:spMkLst>
        </pc:spChg>
        <pc:spChg chg="mod">
          <ac:chgData name="Matthew Martineau" userId="073ce0ee-5d7d-468d-8982-2f6aa7a904ba" providerId="ADAL" clId="{F8CA2692-2E61-46FE-B87A-0CC0F038941C}" dt="2025-11-17T18:17:49.213" v="273" actId="1076"/>
          <ac:spMkLst>
            <pc:docMk/>
            <pc:sldMk cId="0" sldId="306"/>
            <ac:spMk id="83976" creationId="{F2A3D734-C1C5-4F8B-B0C4-C48501B7B135}"/>
          </ac:spMkLst>
        </pc:spChg>
        <pc:spChg chg="mod">
          <ac:chgData name="Matthew Martineau" userId="073ce0ee-5d7d-468d-8982-2f6aa7a904ba" providerId="ADAL" clId="{F8CA2692-2E61-46FE-B87A-0CC0F038941C}" dt="2025-11-17T18:17:53.523" v="274" actId="1076"/>
          <ac:spMkLst>
            <pc:docMk/>
            <pc:sldMk cId="0" sldId="306"/>
            <ac:spMk id="83978" creationId="{C6E2DD29-E2A8-4F70-A0C2-099C7A168771}"/>
          </ac:spMkLst>
        </pc:spChg>
        <pc:picChg chg="mod">
          <ac:chgData name="Matthew Martineau" userId="073ce0ee-5d7d-468d-8982-2f6aa7a904ba" providerId="ADAL" clId="{F8CA2692-2E61-46FE-B87A-0CC0F038941C}" dt="2025-11-17T18:17:49.213" v="273" actId="1076"/>
          <ac:picMkLst>
            <pc:docMk/>
            <pc:sldMk cId="0" sldId="306"/>
            <ac:picMk id="3" creationId="{147DBF1B-ABE0-4C78-BBD9-96AB36BB0365}"/>
          </ac:picMkLst>
        </pc:picChg>
        <pc:picChg chg="add">
          <ac:chgData name="Matthew Martineau" userId="073ce0ee-5d7d-468d-8982-2f6aa7a904ba" providerId="ADAL" clId="{F8CA2692-2E61-46FE-B87A-0CC0F038941C}" dt="2025-11-17T18:34:31.990" v="279"/>
          <ac:picMkLst>
            <pc:docMk/>
            <pc:sldMk cId="0" sldId="306"/>
            <ac:picMk id="12" creationId="{51634FC6-4FD2-4576-A4BA-7BD1FA9BC110}"/>
          </ac:picMkLst>
        </pc:picChg>
        <pc:picChg chg="add">
          <ac:chgData name="Matthew Martineau" userId="073ce0ee-5d7d-468d-8982-2f6aa7a904ba" providerId="ADAL" clId="{F8CA2692-2E61-46FE-B87A-0CC0F038941C}" dt="2025-11-17T18:34:31.990" v="279"/>
          <ac:picMkLst>
            <pc:docMk/>
            <pc:sldMk cId="0" sldId="306"/>
            <ac:picMk id="13" creationId="{A54FB435-CFD9-4125-ABBE-C2AEF9A4E77E}"/>
          </ac:picMkLst>
        </pc:picChg>
        <pc:picChg chg="add">
          <ac:chgData name="Matthew Martineau" userId="073ce0ee-5d7d-468d-8982-2f6aa7a904ba" providerId="ADAL" clId="{F8CA2692-2E61-46FE-B87A-0CC0F038941C}" dt="2025-11-17T18:34:31.990" v="279"/>
          <ac:picMkLst>
            <pc:docMk/>
            <pc:sldMk cId="0" sldId="306"/>
            <ac:picMk id="16" creationId="{82A8C738-B7AC-4549-8E7A-625EECEFC3DF}"/>
          </ac:picMkLst>
        </pc:picChg>
        <pc:picChg chg="add">
          <ac:chgData name="Matthew Martineau" userId="073ce0ee-5d7d-468d-8982-2f6aa7a904ba" providerId="ADAL" clId="{F8CA2692-2E61-46FE-B87A-0CC0F038941C}" dt="2025-11-17T18:34:31.990" v="279"/>
          <ac:picMkLst>
            <pc:docMk/>
            <pc:sldMk cId="0" sldId="306"/>
            <ac:picMk id="17" creationId="{4814F8EC-99D3-48C4-92FC-48265445AEC5}"/>
          </ac:picMkLst>
        </pc:picChg>
        <pc:picChg chg="add">
          <ac:chgData name="Matthew Martineau" userId="073ce0ee-5d7d-468d-8982-2f6aa7a904ba" providerId="ADAL" clId="{F8CA2692-2E61-46FE-B87A-0CC0F038941C}" dt="2025-11-17T18:34:31.990" v="279"/>
          <ac:picMkLst>
            <pc:docMk/>
            <pc:sldMk cId="0" sldId="306"/>
            <ac:picMk id="18" creationId="{1E379D37-F5C7-43B6-A9BB-BF50D4A94245}"/>
          </ac:picMkLst>
        </pc:picChg>
        <pc:picChg chg="mod">
          <ac:chgData name="Matthew Martineau" userId="073ce0ee-5d7d-468d-8982-2f6aa7a904ba" providerId="ADAL" clId="{F8CA2692-2E61-46FE-B87A-0CC0F038941C}" dt="2025-11-17T18:17:49.213" v="273" actId="1076"/>
          <ac:picMkLst>
            <pc:docMk/>
            <pc:sldMk cId="0" sldId="306"/>
            <ac:picMk id="83971" creationId="{580882E2-8F8B-4372-AB80-2C488D25A561}"/>
          </ac:picMkLst>
        </pc:picChg>
        <pc:picChg chg="mod">
          <ac:chgData name="Matthew Martineau" userId="073ce0ee-5d7d-468d-8982-2f6aa7a904ba" providerId="ADAL" clId="{F8CA2692-2E61-46FE-B87A-0CC0F038941C}" dt="2025-11-17T18:17:49.213" v="273" actId="1076"/>
          <ac:picMkLst>
            <pc:docMk/>
            <pc:sldMk cId="0" sldId="306"/>
            <ac:picMk id="83974" creationId="{968A01CB-3E6A-4D3B-A5ED-98DF7C517F1E}"/>
          </ac:picMkLst>
        </pc:picChg>
      </pc:sldChg>
      <pc:sldChg chg="addSp delSp modSp">
        <pc:chgData name="Matthew Martineau" userId="073ce0ee-5d7d-468d-8982-2f6aa7a904ba" providerId="ADAL" clId="{F8CA2692-2E61-46FE-B87A-0CC0F038941C}" dt="2025-11-17T17:37:27.168" v="190"/>
        <pc:sldMkLst>
          <pc:docMk/>
          <pc:sldMk cId="0" sldId="307"/>
        </pc:sldMkLst>
        <pc:spChg chg="mod">
          <ac:chgData name="Matthew Martineau" userId="073ce0ee-5d7d-468d-8982-2f6aa7a904ba" providerId="ADAL" clId="{F8CA2692-2E61-46FE-B87A-0CC0F038941C}" dt="2025-11-17T17:37:24.256" v="189" actId="1076"/>
          <ac:spMkLst>
            <pc:docMk/>
            <pc:sldMk cId="0" sldId="307"/>
            <ac:spMk id="2" creationId="{93041B6A-02B9-47ED-BDA1-9C4AFFCD075E}"/>
          </ac:spMkLst>
        </pc:spChg>
        <pc:spChg chg="mod">
          <ac:chgData name="Matthew Martineau" userId="073ce0ee-5d7d-468d-8982-2f6aa7a904ba" providerId="ADAL" clId="{F8CA2692-2E61-46FE-B87A-0CC0F038941C}" dt="2025-11-17T17:37:13.813" v="185" actId="1076"/>
          <ac:spMkLst>
            <pc:docMk/>
            <pc:sldMk cId="0" sldId="307"/>
            <ac:spMk id="8" creationId="{2AF1C8C7-4533-49FD-898F-EB0A17AEBFCC}"/>
          </ac:spMkLst>
        </pc:spChg>
        <pc:spChg chg="del mod">
          <ac:chgData name="Matthew Martineau" userId="073ce0ee-5d7d-468d-8982-2f6aa7a904ba" providerId="ADAL" clId="{F8CA2692-2E61-46FE-B87A-0CC0F038941C}" dt="2025-11-17T17:37:16.518" v="187" actId="478"/>
          <ac:spMkLst>
            <pc:docMk/>
            <pc:sldMk cId="0" sldId="307"/>
            <ac:spMk id="9" creationId="{C066F906-C0E9-4D59-ABF3-2116E499C58C}"/>
          </ac:spMkLst>
        </pc:spChg>
        <pc:spChg chg="add">
          <ac:chgData name="Matthew Martineau" userId="073ce0ee-5d7d-468d-8982-2f6aa7a904ba" providerId="ADAL" clId="{F8CA2692-2E61-46FE-B87A-0CC0F038941C}" dt="2025-11-17T17:37:27.168" v="190"/>
          <ac:spMkLst>
            <pc:docMk/>
            <pc:sldMk cId="0" sldId="307"/>
            <ac:spMk id="10" creationId="{E1FA8140-82FA-4054-BDDB-EB9DEB29F885}"/>
          </ac:spMkLst>
        </pc:spChg>
        <pc:spChg chg="add">
          <ac:chgData name="Matthew Martineau" userId="073ce0ee-5d7d-468d-8982-2f6aa7a904ba" providerId="ADAL" clId="{F8CA2692-2E61-46FE-B87A-0CC0F038941C}" dt="2025-11-17T17:37:27.168" v="190"/>
          <ac:spMkLst>
            <pc:docMk/>
            <pc:sldMk cId="0" sldId="307"/>
            <ac:spMk id="13" creationId="{8F36DCF3-19F8-47EA-9CC5-CFFCFD8E12E9}"/>
          </ac:spMkLst>
        </pc:spChg>
        <pc:spChg chg="add">
          <ac:chgData name="Matthew Martineau" userId="073ce0ee-5d7d-468d-8982-2f6aa7a904ba" providerId="ADAL" clId="{F8CA2692-2E61-46FE-B87A-0CC0F038941C}" dt="2025-11-17T17:37:27.168" v="190"/>
          <ac:spMkLst>
            <pc:docMk/>
            <pc:sldMk cId="0" sldId="307"/>
            <ac:spMk id="14" creationId="{83EFC3E2-9E75-47CC-89BD-64FC0304B4E0}"/>
          </ac:spMkLst>
        </pc:spChg>
        <pc:picChg chg="add">
          <ac:chgData name="Matthew Martineau" userId="073ce0ee-5d7d-468d-8982-2f6aa7a904ba" providerId="ADAL" clId="{F8CA2692-2E61-46FE-B87A-0CC0F038941C}" dt="2025-11-17T17:37:27.168" v="190"/>
          <ac:picMkLst>
            <pc:docMk/>
            <pc:sldMk cId="0" sldId="307"/>
            <ac:picMk id="11" creationId="{BD0C5380-A132-4688-80DB-EB3193EA0E7E}"/>
          </ac:picMkLst>
        </pc:picChg>
        <pc:picChg chg="add">
          <ac:chgData name="Matthew Martineau" userId="073ce0ee-5d7d-468d-8982-2f6aa7a904ba" providerId="ADAL" clId="{F8CA2692-2E61-46FE-B87A-0CC0F038941C}" dt="2025-11-17T17:37:27.168" v="190"/>
          <ac:picMkLst>
            <pc:docMk/>
            <pc:sldMk cId="0" sldId="307"/>
            <ac:picMk id="12" creationId="{E8BBF65D-D678-423F-B9B7-72BDA214C961}"/>
          </ac:picMkLst>
        </pc:picChg>
        <pc:picChg chg="add">
          <ac:chgData name="Matthew Martineau" userId="073ce0ee-5d7d-468d-8982-2f6aa7a904ba" providerId="ADAL" clId="{F8CA2692-2E61-46FE-B87A-0CC0F038941C}" dt="2025-11-17T17:37:27.168" v="190"/>
          <ac:picMkLst>
            <pc:docMk/>
            <pc:sldMk cId="0" sldId="307"/>
            <ac:picMk id="15" creationId="{B00866E1-4F95-4DA9-82C1-A3ABD0395113}"/>
          </ac:picMkLst>
        </pc:picChg>
        <pc:picChg chg="add">
          <ac:chgData name="Matthew Martineau" userId="073ce0ee-5d7d-468d-8982-2f6aa7a904ba" providerId="ADAL" clId="{F8CA2692-2E61-46FE-B87A-0CC0F038941C}" dt="2025-11-17T17:37:27.168" v="190"/>
          <ac:picMkLst>
            <pc:docMk/>
            <pc:sldMk cId="0" sldId="307"/>
            <ac:picMk id="16" creationId="{359D67A9-6DFE-4C00-80EC-FF9CBC170319}"/>
          </ac:picMkLst>
        </pc:picChg>
        <pc:picChg chg="add">
          <ac:chgData name="Matthew Martineau" userId="073ce0ee-5d7d-468d-8982-2f6aa7a904ba" providerId="ADAL" clId="{F8CA2692-2E61-46FE-B87A-0CC0F038941C}" dt="2025-11-17T17:37:27.168" v="190"/>
          <ac:picMkLst>
            <pc:docMk/>
            <pc:sldMk cId="0" sldId="307"/>
            <ac:picMk id="17" creationId="{32A939F1-2B92-4CD0-8834-B8719AD6C62E}"/>
          </ac:picMkLst>
        </pc:picChg>
      </pc:sldChg>
      <pc:sldChg chg="addSp delSp modSp">
        <pc:chgData name="Matthew Martineau" userId="073ce0ee-5d7d-468d-8982-2f6aa7a904ba" providerId="ADAL" clId="{F8CA2692-2E61-46FE-B87A-0CC0F038941C}" dt="2025-11-17T17:34:40.387" v="160" actId="1076"/>
        <pc:sldMkLst>
          <pc:docMk/>
          <pc:sldMk cId="0" sldId="321"/>
        </pc:sldMkLst>
        <pc:spChg chg="del">
          <ac:chgData name="Matthew Martineau" userId="073ce0ee-5d7d-468d-8982-2f6aa7a904ba" providerId="ADAL" clId="{F8CA2692-2E61-46FE-B87A-0CC0F038941C}" dt="2025-11-17T17:33:43.190" v="153" actId="478"/>
          <ac:spMkLst>
            <pc:docMk/>
            <pc:sldMk cId="0" sldId="321"/>
            <ac:spMk id="7" creationId="{D0C60730-0C1B-484D-A33C-6048D7A00C41}"/>
          </ac:spMkLst>
        </pc:spChg>
        <pc:spChg chg="add">
          <ac:chgData name="Matthew Martineau" userId="073ce0ee-5d7d-468d-8982-2f6aa7a904ba" providerId="ADAL" clId="{F8CA2692-2E61-46FE-B87A-0CC0F038941C}" dt="2025-11-17T17:33:55.823" v="158"/>
          <ac:spMkLst>
            <pc:docMk/>
            <pc:sldMk cId="0" sldId="321"/>
            <ac:spMk id="8" creationId="{CB10003B-BFFD-4CB6-9460-D0EB4CB6EDA7}"/>
          </ac:spMkLst>
        </pc:spChg>
        <pc:spChg chg="add">
          <ac:chgData name="Matthew Martineau" userId="073ce0ee-5d7d-468d-8982-2f6aa7a904ba" providerId="ADAL" clId="{F8CA2692-2E61-46FE-B87A-0CC0F038941C}" dt="2025-11-17T17:33:55.823" v="158"/>
          <ac:spMkLst>
            <pc:docMk/>
            <pc:sldMk cId="0" sldId="321"/>
            <ac:spMk id="11" creationId="{7DE0BB46-28D1-4A91-A25D-CBA154605488}"/>
          </ac:spMkLst>
        </pc:spChg>
        <pc:spChg chg="add">
          <ac:chgData name="Matthew Martineau" userId="073ce0ee-5d7d-468d-8982-2f6aa7a904ba" providerId="ADAL" clId="{F8CA2692-2E61-46FE-B87A-0CC0F038941C}" dt="2025-11-17T17:33:55.823" v="158"/>
          <ac:spMkLst>
            <pc:docMk/>
            <pc:sldMk cId="0" sldId="321"/>
            <ac:spMk id="12" creationId="{36586448-E534-45DD-AD02-392F2B0FC8DB}"/>
          </ac:spMkLst>
        </pc:spChg>
        <pc:spChg chg="mod">
          <ac:chgData name="Matthew Martineau" userId="073ce0ee-5d7d-468d-8982-2f6aa7a904ba" providerId="ADAL" clId="{F8CA2692-2E61-46FE-B87A-0CC0F038941C}" dt="2025-11-17T17:34:40.387" v="160" actId="1076"/>
          <ac:spMkLst>
            <pc:docMk/>
            <pc:sldMk cId="0" sldId="321"/>
            <ac:spMk id="111623" creationId="{FDB19E9C-3DCA-4249-93DF-0EBB57886CE4}"/>
          </ac:spMkLst>
        </pc:spChg>
        <pc:spChg chg="mod">
          <ac:chgData name="Matthew Martineau" userId="073ce0ee-5d7d-468d-8982-2f6aa7a904ba" providerId="ADAL" clId="{F8CA2692-2E61-46FE-B87A-0CC0F038941C}" dt="2025-11-17T17:33:54.315" v="157" actId="1076"/>
          <ac:spMkLst>
            <pc:docMk/>
            <pc:sldMk cId="0" sldId="321"/>
            <ac:spMk id="112642" creationId="{E48D6AC6-B2BE-4BCF-AEC4-0B711F1625D6}"/>
          </ac:spMkLst>
        </pc:spChg>
        <pc:picChg chg="add">
          <ac:chgData name="Matthew Martineau" userId="073ce0ee-5d7d-468d-8982-2f6aa7a904ba" providerId="ADAL" clId="{F8CA2692-2E61-46FE-B87A-0CC0F038941C}" dt="2025-11-17T17:33:55.823" v="158"/>
          <ac:picMkLst>
            <pc:docMk/>
            <pc:sldMk cId="0" sldId="321"/>
            <ac:picMk id="9" creationId="{CC840DC0-D0CB-438E-8108-2F692B70F47A}"/>
          </ac:picMkLst>
        </pc:picChg>
        <pc:picChg chg="add">
          <ac:chgData name="Matthew Martineau" userId="073ce0ee-5d7d-468d-8982-2f6aa7a904ba" providerId="ADAL" clId="{F8CA2692-2E61-46FE-B87A-0CC0F038941C}" dt="2025-11-17T17:33:55.823" v="158"/>
          <ac:picMkLst>
            <pc:docMk/>
            <pc:sldMk cId="0" sldId="321"/>
            <ac:picMk id="10" creationId="{64266090-AA11-4E67-B020-FCD395BA94FD}"/>
          </ac:picMkLst>
        </pc:picChg>
        <pc:picChg chg="add">
          <ac:chgData name="Matthew Martineau" userId="073ce0ee-5d7d-468d-8982-2f6aa7a904ba" providerId="ADAL" clId="{F8CA2692-2E61-46FE-B87A-0CC0F038941C}" dt="2025-11-17T17:33:55.823" v="158"/>
          <ac:picMkLst>
            <pc:docMk/>
            <pc:sldMk cId="0" sldId="321"/>
            <ac:picMk id="13" creationId="{5B3931B0-15DC-4564-A257-0D0DDD712B4F}"/>
          </ac:picMkLst>
        </pc:picChg>
        <pc:picChg chg="add">
          <ac:chgData name="Matthew Martineau" userId="073ce0ee-5d7d-468d-8982-2f6aa7a904ba" providerId="ADAL" clId="{F8CA2692-2E61-46FE-B87A-0CC0F038941C}" dt="2025-11-17T17:33:55.823" v="158"/>
          <ac:picMkLst>
            <pc:docMk/>
            <pc:sldMk cId="0" sldId="321"/>
            <ac:picMk id="14" creationId="{6011F69A-3707-49DD-BC55-18FE9D131751}"/>
          </ac:picMkLst>
        </pc:picChg>
        <pc:picChg chg="add">
          <ac:chgData name="Matthew Martineau" userId="073ce0ee-5d7d-468d-8982-2f6aa7a904ba" providerId="ADAL" clId="{F8CA2692-2E61-46FE-B87A-0CC0F038941C}" dt="2025-11-17T17:33:55.823" v="158"/>
          <ac:picMkLst>
            <pc:docMk/>
            <pc:sldMk cId="0" sldId="321"/>
            <ac:picMk id="15" creationId="{E0CDF743-41E1-402F-A613-FFAADA1255C6}"/>
          </ac:picMkLst>
        </pc:picChg>
        <pc:picChg chg="mod">
          <ac:chgData name="Matthew Martineau" userId="073ce0ee-5d7d-468d-8982-2f6aa7a904ba" providerId="ADAL" clId="{F8CA2692-2E61-46FE-B87A-0CC0F038941C}" dt="2025-11-17T17:34:37.610" v="159" actId="14100"/>
          <ac:picMkLst>
            <pc:docMk/>
            <pc:sldMk cId="0" sldId="321"/>
            <ac:picMk id="53252" creationId="{683DE788-3B5C-406F-A51C-DB20A3B3B28D}"/>
          </ac:picMkLst>
        </pc:picChg>
      </pc:sldChg>
      <pc:sldChg chg="addSp delSp modSp">
        <pc:chgData name="Matthew Martineau" userId="073ce0ee-5d7d-468d-8982-2f6aa7a904ba" providerId="ADAL" clId="{F8CA2692-2E61-46FE-B87A-0CC0F038941C}" dt="2025-11-17T15:41:33.141" v="39"/>
        <pc:sldMkLst>
          <pc:docMk/>
          <pc:sldMk cId="0" sldId="322"/>
        </pc:sldMkLst>
        <pc:spChg chg="del">
          <ac:chgData name="Matthew Martineau" userId="073ce0ee-5d7d-468d-8982-2f6aa7a904ba" providerId="ADAL" clId="{F8CA2692-2E61-46FE-B87A-0CC0F038941C}" dt="2025-11-17T15:41:00.683" v="33" actId="478"/>
          <ac:spMkLst>
            <pc:docMk/>
            <pc:sldMk cId="0" sldId="322"/>
            <ac:spMk id="10" creationId="{32886FC4-2CEF-4AD4-9C8F-A96071934D19}"/>
          </ac:spMkLst>
        </pc:spChg>
        <pc:spChg chg="add">
          <ac:chgData name="Matthew Martineau" userId="073ce0ee-5d7d-468d-8982-2f6aa7a904ba" providerId="ADAL" clId="{F8CA2692-2E61-46FE-B87A-0CC0F038941C}" dt="2025-11-17T15:41:33.141" v="39"/>
          <ac:spMkLst>
            <pc:docMk/>
            <pc:sldMk cId="0" sldId="322"/>
            <ac:spMk id="11" creationId="{4BCB8EE4-E830-44C2-A8A2-041C13502C0D}"/>
          </ac:spMkLst>
        </pc:spChg>
        <pc:spChg chg="mod">
          <ac:chgData name="Matthew Martineau" userId="073ce0ee-5d7d-468d-8982-2f6aa7a904ba" providerId="ADAL" clId="{F8CA2692-2E61-46FE-B87A-0CC0F038941C}" dt="2025-11-17T15:41:30.682" v="38" actId="1076"/>
          <ac:spMkLst>
            <pc:docMk/>
            <pc:sldMk cId="0" sldId="322"/>
            <ac:spMk id="12" creationId="{5F0DE77F-74FE-46B0-A2E9-7677D0988408}"/>
          </ac:spMkLst>
        </pc:spChg>
        <pc:spChg chg="add">
          <ac:chgData name="Matthew Martineau" userId="073ce0ee-5d7d-468d-8982-2f6aa7a904ba" providerId="ADAL" clId="{F8CA2692-2E61-46FE-B87A-0CC0F038941C}" dt="2025-11-17T15:41:33.141" v="39"/>
          <ac:spMkLst>
            <pc:docMk/>
            <pc:sldMk cId="0" sldId="322"/>
            <ac:spMk id="15" creationId="{0B7F7D84-6529-465D-A2E7-EEEA9FD0C8B0}"/>
          </ac:spMkLst>
        </pc:spChg>
        <pc:spChg chg="add">
          <ac:chgData name="Matthew Martineau" userId="073ce0ee-5d7d-468d-8982-2f6aa7a904ba" providerId="ADAL" clId="{F8CA2692-2E61-46FE-B87A-0CC0F038941C}" dt="2025-11-17T15:41:33.141" v="39"/>
          <ac:spMkLst>
            <pc:docMk/>
            <pc:sldMk cId="0" sldId="322"/>
            <ac:spMk id="16" creationId="{4F79958E-3E2C-4C51-B2F1-CAD9761228F0}"/>
          </ac:spMkLst>
        </pc:spChg>
        <pc:spChg chg="mod">
          <ac:chgData name="Matthew Martineau" userId="073ce0ee-5d7d-468d-8982-2f6aa7a904ba" providerId="ADAL" clId="{F8CA2692-2E61-46FE-B87A-0CC0F038941C}" dt="2025-11-17T15:41:23.689" v="36" actId="1076"/>
          <ac:spMkLst>
            <pc:docMk/>
            <pc:sldMk cId="0" sldId="322"/>
            <ac:spMk id="26629" creationId="{48444839-0FE1-4FC0-B3CE-72EA42E4D103}"/>
          </ac:spMkLst>
        </pc:spChg>
        <pc:spChg chg="mod">
          <ac:chgData name="Matthew Martineau" userId="073ce0ee-5d7d-468d-8982-2f6aa7a904ba" providerId="ADAL" clId="{F8CA2692-2E61-46FE-B87A-0CC0F038941C}" dt="2025-11-17T15:41:23.689" v="36" actId="1076"/>
          <ac:spMkLst>
            <pc:docMk/>
            <pc:sldMk cId="0" sldId="322"/>
            <ac:spMk id="26630" creationId="{876729B3-41D8-45AF-A1AE-54D1C0536774}"/>
          </ac:spMkLst>
        </pc:spChg>
        <pc:spChg chg="mod">
          <ac:chgData name="Matthew Martineau" userId="073ce0ee-5d7d-468d-8982-2f6aa7a904ba" providerId="ADAL" clId="{F8CA2692-2E61-46FE-B87A-0CC0F038941C}" dt="2025-11-17T15:41:23.689" v="36" actId="1076"/>
          <ac:spMkLst>
            <pc:docMk/>
            <pc:sldMk cId="0" sldId="322"/>
            <ac:spMk id="26631" creationId="{FFD610AD-5799-4DEE-B4D7-BD28AD6FF532}"/>
          </ac:spMkLst>
        </pc:spChg>
        <pc:spChg chg="mod">
          <ac:chgData name="Matthew Martineau" userId="073ce0ee-5d7d-468d-8982-2f6aa7a904ba" providerId="ADAL" clId="{F8CA2692-2E61-46FE-B87A-0CC0F038941C}" dt="2025-11-17T15:41:28.113" v="37" actId="1076"/>
          <ac:spMkLst>
            <pc:docMk/>
            <pc:sldMk cId="0" sldId="322"/>
            <ac:spMk id="32778" creationId="{F010E047-6220-46EF-88F7-0E201C9016DB}"/>
          </ac:spMkLst>
        </pc:spChg>
        <pc:picChg chg="add">
          <ac:chgData name="Matthew Martineau" userId="073ce0ee-5d7d-468d-8982-2f6aa7a904ba" providerId="ADAL" clId="{F8CA2692-2E61-46FE-B87A-0CC0F038941C}" dt="2025-11-17T15:41:33.141" v="39"/>
          <ac:picMkLst>
            <pc:docMk/>
            <pc:sldMk cId="0" sldId="322"/>
            <ac:picMk id="13" creationId="{2FAC761B-B323-48B9-A075-CF150C0DBBDC}"/>
          </ac:picMkLst>
        </pc:picChg>
        <pc:picChg chg="add">
          <ac:chgData name="Matthew Martineau" userId="073ce0ee-5d7d-468d-8982-2f6aa7a904ba" providerId="ADAL" clId="{F8CA2692-2E61-46FE-B87A-0CC0F038941C}" dt="2025-11-17T15:41:33.141" v="39"/>
          <ac:picMkLst>
            <pc:docMk/>
            <pc:sldMk cId="0" sldId="322"/>
            <ac:picMk id="14" creationId="{D7E98ECD-1027-4B0F-BD21-BAB938F5A952}"/>
          </ac:picMkLst>
        </pc:picChg>
        <pc:picChg chg="add">
          <ac:chgData name="Matthew Martineau" userId="073ce0ee-5d7d-468d-8982-2f6aa7a904ba" providerId="ADAL" clId="{F8CA2692-2E61-46FE-B87A-0CC0F038941C}" dt="2025-11-17T15:41:33.141" v="39"/>
          <ac:picMkLst>
            <pc:docMk/>
            <pc:sldMk cId="0" sldId="322"/>
            <ac:picMk id="17" creationId="{AAC482D0-D9DB-423D-9559-6641FAFB2E86}"/>
          </ac:picMkLst>
        </pc:picChg>
        <pc:picChg chg="add">
          <ac:chgData name="Matthew Martineau" userId="073ce0ee-5d7d-468d-8982-2f6aa7a904ba" providerId="ADAL" clId="{F8CA2692-2E61-46FE-B87A-0CC0F038941C}" dt="2025-11-17T15:41:33.141" v="39"/>
          <ac:picMkLst>
            <pc:docMk/>
            <pc:sldMk cId="0" sldId="322"/>
            <ac:picMk id="18" creationId="{7F3B248F-E6EA-4B8D-817D-87F0FEF85882}"/>
          </ac:picMkLst>
        </pc:picChg>
        <pc:picChg chg="add">
          <ac:chgData name="Matthew Martineau" userId="073ce0ee-5d7d-468d-8982-2f6aa7a904ba" providerId="ADAL" clId="{F8CA2692-2E61-46FE-B87A-0CC0F038941C}" dt="2025-11-17T15:41:33.141" v="39"/>
          <ac:picMkLst>
            <pc:docMk/>
            <pc:sldMk cId="0" sldId="322"/>
            <ac:picMk id="19" creationId="{BBDE7350-9BFF-4F41-8495-CD5A3D6654E0}"/>
          </ac:picMkLst>
        </pc:picChg>
        <pc:picChg chg="mod">
          <ac:chgData name="Matthew Martineau" userId="073ce0ee-5d7d-468d-8982-2f6aa7a904ba" providerId="ADAL" clId="{F8CA2692-2E61-46FE-B87A-0CC0F038941C}" dt="2025-11-17T15:41:23.689" v="36" actId="1076"/>
          <ac:picMkLst>
            <pc:docMk/>
            <pc:sldMk cId="0" sldId="322"/>
            <ac:picMk id="32771" creationId="{FEBA1498-70A2-4E8D-9A3B-C87593E233FD}"/>
          </ac:picMkLst>
        </pc:picChg>
        <pc:picChg chg="mod">
          <ac:chgData name="Matthew Martineau" userId="073ce0ee-5d7d-468d-8982-2f6aa7a904ba" providerId="ADAL" clId="{F8CA2692-2E61-46FE-B87A-0CC0F038941C}" dt="2025-11-17T15:41:23.689" v="36" actId="1076"/>
          <ac:picMkLst>
            <pc:docMk/>
            <pc:sldMk cId="0" sldId="322"/>
            <ac:picMk id="32775" creationId="{51220F23-5B09-4B17-9734-C2EDE845C5EB}"/>
          </ac:picMkLst>
        </pc:picChg>
        <pc:picChg chg="mod">
          <ac:chgData name="Matthew Martineau" userId="073ce0ee-5d7d-468d-8982-2f6aa7a904ba" providerId="ADAL" clId="{F8CA2692-2E61-46FE-B87A-0CC0F038941C}" dt="2025-11-17T15:41:23.689" v="36" actId="1076"/>
          <ac:picMkLst>
            <pc:docMk/>
            <pc:sldMk cId="0" sldId="322"/>
            <ac:picMk id="32776" creationId="{EC56A826-F7CB-4E6E-8800-259668DD6706}"/>
          </ac:picMkLst>
        </pc:picChg>
      </pc:sldChg>
      <pc:sldChg chg="addSp delSp modSp">
        <pc:chgData name="Matthew Martineau" userId="073ce0ee-5d7d-468d-8982-2f6aa7a904ba" providerId="ADAL" clId="{F8CA2692-2E61-46FE-B87A-0CC0F038941C}" dt="2025-11-17T18:36:17.272" v="291" actId="404"/>
        <pc:sldMkLst>
          <pc:docMk/>
          <pc:sldMk cId="0" sldId="323"/>
        </pc:sldMkLst>
        <pc:spChg chg="mod">
          <ac:chgData name="Matthew Martineau" userId="073ce0ee-5d7d-468d-8982-2f6aa7a904ba" providerId="ADAL" clId="{F8CA2692-2E61-46FE-B87A-0CC0F038941C}" dt="2025-11-17T18:36:17.272" v="291" actId="404"/>
          <ac:spMkLst>
            <pc:docMk/>
            <pc:sldMk cId="0" sldId="323"/>
            <ac:spMk id="2" creationId="{EC4DB025-8406-44C1-84C2-21E491B110BD}"/>
          </ac:spMkLst>
        </pc:spChg>
        <pc:spChg chg="del">
          <ac:chgData name="Matthew Martineau" userId="073ce0ee-5d7d-468d-8982-2f6aa7a904ba" providerId="ADAL" clId="{F8CA2692-2E61-46FE-B87A-0CC0F038941C}" dt="2025-11-17T18:35:49.242" v="286" actId="478"/>
          <ac:spMkLst>
            <pc:docMk/>
            <pc:sldMk cId="0" sldId="323"/>
            <ac:spMk id="5" creationId="{FFD219D4-8FC7-43F8-BA49-17649F65408A}"/>
          </ac:spMkLst>
        </pc:spChg>
        <pc:spChg chg="add">
          <ac:chgData name="Matthew Martineau" userId="073ce0ee-5d7d-468d-8982-2f6aa7a904ba" providerId="ADAL" clId="{F8CA2692-2E61-46FE-B87A-0CC0F038941C}" dt="2025-11-17T18:36:11.236" v="290"/>
          <ac:spMkLst>
            <pc:docMk/>
            <pc:sldMk cId="0" sldId="323"/>
            <ac:spMk id="6" creationId="{F7B5F568-BF91-4779-A617-904ED87E5004}"/>
          </ac:spMkLst>
        </pc:spChg>
        <pc:spChg chg="add">
          <ac:chgData name="Matthew Martineau" userId="073ce0ee-5d7d-468d-8982-2f6aa7a904ba" providerId="ADAL" clId="{F8CA2692-2E61-46FE-B87A-0CC0F038941C}" dt="2025-11-17T18:36:11.236" v="290"/>
          <ac:spMkLst>
            <pc:docMk/>
            <pc:sldMk cId="0" sldId="323"/>
            <ac:spMk id="9" creationId="{39C9673F-CAF5-4D1D-8CBD-88900B140188}"/>
          </ac:spMkLst>
        </pc:spChg>
        <pc:spChg chg="add">
          <ac:chgData name="Matthew Martineau" userId="073ce0ee-5d7d-468d-8982-2f6aa7a904ba" providerId="ADAL" clId="{F8CA2692-2E61-46FE-B87A-0CC0F038941C}" dt="2025-11-17T18:36:11.236" v="290"/>
          <ac:spMkLst>
            <pc:docMk/>
            <pc:sldMk cId="0" sldId="323"/>
            <ac:spMk id="10" creationId="{FE88C95C-8E70-4241-A569-7C954F07C5B7}"/>
          </ac:spMkLst>
        </pc:spChg>
        <pc:picChg chg="add">
          <ac:chgData name="Matthew Martineau" userId="073ce0ee-5d7d-468d-8982-2f6aa7a904ba" providerId="ADAL" clId="{F8CA2692-2E61-46FE-B87A-0CC0F038941C}" dt="2025-11-17T18:36:11.236" v="290"/>
          <ac:picMkLst>
            <pc:docMk/>
            <pc:sldMk cId="0" sldId="323"/>
            <ac:picMk id="7" creationId="{0B2AE6D6-4AE2-405E-8FD2-C7B9388DDB6E}"/>
          </ac:picMkLst>
        </pc:picChg>
        <pc:picChg chg="add">
          <ac:chgData name="Matthew Martineau" userId="073ce0ee-5d7d-468d-8982-2f6aa7a904ba" providerId="ADAL" clId="{F8CA2692-2E61-46FE-B87A-0CC0F038941C}" dt="2025-11-17T18:36:11.236" v="290"/>
          <ac:picMkLst>
            <pc:docMk/>
            <pc:sldMk cId="0" sldId="323"/>
            <ac:picMk id="8" creationId="{8F430323-D342-429B-89D0-F73B0C7BC235}"/>
          </ac:picMkLst>
        </pc:picChg>
        <pc:picChg chg="add">
          <ac:chgData name="Matthew Martineau" userId="073ce0ee-5d7d-468d-8982-2f6aa7a904ba" providerId="ADAL" clId="{F8CA2692-2E61-46FE-B87A-0CC0F038941C}" dt="2025-11-17T18:36:11.236" v="290"/>
          <ac:picMkLst>
            <pc:docMk/>
            <pc:sldMk cId="0" sldId="323"/>
            <ac:picMk id="11" creationId="{5237D803-F58D-403D-8358-B3F7AD984547}"/>
          </ac:picMkLst>
        </pc:picChg>
        <pc:picChg chg="add">
          <ac:chgData name="Matthew Martineau" userId="073ce0ee-5d7d-468d-8982-2f6aa7a904ba" providerId="ADAL" clId="{F8CA2692-2E61-46FE-B87A-0CC0F038941C}" dt="2025-11-17T18:36:11.236" v="290"/>
          <ac:picMkLst>
            <pc:docMk/>
            <pc:sldMk cId="0" sldId="323"/>
            <ac:picMk id="12" creationId="{F6CB98A7-AAA8-48C3-AF0D-B840FF4728D4}"/>
          </ac:picMkLst>
        </pc:picChg>
        <pc:picChg chg="add">
          <ac:chgData name="Matthew Martineau" userId="073ce0ee-5d7d-468d-8982-2f6aa7a904ba" providerId="ADAL" clId="{F8CA2692-2E61-46FE-B87A-0CC0F038941C}" dt="2025-11-17T18:36:11.236" v="290"/>
          <ac:picMkLst>
            <pc:docMk/>
            <pc:sldMk cId="0" sldId="323"/>
            <ac:picMk id="13" creationId="{88C971BF-28B2-4957-924B-12A1CFA30F72}"/>
          </ac:picMkLst>
        </pc:picChg>
      </pc:sldChg>
      <pc:sldChg chg="addSp delSp modSp">
        <pc:chgData name="Matthew Martineau" userId="073ce0ee-5d7d-468d-8982-2f6aa7a904ba" providerId="ADAL" clId="{F8CA2692-2E61-46FE-B87A-0CC0F038941C}" dt="2025-11-17T17:38:34.307" v="197"/>
        <pc:sldMkLst>
          <pc:docMk/>
          <pc:sldMk cId="0" sldId="324"/>
        </pc:sldMkLst>
        <pc:spChg chg="mod">
          <ac:chgData name="Matthew Martineau" userId="073ce0ee-5d7d-468d-8982-2f6aa7a904ba" providerId="ADAL" clId="{F8CA2692-2E61-46FE-B87A-0CC0F038941C}" dt="2025-11-17T17:38:32.783" v="196" actId="1076"/>
          <ac:spMkLst>
            <pc:docMk/>
            <pc:sldMk cId="0" sldId="324"/>
            <ac:spMk id="2" creationId="{4FD128F2-C74A-4BE7-A3EA-E67093F6BB7D}"/>
          </ac:spMkLst>
        </pc:spChg>
        <pc:spChg chg="del mod">
          <ac:chgData name="Matthew Martineau" userId="073ce0ee-5d7d-468d-8982-2f6aa7a904ba" providerId="ADAL" clId="{F8CA2692-2E61-46FE-B87A-0CC0F038941C}" dt="2025-11-17T17:38:26.541" v="194" actId="478"/>
          <ac:spMkLst>
            <pc:docMk/>
            <pc:sldMk cId="0" sldId="324"/>
            <ac:spMk id="7" creationId="{91350B44-76FA-4068-9107-AD708CE37C24}"/>
          </ac:spMkLst>
        </pc:spChg>
        <pc:spChg chg="add">
          <ac:chgData name="Matthew Martineau" userId="073ce0ee-5d7d-468d-8982-2f6aa7a904ba" providerId="ADAL" clId="{F8CA2692-2E61-46FE-B87A-0CC0F038941C}" dt="2025-11-17T17:38:34.307" v="197"/>
          <ac:spMkLst>
            <pc:docMk/>
            <pc:sldMk cId="0" sldId="324"/>
            <ac:spMk id="8" creationId="{5CAD31C1-9048-4FC6-9252-5B115686E576}"/>
          </ac:spMkLst>
        </pc:spChg>
        <pc:spChg chg="add">
          <ac:chgData name="Matthew Martineau" userId="073ce0ee-5d7d-468d-8982-2f6aa7a904ba" providerId="ADAL" clId="{F8CA2692-2E61-46FE-B87A-0CC0F038941C}" dt="2025-11-17T17:38:34.307" v="197"/>
          <ac:spMkLst>
            <pc:docMk/>
            <pc:sldMk cId="0" sldId="324"/>
            <ac:spMk id="11" creationId="{7D193DE3-E7C5-4B03-826B-A83433FE21F8}"/>
          </ac:spMkLst>
        </pc:spChg>
        <pc:spChg chg="add">
          <ac:chgData name="Matthew Martineau" userId="073ce0ee-5d7d-468d-8982-2f6aa7a904ba" providerId="ADAL" clId="{F8CA2692-2E61-46FE-B87A-0CC0F038941C}" dt="2025-11-17T17:38:34.307" v="197"/>
          <ac:spMkLst>
            <pc:docMk/>
            <pc:sldMk cId="0" sldId="324"/>
            <ac:spMk id="12" creationId="{4D6B1A6F-B944-4DB5-AAF3-8E6F2443EF22}"/>
          </ac:spMkLst>
        </pc:spChg>
        <pc:spChg chg="mod">
          <ac:chgData name="Matthew Martineau" userId="073ce0ee-5d7d-468d-8982-2f6aa7a904ba" providerId="ADAL" clId="{F8CA2692-2E61-46FE-B87A-0CC0F038941C}" dt="2025-11-17T17:38:21.491" v="192" actId="1076"/>
          <ac:spMkLst>
            <pc:docMk/>
            <pc:sldMk cId="0" sldId="324"/>
            <ac:spMk id="63493" creationId="{B51E6185-3602-46C3-88ED-DA98687D492E}"/>
          </ac:spMkLst>
        </pc:spChg>
        <pc:picChg chg="add">
          <ac:chgData name="Matthew Martineau" userId="073ce0ee-5d7d-468d-8982-2f6aa7a904ba" providerId="ADAL" clId="{F8CA2692-2E61-46FE-B87A-0CC0F038941C}" dt="2025-11-17T17:38:34.307" v="197"/>
          <ac:picMkLst>
            <pc:docMk/>
            <pc:sldMk cId="0" sldId="324"/>
            <ac:picMk id="9" creationId="{A48085AC-4C75-4A5B-910C-790F26872ABA}"/>
          </ac:picMkLst>
        </pc:picChg>
        <pc:picChg chg="add">
          <ac:chgData name="Matthew Martineau" userId="073ce0ee-5d7d-468d-8982-2f6aa7a904ba" providerId="ADAL" clId="{F8CA2692-2E61-46FE-B87A-0CC0F038941C}" dt="2025-11-17T17:38:34.307" v="197"/>
          <ac:picMkLst>
            <pc:docMk/>
            <pc:sldMk cId="0" sldId="324"/>
            <ac:picMk id="10" creationId="{F7612B6B-3C47-4344-86C4-903546F63773}"/>
          </ac:picMkLst>
        </pc:picChg>
        <pc:picChg chg="add">
          <ac:chgData name="Matthew Martineau" userId="073ce0ee-5d7d-468d-8982-2f6aa7a904ba" providerId="ADAL" clId="{F8CA2692-2E61-46FE-B87A-0CC0F038941C}" dt="2025-11-17T17:38:34.307" v="197"/>
          <ac:picMkLst>
            <pc:docMk/>
            <pc:sldMk cId="0" sldId="324"/>
            <ac:picMk id="13" creationId="{650C9A00-F028-4BC4-A35D-90D9A7D30FBC}"/>
          </ac:picMkLst>
        </pc:picChg>
        <pc:picChg chg="add">
          <ac:chgData name="Matthew Martineau" userId="073ce0ee-5d7d-468d-8982-2f6aa7a904ba" providerId="ADAL" clId="{F8CA2692-2E61-46FE-B87A-0CC0F038941C}" dt="2025-11-17T17:38:34.307" v="197"/>
          <ac:picMkLst>
            <pc:docMk/>
            <pc:sldMk cId="0" sldId="324"/>
            <ac:picMk id="14" creationId="{5DCAF577-2EAC-4A7C-B9C4-A6E58DDEFC1A}"/>
          </ac:picMkLst>
        </pc:picChg>
        <pc:picChg chg="add">
          <ac:chgData name="Matthew Martineau" userId="073ce0ee-5d7d-468d-8982-2f6aa7a904ba" providerId="ADAL" clId="{F8CA2692-2E61-46FE-B87A-0CC0F038941C}" dt="2025-11-17T17:38:34.307" v="197"/>
          <ac:picMkLst>
            <pc:docMk/>
            <pc:sldMk cId="0" sldId="324"/>
            <ac:picMk id="15" creationId="{2F5B3F7B-F665-4EDF-92C4-F68CD7A19EF6}"/>
          </ac:picMkLst>
        </pc:picChg>
        <pc:picChg chg="mod">
          <ac:chgData name="Matthew Martineau" userId="073ce0ee-5d7d-468d-8982-2f6aa7a904ba" providerId="ADAL" clId="{F8CA2692-2E61-46FE-B87A-0CC0F038941C}" dt="2025-11-17T17:38:17.256" v="191" actId="1076"/>
          <ac:picMkLst>
            <pc:docMk/>
            <pc:sldMk cId="0" sldId="324"/>
            <ac:picMk id="63492" creationId="{9F1CF96B-77F7-463E-8242-2F8895EA228A}"/>
          </ac:picMkLst>
        </pc:picChg>
      </pc:sldChg>
      <pc:sldChg chg="addSp delSp modSp">
        <pc:chgData name="Matthew Martineau" userId="073ce0ee-5d7d-468d-8982-2f6aa7a904ba" providerId="ADAL" clId="{F8CA2692-2E61-46FE-B87A-0CC0F038941C}" dt="2025-11-17T16:05:49.793" v="84"/>
        <pc:sldMkLst>
          <pc:docMk/>
          <pc:sldMk cId="0" sldId="325"/>
        </pc:sldMkLst>
        <pc:spChg chg="mod">
          <ac:chgData name="Matthew Martineau" userId="073ce0ee-5d7d-468d-8982-2f6aa7a904ba" providerId="ADAL" clId="{F8CA2692-2E61-46FE-B87A-0CC0F038941C}" dt="2025-11-17T16:05:48.333" v="83" actId="1076"/>
          <ac:spMkLst>
            <pc:docMk/>
            <pc:sldMk cId="0" sldId="325"/>
            <ac:spMk id="2" creationId="{BF6A00E4-F234-4490-AB9F-68C0944A0B54}"/>
          </ac:spMkLst>
        </pc:spChg>
        <pc:spChg chg="del">
          <ac:chgData name="Matthew Martineau" userId="073ce0ee-5d7d-468d-8982-2f6aa7a904ba" providerId="ADAL" clId="{F8CA2692-2E61-46FE-B87A-0CC0F038941C}" dt="2025-11-17T16:05:28.257" v="80" actId="478"/>
          <ac:spMkLst>
            <pc:docMk/>
            <pc:sldMk cId="0" sldId="325"/>
            <ac:spMk id="9" creationId="{96159CA8-1677-4B2E-BF0E-F1E584BAEA42}"/>
          </ac:spMkLst>
        </pc:spChg>
        <pc:spChg chg="add">
          <ac:chgData name="Matthew Martineau" userId="073ce0ee-5d7d-468d-8982-2f6aa7a904ba" providerId="ADAL" clId="{F8CA2692-2E61-46FE-B87A-0CC0F038941C}" dt="2025-11-17T16:05:49.793" v="84"/>
          <ac:spMkLst>
            <pc:docMk/>
            <pc:sldMk cId="0" sldId="325"/>
            <ac:spMk id="10" creationId="{96CA0C31-C228-4E06-9691-9809A58798C8}"/>
          </ac:spMkLst>
        </pc:spChg>
        <pc:spChg chg="add">
          <ac:chgData name="Matthew Martineau" userId="073ce0ee-5d7d-468d-8982-2f6aa7a904ba" providerId="ADAL" clId="{F8CA2692-2E61-46FE-B87A-0CC0F038941C}" dt="2025-11-17T16:05:49.793" v="84"/>
          <ac:spMkLst>
            <pc:docMk/>
            <pc:sldMk cId="0" sldId="325"/>
            <ac:spMk id="13" creationId="{67C10659-45C0-411E-9B95-A7A46C680DD9}"/>
          </ac:spMkLst>
        </pc:spChg>
        <pc:spChg chg="add">
          <ac:chgData name="Matthew Martineau" userId="073ce0ee-5d7d-468d-8982-2f6aa7a904ba" providerId="ADAL" clId="{F8CA2692-2E61-46FE-B87A-0CC0F038941C}" dt="2025-11-17T16:05:49.793" v="84"/>
          <ac:spMkLst>
            <pc:docMk/>
            <pc:sldMk cId="0" sldId="325"/>
            <ac:spMk id="14" creationId="{3FB2C828-AC00-44EC-884A-695E16685AC7}"/>
          </ac:spMkLst>
        </pc:spChg>
        <pc:spChg chg="mod">
          <ac:chgData name="Matthew Martineau" userId="073ce0ee-5d7d-468d-8982-2f6aa7a904ba" providerId="ADAL" clId="{F8CA2692-2E61-46FE-B87A-0CC0F038941C}" dt="2025-11-17T16:05:41.136" v="81" actId="1076"/>
          <ac:spMkLst>
            <pc:docMk/>
            <pc:sldMk cId="0" sldId="325"/>
            <ac:spMk id="22531" creationId="{267AAD72-4B8F-4417-9FB4-DA3D54682CFB}"/>
          </ac:spMkLst>
        </pc:spChg>
        <pc:spChg chg="mod">
          <ac:chgData name="Matthew Martineau" userId="073ce0ee-5d7d-468d-8982-2f6aa7a904ba" providerId="ADAL" clId="{F8CA2692-2E61-46FE-B87A-0CC0F038941C}" dt="2025-11-17T16:05:41.136" v="81" actId="1076"/>
          <ac:spMkLst>
            <pc:docMk/>
            <pc:sldMk cId="0" sldId="325"/>
            <ac:spMk id="40965" creationId="{85E44322-1FEC-4CCF-956E-FB724E7C21CC}"/>
          </ac:spMkLst>
        </pc:spChg>
        <pc:spChg chg="mod">
          <ac:chgData name="Matthew Martineau" userId="073ce0ee-5d7d-468d-8982-2f6aa7a904ba" providerId="ADAL" clId="{F8CA2692-2E61-46FE-B87A-0CC0F038941C}" dt="2025-11-17T16:05:41.136" v="81" actId="1076"/>
          <ac:spMkLst>
            <pc:docMk/>
            <pc:sldMk cId="0" sldId="325"/>
            <ac:spMk id="40966" creationId="{A4766DA3-8B7F-475A-85A9-1E3DE5A3FFF2}"/>
          </ac:spMkLst>
        </pc:spChg>
        <pc:picChg chg="add">
          <ac:chgData name="Matthew Martineau" userId="073ce0ee-5d7d-468d-8982-2f6aa7a904ba" providerId="ADAL" clId="{F8CA2692-2E61-46FE-B87A-0CC0F038941C}" dt="2025-11-17T16:05:49.793" v="84"/>
          <ac:picMkLst>
            <pc:docMk/>
            <pc:sldMk cId="0" sldId="325"/>
            <ac:picMk id="11" creationId="{A35EAA2B-CE1F-402C-A8CD-787E90AAE6CC}"/>
          </ac:picMkLst>
        </pc:picChg>
        <pc:picChg chg="add">
          <ac:chgData name="Matthew Martineau" userId="073ce0ee-5d7d-468d-8982-2f6aa7a904ba" providerId="ADAL" clId="{F8CA2692-2E61-46FE-B87A-0CC0F038941C}" dt="2025-11-17T16:05:49.793" v="84"/>
          <ac:picMkLst>
            <pc:docMk/>
            <pc:sldMk cId="0" sldId="325"/>
            <ac:picMk id="12" creationId="{411AF343-A57F-477C-B780-E0B81CECE6DE}"/>
          </ac:picMkLst>
        </pc:picChg>
        <pc:picChg chg="add">
          <ac:chgData name="Matthew Martineau" userId="073ce0ee-5d7d-468d-8982-2f6aa7a904ba" providerId="ADAL" clId="{F8CA2692-2E61-46FE-B87A-0CC0F038941C}" dt="2025-11-17T16:05:49.793" v="84"/>
          <ac:picMkLst>
            <pc:docMk/>
            <pc:sldMk cId="0" sldId="325"/>
            <ac:picMk id="15" creationId="{6DF43A8D-9535-45DD-8319-E9FCEF918749}"/>
          </ac:picMkLst>
        </pc:picChg>
        <pc:picChg chg="add">
          <ac:chgData name="Matthew Martineau" userId="073ce0ee-5d7d-468d-8982-2f6aa7a904ba" providerId="ADAL" clId="{F8CA2692-2E61-46FE-B87A-0CC0F038941C}" dt="2025-11-17T16:05:49.793" v="84"/>
          <ac:picMkLst>
            <pc:docMk/>
            <pc:sldMk cId="0" sldId="325"/>
            <ac:picMk id="16" creationId="{4830E8BD-A9DA-4018-B351-AE457D584682}"/>
          </ac:picMkLst>
        </pc:picChg>
        <pc:picChg chg="add">
          <ac:chgData name="Matthew Martineau" userId="073ce0ee-5d7d-468d-8982-2f6aa7a904ba" providerId="ADAL" clId="{F8CA2692-2E61-46FE-B87A-0CC0F038941C}" dt="2025-11-17T16:05:49.793" v="84"/>
          <ac:picMkLst>
            <pc:docMk/>
            <pc:sldMk cId="0" sldId="325"/>
            <ac:picMk id="17" creationId="{543BAD27-6038-4ADC-B7A1-2DA98C1F0BCB}"/>
          </ac:picMkLst>
        </pc:picChg>
        <pc:picChg chg="mod">
          <ac:chgData name="Matthew Martineau" userId="073ce0ee-5d7d-468d-8982-2f6aa7a904ba" providerId="ADAL" clId="{F8CA2692-2E61-46FE-B87A-0CC0F038941C}" dt="2025-11-17T16:05:41.136" v="81" actId="1076"/>
          <ac:picMkLst>
            <pc:docMk/>
            <pc:sldMk cId="0" sldId="325"/>
            <ac:picMk id="40964" creationId="{FCB1EC51-7E21-4D5E-B890-4F1E37E9C0F8}"/>
          </ac:picMkLst>
        </pc:picChg>
        <pc:picChg chg="mod">
          <ac:chgData name="Matthew Martineau" userId="073ce0ee-5d7d-468d-8982-2f6aa7a904ba" providerId="ADAL" clId="{F8CA2692-2E61-46FE-B87A-0CC0F038941C}" dt="2025-11-17T16:05:41.136" v="81" actId="1076"/>
          <ac:picMkLst>
            <pc:docMk/>
            <pc:sldMk cId="0" sldId="325"/>
            <ac:picMk id="40967" creationId="{F1EB4F76-3416-43EB-B6AF-730E0CB321B6}"/>
          </ac:picMkLst>
        </pc:picChg>
      </pc:sldChg>
      <pc:sldChg chg="addSp delSp modSp">
        <pc:chgData name="Matthew Martineau" userId="073ce0ee-5d7d-468d-8982-2f6aa7a904ba" providerId="ADAL" clId="{F8CA2692-2E61-46FE-B87A-0CC0F038941C}" dt="2025-11-17T16:59:29.309" v="126" actId="1076"/>
        <pc:sldMkLst>
          <pc:docMk/>
          <pc:sldMk cId="0" sldId="326"/>
        </pc:sldMkLst>
        <pc:spChg chg="mod">
          <ac:chgData name="Matthew Martineau" userId="073ce0ee-5d7d-468d-8982-2f6aa7a904ba" providerId="ADAL" clId="{F8CA2692-2E61-46FE-B87A-0CC0F038941C}" dt="2025-11-17T16:58:55.663" v="117" actId="1076"/>
          <ac:spMkLst>
            <pc:docMk/>
            <pc:sldMk cId="0" sldId="326"/>
            <ac:spMk id="2" creationId="{39941BD7-D8F5-44AD-8EC6-9725AE78EAA5}"/>
          </ac:spMkLst>
        </pc:spChg>
        <pc:spChg chg="del">
          <ac:chgData name="Matthew Martineau" userId="073ce0ee-5d7d-468d-8982-2f6aa7a904ba" providerId="ADAL" clId="{F8CA2692-2E61-46FE-B87A-0CC0F038941C}" dt="2025-11-17T16:58:49.552" v="115" actId="478"/>
          <ac:spMkLst>
            <pc:docMk/>
            <pc:sldMk cId="0" sldId="326"/>
            <ac:spMk id="7" creationId="{BDE0CF50-E5D6-4CA8-909D-860F7B73B138}"/>
          </ac:spMkLst>
        </pc:spChg>
        <pc:spChg chg="add">
          <ac:chgData name="Matthew Martineau" userId="073ce0ee-5d7d-468d-8982-2f6aa7a904ba" providerId="ADAL" clId="{F8CA2692-2E61-46FE-B87A-0CC0F038941C}" dt="2025-11-17T16:59:14.870" v="123"/>
          <ac:spMkLst>
            <pc:docMk/>
            <pc:sldMk cId="0" sldId="326"/>
            <ac:spMk id="8" creationId="{896F3D41-AC05-496D-883F-0E870D553B55}"/>
          </ac:spMkLst>
        </pc:spChg>
        <pc:spChg chg="add">
          <ac:chgData name="Matthew Martineau" userId="073ce0ee-5d7d-468d-8982-2f6aa7a904ba" providerId="ADAL" clId="{F8CA2692-2E61-46FE-B87A-0CC0F038941C}" dt="2025-11-17T16:59:14.870" v="123"/>
          <ac:spMkLst>
            <pc:docMk/>
            <pc:sldMk cId="0" sldId="326"/>
            <ac:spMk id="11" creationId="{7532B9F5-CA27-45CA-809C-D51A2FE39BE6}"/>
          </ac:spMkLst>
        </pc:spChg>
        <pc:spChg chg="add">
          <ac:chgData name="Matthew Martineau" userId="073ce0ee-5d7d-468d-8982-2f6aa7a904ba" providerId="ADAL" clId="{F8CA2692-2E61-46FE-B87A-0CC0F038941C}" dt="2025-11-17T16:59:14.870" v="123"/>
          <ac:spMkLst>
            <pc:docMk/>
            <pc:sldMk cId="0" sldId="326"/>
            <ac:spMk id="12" creationId="{D94A990D-479A-4077-A883-DD6621EF4131}"/>
          </ac:spMkLst>
        </pc:spChg>
        <pc:spChg chg="mod">
          <ac:chgData name="Matthew Martineau" userId="073ce0ee-5d7d-468d-8982-2f6aa7a904ba" providerId="ADAL" clId="{F8CA2692-2E61-46FE-B87A-0CC0F038941C}" dt="2025-11-17T16:59:13.579" v="122" actId="1076"/>
          <ac:spMkLst>
            <pc:docMk/>
            <pc:sldMk cId="0" sldId="326"/>
            <ac:spMk id="47106" creationId="{0990DAFA-E1F9-44AF-9A7F-DE536BA3C951}"/>
          </ac:spMkLst>
        </pc:spChg>
        <pc:spChg chg="mod">
          <ac:chgData name="Matthew Martineau" userId="073ce0ee-5d7d-468d-8982-2f6aa7a904ba" providerId="ADAL" clId="{F8CA2692-2E61-46FE-B87A-0CC0F038941C}" dt="2025-11-17T16:59:07.606" v="120" actId="1076"/>
          <ac:spMkLst>
            <pc:docMk/>
            <pc:sldMk cId="0" sldId="326"/>
            <ac:spMk id="47109" creationId="{F6935794-3BB1-4253-A82C-434EBCD22EE7}"/>
          </ac:spMkLst>
        </pc:spChg>
        <pc:spChg chg="mod">
          <ac:chgData name="Matthew Martineau" userId="073ce0ee-5d7d-468d-8982-2f6aa7a904ba" providerId="ADAL" clId="{F8CA2692-2E61-46FE-B87A-0CC0F038941C}" dt="2025-11-17T16:59:29.309" v="126" actId="1076"/>
          <ac:spMkLst>
            <pc:docMk/>
            <pc:sldMk cId="0" sldId="326"/>
            <ac:spMk id="47111" creationId="{2E09AE78-DFEC-4235-A389-5A6160BBFAF5}"/>
          </ac:spMkLst>
        </pc:spChg>
        <pc:picChg chg="mod">
          <ac:chgData name="Matthew Martineau" userId="073ce0ee-5d7d-468d-8982-2f6aa7a904ba" providerId="ADAL" clId="{F8CA2692-2E61-46FE-B87A-0CC0F038941C}" dt="2025-11-17T16:59:25.183" v="125" actId="1076"/>
          <ac:picMkLst>
            <pc:docMk/>
            <pc:sldMk cId="0" sldId="326"/>
            <ac:picMk id="5" creationId="{E29E4890-2C7E-45FE-A297-FFD9CE02CFAC}"/>
          </ac:picMkLst>
        </pc:picChg>
        <pc:picChg chg="add">
          <ac:chgData name="Matthew Martineau" userId="073ce0ee-5d7d-468d-8982-2f6aa7a904ba" providerId="ADAL" clId="{F8CA2692-2E61-46FE-B87A-0CC0F038941C}" dt="2025-11-17T16:59:14.870" v="123"/>
          <ac:picMkLst>
            <pc:docMk/>
            <pc:sldMk cId="0" sldId="326"/>
            <ac:picMk id="9" creationId="{D813CA3D-E4B8-41EB-9CE2-EC82761BBE27}"/>
          </ac:picMkLst>
        </pc:picChg>
        <pc:picChg chg="add">
          <ac:chgData name="Matthew Martineau" userId="073ce0ee-5d7d-468d-8982-2f6aa7a904ba" providerId="ADAL" clId="{F8CA2692-2E61-46FE-B87A-0CC0F038941C}" dt="2025-11-17T16:59:14.870" v="123"/>
          <ac:picMkLst>
            <pc:docMk/>
            <pc:sldMk cId="0" sldId="326"/>
            <ac:picMk id="10" creationId="{7A4601D9-4D78-48AA-8EAC-2581C612C6B7}"/>
          </ac:picMkLst>
        </pc:picChg>
        <pc:picChg chg="add">
          <ac:chgData name="Matthew Martineau" userId="073ce0ee-5d7d-468d-8982-2f6aa7a904ba" providerId="ADAL" clId="{F8CA2692-2E61-46FE-B87A-0CC0F038941C}" dt="2025-11-17T16:59:14.870" v="123"/>
          <ac:picMkLst>
            <pc:docMk/>
            <pc:sldMk cId="0" sldId="326"/>
            <ac:picMk id="13" creationId="{A3E7DCA4-9A22-41B5-B8A7-FC57E97E3F9C}"/>
          </ac:picMkLst>
        </pc:picChg>
        <pc:picChg chg="add">
          <ac:chgData name="Matthew Martineau" userId="073ce0ee-5d7d-468d-8982-2f6aa7a904ba" providerId="ADAL" clId="{F8CA2692-2E61-46FE-B87A-0CC0F038941C}" dt="2025-11-17T16:59:14.870" v="123"/>
          <ac:picMkLst>
            <pc:docMk/>
            <pc:sldMk cId="0" sldId="326"/>
            <ac:picMk id="14" creationId="{561597ED-BC10-4512-85A2-8D5E31A9EE5F}"/>
          </ac:picMkLst>
        </pc:picChg>
        <pc:picChg chg="add">
          <ac:chgData name="Matthew Martineau" userId="073ce0ee-5d7d-468d-8982-2f6aa7a904ba" providerId="ADAL" clId="{F8CA2692-2E61-46FE-B87A-0CC0F038941C}" dt="2025-11-17T16:59:14.870" v="123"/>
          <ac:picMkLst>
            <pc:docMk/>
            <pc:sldMk cId="0" sldId="326"/>
            <ac:picMk id="15" creationId="{DB74F717-C5E9-41AD-8D45-848B24B23AA4}"/>
          </ac:picMkLst>
        </pc:picChg>
      </pc:sldChg>
      <pc:sldChg chg="addSp delSp modSp">
        <pc:chgData name="Matthew Martineau" userId="073ce0ee-5d7d-468d-8982-2f6aa7a904ba" providerId="ADAL" clId="{F8CA2692-2E61-46FE-B87A-0CC0F038941C}" dt="2025-11-17T18:36:31.855" v="295"/>
        <pc:sldMkLst>
          <pc:docMk/>
          <pc:sldMk cId="0" sldId="328"/>
        </pc:sldMkLst>
        <pc:spChg chg="mod">
          <ac:chgData name="Matthew Martineau" userId="073ce0ee-5d7d-468d-8982-2f6aa7a904ba" providerId="ADAL" clId="{F8CA2692-2E61-46FE-B87A-0CC0F038941C}" dt="2025-11-17T18:36:29.998" v="294" actId="1076"/>
          <ac:spMkLst>
            <pc:docMk/>
            <pc:sldMk cId="0" sldId="328"/>
            <ac:spMk id="2" creationId="{26ABDA45-D369-417D-B3C9-7596F2C05399}"/>
          </ac:spMkLst>
        </pc:spChg>
        <pc:spChg chg="del">
          <ac:chgData name="Matthew Martineau" userId="073ce0ee-5d7d-468d-8982-2f6aa7a904ba" providerId="ADAL" clId="{F8CA2692-2E61-46FE-B87A-0CC0F038941C}" dt="2025-11-17T18:36:23.750" v="292" actId="478"/>
          <ac:spMkLst>
            <pc:docMk/>
            <pc:sldMk cId="0" sldId="328"/>
            <ac:spMk id="5" creationId="{68D1E51C-462B-433F-9B55-0EAB2924B98E}"/>
          </ac:spMkLst>
        </pc:spChg>
        <pc:spChg chg="add">
          <ac:chgData name="Matthew Martineau" userId="073ce0ee-5d7d-468d-8982-2f6aa7a904ba" providerId="ADAL" clId="{F8CA2692-2E61-46FE-B87A-0CC0F038941C}" dt="2025-11-17T18:36:31.855" v="295"/>
          <ac:spMkLst>
            <pc:docMk/>
            <pc:sldMk cId="0" sldId="328"/>
            <ac:spMk id="6" creationId="{C5639BDB-C841-4910-9146-40222D137C15}"/>
          </ac:spMkLst>
        </pc:spChg>
        <pc:spChg chg="add">
          <ac:chgData name="Matthew Martineau" userId="073ce0ee-5d7d-468d-8982-2f6aa7a904ba" providerId="ADAL" clId="{F8CA2692-2E61-46FE-B87A-0CC0F038941C}" dt="2025-11-17T18:36:31.855" v="295"/>
          <ac:spMkLst>
            <pc:docMk/>
            <pc:sldMk cId="0" sldId="328"/>
            <ac:spMk id="9" creationId="{BD24AB93-3382-4638-89D4-8A3FAA3D6006}"/>
          </ac:spMkLst>
        </pc:spChg>
        <pc:spChg chg="add">
          <ac:chgData name="Matthew Martineau" userId="073ce0ee-5d7d-468d-8982-2f6aa7a904ba" providerId="ADAL" clId="{F8CA2692-2E61-46FE-B87A-0CC0F038941C}" dt="2025-11-17T18:36:31.855" v="295"/>
          <ac:spMkLst>
            <pc:docMk/>
            <pc:sldMk cId="0" sldId="328"/>
            <ac:spMk id="10" creationId="{1E64FEC6-0FFE-42FA-B35A-5D7CB6F566F0}"/>
          </ac:spMkLst>
        </pc:spChg>
        <pc:picChg chg="add">
          <ac:chgData name="Matthew Martineau" userId="073ce0ee-5d7d-468d-8982-2f6aa7a904ba" providerId="ADAL" clId="{F8CA2692-2E61-46FE-B87A-0CC0F038941C}" dt="2025-11-17T18:36:31.855" v="295"/>
          <ac:picMkLst>
            <pc:docMk/>
            <pc:sldMk cId="0" sldId="328"/>
            <ac:picMk id="7" creationId="{F1AD5FC0-F129-454B-8E43-1F5C06430761}"/>
          </ac:picMkLst>
        </pc:picChg>
        <pc:picChg chg="add">
          <ac:chgData name="Matthew Martineau" userId="073ce0ee-5d7d-468d-8982-2f6aa7a904ba" providerId="ADAL" clId="{F8CA2692-2E61-46FE-B87A-0CC0F038941C}" dt="2025-11-17T18:36:31.855" v="295"/>
          <ac:picMkLst>
            <pc:docMk/>
            <pc:sldMk cId="0" sldId="328"/>
            <ac:picMk id="8" creationId="{23017A18-51B2-4A39-9A00-329CEBB47368}"/>
          </ac:picMkLst>
        </pc:picChg>
        <pc:picChg chg="add">
          <ac:chgData name="Matthew Martineau" userId="073ce0ee-5d7d-468d-8982-2f6aa7a904ba" providerId="ADAL" clId="{F8CA2692-2E61-46FE-B87A-0CC0F038941C}" dt="2025-11-17T18:36:31.855" v="295"/>
          <ac:picMkLst>
            <pc:docMk/>
            <pc:sldMk cId="0" sldId="328"/>
            <ac:picMk id="11" creationId="{ABE7F249-B0F2-44B9-9D50-4EAE7D04430C}"/>
          </ac:picMkLst>
        </pc:picChg>
        <pc:picChg chg="add">
          <ac:chgData name="Matthew Martineau" userId="073ce0ee-5d7d-468d-8982-2f6aa7a904ba" providerId="ADAL" clId="{F8CA2692-2E61-46FE-B87A-0CC0F038941C}" dt="2025-11-17T18:36:31.855" v="295"/>
          <ac:picMkLst>
            <pc:docMk/>
            <pc:sldMk cId="0" sldId="328"/>
            <ac:picMk id="12" creationId="{30A90E12-4B5D-406F-A989-510304072691}"/>
          </ac:picMkLst>
        </pc:picChg>
        <pc:picChg chg="add">
          <ac:chgData name="Matthew Martineau" userId="073ce0ee-5d7d-468d-8982-2f6aa7a904ba" providerId="ADAL" clId="{F8CA2692-2E61-46FE-B87A-0CC0F038941C}" dt="2025-11-17T18:36:31.855" v="295"/>
          <ac:picMkLst>
            <pc:docMk/>
            <pc:sldMk cId="0" sldId="328"/>
            <ac:picMk id="13" creationId="{12091524-60F5-4C32-A860-C7C52C6C8817}"/>
          </ac:picMkLst>
        </pc:picChg>
      </pc:sldChg>
      <pc:sldChg chg="addSp delSp modSp">
        <pc:chgData name="Matthew Martineau" userId="073ce0ee-5d7d-468d-8982-2f6aa7a904ba" providerId="ADAL" clId="{F8CA2692-2E61-46FE-B87A-0CC0F038941C}" dt="2025-11-17T18:36:45.027" v="299"/>
        <pc:sldMkLst>
          <pc:docMk/>
          <pc:sldMk cId="0" sldId="329"/>
        </pc:sldMkLst>
        <pc:spChg chg="mod">
          <ac:chgData name="Matthew Martineau" userId="073ce0ee-5d7d-468d-8982-2f6aa7a904ba" providerId="ADAL" clId="{F8CA2692-2E61-46FE-B87A-0CC0F038941C}" dt="2025-11-17T18:36:42.120" v="298" actId="1076"/>
          <ac:spMkLst>
            <pc:docMk/>
            <pc:sldMk cId="0" sldId="329"/>
            <ac:spMk id="2" creationId="{D6696B55-59F2-45F4-9CB3-5F085346E096}"/>
          </ac:spMkLst>
        </pc:spChg>
        <pc:spChg chg="del">
          <ac:chgData name="Matthew Martineau" userId="073ce0ee-5d7d-468d-8982-2f6aa7a904ba" providerId="ADAL" clId="{F8CA2692-2E61-46FE-B87A-0CC0F038941C}" dt="2025-11-17T18:36:37.129" v="296" actId="478"/>
          <ac:spMkLst>
            <pc:docMk/>
            <pc:sldMk cId="0" sldId="329"/>
            <ac:spMk id="5" creationId="{6C6BA18F-A52D-4579-BBFF-274248AF2F89}"/>
          </ac:spMkLst>
        </pc:spChg>
        <pc:spChg chg="add">
          <ac:chgData name="Matthew Martineau" userId="073ce0ee-5d7d-468d-8982-2f6aa7a904ba" providerId="ADAL" clId="{F8CA2692-2E61-46FE-B87A-0CC0F038941C}" dt="2025-11-17T18:36:45.027" v="299"/>
          <ac:spMkLst>
            <pc:docMk/>
            <pc:sldMk cId="0" sldId="329"/>
            <ac:spMk id="6" creationId="{DE46DD9F-3C87-49E9-91DB-02CEEE8D190E}"/>
          </ac:spMkLst>
        </pc:spChg>
        <pc:spChg chg="add">
          <ac:chgData name="Matthew Martineau" userId="073ce0ee-5d7d-468d-8982-2f6aa7a904ba" providerId="ADAL" clId="{F8CA2692-2E61-46FE-B87A-0CC0F038941C}" dt="2025-11-17T18:36:45.027" v="299"/>
          <ac:spMkLst>
            <pc:docMk/>
            <pc:sldMk cId="0" sldId="329"/>
            <ac:spMk id="9" creationId="{B258BCA4-94A0-4586-AAF9-82D4A4A46CBE}"/>
          </ac:spMkLst>
        </pc:spChg>
        <pc:spChg chg="add">
          <ac:chgData name="Matthew Martineau" userId="073ce0ee-5d7d-468d-8982-2f6aa7a904ba" providerId="ADAL" clId="{F8CA2692-2E61-46FE-B87A-0CC0F038941C}" dt="2025-11-17T18:36:45.027" v="299"/>
          <ac:spMkLst>
            <pc:docMk/>
            <pc:sldMk cId="0" sldId="329"/>
            <ac:spMk id="10" creationId="{48720478-03C3-446B-9892-B9FE696180FB}"/>
          </ac:spMkLst>
        </pc:spChg>
        <pc:picChg chg="add">
          <ac:chgData name="Matthew Martineau" userId="073ce0ee-5d7d-468d-8982-2f6aa7a904ba" providerId="ADAL" clId="{F8CA2692-2E61-46FE-B87A-0CC0F038941C}" dt="2025-11-17T18:36:45.027" v="299"/>
          <ac:picMkLst>
            <pc:docMk/>
            <pc:sldMk cId="0" sldId="329"/>
            <ac:picMk id="7" creationId="{8939BC9C-6968-4335-AAFB-7130A3312418}"/>
          </ac:picMkLst>
        </pc:picChg>
        <pc:picChg chg="add">
          <ac:chgData name="Matthew Martineau" userId="073ce0ee-5d7d-468d-8982-2f6aa7a904ba" providerId="ADAL" clId="{F8CA2692-2E61-46FE-B87A-0CC0F038941C}" dt="2025-11-17T18:36:45.027" v="299"/>
          <ac:picMkLst>
            <pc:docMk/>
            <pc:sldMk cId="0" sldId="329"/>
            <ac:picMk id="8" creationId="{2D71E57E-092D-4B66-BB41-F975C3C8EF6C}"/>
          </ac:picMkLst>
        </pc:picChg>
        <pc:picChg chg="add">
          <ac:chgData name="Matthew Martineau" userId="073ce0ee-5d7d-468d-8982-2f6aa7a904ba" providerId="ADAL" clId="{F8CA2692-2E61-46FE-B87A-0CC0F038941C}" dt="2025-11-17T18:36:45.027" v="299"/>
          <ac:picMkLst>
            <pc:docMk/>
            <pc:sldMk cId="0" sldId="329"/>
            <ac:picMk id="11" creationId="{4B727FAF-EB1B-4016-9019-C396C3221B26}"/>
          </ac:picMkLst>
        </pc:picChg>
        <pc:picChg chg="add">
          <ac:chgData name="Matthew Martineau" userId="073ce0ee-5d7d-468d-8982-2f6aa7a904ba" providerId="ADAL" clId="{F8CA2692-2E61-46FE-B87A-0CC0F038941C}" dt="2025-11-17T18:36:45.027" v="299"/>
          <ac:picMkLst>
            <pc:docMk/>
            <pc:sldMk cId="0" sldId="329"/>
            <ac:picMk id="12" creationId="{84EBEEF1-7CAA-4095-9304-9AFC22E851F8}"/>
          </ac:picMkLst>
        </pc:picChg>
        <pc:picChg chg="add">
          <ac:chgData name="Matthew Martineau" userId="073ce0ee-5d7d-468d-8982-2f6aa7a904ba" providerId="ADAL" clId="{F8CA2692-2E61-46FE-B87A-0CC0F038941C}" dt="2025-11-17T18:36:45.027" v="299"/>
          <ac:picMkLst>
            <pc:docMk/>
            <pc:sldMk cId="0" sldId="329"/>
            <ac:picMk id="13" creationId="{41182DCE-F6DA-4387-9D6A-88AB89F7727A}"/>
          </ac:picMkLst>
        </pc:picChg>
      </pc:sldChg>
      <pc:sldChg chg="addSp delSp modSp">
        <pc:chgData name="Matthew Martineau" userId="073ce0ee-5d7d-468d-8982-2f6aa7a904ba" providerId="ADAL" clId="{F8CA2692-2E61-46FE-B87A-0CC0F038941C}" dt="2025-11-17T17:35:15.708" v="167"/>
        <pc:sldMkLst>
          <pc:docMk/>
          <pc:sldMk cId="0" sldId="330"/>
        </pc:sldMkLst>
        <pc:spChg chg="del">
          <ac:chgData name="Matthew Martineau" userId="073ce0ee-5d7d-468d-8982-2f6aa7a904ba" providerId="ADAL" clId="{F8CA2692-2E61-46FE-B87A-0CC0F038941C}" dt="2025-11-17T17:34:57.945" v="163" actId="478"/>
          <ac:spMkLst>
            <pc:docMk/>
            <pc:sldMk cId="0" sldId="330"/>
            <ac:spMk id="7" creationId="{473AEA6D-DFD3-4C18-AC5F-DC83E5A68ED4}"/>
          </ac:spMkLst>
        </pc:spChg>
        <pc:spChg chg="add">
          <ac:chgData name="Matthew Martineau" userId="073ce0ee-5d7d-468d-8982-2f6aa7a904ba" providerId="ADAL" clId="{F8CA2692-2E61-46FE-B87A-0CC0F038941C}" dt="2025-11-17T17:35:15.708" v="167"/>
          <ac:spMkLst>
            <pc:docMk/>
            <pc:sldMk cId="0" sldId="330"/>
            <ac:spMk id="8" creationId="{DF95CB46-5253-4DBB-9831-23CC674DCF41}"/>
          </ac:spMkLst>
        </pc:spChg>
        <pc:spChg chg="add">
          <ac:chgData name="Matthew Martineau" userId="073ce0ee-5d7d-468d-8982-2f6aa7a904ba" providerId="ADAL" clId="{F8CA2692-2E61-46FE-B87A-0CC0F038941C}" dt="2025-11-17T17:35:15.708" v="167"/>
          <ac:spMkLst>
            <pc:docMk/>
            <pc:sldMk cId="0" sldId="330"/>
            <ac:spMk id="11" creationId="{74EF1C9F-AA54-4013-8ACD-DE5E3F5384B3}"/>
          </ac:spMkLst>
        </pc:spChg>
        <pc:spChg chg="add">
          <ac:chgData name="Matthew Martineau" userId="073ce0ee-5d7d-468d-8982-2f6aa7a904ba" providerId="ADAL" clId="{F8CA2692-2E61-46FE-B87A-0CC0F038941C}" dt="2025-11-17T17:35:15.708" v="167"/>
          <ac:spMkLst>
            <pc:docMk/>
            <pc:sldMk cId="0" sldId="330"/>
            <ac:spMk id="12" creationId="{7A537779-65CA-4325-ADFD-EC0E65A10B23}"/>
          </ac:spMkLst>
        </pc:spChg>
        <pc:spChg chg="mod">
          <ac:chgData name="Matthew Martineau" userId="073ce0ee-5d7d-468d-8982-2f6aa7a904ba" providerId="ADAL" clId="{F8CA2692-2E61-46FE-B87A-0CC0F038941C}" dt="2025-11-17T17:35:03.016" v="164" actId="1076"/>
          <ac:spMkLst>
            <pc:docMk/>
            <pc:sldMk cId="0" sldId="330"/>
            <ac:spMk id="55303" creationId="{C07F8664-90CF-432B-801B-0787EAAF4F06}"/>
          </ac:spMkLst>
        </pc:spChg>
        <pc:spChg chg="mod">
          <ac:chgData name="Matthew Martineau" userId="073ce0ee-5d7d-468d-8982-2f6aa7a904ba" providerId="ADAL" clId="{F8CA2692-2E61-46FE-B87A-0CC0F038941C}" dt="2025-11-17T17:34:55.547" v="162" actId="1076"/>
          <ac:spMkLst>
            <pc:docMk/>
            <pc:sldMk cId="0" sldId="330"/>
            <ac:spMk id="98307" creationId="{6B31BB0C-E29A-4F77-9F9B-9AB54B21E0ED}"/>
          </ac:spMkLst>
        </pc:spChg>
        <pc:spChg chg="mod">
          <ac:chgData name="Matthew Martineau" userId="073ce0ee-5d7d-468d-8982-2f6aa7a904ba" providerId="ADAL" clId="{F8CA2692-2E61-46FE-B87A-0CC0F038941C}" dt="2025-11-17T17:35:13.962" v="166" actId="1076"/>
          <ac:spMkLst>
            <pc:docMk/>
            <pc:sldMk cId="0" sldId="330"/>
            <ac:spMk id="99330" creationId="{86DCCDD0-827C-4F5D-8B98-04A12B2972B1}"/>
          </ac:spMkLst>
        </pc:spChg>
        <pc:picChg chg="add">
          <ac:chgData name="Matthew Martineau" userId="073ce0ee-5d7d-468d-8982-2f6aa7a904ba" providerId="ADAL" clId="{F8CA2692-2E61-46FE-B87A-0CC0F038941C}" dt="2025-11-17T17:35:15.708" v="167"/>
          <ac:picMkLst>
            <pc:docMk/>
            <pc:sldMk cId="0" sldId="330"/>
            <ac:picMk id="9" creationId="{D722AF74-EF40-459D-939F-A37FD072C081}"/>
          </ac:picMkLst>
        </pc:picChg>
        <pc:picChg chg="add">
          <ac:chgData name="Matthew Martineau" userId="073ce0ee-5d7d-468d-8982-2f6aa7a904ba" providerId="ADAL" clId="{F8CA2692-2E61-46FE-B87A-0CC0F038941C}" dt="2025-11-17T17:35:15.708" v="167"/>
          <ac:picMkLst>
            <pc:docMk/>
            <pc:sldMk cId="0" sldId="330"/>
            <ac:picMk id="10" creationId="{62BEB299-2DBA-4EE9-8BCC-CABD004B4139}"/>
          </ac:picMkLst>
        </pc:picChg>
        <pc:picChg chg="add">
          <ac:chgData name="Matthew Martineau" userId="073ce0ee-5d7d-468d-8982-2f6aa7a904ba" providerId="ADAL" clId="{F8CA2692-2E61-46FE-B87A-0CC0F038941C}" dt="2025-11-17T17:35:15.708" v="167"/>
          <ac:picMkLst>
            <pc:docMk/>
            <pc:sldMk cId="0" sldId="330"/>
            <ac:picMk id="13" creationId="{9C770776-5B90-4B04-874B-8C66E4254575}"/>
          </ac:picMkLst>
        </pc:picChg>
        <pc:picChg chg="add">
          <ac:chgData name="Matthew Martineau" userId="073ce0ee-5d7d-468d-8982-2f6aa7a904ba" providerId="ADAL" clId="{F8CA2692-2E61-46FE-B87A-0CC0F038941C}" dt="2025-11-17T17:35:15.708" v="167"/>
          <ac:picMkLst>
            <pc:docMk/>
            <pc:sldMk cId="0" sldId="330"/>
            <ac:picMk id="14" creationId="{2805DF71-63AF-40A4-B9CD-3D6A1D2F3883}"/>
          </ac:picMkLst>
        </pc:picChg>
        <pc:picChg chg="add">
          <ac:chgData name="Matthew Martineau" userId="073ce0ee-5d7d-468d-8982-2f6aa7a904ba" providerId="ADAL" clId="{F8CA2692-2E61-46FE-B87A-0CC0F038941C}" dt="2025-11-17T17:35:15.708" v="167"/>
          <ac:picMkLst>
            <pc:docMk/>
            <pc:sldMk cId="0" sldId="330"/>
            <ac:picMk id="15" creationId="{CA25050C-C53F-49D8-93D8-78A867EB41A0}"/>
          </ac:picMkLst>
        </pc:picChg>
        <pc:picChg chg="mod">
          <ac:chgData name="Matthew Martineau" userId="073ce0ee-5d7d-468d-8982-2f6aa7a904ba" providerId="ADAL" clId="{F8CA2692-2E61-46FE-B87A-0CC0F038941C}" dt="2025-11-17T17:34:49.827" v="161" actId="1076"/>
          <ac:picMkLst>
            <pc:docMk/>
            <pc:sldMk cId="0" sldId="330"/>
            <ac:picMk id="41990" creationId="{621EA816-0610-45EA-87C4-0D28B4378D90}"/>
          </ac:picMkLst>
        </pc:picChg>
      </pc:sldChg>
      <pc:sldChg chg="addSp modSp">
        <pc:chgData name="Matthew Martineau" userId="073ce0ee-5d7d-468d-8982-2f6aa7a904ba" providerId="ADAL" clId="{F8CA2692-2E61-46FE-B87A-0CC0F038941C}" dt="2025-11-17T17:36:08.040" v="177" actId="1076"/>
        <pc:sldMkLst>
          <pc:docMk/>
          <pc:sldMk cId="0" sldId="331"/>
        </pc:sldMkLst>
        <pc:spChg chg="add">
          <ac:chgData name="Matthew Martineau" userId="073ce0ee-5d7d-468d-8982-2f6aa7a904ba" providerId="ADAL" clId="{F8CA2692-2E61-46FE-B87A-0CC0F038941C}" dt="2025-11-17T17:36:04.184" v="176"/>
          <ac:spMkLst>
            <pc:docMk/>
            <pc:sldMk cId="0" sldId="331"/>
            <ac:spMk id="8" creationId="{8835B0C3-BD73-4ABE-A053-72B062225DBD}"/>
          </ac:spMkLst>
        </pc:spChg>
        <pc:spChg chg="add">
          <ac:chgData name="Matthew Martineau" userId="073ce0ee-5d7d-468d-8982-2f6aa7a904ba" providerId="ADAL" clId="{F8CA2692-2E61-46FE-B87A-0CC0F038941C}" dt="2025-11-17T17:36:04.184" v="176"/>
          <ac:spMkLst>
            <pc:docMk/>
            <pc:sldMk cId="0" sldId="331"/>
            <ac:spMk id="11" creationId="{607356A2-02CE-4E7C-A626-7502994838D9}"/>
          </ac:spMkLst>
        </pc:spChg>
        <pc:spChg chg="add">
          <ac:chgData name="Matthew Martineau" userId="073ce0ee-5d7d-468d-8982-2f6aa7a904ba" providerId="ADAL" clId="{F8CA2692-2E61-46FE-B87A-0CC0F038941C}" dt="2025-11-17T17:36:04.184" v="176"/>
          <ac:spMkLst>
            <pc:docMk/>
            <pc:sldMk cId="0" sldId="331"/>
            <ac:spMk id="12" creationId="{54AA92F0-102F-436C-A0DE-BAE9F6D7F276}"/>
          </ac:spMkLst>
        </pc:spChg>
        <pc:spChg chg="mod">
          <ac:chgData name="Matthew Martineau" userId="073ce0ee-5d7d-468d-8982-2f6aa7a904ba" providerId="ADAL" clId="{F8CA2692-2E61-46FE-B87A-0CC0F038941C}" dt="2025-11-17T17:35:43.431" v="171" actId="1076"/>
          <ac:spMkLst>
            <pc:docMk/>
            <pc:sldMk cId="0" sldId="331"/>
            <ac:spMk id="57351" creationId="{178C7891-1F8C-490A-A947-722ED288EE74}"/>
          </ac:spMkLst>
        </pc:spChg>
        <pc:spChg chg="mod">
          <ac:chgData name="Matthew Martineau" userId="073ce0ee-5d7d-468d-8982-2f6aa7a904ba" providerId="ADAL" clId="{F8CA2692-2E61-46FE-B87A-0CC0F038941C}" dt="2025-11-17T17:35:32.203" v="169" actId="1076"/>
          <ac:spMkLst>
            <pc:docMk/>
            <pc:sldMk cId="0" sldId="331"/>
            <ac:spMk id="103427" creationId="{745E20CE-4CA7-4B07-89B6-7F5059BCCE3E}"/>
          </ac:spMkLst>
        </pc:spChg>
        <pc:spChg chg="mod">
          <ac:chgData name="Matthew Martineau" userId="073ce0ee-5d7d-468d-8982-2f6aa7a904ba" providerId="ADAL" clId="{F8CA2692-2E61-46FE-B87A-0CC0F038941C}" dt="2025-11-17T17:35:59.401" v="175" actId="1076"/>
          <ac:spMkLst>
            <pc:docMk/>
            <pc:sldMk cId="0" sldId="331"/>
            <ac:spMk id="103428" creationId="{7A9E1C39-F547-4B96-A831-908BEB651908}"/>
          </ac:spMkLst>
        </pc:spChg>
        <pc:picChg chg="add">
          <ac:chgData name="Matthew Martineau" userId="073ce0ee-5d7d-468d-8982-2f6aa7a904ba" providerId="ADAL" clId="{F8CA2692-2E61-46FE-B87A-0CC0F038941C}" dt="2025-11-17T17:36:04.184" v="176"/>
          <ac:picMkLst>
            <pc:docMk/>
            <pc:sldMk cId="0" sldId="331"/>
            <ac:picMk id="9" creationId="{96ACEEAA-C663-4ED8-AE03-60F4AF850551}"/>
          </ac:picMkLst>
        </pc:picChg>
        <pc:picChg chg="add">
          <ac:chgData name="Matthew Martineau" userId="073ce0ee-5d7d-468d-8982-2f6aa7a904ba" providerId="ADAL" clId="{F8CA2692-2E61-46FE-B87A-0CC0F038941C}" dt="2025-11-17T17:36:04.184" v="176"/>
          <ac:picMkLst>
            <pc:docMk/>
            <pc:sldMk cId="0" sldId="331"/>
            <ac:picMk id="10" creationId="{E71DC526-B845-4F8E-B960-3C9B186EF16E}"/>
          </ac:picMkLst>
        </pc:picChg>
        <pc:picChg chg="add">
          <ac:chgData name="Matthew Martineau" userId="073ce0ee-5d7d-468d-8982-2f6aa7a904ba" providerId="ADAL" clId="{F8CA2692-2E61-46FE-B87A-0CC0F038941C}" dt="2025-11-17T17:36:04.184" v="176"/>
          <ac:picMkLst>
            <pc:docMk/>
            <pc:sldMk cId="0" sldId="331"/>
            <ac:picMk id="13" creationId="{4D5AC7D6-05B1-41D0-975A-50B283D46790}"/>
          </ac:picMkLst>
        </pc:picChg>
        <pc:picChg chg="add">
          <ac:chgData name="Matthew Martineau" userId="073ce0ee-5d7d-468d-8982-2f6aa7a904ba" providerId="ADAL" clId="{F8CA2692-2E61-46FE-B87A-0CC0F038941C}" dt="2025-11-17T17:36:04.184" v="176"/>
          <ac:picMkLst>
            <pc:docMk/>
            <pc:sldMk cId="0" sldId="331"/>
            <ac:picMk id="14" creationId="{809CE564-59DD-44DE-B907-F26315C68035}"/>
          </ac:picMkLst>
        </pc:picChg>
        <pc:picChg chg="add">
          <ac:chgData name="Matthew Martineau" userId="073ce0ee-5d7d-468d-8982-2f6aa7a904ba" providerId="ADAL" clId="{F8CA2692-2E61-46FE-B87A-0CC0F038941C}" dt="2025-11-17T17:36:04.184" v="176"/>
          <ac:picMkLst>
            <pc:docMk/>
            <pc:sldMk cId="0" sldId="331"/>
            <ac:picMk id="15" creationId="{3C45A891-A9C4-4833-BDC9-491AED4AFE6F}"/>
          </ac:picMkLst>
        </pc:picChg>
        <pc:picChg chg="mod">
          <ac:chgData name="Matthew Martineau" userId="073ce0ee-5d7d-468d-8982-2f6aa7a904ba" providerId="ADAL" clId="{F8CA2692-2E61-46FE-B87A-0CC0F038941C}" dt="2025-11-17T17:36:08.040" v="177" actId="1076"/>
          <ac:picMkLst>
            <pc:docMk/>
            <pc:sldMk cId="0" sldId="331"/>
            <ac:picMk id="57346" creationId="{918BD4F8-342F-4F4B-BEEB-0E20F967EF53}"/>
          </ac:picMkLst>
        </pc:picChg>
      </pc:sldChg>
      <pc:sldChg chg="addSp modSp">
        <pc:chgData name="Matthew Martineau" userId="073ce0ee-5d7d-468d-8982-2f6aa7a904ba" providerId="ADAL" clId="{F8CA2692-2E61-46FE-B87A-0CC0F038941C}" dt="2025-11-17T17:36:43.739" v="184" actId="1076"/>
        <pc:sldMkLst>
          <pc:docMk/>
          <pc:sldMk cId="0" sldId="332"/>
        </pc:sldMkLst>
        <pc:spChg chg="add">
          <ac:chgData name="Matthew Martineau" userId="073ce0ee-5d7d-468d-8982-2f6aa7a904ba" providerId="ADAL" clId="{F8CA2692-2E61-46FE-B87A-0CC0F038941C}" dt="2025-11-17T17:36:39.687" v="183"/>
          <ac:spMkLst>
            <pc:docMk/>
            <pc:sldMk cId="0" sldId="332"/>
            <ac:spMk id="8" creationId="{38A2234F-9FEC-4DA0-86A7-1E76404D7DF8}"/>
          </ac:spMkLst>
        </pc:spChg>
        <pc:spChg chg="add">
          <ac:chgData name="Matthew Martineau" userId="073ce0ee-5d7d-468d-8982-2f6aa7a904ba" providerId="ADAL" clId="{F8CA2692-2E61-46FE-B87A-0CC0F038941C}" dt="2025-11-17T17:36:39.687" v="183"/>
          <ac:spMkLst>
            <pc:docMk/>
            <pc:sldMk cId="0" sldId="332"/>
            <ac:spMk id="11" creationId="{0215687B-0D7B-4197-B10A-41CF34914ABC}"/>
          </ac:spMkLst>
        </pc:spChg>
        <pc:spChg chg="add">
          <ac:chgData name="Matthew Martineau" userId="073ce0ee-5d7d-468d-8982-2f6aa7a904ba" providerId="ADAL" clId="{F8CA2692-2E61-46FE-B87A-0CC0F038941C}" dt="2025-11-17T17:36:39.687" v="183"/>
          <ac:spMkLst>
            <pc:docMk/>
            <pc:sldMk cId="0" sldId="332"/>
            <ac:spMk id="12" creationId="{22A72261-0872-41A3-A18A-320AD6D8CCF9}"/>
          </ac:spMkLst>
        </pc:spChg>
        <pc:spChg chg="mod">
          <ac:chgData name="Matthew Martineau" userId="073ce0ee-5d7d-468d-8982-2f6aa7a904ba" providerId="ADAL" clId="{F8CA2692-2E61-46FE-B87A-0CC0F038941C}" dt="2025-11-17T17:36:38.228" v="182" actId="1076"/>
          <ac:spMkLst>
            <pc:docMk/>
            <pc:sldMk cId="0" sldId="332"/>
            <ac:spMk id="59399" creationId="{1AC90CE7-29C2-43C0-AF83-051F2038188E}"/>
          </ac:spMkLst>
        </pc:spChg>
        <pc:spChg chg="mod">
          <ac:chgData name="Matthew Martineau" userId="073ce0ee-5d7d-468d-8982-2f6aa7a904ba" providerId="ADAL" clId="{F8CA2692-2E61-46FE-B87A-0CC0F038941C}" dt="2025-11-17T17:36:32.321" v="181" actId="1076"/>
          <ac:spMkLst>
            <pc:docMk/>
            <pc:sldMk cId="0" sldId="332"/>
            <ac:spMk id="104451" creationId="{D6AD30F1-60D5-4EA9-8872-6878917C362F}"/>
          </ac:spMkLst>
        </pc:spChg>
        <pc:picChg chg="add">
          <ac:chgData name="Matthew Martineau" userId="073ce0ee-5d7d-468d-8982-2f6aa7a904ba" providerId="ADAL" clId="{F8CA2692-2E61-46FE-B87A-0CC0F038941C}" dt="2025-11-17T17:36:39.687" v="183"/>
          <ac:picMkLst>
            <pc:docMk/>
            <pc:sldMk cId="0" sldId="332"/>
            <ac:picMk id="9" creationId="{267DD140-4B86-4067-8B44-C024A89087C7}"/>
          </ac:picMkLst>
        </pc:picChg>
        <pc:picChg chg="add">
          <ac:chgData name="Matthew Martineau" userId="073ce0ee-5d7d-468d-8982-2f6aa7a904ba" providerId="ADAL" clId="{F8CA2692-2E61-46FE-B87A-0CC0F038941C}" dt="2025-11-17T17:36:39.687" v="183"/>
          <ac:picMkLst>
            <pc:docMk/>
            <pc:sldMk cId="0" sldId="332"/>
            <ac:picMk id="10" creationId="{EEEBDF07-D98E-4A5D-9B4C-032E4217DC2C}"/>
          </ac:picMkLst>
        </pc:picChg>
        <pc:picChg chg="add">
          <ac:chgData name="Matthew Martineau" userId="073ce0ee-5d7d-468d-8982-2f6aa7a904ba" providerId="ADAL" clId="{F8CA2692-2E61-46FE-B87A-0CC0F038941C}" dt="2025-11-17T17:36:39.687" v="183"/>
          <ac:picMkLst>
            <pc:docMk/>
            <pc:sldMk cId="0" sldId="332"/>
            <ac:picMk id="13" creationId="{50D6B216-EC0E-4F6D-996A-4579E1A1E1CB}"/>
          </ac:picMkLst>
        </pc:picChg>
        <pc:picChg chg="add">
          <ac:chgData name="Matthew Martineau" userId="073ce0ee-5d7d-468d-8982-2f6aa7a904ba" providerId="ADAL" clId="{F8CA2692-2E61-46FE-B87A-0CC0F038941C}" dt="2025-11-17T17:36:39.687" v="183"/>
          <ac:picMkLst>
            <pc:docMk/>
            <pc:sldMk cId="0" sldId="332"/>
            <ac:picMk id="14" creationId="{43317828-C51D-4A0B-B1EB-D78233C5B3E3}"/>
          </ac:picMkLst>
        </pc:picChg>
        <pc:picChg chg="add">
          <ac:chgData name="Matthew Martineau" userId="073ce0ee-5d7d-468d-8982-2f6aa7a904ba" providerId="ADAL" clId="{F8CA2692-2E61-46FE-B87A-0CC0F038941C}" dt="2025-11-17T17:36:39.687" v="183"/>
          <ac:picMkLst>
            <pc:docMk/>
            <pc:sldMk cId="0" sldId="332"/>
            <ac:picMk id="15" creationId="{691AC2EB-9351-46D0-BCC7-C6FC362983CA}"/>
          </ac:picMkLst>
        </pc:picChg>
        <pc:picChg chg="mod">
          <ac:chgData name="Matthew Martineau" userId="073ce0ee-5d7d-468d-8982-2f6aa7a904ba" providerId="ADAL" clId="{F8CA2692-2E61-46FE-B87A-0CC0F038941C}" dt="2025-11-17T17:36:43.739" v="184" actId="1076"/>
          <ac:picMkLst>
            <pc:docMk/>
            <pc:sldMk cId="0" sldId="332"/>
            <ac:picMk id="59394" creationId="{27328D5D-715F-4145-8AAD-D0E64C2558D0}"/>
          </ac:picMkLst>
        </pc:picChg>
      </pc:sldChg>
      <pc:sldChg chg="addSp delSp modSp">
        <pc:chgData name="Matthew Martineau" userId="073ce0ee-5d7d-468d-8982-2f6aa7a904ba" providerId="ADAL" clId="{F8CA2692-2E61-46FE-B87A-0CC0F038941C}" dt="2025-11-17T15:40:45.881" v="32"/>
        <pc:sldMkLst>
          <pc:docMk/>
          <pc:sldMk cId="0" sldId="334"/>
        </pc:sldMkLst>
        <pc:spChg chg="mod">
          <ac:chgData name="Matthew Martineau" userId="073ce0ee-5d7d-468d-8982-2f6aa7a904ba" providerId="ADAL" clId="{F8CA2692-2E61-46FE-B87A-0CC0F038941C}" dt="2025-11-17T15:40:40.334" v="30" actId="1076"/>
          <ac:spMkLst>
            <pc:docMk/>
            <pc:sldMk cId="0" sldId="334"/>
            <ac:spMk id="11" creationId="{B88380B5-0CDA-4BA6-A720-A3FF80F6EE76}"/>
          </ac:spMkLst>
        </pc:spChg>
        <pc:spChg chg="add">
          <ac:chgData name="Matthew Martineau" userId="073ce0ee-5d7d-468d-8982-2f6aa7a904ba" providerId="ADAL" clId="{F8CA2692-2E61-46FE-B87A-0CC0F038941C}" dt="2025-11-17T15:40:45.881" v="32"/>
          <ac:spMkLst>
            <pc:docMk/>
            <pc:sldMk cId="0" sldId="334"/>
            <ac:spMk id="14" creationId="{C5863551-6894-46A1-9CE4-EF3D6024371F}"/>
          </ac:spMkLst>
        </pc:spChg>
        <pc:spChg chg="mod">
          <ac:chgData name="Matthew Martineau" userId="073ce0ee-5d7d-468d-8982-2f6aa7a904ba" providerId="ADAL" clId="{F8CA2692-2E61-46FE-B87A-0CC0F038941C}" dt="2025-11-17T15:40:30.264" v="26" actId="1076"/>
          <ac:spMkLst>
            <pc:docMk/>
            <pc:sldMk cId="0" sldId="334"/>
            <ac:spMk id="15" creationId="{78D6D6C0-AD26-44D8-8831-C183A0F42EC0}"/>
          </ac:spMkLst>
        </pc:spChg>
        <pc:spChg chg="mod">
          <ac:chgData name="Matthew Martineau" userId="073ce0ee-5d7d-468d-8982-2f6aa7a904ba" providerId="ADAL" clId="{F8CA2692-2E61-46FE-B87A-0CC0F038941C}" dt="2025-11-17T15:40:36.062" v="29" actId="1076"/>
          <ac:spMkLst>
            <pc:docMk/>
            <pc:sldMk cId="0" sldId="334"/>
            <ac:spMk id="17" creationId="{AECB299E-EC6D-44E5-811B-DCB80716FB4E}"/>
          </ac:spMkLst>
        </pc:spChg>
        <pc:spChg chg="del">
          <ac:chgData name="Matthew Martineau" userId="073ce0ee-5d7d-468d-8982-2f6aa7a904ba" providerId="ADAL" clId="{F8CA2692-2E61-46FE-B87A-0CC0F038941C}" dt="2025-11-17T15:39:46.361" v="18" actId="478"/>
          <ac:spMkLst>
            <pc:docMk/>
            <pc:sldMk cId="0" sldId="334"/>
            <ac:spMk id="18" creationId="{4AFE217A-7B96-4EFA-8925-5D7E8DD4E175}"/>
          </ac:spMkLst>
        </pc:spChg>
        <pc:spChg chg="add">
          <ac:chgData name="Matthew Martineau" userId="073ce0ee-5d7d-468d-8982-2f6aa7a904ba" providerId="ADAL" clId="{F8CA2692-2E61-46FE-B87A-0CC0F038941C}" dt="2025-11-17T15:40:45.881" v="32"/>
          <ac:spMkLst>
            <pc:docMk/>
            <pc:sldMk cId="0" sldId="334"/>
            <ac:spMk id="20" creationId="{D3CC68E9-4B94-4470-BFB8-D7DF297AC663}"/>
          </ac:spMkLst>
        </pc:spChg>
        <pc:spChg chg="add">
          <ac:chgData name="Matthew Martineau" userId="073ce0ee-5d7d-468d-8982-2f6aa7a904ba" providerId="ADAL" clId="{F8CA2692-2E61-46FE-B87A-0CC0F038941C}" dt="2025-11-17T15:40:45.881" v="32"/>
          <ac:spMkLst>
            <pc:docMk/>
            <pc:sldMk cId="0" sldId="334"/>
            <ac:spMk id="21" creationId="{28E12EF6-64EF-498A-A45B-F3A1B53406E3}"/>
          </ac:spMkLst>
        </pc:spChg>
        <pc:spChg chg="mod">
          <ac:chgData name="Matthew Martineau" userId="073ce0ee-5d7d-468d-8982-2f6aa7a904ba" providerId="ADAL" clId="{F8CA2692-2E61-46FE-B87A-0CC0F038941C}" dt="2025-11-17T15:40:10.930" v="21" actId="1076"/>
          <ac:spMkLst>
            <pc:docMk/>
            <pc:sldMk cId="0" sldId="334"/>
            <ac:spMk id="30726" creationId="{6D9B59F1-EFA9-4444-B8C6-455578202F0D}"/>
          </ac:spMkLst>
        </pc:spChg>
        <pc:spChg chg="mod">
          <ac:chgData name="Matthew Martineau" userId="073ce0ee-5d7d-468d-8982-2f6aa7a904ba" providerId="ADAL" clId="{F8CA2692-2E61-46FE-B87A-0CC0F038941C}" dt="2025-11-17T15:40:44.210" v="31" actId="1076"/>
          <ac:spMkLst>
            <pc:docMk/>
            <pc:sldMk cId="0" sldId="334"/>
            <ac:spMk id="30733" creationId="{0CD7A962-6725-4FF1-ABA0-B39BB81DE512}"/>
          </ac:spMkLst>
        </pc:spChg>
        <pc:spChg chg="mod">
          <ac:chgData name="Matthew Martineau" userId="073ce0ee-5d7d-468d-8982-2f6aa7a904ba" providerId="ADAL" clId="{F8CA2692-2E61-46FE-B87A-0CC0F038941C}" dt="2025-11-17T15:39:44.130" v="17" actId="1076"/>
          <ac:spMkLst>
            <pc:docMk/>
            <pc:sldMk cId="0" sldId="334"/>
            <ac:spMk id="106503" creationId="{43552962-ABEB-41F1-BEE2-270A5B9CF238}"/>
          </ac:spMkLst>
        </pc:spChg>
        <pc:picChg chg="add">
          <ac:chgData name="Matthew Martineau" userId="073ce0ee-5d7d-468d-8982-2f6aa7a904ba" providerId="ADAL" clId="{F8CA2692-2E61-46FE-B87A-0CC0F038941C}" dt="2025-11-17T15:40:45.881" v="32"/>
          <ac:picMkLst>
            <pc:docMk/>
            <pc:sldMk cId="0" sldId="334"/>
            <ac:picMk id="16" creationId="{90C8BD68-0E4B-45C8-909A-AF36DFC836FA}"/>
          </ac:picMkLst>
        </pc:picChg>
        <pc:picChg chg="add">
          <ac:chgData name="Matthew Martineau" userId="073ce0ee-5d7d-468d-8982-2f6aa7a904ba" providerId="ADAL" clId="{F8CA2692-2E61-46FE-B87A-0CC0F038941C}" dt="2025-11-17T15:40:45.881" v="32"/>
          <ac:picMkLst>
            <pc:docMk/>
            <pc:sldMk cId="0" sldId="334"/>
            <ac:picMk id="19" creationId="{AF4A32D7-6AAB-45D7-A3B2-DD4D9A070701}"/>
          </ac:picMkLst>
        </pc:picChg>
        <pc:picChg chg="add">
          <ac:chgData name="Matthew Martineau" userId="073ce0ee-5d7d-468d-8982-2f6aa7a904ba" providerId="ADAL" clId="{F8CA2692-2E61-46FE-B87A-0CC0F038941C}" dt="2025-11-17T15:40:45.881" v="32"/>
          <ac:picMkLst>
            <pc:docMk/>
            <pc:sldMk cId="0" sldId="334"/>
            <ac:picMk id="22" creationId="{A6A196C9-1F08-4C74-8689-996A90F8AE79}"/>
          </ac:picMkLst>
        </pc:picChg>
        <pc:picChg chg="add">
          <ac:chgData name="Matthew Martineau" userId="073ce0ee-5d7d-468d-8982-2f6aa7a904ba" providerId="ADAL" clId="{F8CA2692-2E61-46FE-B87A-0CC0F038941C}" dt="2025-11-17T15:40:45.881" v="32"/>
          <ac:picMkLst>
            <pc:docMk/>
            <pc:sldMk cId="0" sldId="334"/>
            <ac:picMk id="23" creationId="{4072A3ED-3EB7-403C-BEDD-EE6F476F4B5B}"/>
          </ac:picMkLst>
        </pc:picChg>
        <pc:picChg chg="add">
          <ac:chgData name="Matthew Martineau" userId="073ce0ee-5d7d-468d-8982-2f6aa7a904ba" providerId="ADAL" clId="{F8CA2692-2E61-46FE-B87A-0CC0F038941C}" dt="2025-11-17T15:40:45.881" v="32"/>
          <ac:picMkLst>
            <pc:docMk/>
            <pc:sldMk cId="0" sldId="334"/>
            <ac:picMk id="24" creationId="{0E0ED77B-841B-48FB-9EC4-4F3B64AF52E1}"/>
          </ac:picMkLst>
        </pc:picChg>
        <pc:picChg chg="mod">
          <ac:chgData name="Matthew Martineau" userId="073ce0ee-5d7d-468d-8982-2f6aa7a904ba" providerId="ADAL" clId="{F8CA2692-2E61-46FE-B87A-0CC0F038941C}" dt="2025-11-17T15:40:23.734" v="24" actId="1076"/>
          <ac:picMkLst>
            <pc:docMk/>
            <pc:sldMk cId="0" sldId="334"/>
            <ac:picMk id="30728" creationId="{1317708F-D25F-42AF-943B-4DBB3A1C5987}"/>
          </ac:picMkLst>
        </pc:picChg>
        <pc:picChg chg="mod">
          <ac:chgData name="Matthew Martineau" userId="073ce0ee-5d7d-468d-8982-2f6aa7a904ba" providerId="ADAL" clId="{F8CA2692-2E61-46FE-B87A-0CC0F038941C}" dt="2025-11-17T15:40:33.518" v="28" actId="1076"/>
          <ac:picMkLst>
            <pc:docMk/>
            <pc:sldMk cId="0" sldId="334"/>
            <ac:picMk id="30729" creationId="{6AAB9D91-4773-4D53-81AC-F1DC97F6C950}"/>
          </ac:picMkLst>
        </pc:picChg>
        <pc:picChg chg="mod">
          <ac:chgData name="Matthew Martineau" userId="073ce0ee-5d7d-468d-8982-2f6aa7a904ba" providerId="ADAL" clId="{F8CA2692-2E61-46FE-B87A-0CC0F038941C}" dt="2025-11-17T15:40:18.652" v="22" actId="14100"/>
          <ac:picMkLst>
            <pc:docMk/>
            <pc:sldMk cId="0" sldId="334"/>
            <ac:picMk id="107523" creationId="{9509A7B9-F1C2-413A-B1FF-C33520DF5FB8}"/>
          </ac:picMkLst>
        </pc:picChg>
        <pc:picChg chg="mod">
          <ac:chgData name="Matthew Martineau" userId="073ce0ee-5d7d-468d-8982-2f6aa7a904ba" providerId="ADAL" clId="{F8CA2692-2E61-46FE-B87A-0CC0F038941C}" dt="2025-11-17T15:40:07.324" v="20" actId="1076"/>
          <ac:picMkLst>
            <pc:docMk/>
            <pc:sldMk cId="0" sldId="334"/>
            <ac:picMk id="107524" creationId="{76ACEEC7-3C75-4B7E-8D3D-6A8750714FBC}"/>
          </ac:picMkLst>
        </pc:picChg>
      </pc:sldChg>
      <pc:sldChg chg="addSp delSp modSp">
        <pc:chgData name="Matthew Martineau" userId="073ce0ee-5d7d-468d-8982-2f6aa7a904ba" providerId="ADAL" clId="{F8CA2692-2E61-46FE-B87A-0CC0F038941C}" dt="2025-11-17T15:57:01.400" v="79"/>
        <pc:sldMkLst>
          <pc:docMk/>
          <pc:sldMk cId="0" sldId="335"/>
        </pc:sldMkLst>
        <pc:spChg chg="del">
          <ac:chgData name="Matthew Martineau" userId="073ce0ee-5d7d-468d-8982-2f6aa7a904ba" providerId="ADAL" clId="{F8CA2692-2E61-46FE-B87A-0CC0F038941C}" dt="2025-11-17T15:51:56.275" v="73" actId="478"/>
          <ac:spMkLst>
            <pc:docMk/>
            <pc:sldMk cId="0" sldId="335"/>
            <ac:spMk id="9" creationId="{1BB98D8A-11FF-4A41-B487-639934514CA1}"/>
          </ac:spMkLst>
        </pc:spChg>
        <pc:spChg chg="add">
          <ac:chgData name="Matthew Martineau" userId="073ce0ee-5d7d-468d-8982-2f6aa7a904ba" providerId="ADAL" clId="{F8CA2692-2E61-46FE-B87A-0CC0F038941C}" dt="2025-11-17T15:57:01.400" v="79"/>
          <ac:spMkLst>
            <pc:docMk/>
            <pc:sldMk cId="0" sldId="335"/>
            <ac:spMk id="10" creationId="{194E361B-FDEE-4F82-B6B7-B2CC6D86F735}"/>
          </ac:spMkLst>
        </pc:spChg>
        <pc:spChg chg="add">
          <ac:chgData name="Matthew Martineau" userId="073ce0ee-5d7d-468d-8982-2f6aa7a904ba" providerId="ADAL" clId="{F8CA2692-2E61-46FE-B87A-0CC0F038941C}" dt="2025-11-17T15:57:01.400" v="79"/>
          <ac:spMkLst>
            <pc:docMk/>
            <pc:sldMk cId="0" sldId="335"/>
            <ac:spMk id="13" creationId="{809E64EC-D13C-4AEA-9312-382B768425AA}"/>
          </ac:spMkLst>
        </pc:spChg>
        <pc:spChg chg="add">
          <ac:chgData name="Matthew Martineau" userId="073ce0ee-5d7d-468d-8982-2f6aa7a904ba" providerId="ADAL" clId="{F8CA2692-2E61-46FE-B87A-0CC0F038941C}" dt="2025-11-17T15:57:01.400" v="79"/>
          <ac:spMkLst>
            <pc:docMk/>
            <pc:sldMk cId="0" sldId="335"/>
            <ac:spMk id="14" creationId="{86A457E9-9977-418F-9EB3-05AAEE66C37C}"/>
          </ac:spMkLst>
        </pc:spChg>
        <pc:spChg chg="mod">
          <ac:chgData name="Matthew Martineau" userId="073ce0ee-5d7d-468d-8982-2f6aa7a904ba" providerId="ADAL" clId="{F8CA2692-2E61-46FE-B87A-0CC0F038941C}" dt="2025-11-17T15:56:51.157" v="76" actId="1076"/>
          <ac:spMkLst>
            <pc:docMk/>
            <pc:sldMk cId="0" sldId="335"/>
            <ac:spMk id="38915" creationId="{EB343A08-680E-4066-85E6-76C407C4912A}"/>
          </ac:spMkLst>
        </pc:spChg>
        <pc:spChg chg="del">
          <ac:chgData name="Matthew Martineau" userId="073ce0ee-5d7d-468d-8982-2f6aa7a904ba" providerId="ADAL" clId="{F8CA2692-2E61-46FE-B87A-0CC0F038941C}" dt="2025-11-17T15:56:57.910" v="78" actId="478"/>
          <ac:spMkLst>
            <pc:docMk/>
            <pc:sldMk cId="0" sldId="335"/>
            <ac:spMk id="38918" creationId="{9F56DBE7-1A96-4653-AC39-A1B251A78880}"/>
          </ac:spMkLst>
        </pc:spChg>
        <pc:spChg chg="mod">
          <ac:chgData name="Matthew Martineau" userId="073ce0ee-5d7d-468d-8982-2f6aa7a904ba" providerId="ADAL" clId="{F8CA2692-2E61-46FE-B87A-0CC0F038941C}" dt="2025-11-17T15:56:54.571" v="77" actId="1076"/>
          <ac:spMkLst>
            <pc:docMk/>
            <pc:sldMk cId="0" sldId="335"/>
            <ac:spMk id="38921" creationId="{EA0DA643-08FC-48A6-A325-BA4275EF7528}"/>
          </ac:spMkLst>
        </pc:spChg>
        <pc:spChg chg="mod">
          <ac:chgData name="Matthew Martineau" userId="073ce0ee-5d7d-468d-8982-2f6aa7a904ba" providerId="ADAL" clId="{F8CA2692-2E61-46FE-B87A-0CC0F038941C}" dt="2025-11-17T15:56:51.157" v="76" actId="1076"/>
          <ac:spMkLst>
            <pc:docMk/>
            <pc:sldMk cId="0" sldId="335"/>
            <ac:spMk id="47110" creationId="{E8B2EABC-D571-48DE-8244-81AB5508569C}"/>
          </ac:spMkLst>
        </pc:spChg>
        <pc:spChg chg="mod">
          <ac:chgData name="Matthew Martineau" userId="073ce0ee-5d7d-468d-8982-2f6aa7a904ba" providerId="ADAL" clId="{F8CA2692-2E61-46FE-B87A-0CC0F038941C}" dt="2025-11-17T15:56:51.157" v="76" actId="1076"/>
          <ac:spMkLst>
            <pc:docMk/>
            <pc:sldMk cId="0" sldId="335"/>
            <ac:spMk id="47111" creationId="{7A1F68AA-736D-411B-8D0E-57E630DC1DA3}"/>
          </ac:spMkLst>
        </pc:spChg>
        <pc:spChg chg="mod">
          <ac:chgData name="Matthew Martineau" userId="073ce0ee-5d7d-468d-8982-2f6aa7a904ba" providerId="ADAL" clId="{F8CA2692-2E61-46FE-B87A-0CC0F038941C}" dt="2025-11-17T15:56:39.086" v="75" actId="1076"/>
          <ac:spMkLst>
            <pc:docMk/>
            <pc:sldMk cId="0" sldId="335"/>
            <ac:spMk id="48130" creationId="{A4F42682-D838-4E71-9C29-B6A404B68840}"/>
          </ac:spMkLst>
        </pc:spChg>
        <pc:picChg chg="add">
          <ac:chgData name="Matthew Martineau" userId="073ce0ee-5d7d-468d-8982-2f6aa7a904ba" providerId="ADAL" clId="{F8CA2692-2E61-46FE-B87A-0CC0F038941C}" dt="2025-11-17T15:57:01.400" v="79"/>
          <ac:picMkLst>
            <pc:docMk/>
            <pc:sldMk cId="0" sldId="335"/>
            <ac:picMk id="11" creationId="{DF1B5A30-0EC0-44D5-B2A7-FECB94E9D243}"/>
          </ac:picMkLst>
        </pc:picChg>
        <pc:picChg chg="add">
          <ac:chgData name="Matthew Martineau" userId="073ce0ee-5d7d-468d-8982-2f6aa7a904ba" providerId="ADAL" clId="{F8CA2692-2E61-46FE-B87A-0CC0F038941C}" dt="2025-11-17T15:57:01.400" v="79"/>
          <ac:picMkLst>
            <pc:docMk/>
            <pc:sldMk cId="0" sldId="335"/>
            <ac:picMk id="12" creationId="{A329C200-C0CD-4605-910D-39CFCA2FF488}"/>
          </ac:picMkLst>
        </pc:picChg>
        <pc:picChg chg="add">
          <ac:chgData name="Matthew Martineau" userId="073ce0ee-5d7d-468d-8982-2f6aa7a904ba" providerId="ADAL" clId="{F8CA2692-2E61-46FE-B87A-0CC0F038941C}" dt="2025-11-17T15:57:01.400" v="79"/>
          <ac:picMkLst>
            <pc:docMk/>
            <pc:sldMk cId="0" sldId="335"/>
            <ac:picMk id="15" creationId="{C57DDEF3-994A-4021-BE94-524FBCB03A93}"/>
          </ac:picMkLst>
        </pc:picChg>
        <pc:picChg chg="add">
          <ac:chgData name="Matthew Martineau" userId="073ce0ee-5d7d-468d-8982-2f6aa7a904ba" providerId="ADAL" clId="{F8CA2692-2E61-46FE-B87A-0CC0F038941C}" dt="2025-11-17T15:57:01.400" v="79"/>
          <ac:picMkLst>
            <pc:docMk/>
            <pc:sldMk cId="0" sldId="335"/>
            <ac:picMk id="16" creationId="{FE85A651-8475-47D0-B56E-C39915D5B6BC}"/>
          </ac:picMkLst>
        </pc:picChg>
        <pc:picChg chg="add">
          <ac:chgData name="Matthew Martineau" userId="073ce0ee-5d7d-468d-8982-2f6aa7a904ba" providerId="ADAL" clId="{F8CA2692-2E61-46FE-B87A-0CC0F038941C}" dt="2025-11-17T15:57:01.400" v="79"/>
          <ac:picMkLst>
            <pc:docMk/>
            <pc:sldMk cId="0" sldId="335"/>
            <ac:picMk id="17" creationId="{1C90DE8B-2497-4C86-B026-655B2E1FC0B2}"/>
          </ac:picMkLst>
        </pc:picChg>
        <pc:picChg chg="mod">
          <ac:chgData name="Matthew Martineau" userId="073ce0ee-5d7d-468d-8982-2f6aa7a904ba" providerId="ADAL" clId="{F8CA2692-2E61-46FE-B87A-0CC0F038941C}" dt="2025-11-17T15:56:51.157" v="76" actId="1076"/>
          <ac:picMkLst>
            <pc:docMk/>
            <pc:sldMk cId="0" sldId="335"/>
            <ac:picMk id="38919" creationId="{D1DEA545-604D-4795-A5B4-5D6C3A9C12EA}"/>
          </ac:picMkLst>
        </pc:picChg>
      </pc:sldChg>
      <pc:sldChg chg="addSp delSp modSp">
        <pc:chgData name="Matthew Martineau" userId="073ce0ee-5d7d-468d-8982-2f6aa7a904ba" providerId="ADAL" clId="{F8CA2692-2E61-46FE-B87A-0CC0F038941C}" dt="2025-11-17T18:35:41.810" v="285" actId="1076"/>
        <pc:sldMkLst>
          <pc:docMk/>
          <pc:sldMk cId="0" sldId="336"/>
        </pc:sldMkLst>
        <pc:spChg chg="mod">
          <ac:chgData name="Matthew Martineau" userId="073ce0ee-5d7d-468d-8982-2f6aa7a904ba" providerId="ADAL" clId="{F8CA2692-2E61-46FE-B87A-0CC0F038941C}" dt="2025-11-17T18:35:41.810" v="285" actId="1076"/>
          <ac:spMkLst>
            <pc:docMk/>
            <pc:sldMk cId="0" sldId="336"/>
            <ac:spMk id="3" creationId="{8AA2837C-D176-4913-93D5-C7C9FBB7AE87}"/>
          </ac:spMkLst>
        </pc:spChg>
        <pc:spChg chg="del">
          <ac:chgData name="Matthew Martineau" userId="073ce0ee-5d7d-468d-8982-2f6aa7a904ba" providerId="ADAL" clId="{F8CA2692-2E61-46FE-B87A-0CC0F038941C}" dt="2025-11-17T18:34:39.107" v="280" actId="478"/>
          <ac:spMkLst>
            <pc:docMk/>
            <pc:sldMk cId="0" sldId="336"/>
            <ac:spMk id="4" creationId="{9347FFA2-893B-4385-87D6-C38655600BB9}"/>
          </ac:spMkLst>
        </pc:spChg>
        <pc:spChg chg="add">
          <ac:chgData name="Matthew Martineau" userId="073ce0ee-5d7d-468d-8982-2f6aa7a904ba" providerId="ADAL" clId="{F8CA2692-2E61-46FE-B87A-0CC0F038941C}" dt="2025-11-17T18:35:36.971" v="284"/>
          <ac:spMkLst>
            <pc:docMk/>
            <pc:sldMk cId="0" sldId="336"/>
            <ac:spMk id="5" creationId="{EF439DC3-8AEA-4D03-A567-EA8240D26584}"/>
          </ac:spMkLst>
        </pc:spChg>
        <pc:spChg chg="add">
          <ac:chgData name="Matthew Martineau" userId="073ce0ee-5d7d-468d-8982-2f6aa7a904ba" providerId="ADAL" clId="{F8CA2692-2E61-46FE-B87A-0CC0F038941C}" dt="2025-11-17T18:35:36.971" v="284"/>
          <ac:spMkLst>
            <pc:docMk/>
            <pc:sldMk cId="0" sldId="336"/>
            <ac:spMk id="8" creationId="{90A0E2A8-06E3-4527-8846-673455A0109B}"/>
          </ac:spMkLst>
        </pc:spChg>
        <pc:spChg chg="add">
          <ac:chgData name="Matthew Martineau" userId="073ce0ee-5d7d-468d-8982-2f6aa7a904ba" providerId="ADAL" clId="{F8CA2692-2E61-46FE-B87A-0CC0F038941C}" dt="2025-11-17T18:35:36.971" v="284"/>
          <ac:spMkLst>
            <pc:docMk/>
            <pc:sldMk cId="0" sldId="336"/>
            <ac:spMk id="9" creationId="{9150A91C-37EC-48B6-96DC-441FC4583D18}"/>
          </ac:spMkLst>
        </pc:spChg>
        <pc:picChg chg="add">
          <ac:chgData name="Matthew Martineau" userId="073ce0ee-5d7d-468d-8982-2f6aa7a904ba" providerId="ADAL" clId="{F8CA2692-2E61-46FE-B87A-0CC0F038941C}" dt="2025-11-17T18:35:36.971" v="284"/>
          <ac:picMkLst>
            <pc:docMk/>
            <pc:sldMk cId="0" sldId="336"/>
            <ac:picMk id="6" creationId="{B80CADCE-D6E0-4786-9E6C-01FDFDD56A7F}"/>
          </ac:picMkLst>
        </pc:picChg>
        <pc:picChg chg="add">
          <ac:chgData name="Matthew Martineau" userId="073ce0ee-5d7d-468d-8982-2f6aa7a904ba" providerId="ADAL" clId="{F8CA2692-2E61-46FE-B87A-0CC0F038941C}" dt="2025-11-17T18:35:36.971" v="284"/>
          <ac:picMkLst>
            <pc:docMk/>
            <pc:sldMk cId="0" sldId="336"/>
            <ac:picMk id="7" creationId="{4F7DB8EE-7747-43EC-A67E-62BF7EA2C600}"/>
          </ac:picMkLst>
        </pc:picChg>
        <pc:picChg chg="add">
          <ac:chgData name="Matthew Martineau" userId="073ce0ee-5d7d-468d-8982-2f6aa7a904ba" providerId="ADAL" clId="{F8CA2692-2E61-46FE-B87A-0CC0F038941C}" dt="2025-11-17T18:35:36.971" v="284"/>
          <ac:picMkLst>
            <pc:docMk/>
            <pc:sldMk cId="0" sldId="336"/>
            <ac:picMk id="10" creationId="{569033B0-517D-48AF-A092-16F0AF40CAD0}"/>
          </ac:picMkLst>
        </pc:picChg>
        <pc:picChg chg="add">
          <ac:chgData name="Matthew Martineau" userId="073ce0ee-5d7d-468d-8982-2f6aa7a904ba" providerId="ADAL" clId="{F8CA2692-2E61-46FE-B87A-0CC0F038941C}" dt="2025-11-17T18:35:36.971" v="284"/>
          <ac:picMkLst>
            <pc:docMk/>
            <pc:sldMk cId="0" sldId="336"/>
            <ac:picMk id="11" creationId="{B5580F69-2FA0-4D10-90CC-7AC0C55793CF}"/>
          </ac:picMkLst>
        </pc:picChg>
        <pc:picChg chg="add">
          <ac:chgData name="Matthew Martineau" userId="073ce0ee-5d7d-468d-8982-2f6aa7a904ba" providerId="ADAL" clId="{F8CA2692-2E61-46FE-B87A-0CC0F038941C}" dt="2025-11-17T18:35:36.971" v="284"/>
          <ac:picMkLst>
            <pc:docMk/>
            <pc:sldMk cId="0" sldId="336"/>
            <ac:picMk id="12" creationId="{7169D756-4A50-45F4-AE03-682ADD37B01A}"/>
          </ac:picMkLst>
        </pc:picChg>
      </pc:sldChg>
      <pc:sldChg chg="addSp delSp modSp">
        <pc:chgData name="Matthew Martineau" userId="073ce0ee-5d7d-468d-8982-2f6aa7a904ba" providerId="ADAL" clId="{F8CA2692-2E61-46FE-B87A-0CC0F038941C}" dt="2025-11-17T17:44:30.895" v="242"/>
        <pc:sldMkLst>
          <pc:docMk/>
          <pc:sldMk cId="0" sldId="339"/>
        </pc:sldMkLst>
        <pc:spChg chg="mod">
          <ac:chgData name="Matthew Martineau" userId="073ce0ee-5d7d-468d-8982-2f6aa7a904ba" providerId="ADAL" clId="{F8CA2692-2E61-46FE-B87A-0CC0F038941C}" dt="2025-11-17T17:44:15.706" v="238" actId="1076"/>
          <ac:spMkLst>
            <pc:docMk/>
            <pc:sldMk cId="0" sldId="339"/>
            <ac:spMk id="2" creationId="{84817DF6-37DC-4BCC-864C-209A29A63140}"/>
          </ac:spMkLst>
        </pc:spChg>
        <pc:spChg chg="mod">
          <ac:chgData name="Matthew Martineau" userId="073ce0ee-5d7d-468d-8982-2f6aa7a904ba" providerId="ADAL" clId="{F8CA2692-2E61-46FE-B87A-0CC0F038941C}" dt="2025-11-17T17:44:26.948" v="241" actId="1076"/>
          <ac:spMkLst>
            <pc:docMk/>
            <pc:sldMk cId="0" sldId="339"/>
            <ac:spMk id="3" creationId="{4C59500A-14FC-405E-BDE8-52201C477371}"/>
          </ac:spMkLst>
        </pc:spChg>
        <pc:spChg chg="mod">
          <ac:chgData name="Matthew Martineau" userId="073ce0ee-5d7d-468d-8982-2f6aa7a904ba" providerId="ADAL" clId="{F8CA2692-2E61-46FE-B87A-0CC0F038941C}" dt="2025-11-17T17:44:15.706" v="238" actId="1076"/>
          <ac:spMkLst>
            <pc:docMk/>
            <pc:sldMk cId="0" sldId="339"/>
            <ac:spMk id="5" creationId="{8DFA39EA-310B-418A-857C-AC49A834C242}"/>
          </ac:spMkLst>
        </pc:spChg>
        <pc:spChg chg="mod">
          <ac:chgData name="Matthew Martineau" userId="073ce0ee-5d7d-468d-8982-2f6aa7a904ba" providerId="ADAL" clId="{F8CA2692-2E61-46FE-B87A-0CC0F038941C}" dt="2025-11-17T17:44:15.706" v="238" actId="1076"/>
          <ac:spMkLst>
            <pc:docMk/>
            <pc:sldMk cId="0" sldId="339"/>
            <ac:spMk id="7" creationId="{7ABB9AC2-933C-4375-8DC9-9CCC823099E0}"/>
          </ac:spMkLst>
        </pc:spChg>
        <pc:spChg chg="del">
          <ac:chgData name="Matthew Martineau" userId="073ce0ee-5d7d-468d-8982-2f6aa7a904ba" providerId="ADAL" clId="{F8CA2692-2E61-46FE-B87A-0CC0F038941C}" dt="2025-11-17T17:44:18.303" v="239" actId="478"/>
          <ac:spMkLst>
            <pc:docMk/>
            <pc:sldMk cId="0" sldId="339"/>
            <ac:spMk id="9" creationId="{8ABDC84C-B508-4C49-8B31-C1DD42FFA72A}"/>
          </ac:spMkLst>
        </pc:spChg>
        <pc:spChg chg="add">
          <ac:chgData name="Matthew Martineau" userId="073ce0ee-5d7d-468d-8982-2f6aa7a904ba" providerId="ADAL" clId="{F8CA2692-2E61-46FE-B87A-0CC0F038941C}" dt="2025-11-17T17:44:30.895" v="242"/>
          <ac:spMkLst>
            <pc:docMk/>
            <pc:sldMk cId="0" sldId="339"/>
            <ac:spMk id="10" creationId="{E301C3AE-A3C6-47DD-B157-4FC8375EB413}"/>
          </ac:spMkLst>
        </pc:spChg>
        <pc:spChg chg="add">
          <ac:chgData name="Matthew Martineau" userId="073ce0ee-5d7d-468d-8982-2f6aa7a904ba" providerId="ADAL" clId="{F8CA2692-2E61-46FE-B87A-0CC0F038941C}" dt="2025-11-17T17:44:30.895" v="242"/>
          <ac:spMkLst>
            <pc:docMk/>
            <pc:sldMk cId="0" sldId="339"/>
            <ac:spMk id="13" creationId="{45C68F54-5A11-4676-90A6-DA3AFADF0043}"/>
          </ac:spMkLst>
        </pc:spChg>
        <pc:spChg chg="add">
          <ac:chgData name="Matthew Martineau" userId="073ce0ee-5d7d-468d-8982-2f6aa7a904ba" providerId="ADAL" clId="{F8CA2692-2E61-46FE-B87A-0CC0F038941C}" dt="2025-11-17T17:44:30.895" v="242"/>
          <ac:spMkLst>
            <pc:docMk/>
            <pc:sldMk cId="0" sldId="339"/>
            <ac:spMk id="14" creationId="{0C00D7EE-7580-4E9E-9AB8-D23629272E1F}"/>
          </ac:spMkLst>
        </pc:spChg>
        <pc:picChg chg="add">
          <ac:chgData name="Matthew Martineau" userId="073ce0ee-5d7d-468d-8982-2f6aa7a904ba" providerId="ADAL" clId="{F8CA2692-2E61-46FE-B87A-0CC0F038941C}" dt="2025-11-17T17:44:30.895" v="242"/>
          <ac:picMkLst>
            <pc:docMk/>
            <pc:sldMk cId="0" sldId="339"/>
            <ac:picMk id="11" creationId="{AD2D0FAA-4544-4F1F-BD42-A3B967D53335}"/>
          </ac:picMkLst>
        </pc:picChg>
        <pc:picChg chg="add">
          <ac:chgData name="Matthew Martineau" userId="073ce0ee-5d7d-468d-8982-2f6aa7a904ba" providerId="ADAL" clId="{F8CA2692-2E61-46FE-B87A-0CC0F038941C}" dt="2025-11-17T17:44:30.895" v="242"/>
          <ac:picMkLst>
            <pc:docMk/>
            <pc:sldMk cId="0" sldId="339"/>
            <ac:picMk id="12" creationId="{C156F8B6-3B7D-474C-A0F9-B112C9474D6B}"/>
          </ac:picMkLst>
        </pc:picChg>
        <pc:picChg chg="add">
          <ac:chgData name="Matthew Martineau" userId="073ce0ee-5d7d-468d-8982-2f6aa7a904ba" providerId="ADAL" clId="{F8CA2692-2E61-46FE-B87A-0CC0F038941C}" dt="2025-11-17T17:44:30.895" v="242"/>
          <ac:picMkLst>
            <pc:docMk/>
            <pc:sldMk cId="0" sldId="339"/>
            <ac:picMk id="15" creationId="{B7401864-96DE-442E-B6CD-7933285FFB4C}"/>
          </ac:picMkLst>
        </pc:picChg>
        <pc:picChg chg="add">
          <ac:chgData name="Matthew Martineau" userId="073ce0ee-5d7d-468d-8982-2f6aa7a904ba" providerId="ADAL" clId="{F8CA2692-2E61-46FE-B87A-0CC0F038941C}" dt="2025-11-17T17:44:30.895" v="242"/>
          <ac:picMkLst>
            <pc:docMk/>
            <pc:sldMk cId="0" sldId="339"/>
            <ac:picMk id="16" creationId="{324E6931-B74E-4A10-A22A-55BE2D1D9DD6}"/>
          </ac:picMkLst>
        </pc:picChg>
        <pc:picChg chg="add">
          <ac:chgData name="Matthew Martineau" userId="073ce0ee-5d7d-468d-8982-2f6aa7a904ba" providerId="ADAL" clId="{F8CA2692-2E61-46FE-B87A-0CC0F038941C}" dt="2025-11-17T17:44:30.895" v="242"/>
          <ac:picMkLst>
            <pc:docMk/>
            <pc:sldMk cId="0" sldId="339"/>
            <ac:picMk id="17" creationId="{62FCA7AF-B2B2-48FA-94EB-36D35C4A5EC9}"/>
          </ac:picMkLst>
        </pc:picChg>
        <pc:picChg chg="mod">
          <ac:chgData name="Matthew Martineau" userId="073ce0ee-5d7d-468d-8982-2f6aa7a904ba" providerId="ADAL" clId="{F8CA2692-2E61-46FE-B87A-0CC0F038941C}" dt="2025-11-17T17:44:15.706" v="238" actId="1076"/>
          <ac:picMkLst>
            <pc:docMk/>
            <pc:sldMk cId="0" sldId="339"/>
            <ac:picMk id="75780" creationId="{47E2F618-307A-4410-9D2A-2A7C3C096B85}"/>
          </ac:picMkLst>
        </pc:picChg>
        <pc:picChg chg="mod">
          <ac:chgData name="Matthew Martineau" userId="073ce0ee-5d7d-468d-8982-2f6aa7a904ba" providerId="ADAL" clId="{F8CA2692-2E61-46FE-B87A-0CC0F038941C}" dt="2025-11-17T17:44:15.706" v="238" actId="1076"/>
          <ac:picMkLst>
            <pc:docMk/>
            <pc:sldMk cId="0" sldId="339"/>
            <ac:picMk id="75782" creationId="{AADCB5CA-B807-44D0-8AC3-DC02661FC8A9}"/>
          </ac:picMkLst>
        </pc:picChg>
      </pc:sldChg>
      <pc:sldChg chg="addSp delSp modSp">
        <pc:chgData name="Matthew Martineau" userId="073ce0ee-5d7d-468d-8982-2f6aa7a904ba" providerId="ADAL" clId="{F8CA2692-2E61-46FE-B87A-0CC0F038941C}" dt="2025-11-17T18:01:48.700" v="251"/>
        <pc:sldMkLst>
          <pc:docMk/>
          <pc:sldMk cId="0" sldId="340"/>
        </pc:sldMkLst>
        <pc:spChg chg="mod">
          <ac:chgData name="Matthew Martineau" userId="073ce0ee-5d7d-468d-8982-2f6aa7a904ba" providerId="ADAL" clId="{F8CA2692-2E61-46FE-B87A-0CC0F038941C}" dt="2025-11-17T18:01:47.096" v="250" actId="1076"/>
          <ac:spMkLst>
            <pc:docMk/>
            <pc:sldMk cId="0" sldId="340"/>
            <ac:spMk id="2" creationId="{A40BA04A-D14E-4021-BE53-BE2B711CF916}"/>
          </ac:spMkLst>
        </pc:spChg>
        <pc:spChg chg="mod">
          <ac:chgData name="Matthew Martineau" userId="073ce0ee-5d7d-468d-8982-2f6aa7a904ba" providerId="ADAL" clId="{F8CA2692-2E61-46FE-B87A-0CC0F038941C}" dt="2025-11-17T18:01:31.136" v="246" actId="1076"/>
          <ac:spMkLst>
            <pc:docMk/>
            <pc:sldMk cId="0" sldId="340"/>
            <ac:spMk id="5" creationId="{BF3D1C3C-7C99-444D-B881-0B4EEB7AA7E9}"/>
          </ac:spMkLst>
        </pc:spChg>
        <pc:spChg chg="mod">
          <ac:chgData name="Matthew Martineau" userId="073ce0ee-5d7d-468d-8982-2f6aa7a904ba" providerId="ADAL" clId="{F8CA2692-2E61-46FE-B87A-0CC0F038941C}" dt="2025-11-17T18:01:28.685" v="245" actId="1076"/>
          <ac:spMkLst>
            <pc:docMk/>
            <pc:sldMk cId="0" sldId="340"/>
            <ac:spMk id="6" creationId="{2BB816B7-8282-4305-972F-471F74F210CC}"/>
          </ac:spMkLst>
        </pc:spChg>
        <pc:spChg chg="add">
          <ac:chgData name="Matthew Martineau" userId="073ce0ee-5d7d-468d-8982-2f6aa7a904ba" providerId="ADAL" clId="{F8CA2692-2E61-46FE-B87A-0CC0F038941C}" dt="2025-11-17T18:01:48.700" v="251"/>
          <ac:spMkLst>
            <pc:docMk/>
            <pc:sldMk cId="0" sldId="340"/>
            <ac:spMk id="10" creationId="{BE372520-E962-4F8D-803C-D2AF0A3EFDA5}"/>
          </ac:spMkLst>
        </pc:spChg>
        <pc:spChg chg="del">
          <ac:chgData name="Matthew Martineau" userId="073ce0ee-5d7d-468d-8982-2f6aa7a904ba" providerId="ADAL" clId="{F8CA2692-2E61-46FE-B87A-0CC0F038941C}" dt="2025-11-17T18:01:05.082" v="243" actId="478"/>
          <ac:spMkLst>
            <pc:docMk/>
            <pc:sldMk cId="0" sldId="340"/>
            <ac:spMk id="11" creationId="{1980C799-3DBE-46BC-A947-21F82B588C98}"/>
          </ac:spMkLst>
        </pc:spChg>
        <pc:spChg chg="add">
          <ac:chgData name="Matthew Martineau" userId="073ce0ee-5d7d-468d-8982-2f6aa7a904ba" providerId="ADAL" clId="{F8CA2692-2E61-46FE-B87A-0CC0F038941C}" dt="2025-11-17T18:01:48.700" v="251"/>
          <ac:spMkLst>
            <pc:docMk/>
            <pc:sldMk cId="0" sldId="340"/>
            <ac:spMk id="14" creationId="{BD2B40FE-734E-4B43-AF8B-8CB15344DB33}"/>
          </ac:spMkLst>
        </pc:spChg>
        <pc:spChg chg="add">
          <ac:chgData name="Matthew Martineau" userId="073ce0ee-5d7d-468d-8982-2f6aa7a904ba" providerId="ADAL" clId="{F8CA2692-2E61-46FE-B87A-0CC0F038941C}" dt="2025-11-17T18:01:48.700" v="251"/>
          <ac:spMkLst>
            <pc:docMk/>
            <pc:sldMk cId="0" sldId="340"/>
            <ac:spMk id="15" creationId="{7420CA0D-C5FE-4FC3-89D8-BD20177D7BED}"/>
          </ac:spMkLst>
        </pc:spChg>
        <pc:spChg chg="mod">
          <ac:chgData name="Matthew Martineau" userId="073ce0ee-5d7d-468d-8982-2f6aa7a904ba" providerId="ADAL" clId="{F8CA2692-2E61-46FE-B87A-0CC0F038941C}" dt="2025-11-17T18:01:23.803" v="244" actId="1076"/>
          <ac:spMkLst>
            <pc:docMk/>
            <pc:sldMk cId="0" sldId="340"/>
            <ac:spMk id="48134" creationId="{802C6A56-6F12-4B95-B717-81222595BAEB}"/>
          </ac:spMkLst>
        </pc:spChg>
        <pc:spChg chg="mod">
          <ac:chgData name="Matthew Martineau" userId="073ce0ee-5d7d-468d-8982-2f6aa7a904ba" providerId="ADAL" clId="{F8CA2692-2E61-46FE-B87A-0CC0F038941C}" dt="2025-11-17T18:01:23.803" v="244" actId="1076"/>
          <ac:spMkLst>
            <pc:docMk/>
            <pc:sldMk cId="0" sldId="340"/>
            <ac:spMk id="48135" creationId="{3649B7C9-C697-49B6-A402-7274006A7183}"/>
          </ac:spMkLst>
        </pc:spChg>
        <pc:spChg chg="mod">
          <ac:chgData name="Matthew Martineau" userId="073ce0ee-5d7d-468d-8982-2f6aa7a904ba" providerId="ADAL" clId="{F8CA2692-2E61-46FE-B87A-0CC0F038941C}" dt="2025-11-17T18:01:38.677" v="248" actId="1076"/>
          <ac:spMkLst>
            <pc:docMk/>
            <pc:sldMk cId="0" sldId="340"/>
            <ac:spMk id="48137" creationId="{E4FA8D95-271D-4B7F-AEEC-3ED603A32C4E}"/>
          </ac:spMkLst>
        </pc:spChg>
        <pc:picChg chg="add">
          <ac:chgData name="Matthew Martineau" userId="073ce0ee-5d7d-468d-8982-2f6aa7a904ba" providerId="ADAL" clId="{F8CA2692-2E61-46FE-B87A-0CC0F038941C}" dt="2025-11-17T18:01:48.700" v="251"/>
          <ac:picMkLst>
            <pc:docMk/>
            <pc:sldMk cId="0" sldId="340"/>
            <ac:picMk id="12" creationId="{FB5096FE-E042-41AA-94F3-60ECB9F5BA60}"/>
          </ac:picMkLst>
        </pc:picChg>
        <pc:picChg chg="add">
          <ac:chgData name="Matthew Martineau" userId="073ce0ee-5d7d-468d-8982-2f6aa7a904ba" providerId="ADAL" clId="{F8CA2692-2E61-46FE-B87A-0CC0F038941C}" dt="2025-11-17T18:01:48.700" v="251"/>
          <ac:picMkLst>
            <pc:docMk/>
            <pc:sldMk cId="0" sldId="340"/>
            <ac:picMk id="13" creationId="{9CF57605-672B-4D71-BA6F-A5037BF19CC1}"/>
          </ac:picMkLst>
        </pc:picChg>
        <pc:picChg chg="add">
          <ac:chgData name="Matthew Martineau" userId="073ce0ee-5d7d-468d-8982-2f6aa7a904ba" providerId="ADAL" clId="{F8CA2692-2E61-46FE-B87A-0CC0F038941C}" dt="2025-11-17T18:01:48.700" v="251"/>
          <ac:picMkLst>
            <pc:docMk/>
            <pc:sldMk cId="0" sldId="340"/>
            <ac:picMk id="16" creationId="{4954F88F-A0E2-429D-88BD-08514C7C4F7B}"/>
          </ac:picMkLst>
        </pc:picChg>
        <pc:picChg chg="add">
          <ac:chgData name="Matthew Martineau" userId="073ce0ee-5d7d-468d-8982-2f6aa7a904ba" providerId="ADAL" clId="{F8CA2692-2E61-46FE-B87A-0CC0F038941C}" dt="2025-11-17T18:01:48.700" v="251"/>
          <ac:picMkLst>
            <pc:docMk/>
            <pc:sldMk cId="0" sldId="340"/>
            <ac:picMk id="17" creationId="{0FE84B84-BBA2-4551-871F-121F4C0BDB89}"/>
          </ac:picMkLst>
        </pc:picChg>
        <pc:picChg chg="add">
          <ac:chgData name="Matthew Martineau" userId="073ce0ee-5d7d-468d-8982-2f6aa7a904ba" providerId="ADAL" clId="{F8CA2692-2E61-46FE-B87A-0CC0F038941C}" dt="2025-11-17T18:01:48.700" v="251"/>
          <ac:picMkLst>
            <pc:docMk/>
            <pc:sldMk cId="0" sldId="340"/>
            <ac:picMk id="18" creationId="{53E88BD8-CBCE-4303-B517-05A0E5193211}"/>
          </ac:picMkLst>
        </pc:picChg>
        <pc:picChg chg="mod">
          <ac:chgData name="Matthew Martineau" userId="073ce0ee-5d7d-468d-8982-2f6aa7a904ba" providerId="ADAL" clId="{F8CA2692-2E61-46FE-B87A-0CC0F038941C}" dt="2025-11-17T18:01:34.734" v="247" actId="1076"/>
          <ac:picMkLst>
            <pc:docMk/>
            <pc:sldMk cId="0" sldId="340"/>
            <ac:picMk id="77826" creationId="{1D7CD826-95E3-4E62-8CB0-669EFAEB16F3}"/>
          </ac:picMkLst>
        </pc:picChg>
      </pc:sldChg>
      <pc:sldChg chg="addSp delSp modSp">
        <pc:chgData name="Matthew Martineau" userId="073ce0ee-5d7d-468d-8982-2f6aa7a904ba" providerId="ADAL" clId="{F8CA2692-2E61-46FE-B87A-0CC0F038941C}" dt="2025-11-17T18:10:00.124" v="264" actId="404"/>
        <pc:sldMkLst>
          <pc:docMk/>
          <pc:sldMk cId="0" sldId="341"/>
        </pc:sldMkLst>
        <pc:spChg chg="mod">
          <ac:chgData name="Matthew Martineau" userId="073ce0ee-5d7d-468d-8982-2f6aa7a904ba" providerId="ADAL" clId="{F8CA2692-2E61-46FE-B87A-0CC0F038941C}" dt="2025-11-17T18:10:00.124" v="264" actId="404"/>
          <ac:spMkLst>
            <pc:docMk/>
            <pc:sldMk cId="0" sldId="341"/>
            <ac:spMk id="2" creationId="{0DB08C57-6786-4777-A899-930944D64542}"/>
          </ac:spMkLst>
        </pc:spChg>
        <pc:spChg chg="add">
          <ac:chgData name="Matthew Martineau" userId="073ce0ee-5d7d-468d-8982-2f6aa7a904ba" providerId="ADAL" clId="{F8CA2692-2E61-46FE-B87A-0CC0F038941C}" dt="2025-11-17T18:09:52.846" v="262"/>
          <ac:spMkLst>
            <pc:docMk/>
            <pc:sldMk cId="0" sldId="341"/>
            <ac:spMk id="7" creationId="{5C235464-8C65-42BA-B41E-8073CF131E02}"/>
          </ac:spMkLst>
        </pc:spChg>
        <pc:spChg chg="del">
          <ac:chgData name="Matthew Martineau" userId="073ce0ee-5d7d-468d-8982-2f6aa7a904ba" providerId="ADAL" clId="{F8CA2692-2E61-46FE-B87A-0CC0F038941C}" dt="2025-11-17T18:09:14.272" v="254" actId="478"/>
          <ac:spMkLst>
            <pc:docMk/>
            <pc:sldMk cId="0" sldId="341"/>
            <ac:spMk id="8" creationId="{2D96ECCA-7F2A-403E-9D8F-CCE8F29ADBD8}"/>
          </ac:spMkLst>
        </pc:spChg>
        <pc:spChg chg="add">
          <ac:chgData name="Matthew Martineau" userId="073ce0ee-5d7d-468d-8982-2f6aa7a904ba" providerId="ADAL" clId="{F8CA2692-2E61-46FE-B87A-0CC0F038941C}" dt="2025-11-17T18:09:52.846" v="262"/>
          <ac:spMkLst>
            <pc:docMk/>
            <pc:sldMk cId="0" sldId="341"/>
            <ac:spMk id="11" creationId="{9369DB89-37CC-48D4-A675-0549B7B60B45}"/>
          </ac:spMkLst>
        </pc:spChg>
        <pc:spChg chg="add">
          <ac:chgData name="Matthew Martineau" userId="073ce0ee-5d7d-468d-8982-2f6aa7a904ba" providerId="ADAL" clId="{F8CA2692-2E61-46FE-B87A-0CC0F038941C}" dt="2025-11-17T18:09:52.846" v="262"/>
          <ac:spMkLst>
            <pc:docMk/>
            <pc:sldMk cId="0" sldId="341"/>
            <ac:spMk id="12" creationId="{EB3DE253-63B6-4DB5-B853-D117606FFFB9}"/>
          </ac:spMkLst>
        </pc:spChg>
        <pc:spChg chg="mod">
          <ac:chgData name="Matthew Martineau" userId="073ce0ee-5d7d-468d-8982-2f6aa7a904ba" providerId="ADAL" clId="{F8CA2692-2E61-46FE-B87A-0CC0F038941C}" dt="2025-11-17T18:09:27.400" v="257" actId="1076"/>
          <ac:spMkLst>
            <pc:docMk/>
            <pc:sldMk cId="0" sldId="341"/>
            <ac:spMk id="49155" creationId="{81BD9884-B8A6-4B13-91A5-6B472D7264EC}"/>
          </ac:spMkLst>
        </pc:spChg>
        <pc:spChg chg="mod">
          <ac:chgData name="Matthew Martineau" userId="073ce0ee-5d7d-468d-8982-2f6aa7a904ba" providerId="ADAL" clId="{F8CA2692-2E61-46FE-B87A-0CC0F038941C}" dt="2025-11-17T18:09:38.351" v="259" actId="1076"/>
          <ac:spMkLst>
            <pc:docMk/>
            <pc:sldMk cId="0" sldId="341"/>
            <ac:spMk id="49157" creationId="{7C055323-BC58-4319-97F2-7D5AD9FBAEE9}"/>
          </ac:spMkLst>
        </pc:spChg>
        <pc:picChg chg="add">
          <ac:chgData name="Matthew Martineau" userId="073ce0ee-5d7d-468d-8982-2f6aa7a904ba" providerId="ADAL" clId="{F8CA2692-2E61-46FE-B87A-0CC0F038941C}" dt="2025-11-17T18:09:52.846" v="262"/>
          <ac:picMkLst>
            <pc:docMk/>
            <pc:sldMk cId="0" sldId="341"/>
            <ac:picMk id="9" creationId="{FD384AD6-F995-4134-A573-30AD1626009B}"/>
          </ac:picMkLst>
        </pc:picChg>
        <pc:picChg chg="add">
          <ac:chgData name="Matthew Martineau" userId="073ce0ee-5d7d-468d-8982-2f6aa7a904ba" providerId="ADAL" clId="{F8CA2692-2E61-46FE-B87A-0CC0F038941C}" dt="2025-11-17T18:09:52.846" v="262"/>
          <ac:picMkLst>
            <pc:docMk/>
            <pc:sldMk cId="0" sldId="341"/>
            <ac:picMk id="10" creationId="{508E91EB-127E-4AA9-A3E2-9F38D18D9BA2}"/>
          </ac:picMkLst>
        </pc:picChg>
        <pc:picChg chg="add">
          <ac:chgData name="Matthew Martineau" userId="073ce0ee-5d7d-468d-8982-2f6aa7a904ba" providerId="ADAL" clId="{F8CA2692-2E61-46FE-B87A-0CC0F038941C}" dt="2025-11-17T18:09:52.846" v="262"/>
          <ac:picMkLst>
            <pc:docMk/>
            <pc:sldMk cId="0" sldId="341"/>
            <ac:picMk id="13" creationId="{B9F4AD90-1F00-4268-8E0E-60219486A6F0}"/>
          </ac:picMkLst>
        </pc:picChg>
        <pc:picChg chg="add">
          <ac:chgData name="Matthew Martineau" userId="073ce0ee-5d7d-468d-8982-2f6aa7a904ba" providerId="ADAL" clId="{F8CA2692-2E61-46FE-B87A-0CC0F038941C}" dt="2025-11-17T18:09:52.846" v="262"/>
          <ac:picMkLst>
            <pc:docMk/>
            <pc:sldMk cId="0" sldId="341"/>
            <ac:picMk id="14" creationId="{60282496-74C4-4E8D-AFF7-A5F44B6AF1B5}"/>
          </ac:picMkLst>
        </pc:picChg>
        <pc:picChg chg="add">
          <ac:chgData name="Matthew Martineau" userId="073ce0ee-5d7d-468d-8982-2f6aa7a904ba" providerId="ADAL" clId="{F8CA2692-2E61-46FE-B87A-0CC0F038941C}" dt="2025-11-17T18:09:52.846" v="262"/>
          <ac:picMkLst>
            <pc:docMk/>
            <pc:sldMk cId="0" sldId="341"/>
            <ac:picMk id="15" creationId="{DEC05E90-812C-464D-91FE-937A0A373B45}"/>
          </ac:picMkLst>
        </pc:picChg>
        <pc:picChg chg="mod">
          <ac:chgData name="Matthew Martineau" userId="073ce0ee-5d7d-468d-8982-2f6aa7a904ba" providerId="ADAL" clId="{F8CA2692-2E61-46FE-B87A-0CC0F038941C}" dt="2025-11-17T18:09:30.092" v="258" actId="1076"/>
          <ac:picMkLst>
            <pc:docMk/>
            <pc:sldMk cId="0" sldId="341"/>
            <ac:picMk id="79877" creationId="{959BCDB1-2DAF-4749-ABC4-01AE834960FB}"/>
          </ac:picMkLst>
        </pc:picChg>
      </pc:sldChg>
      <pc:sldChg chg="addSp delSp modSp">
        <pc:chgData name="Matthew Martineau" userId="073ce0ee-5d7d-468d-8982-2f6aa7a904ba" providerId="ADAL" clId="{F8CA2692-2E61-46FE-B87A-0CC0F038941C}" dt="2025-11-17T18:10:46.614" v="272" actId="404"/>
        <pc:sldMkLst>
          <pc:docMk/>
          <pc:sldMk cId="0" sldId="342"/>
        </pc:sldMkLst>
        <pc:spChg chg="mod">
          <ac:chgData name="Matthew Martineau" userId="073ce0ee-5d7d-468d-8982-2f6aa7a904ba" providerId="ADAL" clId="{F8CA2692-2E61-46FE-B87A-0CC0F038941C}" dt="2025-11-17T18:10:46.614" v="272" actId="404"/>
          <ac:spMkLst>
            <pc:docMk/>
            <pc:sldMk cId="0" sldId="342"/>
            <ac:spMk id="2" creationId="{B9C811BE-5E4F-4393-B478-D724C0AA0193}"/>
          </ac:spMkLst>
        </pc:spChg>
        <pc:spChg chg="add">
          <ac:chgData name="Matthew Martineau" userId="073ce0ee-5d7d-468d-8982-2f6aa7a904ba" providerId="ADAL" clId="{F8CA2692-2E61-46FE-B87A-0CC0F038941C}" dt="2025-11-17T18:10:36.418" v="269"/>
          <ac:spMkLst>
            <pc:docMk/>
            <pc:sldMk cId="0" sldId="342"/>
            <ac:spMk id="7" creationId="{708AA843-0DEA-46E6-9892-7AE681C05227}"/>
          </ac:spMkLst>
        </pc:spChg>
        <pc:spChg chg="del">
          <ac:chgData name="Matthew Martineau" userId="073ce0ee-5d7d-468d-8982-2f6aa7a904ba" providerId="ADAL" clId="{F8CA2692-2E61-46FE-B87A-0CC0F038941C}" dt="2025-11-17T18:10:28.193" v="266" actId="478"/>
          <ac:spMkLst>
            <pc:docMk/>
            <pc:sldMk cId="0" sldId="342"/>
            <ac:spMk id="8" creationId="{F2D7AA49-3FA8-4D29-90CE-5D794E76023D}"/>
          </ac:spMkLst>
        </pc:spChg>
        <pc:spChg chg="add">
          <ac:chgData name="Matthew Martineau" userId="073ce0ee-5d7d-468d-8982-2f6aa7a904ba" providerId="ADAL" clId="{F8CA2692-2E61-46FE-B87A-0CC0F038941C}" dt="2025-11-17T18:10:36.418" v="269"/>
          <ac:spMkLst>
            <pc:docMk/>
            <pc:sldMk cId="0" sldId="342"/>
            <ac:spMk id="11" creationId="{CD4AE1CB-38D8-410A-8A61-4085C72B7FBA}"/>
          </ac:spMkLst>
        </pc:spChg>
        <pc:spChg chg="add">
          <ac:chgData name="Matthew Martineau" userId="073ce0ee-5d7d-468d-8982-2f6aa7a904ba" providerId="ADAL" clId="{F8CA2692-2E61-46FE-B87A-0CC0F038941C}" dt="2025-11-17T18:10:36.418" v="269"/>
          <ac:spMkLst>
            <pc:docMk/>
            <pc:sldMk cId="0" sldId="342"/>
            <ac:spMk id="12" creationId="{81DE6E73-E6DA-4F8C-AADD-5DB345E7E553}"/>
          </ac:spMkLst>
        </pc:spChg>
        <pc:spChg chg="mod">
          <ac:chgData name="Matthew Martineau" userId="073ce0ee-5d7d-468d-8982-2f6aa7a904ba" providerId="ADAL" clId="{F8CA2692-2E61-46FE-B87A-0CC0F038941C}" dt="2025-11-17T18:10:25.231" v="265" actId="1076"/>
          <ac:spMkLst>
            <pc:docMk/>
            <pc:sldMk cId="0" sldId="342"/>
            <ac:spMk id="50179" creationId="{A15B7873-35FA-4C4C-BA17-0AC09498C277}"/>
          </ac:spMkLst>
        </pc:spChg>
        <pc:spChg chg="mod">
          <ac:chgData name="Matthew Martineau" userId="073ce0ee-5d7d-468d-8982-2f6aa7a904ba" providerId="ADAL" clId="{F8CA2692-2E61-46FE-B87A-0CC0F038941C}" dt="2025-11-17T18:10:40.678" v="270" actId="1076"/>
          <ac:spMkLst>
            <pc:docMk/>
            <pc:sldMk cId="0" sldId="342"/>
            <ac:spMk id="50181" creationId="{9680D936-3627-4405-80E1-37E11AA7DE51}"/>
          </ac:spMkLst>
        </pc:spChg>
        <pc:picChg chg="add">
          <ac:chgData name="Matthew Martineau" userId="073ce0ee-5d7d-468d-8982-2f6aa7a904ba" providerId="ADAL" clId="{F8CA2692-2E61-46FE-B87A-0CC0F038941C}" dt="2025-11-17T18:10:36.418" v="269"/>
          <ac:picMkLst>
            <pc:docMk/>
            <pc:sldMk cId="0" sldId="342"/>
            <ac:picMk id="9" creationId="{68B608A4-A274-4AAD-8AA5-143A818D1C0B}"/>
          </ac:picMkLst>
        </pc:picChg>
        <pc:picChg chg="add">
          <ac:chgData name="Matthew Martineau" userId="073ce0ee-5d7d-468d-8982-2f6aa7a904ba" providerId="ADAL" clId="{F8CA2692-2E61-46FE-B87A-0CC0F038941C}" dt="2025-11-17T18:10:36.418" v="269"/>
          <ac:picMkLst>
            <pc:docMk/>
            <pc:sldMk cId="0" sldId="342"/>
            <ac:picMk id="10" creationId="{DF2A31FE-A85E-43D7-BF5C-73E65555ED81}"/>
          </ac:picMkLst>
        </pc:picChg>
        <pc:picChg chg="add">
          <ac:chgData name="Matthew Martineau" userId="073ce0ee-5d7d-468d-8982-2f6aa7a904ba" providerId="ADAL" clId="{F8CA2692-2E61-46FE-B87A-0CC0F038941C}" dt="2025-11-17T18:10:36.418" v="269"/>
          <ac:picMkLst>
            <pc:docMk/>
            <pc:sldMk cId="0" sldId="342"/>
            <ac:picMk id="13" creationId="{228C9D17-0CC0-452D-A82E-B6429A6DE424}"/>
          </ac:picMkLst>
        </pc:picChg>
        <pc:picChg chg="add">
          <ac:chgData name="Matthew Martineau" userId="073ce0ee-5d7d-468d-8982-2f6aa7a904ba" providerId="ADAL" clId="{F8CA2692-2E61-46FE-B87A-0CC0F038941C}" dt="2025-11-17T18:10:36.418" v="269"/>
          <ac:picMkLst>
            <pc:docMk/>
            <pc:sldMk cId="0" sldId="342"/>
            <ac:picMk id="14" creationId="{E0BCB918-4F40-4C8F-938E-3336A4BBEA29}"/>
          </ac:picMkLst>
        </pc:picChg>
        <pc:picChg chg="add">
          <ac:chgData name="Matthew Martineau" userId="073ce0ee-5d7d-468d-8982-2f6aa7a904ba" providerId="ADAL" clId="{F8CA2692-2E61-46FE-B87A-0CC0F038941C}" dt="2025-11-17T18:10:36.418" v="269"/>
          <ac:picMkLst>
            <pc:docMk/>
            <pc:sldMk cId="0" sldId="342"/>
            <ac:picMk id="15" creationId="{B970AA7B-B056-47A3-B8C1-BA8406A3F2DF}"/>
          </ac:picMkLst>
        </pc:picChg>
        <pc:picChg chg="mod">
          <ac:chgData name="Matthew Martineau" userId="073ce0ee-5d7d-468d-8982-2f6aa7a904ba" providerId="ADAL" clId="{F8CA2692-2E61-46FE-B87A-0CC0F038941C}" dt="2025-11-17T18:10:25.231" v="265" actId="1076"/>
          <ac:picMkLst>
            <pc:docMk/>
            <pc:sldMk cId="0" sldId="342"/>
            <ac:picMk id="81925" creationId="{271FD201-9FBB-4B87-B567-D41D322065CE}"/>
          </ac:picMkLst>
        </pc:picChg>
      </pc:sldChg>
      <pc:sldChg chg="addSp delSp modSp">
        <pc:chgData name="Matthew Martineau" userId="073ce0ee-5d7d-468d-8982-2f6aa7a904ba" providerId="ADAL" clId="{F8CA2692-2E61-46FE-B87A-0CC0F038941C}" dt="2025-11-17T17:43:54.597" v="237"/>
        <pc:sldMkLst>
          <pc:docMk/>
          <pc:sldMk cId="0" sldId="344"/>
        </pc:sldMkLst>
        <pc:spChg chg="mod">
          <ac:chgData name="Matthew Martineau" userId="073ce0ee-5d7d-468d-8982-2f6aa7a904ba" providerId="ADAL" clId="{F8CA2692-2E61-46FE-B87A-0CC0F038941C}" dt="2025-11-17T17:43:52.463" v="236" actId="1076"/>
          <ac:spMkLst>
            <pc:docMk/>
            <pc:sldMk cId="0" sldId="344"/>
            <ac:spMk id="2" creationId="{687FFC45-AA84-41CF-81B2-59350D98A898}"/>
          </ac:spMkLst>
        </pc:spChg>
        <pc:spChg chg="mod">
          <ac:chgData name="Matthew Martineau" userId="073ce0ee-5d7d-468d-8982-2f6aa7a904ba" providerId="ADAL" clId="{F8CA2692-2E61-46FE-B87A-0CC0F038941C}" dt="2025-11-17T17:43:42.883" v="235" actId="1076"/>
          <ac:spMkLst>
            <pc:docMk/>
            <pc:sldMk cId="0" sldId="344"/>
            <ac:spMk id="7" creationId="{02527CF8-E0CB-47B9-BCF7-839229433593}"/>
          </ac:spMkLst>
        </pc:spChg>
        <pc:spChg chg="add">
          <ac:chgData name="Matthew Martineau" userId="073ce0ee-5d7d-468d-8982-2f6aa7a904ba" providerId="ADAL" clId="{F8CA2692-2E61-46FE-B87A-0CC0F038941C}" dt="2025-11-17T17:43:54.597" v="237"/>
          <ac:spMkLst>
            <pc:docMk/>
            <pc:sldMk cId="0" sldId="344"/>
            <ac:spMk id="8" creationId="{ACC3FE66-73CC-431E-A860-FC2F517E1665}"/>
          </ac:spMkLst>
        </pc:spChg>
        <pc:spChg chg="del">
          <ac:chgData name="Matthew Martineau" userId="073ce0ee-5d7d-468d-8982-2f6aa7a904ba" providerId="ADAL" clId="{F8CA2692-2E61-46FE-B87A-0CC0F038941C}" dt="2025-11-17T17:43:33.525" v="232" actId="478"/>
          <ac:spMkLst>
            <pc:docMk/>
            <pc:sldMk cId="0" sldId="344"/>
            <ac:spMk id="9" creationId="{55B0C007-6F3D-4AF7-9A03-E2C67CA33356}"/>
          </ac:spMkLst>
        </pc:spChg>
        <pc:spChg chg="add">
          <ac:chgData name="Matthew Martineau" userId="073ce0ee-5d7d-468d-8982-2f6aa7a904ba" providerId="ADAL" clId="{F8CA2692-2E61-46FE-B87A-0CC0F038941C}" dt="2025-11-17T17:43:54.597" v="237"/>
          <ac:spMkLst>
            <pc:docMk/>
            <pc:sldMk cId="0" sldId="344"/>
            <ac:spMk id="12" creationId="{821D5A91-FE00-49F2-A22D-BFFD662DB7EA}"/>
          </ac:spMkLst>
        </pc:spChg>
        <pc:spChg chg="add">
          <ac:chgData name="Matthew Martineau" userId="073ce0ee-5d7d-468d-8982-2f6aa7a904ba" providerId="ADAL" clId="{F8CA2692-2E61-46FE-B87A-0CC0F038941C}" dt="2025-11-17T17:43:54.597" v="237"/>
          <ac:spMkLst>
            <pc:docMk/>
            <pc:sldMk cId="0" sldId="344"/>
            <ac:spMk id="13" creationId="{1CE91A10-B737-4C57-9757-966130C10040}"/>
          </ac:spMkLst>
        </pc:spChg>
        <pc:picChg chg="mod">
          <ac:chgData name="Matthew Martineau" userId="073ce0ee-5d7d-468d-8982-2f6aa7a904ba" providerId="ADAL" clId="{F8CA2692-2E61-46FE-B87A-0CC0F038941C}" dt="2025-11-17T17:43:39.036" v="234" actId="1076"/>
          <ac:picMkLst>
            <pc:docMk/>
            <pc:sldMk cId="0" sldId="344"/>
            <ac:picMk id="4" creationId="{6DED0DB2-A2FA-41D2-B173-20DD8E1E42FF}"/>
          </ac:picMkLst>
        </pc:picChg>
        <pc:picChg chg="add">
          <ac:chgData name="Matthew Martineau" userId="073ce0ee-5d7d-468d-8982-2f6aa7a904ba" providerId="ADAL" clId="{F8CA2692-2E61-46FE-B87A-0CC0F038941C}" dt="2025-11-17T17:43:54.597" v="237"/>
          <ac:picMkLst>
            <pc:docMk/>
            <pc:sldMk cId="0" sldId="344"/>
            <ac:picMk id="10" creationId="{627E367C-3755-49B9-8B8A-605561762FA4}"/>
          </ac:picMkLst>
        </pc:picChg>
        <pc:picChg chg="add">
          <ac:chgData name="Matthew Martineau" userId="073ce0ee-5d7d-468d-8982-2f6aa7a904ba" providerId="ADAL" clId="{F8CA2692-2E61-46FE-B87A-0CC0F038941C}" dt="2025-11-17T17:43:54.597" v="237"/>
          <ac:picMkLst>
            <pc:docMk/>
            <pc:sldMk cId="0" sldId="344"/>
            <ac:picMk id="11" creationId="{CB231BE8-85CB-46E7-A065-1702DDB96C34}"/>
          </ac:picMkLst>
        </pc:picChg>
        <pc:picChg chg="add">
          <ac:chgData name="Matthew Martineau" userId="073ce0ee-5d7d-468d-8982-2f6aa7a904ba" providerId="ADAL" clId="{F8CA2692-2E61-46FE-B87A-0CC0F038941C}" dt="2025-11-17T17:43:54.597" v="237"/>
          <ac:picMkLst>
            <pc:docMk/>
            <pc:sldMk cId="0" sldId="344"/>
            <ac:picMk id="14" creationId="{CB44B794-70E2-4851-8411-FADAEC226DB2}"/>
          </ac:picMkLst>
        </pc:picChg>
        <pc:picChg chg="add">
          <ac:chgData name="Matthew Martineau" userId="073ce0ee-5d7d-468d-8982-2f6aa7a904ba" providerId="ADAL" clId="{F8CA2692-2E61-46FE-B87A-0CC0F038941C}" dt="2025-11-17T17:43:54.597" v="237"/>
          <ac:picMkLst>
            <pc:docMk/>
            <pc:sldMk cId="0" sldId="344"/>
            <ac:picMk id="15" creationId="{BDB9200F-4401-4335-BA3F-B61C20C7E47E}"/>
          </ac:picMkLst>
        </pc:picChg>
        <pc:picChg chg="add">
          <ac:chgData name="Matthew Martineau" userId="073ce0ee-5d7d-468d-8982-2f6aa7a904ba" providerId="ADAL" clId="{F8CA2692-2E61-46FE-B87A-0CC0F038941C}" dt="2025-11-17T17:43:54.597" v="237"/>
          <ac:picMkLst>
            <pc:docMk/>
            <pc:sldMk cId="0" sldId="344"/>
            <ac:picMk id="16" creationId="{2308E3FD-8B1D-4683-8BD7-57B16A6B9E0B}"/>
          </ac:picMkLst>
        </pc:picChg>
      </pc:sldChg>
      <pc:sldChg chg="addSp delSp modSp">
        <pc:chgData name="Matthew Martineau" userId="073ce0ee-5d7d-468d-8982-2f6aa7a904ba" providerId="ADAL" clId="{F8CA2692-2E61-46FE-B87A-0CC0F038941C}" dt="2025-11-17T17:41:27.459" v="213" actId="1076"/>
        <pc:sldMkLst>
          <pc:docMk/>
          <pc:sldMk cId="0" sldId="345"/>
        </pc:sldMkLst>
        <pc:spChg chg="add">
          <ac:chgData name="Matthew Martineau" userId="073ce0ee-5d7d-468d-8982-2f6aa7a904ba" providerId="ADAL" clId="{F8CA2692-2E61-46FE-B87A-0CC0F038941C}" dt="2025-11-17T17:41:15.234" v="210"/>
          <ac:spMkLst>
            <pc:docMk/>
            <pc:sldMk cId="0" sldId="345"/>
            <ac:spMk id="7" creationId="{0531ACA7-C1DB-400D-968D-18D0E91BFF62}"/>
          </ac:spMkLst>
        </pc:spChg>
        <pc:spChg chg="del mod">
          <ac:chgData name="Matthew Martineau" userId="073ce0ee-5d7d-468d-8982-2f6aa7a904ba" providerId="ADAL" clId="{F8CA2692-2E61-46FE-B87A-0CC0F038941C}" dt="2025-11-17T17:41:01.384" v="207" actId="478"/>
          <ac:spMkLst>
            <pc:docMk/>
            <pc:sldMk cId="0" sldId="345"/>
            <ac:spMk id="8" creationId="{FD9CC102-43CC-4E07-9E8A-45A258D35421}"/>
          </ac:spMkLst>
        </pc:spChg>
        <pc:spChg chg="mod">
          <ac:chgData name="Matthew Martineau" userId="073ce0ee-5d7d-468d-8982-2f6aa7a904ba" providerId="ADAL" clId="{F8CA2692-2E61-46FE-B87A-0CC0F038941C}" dt="2025-11-17T17:41:13.456" v="209" actId="1076"/>
          <ac:spMkLst>
            <pc:docMk/>
            <pc:sldMk cId="0" sldId="345"/>
            <ac:spMk id="11" creationId="{EBA46757-8067-4418-A437-18B3BB352065}"/>
          </ac:spMkLst>
        </pc:spChg>
        <pc:spChg chg="add">
          <ac:chgData name="Matthew Martineau" userId="073ce0ee-5d7d-468d-8982-2f6aa7a904ba" providerId="ADAL" clId="{F8CA2692-2E61-46FE-B87A-0CC0F038941C}" dt="2025-11-17T17:41:15.234" v="210"/>
          <ac:spMkLst>
            <pc:docMk/>
            <pc:sldMk cId="0" sldId="345"/>
            <ac:spMk id="12" creationId="{47A90B17-DB9C-468D-81EC-397852DB1543}"/>
          </ac:spMkLst>
        </pc:spChg>
        <pc:spChg chg="add">
          <ac:chgData name="Matthew Martineau" userId="073ce0ee-5d7d-468d-8982-2f6aa7a904ba" providerId="ADAL" clId="{F8CA2692-2E61-46FE-B87A-0CC0F038941C}" dt="2025-11-17T17:41:15.234" v="210"/>
          <ac:spMkLst>
            <pc:docMk/>
            <pc:sldMk cId="0" sldId="345"/>
            <ac:spMk id="13" creationId="{64B3EA38-41D9-4C4E-9D93-01C68C3D6191}"/>
          </ac:spMkLst>
        </pc:spChg>
        <pc:spChg chg="mod">
          <ac:chgData name="Matthew Martineau" userId="073ce0ee-5d7d-468d-8982-2f6aa7a904ba" providerId="ADAL" clId="{F8CA2692-2E61-46FE-B87A-0CC0F038941C}" dt="2025-11-17T17:41:27.459" v="213" actId="1076"/>
          <ac:spMkLst>
            <pc:docMk/>
            <pc:sldMk cId="0" sldId="345"/>
            <ac:spMk id="65543" creationId="{757D795B-AC49-4DC9-98CE-D231072AA297}"/>
          </ac:spMkLst>
        </pc:spChg>
        <pc:picChg chg="add">
          <ac:chgData name="Matthew Martineau" userId="073ce0ee-5d7d-468d-8982-2f6aa7a904ba" providerId="ADAL" clId="{F8CA2692-2E61-46FE-B87A-0CC0F038941C}" dt="2025-11-17T17:41:15.234" v="210"/>
          <ac:picMkLst>
            <pc:docMk/>
            <pc:sldMk cId="0" sldId="345"/>
            <ac:picMk id="9" creationId="{6F55033D-63C5-4C20-B8E6-BD24C34B1D4E}"/>
          </ac:picMkLst>
        </pc:picChg>
        <pc:picChg chg="add">
          <ac:chgData name="Matthew Martineau" userId="073ce0ee-5d7d-468d-8982-2f6aa7a904ba" providerId="ADAL" clId="{F8CA2692-2E61-46FE-B87A-0CC0F038941C}" dt="2025-11-17T17:41:15.234" v="210"/>
          <ac:picMkLst>
            <pc:docMk/>
            <pc:sldMk cId="0" sldId="345"/>
            <ac:picMk id="10" creationId="{40DAA6A8-0C37-4CC6-B5DA-2C5ECF7325E8}"/>
          </ac:picMkLst>
        </pc:picChg>
        <pc:picChg chg="add">
          <ac:chgData name="Matthew Martineau" userId="073ce0ee-5d7d-468d-8982-2f6aa7a904ba" providerId="ADAL" clId="{F8CA2692-2E61-46FE-B87A-0CC0F038941C}" dt="2025-11-17T17:41:15.234" v="210"/>
          <ac:picMkLst>
            <pc:docMk/>
            <pc:sldMk cId="0" sldId="345"/>
            <ac:picMk id="14" creationId="{9FCE6FF4-FBEF-4CEF-A710-55202CB13FC6}"/>
          </ac:picMkLst>
        </pc:picChg>
        <pc:picChg chg="add">
          <ac:chgData name="Matthew Martineau" userId="073ce0ee-5d7d-468d-8982-2f6aa7a904ba" providerId="ADAL" clId="{F8CA2692-2E61-46FE-B87A-0CC0F038941C}" dt="2025-11-17T17:41:15.234" v="210"/>
          <ac:picMkLst>
            <pc:docMk/>
            <pc:sldMk cId="0" sldId="345"/>
            <ac:picMk id="15" creationId="{FF14ED94-A753-4129-AF71-2FB155646FCC}"/>
          </ac:picMkLst>
        </pc:picChg>
        <pc:picChg chg="add">
          <ac:chgData name="Matthew Martineau" userId="073ce0ee-5d7d-468d-8982-2f6aa7a904ba" providerId="ADAL" clId="{F8CA2692-2E61-46FE-B87A-0CC0F038941C}" dt="2025-11-17T17:41:15.234" v="210"/>
          <ac:picMkLst>
            <pc:docMk/>
            <pc:sldMk cId="0" sldId="345"/>
            <ac:picMk id="16" creationId="{0B7D9DE1-F04D-467C-B81D-C10E3B3C23CA}"/>
          </ac:picMkLst>
        </pc:picChg>
        <pc:picChg chg="mod">
          <ac:chgData name="Matthew Martineau" userId="073ce0ee-5d7d-468d-8982-2f6aa7a904ba" providerId="ADAL" clId="{F8CA2692-2E61-46FE-B87A-0CC0F038941C}" dt="2025-11-17T17:41:21.892" v="211" actId="1076"/>
          <ac:picMkLst>
            <pc:docMk/>
            <pc:sldMk cId="0" sldId="345"/>
            <ac:picMk id="67587" creationId="{24AB370B-A0A4-4A08-B3F2-CB39A08A78A8}"/>
          </ac:picMkLst>
        </pc:picChg>
        <pc:picChg chg="mod">
          <ac:chgData name="Matthew Martineau" userId="073ce0ee-5d7d-468d-8982-2f6aa7a904ba" providerId="ADAL" clId="{F8CA2692-2E61-46FE-B87A-0CC0F038941C}" dt="2025-11-17T17:41:24.094" v="212" actId="1076"/>
          <ac:picMkLst>
            <pc:docMk/>
            <pc:sldMk cId="0" sldId="345"/>
            <ac:picMk id="67588" creationId="{E78AFCEE-5720-436B-AAA9-3826A4311354}"/>
          </ac:picMkLst>
        </pc:picChg>
      </pc:sldChg>
      <pc:sldChg chg="addSp delSp modSp">
        <pc:chgData name="Matthew Martineau" userId="073ce0ee-5d7d-468d-8982-2f6aa7a904ba" providerId="ADAL" clId="{F8CA2692-2E61-46FE-B87A-0CC0F038941C}" dt="2025-11-17T17:42:01.497" v="219"/>
        <pc:sldMkLst>
          <pc:docMk/>
          <pc:sldMk cId="0" sldId="346"/>
        </pc:sldMkLst>
        <pc:spChg chg="del">
          <ac:chgData name="Matthew Martineau" userId="073ce0ee-5d7d-468d-8982-2f6aa7a904ba" providerId="ADAL" clId="{F8CA2692-2E61-46FE-B87A-0CC0F038941C}" dt="2025-11-17T17:41:52.043" v="216" actId="478"/>
          <ac:spMkLst>
            <pc:docMk/>
            <pc:sldMk cId="0" sldId="346"/>
            <ac:spMk id="9" creationId="{B0A8E441-E63C-4F22-BF09-3F87E6C92845}"/>
          </ac:spMkLst>
        </pc:spChg>
        <pc:spChg chg="add">
          <ac:chgData name="Matthew Martineau" userId="073ce0ee-5d7d-468d-8982-2f6aa7a904ba" providerId="ADAL" clId="{F8CA2692-2E61-46FE-B87A-0CC0F038941C}" dt="2025-11-17T17:42:01.497" v="219"/>
          <ac:spMkLst>
            <pc:docMk/>
            <pc:sldMk cId="0" sldId="346"/>
            <ac:spMk id="10" creationId="{BEBDDACD-58EB-4358-BF73-20B1E4944225}"/>
          </ac:spMkLst>
        </pc:spChg>
        <pc:spChg chg="add">
          <ac:chgData name="Matthew Martineau" userId="073ce0ee-5d7d-468d-8982-2f6aa7a904ba" providerId="ADAL" clId="{F8CA2692-2E61-46FE-B87A-0CC0F038941C}" dt="2025-11-17T17:42:01.497" v="219"/>
          <ac:spMkLst>
            <pc:docMk/>
            <pc:sldMk cId="0" sldId="346"/>
            <ac:spMk id="13" creationId="{7D3596DF-51C2-4B9D-89B7-ECB219C34965}"/>
          </ac:spMkLst>
        </pc:spChg>
        <pc:spChg chg="add">
          <ac:chgData name="Matthew Martineau" userId="073ce0ee-5d7d-468d-8982-2f6aa7a904ba" providerId="ADAL" clId="{F8CA2692-2E61-46FE-B87A-0CC0F038941C}" dt="2025-11-17T17:42:01.497" v="219"/>
          <ac:spMkLst>
            <pc:docMk/>
            <pc:sldMk cId="0" sldId="346"/>
            <ac:spMk id="14" creationId="{1FD1C64E-F7AD-4C96-801F-80D24BC6DBC6}"/>
          </ac:spMkLst>
        </pc:spChg>
        <pc:spChg chg="mod">
          <ac:chgData name="Matthew Martineau" userId="073ce0ee-5d7d-468d-8982-2f6aa7a904ba" providerId="ADAL" clId="{F8CA2692-2E61-46FE-B87A-0CC0F038941C}" dt="2025-11-17T17:41:44.909" v="215" actId="20578"/>
          <ac:spMkLst>
            <pc:docMk/>
            <pc:sldMk cId="0" sldId="346"/>
            <ac:spMk id="36870" creationId="{9C3D5701-2A9E-4C06-9309-83EA7FCDE622}"/>
          </ac:spMkLst>
        </pc:spChg>
        <pc:spChg chg="mod">
          <ac:chgData name="Matthew Martineau" userId="073ce0ee-5d7d-468d-8982-2f6aa7a904ba" providerId="ADAL" clId="{F8CA2692-2E61-46FE-B87A-0CC0F038941C}" dt="2025-11-17T17:41:59.908" v="218" actId="1076"/>
          <ac:spMkLst>
            <pc:docMk/>
            <pc:sldMk cId="0" sldId="346"/>
            <ac:spMk id="1546248" creationId="{7DD905D4-A3A5-422A-8830-62D21C84E02B}"/>
          </ac:spMkLst>
        </pc:spChg>
        <pc:picChg chg="add">
          <ac:chgData name="Matthew Martineau" userId="073ce0ee-5d7d-468d-8982-2f6aa7a904ba" providerId="ADAL" clId="{F8CA2692-2E61-46FE-B87A-0CC0F038941C}" dt="2025-11-17T17:42:01.497" v="219"/>
          <ac:picMkLst>
            <pc:docMk/>
            <pc:sldMk cId="0" sldId="346"/>
            <ac:picMk id="11" creationId="{8073A01B-8057-40E0-A6DF-463589B2B1DB}"/>
          </ac:picMkLst>
        </pc:picChg>
        <pc:picChg chg="add">
          <ac:chgData name="Matthew Martineau" userId="073ce0ee-5d7d-468d-8982-2f6aa7a904ba" providerId="ADAL" clId="{F8CA2692-2E61-46FE-B87A-0CC0F038941C}" dt="2025-11-17T17:42:01.497" v="219"/>
          <ac:picMkLst>
            <pc:docMk/>
            <pc:sldMk cId="0" sldId="346"/>
            <ac:picMk id="12" creationId="{CC18FB63-E3F5-43E3-9F43-92C769B2024E}"/>
          </ac:picMkLst>
        </pc:picChg>
        <pc:picChg chg="add">
          <ac:chgData name="Matthew Martineau" userId="073ce0ee-5d7d-468d-8982-2f6aa7a904ba" providerId="ADAL" clId="{F8CA2692-2E61-46FE-B87A-0CC0F038941C}" dt="2025-11-17T17:42:01.497" v="219"/>
          <ac:picMkLst>
            <pc:docMk/>
            <pc:sldMk cId="0" sldId="346"/>
            <ac:picMk id="15" creationId="{D5849AA4-C770-4907-AC35-2AA458F50166}"/>
          </ac:picMkLst>
        </pc:picChg>
        <pc:picChg chg="add">
          <ac:chgData name="Matthew Martineau" userId="073ce0ee-5d7d-468d-8982-2f6aa7a904ba" providerId="ADAL" clId="{F8CA2692-2E61-46FE-B87A-0CC0F038941C}" dt="2025-11-17T17:42:01.497" v="219"/>
          <ac:picMkLst>
            <pc:docMk/>
            <pc:sldMk cId="0" sldId="346"/>
            <ac:picMk id="16" creationId="{C4654EB1-C026-4E19-ADC0-7FAB15C37993}"/>
          </ac:picMkLst>
        </pc:picChg>
        <pc:picChg chg="add">
          <ac:chgData name="Matthew Martineau" userId="073ce0ee-5d7d-468d-8982-2f6aa7a904ba" providerId="ADAL" clId="{F8CA2692-2E61-46FE-B87A-0CC0F038941C}" dt="2025-11-17T17:42:01.497" v="219"/>
          <ac:picMkLst>
            <pc:docMk/>
            <pc:sldMk cId="0" sldId="346"/>
            <ac:picMk id="17" creationId="{EB4B9887-CA30-40F4-8139-B07D5B07FA0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C8682F3-DC55-40CB-BDEA-E7C877AE8400}"/>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4412" tIns="47206" rIns="94412" bIns="47206"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6387" name="Rectangle 3">
            <a:extLst>
              <a:ext uri="{FF2B5EF4-FFF2-40B4-BE49-F238E27FC236}">
                <a16:creationId xmlns:a16="http://schemas.microsoft.com/office/drawing/2014/main" id="{E66CCD0D-60CA-4631-BD0E-54637BBA0A15}"/>
              </a:ext>
            </a:extLst>
          </p:cNvPr>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4412" tIns="47206" rIns="94412" bIns="47206"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16388" name="Rectangle 4">
            <a:extLst>
              <a:ext uri="{FF2B5EF4-FFF2-40B4-BE49-F238E27FC236}">
                <a16:creationId xmlns:a16="http://schemas.microsoft.com/office/drawing/2014/main" id="{954DA822-DDD4-448D-B754-4B7BA3BFDB6C}"/>
              </a:ext>
            </a:extLst>
          </p:cNvPr>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4412" tIns="47206" rIns="94412" bIns="47206"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6389" name="Rectangle 5">
            <a:extLst>
              <a:ext uri="{FF2B5EF4-FFF2-40B4-BE49-F238E27FC236}">
                <a16:creationId xmlns:a16="http://schemas.microsoft.com/office/drawing/2014/main" id="{57B480A5-1022-48DB-A1EB-7128DCF7529F}"/>
              </a:ext>
            </a:extLst>
          </p:cNvPr>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4412" tIns="47206" rIns="94412" bIns="47206"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9C0A7CCE-F5EC-4F67-A378-26CD9A7E6E3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50C102B6-20DA-4254-9C3C-39C717F5F1D1}"/>
              </a:ext>
            </a:extLst>
          </p:cNvPr>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4412" tIns="47206" rIns="94412" bIns="47206" rtlCol="0" anchor="ctr"/>
          <a:lstStyle/>
          <a:p>
            <a:pPr lvl="0"/>
            <a:endParaRPr lang="en-US" noProof="0" dirty="0"/>
          </a:p>
        </p:txBody>
      </p:sp>
      <p:sp>
        <p:nvSpPr>
          <p:cNvPr id="5" name="Notes Placeholder 4">
            <a:extLst>
              <a:ext uri="{FF2B5EF4-FFF2-40B4-BE49-F238E27FC236}">
                <a16:creationId xmlns:a16="http://schemas.microsoft.com/office/drawing/2014/main" id="{7933022F-36A7-4A1A-B191-C154CCE8AC21}"/>
              </a:ext>
            </a:extLst>
          </p:cNvPr>
          <p:cNvSpPr>
            <a:spLocks noGrp="1"/>
          </p:cNvSpPr>
          <p:nvPr>
            <p:ph type="body" sz="quarter" idx="3"/>
          </p:nvPr>
        </p:nvSpPr>
        <p:spPr>
          <a:xfrm>
            <a:off x="731838" y="4559300"/>
            <a:ext cx="5851525" cy="4321175"/>
          </a:xfrm>
          <a:prstGeom prst="rect">
            <a:avLst/>
          </a:prstGeom>
        </p:spPr>
        <p:txBody>
          <a:bodyPr vert="horz" lIns="94412" tIns="47206" rIns="94412" bIns="47206"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Footer Placeholder 1">
            <a:extLst>
              <a:ext uri="{FF2B5EF4-FFF2-40B4-BE49-F238E27FC236}">
                <a16:creationId xmlns:a16="http://schemas.microsoft.com/office/drawing/2014/main" id="{2160B88C-6C19-4E59-8F2B-5CECAF2C4F50}"/>
              </a:ext>
            </a:extLst>
          </p:cNvPr>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0" hangingPunct="0">
              <a:defRPr sz="1200">
                <a:latin typeface="Times New Roman" pitchFamily="18" charset="0"/>
                <a:ea typeface="ＭＳ Ｐゴシック" charset="-128"/>
                <a:cs typeface="Times New Roman" pitchFamily="18" charset="0"/>
              </a:defRPr>
            </a:lvl1pPr>
          </a:lstStyle>
          <a:p>
            <a:pPr>
              <a:defRPr/>
            </a:pPr>
            <a:r>
              <a:rPr lang="en-US"/>
              <a:t>September 2012</a:t>
            </a:r>
          </a:p>
        </p:txBody>
      </p:sp>
      <p:sp>
        <p:nvSpPr>
          <p:cNvPr id="3" name="Slide Number Placeholder 2">
            <a:extLst>
              <a:ext uri="{FF2B5EF4-FFF2-40B4-BE49-F238E27FC236}">
                <a16:creationId xmlns:a16="http://schemas.microsoft.com/office/drawing/2014/main" id="{E7EAE225-FEAA-4077-9909-C0A6E93A399D}"/>
              </a:ext>
            </a:extLst>
          </p:cNvPr>
          <p:cNvSpPr>
            <a:spLocks noGrp="1"/>
          </p:cNvSpPr>
          <p:nvPr>
            <p:ph type="sldNum" sz="quarter" idx="5"/>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cs typeface="Times New Roman" panose="02020603050405020304" pitchFamily="18" charset="0"/>
              </a:defRPr>
            </a:lvl1pPr>
          </a:lstStyle>
          <a:p>
            <a:pPr>
              <a:defRPr/>
            </a:pPr>
            <a:fld id="{43CBEBF9-BBCB-41E8-B91A-AE90667B796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ts val="600"/>
      </a:spcBef>
      <a:spcAft>
        <a:spcPts val="600"/>
      </a:spcAft>
      <a:defRPr sz="1200" kern="1200">
        <a:solidFill>
          <a:schemeClr val="tx1"/>
        </a:solidFill>
        <a:latin typeface="Times New Roman" pitchFamily="18" charset="0"/>
        <a:ea typeface="ＭＳ Ｐゴシック" pitchFamily="-109" charset="-128"/>
        <a:cs typeface="Times New Roman" pitchFamily="18" charset="0"/>
      </a:defRPr>
    </a:lvl1pPr>
    <a:lvl2pPr marL="457200" algn="l" rtl="0" eaLnBrk="0" fontAlgn="base" hangingPunct="0">
      <a:spcBef>
        <a:spcPts val="600"/>
      </a:spcBef>
      <a:spcAft>
        <a:spcPts val="600"/>
      </a:spcAft>
      <a:defRPr sz="1200" kern="1200">
        <a:solidFill>
          <a:schemeClr val="tx1"/>
        </a:solidFill>
        <a:latin typeface="Times New Roman" pitchFamily="18" charset="0"/>
        <a:ea typeface="ＭＳ Ｐゴシック" pitchFamily="-109" charset="-128"/>
        <a:cs typeface="Times New Roman" pitchFamily="18" charset="0"/>
      </a:defRPr>
    </a:lvl2pPr>
    <a:lvl3pPr marL="914400" algn="l" rtl="0" eaLnBrk="0" fontAlgn="base" hangingPunct="0">
      <a:spcBef>
        <a:spcPts val="600"/>
      </a:spcBef>
      <a:spcAft>
        <a:spcPts val="600"/>
      </a:spcAft>
      <a:defRPr sz="1200" kern="1200">
        <a:solidFill>
          <a:schemeClr val="tx1"/>
        </a:solidFill>
        <a:latin typeface="Times New Roman" pitchFamily="18" charset="0"/>
        <a:ea typeface="ＭＳ Ｐゴシック" pitchFamily="-109" charset="-128"/>
        <a:cs typeface="Times New Roman" pitchFamily="18" charset="0"/>
      </a:defRPr>
    </a:lvl3pPr>
    <a:lvl4pPr marL="1371600" algn="l" rtl="0" eaLnBrk="0" fontAlgn="base" hangingPunct="0">
      <a:spcBef>
        <a:spcPts val="600"/>
      </a:spcBef>
      <a:spcAft>
        <a:spcPts val="600"/>
      </a:spcAft>
      <a:defRPr sz="1200" kern="1200">
        <a:solidFill>
          <a:schemeClr val="tx1"/>
        </a:solidFill>
        <a:latin typeface="Times New Roman" pitchFamily="18" charset="0"/>
        <a:ea typeface="ＭＳ Ｐゴシック" pitchFamily="-109" charset="-128"/>
        <a:cs typeface="Times New Roman" pitchFamily="18" charset="0"/>
      </a:defRPr>
    </a:lvl4pPr>
    <a:lvl5pPr marL="1828800" algn="l" rtl="0" eaLnBrk="0" fontAlgn="base" hangingPunct="0">
      <a:spcBef>
        <a:spcPts val="600"/>
      </a:spcBef>
      <a:spcAft>
        <a:spcPts val="600"/>
      </a:spcAft>
      <a:defRPr sz="1200" kern="1200">
        <a:solidFill>
          <a:schemeClr val="tx1"/>
        </a:solidFill>
        <a:latin typeface="Times New Roman" pitchFamily="18" charset="0"/>
        <a:ea typeface="ＭＳ Ｐゴシック" pitchFamily="-109" charset="-128"/>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srmi.biz/"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87F0DC1-635D-4FAB-8F89-E036833D09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a:extLst>
              <a:ext uri="{FF2B5EF4-FFF2-40B4-BE49-F238E27FC236}">
                <a16:creationId xmlns:a16="http://schemas.microsoft.com/office/drawing/2014/main" id="{9D1A92C9-08DD-4F45-8E68-650AF03B5CA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9460" name="Footer Placeholder 3">
            <a:extLst>
              <a:ext uri="{FF2B5EF4-FFF2-40B4-BE49-F238E27FC236}">
                <a16:creationId xmlns:a16="http://schemas.microsoft.com/office/drawing/2014/main" id="{D0D3C3E9-618F-4D23-BA4A-356B9E232068}"/>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September 2012</a:t>
            </a:r>
          </a:p>
        </p:txBody>
      </p:sp>
      <p:sp>
        <p:nvSpPr>
          <p:cNvPr id="19461" name="Slide Number Placeholder 4">
            <a:extLst>
              <a:ext uri="{FF2B5EF4-FFF2-40B4-BE49-F238E27FC236}">
                <a16:creationId xmlns:a16="http://schemas.microsoft.com/office/drawing/2014/main" id="{5B775484-B1C1-4EFD-A2CB-CDECB3C4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7AF3355A-872A-4720-9FE6-D5D9F422D679}" type="slidenum">
              <a:rPr lang="en-US" altLang="en-US" smtClean="0"/>
              <a:pPr>
                <a:spcBef>
                  <a:spcPct val="0"/>
                </a:spcBef>
                <a:spcAft>
                  <a:spcPct val="0"/>
                </a:spcAft>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CB0794DD-D33D-460F-B4E4-3A9BA73189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a:extLst>
              <a:ext uri="{FF2B5EF4-FFF2-40B4-BE49-F238E27FC236}">
                <a16:creationId xmlns:a16="http://schemas.microsoft.com/office/drawing/2014/main" id="{6D828025-9C2E-4B09-848B-426CB4D7BD3D}"/>
              </a:ext>
            </a:extLst>
          </p:cNvPr>
          <p:cNvSpPr>
            <a:spLocks noGrp="1"/>
          </p:cNvSpPr>
          <p:nvPr>
            <p:ph type="body" idx="1"/>
          </p:nvPr>
        </p:nvSpPr>
        <p:spPr bwMode="auto"/>
        <p:txBody>
          <a:bodyPr wrap="square" numCol="1" anchor="t" anchorCtr="0" compatLnSpc="1">
            <a:prstTxWarp prst="textNoShape">
              <a:avLst/>
            </a:prstTxWarp>
          </a:bodyPr>
          <a:lstStyle/>
          <a:p>
            <a:pPr>
              <a:defRPr/>
            </a:pPr>
            <a:r>
              <a:rPr lang="en-US" dirty="0">
                <a:latin typeface="Times New Roman"/>
              </a:rPr>
              <a:t>These are the components of a typical combustion testing toolkit.</a:t>
            </a:r>
          </a:p>
          <a:p>
            <a:pPr>
              <a:defRPr/>
            </a:pPr>
            <a:r>
              <a:rPr lang="en-US" dirty="0">
                <a:latin typeface="Times New Roman"/>
              </a:rPr>
              <a:t>Picture on the left, left to right:</a:t>
            </a:r>
          </a:p>
          <a:p>
            <a:pPr marL="457200" indent="-223838">
              <a:spcBef>
                <a:spcPts val="0"/>
              </a:spcBef>
              <a:spcAft>
                <a:spcPts val="0"/>
              </a:spcAft>
              <a:buFont typeface="Symbol"/>
              <a:buChar char="·"/>
              <a:defRPr/>
            </a:pPr>
            <a:r>
              <a:rPr lang="en-US" dirty="0">
                <a:latin typeface="Times New Roman"/>
              </a:rPr>
              <a:t>Thermometer</a:t>
            </a:r>
          </a:p>
          <a:p>
            <a:pPr marL="457200" indent="-223838">
              <a:spcBef>
                <a:spcPts val="0"/>
              </a:spcBef>
              <a:spcAft>
                <a:spcPts val="0"/>
              </a:spcAft>
              <a:buFont typeface="Symbol"/>
              <a:buChar char="·"/>
              <a:defRPr/>
            </a:pPr>
            <a:r>
              <a:rPr lang="en-US" dirty="0">
                <a:latin typeface="Times New Roman"/>
              </a:rPr>
              <a:t>Draft gauge</a:t>
            </a:r>
          </a:p>
          <a:p>
            <a:pPr marL="457200" indent="-223838">
              <a:spcBef>
                <a:spcPts val="0"/>
              </a:spcBef>
              <a:spcAft>
                <a:spcPts val="0"/>
              </a:spcAft>
              <a:buFont typeface="Symbol"/>
              <a:buChar char="·"/>
              <a:defRPr/>
            </a:pPr>
            <a:r>
              <a:rPr lang="en-US" dirty="0">
                <a:latin typeface="Times New Roman"/>
              </a:rPr>
              <a:t>Inspection mirror</a:t>
            </a:r>
          </a:p>
          <a:p>
            <a:pPr>
              <a:defRPr/>
            </a:pPr>
            <a:r>
              <a:rPr lang="en-US" dirty="0">
                <a:latin typeface="Times New Roman"/>
              </a:rPr>
              <a:t>Picture on the right, counter-clockwise from lower left:</a:t>
            </a:r>
          </a:p>
          <a:p>
            <a:pPr marL="457200" indent="-223838">
              <a:spcBef>
                <a:spcPts val="0"/>
              </a:spcBef>
              <a:spcAft>
                <a:spcPts val="0"/>
              </a:spcAft>
              <a:buFont typeface="Symbol"/>
              <a:buChar char="·"/>
              <a:defRPr/>
            </a:pPr>
            <a:r>
              <a:rPr lang="en-US" dirty="0">
                <a:latin typeface="Times New Roman"/>
              </a:rPr>
              <a:t>Pipe wrenches</a:t>
            </a:r>
          </a:p>
          <a:p>
            <a:pPr marL="457200" indent="-223838">
              <a:spcBef>
                <a:spcPts val="0"/>
              </a:spcBef>
              <a:spcAft>
                <a:spcPts val="0"/>
              </a:spcAft>
              <a:buFont typeface="Symbol"/>
              <a:buChar char="·"/>
              <a:defRPr/>
            </a:pPr>
            <a:r>
              <a:rPr lang="en-US" dirty="0">
                <a:latin typeface="Times New Roman"/>
              </a:rPr>
              <a:t>Long lighter</a:t>
            </a:r>
          </a:p>
          <a:p>
            <a:pPr marL="457200" indent="-223838">
              <a:spcBef>
                <a:spcPts val="0"/>
              </a:spcBef>
              <a:spcAft>
                <a:spcPts val="0"/>
              </a:spcAft>
              <a:buFont typeface="Symbol"/>
              <a:buChar char="·"/>
              <a:defRPr/>
            </a:pPr>
            <a:r>
              <a:rPr lang="en-US" dirty="0">
                <a:latin typeface="Times New Roman"/>
              </a:rPr>
              <a:t>Gas leak detector</a:t>
            </a:r>
          </a:p>
          <a:p>
            <a:pPr marL="457200" indent="-223838">
              <a:spcBef>
                <a:spcPts val="0"/>
              </a:spcBef>
              <a:spcAft>
                <a:spcPts val="0"/>
              </a:spcAft>
              <a:buFont typeface="Symbol"/>
              <a:buChar char="·"/>
              <a:defRPr/>
            </a:pPr>
            <a:r>
              <a:rPr lang="en-US" dirty="0">
                <a:latin typeface="Times New Roman"/>
              </a:rPr>
              <a:t>Inspection mirror</a:t>
            </a:r>
          </a:p>
          <a:p>
            <a:pPr marL="457200" indent="-223838">
              <a:spcBef>
                <a:spcPts val="0"/>
              </a:spcBef>
              <a:spcAft>
                <a:spcPts val="0"/>
              </a:spcAft>
              <a:buFont typeface="Symbol"/>
              <a:buChar char="·"/>
              <a:defRPr/>
            </a:pPr>
            <a:r>
              <a:rPr lang="en-US" dirty="0">
                <a:latin typeface="Times New Roman"/>
              </a:rPr>
              <a:t>Gas leak detection bubbles</a:t>
            </a:r>
          </a:p>
          <a:p>
            <a:pPr marL="457200" indent="-223838">
              <a:spcBef>
                <a:spcPts val="0"/>
              </a:spcBef>
              <a:spcAft>
                <a:spcPts val="0"/>
              </a:spcAft>
              <a:buFont typeface="Symbol"/>
              <a:buChar char="·"/>
              <a:defRPr/>
            </a:pPr>
            <a:r>
              <a:rPr lang="en-US" dirty="0">
                <a:latin typeface="Times New Roman"/>
              </a:rPr>
              <a:t>Smoke pump and smoke test filter paper</a:t>
            </a:r>
          </a:p>
          <a:p>
            <a:pPr>
              <a:defRPr/>
            </a:pPr>
            <a:endParaRPr lang="en-US" b="1" u="sng" dirty="0">
              <a:latin typeface="Arial"/>
            </a:endParaRPr>
          </a:p>
          <a:p>
            <a:pPr>
              <a:defRPr/>
            </a:pPr>
            <a:endParaRPr lang="en-US" dirty="0">
              <a:ea typeface="ＭＳ Ｐゴシック" charset="-128"/>
            </a:endParaRPr>
          </a:p>
        </p:txBody>
      </p:sp>
      <p:sp>
        <p:nvSpPr>
          <p:cNvPr id="37892" name="Footer Placeholder 5">
            <a:extLst>
              <a:ext uri="{FF2B5EF4-FFF2-40B4-BE49-F238E27FC236}">
                <a16:creationId xmlns:a16="http://schemas.microsoft.com/office/drawing/2014/main" id="{A0A30A82-5207-43AD-99D3-75B525FBC85E}"/>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September 2012</a:t>
            </a:r>
          </a:p>
        </p:txBody>
      </p:sp>
      <p:sp>
        <p:nvSpPr>
          <p:cNvPr id="37893" name="Slide Number Placeholder 6">
            <a:extLst>
              <a:ext uri="{FF2B5EF4-FFF2-40B4-BE49-F238E27FC236}">
                <a16:creationId xmlns:a16="http://schemas.microsoft.com/office/drawing/2014/main" id="{83C27047-0880-44FA-8F82-21278D53B1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37C4F8D1-D5BE-4F2D-B429-42B46DEA8CC4}" type="slidenum">
              <a:rPr lang="en-US" altLang="en-US" smtClean="0"/>
              <a:pPr>
                <a:spcBef>
                  <a:spcPct val="0"/>
                </a:spcBef>
                <a:spcAft>
                  <a:spcPct val="0"/>
                </a:spcAft>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7273B17B-F53D-4289-91F4-308B98D112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B81A97C1-ACA9-4562-A3CC-962B9535AF35}"/>
              </a:ext>
            </a:extLst>
          </p:cNvPr>
          <p:cNvSpPr>
            <a:spLocks noGrp="1"/>
          </p:cNvSpPr>
          <p:nvPr>
            <p:ph type="body" idx="1"/>
          </p:nvPr>
        </p:nvSpPr>
        <p:spPr>
          <a:ln/>
        </p:spPr>
        <p:txBody>
          <a:bodyPr/>
          <a:lstStyle/>
          <a:p>
            <a:pPr>
              <a:defRPr/>
            </a:pPr>
            <a:r>
              <a:rPr lang="en-US" dirty="0">
                <a:latin typeface="Times New Roman"/>
              </a:rPr>
              <a:t>A single purpose instrument such as the </a:t>
            </a:r>
            <a:r>
              <a:rPr lang="en-US" dirty="0"/>
              <a:t>Bacharach </a:t>
            </a:r>
            <a:r>
              <a:rPr lang="en-US" dirty="0" err="1"/>
              <a:t>Monoxor</a:t>
            </a:r>
            <a:r>
              <a:rPr lang="en-US" dirty="0"/>
              <a:t> III shown above </a:t>
            </a:r>
            <a:r>
              <a:rPr lang="en-US" dirty="0">
                <a:latin typeface="Times New Roman"/>
              </a:rPr>
              <a:t>is useful for measuring concentrations of CO in ambient air or unvented gas cook stoves.</a:t>
            </a:r>
          </a:p>
          <a:p>
            <a:pPr marL="457200" indent="-223838">
              <a:spcBef>
                <a:spcPts val="0"/>
              </a:spcBef>
              <a:spcAft>
                <a:spcPts val="0"/>
              </a:spcAft>
              <a:buFont typeface="Symbol"/>
              <a:buChar char="·"/>
              <a:defRPr/>
            </a:pPr>
            <a:r>
              <a:rPr lang="en-US" dirty="0">
                <a:latin typeface="Times New Roman"/>
              </a:rPr>
              <a:t>A portable flue section concentrates combustion byproducts for an accurate CO measurement.</a:t>
            </a:r>
          </a:p>
          <a:p>
            <a:pPr lvl="2" indent="-223838">
              <a:spcBef>
                <a:spcPts val="0"/>
              </a:spcBef>
              <a:spcAft>
                <a:spcPts val="0"/>
              </a:spcAft>
              <a:buFont typeface="Courier New"/>
              <a:buChar char="o"/>
              <a:defRPr/>
            </a:pPr>
            <a:r>
              <a:rPr lang="en-US" dirty="0">
                <a:latin typeface="Times New Roman"/>
              </a:rPr>
              <a:t>Calibrate or “zero” the instrument in outside air before testing.</a:t>
            </a:r>
          </a:p>
          <a:p>
            <a:pPr marL="914400" indent="-223838">
              <a:spcBef>
                <a:spcPts val="0"/>
              </a:spcBef>
              <a:spcAft>
                <a:spcPts val="0"/>
              </a:spcAft>
              <a:buFont typeface="Courier New"/>
              <a:buChar char="o"/>
              <a:defRPr/>
            </a:pPr>
            <a:r>
              <a:rPr lang="en-US" dirty="0">
                <a:latin typeface="Times New Roman"/>
              </a:rPr>
              <a:t>To protect yourself and the client, continually monitor CO in the ambient air. If CO exceeds 35 ppm as measured,</a:t>
            </a:r>
            <a:r>
              <a:rPr lang="en-US" b="1" dirty="0">
                <a:latin typeface="Times New Roman"/>
              </a:rPr>
              <a:t> </a:t>
            </a:r>
            <a:r>
              <a:rPr lang="en-US" dirty="0">
                <a:latin typeface="Times New Roman"/>
              </a:rPr>
              <a:t>stop the test immediately. </a:t>
            </a:r>
          </a:p>
          <a:p>
            <a:pPr marL="914400" indent="-223838">
              <a:spcBef>
                <a:spcPts val="0"/>
              </a:spcBef>
              <a:spcAft>
                <a:spcPts val="0"/>
              </a:spcAft>
              <a:buFont typeface="Courier New"/>
              <a:buChar char="o"/>
              <a:defRPr/>
            </a:pPr>
            <a:r>
              <a:rPr lang="en-US" dirty="0">
                <a:latin typeface="Times New Roman"/>
              </a:rPr>
              <a:t>Recommend remedial action when CO levels from the burners exceed 25 ppm and 100 ppm in ovens.</a:t>
            </a:r>
          </a:p>
          <a:p>
            <a:pPr marL="914400" indent="-223838">
              <a:spcBef>
                <a:spcPts val="0"/>
              </a:spcBef>
              <a:spcAft>
                <a:spcPts val="0"/>
              </a:spcAft>
              <a:buFont typeface="Courier New"/>
              <a:buChar char="o"/>
              <a:defRPr/>
            </a:pPr>
            <a:r>
              <a:rPr lang="en-US" dirty="0">
                <a:latin typeface="Times New Roman"/>
              </a:rPr>
              <a:t>As always, follow manufacturer recommendations for routine care and maintenance of the instrument.</a:t>
            </a:r>
          </a:p>
          <a:p>
            <a:pPr>
              <a:defRPr/>
            </a:pPr>
            <a:endParaRPr lang="en-US" dirty="0">
              <a:latin typeface="Arial" pitchFamily="34" charset="0"/>
              <a:ea typeface="ＭＳ Ｐゴシック" charset="-128"/>
            </a:endParaRPr>
          </a:p>
        </p:txBody>
      </p:sp>
      <p:sp>
        <p:nvSpPr>
          <p:cNvPr id="39940" name="Footer Placeholder 3">
            <a:extLst>
              <a:ext uri="{FF2B5EF4-FFF2-40B4-BE49-F238E27FC236}">
                <a16:creationId xmlns:a16="http://schemas.microsoft.com/office/drawing/2014/main" id="{B2B744EB-B4F7-4CF0-8083-57BB999DE921}"/>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September 2012</a:t>
            </a:r>
          </a:p>
        </p:txBody>
      </p:sp>
      <p:sp>
        <p:nvSpPr>
          <p:cNvPr id="39941" name="Slide Number Placeholder 4">
            <a:extLst>
              <a:ext uri="{FF2B5EF4-FFF2-40B4-BE49-F238E27FC236}">
                <a16:creationId xmlns:a16="http://schemas.microsoft.com/office/drawing/2014/main" id="{FF689956-AA26-4034-B101-1BBFFF1171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78749CB3-9260-436A-858E-B083F00D2BB9}" type="slidenum">
              <a:rPr lang="en-US" altLang="en-US" smtClean="0"/>
              <a:pPr>
                <a:spcBef>
                  <a:spcPct val="0"/>
                </a:spcBef>
                <a:spcAft>
                  <a:spcPct val="0"/>
                </a:spcAft>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32B50126-83DD-47C0-BC11-4FEAA2D114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E4D1C7F4-F639-43A4-BD6B-B66C1EBADEF3}"/>
              </a:ext>
            </a:extLst>
          </p:cNvPr>
          <p:cNvSpPr>
            <a:spLocks noGrp="1"/>
          </p:cNvSpPr>
          <p:nvPr>
            <p:ph type="body" idx="1"/>
          </p:nvPr>
        </p:nvSpPr>
        <p:spPr bwMode="auto"/>
        <p:txBody>
          <a:bodyPr/>
          <a:lstStyle/>
          <a:p>
            <a:pPr>
              <a:defRPr/>
            </a:pPr>
            <a:r>
              <a:rPr lang="en-US" dirty="0"/>
              <a:t>Combustion analyzers – calibrate at regular intervals according to manufacturer recommendations. </a:t>
            </a:r>
          </a:p>
          <a:p>
            <a:pPr marL="457200" indent="-223838">
              <a:spcBef>
                <a:spcPts val="0"/>
              </a:spcBef>
              <a:spcAft>
                <a:spcPts val="0"/>
              </a:spcAft>
              <a:buFont typeface="Symbol" pitchFamily="18" charset="2"/>
              <a:buChar char="·"/>
              <a:defRPr/>
            </a:pPr>
            <a:r>
              <a:rPr lang="en-US" dirty="0"/>
              <a:t>Replace oxygen sensors every one to two years.</a:t>
            </a:r>
          </a:p>
          <a:p>
            <a:pPr>
              <a:defRPr/>
            </a:pPr>
            <a:r>
              <a:rPr lang="en-US" dirty="0"/>
              <a:t>Carbon monoxide detectors – calibrate to outside air.</a:t>
            </a:r>
          </a:p>
          <a:p>
            <a:pPr marL="457200" indent="-223838">
              <a:spcBef>
                <a:spcPts val="0"/>
              </a:spcBef>
              <a:spcAft>
                <a:spcPts val="0"/>
              </a:spcAft>
              <a:buFont typeface="Symbol" pitchFamily="18" charset="2"/>
              <a:buChar char="·"/>
              <a:defRPr/>
            </a:pPr>
            <a:r>
              <a:rPr lang="en-US" dirty="0"/>
              <a:t>Replace carbon monoxide (CO) sensors every three to five years.</a:t>
            </a:r>
          </a:p>
          <a:p>
            <a:pPr>
              <a:defRPr/>
            </a:pPr>
            <a:r>
              <a:rPr lang="en-US" dirty="0"/>
              <a:t>Gas leak detectors – test with the gas from a cigarette lighter. </a:t>
            </a:r>
            <a:endParaRPr lang="en-US" i="1" dirty="0">
              <a:solidFill>
                <a:srgbClr val="808080"/>
              </a:solidFill>
            </a:endParaRPr>
          </a:p>
          <a:p>
            <a:pPr marL="0" lvl="1">
              <a:defRPr/>
            </a:pPr>
            <a:r>
              <a:rPr lang="en-US" i="1" dirty="0">
                <a:solidFill>
                  <a:schemeClr val="tx1">
                    <a:lumMod val="50000"/>
                    <a:lumOff val="50000"/>
                  </a:schemeClr>
                </a:solidFill>
              </a:rPr>
              <a:t>Hand out and review “Instrument Maintenance.”</a:t>
            </a:r>
          </a:p>
          <a:p>
            <a:pPr>
              <a:defRPr/>
            </a:pPr>
            <a:r>
              <a:rPr lang="en-US" dirty="0"/>
              <a:t>In general, follow manufacturer guidelines on maintenance and </a:t>
            </a:r>
            <a:r>
              <a:rPr lang="en-US" b="1" i="1" dirty="0"/>
              <a:t>calibration</a:t>
            </a:r>
            <a:r>
              <a:rPr lang="en-US" dirty="0"/>
              <a:t> schedules. Document all repairs and upgrades. </a:t>
            </a:r>
          </a:p>
          <a:p>
            <a:pPr eaLnBrk="1" hangingPunct="1">
              <a:spcBef>
                <a:spcPct val="0"/>
              </a:spcBef>
              <a:defRPr/>
            </a:pPr>
            <a:endParaRPr lang="en-US" dirty="0"/>
          </a:p>
        </p:txBody>
      </p:sp>
      <p:sp>
        <p:nvSpPr>
          <p:cNvPr id="41988" name="Footer Placeholder 2">
            <a:extLst>
              <a:ext uri="{FF2B5EF4-FFF2-40B4-BE49-F238E27FC236}">
                <a16:creationId xmlns:a16="http://schemas.microsoft.com/office/drawing/2014/main" id="{97F0F178-67F1-43E7-8B4A-397E9D185AFE}"/>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September 2012</a:t>
            </a:r>
          </a:p>
        </p:txBody>
      </p:sp>
      <p:sp>
        <p:nvSpPr>
          <p:cNvPr id="41989" name="Slide Number Placeholder 3">
            <a:extLst>
              <a:ext uri="{FF2B5EF4-FFF2-40B4-BE49-F238E27FC236}">
                <a16:creationId xmlns:a16="http://schemas.microsoft.com/office/drawing/2014/main" id="{E9320511-5BDA-4EC7-8E2C-28F2FECE71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8079BF9B-29A5-4EEC-8501-FA9A5DF92096}" type="slidenum">
              <a:rPr lang="en-US" altLang="en-US" smtClean="0"/>
              <a:pPr>
                <a:spcBef>
                  <a:spcPct val="0"/>
                </a:spcBef>
                <a:spcAft>
                  <a:spcPct val="0"/>
                </a:spcAft>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434B72CB-8FA7-42B2-AE86-AE68C5D905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3">
            <a:extLst>
              <a:ext uri="{FF2B5EF4-FFF2-40B4-BE49-F238E27FC236}">
                <a16:creationId xmlns:a16="http://schemas.microsoft.com/office/drawing/2014/main" id="{C5250061-A855-44FB-9845-721A17D9AEA0}"/>
              </a:ext>
            </a:extLst>
          </p:cNvPr>
          <p:cNvSpPr>
            <a:spLocks noGrp="1" noChangeArrowheads="1"/>
          </p:cNvSpPr>
          <p:nvPr>
            <p:ph type="body" idx="1"/>
          </p:nvPr>
        </p:nvSpPr>
        <p:spPr bwMode="auto"/>
        <p:txBody>
          <a:bodyPr wrap="square" numCol="1" anchor="t" anchorCtr="0" compatLnSpc="1">
            <a:prstTxWarp prst="textNoShape">
              <a:avLst/>
            </a:prstTxWarp>
          </a:bodyPr>
          <a:lstStyle/>
          <a:p>
            <a:pPr marL="47205">
              <a:spcBef>
                <a:spcPts val="0"/>
              </a:spcBef>
              <a:spcAft>
                <a:spcPts val="0"/>
              </a:spcAft>
              <a:defRPr/>
            </a:pPr>
            <a:r>
              <a:rPr lang="en-US" dirty="0">
                <a:latin typeface="Times New Roman"/>
              </a:rPr>
              <a:t>A blower door (for locating air leakage sites) with a </a:t>
            </a:r>
            <a:r>
              <a:rPr lang="en-US" b="1" i="1" dirty="0">
                <a:latin typeface="Times New Roman"/>
              </a:rPr>
              <a:t>manometer </a:t>
            </a:r>
            <a:r>
              <a:rPr lang="en-US" dirty="0">
                <a:latin typeface="Times New Roman"/>
              </a:rPr>
              <a:t>(to check the relative leakage in each zone) is absolutely essential for performing an energy audit.</a:t>
            </a:r>
          </a:p>
          <a:p>
            <a:pPr marL="47205">
              <a:spcBef>
                <a:spcPts val="0"/>
              </a:spcBef>
              <a:spcAft>
                <a:spcPts val="0"/>
              </a:spcAft>
              <a:defRPr/>
            </a:pPr>
            <a:endParaRPr lang="en-US" dirty="0">
              <a:latin typeface="Times New Roman"/>
            </a:endParaRPr>
          </a:p>
          <a:p>
            <a:pPr marL="47205">
              <a:spcBef>
                <a:spcPts val="0"/>
              </a:spcBef>
              <a:spcAft>
                <a:spcPts val="0"/>
              </a:spcAft>
              <a:defRPr/>
            </a:pPr>
            <a:r>
              <a:rPr lang="en-US" dirty="0">
                <a:latin typeface="Times New Roman"/>
              </a:rPr>
              <a:t>The blower door is one of the most important tools at the auditor’s command. </a:t>
            </a:r>
            <a:endParaRPr lang="en-US" u="sng" dirty="0">
              <a:latin typeface="Times New Roman"/>
            </a:endParaRPr>
          </a:p>
          <a:p>
            <a:pPr marL="47205">
              <a:spcBef>
                <a:spcPts val="0"/>
              </a:spcBef>
              <a:spcAft>
                <a:spcPts val="0"/>
              </a:spcAft>
              <a:defRPr/>
            </a:pPr>
            <a:endParaRPr lang="en-US" dirty="0">
              <a:latin typeface="Times New Roman"/>
            </a:endParaRPr>
          </a:p>
          <a:p>
            <a:pPr marL="47205">
              <a:spcBef>
                <a:spcPts val="0"/>
              </a:spcBef>
              <a:spcAft>
                <a:spcPts val="0"/>
              </a:spcAft>
              <a:defRPr/>
            </a:pPr>
            <a:r>
              <a:rPr lang="en-US" dirty="0">
                <a:latin typeface="Times New Roman"/>
              </a:rPr>
              <a:t>There are several blower door manufacturers. The pictured unit is from the Energy Conservatory. All consist of:</a:t>
            </a:r>
          </a:p>
          <a:p>
            <a:pPr lvl="1" indent="-223838">
              <a:spcBef>
                <a:spcPts val="0"/>
              </a:spcBef>
              <a:spcAft>
                <a:spcPts val="0"/>
              </a:spcAft>
              <a:buFont typeface="Symbol" pitchFamily="18" charset="2"/>
              <a:buChar char="·"/>
              <a:defRPr/>
            </a:pPr>
            <a:r>
              <a:rPr lang="en-US" dirty="0">
                <a:latin typeface="Times New Roman"/>
              </a:rPr>
              <a:t>Fan and controls,</a:t>
            </a:r>
          </a:p>
          <a:p>
            <a:pPr marL="457200" indent="-223838">
              <a:spcBef>
                <a:spcPts val="0"/>
              </a:spcBef>
              <a:spcAft>
                <a:spcPts val="0"/>
              </a:spcAft>
              <a:buFont typeface="Symbol" pitchFamily="18" charset="2"/>
              <a:buChar char="·"/>
              <a:defRPr/>
            </a:pPr>
            <a:r>
              <a:rPr lang="en-US" dirty="0">
                <a:latin typeface="Times New Roman"/>
              </a:rPr>
              <a:t>Shroud and frame, and</a:t>
            </a:r>
          </a:p>
          <a:p>
            <a:pPr marL="457200" indent="-223838">
              <a:spcBef>
                <a:spcPts val="0"/>
              </a:spcBef>
              <a:spcAft>
                <a:spcPts val="0"/>
              </a:spcAft>
              <a:buFont typeface="Symbol" pitchFamily="18" charset="2"/>
              <a:buChar char="·"/>
              <a:defRPr/>
            </a:pPr>
            <a:r>
              <a:rPr lang="en-US" dirty="0">
                <a:latin typeface="Times New Roman"/>
              </a:rPr>
              <a:t>Pressure gauges or manometer.</a:t>
            </a:r>
          </a:p>
          <a:p>
            <a:pPr marL="457200" indent="-236030">
              <a:spcBef>
                <a:spcPts val="0"/>
              </a:spcBef>
              <a:spcAft>
                <a:spcPts val="0"/>
              </a:spcAft>
              <a:buFont typeface="Courier New"/>
              <a:buNone/>
              <a:defRPr/>
            </a:pPr>
            <a:endParaRPr lang="en-US" dirty="0">
              <a:latin typeface="Times New Roman"/>
            </a:endParaRPr>
          </a:p>
          <a:p>
            <a:pPr marL="457200" indent="-236030">
              <a:spcBef>
                <a:spcPts val="0"/>
              </a:spcBef>
              <a:spcAft>
                <a:spcPts val="0"/>
              </a:spcAft>
              <a:buFont typeface="Courier New"/>
              <a:buNone/>
              <a:defRPr/>
            </a:pPr>
            <a:endParaRPr lang="en-US" dirty="0">
              <a:latin typeface="Times New Roman"/>
            </a:endParaRPr>
          </a:p>
          <a:p>
            <a:pPr marL="283235" indent="-236030">
              <a:spcBef>
                <a:spcPts val="0"/>
              </a:spcBef>
              <a:spcAft>
                <a:spcPts val="0"/>
              </a:spcAft>
              <a:buFont typeface="Symbol"/>
              <a:buChar char="·"/>
              <a:defRPr/>
            </a:pPr>
            <a:endParaRPr lang="en-US" dirty="0">
              <a:latin typeface="Times New Roman"/>
            </a:endParaRPr>
          </a:p>
          <a:p>
            <a:pPr marL="283235" indent="-236030">
              <a:spcBef>
                <a:spcPts val="0"/>
              </a:spcBef>
              <a:spcAft>
                <a:spcPts val="0"/>
              </a:spcAft>
              <a:buFont typeface="Symbol"/>
              <a:buChar char="·"/>
              <a:defRPr/>
            </a:pPr>
            <a:endParaRPr lang="en-US" dirty="0">
              <a:latin typeface="Times New Roman"/>
            </a:endParaRPr>
          </a:p>
          <a:p>
            <a:pPr>
              <a:defRPr/>
            </a:pPr>
            <a:endParaRPr lang="en-US" dirty="0">
              <a:ea typeface="ＭＳ Ｐゴシック" charset="-128"/>
            </a:endParaRPr>
          </a:p>
        </p:txBody>
      </p:sp>
      <p:sp>
        <p:nvSpPr>
          <p:cNvPr id="44036" name="Footer Placeholder 3">
            <a:extLst>
              <a:ext uri="{FF2B5EF4-FFF2-40B4-BE49-F238E27FC236}">
                <a16:creationId xmlns:a16="http://schemas.microsoft.com/office/drawing/2014/main" id="{E9CF6F85-204E-4910-A109-BF779BF8303E}"/>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September 2012</a:t>
            </a:r>
          </a:p>
        </p:txBody>
      </p:sp>
      <p:sp>
        <p:nvSpPr>
          <p:cNvPr id="44037" name="Slide Number Placeholder 4">
            <a:extLst>
              <a:ext uri="{FF2B5EF4-FFF2-40B4-BE49-F238E27FC236}">
                <a16:creationId xmlns:a16="http://schemas.microsoft.com/office/drawing/2014/main" id="{2B5D63E3-5D52-4779-983A-B9F441D7C9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B4ED10BD-FFD0-4E26-A186-272349D360AE}" type="slidenum">
              <a:rPr lang="en-US" altLang="en-US" smtClean="0"/>
              <a:pPr>
                <a:spcBef>
                  <a:spcPct val="0"/>
                </a:spcBef>
                <a:spcAft>
                  <a:spcPct val="0"/>
                </a:spcAft>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F0B3F5E-4B53-41DA-9C66-7442E24436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a:extLst>
              <a:ext uri="{FF2B5EF4-FFF2-40B4-BE49-F238E27FC236}">
                <a16:creationId xmlns:a16="http://schemas.microsoft.com/office/drawing/2014/main" id="{E75EF90A-60FD-455F-A44C-055FB62970D7}"/>
              </a:ext>
            </a:extLst>
          </p:cNvPr>
          <p:cNvSpPr>
            <a:spLocks noGrp="1"/>
          </p:cNvSpPr>
          <p:nvPr>
            <p:ph type="body" idx="1"/>
          </p:nvPr>
        </p:nvSpPr>
        <p:spPr bwMode="auto"/>
        <p:txBody>
          <a:bodyPr wrap="square" numCol="1" anchor="t" anchorCtr="0" compatLnSpc="1">
            <a:prstTxWarp prst="textNoShape">
              <a:avLst/>
            </a:prstTxWarp>
          </a:bodyPr>
          <a:lstStyle/>
          <a:p>
            <a:pPr>
              <a:spcBef>
                <a:spcPts val="0"/>
              </a:spcBef>
              <a:spcAft>
                <a:spcPts val="0"/>
              </a:spcAft>
              <a:defRPr/>
            </a:pPr>
            <a:r>
              <a:rPr lang="en-US" dirty="0">
                <a:latin typeface="Times New Roman"/>
              </a:rPr>
              <a:t>Used in conjunction with a blower door or during the operation of a forced air distribution system, the use of a smoke-generating device can help the inspector find air leakage and duct leakage. A smoke test is performed by depressurizing the house to 30 </a:t>
            </a:r>
            <a:r>
              <a:rPr lang="en-US" b="1" i="1" dirty="0">
                <a:latin typeface="Times New Roman"/>
              </a:rPr>
              <a:t>Pascals (Pa) </a:t>
            </a:r>
            <a:r>
              <a:rPr lang="en-US" dirty="0">
                <a:latin typeface="Times New Roman"/>
              </a:rPr>
              <a:t>and then walking from room to room, creating smoke. The smoke will stream from any opening connected to the outside.</a:t>
            </a:r>
          </a:p>
          <a:p>
            <a:pPr>
              <a:spcBef>
                <a:spcPts val="0"/>
              </a:spcBef>
              <a:spcAft>
                <a:spcPts val="0"/>
              </a:spcAft>
              <a:defRPr/>
            </a:pPr>
            <a:endParaRPr lang="en-US" dirty="0">
              <a:latin typeface="Times New Roman"/>
            </a:endParaRPr>
          </a:p>
          <a:p>
            <a:pPr>
              <a:spcBef>
                <a:spcPts val="0"/>
              </a:spcBef>
              <a:spcAft>
                <a:spcPts val="0"/>
              </a:spcAft>
              <a:defRPr/>
            </a:pPr>
            <a:r>
              <a:rPr lang="en-US" dirty="0">
                <a:latin typeface="Times New Roman"/>
              </a:rPr>
              <a:t>The pictured “Wizard Stick”</a:t>
            </a:r>
            <a:r>
              <a:rPr lang="en-US" dirty="0">
                <a:latin typeface="Times New Roman"/>
                <a:sym typeface="Symbol"/>
              </a:rPr>
              <a:t> is actually a child’s toy and produces totally non-toxic smoke. While the smoke is not heat neutral, as is the frequently used chemical titanium tetrachloride smoke, it won’t harm anyone. Notice how the smoke is moving toward the ceiling opening in the picture in the upper right of the slide. </a:t>
            </a:r>
          </a:p>
          <a:p>
            <a:pPr>
              <a:spcBef>
                <a:spcPts val="0"/>
              </a:spcBef>
              <a:spcAft>
                <a:spcPts val="0"/>
              </a:spcAft>
              <a:defRPr/>
            </a:pPr>
            <a:endParaRPr lang="en-US" dirty="0">
              <a:latin typeface="Times New Roman"/>
            </a:endParaRPr>
          </a:p>
          <a:p>
            <a:pPr>
              <a:spcBef>
                <a:spcPts val="0"/>
              </a:spcBef>
              <a:spcAft>
                <a:spcPts val="0"/>
              </a:spcAft>
              <a:defRPr/>
            </a:pPr>
            <a:r>
              <a:rPr lang="en-US" dirty="0">
                <a:latin typeface="Times New Roman"/>
              </a:rPr>
              <a:t>It is possible to find attic bypasses from the attic side by depressurizing the house and then creating smoke in the attic. Again, the smoke will stream to any openings connected to the living space.</a:t>
            </a:r>
          </a:p>
          <a:p>
            <a:pPr marL="283235" indent="-236030">
              <a:buFontTx/>
              <a:buChar char="•"/>
              <a:defRPr/>
            </a:pPr>
            <a:endParaRPr lang="en-US" dirty="0">
              <a:ea typeface="ＭＳ Ｐゴシック" charset="-128"/>
            </a:endParaRPr>
          </a:p>
        </p:txBody>
      </p:sp>
      <p:sp>
        <p:nvSpPr>
          <p:cNvPr id="46084" name="Footer Placeholder 5">
            <a:extLst>
              <a:ext uri="{FF2B5EF4-FFF2-40B4-BE49-F238E27FC236}">
                <a16:creationId xmlns:a16="http://schemas.microsoft.com/office/drawing/2014/main" id="{96D816E7-C5CC-40B7-B578-DDDCB8CD63A6}"/>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September 2012</a:t>
            </a:r>
          </a:p>
        </p:txBody>
      </p:sp>
      <p:sp>
        <p:nvSpPr>
          <p:cNvPr id="46085" name="Slide Number Placeholder 6">
            <a:extLst>
              <a:ext uri="{FF2B5EF4-FFF2-40B4-BE49-F238E27FC236}">
                <a16:creationId xmlns:a16="http://schemas.microsoft.com/office/drawing/2014/main" id="{21BF2E7C-A6F2-481B-8A81-0CBA7203EB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E494FE02-0516-4AC7-98E1-B951D1910E8F}" type="slidenum">
              <a:rPr lang="en-US" altLang="en-US" smtClean="0"/>
              <a:pPr>
                <a:spcBef>
                  <a:spcPct val="0"/>
                </a:spcBef>
                <a:spcAft>
                  <a:spcPct val="0"/>
                </a:spcAft>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9D70375-9DA1-4D76-B79C-A51012AE66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CFFA3C20-903B-4467-BFFB-F2E0C6DE02FD}"/>
              </a:ext>
            </a:extLst>
          </p:cNvPr>
          <p:cNvSpPr>
            <a:spLocks noGrp="1"/>
          </p:cNvSpPr>
          <p:nvPr>
            <p:ph type="body" idx="1"/>
          </p:nvPr>
        </p:nvSpPr>
        <p:spPr bwMode="auto"/>
        <p:txBody>
          <a:bodyPr/>
          <a:lstStyle/>
          <a:p>
            <a:pPr>
              <a:defRPr/>
            </a:pPr>
            <a:r>
              <a:rPr lang="en-US" dirty="0"/>
              <a:t>Fan housings that are cracked or misaligned will likely cause false test results.</a:t>
            </a:r>
          </a:p>
          <a:p>
            <a:pPr marL="457200" indent="-223838">
              <a:spcBef>
                <a:spcPts val="0"/>
              </a:spcBef>
              <a:spcAft>
                <a:spcPts val="0"/>
              </a:spcAft>
              <a:buFont typeface="Symbol" pitchFamily="18" charset="2"/>
              <a:buChar char="·"/>
              <a:defRPr/>
            </a:pPr>
            <a:r>
              <a:rPr lang="en-US" dirty="0"/>
              <a:t>The blower door fan housing has a calibrated opening that can be damaged. Dropping the fan or tossing it into the back of a truck may damage the housing or shift the motor in its bracket. This will cause the fan to go out of calibration. When in doubt, test the fan unit against a known good fan. They should both produce the same reading. Swap the fan units and use the same manometer. </a:t>
            </a:r>
          </a:p>
          <a:p>
            <a:pPr>
              <a:defRPr/>
            </a:pPr>
            <a:endParaRPr lang="en-US" sz="1100" b="1" u="sng" dirty="0"/>
          </a:p>
          <a:p>
            <a:pPr eaLnBrk="1" hangingPunct="1">
              <a:spcBef>
                <a:spcPct val="0"/>
              </a:spcBef>
              <a:defRPr/>
            </a:pPr>
            <a:endParaRPr lang="en-US" dirty="0"/>
          </a:p>
        </p:txBody>
      </p:sp>
      <p:sp>
        <p:nvSpPr>
          <p:cNvPr id="48132" name="Footer Placeholder 2">
            <a:extLst>
              <a:ext uri="{FF2B5EF4-FFF2-40B4-BE49-F238E27FC236}">
                <a16:creationId xmlns:a16="http://schemas.microsoft.com/office/drawing/2014/main" id="{7B87EB54-38B2-4BB1-92C8-99F4FC31B85B}"/>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September 2012</a:t>
            </a:r>
          </a:p>
        </p:txBody>
      </p:sp>
      <p:sp>
        <p:nvSpPr>
          <p:cNvPr id="48133" name="Slide Number Placeholder 3">
            <a:extLst>
              <a:ext uri="{FF2B5EF4-FFF2-40B4-BE49-F238E27FC236}">
                <a16:creationId xmlns:a16="http://schemas.microsoft.com/office/drawing/2014/main" id="{5B94A35E-7574-40A9-93C3-A32B5B4BD0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EE8ACDA8-ED0A-4438-AA36-CD45D71263A4}" type="slidenum">
              <a:rPr lang="en-US" altLang="en-US" smtClean="0"/>
              <a:pPr>
                <a:spcBef>
                  <a:spcPct val="0"/>
                </a:spcBef>
                <a:spcAft>
                  <a:spcPct val="0"/>
                </a:spcAft>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2861E52C-95EC-4D7C-B320-ACFE928B83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3">
            <a:extLst>
              <a:ext uri="{FF2B5EF4-FFF2-40B4-BE49-F238E27FC236}">
                <a16:creationId xmlns:a16="http://schemas.microsoft.com/office/drawing/2014/main" id="{81251A98-E464-421D-9E7E-4134A6FFD297}"/>
              </a:ext>
            </a:extLst>
          </p:cNvPr>
          <p:cNvSpPr>
            <a:spLocks noGrp="1" noChangeArrowheads="1"/>
          </p:cNvSpPr>
          <p:nvPr>
            <p:ph type="body" idx="1"/>
          </p:nvPr>
        </p:nvSpPr>
        <p:spPr bwMode="auto"/>
        <p:txBody>
          <a:bodyPr wrap="square" numCol="1" anchor="t" anchorCtr="0" compatLnSpc="1">
            <a:prstTxWarp prst="textNoShape">
              <a:avLst/>
            </a:prstTxWarp>
          </a:bodyPr>
          <a:lstStyle/>
          <a:p>
            <a:pPr>
              <a:spcBef>
                <a:spcPts val="0"/>
              </a:spcBef>
              <a:spcAft>
                <a:spcPts val="0"/>
              </a:spcAft>
              <a:defRPr/>
            </a:pPr>
            <a:r>
              <a:rPr lang="en-US" dirty="0">
                <a:latin typeface="Times New Roman"/>
              </a:rPr>
              <a:t>The manometers pictured are digital devices that measure pressures. They can convert that pressure to flow readings when used in conjunction with associated fans or other devices. </a:t>
            </a:r>
          </a:p>
          <a:p>
            <a:pPr>
              <a:spcBef>
                <a:spcPts val="0"/>
              </a:spcBef>
              <a:spcAft>
                <a:spcPts val="0"/>
              </a:spcAft>
              <a:defRPr/>
            </a:pPr>
            <a:endParaRPr lang="en-US" dirty="0">
              <a:latin typeface="Times New Roman"/>
            </a:endParaRPr>
          </a:p>
          <a:p>
            <a:pPr>
              <a:spcBef>
                <a:spcPts val="0"/>
              </a:spcBef>
              <a:spcAft>
                <a:spcPts val="0"/>
              </a:spcAft>
              <a:defRPr/>
            </a:pPr>
            <a:r>
              <a:rPr lang="en-US" dirty="0">
                <a:latin typeface="Times New Roman"/>
              </a:rPr>
              <a:t>They are used to measure:</a:t>
            </a:r>
          </a:p>
          <a:p>
            <a:pPr lvl="1" indent="-223838">
              <a:spcBef>
                <a:spcPts val="0"/>
              </a:spcBef>
              <a:spcAft>
                <a:spcPts val="0"/>
              </a:spcAft>
              <a:buFont typeface="Symbol" pitchFamily="18" charset="2"/>
              <a:buChar char="·"/>
              <a:defRPr/>
            </a:pPr>
            <a:r>
              <a:rPr lang="en-US" dirty="0">
                <a:latin typeface="Times New Roman"/>
              </a:rPr>
              <a:t>Leakage rate of building shell.</a:t>
            </a:r>
          </a:p>
          <a:p>
            <a:pPr lvl="1" indent="-223838">
              <a:spcBef>
                <a:spcPts val="0"/>
              </a:spcBef>
              <a:spcAft>
                <a:spcPts val="0"/>
              </a:spcAft>
              <a:buFont typeface="Symbol" pitchFamily="18" charset="2"/>
              <a:buChar char="·"/>
              <a:defRPr/>
            </a:pPr>
            <a:r>
              <a:rPr lang="en-US" dirty="0">
                <a:latin typeface="Times New Roman"/>
              </a:rPr>
              <a:t>Zonal pressure differences.</a:t>
            </a:r>
          </a:p>
          <a:p>
            <a:pPr lvl="1" indent="-223838">
              <a:spcBef>
                <a:spcPts val="0"/>
              </a:spcBef>
              <a:spcAft>
                <a:spcPts val="0"/>
              </a:spcAft>
              <a:buFont typeface="Symbol" pitchFamily="18" charset="2"/>
              <a:buChar char="·"/>
              <a:defRPr/>
            </a:pPr>
            <a:r>
              <a:rPr lang="en-US" dirty="0">
                <a:latin typeface="Times New Roman"/>
              </a:rPr>
              <a:t>Fan flow rates.</a:t>
            </a:r>
          </a:p>
          <a:p>
            <a:pPr lvl="1" indent="-223838">
              <a:spcBef>
                <a:spcPts val="0"/>
              </a:spcBef>
              <a:spcAft>
                <a:spcPts val="0"/>
              </a:spcAft>
              <a:buFont typeface="Symbol" pitchFamily="18" charset="2"/>
              <a:buChar char="·"/>
              <a:defRPr/>
            </a:pPr>
            <a:r>
              <a:rPr lang="en-US" dirty="0">
                <a:latin typeface="Times New Roman"/>
              </a:rPr>
              <a:t>Duct leakage.</a:t>
            </a:r>
          </a:p>
          <a:p>
            <a:pPr lvl="1" indent="-223838">
              <a:spcBef>
                <a:spcPts val="0"/>
              </a:spcBef>
              <a:spcAft>
                <a:spcPts val="0"/>
              </a:spcAft>
              <a:buFont typeface="Symbol" pitchFamily="18" charset="2"/>
              <a:buChar char="·"/>
              <a:defRPr/>
            </a:pPr>
            <a:r>
              <a:rPr lang="en-US" dirty="0">
                <a:latin typeface="Times New Roman"/>
              </a:rPr>
              <a:t>Chimney draft.</a:t>
            </a:r>
          </a:p>
          <a:p>
            <a:pPr marL="740435" lvl="1" indent="-236030">
              <a:spcBef>
                <a:spcPts val="0"/>
              </a:spcBef>
              <a:spcAft>
                <a:spcPts val="0"/>
              </a:spcAft>
              <a:buFont typeface="Symbol"/>
              <a:buChar char="·"/>
              <a:defRPr/>
            </a:pPr>
            <a:endParaRPr lang="en-US" dirty="0">
              <a:latin typeface="Times New Roman"/>
            </a:endParaRPr>
          </a:p>
          <a:p>
            <a:pPr marL="740435" lvl="1" indent="-236030">
              <a:spcBef>
                <a:spcPts val="0"/>
              </a:spcBef>
              <a:spcAft>
                <a:spcPts val="0"/>
              </a:spcAft>
              <a:buFont typeface="Symbol"/>
              <a:buChar char="·"/>
              <a:defRPr/>
            </a:pPr>
            <a:endParaRPr lang="en-US" dirty="0">
              <a:latin typeface="Times New Roman"/>
            </a:endParaRPr>
          </a:p>
          <a:p>
            <a:pPr marL="283235" indent="-236030">
              <a:buFontTx/>
              <a:buChar char="•"/>
              <a:defRPr/>
            </a:pPr>
            <a:endParaRPr lang="en-US" dirty="0">
              <a:ea typeface="ＭＳ Ｐゴシック" charset="-128"/>
            </a:endParaRPr>
          </a:p>
        </p:txBody>
      </p:sp>
      <p:sp>
        <p:nvSpPr>
          <p:cNvPr id="50180" name="Footer Placeholder 3">
            <a:extLst>
              <a:ext uri="{FF2B5EF4-FFF2-40B4-BE49-F238E27FC236}">
                <a16:creationId xmlns:a16="http://schemas.microsoft.com/office/drawing/2014/main" id="{EADE8E62-CC37-4CC3-98F8-83F3F96B9FAE}"/>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September 2012</a:t>
            </a:r>
          </a:p>
        </p:txBody>
      </p:sp>
      <p:sp>
        <p:nvSpPr>
          <p:cNvPr id="50181" name="Slide Number Placeholder 4">
            <a:extLst>
              <a:ext uri="{FF2B5EF4-FFF2-40B4-BE49-F238E27FC236}">
                <a16:creationId xmlns:a16="http://schemas.microsoft.com/office/drawing/2014/main" id="{AE5E239A-C5B7-42DB-8598-74B6EDE830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52752DEC-E0E5-4303-9AA5-FC0A8FBCB214}" type="slidenum">
              <a:rPr lang="en-US" altLang="en-US" smtClean="0"/>
              <a:pPr>
                <a:spcBef>
                  <a:spcPct val="0"/>
                </a:spcBef>
                <a:spcAft>
                  <a:spcPct val="0"/>
                </a:spcAft>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33797264-8402-46DD-8C59-9162FAB00B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a:extLst>
              <a:ext uri="{FF2B5EF4-FFF2-40B4-BE49-F238E27FC236}">
                <a16:creationId xmlns:a16="http://schemas.microsoft.com/office/drawing/2014/main" id="{D6F5E19B-385C-4D3F-B5E4-583FC8A826BA}"/>
              </a:ext>
            </a:extLst>
          </p:cNvPr>
          <p:cNvSpPr>
            <a:spLocks noGrp="1"/>
          </p:cNvSpPr>
          <p:nvPr>
            <p:ph type="body" idx="1"/>
          </p:nvPr>
        </p:nvSpPr>
        <p:spPr bwMode="auto"/>
        <p:txBody>
          <a:bodyPr wrap="square" numCol="1" anchor="t" anchorCtr="0" compatLnSpc="1">
            <a:prstTxWarp prst="textNoShape">
              <a:avLst/>
            </a:prstTxWarp>
          </a:bodyPr>
          <a:lstStyle/>
          <a:p>
            <a:pPr>
              <a:spcBef>
                <a:spcPts val="0"/>
              </a:spcBef>
              <a:spcAft>
                <a:spcPts val="0"/>
              </a:spcAft>
              <a:defRPr/>
            </a:pPr>
            <a:r>
              <a:rPr lang="en-US" dirty="0">
                <a:latin typeface="Times New Roman"/>
              </a:rPr>
              <a:t>A </a:t>
            </a:r>
            <a:r>
              <a:rPr lang="en-US" b="1" i="1" dirty="0">
                <a:latin typeface="Times New Roman"/>
              </a:rPr>
              <a:t>pressure pan </a:t>
            </a:r>
            <a:r>
              <a:rPr lang="en-US" dirty="0">
                <a:latin typeface="Times New Roman"/>
              </a:rPr>
              <a:t>is a </a:t>
            </a:r>
            <a:r>
              <a:rPr lang="en-US" dirty="0" err="1">
                <a:latin typeface="Times New Roman"/>
              </a:rPr>
              <a:t>gasketed</a:t>
            </a:r>
            <a:r>
              <a:rPr lang="en-US" dirty="0">
                <a:latin typeface="Times New Roman"/>
              </a:rPr>
              <a:t> pan with a pressure tap used in connection with the blower door and a manometer. </a:t>
            </a:r>
          </a:p>
          <a:p>
            <a:pPr>
              <a:spcBef>
                <a:spcPts val="0"/>
              </a:spcBef>
              <a:spcAft>
                <a:spcPts val="0"/>
              </a:spcAft>
              <a:defRPr/>
            </a:pPr>
            <a:endParaRPr lang="en-US" dirty="0">
              <a:latin typeface="Times New Roman"/>
            </a:endParaRPr>
          </a:p>
          <a:p>
            <a:pPr>
              <a:spcBef>
                <a:spcPts val="0"/>
              </a:spcBef>
              <a:spcAft>
                <a:spcPts val="0"/>
              </a:spcAft>
              <a:defRPr/>
            </a:pPr>
            <a:r>
              <a:rPr lang="en-US" dirty="0">
                <a:latin typeface="Times New Roman"/>
              </a:rPr>
              <a:t>It is used to quantify duct leakage to outdoors. Placing the pan over any envelope opening such as a duct register or wall outlet while the house is depressurized will measure the degree of “connectivity” to the exterior. </a:t>
            </a:r>
          </a:p>
          <a:p>
            <a:pPr>
              <a:spcBef>
                <a:spcPts val="0"/>
              </a:spcBef>
              <a:spcAft>
                <a:spcPts val="0"/>
              </a:spcAft>
              <a:defRPr/>
            </a:pPr>
            <a:endParaRPr lang="en-US" dirty="0">
              <a:latin typeface="Times New Roman"/>
            </a:endParaRPr>
          </a:p>
          <a:p>
            <a:pPr>
              <a:spcBef>
                <a:spcPts val="0"/>
              </a:spcBef>
              <a:spcAft>
                <a:spcPts val="0"/>
              </a:spcAft>
              <a:defRPr/>
            </a:pPr>
            <a:r>
              <a:rPr lang="en-US" dirty="0">
                <a:latin typeface="Times New Roman"/>
              </a:rPr>
              <a:t>A pressure pan may be constructed from a shallow cake pan with a stick-on foam gasket and a tap or purchased from diagnostic equipment companies who also manufacture blower doors.</a:t>
            </a:r>
          </a:p>
          <a:p>
            <a:pPr marL="283235" indent="-236030">
              <a:spcBef>
                <a:spcPts val="0"/>
              </a:spcBef>
              <a:spcAft>
                <a:spcPts val="0"/>
              </a:spcAft>
              <a:buFont typeface="Symbol"/>
              <a:buChar char="·"/>
              <a:defRPr/>
            </a:pPr>
            <a:endParaRPr lang="en-US" dirty="0">
              <a:latin typeface="Times New Roman"/>
            </a:endParaRPr>
          </a:p>
          <a:p>
            <a:pPr marL="0" lvl="1">
              <a:spcBef>
                <a:spcPts val="0"/>
              </a:spcBef>
              <a:spcAft>
                <a:spcPts val="0"/>
              </a:spcAft>
              <a:buFont typeface="Symbol"/>
              <a:buNone/>
              <a:defRPr/>
            </a:pPr>
            <a:r>
              <a:rPr lang="en-US" i="1" dirty="0">
                <a:solidFill>
                  <a:schemeClr val="tx1">
                    <a:lumMod val="50000"/>
                    <a:lumOff val="50000"/>
                  </a:schemeClr>
                </a:solidFill>
                <a:latin typeface="Times New Roman"/>
              </a:rPr>
              <a:t>Q: How many of you are routinely using pressure pans as part of your auditing protocols?</a:t>
            </a:r>
            <a:br>
              <a:rPr lang="en-US" i="1" dirty="0">
                <a:solidFill>
                  <a:schemeClr val="tx1">
                    <a:lumMod val="50000"/>
                    <a:lumOff val="50000"/>
                  </a:schemeClr>
                </a:solidFill>
                <a:latin typeface="Times New Roman"/>
              </a:rPr>
            </a:br>
            <a:endParaRPr lang="en-US" i="1" dirty="0">
              <a:solidFill>
                <a:schemeClr val="tx1">
                  <a:lumMod val="50000"/>
                  <a:lumOff val="50000"/>
                </a:schemeClr>
              </a:solidFill>
              <a:latin typeface="Times New Roman"/>
            </a:endParaRPr>
          </a:p>
          <a:p>
            <a:pPr marL="0" lvl="1">
              <a:spcBef>
                <a:spcPts val="0"/>
              </a:spcBef>
              <a:spcAft>
                <a:spcPts val="0"/>
              </a:spcAft>
              <a:buFont typeface="Symbol"/>
              <a:buNone/>
              <a:defRPr/>
            </a:pPr>
            <a:r>
              <a:rPr lang="en-US" i="1" dirty="0">
                <a:solidFill>
                  <a:schemeClr val="tx1">
                    <a:lumMod val="50000"/>
                    <a:lumOff val="50000"/>
                  </a:schemeClr>
                </a:solidFill>
                <a:latin typeface="Times New Roman"/>
              </a:rPr>
              <a:t>Reference the section on “how to” in the chapter on Building Assessment.</a:t>
            </a:r>
          </a:p>
          <a:p>
            <a:pPr>
              <a:defRPr/>
            </a:pPr>
            <a:endParaRPr lang="en-US" dirty="0">
              <a:ea typeface="ＭＳ Ｐゴシック" charset="-128"/>
            </a:endParaRPr>
          </a:p>
        </p:txBody>
      </p:sp>
      <p:sp>
        <p:nvSpPr>
          <p:cNvPr id="52228" name="Footer Placeholder 5">
            <a:extLst>
              <a:ext uri="{FF2B5EF4-FFF2-40B4-BE49-F238E27FC236}">
                <a16:creationId xmlns:a16="http://schemas.microsoft.com/office/drawing/2014/main" id="{5914DC09-B0D0-43FB-9771-DF75B6DAE96A}"/>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September 2012</a:t>
            </a:r>
          </a:p>
        </p:txBody>
      </p:sp>
      <p:sp>
        <p:nvSpPr>
          <p:cNvPr id="52229" name="Slide Number Placeholder 6">
            <a:extLst>
              <a:ext uri="{FF2B5EF4-FFF2-40B4-BE49-F238E27FC236}">
                <a16:creationId xmlns:a16="http://schemas.microsoft.com/office/drawing/2014/main" id="{330F990C-CE67-4727-B41D-6AA690AF1C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824F2D69-21A7-4A09-AB73-4AE1AF6C5482}" type="slidenum">
              <a:rPr lang="en-US" altLang="en-US" smtClean="0"/>
              <a:pPr>
                <a:spcBef>
                  <a:spcPct val="0"/>
                </a:spcBef>
                <a:spcAft>
                  <a:spcPct val="0"/>
                </a:spcAft>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E7AF5619-A327-4BDD-9AC1-EA05A7B4C5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80" name="Rectangle 3">
            <a:extLst>
              <a:ext uri="{FF2B5EF4-FFF2-40B4-BE49-F238E27FC236}">
                <a16:creationId xmlns:a16="http://schemas.microsoft.com/office/drawing/2014/main" id="{09C9073B-BF6A-4CF4-A3C6-CF059E5E8007}"/>
              </a:ext>
            </a:extLst>
          </p:cNvPr>
          <p:cNvSpPr>
            <a:spLocks noGrp="1" noChangeArrowheads="1"/>
          </p:cNvSpPr>
          <p:nvPr>
            <p:ph type="body" idx="1"/>
          </p:nvPr>
        </p:nvSpPr>
        <p:spPr>
          <a:ln/>
        </p:spPr>
        <p:txBody>
          <a:bodyPr/>
          <a:lstStyle/>
          <a:p>
            <a:pPr>
              <a:spcBef>
                <a:spcPts val="0"/>
              </a:spcBef>
              <a:spcAft>
                <a:spcPts val="0"/>
              </a:spcAft>
              <a:defRPr/>
            </a:pPr>
            <a:r>
              <a:rPr lang="en-US" dirty="0">
                <a:latin typeface="Times New Roman"/>
              </a:rPr>
              <a:t>Use duct pressurization testing to quantify:</a:t>
            </a:r>
          </a:p>
          <a:p>
            <a:pPr lvl="1" indent="-228600">
              <a:spcAft>
                <a:spcPts val="0"/>
              </a:spcAft>
              <a:buFont typeface="Symbol" pitchFamily="18" charset="2"/>
              <a:buChar char="·"/>
              <a:defRPr/>
            </a:pPr>
            <a:r>
              <a:rPr lang="en-US" dirty="0">
                <a:latin typeface="Times New Roman"/>
              </a:rPr>
              <a:t>Total duct leakage.</a:t>
            </a:r>
          </a:p>
          <a:p>
            <a:pPr marL="457200" indent="-228600">
              <a:spcBef>
                <a:spcPts val="0"/>
              </a:spcBef>
              <a:spcAft>
                <a:spcPts val="0"/>
              </a:spcAft>
              <a:buFont typeface="Symbol" pitchFamily="18" charset="2"/>
              <a:buChar char="·"/>
              <a:defRPr/>
            </a:pPr>
            <a:r>
              <a:rPr lang="en-US" dirty="0">
                <a:latin typeface="Times New Roman"/>
              </a:rPr>
              <a:t>Duct leakage to the outdoors.</a:t>
            </a:r>
          </a:p>
          <a:p>
            <a:pPr marL="48331">
              <a:spcBef>
                <a:spcPts val="0"/>
              </a:spcBef>
              <a:spcAft>
                <a:spcPts val="0"/>
              </a:spcAft>
              <a:defRPr/>
            </a:pPr>
            <a:endParaRPr lang="en-US" dirty="0">
              <a:latin typeface="Times New Roman"/>
            </a:endParaRPr>
          </a:p>
          <a:p>
            <a:pPr>
              <a:spcBef>
                <a:spcPts val="0"/>
              </a:spcBef>
              <a:spcAft>
                <a:spcPts val="0"/>
              </a:spcAft>
              <a:defRPr/>
            </a:pPr>
            <a:r>
              <a:rPr lang="en-US" dirty="0">
                <a:latin typeface="Times New Roman"/>
              </a:rPr>
              <a:t>By pressurizing ducts on forced air systems with a duct blaster, you can measure total duct leakage as expressed in CFMs of airflow at a standardized pressure difference of 25 Pa. </a:t>
            </a:r>
          </a:p>
          <a:p>
            <a:pPr>
              <a:spcBef>
                <a:spcPts val="0"/>
              </a:spcBef>
              <a:spcAft>
                <a:spcPts val="0"/>
              </a:spcAft>
              <a:defRPr/>
            </a:pPr>
            <a:endParaRPr lang="en-US" dirty="0">
              <a:latin typeface="Times New Roman"/>
            </a:endParaRPr>
          </a:p>
          <a:p>
            <a:pPr>
              <a:spcBef>
                <a:spcPts val="0"/>
              </a:spcBef>
              <a:spcAft>
                <a:spcPts val="0"/>
              </a:spcAft>
              <a:defRPr/>
            </a:pPr>
            <a:r>
              <a:rPr lang="en-US" dirty="0">
                <a:latin typeface="Times New Roman"/>
              </a:rPr>
              <a:t>When used in conjunction with a blower door, you can measure duct leakage to the outdoors. Assessing duct leakage to the outdoors is much more important than total duct leakage because of the energy penalty associated with the loss of conditioned air to the outdoors.</a:t>
            </a:r>
          </a:p>
          <a:p>
            <a:pPr>
              <a:spcBef>
                <a:spcPts val="0"/>
              </a:spcBef>
              <a:spcAft>
                <a:spcPts val="0"/>
              </a:spcAft>
              <a:buFont typeface="Symbol"/>
              <a:buChar char="·"/>
              <a:defRPr/>
            </a:pPr>
            <a:endParaRPr lang="en-US" dirty="0">
              <a:latin typeface="Times New Roman"/>
            </a:endParaRPr>
          </a:p>
          <a:p>
            <a:pPr>
              <a:spcBef>
                <a:spcPts val="0"/>
              </a:spcBef>
              <a:spcAft>
                <a:spcPts val="0"/>
              </a:spcAft>
              <a:buFont typeface="Symbol"/>
              <a:buNone/>
              <a:defRPr/>
            </a:pPr>
            <a:r>
              <a:rPr lang="en-US" i="1" dirty="0">
                <a:latin typeface="Times New Roman"/>
              </a:rPr>
              <a:t>Note: </a:t>
            </a:r>
            <a:r>
              <a:rPr lang="en-US" dirty="0">
                <a:latin typeface="Times New Roman"/>
              </a:rPr>
              <a:t>Duct pressurization testing is not commonly used in the DOE WAP program but is required for quantifying duct leakage when performing “Home Performance with Energy Star” audits and some utility-funded programs.</a:t>
            </a:r>
          </a:p>
          <a:p>
            <a:pPr>
              <a:defRPr/>
            </a:pPr>
            <a:endParaRPr lang="en-US" b="1" u="sng" dirty="0">
              <a:latin typeface="Arial"/>
            </a:endParaRPr>
          </a:p>
          <a:p>
            <a:pPr eaLnBrk="1" hangingPunct="1">
              <a:defRPr/>
            </a:pPr>
            <a:endParaRPr lang="en-US" dirty="0">
              <a:latin typeface="Arial" pitchFamily="34" charset="0"/>
              <a:ea typeface="ＭＳ Ｐゴシック" charset="-128"/>
            </a:endParaRPr>
          </a:p>
        </p:txBody>
      </p:sp>
      <p:sp>
        <p:nvSpPr>
          <p:cNvPr id="54276" name="Footer Placeholder 3">
            <a:extLst>
              <a:ext uri="{FF2B5EF4-FFF2-40B4-BE49-F238E27FC236}">
                <a16:creationId xmlns:a16="http://schemas.microsoft.com/office/drawing/2014/main" id="{BB403D8F-B8A8-4D47-BB26-7248F7E8EB88}"/>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September 2012</a:t>
            </a:r>
          </a:p>
        </p:txBody>
      </p:sp>
      <p:sp>
        <p:nvSpPr>
          <p:cNvPr id="54277" name="Slide Number Placeholder 4">
            <a:extLst>
              <a:ext uri="{FF2B5EF4-FFF2-40B4-BE49-F238E27FC236}">
                <a16:creationId xmlns:a16="http://schemas.microsoft.com/office/drawing/2014/main" id="{5723141E-D449-43FA-B892-3EA39CA4CA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F79A5251-BAF3-41A6-A85B-02B9C98276F9}" type="slidenum">
              <a:rPr lang="en-US" altLang="en-US" smtClean="0"/>
              <a:pPr>
                <a:spcBef>
                  <a:spcPct val="0"/>
                </a:spcBef>
                <a:spcAft>
                  <a:spcPct val="0"/>
                </a:spcAft>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8E183771-EF62-4DEB-B3DA-C4A587E31E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a:extLst>
              <a:ext uri="{FF2B5EF4-FFF2-40B4-BE49-F238E27FC236}">
                <a16:creationId xmlns:a16="http://schemas.microsoft.com/office/drawing/2014/main" id="{DB0D28ED-3266-46FA-A537-DC455FAC8B34}"/>
              </a:ext>
            </a:extLst>
          </p:cNvPr>
          <p:cNvSpPr>
            <a:spLocks noGrp="1"/>
          </p:cNvSpPr>
          <p:nvPr>
            <p:ph type="body" idx="1"/>
          </p:nvPr>
        </p:nvSpPr>
        <p:spPr>
          <a:ln/>
        </p:spPr>
        <p:txBody>
          <a:bodyPr/>
          <a:lstStyle/>
          <a:p>
            <a:pPr>
              <a:spcBef>
                <a:spcPts val="0"/>
              </a:spcBef>
              <a:spcAft>
                <a:spcPts val="0"/>
              </a:spcAft>
              <a:defRPr/>
            </a:pPr>
            <a:r>
              <a:rPr lang="en-US" dirty="0">
                <a:latin typeface="Times New Roman"/>
              </a:rPr>
              <a:t>Conduct </a:t>
            </a:r>
            <a:r>
              <a:rPr lang="en-US" b="1" i="1" dirty="0">
                <a:latin typeface="Times New Roman"/>
              </a:rPr>
              <a:t>zonal pressure diagnostics (ZPD) </a:t>
            </a:r>
            <a:r>
              <a:rPr lang="en-US" dirty="0">
                <a:latin typeface="Times New Roman"/>
              </a:rPr>
              <a:t>and interpret the results to determine:</a:t>
            </a:r>
          </a:p>
          <a:p>
            <a:pPr lvl="1" indent="-228600">
              <a:spcAft>
                <a:spcPts val="0"/>
              </a:spcAft>
              <a:buFont typeface="Symbol" pitchFamily="18" charset="2"/>
              <a:buChar char="·"/>
              <a:defRPr/>
            </a:pPr>
            <a:r>
              <a:rPr lang="en-US" dirty="0">
                <a:latin typeface="Times New Roman"/>
              </a:rPr>
              <a:t>The location and effectiveness of the air barrier. </a:t>
            </a:r>
          </a:p>
          <a:p>
            <a:pPr marL="457200" indent="-228600">
              <a:spcBef>
                <a:spcPts val="0"/>
              </a:spcBef>
              <a:spcAft>
                <a:spcPts val="0"/>
              </a:spcAft>
              <a:buFont typeface="Symbol" pitchFamily="18" charset="2"/>
              <a:buChar char="·"/>
              <a:defRPr/>
            </a:pPr>
            <a:r>
              <a:rPr lang="en-US" dirty="0">
                <a:latin typeface="Times New Roman"/>
              </a:rPr>
              <a:t>Whether the air barrier and thermal boundary are aligned.</a:t>
            </a:r>
          </a:p>
          <a:p>
            <a:pPr marL="457200" indent="-228600">
              <a:spcBef>
                <a:spcPts val="0"/>
              </a:spcBef>
              <a:spcAft>
                <a:spcPts val="0"/>
              </a:spcAft>
              <a:buFont typeface="Symbol" pitchFamily="18" charset="2"/>
              <a:buChar char="·"/>
              <a:defRPr/>
            </a:pPr>
            <a:r>
              <a:rPr lang="en-US" dirty="0">
                <a:latin typeface="Times New Roman"/>
              </a:rPr>
              <a:t>If the pressure of the main house with reference to the garage or other connected space indicates serious leaks between the two zones. </a:t>
            </a:r>
          </a:p>
          <a:p>
            <a:pPr marL="0" lvl="1">
              <a:defRPr/>
            </a:pPr>
            <a:r>
              <a:rPr lang="en-US" i="1" dirty="0">
                <a:solidFill>
                  <a:schemeClr val="tx1">
                    <a:lumMod val="60000"/>
                    <a:lumOff val="40000"/>
                  </a:schemeClr>
                </a:solidFill>
                <a:latin typeface="Times New Roman"/>
              </a:rPr>
              <a:t>Note: Refer to the “Blower Door Basics” section of the Installer Fundamentals curriculum and the “ZPD” section of the Energy Auditor – Single Family curriculum for more information on ZPD.</a:t>
            </a:r>
          </a:p>
          <a:p>
            <a:pPr>
              <a:defRPr/>
            </a:pPr>
            <a:endParaRPr lang="en-US" dirty="0">
              <a:latin typeface="Arial" pitchFamily="34" charset="0"/>
              <a:ea typeface="ＭＳ Ｐゴシック" charset="-128"/>
            </a:endParaRPr>
          </a:p>
        </p:txBody>
      </p:sp>
      <p:sp>
        <p:nvSpPr>
          <p:cNvPr id="56324" name="Footer Placeholder 3">
            <a:extLst>
              <a:ext uri="{FF2B5EF4-FFF2-40B4-BE49-F238E27FC236}">
                <a16:creationId xmlns:a16="http://schemas.microsoft.com/office/drawing/2014/main" id="{063A307E-07A4-4BF2-9345-380812D2103D}"/>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September 2012</a:t>
            </a:r>
          </a:p>
        </p:txBody>
      </p:sp>
      <p:sp>
        <p:nvSpPr>
          <p:cNvPr id="56325" name="Slide Number Placeholder 4">
            <a:extLst>
              <a:ext uri="{FF2B5EF4-FFF2-40B4-BE49-F238E27FC236}">
                <a16:creationId xmlns:a16="http://schemas.microsoft.com/office/drawing/2014/main" id="{F799B3CA-B6F5-4547-9730-EA13645434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61E1965B-CD36-4D9C-B435-6E4B21BC3534}" type="slidenum">
              <a:rPr lang="en-US" altLang="en-US" smtClean="0"/>
              <a:pPr>
                <a:spcBef>
                  <a:spcPct val="0"/>
                </a:spcBef>
                <a:spcAft>
                  <a:spcPct val="0"/>
                </a:spcAft>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BBC7F90-011A-412D-992C-4724EE96DF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a:extLst>
              <a:ext uri="{FF2B5EF4-FFF2-40B4-BE49-F238E27FC236}">
                <a16:creationId xmlns:a16="http://schemas.microsoft.com/office/drawing/2014/main" id="{16F626D1-25B1-45E4-A451-A28309F19C3F}"/>
              </a:ext>
            </a:extLst>
          </p:cNvPr>
          <p:cNvSpPr>
            <a:spLocks noGrp="1"/>
          </p:cNvSpPr>
          <p:nvPr>
            <p:ph type="body" idx="1"/>
          </p:nvPr>
        </p:nvSpPr>
        <p:spPr bwMode="auto"/>
        <p:txBody>
          <a:bodyPr wrap="square" numCol="1" anchor="t" anchorCtr="0" compatLnSpc="1">
            <a:prstTxWarp prst="textNoShape">
              <a:avLst/>
            </a:prstTxWarp>
          </a:bodyPr>
          <a:lstStyle/>
          <a:p>
            <a:pPr marL="228600" indent="-228600">
              <a:spcBef>
                <a:spcPts val="0"/>
              </a:spcBef>
              <a:spcAft>
                <a:spcPts val="0"/>
              </a:spcAft>
              <a:defRPr/>
            </a:pPr>
            <a:r>
              <a:rPr lang="en-US" dirty="0"/>
              <a:t>By attending this session, participants will be able to:</a:t>
            </a:r>
          </a:p>
          <a:p>
            <a:pPr marL="457200" indent="-223838">
              <a:spcAft>
                <a:spcPts val="0"/>
              </a:spcAft>
              <a:buFont typeface="Symbol" pitchFamily="18" charset="2"/>
              <a:buChar char="·"/>
              <a:defRPr/>
            </a:pPr>
            <a:r>
              <a:rPr lang="en-US" dirty="0"/>
              <a:t>Identify the necessary inspection tools, equipment, and their use. </a:t>
            </a:r>
            <a:endParaRPr lang="en-US" b="1" dirty="0"/>
          </a:p>
          <a:p>
            <a:pPr marL="457200" indent="-223838">
              <a:spcBef>
                <a:spcPts val="0"/>
              </a:spcBef>
              <a:spcAft>
                <a:spcPts val="0"/>
              </a:spcAft>
              <a:buFont typeface="Symbol" pitchFamily="18" charset="2"/>
              <a:buChar char="·"/>
              <a:defRPr/>
            </a:pPr>
            <a:r>
              <a:rPr lang="en-US" dirty="0"/>
              <a:t>Explain the purpose of various tools used by inspectors.</a:t>
            </a:r>
            <a:endParaRPr lang="en-US" b="1" dirty="0"/>
          </a:p>
          <a:p>
            <a:pPr marL="457200" indent="-223838">
              <a:spcBef>
                <a:spcPts val="0"/>
              </a:spcBef>
              <a:spcAft>
                <a:spcPts val="0"/>
              </a:spcAft>
              <a:buFont typeface="Symbol" pitchFamily="18" charset="2"/>
              <a:buChar char="·"/>
              <a:defRPr/>
            </a:pPr>
            <a:r>
              <a:rPr lang="en-US" dirty="0"/>
              <a:t>Discuss the importance of following manufacturer’s recommendations for care and maintenance of tools and equipment.</a:t>
            </a:r>
            <a:endParaRPr lang="en-US" b="1" dirty="0"/>
          </a:p>
        </p:txBody>
      </p:sp>
      <p:sp>
        <p:nvSpPr>
          <p:cNvPr id="21508" name="Footer Placeholder 5">
            <a:extLst>
              <a:ext uri="{FF2B5EF4-FFF2-40B4-BE49-F238E27FC236}">
                <a16:creationId xmlns:a16="http://schemas.microsoft.com/office/drawing/2014/main" id="{E6F9A53A-AB4B-43AA-8F2A-B0D6F03EA58D}"/>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September 2012</a:t>
            </a:r>
          </a:p>
        </p:txBody>
      </p:sp>
      <p:sp>
        <p:nvSpPr>
          <p:cNvPr id="21509" name="Slide Number Placeholder 6">
            <a:extLst>
              <a:ext uri="{FF2B5EF4-FFF2-40B4-BE49-F238E27FC236}">
                <a16:creationId xmlns:a16="http://schemas.microsoft.com/office/drawing/2014/main" id="{42311B5E-1310-4481-8A10-1DFB670ADC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1B66094D-AF5E-4428-AEA1-0D87DBDBE238}" type="slidenum">
              <a:rPr lang="en-US" altLang="en-US" smtClean="0"/>
              <a:pPr>
                <a:spcBef>
                  <a:spcPct val="0"/>
                </a:spcBef>
                <a:spcAft>
                  <a:spcPct val="0"/>
                </a:spcAft>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B50D5F76-DBBA-46B8-B7EA-819CC9222E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6" name="Rectangle 3">
            <a:extLst>
              <a:ext uri="{FF2B5EF4-FFF2-40B4-BE49-F238E27FC236}">
                <a16:creationId xmlns:a16="http://schemas.microsoft.com/office/drawing/2014/main" id="{A09862E1-E854-470D-BC89-F227C5F1B5E3}"/>
              </a:ext>
            </a:extLst>
          </p:cNvPr>
          <p:cNvSpPr>
            <a:spLocks noGrp="1" noChangeArrowheads="1"/>
          </p:cNvSpPr>
          <p:nvPr>
            <p:ph type="body" idx="1"/>
          </p:nvPr>
        </p:nvSpPr>
        <p:spPr>
          <a:ln/>
        </p:spPr>
        <p:txBody>
          <a:bodyPr/>
          <a:lstStyle/>
          <a:p>
            <a:pPr>
              <a:defRPr/>
            </a:pPr>
            <a:r>
              <a:rPr lang="en-US" dirty="0">
                <a:latin typeface="Times New Roman"/>
              </a:rPr>
              <a:t>This is an illustration of a two-story, balloon-framed house with a one-story addition, and an unheated porch over an unheated basement.</a:t>
            </a:r>
          </a:p>
          <a:p>
            <a:pPr marL="457200" indent="-228600">
              <a:spcBef>
                <a:spcPts val="0"/>
              </a:spcBef>
              <a:spcAft>
                <a:spcPts val="0"/>
              </a:spcAft>
              <a:buFont typeface="Symbol"/>
              <a:buChar char="·"/>
              <a:defRPr/>
            </a:pPr>
            <a:r>
              <a:rPr lang="en-US" dirty="0">
                <a:latin typeface="Times New Roman"/>
              </a:rPr>
              <a:t>The house is unsealed and </a:t>
            </a:r>
            <a:r>
              <a:rPr lang="en-US" dirty="0" err="1">
                <a:latin typeface="Times New Roman"/>
              </a:rPr>
              <a:t>uninsulated</a:t>
            </a:r>
            <a:r>
              <a:rPr lang="en-US" dirty="0">
                <a:latin typeface="Times New Roman"/>
              </a:rPr>
              <a:t>; zonal testing reveals connections between the floor and wall framing. </a:t>
            </a:r>
          </a:p>
          <a:p>
            <a:pPr marL="457200" indent="-228600">
              <a:spcBef>
                <a:spcPts val="0"/>
              </a:spcBef>
              <a:spcAft>
                <a:spcPts val="0"/>
              </a:spcAft>
              <a:buFont typeface="Symbol"/>
              <a:buChar char="·"/>
              <a:defRPr/>
            </a:pPr>
            <a:r>
              <a:rPr lang="en-US" dirty="0">
                <a:latin typeface="Times New Roman"/>
              </a:rPr>
              <a:t>Define the thermal boundary. What’s inside? What’s outside?  </a:t>
            </a:r>
          </a:p>
          <a:p>
            <a:pPr marL="457200" indent="-228600">
              <a:spcBef>
                <a:spcPts val="0"/>
              </a:spcBef>
              <a:spcAft>
                <a:spcPts val="0"/>
              </a:spcAft>
              <a:buFont typeface="Symbol"/>
              <a:buChar char="·"/>
              <a:defRPr/>
            </a:pPr>
            <a:r>
              <a:rPr lang="en-US" dirty="0">
                <a:latin typeface="Times New Roman"/>
              </a:rPr>
              <a:t>Decide how to align the air and thermal boundaries. If the zones are NOT where they are supposed to be, seal holes between the inside and outside. </a:t>
            </a:r>
          </a:p>
          <a:p>
            <a:pPr marL="457200" indent="-228600">
              <a:spcBef>
                <a:spcPts val="0"/>
              </a:spcBef>
              <a:spcAft>
                <a:spcPts val="0"/>
              </a:spcAft>
              <a:buFont typeface="Symbol"/>
              <a:buChar char="·"/>
              <a:defRPr/>
            </a:pPr>
            <a:r>
              <a:rPr lang="en-US" dirty="0">
                <a:latin typeface="Times New Roman"/>
              </a:rPr>
              <a:t>Note the pressure differences across the attic ceiling and interior wall. The arrows indicate there may be a connection between the house, the attic, and possibly the basement.</a:t>
            </a:r>
          </a:p>
          <a:p>
            <a:pPr>
              <a:defRPr/>
            </a:pPr>
            <a:endParaRPr lang="en-US" dirty="0">
              <a:latin typeface="Arial" pitchFamily="34" charset="0"/>
              <a:ea typeface="ＭＳ Ｐゴシック" charset="-128"/>
            </a:endParaRPr>
          </a:p>
        </p:txBody>
      </p:sp>
      <p:sp>
        <p:nvSpPr>
          <p:cNvPr id="58372" name="Footer Placeholder 3">
            <a:extLst>
              <a:ext uri="{FF2B5EF4-FFF2-40B4-BE49-F238E27FC236}">
                <a16:creationId xmlns:a16="http://schemas.microsoft.com/office/drawing/2014/main" id="{C566D70B-2737-4DF0-BFC2-F9307684B172}"/>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September 2012</a:t>
            </a:r>
          </a:p>
        </p:txBody>
      </p:sp>
      <p:sp>
        <p:nvSpPr>
          <p:cNvPr id="58373" name="Slide Number Placeholder 4">
            <a:extLst>
              <a:ext uri="{FF2B5EF4-FFF2-40B4-BE49-F238E27FC236}">
                <a16:creationId xmlns:a16="http://schemas.microsoft.com/office/drawing/2014/main" id="{08C924B8-340A-4016-A564-27412C5F10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626E98B7-A4F4-47A5-B911-AAF5986EB4FF}" type="slidenum">
              <a:rPr lang="en-US" altLang="en-US" smtClean="0"/>
              <a:pPr>
                <a:spcBef>
                  <a:spcPct val="0"/>
                </a:spcBef>
                <a:spcAft>
                  <a:spcPct val="0"/>
                </a:spcAft>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97FC5F2B-B934-4E6F-8119-12BCFB8F83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a:extLst>
              <a:ext uri="{FF2B5EF4-FFF2-40B4-BE49-F238E27FC236}">
                <a16:creationId xmlns:a16="http://schemas.microsoft.com/office/drawing/2014/main" id="{4B03207A-83D9-4EDC-8AED-6B9F79038B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spcAft>
                <a:spcPct val="0"/>
              </a:spcAft>
            </a:pPr>
            <a:r>
              <a:rPr lang="en-US" altLang="en-US">
                <a:ea typeface="ＭＳ Ｐゴシック" panose="020B0600070205080204" pitchFamily="34" charset="-128"/>
              </a:rPr>
              <a:t>The insulation is aligned with the air barrier. </a:t>
            </a:r>
          </a:p>
          <a:p>
            <a:pPr>
              <a:spcBef>
                <a:spcPct val="0"/>
              </a:spcBef>
              <a:spcAft>
                <a:spcPct val="0"/>
              </a:spcAft>
            </a:pPr>
            <a:endParaRPr lang="en-US" altLang="en-US">
              <a:ea typeface="ＭＳ Ｐゴシック" panose="020B0600070205080204" pitchFamily="34" charset="-128"/>
            </a:endParaRPr>
          </a:p>
          <a:p>
            <a:pPr>
              <a:spcBef>
                <a:spcPct val="0"/>
              </a:spcBef>
              <a:spcAft>
                <a:spcPct val="0"/>
              </a:spcAft>
            </a:pPr>
            <a:r>
              <a:rPr lang="en-US" altLang="en-US">
                <a:ea typeface="ＭＳ Ｐゴシック" panose="020B0600070205080204" pitchFamily="34" charset="-128"/>
              </a:rPr>
              <a:t>The new thermal boundary includes all the surfaces that separate conditioned from unconditioned spaces. This is verified by pressure testing to the outside zones. If the installers have done a good job, outside zones should read close to 50 Pa. Inside zones should be close to 0 Pa.</a:t>
            </a:r>
          </a:p>
          <a:p>
            <a:pPr eaLnBrk="1" hangingPunct="1">
              <a:spcBef>
                <a:spcPct val="0"/>
              </a:spcBef>
              <a:spcAft>
                <a:spcPct val="0"/>
              </a:spcAft>
            </a:pPr>
            <a:endParaRPr lang="en-US" altLang="en-US">
              <a:latin typeface="Arial" panose="020B0604020202020204" pitchFamily="34" charset="0"/>
              <a:ea typeface="ＭＳ Ｐゴシック" panose="020B0600070205080204" pitchFamily="34" charset="-128"/>
            </a:endParaRPr>
          </a:p>
        </p:txBody>
      </p:sp>
      <p:sp>
        <p:nvSpPr>
          <p:cNvPr id="60420" name="Footer Placeholder 3">
            <a:extLst>
              <a:ext uri="{FF2B5EF4-FFF2-40B4-BE49-F238E27FC236}">
                <a16:creationId xmlns:a16="http://schemas.microsoft.com/office/drawing/2014/main" id="{9374E589-55C1-4876-9D09-906DC13530FB}"/>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September 2012</a:t>
            </a:r>
          </a:p>
        </p:txBody>
      </p:sp>
      <p:sp>
        <p:nvSpPr>
          <p:cNvPr id="60421" name="Slide Number Placeholder 4">
            <a:extLst>
              <a:ext uri="{FF2B5EF4-FFF2-40B4-BE49-F238E27FC236}">
                <a16:creationId xmlns:a16="http://schemas.microsoft.com/office/drawing/2014/main" id="{483A92A9-10A9-4E96-86E3-27A302768E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9411172E-DD95-4918-944D-4BDB851729FE}" type="slidenum">
              <a:rPr lang="en-US" altLang="en-US" smtClean="0"/>
              <a:pPr>
                <a:spcBef>
                  <a:spcPct val="0"/>
                </a:spcBef>
                <a:spcAft>
                  <a:spcPct val="0"/>
                </a:spcAft>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E447DF02-324C-4CF3-A4A3-9C695D59BD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a:extLst>
              <a:ext uri="{FF2B5EF4-FFF2-40B4-BE49-F238E27FC236}">
                <a16:creationId xmlns:a16="http://schemas.microsoft.com/office/drawing/2014/main" id="{7B1BB349-08CB-41EF-875A-F4D7F7232C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spcAft>
                <a:spcPct val="0"/>
              </a:spcAft>
            </a:pPr>
            <a:r>
              <a:rPr lang="en-US" altLang="en-US">
                <a:ea typeface="ＭＳ Ｐゴシック" panose="020B0600070205080204" pitchFamily="34" charset="-128"/>
              </a:rPr>
              <a:t>The exhaust fan flow meter (the one shown here is manufactured by the Energy Conservatory) is really a calibrated pressure pan. It requires a DG-700 pressure gauge. It is an inexpensive tool to accurately measure exhaust fan flow as required by ASHRAE 62.2, but it will measure exhaust intake only. It will not work by placing it over a fan discharge.</a:t>
            </a:r>
          </a:p>
          <a:p>
            <a:pPr>
              <a:spcBef>
                <a:spcPct val="0"/>
              </a:spcBef>
              <a:spcAft>
                <a:spcPct val="0"/>
              </a:spcAft>
            </a:pPr>
            <a:endParaRPr lang="en-US" altLang="en-US">
              <a:ea typeface="ＭＳ Ｐゴシック" panose="020B0600070205080204" pitchFamily="34" charset="-128"/>
            </a:endParaRPr>
          </a:p>
          <a:p>
            <a:pPr>
              <a:spcBef>
                <a:spcPct val="0"/>
              </a:spcBef>
              <a:spcAft>
                <a:spcPct val="0"/>
              </a:spcAft>
            </a:pPr>
            <a:r>
              <a:rPr lang="en-US" altLang="en-US">
                <a:ea typeface="ＭＳ Ｐゴシック" panose="020B0600070205080204" pitchFamily="34" charset="-128"/>
              </a:rPr>
              <a:t>To use, set the DG-700 to pressure/flow and connect the flow meter tap to the upper left manometer tap. Place the meter pan over the (running) fan intake. Adjust the meter opening until a pressure reading between one and eight on the left-hand DG-700 screen is achieved. Move the meter hose to the flow tap on the upper right, and read the fan CFM on the screen above.</a:t>
            </a:r>
          </a:p>
          <a:p>
            <a:pPr>
              <a:spcBef>
                <a:spcPct val="0"/>
              </a:spcBef>
              <a:spcAft>
                <a:spcPct val="0"/>
              </a:spcAft>
            </a:pPr>
            <a:endParaRPr lang="en-US" altLang="en-US">
              <a:ea typeface="ＭＳ Ｐゴシック" panose="020B0600070205080204" pitchFamily="34" charset="-128"/>
            </a:endParaRPr>
          </a:p>
          <a:p>
            <a:pPr>
              <a:spcBef>
                <a:spcPct val="0"/>
              </a:spcBef>
              <a:spcAft>
                <a:spcPct val="0"/>
              </a:spcAft>
            </a:pPr>
            <a:r>
              <a:rPr lang="en-US" altLang="en-US">
                <a:ea typeface="ＭＳ Ｐゴシック" panose="020B0600070205080204" pitchFamily="34" charset="-128"/>
              </a:rPr>
              <a:t>Having both a pressure pan and an exhaust fan flow meter isn't necessary. The flow meter’s adjustable opening can be closed so the flow meter will function as a pressure pan if desired.</a:t>
            </a:r>
          </a:p>
          <a:p>
            <a:pPr>
              <a:buFontTx/>
              <a:buChar char="•"/>
            </a:pPr>
            <a:endParaRPr lang="en-US" altLang="en-US">
              <a:ea typeface="ＭＳ Ｐゴシック" panose="020B0600070205080204" pitchFamily="34" charset="-128"/>
            </a:endParaRPr>
          </a:p>
        </p:txBody>
      </p:sp>
      <p:sp>
        <p:nvSpPr>
          <p:cNvPr id="62468" name="Footer Placeholder 5">
            <a:extLst>
              <a:ext uri="{FF2B5EF4-FFF2-40B4-BE49-F238E27FC236}">
                <a16:creationId xmlns:a16="http://schemas.microsoft.com/office/drawing/2014/main" id="{3FF86589-82BE-4C89-B738-D94EA35D3696}"/>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September 2012</a:t>
            </a:r>
          </a:p>
        </p:txBody>
      </p:sp>
      <p:sp>
        <p:nvSpPr>
          <p:cNvPr id="62469" name="Slide Number Placeholder 6">
            <a:extLst>
              <a:ext uri="{FF2B5EF4-FFF2-40B4-BE49-F238E27FC236}">
                <a16:creationId xmlns:a16="http://schemas.microsoft.com/office/drawing/2014/main" id="{FFF66F0A-32AA-4DAC-8F1F-B03B9A1D83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C5CD0961-F91E-4C14-B4FF-A906A84F3696}" type="slidenum">
              <a:rPr lang="en-US" altLang="en-US" smtClean="0"/>
              <a:pPr>
                <a:spcBef>
                  <a:spcPct val="0"/>
                </a:spcBef>
                <a:spcAft>
                  <a:spcPct val="0"/>
                </a:spcAft>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23CA8C78-92D3-4566-AC5A-F77538F6A6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C1D96FBE-193C-499B-AD48-3BCD2084513C}"/>
              </a:ext>
            </a:extLst>
          </p:cNvPr>
          <p:cNvSpPr>
            <a:spLocks noGrp="1"/>
          </p:cNvSpPr>
          <p:nvPr>
            <p:ph type="body" idx="1"/>
          </p:nvPr>
        </p:nvSpPr>
        <p:spPr bwMode="auto"/>
        <p:txBody>
          <a:bodyPr/>
          <a:lstStyle/>
          <a:p>
            <a:pPr>
              <a:defRPr/>
            </a:pPr>
            <a:r>
              <a:rPr lang="en-US" dirty="0"/>
              <a:t>A digital manometer should be calibrated every six months.</a:t>
            </a:r>
          </a:p>
          <a:p>
            <a:pPr marL="457200" indent="-228600">
              <a:spcBef>
                <a:spcPts val="0"/>
              </a:spcBef>
              <a:spcAft>
                <a:spcPts val="0"/>
              </a:spcAft>
              <a:buFont typeface="Symbol" pitchFamily="18" charset="2"/>
              <a:buChar char="·"/>
              <a:defRPr/>
            </a:pPr>
            <a:r>
              <a:rPr lang="en-US" dirty="0"/>
              <a:t>Return to the manufacturer for calibration, or</a:t>
            </a:r>
          </a:p>
          <a:p>
            <a:pPr marL="457200" indent="-228600">
              <a:spcBef>
                <a:spcPts val="0"/>
              </a:spcBef>
              <a:spcAft>
                <a:spcPts val="0"/>
              </a:spcAft>
              <a:buFont typeface="Symbol" pitchFamily="18" charset="2"/>
              <a:buChar char="·"/>
              <a:defRPr/>
            </a:pPr>
            <a:r>
              <a:rPr lang="en-US" dirty="0"/>
              <a:t>Calibrate with another digital manometer of the same type.</a:t>
            </a:r>
            <a:br>
              <a:rPr lang="en-US" dirty="0"/>
            </a:br>
            <a:endParaRPr lang="en-US" dirty="0"/>
          </a:p>
          <a:p>
            <a:pPr marL="0" lvl="1">
              <a:defRPr/>
            </a:pPr>
            <a:r>
              <a:rPr lang="en-US" i="1" dirty="0">
                <a:solidFill>
                  <a:srgbClr val="808080"/>
                </a:solidFill>
              </a:rPr>
              <a:t>Hand out and review “Procedure for Field Calibration Check of Digital Pressure Gauges” and “Operation and Maintenance Tips for Energy Conservatory Test Instruments” or similar instructions for whatever tools are most common for the class participants.</a:t>
            </a:r>
          </a:p>
          <a:p>
            <a:pPr eaLnBrk="1" hangingPunct="1">
              <a:spcBef>
                <a:spcPct val="0"/>
              </a:spcBef>
              <a:defRPr/>
            </a:pPr>
            <a:endParaRPr lang="en-US" dirty="0"/>
          </a:p>
        </p:txBody>
      </p:sp>
      <p:sp>
        <p:nvSpPr>
          <p:cNvPr id="64516" name="Footer Placeholder 2">
            <a:extLst>
              <a:ext uri="{FF2B5EF4-FFF2-40B4-BE49-F238E27FC236}">
                <a16:creationId xmlns:a16="http://schemas.microsoft.com/office/drawing/2014/main" id="{4B68D84E-EE4A-46E3-84A1-81923981EEA5}"/>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September 2012</a:t>
            </a:r>
          </a:p>
        </p:txBody>
      </p:sp>
      <p:sp>
        <p:nvSpPr>
          <p:cNvPr id="64517" name="Slide Number Placeholder 3">
            <a:extLst>
              <a:ext uri="{FF2B5EF4-FFF2-40B4-BE49-F238E27FC236}">
                <a16:creationId xmlns:a16="http://schemas.microsoft.com/office/drawing/2014/main" id="{9C47A1E7-DF4D-4ACD-BCA5-D882E432D6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85A78D77-F08E-4EB2-BB67-5107034AC577}" type="slidenum">
              <a:rPr lang="en-US" altLang="en-US" smtClean="0"/>
              <a:pPr>
                <a:spcBef>
                  <a:spcPct val="0"/>
                </a:spcBef>
                <a:spcAft>
                  <a:spcPct val="0"/>
                </a:spcAft>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5D3C7393-E98A-4F8D-87A8-402B5FDAFE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a:extLst>
              <a:ext uri="{FF2B5EF4-FFF2-40B4-BE49-F238E27FC236}">
                <a16:creationId xmlns:a16="http://schemas.microsoft.com/office/drawing/2014/main" id="{DAEAE661-25F7-4B17-9F37-B9515300DDDE}"/>
              </a:ext>
            </a:extLst>
          </p:cNvPr>
          <p:cNvSpPr>
            <a:spLocks noGrp="1"/>
          </p:cNvSpPr>
          <p:nvPr>
            <p:ph type="body" idx="1"/>
          </p:nvPr>
        </p:nvSpPr>
        <p:spPr bwMode="auto"/>
        <p:txBody>
          <a:bodyPr wrap="square" numCol="1" anchor="t" anchorCtr="0" compatLnSpc="1">
            <a:prstTxWarp prst="textNoShape">
              <a:avLst/>
            </a:prstTxWarp>
          </a:bodyPr>
          <a:lstStyle/>
          <a:p>
            <a:pPr>
              <a:spcBef>
                <a:spcPts val="310"/>
              </a:spcBef>
              <a:spcAft>
                <a:spcPts val="310"/>
              </a:spcAft>
              <a:defRPr/>
            </a:pPr>
            <a:r>
              <a:rPr lang="en-US" dirty="0">
                <a:latin typeface="Times New Roman"/>
              </a:rPr>
              <a:t>Auditors typically assess moisture by visual observation only, but more accurate information is sometimes required. Pictured left to right:</a:t>
            </a:r>
          </a:p>
          <a:p>
            <a:pPr marL="457200" indent="-228600">
              <a:spcBef>
                <a:spcPts val="0"/>
              </a:spcBef>
              <a:spcAft>
                <a:spcPts val="0"/>
              </a:spcAft>
              <a:buFont typeface="Symbol"/>
              <a:buChar char="·"/>
              <a:defRPr/>
            </a:pPr>
            <a:r>
              <a:rPr lang="en-US" dirty="0">
                <a:latin typeface="Times New Roman"/>
              </a:rPr>
              <a:t>Pin meter, also called a “non-contact moisture meter.”</a:t>
            </a:r>
            <a:r>
              <a:rPr lang="en-US" dirty="0">
                <a:latin typeface="Times New Roman"/>
                <a:sym typeface="Symbol"/>
              </a:rPr>
              <a:t> This works by reading electrical “connectivity” between the two pin points when the points are pressed into a hard surface, such as wood. It has two sets of probes, long and short. The long probes are used to measure surfaces behind insulation without removing the insulation.</a:t>
            </a:r>
            <a:r>
              <a:rPr lang="en-US" baseline="30000" dirty="0">
                <a:latin typeface="Times New Roman"/>
                <a:sym typeface="Symbol"/>
              </a:rPr>
              <a:t>2</a:t>
            </a:r>
          </a:p>
          <a:p>
            <a:pPr marL="457200" indent="-228600">
              <a:spcBef>
                <a:spcPts val="0"/>
              </a:spcBef>
              <a:spcAft>
                <a:spcPts val="0"/>
              </a:spcAft>
              <a:buFont typeface="Symbol"/>
              <a:buChar char="·"/>
              <a:defRPr/>
            </a:pPr>
            <a:r>
              <a:rPr lang="en-US" dirty="0">
                <a:latin typeface="Times New Roman"/>
              </a:rPr>
              <a:t>The black and yellow unit has the short probes only. It is smaller and less expensive.</a:t>
            </a:r>
            <a:r>
              <a:rPr lang="en-US" baseline="30000" dirty="0">
                <a:latin typeface="Times New Roman"/>
              </a:rPr>
              <a:t>3</a:t>
            </a:r>
            <a:r>
              <a:rPr lang="en-US" baseline="30000" dirty="0"/>
              <a:t> </a:t>
            </a:r>
          </a:p>
          <a:p>
            <a:pPr marL="457200" indent="-228600">
              <a:spcBef>
                <a:spcPts val="0"/>
              </a:spcBef>
              <a:spcAft>
                <a:spcPts val="0"/>
              </a:spcAft>
              <a:buFont typeface="Symbol"/>
              <a:buChar char="·"/>
              <a:defRPr/>
            </a:pPr>
            <a:r>
              <a:rPr lang="en-US" dirty="0">
                <a:latin typeface="Times New Roman"/>
              </a:rPr>
              <a:t>The indoor/outdoor thermometer on the right also has an electronic </a:t>
            </a:r>
            <a:r>
              <a:rPr lang="en-US" b="1" i="1" dirty="0">
                <a:latin typeface="Times New Roman"/>
              </a:rPr>
              <a:t>relative humidity (RH) </a:t>
            </a:r>
            <a:r>
              <a:rPr lang="en-US" dirty="0">
                <a:latin typeface="Times New Roman"/>
              </a:rPr>
              <a:t>output.</a:t>
            </a:r>
            <a:r>
              <a:rPr lang="en-US" baseline="30000" dirty="0">
                <a:latin typeface="Times New Roman"/>
              </a:rPr>
              <a:t>4 </a:t>
            </a:r>
            <a:r>
              <a:rPr lang="en-US" dirty="0">
                <a:latin typeface="Times New Roman"/>
              </a:rPr>
              <a:t>It’s sufficiently accurate for everything but research and much less fragile than a sling </a:t>
            </a:r>
            <a:r>
              <a:rPr lang="en-US" b="1" i="1" dirty="0">
                <a:latin typeface="Times New Roman"/>
              </a:rPr>
              <a:t>psychrometer</a:t>
            </a:r>
            <a:r>
              <a:rPr lang="en-US" dirty="0">
                <a:latin typeface="Times New Roman"/>
              </a:rPr>
              <a:t>. </a:t>
            </a:r>
          </a:p>
          <a:p>
            <a:pPr marL="283235" indent="-236030">
              <a:spcBef>
                <a:spcPts val="310"/>
              </a:spcBef>
              <a:spcAft>
                <a:spcPts val="310"/>
              </a:spcAft>
              <a:defRPr/>
            </a:pPr>
            <a:endParaRPr lang="en-US" dirty="0"/>
          </a:p>
          <a:p>
            <a:pPr marL="283235" indent="-236030">
              <a:spcBef>
                <a:spcPts val="310"/>
              </a:spcBef>
              <a:spcAft>
                <a:spcPts val="310"/>
              </a:spcAft>
              <a:defRPr/>
            </a:pPr>
            <a:endParaRPr lang="en-US" dirty="0"/>
          </a:p>
          <a:p>
            <a:pPr>
              <a:spcBef>
                <a:spcPts val="310"/>
              </a:spcBef>
              <a:spcAft>
                <a:spcPts val="310"/>
              </a:spcAft>
              <a:defRPr/>
            </a:pPr>
            <a:r>
              <a:rPr lang="en-US" sz="1000" baseline="30000" dirty="0"/>
              <a:t>2</a:t>
            </a:r>
            <a:r>
              <a:rPr lang="en-US" sz="1000" dirty="0"/>
              <a:t>Pictured model manufactured by </a:t>
            </a:r>
            <a:r>
              <a:rPr lang="en-US" sz="1000" dirty="0" err="1"/>
              <a:t>Delmhorst</a:t>
            </a:r>
            <a:r>
              <a:rPr lang="en-US" sz="1000" dirty="0"/>
              <a:t>.</a:t>
            </a:r>
            <a:endParaRPr lang="en-US" sz="1000" dirty="0">
              <a:latin typeface="Times New Roman"/>
            </a:endParaRPr>
          </a:p>
          <a:p>
            <a:pPr marL="0" lvl="1">
              <a:spcBef>
                <a:spcPts val="310"/>
              </a:spcBef>
              <a:spcAft>
                <a:spcPts val="310"/>
              </a:spcAft>
              <a:defRPr/>
            </a:pPr>
            <a:r>
              <a:rPr lang="en-US" sz="1000" baseline="30000" dirty="0"/>
              <a:t>3</a:t>
            </a:r>
            <a:r>
              <a:rPr lang="en-US" sz="1000" dirty="0"/>
              <a:t>Pictured model manufactured by General.</a:t>
            </a:r>
          </a:p>
          <a:p>
            <a:pPr marL="0" lvl="1">
              <a:spcBef>
                <a:spcPts val="310"/>
              </a:spcBef>
              <a:spcAft>
                <a:spcPts val="310"/>
              </a:spcAft>
              <a:defRPr/>
            </a:pPr>
            <a:r>
              <a:rPr lang="en-US" sz="1000" baseline="30000" dirty="0"/>
              <a:t>4</a:t>
            </a:r>
            <a:r>
              <a:rPr lang="en-US" sz="1000" dirty="0"/>
              <a:t>Pictured model found at Radio Shack. </a:t>
            </a:r>
          </a:p>
          <a:p>
            <a:pPr>
              <a:defRPr/>
            </a:pPr>
            <a:endParaRPr lang="en-US" dirty="0">
              <a:ea typeface="ＭＳ Ｐゴシック" charset="-128"/>
            </a:endParaRPr>
          </a:p>
        </p:txBody>
      </p:sp>
      <p:sp>
        <p:nvSpPr>
          <p:cNvPr id="66564" name="Footer Placeholder 5">
            <a:extLst>
              <a:ext uri="{FF2B5EF4-FFF2-40B4-BE49-F238E27FC236}">
                <a16:creationId xmlns:a16="http://schemas.microsoft.com/office/drawing/2014/main" id="{147FA790-45C5-4A39-8399-CF42EC1A767B}"/>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September 2012</a:t>
            </a:r>
          </a:p>
        </p:txBody>
      </p:sp>
      <p:sp>
        <p:nvSpPr>
          <p:cNvPr id="66565" name="Slide Number Placeholder 6">
            <a:extLst>
              <a:ext uri="{FF2B5EF4-FFF2-40B4-BE49-F238E27FC236}">
                <a16:creationId xmlns:a16="http://schemas.microsoft.com/office/drawing/2014/main" id="{F4DE3C73-6E16-4C5D-90FA-583EBF819D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340EDC24-96C7-4754-99B1-0D21D4962D52}" type="slidenum">
              <a:rPr lang="en-US" altLang="en-US" smtClean="0"/>
              <a:pPr>
                <a:spcBef>
                  <a:spcPct val="0"/>
                </a:spcBef>
                <a:spcAft>
                  <a:spcPct val="0"/>
                </a:spcAft>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5E9A3A44-4F5A-4AEA-A095-2B227ACF3D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484" name="Rectangle 3">
            <a:extLst>
              <a:ext uri="{FF2B5EF4-FFF2-40B4-BE49-F238E27FC236}">
                <a16:creationId xmlns:a16="http://schemas.microsoft.com/office/drawing/2014/main" id="{901ABFF5-043F-41BB-A764-9516FDB48C54}"/>
              </a:ext>
            </a:extLst>
          </p:cNvPr>
          <p:cNvSpPr>
            <a:spLocks noGrp="1" noChangeArrowheads="1"/>
          </p:cNvSpPr>
          <p:nvPr>
            <p:ph type="body" idx="1"/>
          </p:nvPr>
        </p:nvSpPr>
        <p:spPr>
          <a:ln/>
        </p:spPr>
        <p:txBody>
          <a:bodyPr/>
          <a:lstStyle/>
          <a:p>
            <a:pPr>
              <a:defRPr/>
            </a:pPr>
            <a:r>
              <a:rPr lang="en-US" dirty="0">
                <a:latin typeface="Times New Roman"/>
              </a:rPr>
              <a:t>Moisture meters measure the moisture level in wood and other building materials. </a:t>
            </a:r>
          </a:p>
          <a:p>
            <a:pPr>
              <a:defRPr/>
            </a:pPr>
            <a:r>
              <a:rPr lang="en-US" dirty="0">
                <a:latin typeface="Times New Roman"/>
              </a:rPr>
              <a:t>In these photos, readings are taken to determine the level of moisture in the floor framing and carpet directly above a waterlogged basement.</a:t>
            </a:r>
          </a:p>
          <a:p>
            <a:pPr marL="457200" indent="-228600">
              <a:spcBef>
                <a:spcPts val="0"/>
              </a:spcBef>
              <a:spcAft>
                <a:spcPts val="0"/>
              </a:spcAft>
              <a:buFont typeface="Symbol"/>
              <a:buChar char="·"/>
              <a:defRPr/>
            </a:pPr>
            <a:r>
              <a:rPr lang="en-US" dirty="0">
                <a:latin typeface="Times New Roman"/>
              </a:rPr>
              <a:t>Left photo: A contact moisture meter reads the moisture content of the floor framing. Contact meters penetrate the materials to take readings from beneath what may appear to be a dry surface. The pins leave small holes in the walls or framing.</a:t>
            </a:r>
          </a:p>
          <a:p>
            <a:pPr marL="457200" indent="-228600">
              <a:spcBef>
                <a:spcPts val="0"/>
              </a:spcBef>
              <a:spcAft>
                <a:spcPts val="0"/>
              </a:spcAft>
              <a:buFont typeface="Symbol"/>
              <a:buChar char="·"/>
              <a:defRPr/>
            </a:pPr>
            <a:r>
              <a:rPr lang="en-US" dirty="0">
                <a:latin typeface="Times New Roman"/>
              </a:rPr>
              <a:t>Right photo: A non-contact meter reads the moisture level of the floor framing below the carpet being measured from above.</a:t>
            </a:r>
          </a:p>
          <a:p>
            <a:pPr>
              <a:defRPr/>
            </a:pPr>
            <a:r>
              <a:rPr lang="en-US" dirty="0">
                <a:latin typeface="Times New Roman"/>
              </a:rPr>
              <a:t>A pocket knife is also useful in determining moisture levels in wood. Wet lumber is softer than dry lumber and the blade of a pocket knife will penetrate saturated wood quite easily. </a:t>
            </a:r>
          </a:p>
          <a:p>
            <a:pPr eaLnBrk="1" hangingPunct="1">
              <a:defRPr/>
            </a:pPr>
            <a:endParaRPr lang="en-US" dirty="0">
              <a:latin typeface="Arial" pitchFamily="-111" charset="0"/>
              <a:ea typeface="ＭＳ Ｐゴシック" pitchFamily="-111" charset="-128"/>
              <a:cs typeface="ＭＳ Ｐゴシック" pitchFamily="-111" charset="-128"/>
            </a:endParaRPr>
          </a:p>
        </p:txBody>
      </p:sp>
      <p:sp>
        <p:nvSpPr>
          <p:cNvPr id="68612" name="Footer Placeholder 3">
            <a:extLst>
              <a:ext uri="{FF2B5EF4-FFF2-40B4-BE49-F238E27FC236}">
                <a16:creationId xmlns:a16="http://schemas.microsoft.com/office/drawing/2014/main" id="{96B29703-D47E-41C7-AD1C-2C36BE302F37}"/>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September 2012</a:t>
            </a:r>
          </a:p>
        </p:txBody>
      </p:sp>
      <p:sp>
        <p:nvSpPr>
          <p:cNvPr id="68613" name="Slide Number Placeholder 4">
            <a:extLst>
              <a:ext uri="{FF2B5EF4-FFF2-40B4-BE49-F238E27FC236}">
                <a16:creationId xmlns:a16="http://schemas.microsoft.com/office/drawing/2014/main" id="{3347F6E9-AB23-4199-9588-CAA610F2F4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6718F965-70F6-46C6-8D9C-917E0962B923}" type="slidenum">
              <a:rPr lang="en-US" altLang="en-US" smtClean="0"/>
              <a:pPr>
                <a:spcBef>
                  <a:spcPct val="0"/>
                </a:spcBef>
                <a:spcAft>
                  <a:spcPct val="0"/>
                </a:spcAft>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2329E40E-CA97-495B-BFBB-86BEAE75BD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B757EA09-C41F-46FA-B26D-9936807BD984}"/>
              </a:ext>
            </a:extLst>
          </p:cNvPr>
          <p:cNvSpPr>
            <a:spLocks noGrp="1"/>
          </p:cNvSpPr>
          <p:nvPr>
            <p:ph type="body" idx="1"/>
          </p:nvPr>
        </p:nvSpPr>
        <p:spPr bwMode="auto"/>
        <p:txBody>
          <a:bodyPr wrap="square" numCol="1" anchor="t" anchorCtr="0" compatLnSpc="1">
            <a:prstTxWarp prst="textNoShape">
              <a:avLst/>
            </a:prstTxWarp>
          </a:bodyPr>
          <a:lstStyle/>
          <a:p>
            <a:pPr>
              <a:defRPr/>
            </a:pPr>
            <a:r>
              <a:rPr lang="en-US" dirty="0">
                <a:latin typeface="Times New Roman"/>
              </a:rPr>
              <a:t>We can measure RH with a sling psychrometer.</a:t>
            </a:r>
          </a:p>
          <a:p>
            <a:pPr marL="457200" indent="-228600">
              <a:spcBef>
                <a:spcPts val="0"/>
              </a:spcBef>
              <a:spcAft>
                <a:spcPts val="0"/>
              </a:spcAft>
              <a:buFont typeface="Symbol"/>
              <a:buChar char="·"/>
              <a:defRPr/>
            </a:pPr>
            <a:r>
              <a:rPr lang="en-US" dirty="0">
                <a:latin typeface="Times New Roman"/>
              </a:rPr>
              <a:t>A sling psychrometer has two thermometers side by side, one with a wetted wick around a bulb (the </a:t>
            </a:r>
            <a:r>
              <a:rPr lang="en-US" b="1" i="1" dirty="0">
                <a:latin typeface="Times New Roman"/>
              </a:rPr>
              <a:t>wet bulb</a:t>
            </a:r>
            <a:r>
              <a:rPr lang="en-US" dirty="0">
                <a:latin typeface="Times New Roman"/>
              </a:rPr>
              <a:t>) and one without </a:t>
            </a:r>
            <a:r>
              <a:rPr lang="en-US" b="1" i="1" dirty="0">
                <a:latin typeface="Times New Roman"/>
              </a:rPr>
              <a:t>(a dry bulb). </a:t>
            </a:r>
            <a:r>
              <a:rPr lang="en-US" dirty="0">
                <a:latin typeface="Times New Roman"/>
              </a:rPr>
              <a:t>Spinning the psychrometer in the air speeds the temperature stabilization process.</a:t>
            </a:r>
          </a:p>
          <a:p>
            <a:pPr marL="457200" indent="-228600">
              <a:spcBef>
                <a:spcPts val="0"/>
              </a:spcBef>
              <a:spcAft>
                <a:spcPts val="0"/>
              </a:spcAft>
              <a:buFont typeface="Symbol"/>
              <a:buChar char="·"/>
              <a:defRPr/>
            </a:pPr>
            <a:r>
              <a:rPr lang="en-US" dirty="0">
                <a:latin typeface="Times New Roman"/>
              </a:rPr>
              <a:t>Because heat is absorbed by evaporation, the wet bulb registers a lower temperature than the dry bulb. The evaporative cooling effect means the dryer the air, the lower the wet bulb temperature with reference to the dry bulb.</a:t>
            </a:r>
          </a:p>
          <a:p>
            <a:pPr marL="457200" indent="-228600">
              <a:spcBef>
                <a:spcPts val="0"/>
              </a:spcBef>
              <a:spcAft>
                <a:spcPts val="0"/>
              </a:spcAft>
              <a:buFont typeface="Symbol"/>
              <a:buChar char="·"/>
              <a:defRPr/>
            </a:pPr>
            <a:r>
              <a:rPr lang="en-US" dirty="0">
                <a:latin typeface="Times New Roman"/>
              </a:rPr>
              <a:t>The point where the wet bulb temperature stabilizes is the wet bulb temperature.</a:t>
            </a:r>
          </a:p>
          <a:p>
            <a:pPr marL="457200" indent="-228600">
              <a:spcBef>
                <a:spcPts val="0"/>
              </a:spcBef>
              <a:spcAft>
                <a:spcPts val="0"/>
              </a:spcAft>
              <a:buFont typeface="Symbol"/>
              <a:buChar char="·"/>
              <a:defRPr/>
            </a:pPr>
            <a:r>
              <a:rPr lang="en-US" dirty="0">
                <a:latin typeface="Times New Roman"/>
              </a:rPr>
              <a:t>Plotting the two temperatures on a psychrometric chart gives dew point and relative humidity.</a:t>
            </a:r>
          </a:p>
          <a:p>
            <a:pPr>
              <a:defRPr/>
            </a:pPr>
            <a:r>
              <a:rPr lang="en-US" i="1" dirty="0">
                <a:solidFill>
                  <a:srgbClr val="808080"/>
                </a:solidFill>
                <a:latin typeface="Times New Roman"/>
              </a:rPr>
              <a:t>Demonstrate using a sling psychrometer if one is available</a:t>
            </a:r>
            <a:r>
              <a:rPr lang="en-US" i="1" dirty="0">
                <a:solidFill>
                  <a:srgbClr val="808080"/>
                </a:solidFill>
                <a:latin typeface="Arial"/>
              </a:rPr>
              <a:t>.</a:t>
            </a:r>
          </a:p>
          <a:p>
            <a:pPr eaLnBrk="1" hangingPunct="1">
              <a:spcBef>
                <a:spcPct val="0"/>
              </a:spcBef>
              <a:defRPr/>
            </a:pPr>
            <a:endParaRPr lang="en-US" dirty="0">
              <a:latin typeface="Arial" pitchFamily="34" charset="0"/>
              <a:ea typeface="ＭＳ Ｐゴシック" charset="-128"/>
            </a:endParaRPr>
          </a:p>
        </p:txBody>
      </p:sp>
      <p:sp>
        <p:nvSpPr>
          <p:cNvPr id="70660" name="Footer Placeholder 3">
            <a:extLst>
              <a:ext uri="{FF2B5EF4-FFF2-40B4-BE49-F238E27FC236}">
                <a16:creationId xmlns:a16="http://schemas.microsoft.com/office/drawing/2014/main" id="{4C77A03F-7AE6-4654-A18E-171A018A7214}"/>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September 2012</a:t>
            </a:r>
          </a:p>
        </p:txBody>
      </p:sp>
      <p:sp>
        <p:nvSpPr>
          <p:cNvPr id="70661" name="Slide Number Placeholder 4">
            <a:extLst>
              <a:ext uri="{FF2B5EF4-FFF2-40B4-BE49-F238E27FC236}">
                <a16:creationId xmlns:a16="http://schemas.microsoft.com/office/drawing/2014/main" id="{102A95C1-0E53-4EE8-8C16-12C6E2FA30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5397C27C-155C-4EB6-8086-F58BA8BEE2EE}" type="slidenum">
              <a:rPr lang="en-US" altLang="en-US" smtClean="0"/>
              <a:pPr>
                <a:spcBef>
                  <a:spcPct val="0"/>
                </a:spcBef>
                <a:spcAft>
                  <a:spcPct val="0"/>
                </a:spcAft>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7AD5E691-B23F-4D42-9384-685136F7C3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a:extLst>
              <a:ext uri="{FF2B5EF4-FFF2-40B4-BE49-F238E27FC236}">
                <a16:creationId xmlns:a16="http://schemas.microsoft.com/office/drawing/2014/main" id="{6CB2D584-DAC1-4F36-A509-C9A9529B4213}"/>
              </a:ext>
            </a:extLst>
          </p:cNvPr>
          <p:cNvSpPr>
            <a:spLocks noGrp="1"/>
          </p:cNvSpPr>
          <p:nvPr>
            <p:ph type="body" idx="1"/>
          </p:nvPr>
        </p:nvSpPr>
        <p:spPr bwMode="auto"/>
        <p:txBody>
          <a:bodyPr wrap="square" numCol="1" anchor="t" anchorCtr="0" compatLnSpc="1">
            <a:prstTxWarp prst="textNoShape">
              <a:avLst/>
            </a:prstTxWarp>
          </a:bodyPr>
          <a:lstStyle/>
          <a:p>
            <a:pPr>
              <a:defRPr/>
            </a:pPr>
            <a:r>
              <a:rPr lang="en-US" dirty="0">
                <a:latin typeface="Times New Roman"/>
              </a:rPr>
              <a:t>Pictured from left to right:</a:t>
            </a:r>
          </a:p>
          <a:p>
            <a:pPr marL="457200" indent="-228600">
              <a:spcBef>
                <a:spcPts val="0"/>
              </a:spcBef>
              <a:spcAft>
                <a:spcPts val="0"/>
              </a:spcAft>
              <a:buFont typeface="Symbol"/>
              <a:buChar char="·"/>
              <a:defRPr/>
            </a:pPr>
            <a:r>
              <a:rPr lang="en-US" dirty="0">
                <a:latin typeface="Times New Roman"/>
              </a:rPr>
              <a:t>The tip of the live wire tester turns red whenever it is placed near a live wire. It is most useful to determine if wiring, p</a:t>
            </a:r>
            <a:r>
              <a:rPr lang="en-US" dirty="0">
                <a:latin typeface="Times New Roman"/>
                <a:sym typeface="Symbol"/>
              </a:rPr>
              <a:t>articularly </a:t>
            </a:r>
            <a:r>
              <a:rPr lang="en-US" b="1" i="1" dirty="0">
                <a:latin typeface="Times New Roman"/>
                <a:sym typeface="Symbol"/>
              </a:rPr>
              <a:t>knob and tube wiring, </a:t>
            </a:r>
            <a:r>
              <a:rPr lang="en-US" dirty="0">
                <a:latin typeface="Times New Roman"/>
                <a:sym typeface="Symbol"/>
              </a:rPr>
              <a:t>is still live.</a:t>
            </a:r>
          </a:p>
          <a:p>
            <a:pPr marL="457200" indent="-228600">
              <a:spcBef>
                <a:spcPts val="0"/>
              </a:spcBef>
              <a:spcAft>
                <a:spcPts val="0"/>
              </a:spcAft>
              <a:buFont typeface="Symbol"/>
              <a:buChar char="·"/>
              <a:defRPr/>
            </a:pPr>
            <a:r>
              <a:rPr lang="en-US" dirty="0">
                <a:latin typeface="Times New Roman"/>
              </a:rPr>
              <a:t>The circuit tracer is a two-part tool. It is used to determine which fuse or breaker controls a circuit. This is useful when some circuits may be affected by installing insulation. Plug the lower unit into an outlet on the circuit in question. When moved past circuit breakers or fuses in the entrance box, the upper unit will indicate which breaker/fuse serves the outlet.</a:t>
            </a:r>
            <a:r>
              <a:rPr lang="en-US" baseline="30000" dirty="0">
                <a:latin typeface="Times New Roman"/>
              </a:rPr>
              <a:t>5</a:t>
            </a:r>
            <a:r>
              <a:rPr lang="en-US" baseline="30000" dirty="0"/>
              <a:t> </a:t>
            </a:r>
          </a:p>
          <a:p>
            <a:pPr marL="457200" indent="-228600">
              <a:spcBef>
                <a:spcPts val="0"/>
              </a:spcBef>
              <a:spcAft>
                <a:spcPts val="0"/>
              </a:spcAft>
              <a:buFont typeface="Symbol"/>
              <a:buChar char="·"/>
              <a:defRPr/>
            </a:pPr>
            <a:r>
              <a:rPr lang="en-US" dirty="0"/>
              <a:t>The SureTest Circuit Tester tells users the percent overload on a given circuit, among other outputs.</a:t>
            </a:r>
          </a:p>
          <a:p>
            <a:pPr marL="283235" indent="-236030">
              <a:defRPr/>
            </a:pPr>
            <a:endParaRPr lang="en-US" dirty="0">
              <a:latin typeface="Times New Roman"/>
            </a:endParaRPr>
          </a:p>
          <a:p>
            <a:pPr marL="47205">
              <a:buFont typeface="Symbol"/>
              <a:buNone/>
              <a:defRPr/>
            </a:pPr>
            <a:endParaRPr lang="en-US" baseline="30000" dirty="0">
              <a:latin typeface="Times New Roman"/>
            </a:endParaRPr>
          </a:p>
          <a:p>
            <a:pPr marL="283235" indent="-236030">
              <a:defRPr/>
            </a:pPr>
            <a:r>
              <a:rPr lang="en-US" sz="1000" baseline="30000" dirty="0"/>
              <a:t>5</a:t>
            </a:r>
            <a:r>
              <a:rPr lang="en-US" sz="1000" dirty="0"/>
              <a:t>Pictured model found at Radio Shack.</a:t>
            </a:r>
            <a:endParaRPr lang="en-US" sz="1000" dirty="0">
              <a:latin typeface="Times New Roman"/>
            </a:endParaRPr>
          </a:p>
          <a:p>
            <a:pPr>
              <a:defRPr/>
            </a:pPr>
            <a:endParaRPr lang="en-US" dirty="0">
              <a:ea typeface="ＭＳ Ｐゴシック" charset="-128"/>
            </a:endParaRPr>
          </a:p>
        </p:txBody>
      </p:sp>
      <p:sp>
        <p:nvSpPr>
          <p:cNvPr id="72708" name="Footer Placeholder 5">
            <a:extLst>
              <a:ext uri="{FF2B5EF4-FFF2-40B4-BE49-F238E27FC236}">
                <a16:creationId xmlns:a16="http://schemas.microsoft.com/office/drawing/2014/main" id="{73C76E83-AD32-45A0-8C43-F98FA83CC40F}"/>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September 2012</a:t>
            </a:r>
          </a:p>
        </p:txBody>
      </p:sp>
      <p:sp>
        <p:nvSpPr>
          <p:cNvPr id="72709" name="Slide Number Placeholder 6">
            <a:extLst>
              <a:ext uri="{FF2B5EF4-FFF2-40B4-BE49-F238E27FC236}">
                <a16:creationId xmlns:a16="http://schemas.microsoft.com/office/drawing/2014/main" id="{EA60FF3E-4186-43F2-A60B-8DC0C6562E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B2D7639D-80B7-42CC-BFC5-ABCC42D9AD4A}" type="slidenum">
              <a:rPr lang="en-US" altLang="en-US" smtClean="0"/>
              <a:pPr>
                <a:spcBef>
                  <a:spcPct val="0"/>
                </a:spcBef>
                <a:spcAft>
                  <a:spcPct val="0"/>
                </a:spcAft>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87A3DC68-7581-4903-BF75-C795DFF555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3DD37F4F-9713-4608-B887-2D6F202EA427}"/>
              </a:ext>
            </a:extLst>
          </p:cNvPr>
          <p:cNvSpPr>
            <a:spLocks noGrp="1"/>
          </p:cNvSpPr>
          <p:nvPr>
            <p:ph type="body" idx="1"/>
          </p:nvPr>
        </p:nvSpPr>
        <p:spPr bwMode="auto"/>
        <p:txBody>
          <a:bodyPr wrap="square" numCol="1" anchor="t" anchorCtr="0" compatLnSpc="1">
            <a:prstTxWarp prst="textNoShape">
              <a:avLst/>
            </a:prstTxWarp>
          </a:bodyPr>
          <a:lstStyle/>
          <a:p>
            <a:pPr>
              <a:defRPr/>
            </a:pPr>
            <a:r>
              <a:rPr lang="en-US" dirty="0">
                <a:latin typeface="Times New Roman"/>
              </a:rPr>
              <a:t>An instant read thermometer helps the inspector/monitor determine if the domestic hot water temperature is appropriate for the home.</a:t>
            </a:r>
          </a:p>
          <a:p>
            <a:pPr>
              <a:defRPr/>
            </a:pPr>
            <a:r>
              <a:rPr lang="en-US" dirty="0">
                <a:latin typeface="Times New Roman"/>
              </a:rPr>
              <a:t>Many clients have the temperature set as high as 140</a:t>
            </a:r>
            <a:r>
              <a:rPr lang="en-US" dirty="0">
                <a:latin typeface="Times New Roman"/>
                <a:sym typeface="Symbol"/>
              </a:rPr>
              <a:t>F, though 120F is adequate for most homes. The lower temperature saves energy and prevents scalding. </a:t>
            </a:r>
          </a:p>
          <a:p>
            <a:pPr marL="289984" indent="-241653">
              <a:defRPr/>
            </a:pPr>
            <a:endParaRPr lang="en-US" b="1" u="sng" dirty="0">
              <a:latin typeface="Arial"/>
            </a:endParaRPr>
          </a:p>
          <a:p>
            <a:pPr>
              <a:defRPr/>
            </a:pPr>
            <a:endParaRPr lang="en-US" dirty="0">
              <a:ea typeface="ＭＳ Ｐゴシック" charset="-128"/>
            </a:endParaRPr>
          </a:p>
        </p:txBody>
      </p:sp>
      <p:sp>
        <p:nvSpPr>
          <p:cNvPr id="74756" name="Footer Placeholder 3">
            <a:extLst>
              <a:ext uri="{FF2B5EF4-FFF2-40B4-BE49-F238E27FC236}">
                <a16:creationId xmlns:a16="http://schemas.microsoft.com/office/drawing/2014/main" id="{D043F2C4-83B7-46CC-ADFA-DE6BB907CCA8}"/>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September 2012</a:t>
            </a:r>
          </a:p>
        </p:txBody>
      </p:sp>
      <p:sp>
        <p:nvSpPr>
          <p:cNvPr id="74757" name="Slide Number Placeholder 4">
            <a:extLst>
              <a:ext uri="{FF2B5EF4-FFF2-40B4-BE49-F238E27FC236}">
                <a16:creationId xmlns:a16="http://schemas.microsoft.com/office/drawing/2014/main" id="{3801D887-7BCF-424F-9800-FB641E340F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5C8BFD21-884F-43B5-BE9A-3D09051F034E}" type="slidenum">
              <a:rPr lang="en-US" altLang="en-US" smtClean="0"/>
              <a:pPr>
                <a:spcBef>
                  <a:spcPct val="0"/>
                </a:spcBef>
                <a:spcAft>
                  <a:spcPct val="0"/>
                </a:spcAft>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FE30F1BB-A4C4-496B-8DE4-918DE18E14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024231D-7BE5-4EE4-AC28-EF1D170808AC}"/>
              </a:ext>
            </a:extLst>
          </p:cNvPr>
          <p:cNvSpPr>
            <a:spLocks noGrp="1"/>
          </p:cNvSpPr>
          <p:nvPr>
            <p:ph type="body" idx="1"/>
          </p:nvPr>
        </p:nvSpPr>
        <p:spPr/>
        <p:txBody>
          <a:bodyPr/>
          <a:lstStyle/>
          <a:p>
            <a:pPr>
              <a:defRPr/>
            </a:pPr>
            <a:r>
              <a:rPr lang="en-US" dirty="0">
                <a:latin typeface="Times New Roman"/>
              </a:rPr>
              <a:t>Required equipment for testing/adjusting refrigerant includes:</a:t>
            </a:r>
          </a:p>
          <a:p>
            <a:pPr marL="457200" indent="-228600">
              <a:spcBef>
                <a:spcPts val="0"/>
              </a:spcBef>
              <a:spcAft>
                <a:spcPts val="0"/>
              </a:spcAft>
              <a:buFont typeface="Symbol"/>
              <a:buChar char="·"/>
              <a:defRPr/>
            </a:pPr>
            <a:r>
              <a:rPr lang="en-US" dirty="0">
                <a:latin typeface="Times New Roman"/>
              </a:rPr>
              <a:t>Refrigeration gauge set.</a:t>
            </a:r>
          </a:p>
          <a:p>
            <a:pPr marL="457200" indent="-228600">
              <a:spcBef>
                <a:spcPts val="0"/>
              </a:spcBef>
              <a:spcAft>
                <a:spcPts val="0"/>
              </a:spcAft>
              <a:buFont typeface="Symbol"/>
              <a:buChar char="·"/>
              <a:defRPr/>
            </a:pPr>
            <a:r>
              <a:rPr lang="en-US" dirty="0">
                <a:latin typeface="Times New Roman"/>
              </a:rPr>
              <a:t>Digital thermometer with wet cloth (for wet bulb reading) or sling psychrometer.</a:t>
            </a:r>
          </a:p>
          <a:p>
            <a:pPr marL="457200" indent="-228600">
              <a:spcBef>
                <a:spcPts val="0"/>
              </a:spcBef>
              <a:spcAft>
                <a:spcPts val="0"/>
              </a:spcAft>
              <a:buFont typeface="Symbol"/>
              <a:buChar char="·"/>
              <a:defRPr/>
            </a:pPr>
            <a:r>
              <a:rPr lang="en-US" dirty="0">
                <a:latin typeface="Times New Roman"/>
              </a:rPr>
              <a:t>A DOT recovery cylinder for removal of excess refrigerant.</a:t>
            </a:r>
          </a:p>
          <a:p>
            <a:pPr marL="457200" indent="-228600">
              <a:spcBef>
                <a:spcPts val="0"/>
              </a:spcBef>
              <a:spcAft>
                <a:spcPts val="0"/>
              </a:spcAft>
              <a:buFont typeface="Symbol"/>
              <a:buChar char="·"/>
              <a:defRPr/>
            </a:pPr>
            <a:endParaRPr lang="en-US" dirty="0">
              <a:latin typeface="Times New Roman"/>
            </a:endParaRPr>
          </a:p>
          <a:p>
            <a:pPr marL="457200" indent="-228600">
              <a:spcBef>
                <a:spcPts val="0"/>
              </a:spcBef>
              <a:spcAft>
                <a:spcPts val="0"/>
              </a:spcAft>
              <a:buFont typeface="Symbol"/>
              <a:buChar char="·"/>
              <a:defRPr/>
            </a:pPr>
            <a:endParaRPr lang="en-US" dirty="0"/>
          </a:p>
        </p:txBody>
      </p:sp>
      <p:sp>
        <p:nvSpPr>
          <p:cNvPr id="76804" name="Footer Placeholder 5">
            <a:extLst>
              <a:ext uri="{FF2B5EF4-FFF2-40B4-BE49-F238E27FC236}">
                <a16:creationId xmlns:a16="http://schemas.microsoft.com/office/drawing/2014/main" id="{2414F605-F4F7-4F37-BD8E-1B6EBC13B253}"/>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September 2012</a:t>
            </a:r>
          </a:p>
        </p:txBody>
      </p:sp>
      <p:sp>
        <p:nvSpPr>
          <p:cNvPr id="76805" name="Slide Number Placeholder 6">
            <a:extLst>
              <a:ext uri="{FF2B5EF4-FFF2-40B4-BE49-F238E27FC236}">
                <a16:creationId xmlns:a16="http://schemas.microsoft.com/office/drawing/2014/main" id="{5E017435-08BC-4B10-9562-F0E1CCEC0B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D3F18FC9-4634-4E0B-8335-CC7B71A925A8}" type="slidenum">
              <a:rPr lang="en-US" altLang="en-US" smtClean="0"/>
              <a:pPr>
                <a:spcBef>
                  <a:spcPct val="0"/>
                </a:spcBef>
                <a:spcAft>
                  <a:spcPct val="0"/>
                </a:spcAft>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47026B7-73B2-48BB-856F-C78221EE47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a:extLst>
              <a:ext uri="{FF2B5EF4-FFF2-40B4-BE49-F238E27FC236}">
                <a16:creationId xmlns:a16="http://schemas.microsoft.com/office/drawing/2014/main" id="{D06B6158-CBE0-43E9-9BB2-91B539933A50}"/>
              </a:ext>
            </a:extLst>
          </p:cNvPr>
          <p:cNvSpPr>
            <a:spLocks noGrp="1"/>
          </p:cNvSpPr>
          <p:nvPr>
            <p:ph type="body" idx="1"/>
          </p:nvPr>
        </p:nvSpPr>
        <p:spPr bwMode="auto">
          <a:xfrm>
            <a:off x="731838" y="4559300"/>
            <a:ext cx="5851525" cy="4691063"/>
          </a:xfrm>
        </p:spPr>
        <p:txBody>
          <a:bodyPr wrap="square" numCol="1" anchor="t" anchorCtr="0" compatLnSpc="1">
            <a:prstTxWarp prst="textNoShape">
              <a:avLst/>
            </a:prstTxWarp>
          </a:bodyPr>
          <a:lstStyle/>
          <a:p>
            <a:pPr marL="283235" indent="-236030">
              <a:spcBef>
                <a:spcPts val="0"/>
              </a:spcBef>
              <a:spcAft>
                <a:spcPts val="0"/>
              </a:spcAft>
              <a:defRPr/>
            </a:pPr>
            <a:r>
              <a:rPr lang="en-US" dirty="0">
                <a:latin typeface="Times New Roman"/>
              </a:rPr>
              <a:t>This is a photo of assorted hand tools (clockwise from lower left):</a:t>
            </a:r>
          </a:p>
          <a:p>
            <a:pPr lvl="1" indent="-223838">
              <a:spcAft>
                <a:spcPts val="0"/>
              </a:spcAft>
              <a:buFont typeface="Symbol" pitchFamily="18" charset="2"/>
              <a:buChar char="·"/>
              <a:defRPr/>
            </a:pPr>
            <a:r>
              <a:rPr lang="en-US" dirty="0">
                <a:latin typeface="Times New Roman"/>
              </a:rPr>
              <a:t>Telescoping ladder – lightweight and convenient; easy to maneuver in tight quarters</a:t>
            </a:r>
          </a:p>
          <a:p>
            <a:pPr marL="457200" indent="-223838">
              <a:spcBef>
                <a:spcPts val="0"/>
              </a:spcBef>
              <a:spcAft>
                <a:spcPts val="0"/>
              </a:spcAft>
              <a:buFont typeface="Symbol" pitchFamily="18" charset="2"/>
              <a:buChar char="·"/>
              <a:defRPr/>
            </a:pPr>
            <a:r>
              <a:rPr lang="en-US" dirty="0">
                <a:latin typeface="Times New Roman"/>
              </a:rPr>
              <a:t>Phillips head screwdriver</a:t>
            </a:r>
          </a:p>
          <a:p>
            <a:pPr marL="457200" indent="-223838">
              <a:spcBef>
                <a:spcPts val="0"/>
              </a:spcBef>
              <a:spcAft>
                <a:spcPts val="0"/>
              </a:spcAft>
              <a:buFont typeface="Symbol" pitchFamily="18" charset="2"/>
              <a:buChar char="·"/>
              <a:defRPr/>
            </a:pPr>
            <a:r>
              <a:rPr lang="en-US" dirty="0">
                <a:latin typeface="Times New Roman"/>
              </a:rPr>
              <a:t>Cutting pliers</a:t>
            </a:r>
          </a:p>
          <a:p>
            <a:pPr marL="457200" indent="-223838">
              <a:spcBef>
                <a:spcPts val="0"/>
              </a:spcBef>
              <a:spcAft>
                <a:spcPts val="0"/>
              </a:spcAft>
              <a:buFont typeface="Symbol" pitchFamily="18" charset="2"/>
              <a:buChar char="·"/>
              <a:defRPr/>
            </a:pPr>
            <a:r>
              <a:rPr lang="en-US" dirty="0">
                <a:latin typeface="Times New Roman"/>
              </a:rPr>
              <a:t>Slotted screwdriver</a:t>
            </a:r>
          </a:p>
          <a:p>
            <a:pPr marL="457200" indent="-223838">
              <a:spcBef>
                <a:spcPts val="0"/>
              </a:spcBef>
              <a:spcAft>
                <a:spcPts val="0"/>
              </a:spcAft>
              <a:buFont typeface="Symbol" pitchFamily="18" charset="2"/>
              <a:buChar char="·"/>
              <a:defRPr/>
            </a:pPr>
            <a:r>
              <a:rPr lang="en-US" dirty="0">
                <a:latin typeface="Times New Roman"/>
              </a:rPr>
              <a:t>Adjustable wrench</a:t>
            </a:r>
          </a:p>
          <a:p>
            <a:pPr marL="457200" indent="-223838">
              <a:spcBef>
                <a:spcPts val="0"/>
              </a:spcBef>
              <a:spcAft>
                <a:spcPts val="0"/>
              </a:spcAft>
              <a:buFont typeface="Symbol" pitchFamily="18" charset="2"/>
              <a:buChar char="·"/>
              <a:defRPr/>
            </a:pPr>
            <a:r>
              <a:rPr lang="en-US" dirty="0">
                <a:latin typeface="Times New Roman"/>
              </a:rPr>
              <a:t>Razor knife</a:t>
            </a:r>
          </a:p>
          <a:p>
            <a:pPr marL="457200" indent="-223838">
              <a:spcBef>
                <a:spcPts val="0"/>
              </a:spcBef>
              <a:spcAft>
                <a:spcPts val="0"/>
              </a:spcAft>
              <a:buFont typeface="Symbol" pitchFamily="18" charset="2"/>
              <a:buChar char="·"/>
              <a:defRPr/>
            </a:pPr>
            <a:r>
              <a:rPr lang="en-US" dirty="0">
                <a:latin typeface="Times New Roman"/>
              </a:rPr>
              <a:t>25-ft. tape measure</a:t>
            </a:r>
          </a:p>
          <a:p>
            <a:pPr marL="457200" indent="-223838">
              <a:spcBef>
                <a:spcPts val="0"/>
              </a:spcBef>
              <a:spcAft>
                <a:spcPts val="0"/>
              </a:spcAft>
              <a:buFont typeface="Symbol" pitchFamily="18" charset="2"/>
              <a:buChar char="·"/>
              <a:defRPr/>
            </a:pPr>
            <a:r>
              <a:rPr lang="en-US" dirty="0">
                <a:latin typeface="Times New Roman"/>
              </a:rPr>
              <a:t>A good flashlight and spare batteries</a:t>
            </a:r>
          </a:p>
          <a:p>
            <a:pPr marL="457200" indent="-223838">
              <a:spcBef>
                <a:spcPts val="0"/>
              </a:spcBef>
              <a:spcAft>
                <a:spcPts val="0"/>
              </a:spcAft>
              <a:buFont typeface="Symbol" pitchFamily="18" charset="2"/>
              <a:buChar char="·"/>
              <a:defRPr/>
            </a:pPr>
            <a:r>
              <a:rPr lang="en-US" dirty="0">
                <a:latin typeface="Times New Roman"/>
              </a:rPr>
              <a:t>Digital camera</a:t>
            </a:r>
          </a:p>
          <a:p>
            <a:pPr marL="457200" indent="-223838">
              <a:spcBef>
                <a:spcPts val="0"/>
              </a:spcBef>
              <a:spcAft>
                <a:spcPts val="0"/>
              </a:spcAft>
              <a:buFont typeface="Symbol" pitchFamily="18" charset="2"/>
              <a:buChar char="·"/>
              <a:defRPr/>
            </a:pPr>
            <a:r>
              <a:rPr lang="en-US" dirty="0">
                <a:latin typeface="Times New Roman"/>
              </a:rPr>
              <a:t>Pen and paper</a:t>
            </a:r>
          </a:p>
          <a:p>
            <a:pPr>
              <a:defRPr/>
            </a:pPr>
            <a:endParaRPr lang="en-US" sz="1000" i="1" dirty="0">
              <a:ea typeface="ＭＳ Ｐゴシック" charset="-128"/>
            </a:endParaRPr>
          </a:p>
          <a:p>
            <a:pPr marL="0" lvl="1">
              <a:defRPr/>
            </a:pPr>
            <a:r>
              <a:rPr lang="en-US" i="1" dirty="0">
                <a:solidFill>
                  <a:schemeClr val="tx1">
                    <a:lumMod val="50000"/>
                    <a:lumOff val="50000"/>
                  </a:schemeClr>
                </a:solidFill>
                <a:ea typeface="ＭＳ Ｐゴシック" charset="-128"/>
              </a:rPr>
              <a:t>Hand out “Tool and equipment list.”  Give students a few minutes to look it over.  Then ask what may be missing.</a:t>
            </a:r>
          </a:p>
        </p:txBody>
      </p:sp>
      <p:sp>
        <p:nvSpPr>
          <p:cNvPr id="23556" name="Footer Placeholder 5">
            <a:extLst>
              <a:ext uri="{FF2B5EF4-FFF2-40B4-BE49-F238E27FC236}">
                <a16:creationId xmlns:a16="http://schemas.microsoft.com/office/drawing/2014/main" id="{1713C6B4-025D-466F-961F-B257D70A808A}"/>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September 2012</a:t>
            </a:r>
          </a:p>
        </p:txBody>
      </p:sp>
      <p:sp>
        <p:nvSpPr>
          <p:cNvPr id="23557" name="Slide Number Placeholder 6">
            <a:extLst>
              <a:ext uri="{FF2B5EF4-FFF2-40B4-BE49-F238E27FC236}">
                <a16:creationId xmlns:a16="http://schemas.microsoft.com/office/drawing/2014/main" id="{E1EBD050-B5D9-458A-A51C-3640D33A4F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EB34EABA-B6D7-4D63-8E26-09D70C7F84E6}" type="slidenum">
              <a:rPr lang="en-US" altLang="en-US" smtClean="0"/>
              <a:pPr>
                <a:spcBef>
                  <a:spcPct val="0"/>
                </a:spcBef>
                <a:spcAft>
                  <a:spcPct val="0"/>
                </a:spcAft>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12B66A94-3F48-4D03-8AF2-ED5A7C9A24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A08D8A7E-EAC8-46D7-9700-BDF0F871CB02}"/>
              </a:ext>
            </a:extLst>
          </p:cNvPr>
          <p:cNvSpPr>
            <a:spLocks noGrp="1"/>
          </p:cNvSpPr>
          <p:nvPr>
            <p:ph type="body" idx="1"/>
          </p:nvPr>
        </p:nvSpPr>
        <p:spPr bwMode="auto">
          <a:xfrm>
            <a:off x="731838" y="4559300"/>
            <a:ext cx="5851525" cy="4584700"/>
          </a:xfrm>
        </p:spPr>
        <p:txBody>
          <a:bodyPr wrap="square" numCol="1" anchor="t" anchorCtr="0" compatLnSpc="1">
            <a:prstTxWarp prst="textNoShape">
              <a:avLst/>
            </a:prstTxWarp>
            <a:normAutofit fontScale="92500" lnSpcReduction="10000"/>
          </a:bodyPr>
          <a:lstStyle/>
          <a:p>
            <a:pPr>
              <a:spcBef>
                <a:spcPts val="317"/>
              </a:spcBef>
              <a:spcAft>
                <a:spcPts val="317"/>
              </a:spcAft>
              <a:defRPr/>
            </a:pPr>
            <a:r>
              <a:rPr lang="en-US" sz="1300" dirty="0">
                <a:latin typeface="Times New Roman"/>
              </a:rPr>
              <a:t>Refrigerant charge testing is only relevant in cooling climates, and largely falls to specialized contractors, but it benefits the quality control inspector to know what </a:t>
            </a:r>
            <a:r>
              <a:rPr lang="en-US" sz="1300" i="1" dirty="0">
                <a:latin typeface="Times New Roman"/>
              </a:rPr>
              <a:t>should </a:t>
            </a:r>
            <a:r>
              <a:rPr lang="en-US" sz="1300" dirty="0">
                <a:latin typeface="Times New Roman"/>
              </a:rPr>
              <a:t>have been done.</a:t>
            </a:r>
          </a:p>
          <a:p>
            <a:pPr>
              <a:spcBef>
                <a:spcPts val="317"/>
              </a:spcBef>
              <a:spcAft>
                <a:spcPts val="317"/>
              </a:spcAft>
              <a:defRPr/>
            </a:pPr>
            <a:r>
              <a:rPr lang="en-US" sz="1300" dirty="0">
                <a:latin typeface="Times New Roman"/>
              </a:rPr>
              <a:t>Technicians must use different tests depending on the valve system.</a:t>
            </a:r>
          </a:p>
          <a:p>
            <a:pPr>
              <a:spcBef>
                <a:spcPts val="317"/>
              </a:spcBef>
              <a:spcAft>
                <a:spcPts val="317"/>
              </a:spcAft>
              <a:defRPr/>
            </a:pPr>
            <a:r>
              <a:rPr lang="en-US" sz="1300" b="1" i="1" dirty="0" err="1">
                <a:latin typeface="Times New Roman"/>
              </a:rPr>
              <a:t>Subcooling</a:t>
            </a:r>
            <a:r>
              <a:rPr lang="en-US" sz="1300" b="1" i="1" dirty="0">
                <a:latin typeface="Times New Roman"/>
              </a:rPr>
              <a:t> </a:t>
            </a:r>
            <a:r>
              <a:rPr lang="en-US" sz="1300" dirty="0">
                <a:latin typeface="Times New Roman"/>
              </a:rPr>
              <a:t>is the temperature difference between the middle of the condenser and the liquid service valve outside.</a:t>
            </a:r>
          </a:p>
          <a:p>
            <a:pPr>
              <a:spcBef>
                <a:spcPts val="317"/>
              </a:spcBef>
              <a:spcAft>
                <a:spcPts val="317"/>
              </a:spcAft>
              <a:defRPr/>
            </a:pPr>
            <a:r>
              <a:rPr lang="en-US" sz="1300" dirty="0" err="1">
                <a:latin typeface="Times New Roman"/>
              </a:rPr>
              <a:t>Subcooling</a:t>
            </a:r>
            <a:r>
              <a:rPr lang="en-US" sz="1300" dirty="0">
                <a:latin typeface="Times New Roman"/>
              </a:rPr>
              <a:t> Test:</a:t>
            </a:r>
          </a:p>
          <a:p>
            <a:pPr marL="457200" indent="-228600">
              <a:spcBef>
                <a:spcPts val="0"/>
              </a:spcBef>
              <a:spcAft>
                <a:spcPts val="0"/>
              </a:spcAft>
              <a:buFont typeface="Symbol"/>
              <a:buChar char="·"/>
              <a:defRPr/>
            </a:pPr>
            <a:r>
              <a:rPr lang="en-US" sz="1300" dirty="0">
                <a:latin typeface="Times New Roman"/>
              </a:rPr>
              <a:t>Use for a thermal expansion valve system.</a:t>
            </a:r>
          </a:p>
          <a:p>
            <a:pPr marL="457200" indent="-228600">
              <a:spcBef>
                <a:spcPts val="0"/>
              </a:spcBef>
              <a:spcAft>
                <a:spcPts val="0"/>
              </a:spcAft>
              <a:buFont typeface="Symbol"/>
              <a:buChar char="·"/>
              <a:defRPr/>
            </a:pPr>
            <a:r>
              <a:rPr lang="en-US" sz="1300" dirty="0">
                <a:latin typeface="Times New Roman"/>
              </a:rPr>
              <a:t>The outdoor temperature must be ≥ 60</a:t>
            </a:r>
            <a:r>
              <a:rPr lang="en-US" sz="1300" dirty="0">
                <a:latin typeface="Times New Roman"/>
                <a:sym typeface="Symbol"/>
              </a:rPr>
              <a:t></a:t>
            </a:r>
            <a:r>
              <a:rPr lang="en-US" sz="1300" dirty="0">
                <a:latin typeface="Times New Roman"/>
              </a:rPr>
              <a:t>F.</a:t>
            </a:r>
          </a:p>
          <a:p>
            <a:pPr marL="457200" indent="-228600">
              <a:spcBef>
                <a:spcPts val="0"/>
              </a:spcBef>
              <a:spcAft>
                <a:spcPts val="0"/>
              </a:spcAft>
              <a:buFont typeface="Symbol"/>
              <a:buChar char="·"/>
              <a:defRPr/>
            </a:pPr>
            <a:r>
              <a:rPr lang="en-US" sz="1300" dirty="0">
                <a:latin typeface="Times New Roman"/>
              </a:rPr>
              <a:t>The air conditioner or heat pump should be running in cooling mode for at least 10 minutes before testing.</a:t>
            </a:r>
          </a:p>
          <a:p>
            <a:pPr>
              <a:spcBef>
                <a:spcPts val="317"/>
              </a:spcBef>
              <a:spcAft>
                <a:spcPts val="317"/>
              </a:spcAft>
              <a:defRPr/>
            </a:pPr>
            <a:r>
              <a:rPr lang="en-US" sz="1300" b="1" i="1" dirty="0">
                <a:latin typeface="Times New Roman"/>
              </a:rPr>
              <a:t>Superheat </a:t>
            </a:r>
            <a:r>
              <a:rPr lang="en-US" sz="1300" dirty="0">
                <a:latin typeface="Times New Roman"/>
              </a:rPr>
              <a:t>is the temperature difference between the evaporator and the compressor inlet.</a:t>
            </a:r>
          </a:p>
          <a:p>
            <a:pPr>
              <a:spcBef>
                <a:spcPts val="317"/>
              </a:spcBef>
              <a:spcAft>
                <a:spcPts val="317"/>
              </a:spcAft>
              <a:defRPr/>
            </a:pPr>
            <a:r>
              <a:rPr lang="en-US" sz="1300" dirty="0">
                <a:latin typeface="Times New Roman"/>
              </a:rPr>
              <a:t>Evaporator Superheat Test:</a:t>
            </a:r>
          </a:p>
          <a:p>
            <a:pPr marL="457200" indent="-228600">
              <a:spcBef>
                <a:spcPts val="0"/>
              </a:spcBef>
              <a:spcAft>
                <a:spcPts val="0"/>
              </a:spcAft>
              <a:buFont typeface="Symbol"/>
              <a:buChar char="·"/>
              <a:defRPr/>
            </a:pPr>
            <a:r>
              <a:rPr lang="en-US" sz="1300" dirty="0">
                <a:latin typeface="Times New Roman"/>
              </a:rPr>
              <a:t>Use for a fixed-orifice or capillary tube system.</a:t>
            </a:r>
          </a:p>
          <a:p>
            <a:pPr marL="457200" indent="-228600">
              <a:spcBef>
                <a:spcPts val="0"/>
              </a:spcBef>
              <a:spcAft>
                <a:spcPts val="0"/>
              </a:spcAft>
              <a:buFont typeface="Symbol"/>
              <a:buChar char="·"/>
              <a:defRPr/>
            </a:pPr>
            <a:r>
              <a:rPr lang="en-US" sz="1300" dirty="0">
                <a:latin typeface="Times New Roman"/>
              </a:rPr>
              <a:t>Airflow must be ≥ 400 CFM per ton.</a:t>
            </a:r>
          </a:p>
          <a:p>
            <a:pPr marL="457200" indent="-228600">
              <a:spcBef>
                <a:spcPts val="0"/>
              </a:spcBef>
              <a:spcAft>
                <a:spcPts val="0"/>
              </a:spcAft>
              <a:buFont typeface="Symbol"/>
              <a:buChar char="·"/>
              <a:defRPr/>
            </a:pPr>
            <a:r>
              <a:rPr lang="en-US" sz="1300" dirty="0">
                <a:latin typeface="Times New Roman"/>
              </a:rPr>
              <a:t>Outdoor temperature must be ≥ 60</a:t>
            </a:r>
            <a:r>
              <a:rPr lang="en-US" sz="1300" dirty="0">
                <a:latin typeface="Times New Roman"/>
                <a:sym typeface="Symbol"/>
              </a:rPr>
              <a:t></a:t>
            </a:r>
            <a:r>
              <a:rPr lang="en-US" sz="1300" dirty="0">
                <a:latin typeface="Times New Roman"/>
              </a:rPr>
              <a:t>F, but checking the charge at very high outdoor temperatures is not recommended.</a:t>
            </a:r>
          </a:p>
          <a:p>
            <a:pPr>
              <a:defRPr/>
            </a:pPr>
            <a:endParaRPr lang="en-US" i="1" baseline="30000" dirty="0"/>
          </a:p>
          <a:p>
            <a:pPr>
              <a:defRPr/>
            </a:pPr>
            <a:endParaRPr lang="en-US" i="1" baseline="30000" dirty="0"/>
          </a:p>
          <a:p>
            <a:pPr algn="r">
              <a:defRPr/>
            </a:pPr>
            <a:r>
              <a:rPr lang="en-US" i="1" baseline="30000" dirty="0"/>
              <a:t> </a:t>
            </a:r>
          </a:p>
          <a:p>
            <a:pPr>
              <a:defRPr/>
            </a:pPr>
            <a:r>
              <a:rPr lang="en-US" i="1" baseline="30000" dirty="0"/>
              <a:t>Energy </a:t>
            </a:r>
            <a:r>
              <a:rPr lang="en-US" i="1" baseline="30000" dirty="0" err="1"/>
              <a:t>OutWest</a:t>
            </a:r>
            <a:r>
              <a:rPr lang="en-US" i="1" baseline="30000" dirty="0"/>
              <a:t> Weatherization Field Guide,</a:t>
            </a:r>
            <a:r>
              <a:rPr lang="en-US" baseline="30000" dirty="0"/>
              <a:t> 2005. Copyright Saturn 2009. </a:t>
            </a:r>
            <a:r>
              <a:rPr lang="en-US" u="sng" baseline="30000" dirty="0">
                <a:hlinkClick r:id="rId3"/>
              </a:rPr>
              <a:t>www.srmi.biz</a:t>
            </a:r>
            <a:r>
              <a:rPr lang="en-US" baseline="30000" dirty="0"/>
              <a:t>. </a:t>
            </a:r>
          </a:p>
          <a:p>
            <a:pPr>
              <a:defRPr/>
            </a:pPr>
            <a:endParaRPr lang="en-US" dirty="0"/>
          </a:p>
        </p:txBody>
      </p:sp>
      <p:sp>
        <p:nvSpPr>
          <p:cNvPr id="78852" name="Footer Placeholder 3">
            <a:extLst>
              <a:ext uri="{FF2B5EF4-FFF2-40B4-BE49-F238E27FC236}">
                <a16:creationId xmlns:a16="http://schemas.microsoft.com/office/drawing/2014/main" id="{61C6CB0A-BA68-42FA-B7CE-12515DC3FB11}"/>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September 2012</a:t>
            </a:r>
          </a:p>
        </p:txBody>
      </p:sp>
      <p:sp>
        <p:nvSpPr>
          <p:cNvPr id="78853" name="Slide Number Placeholder 4">
            <a:extLst>
              <a:ext uri="{FF2B5EF4-FFF2-40B4-BE49-F238E27FC236}">
                <a16:creationId xmlns:a16="http://schemas.microsoft.com/office/drawing/2014/main" id="{0E3DE24A-176A-42E9-A823-F57ADD5D26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BFA64824-D52C-4F3F-B533-6E93A6EC4E9D}" type="slidenum">
              <a:rPr lang="en-US" altLang="en-US" smtClean="0"/>
              <a:pPr>
                <a:spcBef>
                  <a:spcPct val="0"/>
                </a:spcBef>
                <a:spcAft>
                  <a:spcPct val="0"/>
                </a:spcAft>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B9748D15-B761-4945-AC62-798140C56A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4F996F39-F2A8-4F1C-85A0-48F6BB089888}"/>
              </a:ext>
            </a:extLst>
          </p:cNvPr>
          <p:cNvSpPr>
            <a:spLocks noGrp="1"/>
          </p:cNvSpPr>
          <p:nvPr>
            <p:ph type="body" idx="1"/>
          </p:nvPr>
        </p:nvSpPr>
        <p:spPr bwMode="auto"/>
        <p:txBody>
          <a:bodyPr wrap="square" numCol="1" anchor="t" anchorCtr="0" compatLnSpc="1">
            <a:prstTxWarp prst="textNoShape">
              <a:avLst/>
            </a:prstTxWarp>
          </a:bodyPr>
          <a:lstStyle/>
          <a:p>
            <a:pPr>
              <a:defRPr/>
            </a:pPr>
            <a:r>
              <a:rPr lang="en-US" dirty="0">
                <a:latin typeface="Times New Roman"/>
              </a:rPr>
              <a:t>Use the Evaporator Superheat Test for capillary-tube or fixed-orifice expansion devices operating in the cooling mode.</a:t>
            </a:r>
          </a:p>
          <a:p>
            <a:pPr marL="457200" indent="-228600">
              <a:spcBef>
                <a:spcPts val="0"/>
              </a:spcBef>
              <a:spcAft>
                <a:spcPts val="0"/>
              </a:spcAft>
              <a:buFont typeface="Symbol"/>
              <a:buChar char="·"/>
              <a:defRPr/>
            </a:pPr>
            <a:r>
              <a:rPr lang="en-US" dirty="0">
                <a:latin typeface="Times New Roman"/>
              </a:rPr>
              <a:t>Verify adequate airflow.</a:t>
            </a:r>
          </a:p>
          <a:p>
            <a:pPr marL="457200" indent="-228600">
              <a:spcBef>
                <a:spcPts val="0"/>
              </a:spcBef>
              <a:spcAft>
                <a:spcPts val="0"/>
              </a:spcAft>
              <a:buFont typeface="Symbol"/>
              <a:buChar char="·"/>
              <a:defRPr/>
            </a:pPr>
            <a:r>
              <a:rPr lang="en-US" dirty="0">
                <a:latin typeface="Times New Roman"/>
              </a:rPr>
              <a:t>Measure the dry bulb temperature</a:t>
            </a:r>
            <a:r>
              <a:rPr lang="en-US" b="1" i="1" dirty="0">
                <a:latin typeface="Times New Roman"/>
              </a:rPr>
              <a:t> </a:t>
            </a:r>
            <a:r>
              <a:rPr lang="en-US" dirty="0">
                <a:latin typeface="Times New Roman"/>
              </a:rPr>
              <a:t>of air entering the outdoor coil.</a:t>
            </a:r>
          </a:p>
          <a:p>
            <a:pPr marL="457200" indent="-228600">
              <a:spcBef>
                <a:spcPts val="0"/>
              </a:spcBef>
              <a:spcAft>
                <a:spcPts val="0"/>
              </a:spcAft>
              <a:buFont typeface="Symbol"/>
              <a:buChar char="·"/>
              <a:defRPr/>
            </a:pPr>
            <a:r>
              <a:rPr lang="en-US" dirty="0">
                <a:latin typeface="Times New Roman"/>
              </a:rPr>
              <a:t>Measure the wet bulb temperature of return air at the air handler.</a:t>
            </a:r>
          </a:p>
          <a:p>
            <a:pPr marL="457200" indent="-228600">
              <a:spcBef>
                <a:spcPts val="0"/>
              </a:spcBef>
              <a:spcAft>
                <a:spcPts val="0"/>
              </a:spcAft>
              <a:buFont typeface="Symbol"/>
              <a:buChar char="·"/>
              <a:defRPr/>
            </a:pPr>
            <a:r>
              <a:rPr lang="en-US" dirty="0">
                <a:latin typeface="Times New Roman"/>
              </a:rPr>
              <a:t>Use the superheat table to determine the recommended superheat temperature.</a:t>
            </a:r>
          </a:p>
          <a:p>
            <a:pPr marL="457200" indent="-228600">
              <a:spcBef>
                <a:spcPts val="0"/>
              </a:spcBef>
              <a:spcAft>
                <a:spcPts val="0"/>
              </a:spcAft>
              <a:buFont typeface="Symbol"/>
              <a:buChar char="·"/>
              <a:defRPr/>
            </a:pPr>
            <a:r>
              <a:rPr lang="en-US" dirty="0">
                <a:latin typeface="Times New Roman"/>
              </a:rPr>
              <a:t>Measure and evaluate compressor-suction pressure at the suction service valve.</a:t>
            </a:r>
          </a:p>
          <a:p>
            <a:pPr marL="457200" indent="-228600">
              <a:spcBef>
                <a:spcPts val="0"/>
              </a:spcBef>
              <a:spcAft>
                <a:spcPts val="0"/>
              </a:spcAft>
              <a:buFont typeface="Symbol"/>
              <a:buChar char="·"/>
              <a:defRPr/>
            </a:pPr>
            <a:r>
              <a:rPr lang="en-US" dirty="0">
                <a:latin typeface="Times New Roman"/>
              </a:rPr>
              <a:t>Measure and evaluate the suction line temperature.</a:t>
            </a:r>
          </a:p>
          <a:p>
            <a:pPr marL="457200" indent="-228600">
              <a:spcBef>
                <a:spcPts val="0"/>
              </a:spcBef>
              <a:spcAft>
                <a:spcPts val="0"/>
              </a:spcAft>
              <a:buFont typeface="Symbol"/>
              <a:buChar char="·"/>
              <a:defRPr/>
            </a:pPr>
            <a:r>
              <a:rPr lang="en-US" dirty="0">
                <a:latin typeface="Times New Roman"/>
              </a:rPr>
              <a:t>If the superheat temperature is high, add refrigerant, wait 10 minutes, and repeat the test.</a:t>
            </a:r>
          </a:p>
          <a:p>
            <a:pPr marL="457200" indent="-228600">
              <a:spcBef>
                <a:spcPts val="0"/>
              </a:spcBef>
              <a:spcAft>
                <a:spcPts val="0"/>
              </a:spcAft>
              <a:buFont typeface="Symbol"/>
              <a:buChar char="·"/>
              <a:defRPr/>
            </a:pPr>
            <a:r>
              <a:rPr lang="en-US" dirty="0">
                <a:latin typeface="Times New Roman"/>
              </a:rPr>
              <a:t>If the superheat temperature is low, remove refrigerant, wait 10 minutes, and repeat the test.</a:t>
            </a:r>
          </a:p>
          <a:p>
            <a:pPr>
              <a:defRPr/>
            </a:pPr>
            <a:r>
              <a:rPr lang="en-US" dirty="0">
                <a:latin typeface="Times New Roman"/>
              </a:rPr>
              <a:t>For more complete instructions, see section 3.8 of the </a:t>
            </a:r>
            <a:r>
              <a:rPr lang="en-US" i="1" dirty="0">
                <a:latin typeface="Times New Roman"/>
              </a:rPr>
              <a:t>Energy OutWest Field Guide.</a:t>
            </a:r>
          </a:p>
          <a:p>
            <a:pPr>
              <a:defRPr/>
            </a:pPr>
            <a:endParaRPr lang="en-US" dirty="0"/>
          </a:p>
        </p:txBody>
      </p:sp>
      <p:sp>
        <p:nvSpPr>
          <p:cNvPr id="80900" name="Footer Placeholder 3">
            <a:extLst>
              <a:ext uri="{FF2B5EF4-FFF2-40B4-BE49-F238E27FC236}">
                <a16:creationId xmlns:a16="http://schemas.microsoft.com/office/drawing/2014/main" id="{91CF50DC-BC8C-433A-9BFE-06AAFB3E84D7}"/>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September 2012</a:t>
            </a:r>
          </a:p>
        </p:txBody>
      </p:sp>
      <p:sp>
        <p:nvSpPr>
          <p:cNvPr id="80901" name="Slide Number Placeholder 4">
            <a:extLst>
              <a:ext uri="{FF2B5EF4-FFF2-40B4-BE49-F238E27FC236}">
                <a16:creationId xmlns:a16="http://schemas.microsoft.com/office/drawing/2014/main" id="{CDF52C58-690C-4A87-9759-B51800643A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09B28EEA-37E4-41B6-A503-EE2F3FC158C9}" type="slidenum">
              <a:rPr lang="en-US" altLang="en-US" smtClean="0"/>
              <a:pPr>
                <a:spcBef>
                  <a:spcPct val="0"/>
                </a:spcBef>
                <a:spcAft>
                  <a:spcPct val="0"/>
                </a:spcAft>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BC0AD5F8-F0C2-49CE-8ACF-9BE7621129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FB59013A-3148-4812-8A28-B9E42DD62F0E}"/>
              </a:ext>
            </a:extLst>
          </p:cNvPr>
          <p:cNvSpPr>
            <a:spLocks noGrp="1"/>
          </p:cNvSpPr>
          <p:nvPr>
            <p:ph type="body" idx="1"/>
          </p:nvPr>
        </p:nvSpPr>
        <p:spPr bwMode="auto"/>
        <p:txBody>
          <a:bodyPr wrap="square" numCol="1" anchor="t" anchorCtr="0" compatLnSpc="1">
            <a:prstTxWarp prst="textNoShape">
              <a:avLst/>
            </a:prstTxWarp>
          </a:bodyPr>
          <a:lstStyle/>
          <a:p>
            <a:pPr>
              <a:defRPr/>
            </a:pPr>
            <a:r>
              <a:rPr lang="en-US" dirty="0">
                <a:latin typeface="Times New Roman"/>
              </a:rPr>
              <a:t>Use the </a:t>
            </a:r>
            <a:r>
              <a:rPr lang="en-US" dirty="0" err="1">
                <a:latin typeface="Times New Roman"/>
              </a:rPr>
              <a:t>Subcooling</a:t>
            </a:r>
            <a:r>
              <a:rPr lang="en-US" dirty="0">
                <a:latin typeface="Times New Roman"/>
              </a:rPr>
              <a:t> Test for thermal expansion valve (TXV) devices.</a:t>
            </a:r>
          </a:p>
          <a:p>
            <a:pPr marL="457200" indent="-228600">
              <a:spcBef>
                <a:spcPts val="0"/>
              </a:spcBef>
              <a:spcAft>
                <a:spcPts val="0"/>
              </a:spcAft>
              <a:buFont typeface="Symbol"/>
              <a:buChar char="·"/>
              <a:defRPr/>
            </a:pPr>
            <a:r>
              <a:rPr lang="en-US" dirty="0">
                <a:latin typeface="Times New Roman"/>
              </a:rPr>
              <a:t>Measure and convert liquid pressure at the liquid service valve.</a:t>
            </a:r>
          </a:p>
          <a:p>
            <a:pPr marL="457200" indent="-228600">
              <a:spcBef>
                <a:spcPts val="0"/>
              </a:spcBef>
              <a:spcAft>
                <a:spcPts val="0"/>
              </a:spcAft>
              <a:buFont typeface="Symbol"/>
              <a:buChar char="·"/>
              <a:defRPr/>
            </a:pPr>
            <a:r>
              <a:rPr lang="en-US" dirty="0">
                <a:latin typeface="Times New Roman"/>
              </a:rPr>
              <a:t>Measure the temperature of the liquid refrigerant leaving the condenser.</a:t>
            </a:r>
          </a:p>
          <a:p>
            <a:pPr marL="457200" indent="-228600">
              <a:spcBef>
                <a:spcPts val="0"/>
              </a:spcBef>
              <a:spcAft>
                <a:spcPts val="0"/>
              </a:spcAft>
              <a:buFont typeface="Symbol"/>
              <a:buChar char="·"/>
              <a:defRPr/>
            </a:pPr>
            <a:r>
              <a:rPr lang="en-US" dirty="0">
                <a:latin typeface="Times New Roman"/>
              </a:rPr>
              <a:t>Subtract the liquid refrigerant temperature from the converted condensing temperature. This is the measured </a:t>
            </a:r>
            <a:r>
              <a:rPr lang="en-US" dirty="0" err="1">
                <a:latin typeface="Times New Roman"/>
              </a:rPr>
              <a:t>subcooling</a:t>
            </a:r>
            <a:r>
              <a:rPr lang="en-US" dirty="0">
                <a:latin typeface="Times New Roman"/>
              </a:rPr>
              <a:t>.</a:t>
            </a:r>
          </a:p>
          <a:p>
            <a:pPr marL="457200" indent="-228600">
              <a:spcBef>
                <a:spcPts val="0"/>
              </a:spcBef>
              <a:spcAft>
                <a:spcPts val="0"/>
              </a:spcAft>
              <a:buFont typeface="Symbol"/>
              <a:buChar char="·"/>
              <a:defRPr/>
            </a:pPr>
            <a:r>
              <a:rPr lang="en-US" dirty="0">
                <a:latin typeface="Times New Roman"/>
              </a:rPr>
              <a:t>Compare to correct </a:t>
            </a:r>
            <a:r>
              <a:rPr lang="en-US" dirty="0" err="1">
                <a:latin typeface="Times New Roman"/>
              </a:rPr>
              <a:t>subcooling</a:t>
            </a:r>
            <a:r>
              <a:rPr lang="en-US" dirty="0">
                <a:latin typeface="Times New Roman"/>
              </a:rPr>
              <a:t> from permanent sticker in condenser, manufacturer’s literature, or slide-rule.</a:t>
            </a:r>
          </a:p>
          <a:p>
            <a:pPr marL="457200" indent="-228600">
              <a:spcBef>
                <a:spcPts val="0"/>
              </a:spcBef>
              <a:spcAft>
                <a:spcPts val="0"/>
              </a:spcAft>
              <a:buFont typeface="Symbol"/>
              <a:buChar char="·"/>
              <a:defRPr/>
            </a:pPr>
            <a:r>
              <a:rPr lang="en-US" dirty="0">
                <a:latin typeface="Times New Roman"/>
              </a:rPr>
              <a:t>If there is more than a 3</a:t>
            </a:r>
            <a:r>
              <a:rPr lang="en-US" dirty="0">
                <a:latin typeface="Times New Roman"/>
                <a:sym typeface="Symbol"/>
              </a:rPr>
              <a:t></a:t>
            </a:r>
            <a:r>
              <a:rPr lang="en-US" dirty="0">
                <a:latin typeface="Times New Roman"/>
              </a:rPr>
              <a:t>F variation, adjust levels.</a:t>
            </a:r>
          </a:p>
          <a:p>
            <a:pPr marL="457200" indent="-228600">
              <a:spcBef>
                <a:spcPts val="0"/>
              </a:spcBef>
              <a:spcAft>
                <a:spcPts val="0"/>
              </a:spcAft>
              <a:buFont typeface="Symbol"/>
              <a:buChar char="·"/>
              <a:defRPr/>
            </a:pPr>
            <a:r>
              <a:rPr lang="en-US" dirty="0">
                <a:latin typeface="Times New Roman"/>
              </a:rPr>
              <a:t>Let the system run 10 minutes and repeat the test.</a:t>
            </a:r>
          </a:p>
          <a:p>
            <a:pPr>
              <a:defRPr/>
            </a:pPr>
            <a:r>
              <a:rPr lang="en-US" dirty="0">
                <a:latin typeface="Times New Roman"/>
              </a:rPr>
              <a:t>For more complete instructions, see section 3.8 of the </a:t>
            </a:r>
            <a:r>
              <a:rPr lang="en-US" i="1" dirty="0">
                <a:latin typeface="Times New Roman"/>
              </a:rPr>
              <a:t>Energy OutWest Field Guide.</a:t>
            </a:r>
          </a:p>
          <a:p>
            <a:pPr>
              <a:defRPr/>
            </a:pPr>
            <a:endParaRPr lang="en-US" dirty="0"/>
          </a:p>
        </p:txBody>
      </p:sp>
      <p:sp>
        <p:nvSpPr>
          <p:cNvPr id="82948" name="Footer Placeholder 3">
            <a:extLst>
              <a:ext uri="{FF2B5EF4-FFF2-40B4-BE49-F238E27FC236}">
                <a16:creationId xmlns:a16="http://schemas.microsoft.com/office/drawing/2014/main" id="{BB517F38-98D2-40A4-B059-33C07705CC34}"/>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September 2012</a:t>
            </a:r>
          </a:p>
        </p:txBody>
      </p:sp>
      <p:sp>
        <p:nvSpPr>
          <p:cNvPr id="82949" name="Slide Number Placeholder 4">
            <a:extLst>
              <a:ext uri="{FF2B5EF4-FFF2-40B4-BE49-F238E27FC236}">
                <a16:creationId xmlns:a16="http://schemas.microsoft.com/office/drawing/2014/main" id="{EAEAF2CE-9BCC-4166-882D-48B4447676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A19B5030-6F1B-421E-B5DA-C9FAA91C4812}" type="slidenum">
              <a:rPr lang="en-US" altLang="en-US" smtClean="0"/>
              <a:pPr>
                <a:spcBef>
                  <a:spcPct val="0"/>
                </a:spcBef>
                <a:spcAft>
                  <a:spcPct val="0"/>
                </a:spcAft>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849036AA-9D18-498B-9B7A-5A6D8269D3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a:extLst>
              <a:ext uri="{FF2B5EF4-FFF2-40B4-BE49-F238E27FC236}">
                <a16:creationId xmlns:a16="http://schemas.microsoft.com/office/drawing/2014/main" id="{A895B9D8-9F28-4C31-B2E3-9993575F0A7E}"/>
              </a:ext>
            </a:extLst>
          </p:cNvPr>
          <p:cNvSpPr>
            <a:spLocks noGrp="1"/>
          </p:cNvSpPr>
          <p:nvPr>
            <p:ph type="body" idx="1"/>
          </p:nvPr>
        </p:nvSpPr>
        <p:spPr bwMode="auto"/>
        <p:txBody>
          <a:bodyPr wrap="square" numCol="1" anchor="t" anchorCtr="0" compatLnSpc="1">
            <a:prstTxWarp prst="textNoShape">
              <a:avLst/>
            </a:prstTxWarp>
          </a:bodyPr>
          <a:lstStyle/>
          <a:p>
            <a:pPr>
              <a:spcBef>
                <a:spcPts val="0"/>
              </a:spcBef>
              <a:spcAft>
                <a:spcPts val="0"/>
              </a:spcAft>
              <a:defRPr/>
            </a:pPr>
            <a:r>
              <a:rPr lang="en-US" dirty="0">
                <a:latin typeface="Times New Roman"/>
              </a:rPr>
              <a:t>Left photo: “Watts Up Pro” watt meter</a:t>
            </a:r>
            <a:r>
              <a:rPr lang="en-US" dirty="0">
                <a:latin typeface="Times New Roman"/>
                <a:sym typeface="Symbol"/>
              </a:rPr>
              <a:t>. When attached to any operating electrical appliance, a </a:t>
            </a:r>
            <a:r>
              <a:rPr lang="en-US" b="1" i="1" dirty="0">
                <a:latin typeface="Times New Roman"/>
                <a:sym typeface="Symbol"/>
              </a:rPr>
              <a:t>watt meter</a:t>
            </a:r>
            <a:r>
              <a:rPr lang="en-US" dirty="0">
                <a:latin typeface="Times New Roman"/>
                <a:sym typeface="Symbol"/>
              </a:rPr>
              <a:t> will measure and record the watts consumed. It can be set up to extrapolate future use from a two-hour run time sample, making it very useful for projecting refrigerator and other large appliance replacements’ </a:t>
            </a:r>
            <a:r>
              <a:rPr lang="en-US" b="1" i="1" dirty="0">
                <a:latin typeface="Times New Roman"/>
                <a:sym typeface="Symbol"/>
              </a:rPr>
              <a:t>SIR</a:t>
            </a:r>
            <a:r>
              <a:rPr lang="en-US" dirty="0">
                <a:latin typeface="Times New Roman"/>
                <a:sym typeface="Symbol"/>
              </a:rPr>
              <a:t>. </a:t>
            </a:r>
            <a:r>
              <a:rPr lang="en-US" dirty="0"/>
              <a:t> </a:t>
            </a:r>
          </a:p>
          <a:p>
            <a:pPr>
              <a:spcBef>
                <a:spcPts val="0"/>
              </a:spcBef>
              <a:spcAft>
                <a:spcPts val="0"/>
              </a:spcAft>
              <a:defRPr/>
            </a:pPr>
            <a:endParaRPr lang="en-US" dirty="0">
              <a:latin typeface="Times New Roman"/>
            </a:endParaRPr>
          </a:p>
          <a:p>
            <a:pPr>
              <a:spcBef>
                <a:spcPts val="0"/>
              </a:spcBef>
              <a:spcAft>
                <a:spcPts val="0"/>
              </a:spcAft>
              <a:defRPr/>
            </a:pPr>
            <a:r>
              <a:rPr lang="en-US" dirty="0">
                <a:latin typeface="Times New Roman"/>
              </a:rPr>
              <a:t>Center photo: Indoor/outdoor thermometer with RH. This unit simplifies refrigerator data gathering. Place the remote bulb in the freezer and the unit in the fresh food compartment while monitoring electrical use with a watt meter. This will provide temperature data useful for refrigerator replacement evaluation and client education.</a:t>
            </a:r>
          </a:p>
          <a:p>
            <a:pPr>
              <a:spcBef>
                <a:spcPts val="0"/>
              </a:spcBef>
              <a:spcAft>
                <a:spcPts val="0"/>
              </a:spcAft>
              <a:defRPr/>
            </a:pPr>
            <a:endParaRPr lang="en-US" dirty="0">
              <a:latin typeface="Times New Roman"/>
            </a:endParaRPr>
          </a:p>
          <a:p>
            <a:pPr>
              <a:spcBef>
                <a:spcPts val="0"/>
              </a:spcBef>
              <a:spcAft>
                <a:spcPts val="0"/>
              </a:spcAft>
              <a:defRPr/>
            </a:pPr>
            <a:r>
              <a:rPr lang="en-US" dirty="0">
                <a:latin typeface="Times New Roman"/>
              </a:rPr>
              <a:t>Right photo: “Brultech Kit 60” watt meter </a:t>
            </a:r>
            <a:r>
              <a:rPr lang="en-US" dirty="0">
                <a:latin typeface="Times New Roman"/>
                <a:sym typeface="Symbol"/>
              </a:rPr>
              <a:t> Another example of a commercially available watt meter and recorder.</a:t>
            </a:r>
          </a:p>
          <a:p>
            <a:pPr>
              <a:spcBef>
                <a:spcPts val="0"/>
              </a:spcBef>
              <a:spcAft>
                <a:spcPts val="0"/>
              </a:spcAft>
              <a:buFont typeface="Symbol"/>
              <a:buChar char="·"/>
              <a:defRPr/>
            </a:pPr>
            <a:endParaRPr lang="en-US" dirty="0">
              <a:latin typeface="Times New Roman"/>
              <a:sym typeface="Symbol"/>
            </a:endParaRPr>
          </a:p>
          <a:p>
            <a:pPr marL="283235" indent="-236030">
              <a:spcBef>
                <a:spcPts val="0"/>
              </a:spcBef>
              <a:spcAft>
                <a:spcPts val="0"/>
              </a:spcAft>
              <a:buFont typeface="Symbol"/>
              <a:buChar char="·"/>
              <a:defRPr/>
            </a:pPr>
            <a:endParaRPr lang="en-US" dirty="0">
              <a:latin typeface="Times New Roman"/>
              <a:sym typeface="Symbol"/>
            </a:endParaRPr>
          </a:p>
          <a:p>
            <a:pPr marL="283235" indent="-236030">
              <a:buFont typeface="Symbol"/>
              <a:buChar char="·"/>
              <a:defRPr/>
            </a:pPr>
            <a:endParaRPr lang="en-US" dirty="0">
              <a:latin typeface="Times New Roman"/>
              <a:sym typeface="Symbol"/>
            </a:endParaRPr>
          </a:p>
          <a:p>
            <a:pPr marL="283235" indent="-236030">
              <a:buFont typeface="Symbol"/>
              <a:buChar char="·"/>
              <a:defRPr/>
            </a:pPr>
            <a:endParaRPr lang="en-US" dirty="0">
              <a:latin typeface="Times New Roman"/>
              <a:sym typeface="Symbol"/>
            </a:endParaRPr>
          </a:p>
          <a:p>
            <a:pPr marL="283235" indent="-236030">
              <a:defRPr/>
            </a:pPr>
            <a:endParaRPr lang="en-US" dirty="0">
              <a:ea typeface="ＭＳ Ｐゴシック" charset="-128"/>
            </a:endParaRPr>
          </a:p>
        </p:txBody>
      </p:sp>
      <p:sp>
        <p:nvSpPr>
          <p:cNvPr id="84996" name="Footer Placeholder 5">
            <a:extLst>
              <a:ext uri="{FF2B5EF4-FFF2-40B4-BE49-F238E27FC236}">
                <a16:creationId xmlns:a16="http://schemas.microsoft.com/office/drawing/2014/main" id="{76F25510-AECB-49B3-AB94-FF19320D301D}"/>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September 2012</a:t>
            </a:r>
          </a:p>
        </p:txBody>
      </p:sp>
      <p:sp>
        <p:nvSpPr>
          <p:cNvPr id="84997" name="Slide Number Placeholder 6">
            <a:extLst>
              <a:ext uri="{FF2B5EF4-FFF2-40B4-BE49-F238E27FC236}">
                <a16:creationId xmlns:a16="http://schemas.microsoft.com/office/drawing/2014/main" id="{F5EBE538-0CC4-467B-BE4F-F27D4EB40F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E9A2F8CC-37C8-4042-96D2-D9E6A99748E3}" type="slidenum">
              <a:rPr lang="en-US" altLang="en-US" smtClean="0"/>
              <a:pPr>
                <a:spcBef>
                  <a:spcPct val="0"/>
                </a:spcBef>
                <a:spcAft>
                  <a:spcPct val="0"/>
                </a:spcAft>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2EE107C6-36F9-4E20-98AC-22BB8AF5BA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C96989E-3E3C-41AF-AEEA-9891A6FB80F6}"/>
              </a:ext>
            </a:extLst>
          </p:cNvPr>
          <p:cNvSpPr>
            <a:spLocks noGrp="1"/>
          </p:cNvSpPr>
          <p:nvPr>
            <p:ph type="body" idx="1"/>
          </p:nvPr>
        </p:nvSpPr>
        <p:spPr/>
        <p:txBody>
          <a:bodyPr/>
          <a:lstStyle/>
          <a:p>
            <a:pPr marL="0" lvl="1">
              <a:defRPr/>
            </a:pPr>
            <a:r>
              <a:rPr lang="en-US" i="1" dirty="0">
                <a:solidFill>
                  <a:schemeClr val="tx1">
                    <a:lumMod val="50000"/>
                    <a:lumOff val="50000"/>
                  </a:schemeClr>
                </a:solidFill>
              </a:rPr>
              <a:t>Tips from the field: Ask for volunteers to describe tools or professional equipment that have made them more effective inspectors.</a:t>
            </a:r>
          </a:p>
        </p:txBody>
      </p:sp>
      <p:sp>
        <p:nvSpPr>
          <p:cNvPr id="87044" name="Footer Placeholder 5">
            <a:extLst>
              <a:ext uri="{FF2B5EF4-FFF2-40B4-BE49-F238E27FC236}">
                <a16:creationId xmlns:a16="http://schemas.microsoft.com/office/drawing/2014/main" id="{C3CF991D-7C0D-40E8-B94B-24332FB852BE}"/>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September 2012</a:t>
            </a:r>
          </a:p>
        </p:txBody>
      </p:sp>
      <p:sp>
        <p:nvSpPr>
          <p:cNvPr id="87045" name="Slide Number Placeholder 6">
            <a:extLst>
              <a:ext uri="{FF2B5EF4-FFF2-40B4-BE49-F238E27FC236}">
                <a16:creationId xmlns:a16="http://schemas.microsoft.com/office/drawing/2014/main" id="{5B943A13-A4FC-4025-8266-DE3717C121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926727C0-26FF-4762-91B6-941D64F7DAA9}" type="slidenum">
              <a:rPr lang="en-US" altLang="en-US" smtClean="0"/>
              <a:pPr>
                <a:spcBef>
                  <a:spcPct val="0"/>
                </a:spcBef>
                <a:spcAft>
                  <a:spcPct val="0"/>
                </a:spcAft>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54216377-8BDB-461F-B189-07D9A46AC9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3" name="Notes Placeholder 6">
            <a:extLst>
              <a:ext uri="{FF2B5EF4-FFF2-40B4-BE49-F238E27FC236}">
                <a16:creationId xmlns:a16="http://schemas.microsoft.com/office/drawing/2014/main" id="{D9A93FD9-2E15-4CB5-A348-3E8ABD461A22}"/>
              </a:ext>
            </a:extLst>
          </p:cNvPr>
          <p:cNvSpPr>
            <a:spLocks noGrp="1"/>
          </p:cNvSpPr>
          <p:nvPr>
            <p:ph type="body" sz="quarter" idx="10"/>
          </p:nvPr>
        </p:nvSpPr>
        <p:spPr bwMode="auto">
          <a:xfrm>
            <a:off x="706438" y="4668838"/>
            <a:ext cx="5784850" cy="4335462"/>
          </a:xfrm>
        </p:spPr>
        <p:txBody>
          <a:bodyPr/>
          <a:lstStyle/>
          <a:p>
            <a:pPr>
              <a:lnSpc>
                <a:spcPct val="90000"/>
              </a:lnSpc>
              <a:spcBef>
                <a:spcPts val="0"/>
              </a:spcBef>
              <a:spcAft>
                <a:spcPts val="0"/>
              </a:spcAft>
              <a:defRPr/>
            </a:pPr>
            <a:r>
              <a:rPr lang="en-US" dirty="0"/>
              <a:t>Calibrate diagnostic instruments on a regular basis. </a:t>
            </a:r>
          </a:p>
          <a:p>
            <a:pPr lvl="1" indent="-228600">
              <a:lnSpc>
                <a:spcPct val="90000"/>
              </a:lnSpc>
              <a:spcBef>
                <a:spcPts val="0"/>
              </a:spcBef>
              <a:spcAft>
                <a:spcPts val="0"/>
              </a:spcAft>
              <a:buFont typeface="Symbol" pitchFamily="18" charset="2"/>
              <a:buChar char="·"/>
              <a:defRPr/>
            </a:pPr>
            <a:r>
              <a:rPr lang="en-US" dirty="0"/>
              <a:t>Calibration</a:t>
            </a:r>
            <a:r>
              <a:rPr lang="en-US" b="1" i="1" dirty="0"/>
              <a:t> </a:t>
            </a:r>
            <a:r>
              <a:rPr lang="en-US" dirty="0"/>
              <a:t>means comparing the test results of an instrument to a known reference point. An example is calibrating a thermometer to the temperature of boiling water, which we know is 212</a:t>
            </a:r>
            <a:r>
              <a:rPr lang="en-US" baseline="30000" dirty="0"/>
              <a:t>o</a:t>
            </a:r>
            <a:r>
              <a:rPr lang="en-US" dirty="0"/>
              <a:t>F. If the thermometer reads 212</a:t>
            </a:r>
            <a:r>
              <a:rPr lang="en-US" baseline="30000" dirty="0"/>
              <a:t>o</a:t>
            </a:r>
            <a:r>
              <a:rPr lang="en-US" dirty="0"/>
              <a:t>F when placed in boiling water, it is properly calibrated.</a:t>
            </a:r>
          </a:p>
          <a:p>
            <a:pPr marL="46988">
              <a:lnSpc>
                <a:spcPct val="90000"/>
              </a:lnSpc>
              <a:spcBef>
                <a:spcPts val="0"/>
              </a:spcBef>
              <a:spcAft>
                <a:spcPts val="0"/>
              </a:spcAft>
              <a:defRPr/>
            </a:pPr>
            <a:endParaRPr lang="en-US" dirty="0"/>
          </a:p>
          <a:p>
            <a:pPr>
              <a:lnSpc>
                <a:spcPct val="90000"/>
              </a:lnSpc>
              <a:spcBef>
                <a:spcPts val="0"/>
              </a:spcBef>
              <a:spcAft>
                <a:spcPts val="0"/>
              </a:spcAft>
              <a:defRPr/>
            </a:pPr>
            <a:r>
              <a:rPr lang="en-US" dirty="0"/>
              <a:t>Maintain a record of calibrations and repairs for the following kinds of equipment:</a:t>
            </a:r>
          </a:p>
          <a:p>
            <a:pPr lvl="1" indent="-228600">
              <a:lnSpc>
                <a:spcPct val="90000"/>
              </a:lnSpc>
              <a:spcBef>
                <a:spcPts val="0"/>
              </a:spcBef>
              <a:spcAft>
                <a:spcPts val="0"/>
              </a:spcAft>
              <a:buFont typeface="Symbol" pitchFamily="18" charset="2"/>
              <a:buChar char="·"/>
              <a:defRPr/>
            </a:pPr>
            <a:r>
              <a:rPr lang="en-US" dirty="0"/>
              <a:t>Digital manometer</a:t>
            </a:r>
          </a:p>
          <a:p>
            <a:pPr marL="457200" indent="-228600">
              <a:lnSpc>
                <a:spcPct val="90000"/>
              </a:lnSpc>
              <a:spcBef>
                <a:spcPts val="0"/>
              </a:spcBef>
              <a:spcAft>
                <a:spcPts val="0"/>
              </a:spcAft>
              <a:buFont typeface="Symbol" pitchFamily="18" charset="2"/>
              <a:buChar char="·"/>
              <a:defRPr/>
            </a:pPr>
            <a:r>
              <a:rPr lang="en-US" dirty="0"/>
              <a:t>Combustion analysis equipment</a:t>
            </a:r>
          </a:p>
          <a:p>
            <a:pPr marL="457200" indent="-228600">
              <a:lnSpc>
                <a:spcPct val="90000"/>
              </a:lnSpc>
              <a:spcBef>
                <a:spcPts val="0"/>
              </a:spcBef>
              <a:spcAft>
                <a:spcPts val="0"/>
              </a:spcAft>
              <a:buFont typeface="Symbol" pitchFamily="18" charset="2"/>
              <a:buChar char="·"/>
              <a:defRPr/>
            </a:pPr>
            <a:r>
              <a:rPr lang="en-US" dirty="0"/>
              <a:t>Gas leak detectors</a:t>
            </a:r>
          </a:p>
          <a:p>
            <a:pPr marL="457200" indent="-228600">
              <a:lnSpc>
                <a:spcPct val="90000"/>
              </a:lnSpc>
              <a:spcBef>
                <a:spcPts val="0"/>
              </a:spcBef>
              <a:spcAft>
                <a:spcPts val="0"/>
              </a:spcAft>
              <a:buFont typeface="Symbol" pitchFamily="18" charset="2"/>
              <a:buChar char="·"/>
              <a:defRPr/>
            </a:pPr>
            <a:r>
              <a:rPr lang="en-US" dirty="0"/>
              <a:t>Carbon</a:t>
            </a:r>
            <a:r>
              <a:rPr lang="en-US" b="1" i="1" dirty="0"/>
              <a:t> </a:t>
            </a:r>
            <a:r>
              <a:rPr lang="en-US" dirty="0"/>
              <a:t>monoxide</a:t>
            </a:r>
            <a:r>
              <a:rPr lang="en-US" b="1" i="1" dirty="0"/>
              <a:t> </a:t>
            </a:r>
            <a:r>
              <a:rPr lang="en-US" dirty="0"/>
              <a:t>detectors</a:t>
            </a:r>
            <a:br>
              <a:rPr lang="en-US" dirty="0"/>
            </a:br>
            <a:endParaRPr lang="en-US" dirty="0"/>
          </a:p>
          <a:p>
            <a:pPr>
              <a:lnSpc>
                <a:spcPct val="90000"/>
              </a:lnSpc>
              <a:defRPr/>
            </a:pPr>
            <a:r>
              <a:rPr lang="en-US" i="1" dirty="0">
                <a:solidFill>
                  <a:srgbClr val="808080"/>
                </a:solidFill>
              </a:rPr>
              <a:t>Hand out and review “Equipment Calibration Schedule.” Ask students to volunteer examples of how often their agencies calibrate equipment. </a:t>
            </a:r>
            <a:br>
              <a:rPr lang="en-US" i="1" dirty="0">
                <a:solidFill>
                  <a:srgbClr val="808080"/>
                </a:solidFill>
              </a:rPr>
            </a:br>
            <a:endParaRPr lang="en-US" i="1" dirty="0">
              <a:solidFill>
                <a:srgbClr val="808080"/>
              </a:solidFill>
            </a:endParaRPr>
          </a:p>
          <a:p>
            <a:pPr>
              <a:lnSpc>
                <a:spcPct val="90000"/>
              </a:lnSpc>
              <a:spcBef>
                <a:spcPts val="0"/>
              </a:spcBef>
              <a:spcAft>
                <a:spcPts val="0"/>
              </a:spcAft>
              <a:buFont typeface="Symbol" pitchFamily="18" charset="2"/>
              <a:buNone/>
              <a:defRPr/>
            </a:pPr>
            <a:r>
              <a:rPr lang="en-US" dirty="0"/>
              <a:t>Weatherization practitioners are armed with a variety of diagnostic equipment to test homes and guide their work. To make sure the readings we take are accurate, it’s important that this equipment be maintained and calibrated according to manufacturer recommendations. If something goes wrong in a house and the agency is called into court, the first question a lawyer may ask is, “When was the last time your diagnostic equipment was calibrated?”  </a:t>
            </a:r>
          </a:p>
          <a:p>
            <a:pPr marL="288641" indent="-241653">
              <a:lnSpc>
                <a:spcPct val="90000"/>
              </a:lnSpc>
              <a:defRPr/>
            </a:pPr>
            <a:endParaRPr lang="en-US" dirty="0"/>
          </a:p>
        </p:txBody>
      </p:sp>
      <p:sp>
        <p:nvSpPr>
          <p:cNvPr id="89092" name="Footer Placeholder 3">
            <a:extLst>
              <a:ext uri="{FF2B5EF4-FFF2-40B4-BE49-F238E27FC236}">
                <a16:creationId xmlns:a16="http://schemas.microsoft.com/office/drawing/2014/main" id="{D948E418-B865-4560-B989-7958CDCC0DC5}"/>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September 2012</a:t>
            </a:r>
          </a:p>
        </p:txBody>
      </p:sp>
      <p:sp>
        <p:nvSpPr>
          <p:cNvPr id="89093" name="Slide Number Placeholder 4">
            <a:extLst>
              <a:ext uri="{FF2B5EF4-FFF2-40B4-BE49-F238E27FC236}">
                <a16:creationId xmlns:a16="http://schemas.microsoft.com/office/drawing/2014/main" id="{755B6E7B-4906-4258-9E17-D99FA3F054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CD3C12D1-3BA9-4DFB-8797-1C941FC31BA3}" type="slidenum">
              <a:rPr lang="en-US" altLang="en-US" smtClean="0"/>
              <a:pPr>
                <a:spcBef>
                  <a:spcPct val="0"/>
                </a:spcBef>
                <a:spcAft>
                  <a:spcPct val="0"/>
                </a:spcAft>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3E20A8C9-630D-4670-A28F-51134EF805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92A0D0DF-B5E3-470A-BC00-5B6F367B2E92}"/>
              </a:ext>
            </a:extLst>
          </p:cNvPr>
          <p:cNvSpPr>
            <a:spLocks noGrp="1"/>
          </p:cNvSpPr>
          <p:nvPr>
            <p:ph type="body" idx="1"/>
          </p:nvPr>
        </p:nvSpPr>
        <p:spPr bwMode="auto"/>
        <p:txBody>
          <a:bodyPr/>
          <a:lstStyle/>
          <a:p>
            <a:pPr>
              <a:defRPr/>
            </a:pPr>
            <a:r>
              <a:rPr lang="en-US" dirty="0"/>
              <a:t>Replace:</a:t>
            </a:r>
          </a:p>
          <a:p>
            <a:pPr marL="457200" indent="-228600">
              <a:spcBef>
                <a:spcPts val="0"/>
              </a:spcBef>
              <a:spcAft>
                <a:spcPts val="0"/>
              </a:spcAft>
              <a:buFont typeface="Symbol" pitchFamily="18" charset="2"/>
              <a:buChar char="·"/>
              <a:defRPr/>
            </a:pPr>
            <a:r>
              <a:rPr lang="en-US" dirty="0"/>
              <a:t>Aluminum ladders. Use industrial-rated, non-conductive fiberglass ladders. Aluminum ladders are conductive and may cause electrocution to the user if it comes in contact with a power source</a:t>
            </a:r>
          </a:p>
          <a:p>
            <a:pPr marL="457200" indent="-228600">
              <a:spcBef>
                <a:spcPts val="0"/>
              </a:spcBef>
              <a:spcAft>
                <a:spcPts val="0"/>
              </a:spcAft>
              <a:buFont typeface="Symbol" pitchFamily="18" charset="2"/>
              <a:buChar char="·"/>
              <a:defRPr/>
            </a:pPr>
            <a:r>
              <a:rPr lang="en-US" dirty="0"/>
              <a:t>Frayed or undersized extension cords. Undersized cords may cause premature failure of power tools. Frayed wires can cause electric shock to the person who contacts an </a:t>
            </a:r>
            <a:r>
              <a:rPr lang="en-US" dirty="0" err="1"/>
              <a:t>uninsulated</a:t>
            </a:r>
            <a:r>
              <a:rPr lang="en-US" dirty="0"/>
              <a:t> conductor (wire)</a:t>
            </a:r>
          </a:p>
          <a:p>
            <a:pPr marL="457200" indent="-228600">
              <a:spcBef>
                <a:spcPts val="0"/>
              </a:spcBef>
              <a:spcAft>
                <a:spcPts val="0"/>
              </a:spcAft>
              <a:buFont typeface="Symbol" pitchFamily="18" charset="2"/>
              <a:buChar char="·"/>
              <a:defRPr/>
            </a:pPr>
            <a:r>
              <a:rPr lang="en-US" dirty="0"/>
              <a:t>Ungrounded power tools. They may cause electric shock. Look for the existence of a three pronged grounding plug at the end of a power tool cord.</a:t>
            </a:r>
          </a:p>
          <a:p>
            <a:pPr marL="457200" indent="-228600">
              <a:spcBef>
                <a:spcPts val="0"/>
              </a:spcBef>
              <a:spcAft>
                <a:spcPts val="0"/>
              </a:spcAft>
              <a:buFont typeface="Symbol" pitchFamily="18" charset="2"/>
              <a:buChar char="·"/>
              <a:defRPr/>
            </a:pPr>
            <a:r>
              <a:rPr lang="en-US" dirty="0"/>
              <a:t>Hammers with mushroomed heads. Shrapnel from the hammer head may shear off on impact and injure the user.</a:t>
            </a:r>
          </a:p>
          <a:p>
            <a:pPr marL="457200" indent="-228600">
              <a:spcBef>
                <a:spcPts val="0"/>
              </a:spcBef>
              <a:spcAft>
                <a:spcPts val="0"/>
              </a:spcAft>
              <a:buFont typeface="Symbol" pitchFamily="18" charset="2"/>
              <a:buChar char="·"/>
              <a:defRPr/>
            </a:pPr>
            <a:r>
              <a:rPr lang="en-US" dirty="0"/>
              <a:t>Dull drill bits, saw blades, and utility knife blades. Dull tools are more dangerous than sharp ones because the user tends to force the tool and may lose control.</a:t>
            </a:r>
          </a:p>
          <a:p>
            <a:pPr marL="457200" indent="-228600">
              <a:spcBef>
                <a:spcPts val="0"/>
              </a:spcBef>
              <a:spcAft>
                <a:spcPts val="0"/>
              </a:spcAft>
              <a:buFont typeface="Symbol" pitchFamily="18" charset="2"/>
              <a:buChar char="·"/>
              <a:defRPr/>
            </a:pPr>
            <a:r>
              <a:rPr lang="en-US" dirty="0"/>
              <a:t>Worn out respirators and safety glasses. They must be replaced or maintained to assure personal protection.</a:t>
            </a:r>
          </a:p>
          <a:p>
            <a:pPr eaLnBrk="1" hangingPunct="1">
              <a:spcBef>
                <a:spcPct val="0"/>
              </a:spcBef>
              <a:defRPr/>
            </a:pPr>
            <a:endParaRPr lang="en-US" dirty="0"/>
          </a:p>
        </p:txBody>
      </p:sp>
      <p:sp>
        <p:nvSpPr>
          <p:cNvPr id="91140" name="Footer Placeholder 2">
            <a:extLst>
              <a:ext uri="{FF2B5EF4-FFF2-40B4-BE49-F238E27FC236}">
                <a16:creationId xmlns:a16="http://schemas.microsoft.com/office/drawing/2014/main" id="{B23C7C9F-D47E-4725-B97D-D2112920B225}"/>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September 2012</a:t>
            </a:r>
          </a:p>
        </p:txBody>
      </p:sp>
      <p:sp>
        <p:nvSpPr>
          <p:cNvPr id="91141" name="Slide Number Placeholder 3">
            <a:extLst>
              <a:ext uri="{FF2B5EF4-FFF2-40B4-BE49-F238E27FC236}">
                <a16:creationId xmlns:a16="http://schemas.microsoft.com/office/drawing/2014/main" id="{9098519E-D12F-4B79-8F26-454A9B153B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284F813A-AA7E-4064-BE0E-215E001476F1}" type="slidenum">
              <a:rPr lang="en-US" altLang="en-US" smtClean="0"/>
              <a:pPr>
                <a:spcBef>
                  <a:spcPct val="0"/>
                </a:spcBef>
                <a:spcAft>
                  <a:spcPct val="0"/>
                </a:spcAft>
              </a:pPr>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361E2705-7E8B-4729-B484-AFC3390F9F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D6A130D8-3EEA-412C-910E-168CBF8351A6}"/>
              </a:ext>
            </a:extLst>
          </p:cNvPr>
          <p:cNvSpPr>
            <a:spLocks noGrp="1"/>
          </p:cNvSpPr>
          <p:nvPr>
            <p:ph type="body" idx="1"/>
          </p:nvPr>
        </p:nvSpPr>
        <p:spPr bwMode="auto"/>
        <p:txBody>
          <a:bodyPr/>
          <a:lstStyle/>
          <a:p>
            <a:pPr marL="457200" indent="-228600" eaLnBrk="1" hangingPunct="1">
              <a:spcBef>
                <a:spcPts val="0"/>
              </a:spcBef>
              <a:spcAft>
                <a:spcPts val="0"/>
              </a:spcAft>
              <a:buFont typeface="Symbol" pitchFamily="18" charset="2"/>
              <a:buChar char="·"/>
              <a:defRPr/>
            </a:pPr>
            <a:r>
              <a:rPr lang="en-US" dirty="0"/>
              <a:t>The tools shown in this lesson represent the majority of essential tools for performing an energy audit on a house.</a:t>
            </a:r>
          </a:p>
          <a:p>
            <a:pPr marL="457200" indent="-228600" eaLnBrk="1" hangingPunct="1">
              <a:spcBef>
                <a:spcPts val="0"/>
              </a:spcBef>
              <a:spcAft>
                <a:spcPts val="0"/>
              </a:spcAft>
              <a:buFont typeface="Symbol" pitchFamily="18" charset="2"/>
              <a:buChar char="·"/>
              <a:defRPr/>
            </a:pPr>
            <a:r>
              <a:rPr lang="en-US" dirty="0"/>
              <a:t>Scheduled tool and equipment maintenance avoids downtime and lost production.</a:t>
            </a:r>
          </a:p>
          <a:p>
            <a:pPr marL="457200" indent="-228600">
              <a:spcBef>
                <a:spcPts val="0"/>
              </a:spcBef>
              <a:spcAft>
                <a:spcPts val="0"/>
              </a:spcAft>
              <a:buFont typeface="Symbol" pitchFamily="18" charset="2"/>
              <a:buChar char="·"/>
              <a:defRPr/>
            </a:pPr>
            <a:r>
              <a:rPr lang="en-US" dirty="0"/>
              <a:t>As always, follow manufacturer recommendations for routine care and maintenance of diagnostic equipment.</a:t>
            </a:r>
          </a:p>
          <a:p>
            <a:pPr marL="457200" indent="-228600">
              <a:spcBef>
                <a:spcPts val="0"/>
              </a:spcBef>
              <a:spcAft>
                <a:spcPts val="0"/>
              </a:spcAft>
              <a:buFont typeface="Symbol" pitchFamily="18" charset="2"/>
              <a:buChar char="·"/>
              <a:defRPr/>
            </a:pPr>
            <a:r>
              <a:rPr lang="en-US" dirty="0"/>
              <a:t>Don’t get caught without spare batteries.</a:t>
            </a:r>
          </a:p>
          <a:p>
            <a:pPr marL="274320" indent="-274320">
              <a:spcBef>
                <a:spcPts val="0"/>
              </a:spcBef>
              <a:spcAft>
                <a:spcPts val="0"/>
              </a:spcAft>
              <a:buFont typeface="Arial" pitchFamily="34" charset="0"/>
              <a:buChar char="•"/>
              <a:defRPr/>
            </a:pPr>
            <a:endParaRPr lang="en-US" dirty="0"/>
          </a:p>
          <a:p>
            <a:pPr>
              <a:spcBef>
                <a:spcPts val="0"/>
              </a:spcBef>
              <a:spcAft>
                <a:spcPts val="0"/>
              </a:spcAft>
              <a:defRPr/>
            </a:pPr>
            <a:r>
              <a:rPr lang="en-US" i="1" dirty="0">
                <a:solidFill>
                  <a:schemeClr val="tx1">
                    <a:lumMod val="50000"/>
                    <a:lumOff val="50000"/>
                  </a:schemeClr>
                </a:solidFill>
              </a:rPr>
              <a:t>Use this summary slide as a jumping off point for an interactive discussion, time for review, and final questions.</a:t>
            </a:r>
          </a:p>
          <a:p>
            <a:pPr marL="287338" indent="-241300" eaLnBrk="1" hangingPunct="1">
              <a:spcBef>
                <a:spcPct val="0"/>
              </a:spcBef>
              <a:defRPr/>
            </a:pPr>
            <a:endParaRPr lang="en-US" dirty="0"/>
          </a:p>
        </p:txBody>
      </p:sp>
      <p:sp>
        <p:nvSpPr>
          <p:cNvPr id="93188" name="Footer Placeholder 2">
            <a:extLst>
              <a:ext uri="{FF2B5EF4-FFF2-40B4-BE49-F238E27FC236}">
                <a16:creationId xmlns:a16="http://schemas.microsoft.com/office/drawing/2014/main" id="{A16D89E1-D6FB-4803-A2B0-71566555E507}"/>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September 2012</a:t>
            </a:r>
          </a:p>
        </p:txBody>
      </p:sp>
      <p:sp>
        <p:nvSpPr>
          <p:cNvPr id="93189" name="Slide Number Placeholder 3">
            <a:extLst>
              <a:ext uri="{FF2B5EF4-FFF2-40B4-BE49-F238E27FC236}">
                <a16:creationId xmlns:a16="http://schemas.microsoft.com/office/drawing/2014/main" id="{279D2AD9-4DB9-4A22-93AC-21514009A4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66B719F2-CD85-42F2-9C07-610C29C48B8B}" type="slidenum">
              <a:rPr lang="en-US" altLang="en-US" smtClean="0"/>
              <a:pPr>
                <a:spcBef>
                  <a:spcPct val="0"/>
                </a:spcBef>
                <a:spcAft>
                  <a:spcPct val="0"/>
                </a:spcAft>
              </a:pPr>
              <a:t>37</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941301D-E11F-485F-9452-23D4D01460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a:extLst>
              <a:ext uri="{FF2B5EF4-FFF2-40B4-BE49-F238E27FC236}">
                <a16:creationId xmlns:a16="http://schemas.microsoft.com/office/drawing/2014/main" id="{FD2D3EE1-A4AD-4DB4-A283-D758A660D457}"/>
              </a:ext>
            </a:extLst>
          </p:cNvPr>
          <p:cNvSpPr>
            <a:spLocks noGrp="1"/>
          </p:cNvSpPr>
          <p:nvPr>
            <p:ph type="body" idx="1"/>
          </p:nvPr>
        </p:nvSpPr>
        <p:spPr bwMode="auto"/>
        <p:txBody>
          <a:bodyPr wrap="square" numCol="1" anchor="t" anchorCtr="0" compatLnSpc="1">
            <a:prstTxWarp prst="textNoShape">
              <a:avLst/>
            </a:prstTxWarp>
          </a:bodyPr>
          <a:lstStyle/>
          <a:p>
            <a:pPr>
              <a:defRPr/>
            </a:pPr>
            <a:r>
              <a:rPr lang="en-US" dirty="0">
                <a:latin typeface="Times New Roman"/>
              </a:rPr>
              <a:t>Some situations call for a specific tool (clockwise from upper left).</a:t>
            </a:r>
          </a:p>
          <a:p>
            <a:pPr marL="457200" indent="-223838">
              <a:spcBef>
                <a:spcPts val="0"/>
              </a:spcBef>
              <a:spcAft>
                <a:spcPts val="0"/>
              </a:spcAft>
              <a:buFont typeface="Symbol"/>
              <a:buChar char="·"/>
              <a:defRPr/>
            </a:pPr>
            <a:r>
              <a:rPr lang="en-US" dirty="0">
                <a:latin typeface="Times New Roman"/>
              </a:rPr>
              <a:t>Pry bars and nail pullers</a:t>
            </a:r>
          </a:p>
          <a:p>
            <a:pPr marL="457200" indent="-223838">
              <a:spcBef>
                <a:spcPts val="0"/>
              </a:spcBef>
              <a:spcAft>
                <a:spcPts val="0"/>
              </a:spcAft>
              <a:buFont typeface="Symbol"/>
              <a:buChar char="·"/>
              <a:defRPr/>
            </a:pPr>
            <a:r>
              <a:rPr lang="en-US" dirty="0">
                <a:latin typeface="Times New Roman"/>
              </a:rPr>
              <a:t>Cordless drill with assorted drivers</a:t>
            </a:r>
          </a:p>
          <a:p>
            <a:pPr marL="457200" indent="-223838">
              <a:spcBef>
                <a:spcPts val="0"/>
              </a:spcBef>
              <a:spcAft>
                <a:spcPts val="0"/>
              </a:spcAft>
              <a:buFont typeface="Symbol"/>
              <a:buChar char="·"/>
              <a:defRPr/>
            </a:pPr>
            <a:r>
              <a:rPr lang="en-US" dirty="0">
                <a:latin typeface="Times New Roman"/>
              </a:rPr>
              <a:t>Drill bit index</a:t>
            </a:r>
          </a:p>
          <a:p>
            <a:pPr marL="457200" indent="-223838">
              <a:spcBef>
                <a:spcPts val="0"/>
              </a:spcBef>
              <a:spcAft>
                <a:spcPts val="0"/>
              </a:spcAft>
              <a:buFont typeface="Symbol"/>
              <a:buChar char="·"/>
              <a:defRPr/>
            </a:pPr>
            <a:r>
              <a:rPr lang="en-US" dirty="0">
                <a:latin typeface="Times New Roman"/>
              </a:rPr>
              <a:t>Nippers with the face ground flat – used to pull nails from cement board siding</a:t>
            </a:r>
          </a:p>
          <a:p>
            <a:pPr marL="457200" indent="-223838">
              <a:spcBef>
                <a:spcPts val="0"/>
              </a:spcBef>
              <a:spcAft>
                <a:spcPts val="0"/>
              </a:spcAft>
              <a:buFont typeface="Symbol"/>
              <a:buChar char="·"/>
              <a:defRPr/>
            </a:pPr>
            <a:r>
              <a:rPr lang="en-US" dirty="0">
                <a:latin typeface="Times New Roman"/>
              </a:rPr>
              <a:t>Hammer</a:t>
            </a:r>
          </a:p>
          <a:p>
            <a:pPr marL="457200" indent="-223838">
              <a:spcBef>
                <a:spcPts val="0"/>
              </a:spcBef>
              <a:spcAft>
                <a:spcPts val="0"/>
              </a:spcAft>
              <a:buFont typeface="Symbol"/>
              <a:buChar char="·"/>
              <a:defRPr/>
            </a:pPr>
            <a:r>
              <a:rPr lang="en-US" dirty="0">
                <a:latin typeface="Times New Roman"/>
              </a:rPr>
              <a:t>Locking pliers</a:t>
            </a:r>
          </a:p>
          <a:p>
            <a:pPr marL="457200" indent="-223838">
              <a:spcBef>
                <a:spcPts val="0"/>
              </a:spcBef>
              <a:spcAft>
                <a:spcPts val="0"/>
              </a:spcAft>
              <a:buFont typeface="Symbol"/>
              <a:buChar char="·"/>
              <a:defRPr/>
            </a:pPr>
            <a:r>
              <a:rPr lang="en-US" dirty="0">
                <a:latin typeface="Times New Roman"/>
              </a:rPr>
              <a:t>Long reach flat blade screwdriver</a:t>
            </a:r>
          </a:p>
          <a:p>
            <a:pPr marL="457200" indent="-223838">
              <a:spcBef>
                <a:spcPts val="0"/>
              </a:spcBef>
              <a:spcAft>
                <a:spcPts val="0"/>
              </a:spcAft>
              <a:buFont typeface="Symbol"/>
              <a:buChar char="·"/>
              <a:defRPr/>
            </a:pPr>
            <a:r>
              <a:rPr lang="en-US" dirty="0">
                <a:latin typeface="Times New Roman"/>
              </a:rPr>
              <a:t>Long reach pliers</a:t>
            </a:r>
          </a:p>
          <a:p>
            <a:pPr marL="457200" indent="-223838">
              <a:spcBef>
                <a:spcPts val="0"/>
              </a:spcBef>
              <a:spcAft>
                <a:spcPts val="0"/>
              </a:spcAft>
              <a:buFont typeface="Symbol"/>
              <a:buChar char="·"/>
              <a:defRPr/>
            </a:pPr>
            <a:r>
              <a:rPr lang="en-US" dirty="0">
                <a:latin typeface="Times New Roman"/>
              </a:rPr>
              <a:t>Reamer – to enlarge the smoke pipe hole when testing heating appliance efficiency.</a:t>
            </a:r>
          </a:p>
          <a:p>
            <a:pPr marL="457200" indent="-223838">
              <a:spcBef>
                <a:spcPts val="0"/>
              </a:spcBef>
              <a:spcAft>
                <a:spcPts val="0"/>
              </a:spcAft>
              <a:buFont typeface="Symbol"/>
              <a:buChar char="·"/>
              <a:defRPr/>
            </a:pPr>
            <a:r>
              <a:rPr lang="en-US" dirty="0">
                <a:latin typeface="Times New Roman"/>
              </a:rPr>
              <a:t>Square bit driver – used for mobile home siding</a:t>
            </a:r>
          </a:p>
          <a:p>
            <a:pPr marL="457200" indent="-223838">
              <a:spcBef>
                <a:spcPts val="0"/>
              </a:spcBef>
              <a:spcAft>
                <a:spcPts val="0"/>
              </a:spcAft>
              <a:buFont typeface="Symbol"/>
              <a:buChar char="·"/>
              <a:defRPr/>
            </a:pPr>
            <a:r>
              <a:rPr lang="en-US" dirty="0">
                <a:latin typeface="Times New Roman"/>
              </a:rPr>
              <a:t>Star bit driver – used for mobile home siding</a:t>
            </a:r>
          </a:p>
          <a:p>
            <a:pPr marL="283235" indent="-236030">
              <a:spcBef>
                <a:spcPts val="0"/>
              </a:spcBef>
              <a:spcAft>
                <a:spcPts val="0"/>
              </a:spcAft>
              <a:buFont typeface="Symbol"/>
              <a:buChar char="·"/>
              <a:defRPr/>
            </a:pPr>
            <a:endParaRPr lang="en-US" dirty="0">
              <a:latin typeface="Times New Roman"/>
            </a:endParaRPr>
          </a:p>
          <a:p>
            <a:pPr>
              <a:spcBef>
                <a:spcPts val="0"/>
              </a:spcBef>
              <a:spcAft>
                <a:spcPts val="0"/>
              </a:spcAft>
              <a:buFont typeface="Symbol"/>
              <a:buNone/>
              <a:defRPr/>
            </a:pPr>
            <a:r>
              <a:rPr lang="en-US" dirty="0">
                <a:latin typeface="Times New Roman"/>
              </a:rPr>
              <a:t>As with any and all tools, keep them clean, dry, and in a secure location. Occasionally apply light oil to friction surfaces. </a:t>
            </a:r>
          </a:p>
          <a:p>
            <a:pPr>
              <a:defRPr/>
            </a:pPr>
            <a:endParaRPr lang="en-US" dirty="0">
              <a:ea typeface="ＭＳ Ｐゴシック" charset="-128"/>
            </a:endParaRPr>
          </a:p>
        </p:txBody>
      </p:sp>
      <p:sp>
        <p:nvSpPr>
          <p:cNvPr id="25604" name="Footer Placeholder 5">
            <a:extLst>
              <a:ext uri="{FF2B5EF4-FFF2-40B4-BE49-F238E27FC236}">
                <a16:creationId xmlns:a16="http://schemas.microsoft.com/office/drawing/2014/main" id="{9136F2B8-6745-47B2-BF43-0CAA388A29D8}"/>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September 2012</a:t>
            </a:r>
          </a:p>
        </p:txBody>
      </p:sp>
      <p:sp>
        <p:nvSpPr>
          <p:cNvPr id="25605" name="Slide Number Placeholder 6">
            <a:extLst>
              <a:ext uri="{FF2B5EF4-FFF2-40B4-BE49-F238E27FC236}">
                <a16:creationId xmlns:a16="http://schemas.microsoft.com/office/drawing/2014/main" id="{0D0D0584-14CD-47E9-8FC6-C6B1D01A13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3084817E-4E3B-4A15-A8D8-2D8FE092F2C8}" type="slidenum">
              <a:rPr lang="en-US" altLang="en-US" smtClean="0"/>
              <a:pPr>
                <a:spcBef>
                  <a:spcPct val="0"/>
                </a:spcBef>
                <a:spcAft>
                  <a:spcPct val="0"/>
                </a:spcAft>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A59DA49-D70F-4912-9DD9-239836948C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a:extLst>
              <a:ext uri="{FF2B5EF4-FFF2-40B4-BE49-F238E27FC236}">
                <a16:creationId xmlns:a16="http://schemas.microsoft.com/office/drawing/2014/main" id="{CBCBC3EE-6245-4C69-A5C1-51EAAAE9EF22}"/>
              </a:ext>
            </a:extLst>
          </p:cNvPr>
          <p:cNvSpPr>
            <a:spLocks noGrp="1"/>
          </p:cNvSpPr>
          <p:nvPr>
            <p:ph type="body" idx="1"/>
          </p:nvPr>
        </p:nvSpPr>
        <p:spPr bwMode="auto"/>
        <p:txBody>
          <a:bodyPr wrap="square" numCol="1" anchor="t" anchorCtr="0" compatLnSpc="1">
            <a:prstTxWarp prst="textNoShape">
              <a:avLst/>
            </a:prstTxWarp>
          </a:bodyPr>
          <a:lstStyle/>
          <a:p>
            <a:pPr>
              <a:defRPr/>
            </a:pPr>
            <a:r>
              <a:rPr lang="en-US" dirty="0">
                <a:latin typeface="Times New Roman"/>
              </a:rPr>
              <a:t>An organized case with a place for everything makes your tools easy to find. It also reduces the chance of leaving a tool behind.</a:t>
            </a:r>
          </a:p>
          <a:p>
            <a:pPr marL="283235" indent="-236030">
              <a:buFont typeface="Symbol"/>
              <a:buChar char="·"/>
              <a:defRPr/>
            </a:pPr>
            <a:endParaRPr lang="en-US" dirty="0">
              <a:latin typeface="Times New Roman"/>
            </a:endParaRPr>
          </a:p>
          <a:p>
            <a:pPr>
              <a:defRPr/>
            </a:pPr>
            <a:endParaRPr lang="en-US" dirty="0">
              <a:ea typeface="ＭＳ Ｐゴシック" charset="-128"/>
            </a:endParaRPr>
          </a:p>
        </p:txBody>
      </p:sp>
      <p:sp>
        <p:nvSpPr>
          <p:cNvPr id="27652" name="Footer Placeholder 5">
            <a:extLst>
              <a:ext uri="{FF2B5EF4-FFF2-40B4-BE49-F238E27FC236}">
                <a16:creationId xmlns:a16="http://schemas.microsoft.com/office/drawing/2014/main" id="{87F311E3-E72F-4A1C-A8F1-E1B84B6B4A3D}"/>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September 2012</a:t>
            </a:r>
          </a:p>
        </p:txBody>
      </p:sp>
      <p:sp>
        <p:nvSpPr>
          <p:cNvPr id="27653" name="Slide Number Placeholder 6">
            <a:extLst>
              <a:ext uri="{FF2B5EF4-FFF2-40B4-BE49-F238E27FC236}">
                <a16:creationId xmlns:a16="http://schemas.microsoft.com/office/drawing/2014/main" id="{34866CE6-5276-4624-99F0-9F0A33410C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FB79C7E5-6480-43E9-A47A-1C54BD988277}" type="slidenum">
              <a:rPr lang="en-US" altLang="en-US" smtClean="0"/>
              <a:pPr>
                <a:spcBef>
                  <a:spcPct val="0"/>
                </a:spcBef>
                <a:spcAft>
                  <a:spcPct val="0"/>
                </a:spcAft>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DB5F1345-50F5-47FA-B9DB-27096B7E70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9EB7572F-39A5-4E81-AE50-5C6BC7484A1A}"/>
              </a:ext>
            </a:extLst>
          </p:cNvPr>
          <p:cNvSpPr>
            <a:spLocks noGrp="1"/>
          </p:cNvSpPr>
          <p:nvPr>
            <p:ph type="body" idx="1"/>
          </p:nvPr>
        </p:nvSpPr>
        <p:spPr bwMode="auto"/>
        <p:txBody>
          <a:bodyPr wrap="square" numCol="1" anchor="t" anchorCtr="0" compatLnSpc="1">
            <a:prstTxWarp prst="textNoShape">
              <a:avLst/>
            </a:prstTxWarp>
          </a:bodyPr>
          <a:lstStyle/>
          <a:p>
            <a:pPr>
              <a:defRPr/>
            </a:pPr>
            <a:r>
              <a:rPr lang="en-US" dirty="0">
                <a:latin typeface="Times New Roman"/>
              </a:rPr>
              <a:t>Sometimes we can’t see everything with the naked eye (clockwise from lower left):</a:t>
            </a:r>
          </a:p>
          <a:p>
            <a:pPr marL="457200" indent="-223838">
              <a:spcBef>
                <a:spcPts val="0"/>
              </a:spcBef>
              <a:spcAft>
                <a:spcPts val="0"/>
              </a:spcAft>
              <a:buFont typeface="Symbol"/>
              <a:buChar char="·"/>
              <a:defRPr/>
            </a:pPr>
            <a:r>
              <a:rPr lang="en-US" dirty="0">
                <a:latin typeface="Times New Roman"/>
              </a:rPr>
              <a:t>Digital camera </a:t>
            </a:r>
            <a:r>
              <a:rPr lang="en-US" dirty="0">
                <a:latin typeface="Times New Roman"/>
                <a:sym typeface="Symbol"/>
              </a:rPr>
              <a:t> A digital camera is like an eye on the end of your arm. Any place into which your hand will fit, you can see into.</a:t>
            </a:r>
          </a:p>
          <a:p>
            <a:pPr marL="457200" indent="-223838">
              <a:spcBef>
                <a:spcPts val="0"/>
              </a:spcBef>
              <a:spcAft>
                <a:spcPts val="0"/>
              </a:spcAft>
              <a:buFont typeface="Symbol"/>
              <a:buChar char="·"/>
              <a:defRPr/>
            </a:pPr>
            <a:r>
              <a:rPr lang="en-US" b="1" i="1" dirty="0">
                <a:latin typeface="Times New Roman"/>
              </a:rPr>
              <a:t>Borescope </a:t>
            </a:r>
            <a:r>
              <a:rPr lang="en-US" dirty="0">
                <a:latin typeface="Times New Roman"/>
                <a:sym typeface="Symbol"/>
              </a:rPr>
              <a:t> The borescope was designed to inspect the inside of diesel engines. The tube can be inserted through a 3/8 in. hole to view wall and ceiling cavities, etc.</a:t>
            </a:r>
          </a:p>
          <a:p>
            <a:pPr marL="457200" indent="-223838">
              <a:spcBef>
                <a:spcPts val="0"/>
              </a:spcBef>
              <a:spcAft>
                <a:spcPts val="0"/>
              </a:spcAft>
              <a:buFont typeface="Symbol"/>
              <a:buChar char="·"/>
              <a:defRPr/>
            </a:pPr>
            <a:r>
              <a:rPr lang="en-US" dirty="0">
                <a:latin typeface="Times New Roman"/>
              </a:rPr>
              <a:t>Borescope with video </a:t>
            </a:r>
            <a:r>
              <a:rPr lang="en-US" dirty="0">
                <a:latin typeface="Times New Roman"/>
                <a:sym typeface="Symbol"/>
              </a:rPr>
              <a:t> The Testo “Video Pro” is a borescope with a flexible tube for viewing inside cavities. It produces a video picture on the 3.5 in. screen.</a:t>
            </a:r>
          </a:p>
          <a:p>
            <a:pPr marL="460375" indent="-3175">
              <a:spcBef>
                <a:spcPts val="0"/>
              </a:spcBef>
              <a:spcAft>
                <a:spcPts val="0"/>
              </a:spcAft>
              <a:buFont typeface="Symbol"/>
              <a:buChar char="·"/>
              <a:defRPr/>
            </a:pPr>
            <a:endParaRPr lang="en-US" dirty="0">
              <a:solidFill>
                <a:schemeClr val="tx1">
                  <a:lumMod val="50000"/>
                  <a:lumOff val="50000"/>
                </a:schemeClr>
              </a:solidFill>
              <a:latin typeface="Times New Roman"/>
              <a:sym typeface="Symbol"/>
            </a:endParaRPr>
          </a:p>
          <a:p>
            <a:pPr>
              <a:spcBef>
                <a:spcPts val="0"/>
              </a:spcBef>
              <a:spcAft>
                <a:spcPts val="0"/>
              </a:spcAft>
              <a:buFont typeface="Symbol"/>
              <a:buNone/>
              <a:defRPr/>
            </a:pPr>
            <a:r>
              <a:rPr lang="en-US" i="1" dirty="0">
                <a:solidFill>
                  <a:schemeClr val="tx1">
                    <a:lumMod val="50000"/>
                    <a:lumOff val="50000"/>
                  </a:schemeClr>
                </a:solidFill>
                <a:latin typeface="Times New Roman"/>
                <a:sym typeface="Symbol"/>
              </a:rPr>
              <a:t>Q: What’s a simple alternative to the above named devices?</a:t>
            </a:r>
          </a:p>
          <a:p>
            <a:pPr>
              <a:spcAft>
                <a:spcPts val="0"/>
              </a:spcAft>
              <a:buFont typeface="Symbol"/>
              <a:buNone/>
              <a:defRPr/>
            </a:pPr>
            <a:r>
              <a:rPr lang="en-US" i="1" dirty="0">
                <a:solidFill>
                  <a:schemeClr val="tx1">
                    <a:lumMod val="50000"/>
                    <a:lumOff val="50000"/>
                  </a:schemeClr>
                </a:solidFill>
                <a:latin typeface="Times New Roman"/>
                <a:sym typeface="Symbol"/>
              </a:rPr>
              <a:t>A: Flashlight and mirror.</a:t>
            </a:r>
          </a:p>
          <a:p>
            <a:pPr marL="283235" indent="-236030">
              <a:spcBef>
                <a:spcPts val="0"/>
              </a:spcBef>
              <a:spcAft>
                <a:spcPts val="0"/>
              </a:spcAft>
              <a:buFont typeface="Symbol"/>
              <a:buNone/>
              <a:defRPr/>
            </a:pPr>
            <a:endParaRPr lang="en-US" i="1" dirty="0">
              <a:latin typeface="Times New Roman"/>
              <a:sym typeface="Symbol"/>
            </a:endParaRPr>
          </a:p>
          <a:p>
            <a:pPr marL="283235" indent="-236030">
              <a:spcBef>
                <a:spcPts val="0"/>
              </a:spcBef>
              <a:spcAft>
                <a:spcPts val="0"/>
              </a:spcAft>
              <a:buFont typeface="Symbol"/>
              <a:buNone/>
              <a:defRPr/>
            </a:pPr>
            <a:endParaRPr lang="en-US" dirty="0">
              <a:latin typeface="Times New Roman"/>
              <a:sym typeface="Symbol"/>
            </a:endParaRPr>
          </a:p>
          <a:p>
            <a:pPr>
              <a:defRPr/>
            </a:pPr>
            <a:endParaRPr lang="en-US" dirty="0">
              <a:ea typeface="ＭＳ Ｐゴシック" charset="-128"/>
            </a:endParaRPr>
          </a:p>
        </p:txBody>
      </p:sp>
      <p:sp>
        <p:nvSpPr>
          <p:cNvPr id="29700" name="Footer Placeholder 3">
            <a:extLst>
              <a:ext uri="{FF2B5EF4-FFF2-40B4-BE49-F238E27FC236}">
                <a16:creationId xmlns:a16="http://schemas.microsoft.com/office/drawing/2014/main" id="{29C145C8-FCC0-4830-A11A-A413514AA647}"/>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September 2012</a:t>
            </a:r>
          </a:p>
        </p:txBody>
      </p:sp>
      <p:sp>
        <p:nvSpPr>
          <p:cNvPr id="29701" name="Slide Number Placeholder 6">
            <a:extLst>
              <a:ext uri="{FF2B5EF4-FFF2-40B4-BE49-F238E27FC236}">
                <a16:creationId xmlns:a16="http://schemas.microsoft.com/office/drawing/2014/main" id="{2E7DB816-92A7-4591-BC9E-A0470A1529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29F9DF1B-662F-4CA8-8FB1-A563A0B6442C}" type="slidenum">
              <a:rPr lang="en-US" altLang="en-US" smtClean="0"/>
              <a:pPr>
                <a:spcBef>
                  <a:spcPct val="0"/>
                </a:spcBef>
                <a:spcAft>
                  <a:spcPct val="0"/>
                </a:spcAft>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E2900157-9F4D-4967-A2C2-1C0A2D27F8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D18F5BF-14D6-4F31-BD89-655B5B06F795}"/>
              </a:ext>
            </a:extLst>
          </p:cNvPr>
          <p:cNvSpPr>
            <a:spLocks noGrp="1"/>
          </p:cNvSpPr>
          <p:nvPr>
            <p:ph type="body" idx="1"/>
          </p:nvPr>
        </p:nvSpPr>
        <p:spPr/>
        <p:txBody>
          <a:bodyPr/>
          <a:lstStyle/>
          <a:p>
            <a:pPr>
              <a:defRPr/>
            </a:pPr>
            <a:r>
              <a:rPr lang="en-US" dirty="0">
                <a:latin typeface="Times New Roman"/>
              </a:rPr>
              <a:t>An </a:t>
            </a:r>
            <a:r>
              <a:rPr lang="en-US" b="1" i="1" dirty="0">
                <a:latin typeface="Times New Roman"/>
              </a:rPr>
              <a:t>infrared imager </a:t>
            </a:r>
            <a:r>
              <a:rPr lang="en-US" dirty="0">
                <a:latin typeface="Times New Roman"/>
              </a:rPr>
              <a:t>is an important diagnostic tool to help auditors determine:</a:t>
            </a:r>
          </a:p>
          <a:p>
            <a:pPr lvl="1" indent="-223838">
              <a:spcBef>
                <a:spcPts val="0"/>
              </a:spcBef>
              <a:spcAft>
                <a:spcPts val="0"/>
              </a:spcAft>
              <a:buFont typeface="Symbol"/>
              <a:buChar char="·"/>
              <a:defRPr/>
            </a:pPr>
            <a:r>
              <a:rPr lang="en-US" dirty="0">
                <a:latin typeface="Times New Roman"/>
              </a:rPr>
              <a:t>Air leakage and presence of insulation in inaccessible building cavities.</a:t>
            </a:r>
          </a:p>
          <a:p>
            <a:pPr marL="457200" indent="-223838">
              <a:spcBef>
                <a:spcPts val="0"/>
              </a:spcBef>
              <a:spcAft>
                <a:spcPts val="0"/>
              </a:spcAft>
              <a:buFont typeface="Symbol"/>
              <a:buChar char="·"/>
              <a:defRPr/>
            </a:pPr>
            <a:r>
              <a:rPr lang="en-US" dirty="0">
                <a:latin typeface="Times New Roman"/>
              </a:rPr>
              <a:t>Effectiveness of the thermal boundary.</a:t>
            </a:r>
          </a:p>
          <a:p>
            <a:pPr>
              <a:defRPr/>
            </a:pPr>
            <a:r>
              <a:rPr lang="en-US" dirty="0">
                <a:latin typeface="Times New Roman"/>
              </a:rPr>
              <a:t>Infrared imagers shown on left represent equipment that allows auditors and quality control inspectors to observe and document thermal flaws in the building envelope. Imagers ranging in price from $2,000 to $8,000, produce moderate to superb imagery and offer a wide variety of features.</a:t>
            </a:r>
          </a:p>
          <a:p>
            <a:pPr>
              <a:defRPr/>
            </a:pPr>
            <a:r>
              <a:rPr lang="en-US" dirty="0">
                <a:latin typeface="Times New Roman"/>
              </a:rPr>
              <a:t>Top Right Photo </a:t>
            </a:r>
            <a:r>
              <a:rPr lang="en-US" dirty="0">
                <a:latin typeface="Times New Roman"/>
                <a:sym typeface="Symbol"/>
              </a:rPr>
              <a:t> A visible image of a knee wall and window dormer detail.</a:t>
            </a:r>
          </a:p>
          <a:p>
            <a:pPr>
              <a:defRPr/>
            </a:pPr>
            <a:r>
              <a:rPr lang="en-US" dirty="0">
                <a:latin typeface="Times New Roman"/>
              </a:rPr>
              <a:t>Bottom Right Photo </a:t>
            </a:r>
            <a:r>
              <a:rPr lang="en-US" dirty="0">
                <a:latin typeface="Times New Roman"/>
                <a:sym typeface="Symbol"/>
              </a:rPr>
              <a:t> An infrared scan of the same area with the </a:t>
            </a:r>
            <a:r>
              <a:rPr lang="en-US" b="1" i="1" dirty="0">
                <a:latin typeface="Times New Roman"/>
                <a:sym typeface="Symbol"/>
              </a:rPr>
              <a:t>blower door </a:t>
            </a:r>
            <a:r>
              <a:rPr lang="en-US" dirty="0">
                <a:latin typeface="Times New Roman"/>
                <a:sym typeface="Symbol"/>
              </a:rPr>
              <a:t>running showing air leakage at the intersection of the knee wall and rafter cavity.</a:t>
            </a:r>
          </a:p>
          <a:p>
            <a:pPr>
              <a:defRPr/>
            </a:pPr>
            <a:endParaRPr lang="en-US" dirty="0"/>
          </a:p>
        </p:txBody>
      </p:sp>
      <p:sp>
        <p:nvSpPr>
          <p:cNvPr id="31748" name="Footer Placeholder 5">
            <a:extLst>
              <a:ext uri="{FF2B5EF4-FFF2-40B4-BE49-F238E27FC236}">
                <a16:creationId xmlns:a16="http://schemas.microsoft.com/office/drawing/2014/main" id="{D0A6068C-79E9-4917-A12C-294E028441A4}"/>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September 2012</a:t>
            </a:r>
          </a:p>
        </p:txBody>
      </p:sp>
      <p:sp>
        <p:nvSpPr>
          <p:cNvPr id="31749" name="Slide Number Placeholder 6">
            <a:extLst>
              <a:ext uri="{FF2B5EF4-FFF2-40B4-BE49-F238E27FC236}">
                <a16:creationId xmlns:a16="http://schemas.microsoft.com/office/drawing/2014/main" id="{EE36717F-0B2D-4A4D-B02C-89D68A1CF0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BF9BBB53-4E41-4DB0-89D0-0DF379A0E411}" type="slidenum">
              <a:rPr lang="en-US" altLang="en-US" smtClean="0"/>
              <a:pPr>
                <a:spcBef>
                  <a:spcPct val="0"/>
                </a:spcBef>
                <a:spcAft>
                  <a:spcPct val="0"/>
                </a:spcAft>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E0E4063E-745F-458C-A528-3A22FB63F3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7CDEC55D-3F0F-4FF9-ACD1-676FDCD9D7D2}"/>
              </a:ext>
            </a:extLst>
          </p:cNvPr>
          <p:cNvSpPr>
            <a:spLocks noGrp="1"/>
          </p:cNvSpPr>
          <p:nvPr>
            <p:ph type="body" idx="1"/>
          </p:nvPr>
        </p:nvSpPr>
        <p:spPr>
          <a:ln/>
          <a:extLst/>
        </p:spPr>
        <p:txBody>
          <a:bodyPr/>
          <a:lstStyle/>
          <a:p>
            <a:pPr>
              <a:defRPr/>
            </a:pPr>
            <a:r>
              <a:rPr lang="en-US" dirty="0">
                <a:latin typeface="Times New Roman" charset="0"/>
                <a:ea typeface="Cambria" charset="0"/>
              </a:rPr>
              <a:t>A wide range of combustion analyzers are available. Combustion analyzers are designed to sample flue gases in vented combustion appliances. They typically measure:</a:t>
            </a:r>
            <a:endParaRPr lang="en-US" dirty="0">
              <a:ea typeface="Arial" charset="0"/>
            </a:endParaRPr>
          </a:p>
          <a:p>
            <a:pPr marL="457200" indent="-223838">
              <a:spcBef>
                <a:spcPct val="0"/>
              </a:spcBef>
              <a:spcAft>
                <a:spcPts val="0"/>
              </a:spcAft>
              <a:buFont typeface="Symbol" charset="2"/>
              <a:buChar char=""/>
              <a:defRPr/>
            </a:pPr>
            <a:r>
              <a:rPr lang="en-US" dirty="0">
                <a:latin typeface="Times New Roman" charset="0"/>
              </a:rPr>
              <a:t>Flue gas temperature.</a:t>
            </a:r>
            <a:endParaRPr lang="en-US" dirty="0"/>
          </a:p>
          <a:p>
            <a:pPr marL="457200" indent="-223838">
              <a:spcBef>
                <a:spcPct val="0"/>
              </a:spcBef>
              <a:spcAft>
                <a:spcPts val="0"/>
              </a:spcAft>
              <a:buFont typeface="Symbol" charset="2"/>
              <a:buChar char=""/>
              <a:defRPr/>
            </a:pPr>
            <a:r>
              <a:rPr lang="en-US" dirty="0">
                <a:latin typeface="Times New Roman" charset="0"/>
              </a:rPr>
              <a:t>Oxygen.</a:t>
            </a:r>
          </a:p>
          <a:p>
            <a:pPr marL="457200" indent="-223838">
              <a:spcBef>
                <a:spcPct val="0"/>
              </a:spcBef>
              <a:spcAft>
                <a:spcPts val="0"/>
              </a:spcAft>
              <a:buFont typeface="Symbol" charset="2"/>
              <a:buChar char=""/>
              <a:defRPr/>
            </a:pPr>
            <a:r>
              <a:rPr lang="en-US" dirty="0">
                <a:latin typeface="Times New Roman" charset="0"/>
              </a:rPr>
              <a:t>Draft.</a:t>
            </a:r>
            <a:endParaRPr lang="en-US" dirty="0"/>
          </a:p>
          <a:p>
            <a:pPr marL="457200" indent="-223838">
              <a:spcBef>
                <a:spcPct val="0"/>
              </a:spcBef>
              <a:spcAft>
                <a:spcPts val="0"/>
              </a:spcAft>
              <a:buFont typeface="Symbol" charset="2"/>
              <a:buChar char=""/>
              <a:defRPr/>
            </a:pPr>
            <a:r>
              <a:rPr lang="en-US" b="1" i="1" dirty="0">
                <a:latin typeface="Times New Roman" charset="0"/>
              </a:rPr>
              <a:t>Carbon monoxide (CO) </a:t>
            </a:r>
            <a:r>
              <a:rPr lang="en-US" dirty="0">
                <a:latin typeface="Times New Roman" charset="0"/>
              </a:rPr>
              <a:t>in ambient air or flue gases.</a:t>
            </a:r>
          </a:p>
          <a:p>
            <a:pPr marL="274320" indent="-228600">
              <a:spcBef>
                <a:spcPct val="0"/>
              </a:spcBef>
              <a:buFont typeface="Symbol" charset="2"/>
              <a:buChar char=""/>
              <a:defRPr/>
            </a:pPr>
            <a:endParaRPr lang="en-US" dirty="0"/>
          </a:p>
        </p:txBody>
      </p:sp>
      <p:sp>
        <p:nvSpPr>
          <p:cNvPr id="33796" name="Footer Placeholder 1">
            <a:extLst>
              <a:ext uri="{FF2B5EF4-FFF2-40B4-BE49-F238E27FC236}">
                <a16:creationId xmlns:a16="http://schemas.microsoft.com/office/drawing/2014/main" id="{518C21B8-10FF-434A-BC34-B996C3F12255}"/>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September 2012</a:t>
            </a:r>
          </a:p>
        </p:txBody>
      </p:sp>
      <p:sp>
        <p:nvSpPr>
          <p:cNvPr id="33797" name="Slide Number Placeholder 2">
            <a:extLst>
              <a:ext uri="{FF2B5EF4-FFF2-40B4-BE49-F238E27FC236}">
                <a16:creationId xmlns:a16="http://schemas.microsoft.com/office/drawing/2014/main" id="{A525962A-EA8A-4F2E-BAC9-3B5F5E6DBC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BDB5239B-5CBA-45B7-9E1C-E887489AB0F7}" type="slidenum">
              <a:rPr lang="en-US" altLang="en-US" smtClean="0"/>
              <a:pPr>
                <a:spcBef>
                  <a:spcPct val="0"/>
                </a:spcBef>
                <a:spcAft>
                  <a:spcPct val="0"/>
                </a:spcAft>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185EE86-D9EB-4BE1-9B50-B7D3121322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a:extLst>
              <a:ext uri="{FF2B5EF4-FFF2-40B4-BE49-F238E27FC236}">
                <a16:creationId xmlns:a16="http://schemas.microsoft.com/office/drawing/2014/main" id="{0F12F3D3-8D5B-4ED6-A144-54F6B9C66CF2}"/>
              </a:ext>
            </a:extLst>
          </p:cNvPr>
          <p:cNvSpPr>
            <a:spLocks noGrp="1"/>
          </p:cNvSpPr>
          <p:nvPr>
            <p:ph type="body" idx="1"/>
          </p:nvPr>
        </p:nvSpPr>
        <p:spPr bwMode="auto"/>
        <p:txBody>
          <a:bodyPr wrap="square" numCol="1" anchor="t" anchorCtr="0" compatLnSpc="1">
            <a:prstTxWarp prst="textNoShape">
              <a:avLst/>
            </a:prstTxWarp>
          </a:bodyPr>
          <a:lstStyle/>
          <a:p>
            <a:pPr>
              <a:defRPr/>
            </a:pPr>
            <a:r>
              <a:rPr lang="en-US" dirty="0">
                <a:latin typeface="Times New Roman"/>
              </a:rPr>
              <a:t>This photo shows combustion test equipment stored in a case. </a:t>
            </a:r>
          </a:p>
          <a:p>
            <a:pPr>
              <a:defRPr/>
            </a:pPr>
            <a:r>
              <a:rPr lang="en-US" dirty="0">
                <a:latin typeface="Times New Roman"/>
              </a:rPr>
              <a:t>Keep one case just for combustion testing. Pictured in this case:</a:t>
            </a:r>
          </a:p>
          <a:p>
            <a:pPr marL="457200" indent="-223838">
              <a:spcBef>
                <a:spcPts val="0"/>
              </a:spcBef>
              <a:spcAft>
                <a:spcPts val="0"/>
              </a:spcAft>
              <a:buFont typeface="Symbol"/>
              <a:buChar char="·"/>
              <a:defRPr/>
            </a:pPr>
            <a:r>
              <a:rPr lang="en-US" dirty="0">
                <a:latin typeface="Times New Roman"/>
              </a:rPr>
              <a:t>Smoke pump and filter paper</a:t>
            </a:r>
          </a:p>
          <a:p>
            <a:pPr marL="457200" indent="-223838">
              <a:spcBef>
                <a:spcPts val="0"/>
              </a:spcBef>
              <a:spcAft>
                <a:spcPts val="0"/>
              </a:spcAft>
              <a:buFont typeface="Symbol"/>
              <a:buChar char="·"/>
              <a:defRPr/>
            </a:pPr>
            <a:r>
              <a:rPr lang="en-US" dirty="0">
                <a:latin typeface="Times New Roman"/>
              </a:rPr>
              <a:t>Lighter</a:t>
            </a:r>
          </a:p>
          <a:p>
            <a:pPr marL="457200" indent="-223838">
              <a:spcBef>
                <a:spcPts val="0"/>
              </a:spcBef>
              <a:spcAft>
                <a:spcPts val="0"/>
              </a:spcAft>
              <a:buFont typeface="Symbol"/>
              <a:buChar char="·"/>
              <a:defRPr/>
            </a:pPr>
            <a:r>
              <a:rPr lang="en-US" dirty="0">
                <a:latin typeface="Times New Roman"/>
              </a:rPr>
              <a:t>Combustion analyzer and manual</a:t>
            </a:r>
          </a:p>
          <a:p>
            <a:pPr marL="457200" indent="-223838">
              <a:spcBef>
                <a:spcPts val="0"/>
              </a:spcBef>
              <a:spcAft>
                <a:spcPts val="0"/>
              </a:spcAft>
              <a:buFont typeface="Symbol"/>
              <a:buChar char="·"/>
              <a:defRPr/>
            </a:pPr>
            <a:r>
              <a:rPr lang="en-US" dirty="0">
                <a:latin typeface="Times New Roman"/>
              </a:rPr>
              <a:t>High-temp sealant</a:t>
            </a:r>
          </a:p>
          <a:p>
            <a:pPr marL="457200" indent="-223838">
              <a:spcBef>
                <a:spcPts val="0"/>
              </a:spcBef>
              <a:spcAft>
                <a:spcPts val="0"/>
              </a:spcAft>
              <a:buFont typeface="Symbol"/>
              <a:buChar char="·"/>
              <a:defRPr/>
            </a:pPr>
            <a:r>
              <a:rPr lang="en-US" dirty="0">
                <a:latin typeface="Times New Roman"/>
              </a:rPr>
              <a:t>Appropriate drill bits for test holes</a:t>
            </a:r>
          </a:p>
          <a:p>
            <a:pPr marL="283235" indent="-236030">
              <a:spcBef>
                <a:spcPts val="0"/>
              </a:spcBef>
              <a:spcAft>
                <a:spcPts val="0"/>
              </a:spcAft>
              <a:buFont typeface="Symbol"/>
              <a:buNone/>
              <a:defRPr/>
            </a:pPr>
            <a:endParaRPr lang="en-US" dirty="0">
              <a:latin typeface="Times New Roman"/>
            </a:endParaRPr>
          </a:p>
          <a:p>
            <a:pPr>
              <a:spcBef>
                <a:spcPts val="0"/>
              </a:spcBef>
              <a:spcAft>
                <a:spcPts val="0"/>
              </a:spcAft>
              <a:buFont typeface="Symbol"/>
              <a:buNone/>
              <a:defRPr/>
            </a:pPr>
            <a:r>
              <a:rPr lang="en-US" dirty="0">
                <a:latin typeface="Times New Roman"/>
              </a:rPr>
              <a:t>Organization makes the job of inspecting efficient and enjoyable.</a:t>
            </a:r>
          </a:p>
          <a:p>
            <a:pPr>
              <a:defRPr/>
            </a:pPr>
            <a:r>
              <a:rPr lang="en-US" dirty="0">
                <a:latin typeface="Times New Roman"/>
              </a:rPr>
              <a:t>As with all hand tools, it is better to have an assigned slot for each item so it is obvious when something is missing or out of place.</a:t>
            </a:r>
          </a:p>
          <a:p>
            <a:pPr>
              <a:defRPr/>
            </a:pPr>
            <a:endParaRPr lang="en-US" dirty="0">
              <a:ea typeface="ＭＳ Ｐゴシック" charset="-128"/>
            </a:endParaRPr>
          </a:p>
        </p:txBody>
      </p:sp>
      <p:sp>
        <p:nvSpPr>
          <p:cNvPr id="35844" name="Footer Placeholder 5">
            <a:extLst>
              <a:ext uri="{FF2B5EF4-FFF2-40B4-BE49-F238E27FC236}">
                <a16:creationId xmlns:a16="http://schemas.microsoft.com/office/drawing/2014/main" id="{8ED730C4-4892-4AC8-BDBE-54C790D6562E}"/>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r>
              <a:rPr lang="en-US" altLang="en-US"/>
              <a:t>September 2012</a:t>
            </a:r>
          </a:p>
        </p:txBody>
      </p:sp>
      <p:sp>
        <p:nvSpPr>
          <p:cNvPr id="35845" name="Slide Number Placeholder 6">
            <a:extLst>
              <a:ext uri="{FF2B5EF4-FFF2-40B4-BE49-F238E27FC236}">
                <a16:creationId xmlns:a16="http://schemas.microsoft.com/office/drawing/2014/main" id="{B737A573-831A-4DB5-B012-997B7A1009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ts val="600"/>
              </a:spcBef>
              <a:spcAft>
                <a:spcPts val="600"/>
              </a:spcAft>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spcAft>
                <a:spcPct val="0"/>
              </a:spcAft>
            </a:pPr>
            <a:fld id="{F93AF792-7899-466C-A837-3FFDEF8FCC9E}" type="slidenum">
              <a:rPr lang="en-US" altLang="en-US" smtClean="0"/>
              <a:pPr>
                <a:spcBef>
                  <a:spcPct val="0"/>
                </a:spcBef>
                <a:spcAft>
                  <a:spcPct val="0"/>
                </a:spcAft>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8" descr="MobileHomes_shutterstock_1438967.jpg">
            <a:extLst>
              <a:ext uri="{FF2B5EF4-FFF2-40B4-BE49-F238E27FC236}">
                <a16:creationId xmlns:a16="http://schemas.microsoft.com/office/drawing/2014/main" id="{70829D65-7AAD-4843-85A6-3D3C220C781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0">
            <a:extLst>
              <a:ext uri="{FF2B5EF4-FFF2-40B4-BE49-F238E27FC236}">
                <a16:creationId xmlns:a16="http://schemas.microsoft.com/office/drawing/2014/main" id="{11EADD04-4F4D-4DBE-B7E8-5EA082069475}"/>
              </a:ext>
            </a:extLst>
          </p:cNvPr>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7">
            <a:extLst>
              <a:ext uri="{FF2B5EF4-FFF2-40B4-BE49-F238E27FC236}">
                <a16:creationId xmlns:a16="http://schemas.microsoft.com/office/drawing/2014/main" id="{395310A2-EE21-4B0C-B1C9-C1C6EA799731}"/>
              </a:ext>
            </a:extLst>
          </p:cNvPr>
          <p:cNvSpPr/>
          <p:nvPr userDrawn="1"/>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6">
            <a:extLst>
              <a:ext uri="{FF2B5EF4-FFF2-40B4-BE49-F238E27FC236}">
                <a16:creationId xmlns:a16="http://schemas.microsoft.com/office/drawing/2014/main" id="{A139476A-9DA9-48A8-B20A-C159C0B2E35E}"/>
              </a:ext>
            </a:extLst>
          </p:cNvPr>
          <p:cNvSpPr/>
          <p:nvPr userDrawn="1"/>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8">
            <a:extLst>
              <a:ext uri="{FF2B5EF4-FFF2-40B4-BE49-F238E27FC236}">
                <a16:creationId xmlns:a16="http://schemas.microsoft.com/office/drawing/2014/main" id="{B766CFF9-5AFF-49A1-AA3B-E9E6A73AE4BD}"/>
              </a:ext>
            </a:extLst>
          </p:cNvPr>
          <p:cNvSpPr/>
          <p:nvPr userDrawn="1"/>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9">
            <a:extLst>
              <a:ext uri="{FF2B5EF4-FFF2-40B4-BE49-F238E27FC236}">
                <a16:creationId xmlns:a16="http://schemas.microsoft.com/office/drawing/2014/main" id="{0AE3A683-CB23-498A-9068-CD2B8D4C33AA}"/>
              </a:ext>
            </a:extLst>
          </p:cNvPr>
          <p:cNvSpPr/>
          <p:nvPr userDrawn="1"/>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3" name="Group 21">
            <a:extLst>
              <a:ext uri="{FF2B5EF4-FFF2-40B4-BE49-F238E27FC236}">
                <a16:creationId xmlns:a16="http://schemas.microsoft.com/office/drawing/2014/main" id="{4075914C-180F-43D9-960C-988BFB8DC6ED}"/>
              </a:ext>
            </a:extLst>
          </p:cNvPr>
          <p:cNvGrpSpPr>
            <a:grpSpLocks/>
          </p:cNvGrpSpPr>
          <p:nvPr userDrawn="1"/>
        </p:nvGrpSpPr>
        <p:grpSpPr bwMode="auto">
          <a:xfrm flipH="1" flipV="1">
            <a:off x="0" y="920750"/>
            <a:ext cx="9144000" cy="55563"/>
            <a:chOff x="0" y="832104"/>
            <a:chExt cx="9144000" cy="54864"/>
          </a:xfrm>
        </p:grpSpPr>
        <p:sp>
          <p:nvSpPr>
            <p:cNvPr id="14" name="Rectangle 22">
              <a:extLst>
                <a:ext uri="{FF2B5EF4-FFF2-40B4-BE49-F238E27FC236}">
                  <a16:creationId xmlns:a16="http://schemas.microsoft.com/office/drawing/2014/main" id="{A8FD975A-AC89-4A8F-9DD8-5672847BB052}"/>
                </a:ext>
              </a:extLst>
            </p:cNvPr>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24">
              <a:extLst>
                <a:ext uri="{FF2B5EF4-FFF2-40B4-BE49-F238E27FC236}">
                  <a16:creationId xmlns:a16="http://schemas.microsoft.com/office/drawing/2014/main" id="{A836DD82-F4A2-45B9-AD4F-A537DD57925E}"/>
                </a:ext>
              </a:extLst>
            </p:cNvPr>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25">
              <a:extLst>
                <a:ext uri="{FF2B5EF4-FFF2-40B4-BE49-F238E27FC236}">
                  <a16:creationId xmlns:a16="http://schemas.microsoft.com/office/drawing/2014/main" id="{B369112C-1D22-4554-83F5-B7AEF8906C14}"/>
                </a:ext>
              </a:extLst>
            </p:cNvPr>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pic>
        <p:nvPicPr>
          <p:cNvPr id="17" name="Picture 26" descr="doe_logo_ppt.png">
            <a:extLst>
              <a:ext uri="{FF2B5EF4-FFF2-40B4-BE49-F238E27FC236}">
                <a16:creationId xmlns:a16="http://schemas.microsoft.com/office/drawing/2014/main" id="{AA02A289-BAF1-499E-A9DD-546204F43C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31">
            <a:extLst>
              <a:ext uri="{FF2B5EF4-FFF2-40B4-BE49-F238E27FC236}">
                <a16:creationId xmlns:a16="http://schemas.microsoft.com/office/drawing/2014/main" id="{45F0DD67-773C-4E47-BA2F-46A638722759}"/>
              </a:ext>
            </a:extLst>
          </p:cNvPr>
          <p:cNvSpPr>
            <a:spLocks noChangeArrowheads="1"/>
          </p:cNvSpPr>
          <p:nvPr userDrawn="1"/>
        </p:nvSpPr>
        <p:spPr bwMode="auto">
          <a:xfrm>
            <a:off x="4462463" y="4900613"/>
            <a:ext cx="4572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Verdana" panose="020B0604030504040204" pitchFamily="34" charset="0"/>
                <a:ea typeface="ＭＳ Ｐゴシック" panose="020B0600070205080204" pitchFamily="34" charset="-128"/>
              </a:defRPr>
            </a:lvl1pPr>
            <a:lvl2pPr marL="742950" indent="-285750" defTabSz="457200">
              <a:defRPr>
                <a:solidFill>
                  <a:schemeClr val="tx1"/>
                </a:solidFill>
                <a:latin typeface="Verdana" panose="020B0604030504040204" pitchFamily="34" charset="0"/>
                <a:ea typeface="ＭＳ Ｐゴシック" panose="020B0600070205080204" pitchFamily="34" charset="-128"/>
              </a:defRPr>
            </a:lvl2pPr>
            <a:lvl3pPr marL="1143000" indent="-228600" defTabSz="457200">
              <a:defRPr>
                <a:solidFill>
                  <a:schemeClr val="tx1"/>
                </a:solidFill>
                <a:latin typeface="Verdana" panose="020B0604030504040204" pitchFamily="34" charset="0"/>
                <a:ea typeface="ＭＳ Ｐゴシック" panose="020B0600070205080204" pitchFamily="34" charset="-128"/>
              </a:defRPr>
            </a:lvl3pPr>
            <a:lvl4pPr marL="1600200" indent="-228600" defTabSz="457200">
              <a:defRPr>
                <a:solidFill>
                  <a:schemeClr val="tx1"/>
                </a:solidFill>
                <a:latin typeface="Verdana" panose="020B0604030504040204" pitchFamily="34" charset="0"/>
                <a:ea typeface="ＭＳ Ｐゴシック" panose="020B0600070205080204" pitchFamily="34" charset="-128"/>
              </a:defRPr>
            </a:lvl4pPr>
            <a:lvl5pPr marL="2057400" indent="-228600" defTabSz="45720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r" eaLnBrk="1" hangingPunct="1">
              <a:spcBef>
                <a:spcPct val="20000"/>
              </a:spcBef>
              <a:buFont typeface="Arial" panose="020B0604020202020204" pitchFamily="34" charset="0"/>
              <a:buNone/>
              <a:defRPr/>
            </a:pPr>
            <a:r>
              <a:rPr lang="en-US" altLang="en-US" sz="600">
                <a:solidFill>
                  <a:srgbClr val="FFFFFF"/>
                </a:solidFill>
                <a:latin typeface="Arial" panose="020B0604020202020204" pitchFamily="34" charset="0"/>
              </a:rPr>
              <a:t>Mobile Home Park, Shutterfly</a:t>
            </a:r>
          </a:p>
        </p:txBody>
      </p:sp>
      <p:sp>
        <p:nvSpPr>
          <p:cNvPr id="2" name="Title 1"/>
          <p:cNvSpPr>
            <a:spLocks noGrp="1"/>
          </p:cNvSpPr>
          <p:nvPr>
            <p:ph type="ctrTitle"/>
          </p:nvPr>
        </p:nvSpPr>
        <p:spPr>
          <a:xfrm>
            <a:off x="202680" y="147797"/>
            <a:ext cx="5626620" cy="603505"/>
          </a:xfrm>
          <a:prstGeom prst="rect">
            <a:avLst/>
          </a:prstGeom>
          <a:ln>
            <a:noFill/>
          </a:ln>
        </p:spPr>
        <p:txBody>
          <a:bodyPr lIns="0" rIns="0" anchorCtr="0"/>
          <a:lstStyle>
            <a:lvl1pPr algn="l">
              <a:defRPr sz="1600">
                <a:ln>
                  <a:noFill/>
                </a:ln>
                <a:solidFill>
                  <a:schemeClr val="bg1"/>
                </a:solidFill>
                <a:latin typeface="Arial Narrow"/>
                <a:cs typeface="Arial Narrow"/>
              </a:defRPr>
            </a:lvl1pPr>
          </a:lstStyle>
          <a:p>
            <a:r>
              <a:rPr lang="en-US" dirty="0"/>
              <a:t>Click to edit Master title style</a:t>
            </a: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baseline="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dirty="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dirty="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a:t>Click to edit Master text styles</a:t>
            </a:r>
          </a:p>
        </p:txBody>
      </p:sp>
    </p:spTree>
    <p:extLst>
      <p:ext uri="{BB962C8B-B14F-4D97-AF65-F5344CB8AC3E}">
        <p14:creationId xmlns:p14="http://schemas.microsoft.com/office/powerpoint/2010/main" val="3744841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9FD18E7E-5E7B-4977-BF04-6855D4E1D9E1}"/>
              </a:ext>
            </a:extLst>
          </p:cNvPr>
          <p:cNvSpPr>
            <a:spLocks noGrp="1" noChangeArrowheads="1"/>
          </p:cNvSpPr>
          <p:nvPr>
            <p:ph type="sldNum" sz="quarter" idx="10"/>
          </p:nvPr>
        </p:nvSpPr>
        <p:spPr>
          <a:xfrm>
            <a:off x="8305800" y="6565900"/>
            <a:ext cx="533400" cy="3048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D6CB370D-4EAC-44C3-AC23-A8DEC3BC4392}" type="slidenum">
              <a:rPr lang="en-US" altLang="en-US"/>
              <a:pPr>
                <a:defRPr/>
              </a:pPr>
              <a:t>‹#›</a:t>
            </a:fld>
            <a:endParaRPr lang="en-US" altLang="en-US"/>
          </a:p>
        </p:txBody>
      </p:sp>
    </p:spTree>
    <p:extLst>
      <p:ext uri="{BB962C8B-B14F-4D97-AF65-F5344CB8AC3E}">
        <p14:creationId xmlns:p14="http://schemas.microsoft.com/office/powerpoint/2010/main" val="2957184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08000"/>
            <a:ext cx="5111750" cy="461662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Title 6"/>
          <p:cNvSpPr>
            <a:spLocks noGrp="1"/>
          </p:cNvSpPr>
          <p:nvPr>
            <p:ph type="title"/>
          </p:nvPr>
        </p:nvSpPr>
        <p:spPr>
          <a:xfrm>
            <a:off x="457200" y="152400"/>
            <a:ext cx="5384800" cy="901700"/>
          </a:xfrm>
        </p:spPr>
        <p:txBody>
          <a:bodyPr/>
          <a:lstStyle/>
          <a:p>
            <a:r>
              <a:rPr lang="en-US"/>
              <a:t>Click to edit Master title style</a:t>
            </a:r>
            <a:endParaRPr lang="en-US" dirty="0"/>
          </a:p>
        </p:txBody>
      </p:sp>
    </p:spTree>
    <p:extLst>
      <p:ext uri="{BB962C8B-B14F-4D97-AF65-F5344CB8AC3E}">
        <p14:creationId xmlns:p14="http://schemas.microsoft.com/office/powerpoint/2010/main" val="2716960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4500" y="163697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551967"/>
            <a:ext cx="3974123" cy="377849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9314" y="163697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12679" y="2551967"/>
            <a:ext cx="3906469" cy="377849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432031" y="304800"/>
            <a:ext cx="5397500" cy="901700"/>
          </a:xfrm>
        </p:spPr>
        <p:txBody>
          <a:bodyPr/>
          <a:lstStyle/>
          <a:p>
            <a:r>
              <a:rPr lang="en-US"/>
              <a:t>Click to edit Master title style</a:t>
            </a:r>
            <a:endParaRPr lang="en-US" dirty="0"/>
          </a:p>
        </p:txBody>
      </p:sp>
    </p:spTree>
    <p:extLst>
      <p:ext uri="{BB962C8B-B14F-4D97-AF65-F5344CB8AC3E}">
        <p14:creationId xmlns:p14="http://schemas.microsoft.com/office/powerpoint/2010/main" val="2284178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512917"/>
            <a:ext cx="3974123" cy="481754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12679" y="1512917"/>
            <a:ext cx="3974121" cy="481754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457200" y="228600"/>
            <a:ext cx="5397500" cy="901700"/>
          </a:xfrm>
        </p:spPr>
        <p:txBody>
          <a:bodyPr/>
          <a:lstStyle/>
          <a:p>
            <a:r>
              <a:rPr lang="en-US"/>
              <a:t>Click to edit Master title style</a:t>
            </a:r>
            <a:endParaRPr lang="en-US" dirty="0"/>
          </a:p>
        </p:txBody>
      </p:sp>
    </p:spTree>
    <p:extLst>
      <p:ext uri="{BB962C8B-B14F-4D97-AF65-F5344CB8AC3E}">
        <p14:creationId xmlns:p14="http://schemas.microsoft.com/office/powerpoint/2010/main" val="1673456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a:xfrm>
            <a:off x="617219" y="147476"/>
            <a:ext cx="5397500" cy="901700"/>
          </a:xfrm>
        </p:spPr>
        <p:txBody>
          <a:bodyPr/>
          <a:lstStyle/>
          <a:p>
            <a:r>
              <a:rPr lang="en-US"/>
              <a:t>Click to edit Master title style</a:t>
            </a:r>
            <a:endParaRPr lang="en-US" dirty="0"/>
          </a:p>
        </p:txBody>
      </p:sp>
      <p:sp>
        <p:nvSpPr>
          <p:cNvPr id="4" name="Media Placeholder 3">
            <a:extLst>
              <a:ext uri="{FF2B5EF4-FFF2-40B4-BE49-F238E27FC236}">
                <a16:creationId xmlns:a16="http://schemas.microsoft.com/office/drawing/2014/main" id="{2149EE18-35E3-4869-9964-15DA88466E13}"/>
              </a:ext>
            </a:extLst>
          </p:cNvPr>
          <p:cNvSpPr>
            <a:spLocks noGrp="1"/>
          </p:cNvSpPr>
          <p:nvPr>
            <p:ph type="media" sz="quarter" idx="10"/>
          </p:nvPr>
        </p:nvSpPr>
        <p:spPr>
          <a:xfrm>
            <a:off x="617219" y="1151570"/>
            <a:ext cx="7909560" cy="3749041"/>
          </a:xfrm>
        </p:spPr>
        <p:txBody>
          <a:bodyPr/>
          <a:lstStyle/>
          <a:p>
            <a:pPr lvl="0"/>
            <a:r>
              <a:rPr lang="en-US" noProof="0"/>
              <a:t>Click icon to add media</a:t>
            </a:r>
          </a:p>
        </p:txBody>
      </p:sp>
      <p:sp>
        <p:nvSpPr>
          <p:cNvPr id="6" name="Text Placeholder 5">
            <a:extLst>
              <a:ext uri="{FF2B5EF4-FFF2-40B4-BE49-F238E27FC236}">
                <a16:creationId xmlns:a16="http://schemas.microsoft.com/office/drawing/2014/main" id="{4BC79237-7790-429B-83C0-49E0D7FA57C8}"/>
              </a:ext>
            </a:extLst>
          </p:cNvPr>
          <p:cNvSpPr>
            <a:spLocks noGrp="1"/>
          </p:cNvSpPr>
          <p:nvPr>
            <p:ph type="body" sz="quarter" idx="11"/>
          </p:nvPr>
        </p:nvSpPr>
        <p:spPr>
          <a:xfrm>
            <a:off x="617219" y="5105400"/>
            <a:ext cx="6708371" cy="257175"/>
          </a:xfrm>
        </p:spPr>
        <p:txBody>
          <a:bodyPr/>
          <a:lstStyle>
            <a:lvl1pPr>
              <a:defRPr sz="800"/>
            </a:lvl1pPr>
            <a:lvl2pPr>
              <a:defRPr sz="800"/>
            </a:lvl2pPr>
            <a:lvl3pPr>
              <a:defRPr sz="800"/>
            </a:lvl3pPr>
            <a:lvl4pPr>
              <a:defRPr sz="800"/>
            </a:lvl4pPr>
            <a:lvl5pPr>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93699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Arial"/>
                <a:cs typeface="Arial"/>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sz="1600" b="0" i="0">
                <a:solidFill>
                  <a:srgbClr val="0070C0"/>
                </a:solidFill>
                <a:latin typeface="Arial"/>
                <a:cs typeface="Arial"/>
              </a:defRPr>
            </a:lvl1pPr>
          </a:lstStyle>
          <a:p>
            <a:pPr lvl="0"/>
            <a:r>
              <a:rPr lang="en-US"/>
              <a:t>Edit Master text styles</a:t>
            </a:r>
          </a:p>
        </p:txBody>
      </p:sp>
    </p:spTree>
    <p:extLst>
      <p:ext uri="{BB962C8B-B14F-4D97-AF65-F5344CB8AC3E}">
        <p14:creationId xmlns:p14="http://schemas.microsoft.com/office/powerpoint/2010/main" val="2493211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618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152400" y="3148914"/>
            <a:ext cx="8839200" cy="661086"/>
          </a:xfrm>
          <a:prstGeom prst="rect">
            <a:avLst/>
          </a:prstGeom>
          <a:solidFill>
            <a:schemeClr val="bg1"/>
          </a:solidFill>
        </p:spPr>
        <p:txBody>
          <a:bodyPr/>
          <a:lstStyle>
            <a:lvl1pPr algn="ctr">
              <a:buNone/>
              <a:defRPr sz="3600">
                <a:solidFill>
                  <a:schemeClr val="bg1"/>
                </a:solidFill>
                <a:latin typeface="Corbel" pitchFamily="34" charset="0"/>
              </a:defRPr>
            </a:lvl1pPr>
          </a:lstStyle>
          <a:p>
            <a:pPr lvl="0"/>
            <a:r>
              <a:rPr lang="en-US"/>
              <a:t>Edit Master text styles</a:t>
            </a:r>
          </a:p>
        </p:txBody>
      </p:sp>
      <p:sp>
        <p:nvSpPr>
          <p:cNvPr id="9" name="Content Placeholder 7"/>
          <p:cNvSpPr>
            <a:spLocks noGrp="1"/>
          </p:cNvSpPr>
          <p:nvPr>
            <p:ph sz="quarter" idx="11"/>
          </p:nvPr>
        </p:nvSpPr>
        <p:spPr>
          <a:xfrm>
            <a:off x="300644" y="1447800"/>
            <a:ext cx="8839200" cy="457200"/>
          </a:xfrm>
          <a:prstGeom prst="rect">
            <a:avLst/>
          </a:prstGeom>
        </p:spPr>
        <p:txBody>
          <a:bodyPr/>
          <a:lstStyle>
            <a:lvl1pPr algn="ctr">
              <a:buNone/>
              <a:defRPr sz="2800">
                <a:solidFill>
                  <a:srgbClr val="0070C0"/>
                </a:solidFill>
                <a:latin typeface="Corbel" pitchFamily="34" charset="0"/>
              </a:defRPr>
            </a:lvl1pPr>
          </a:lstStyle>
          <a:p>
            <a:pPr lvl="0"/>
            <a:r>
              <a:rPr lang="en-US"/>
              <a:t>Edit Master text styles</a:t>
            </a:r>
          </a:p>
        </p:txBody>
      </p:sp>
    </p:spTree>
    <p:extLst>
      <p:ext uri="{BB962C8B-B14F-4D97-AF65-F5344CB8AC3E}">
        <p14:creationId xmlns:p14="http://schemas.microsoft.com/office/powerpoint/2010/main" val="1843429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a:prstGeom prst="rect">
            <a:avLst/>
          </a:prstGeom>
        </p:spPr>
        <p:txBody>
          <a:bodyPr/>
          <a:lstStyle>
            <a:lvl1pPr>
              <a:buClr>
                <a:srgbClr val="007FBE"/>
              </a:buClr>
              <a:buFontTx/>
              <a:buBlip>
                <a:blip r:embed="rId2"/>
              </a:buBlip>
              <a:defRPr>
                <a:latin typeface="Arial"/>
                <a:cs typeface="Arial"/>
              </a:defRPr>
            </a:lvl1pPr>
            <a:lvl2pPr>
              <a:buClrTx/>
              <a:buFontTx/>
              <a:buBlip>
                <a:blip r:embed="rId3"/>
              </a:buBlip>
              <a:defRPr>
                <a:latin typeface="Arial"/>
                <a:cs typeface="Arial"/>
              </a:defRPr>
            </a:lvl2pPr>
            <a:lvl3pPr>
              <a:buClr>
                <a:srgbClr val="606A70"/>
              </a:buClr>
              <a:buFont typeface="Arial" pitchFamily="34" charset="0"/>
              <a:buChar char="•"/>
              <a:defRPr>
                <a:latin typeface="Arial"/>
                <a:cs typeface="Arial"/>
              </a:defRPr>
            </a:lvl3pPr>
            <a:lvl4pPr>
              <a:buClr>
                <a:srgbClr val="AFB4B7"/>
              </a:buClr>
              <a:buFont typeface="Arial" pitchFamily="34" charset="0"/>
              <a:buChar char="•"/>
              <a:defRPr>
                <a:latin typeface="Arial"/>
                <a:cs typeface="Arial"/>
              </a:defRPr>
            </a:lvl4pPr>
            <a:lvl5pPr>
              <a:buClr>
                <a:srgbClr val="AFB4B7"/>
              </a:buClr>
              <a:buFont typeface="Courier New" pitchFamily="49" charset="0"/>
              <a:buChar char="o"/>
              <a:defRPr>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02EAC2F6-0C84-474F-89F3-5E896B6D8007}"/>
              </a:ext>
            </a:extLst>
          </p:cNvPr>
          <p:cNvSpPr>
            <a:spLocks noGrp="1"/>
          </p:cNvSpPr>
          <p:nvPr>
            <p:ph type="sldNum" sz="quarter" idx="10"/>
          </p:nvPr>
        </p:nvSpPr>
        <p:spPr>
          <a:xfrm>
            <a:off x="0" y="0"/>
            <a:ext cx="0" cy="0"/>
          </a:xfrm>
        </p:spPr>
        <p:txBody>
          <a:bodyPr/>
          <a:lstStyle>
            <a:lvl1pPr eaLnBrk="1" hangingPunct="1">
              <a:defRPr/>
            </a:lvl1pPr>
          </a:lstStyle>
          <a:p>
            <a:pPr>
              <a:defRPr/>
            </a:pPr>
            <a:endParaRPr lang="en-US"/>
          </a:p>
        </p:txBody>
      </p:sp>
    </p:spTree>
    <p:extLst>
      <p:ext uri="{BB962C8B-B14F-4D97-AF65-F5344CB8AC3E}">
        <p14:creationId xmlns:p14="http://schemas.microsoft.com/office/powerpoint/2010/main" val="11059922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25775"/>
            <a:ext cx="7772400" cy="1470025"/>
          </a:xfrm>
          <a:prstGeom prst="rect">
            <a:avLst/>
          </a:prstGeom>
        </p:spPr>
        <p:txBody>
          <a:bodyPr/>
          <a:lstStyle>
            <a:lvl1pPr>
              <a:defRPr>
                <a:solidFill>
                  <a:srgbClr val="0070C0"/>
                </a:solidFill>
                <a:latin typeface="Corbe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495800"/>
            <a:ext cx="6400800" cy="1752600"/>
          </a:xfrm>
          <a:prstGeom prst="rect">
            <a:avLst/>
          </a:prstGeom>
        </p:spPr>
        <p:txBody>
          <a:bodyPr/>
          <a:lstStyle>
            <a:lvl1pPr marL="0" indent="0" algn="ctr">
              <a:buNone/>
              <a:defRPr>
                <a:solidFill>
                  <a:srgbClr val="0070C0"/>
                </a:solidFill>
                <a:latin typeface="Corbe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7" name="Text Placeholder 6"/>
          <p:cNvSpPr>
            <a:spLocks noGrp="1"/>
          </p:cNvSpPr>
          <p:nvPr>
            <p:ph type="body" sz="quarter" idx="11"/>
          </p:nvPr>
        </p:nvSpPr>
        <p:spPr>
          <a:xfrm>
            <a:off x="1066800" y="1255164"/>
            <a:ext cx="7772400" cy="533400"/>
          </a:xfrm>
          <a:prstGeom prst="rect">
            <a:avLst/>
          </a:prstGeom>
          <a:solidFill>
            <a:schemeClr val="bg1"/>
          </a:solidFill>
        </p:spPr>
        <p:txBody>
          <a:bodyPr anchor="ctr"/>
          <a:lstStyle>
            <a:lvl1pPr algn="r">
              <a:buNone/>
              <a:defRPr baseline="0">
                <a:solidFill>
                  <a:srgbClr val="0070C0"/>
                </a:solidFill>
              </a:defRPr>
            </a:lvl1pPr>
          </a:lstStyle>
          <a:p>
            <a:pPr lvl="0"/>
            <a:r>
              <a:rPr lang="en-US"/>
              <a:t>Edit Master text styles</a:t>
            </a:r>
          </a:p>
        </p:txBody>
      </p:sp>
      <p:sp>
        <p:nvSpPr>
          <p:cNvPr id="5" name="Slide Number Placeholder 5">
            <a:extLst>
              <a:ext uri="{FF2B5EF4-FFF2-40B4-BE49-F238E27FC236}">
                <a16:creationId xmlns:a16="http://schemas.microsoft.com/office/drawing/2014/main" id="{C373614B-A166-49DE-B37E-CFAEE8701890}"/>
              </a:ext>
            </a:extLst>
          </p:cNvPr>
          <p:cNvSpPr>
            <a:spLocks noGrp="1"/>
          </p:cNvSpPr>
          <p:nvPr>
            <p:ph type="sldNum" sz="quarter" idx="12"/>
          </p:nvPr>
        </p:nvSpPr>
        <p:spPr>
          <a:xfrm>
            <a:off x="0" y="0"/>
            <a:ext cx="0" cy="0"/>
          </a:xfrm>
        </p:spPr>
        <p:txBody>
          <a:bodyPr/>
          <a:lstStyle>
            <a:lvl1pPr eaLnBrk="1" hangingPunct="1">
              <a:defRPr/>
            </a:lvl1pPr>
          </a:lstStyle>
          <a:p>
            <a:pPr>
              <a:defRPr/>
            </a:pPr>
            <a:endParaRPr lang="en-US"/>
          </a:p>
        </p:txBody>
      </p:sp>
    </p:spTree>
    <p:extLst>
      <p:ext uri="{BB962C8B-B14F-4D97-AF65-F5344CB8AC3E}">
        <p14:creationId xmlns:p14="http://schemas.microsoft.com/office/powerpoint/2010/main" val="1697505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659303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5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11"/>
          <p:cNvSpPr>
            <a:spLocks noGrp="1"/>
          </p:cNvSpPr>
          <p:nvPr>
            <p:ph type="body" sz="quarter" idx="11"/>
          </p:nvPr>
        </p:nvSpPr>
        <p:spPr>
          <a:xfrm>
            <a:off x="1447800" y="762000"/>
            <a:ext cx="7543800" cy="304800"/>
          </a:xfrm>
          <a:prstGeom prst="rect">
            <a:avLst/>
          </a:prstGeom>
        </p:spPr>
        <p:txBody>
          <a:bodyPr anchor="ctr"/>
          <a:lstStyle>
            <a:lvl1pPr algn="r">
              <a:buNone/>
              <a:defRPr sz="1800" baseline="0">
                <a:latin typeface="Corbel"/>
                <a:cs typeface="Corbel"/>
              </a:defRPr>
            </a:lvl1pPr>
          </a:lstStyle>
          <a:p>
            <a:pPr lvl="0"/>
            <a:r>
              <a:rPr lang="en-US"/>
              <a:t>Edit Master text styles</a:t>
            </a:r>
          </a:p>
        </p:txBody>
      </p:sp>
      <p:sp>
        <p:nvSpPr>
          <p:cNvPr id="5" name="Slide Number Placeholder 5">
            <a:extLst>
              <a:ext uri="{FF2B5EF4-FFF2-40B4-BE49-F238E27FC236}">
                <a16:creationId xmlns:a16="http://schemas.microsoft.com/office/drawing/2014/main" id="{7FAACF95-ED51-4C87-BE74-6A820CF7D6D5}"/>
              </a:ext>
            </a:extLst>
          </p:cNvPr>
          <p:cNvSpPr>
            <a:spLocks noGrp="1"/>
          </p:cNvSpPr>
          <p:nvPr>
            <p:ph type="sldNum" sz="quarter" idx="12"/>
          </p:nvPr>
        </p:nvSpPr>
        <p:spPr>
          <a:xfrm>
            <a:off x="0" y="0"/>
            <a:ext cx="0" cy="0"/>
          </a:xfrm>
        </p:spPr>
        <p:txBody>
          <a:bodyPr/>
          <a:lstStyle>
            <a:lvl1pPr eaLnBrk="1" hangingPunct="1">
              <a:defRPr/>
            </a:lvl1pPr>
          </a:lstStyle>
          <a:p>
            <a:pPr>
              <a:defRPr/>
            </a:pPr>
            <a:endParaRPr lang="en-US"/>
          </a:p>
        </p:txBody>
      </p:sp>
    </p:spTree>
    <p:extLst>
      <p:ext uri="{BB962C8B-B14F-4D97-AF65-F5344CB8AC3E}">
        <p14:creationId xmlns:p14="http://schemas.microsoft.com/office/powerpoint/2010/main" val="984866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
        <p:nvSpPr>
          <p:cNvPr id="7" name="Text Placeholder 11"/>
          <p:cNvSpPr>
            <a:spLocks noGrp="1"/>
          </p:cNvSpPr>
          <p:nvPr>
            <p:ph type="body" sz="quarter" idx="11"/>
          </p:nvPr>
        </p:nvSpPr>
        <p:spPr>
          <a:xfrm>
            <a:off x="1219200" y="3143596"/>
            <a:ext cx="7543800" cy="304800"/>
          </a:xfrm>
          <a:prstGeom prst="rect">
            <a:avLst/>
          </a:prstGeom>
        </p:spPr>
        <p:txBody>
          <a:bodyPr anchor="ctr"/>
          <a:lstStyle>
            <a:lvl1pPr algn="r">
              <a:buNone/>
              <a:defRPr sz="1800" baseline="0">
                <a:solidFill>
                  <a:srgbClr val="0070C0"/>
                </a:solidFill>
                <a:latin typeface="Corbel" pitchFamily="34" charset="0"/>
              </a:defRPr>
            </a:lvl1pPr>
          </a:lstStyle>
          <a:p>
            <a:pPr lvl="0"/>
            <a:r>
              <a:rPr lang="en-US"/>
              <a:t>Edit Master text styles</a:t>
            </a:r>
          </a:p>
        </p:txBody>
      </p:sp>
      <p:sp>
        <p:nvSpPr>
          <p:cNvPr id="11" name="Text Placeholder 6"/>
          <p:cNvSpPr>
            <a:spLocks noGrp="1"/>
          </p:cNvSpPr>
          <p:nvPr>
            <p:ph type="body" sz="quarter" idx="12"/>
          </p:nvPr>
        </p:nvSpPr>
        <p:spPr>
          <a:xfrm>
            <a:off x="1104900" y="1219200"/>
            <a:ext cx="7772400" cy="533400"/>
          </a:xfrm>
          <a:prstGeom prst="rect">
            <a:avLst/>
          </a:prstGeom>
          <a:solidFill>
            <a:schemeClr val="bg1"/>
          </a:solidFill>
        </p:spPr>
        <p:txBody>
          <a:bodyPr anchor="ctr"/>
          <a:lstStyle>
            <a:lvl1pPr algn="r">
              <a:buNone/>
              <a:defRPr baseline="0">
                <a:solidFill>
                  <a:srgbClr val="0070C0"/>
                </a:solidFill>
              </a:defRPr>
            </a:lvl1pPr>
          </a:lstStyle>
          <a:p>
            <a:pPr lvl="0"/>
            <a:r>
              <a:rPr lang="en-US"/>
              <a:t>Edit Master text styles</a:t>
            </a:r>
          </a:p>
        </p:txBody>
      </p:sp>
      <p:sp>
        <p:nvSpPr>
          <p:cNvPr id="4" name="Slide Number Placeholder 5">
            <a:extLst>
              <a:ext uri="{FF2B5EF4-FFF2-40B4-BE49-F238E27FC236}">
                <a16:creationId xmlns:a16="http://schemas.microsoft.com/office/drawing/2014/main" id="{14001DDE-0606-456A-808E-2C7309B5D755}"/>
              </a:ext>
            </a:extLst>
          </p:cNvPr>
          <p:cNvSpPr>
            <a:spLocks noGrp="1"/>
          </p:cNvSpPr>
          <p:nvPr>
            <p:ph type="sldNum" sz="quarter" idx="13"/>
          </p:nvPr>
        </p:nvSpPr>
        <p:spPr>
          <a:xfrm>
            <a:off x="0" y="0"/>
            <a:ext cx="0" cy="0"/>
          </a:xfrm>
        </p:spPr>
        <p:txBody>
          <a:bodyPr/>
          <a:lstStyle>
            <a:lvl1pPr eaLnBrk="1" hangingPunct="1">
              <a:defRPr/>
            </a:lvl1pPr>
          </a:lstStyle>
          <a:p>
            <a:pPr>
              <a:defRPr/>
            </a:pPr>
            <a:endParaRPr lang="en-US"/>
          </a:p>
        </p:txBody>
      </p:sp>
    </p:spTree>
    <p:extLst>
      <p:ext uri="{BB962C8B-B14F-4D97-AF65-F5344CB8AC3E}">
        <p14:creationId xmlns:p14="http://schemas.microsoft.com/office/powerpoint/2010/main" val="1927377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11" name="Content Placeholder 2"/>
          <p:cNvSpPr>
            <a:spLocks noGrp="1"/>
          </p:cNvSpPr>
          <p:nvPr>
            <p:ph idx="1"/>
          </p:nvPr>
        </p:nvSpPr>
        <p:spPr>
          <a:xfrm>
            <a:off x="381000" y="1219200"/>
            <a:ext cx="4114800" cy="5029200"/>
          </a:xfrm>
          <a:prstGeom prst="rect">
            <a:avLst/>
          </a:prstGeom>
        </p:spPr>
        <p:txBody>
          <a:bodyPr/>
          <a:lstStyle>
            <a:lvl1pPr>
              <a:buClr>
                <a:srgbClr val="007FBE"/>
              </a:buClr>
              <a:buFontTx/>
              <a:buBlip>
                <a:blip r:embed="rId2"/>
              </a:buBlip>
              <a:defRPr>
                <a:solidFill>
                  <a:srgbClr val="0070C0"/>
                </a:solidFill>
                <a:latin typeface="Arial"/>
                <a:cs typeface="Arial"/>
              </a:defRPr>
            </a:lvl1pPr>
            <a:lvl2pPr>
              <a:buFontTx/>
              <a:buBlip>
                <a:blip r:embed="rId3"/>
              </a:buBlip>
              <a:defRPr>
                <a:solidFill>
                  <a:srgbClr val="0070C0"/>
                </a:solidFill>
                <a:latin typeface="Arial"/>
                <a:cs typeface="Arial"/>
              </a:defRPr>
            </a:lvl2pPr>
            <a:lvl3pPr>
              <a:buClr>
                <a:srgbClr val="606A70"/>
              </a:buClr>
              <a:buFont typeface="Arial" pitchFamily="34" charset="0"/>
              <a:buChar char="•"/>
              <a:defRPr>
                <a:solidFill>
                  <a:srgbClr val="0070C0"/>
                </a:solidFill>
                <a:latin typeface="Arial"/>
                <a:cs typeface="Arial"/>
              </a:defRPr>
            </a:lvl3pPr>
            <a:lvl4pPr>
              <a:buClr>
                <a:srgbClr val="AFB4B7"/>
              </a:buClr>
              <a:buFont typeface="Arial" pitchFamily="34" charset="0"/>
              <a:buChar char="•"/>
              <a:defRPr>
                <a:solidFill>
                  <a:srgbClr val="0070C0"/>
                </a:solidFill>
                <a:latin typeface="Arial"/>
                <a:cs typeface="Arial"/>
              </a:defRPr>
            </a:lvl4pPr>
            <a:lvl5pPr>
              <a:buClr>
                <a:srgbClr val="AFB4B7"/>
              </a:buClr>
              <a:buFont typeface="Courier New" pitchFamily="49" charset="0"/>
              <a:buChar char="o"/>
              <a:defRPr>
                <a:solidFill>
                  <a:srgbClr val="0070C0"/>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2"/>
          </p:nvPr>
        </p:nvSpPr>
        <p:spPr>
          <a:xfrm>
            <a:off x="4724400" y="1219200"/>
            <a:ext cx="4114800" cy="5029200"/>
          </a:xfrm>
          <a:prstGeom prst="rect">
            <a:avLst/>
          </a:prstGeom>
        </p:spPr>
        <p:txBody>
          <a:bodyPr/>
          <a:lstStyle>
            <a:lvl1pPr>
              <a:buClr>
                <a:srgbClr val="007FBE"/>
              </a:buClr>
              <a:buFontTx/>
              <a:buBlip>
                <a:blip r:embed="rId2"/>
              </a:buBlip>
              <a:defRPr>
                <a:solidFill>
                  <a:srgbClr val="0070C0"/>
                </a:solidFill>
                <a:latin typeface="Arial"/>
                <a:cs typeface="Arial"/>
              </a:defRPr>
            </a:lvl1pPr>
            <a:lvl2pPr>
              <a:buFontTx/>
              <a:buBlip>
                <a:blip r:embed="rId3"/>
              </a:buBlip>
              <a:defRPr>
                <a:solidFill>
                  <a:srgbClr val="0070C0"/>
                </a:solidFill>
                <a:latin typeface="Arial"/>
                <a:cs typeface="Arial"/>
              </a:defRPr>
            </a:lvl2pPr>
            <a:lvl3pPr>
              <a:buClr>
                <a:srgbClr val="606A70"/>
              </a:buClr>
              <a:buFont typeface="Arial" pitchFamily="34" charset="0"/>
              <a:buChar char="•"/>
              <a:defRPr>
                <a:solidFill>
                  <a:srgbClr val="0070C0"/>
                </a:solidFill>
                <a:latin typeface="Arial"/>
                <a:cs typeface="Arial"/>
              </a:defRPr>
            </a:lvl3pPr>
            <a:lvl4pPr>
              <a:buClr>
                <a:srgbClr val="AFB4B7"/>
              </a:buClr>
              <a:buFont typeface="Arial" pitchFamily="34" charset="0"/>
              <a:buChar char="•"/>
              <a:defRPr>
                <a:solidFill>
                  <a:srgbClr val="0070C0"/>
                </a:solidFill>
                <a:latin typeface="Arial"/>
                <a:cs typeface="Arial"/>
              </a:defRPr>
            </a:lvl4pPr>
            <a:lvl5pPr>
              <a:buClr>
                <a:srgbClr val="AFB4B7"/>
              </a:buClr>
              <a:buFont typeface="Courier New" pitchFamily="49" charset="0"/>
              <a:buChar char="o"/>
              <a:defRPr>
                <a:solidFill>
                  <a:srgbClr val="0070C0"/>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1"/>
          <p:cNvSpPr>
            <a:spLocks noGrp="1"/>
          </p:cNvSpPr>
          <p:nvPr>
            <p:ph type="body" sz="quarter" idx="11"/>
          </p:nvPr>
        </p:nvSpPr>
        <p:spPr>
          <a:xfrm>
            <a:off x="2209800" y="762000"/>
            <a:ext cx="3429000" cy="304800"/>
          </a:xfrm>
          <a:prstGeom prst="rect">
            <a:avLst/>
          </a:prstGeom>
        </p:spPr>
        <p:txBody>
          <a:bodyPr anchor="ctr"/>
          <a:lstStyle>
            <a:lvl1pPr algn="r">
              <a:buNone/>
              <a:defRPr sz="1800" baseline="0">
                <a:solidFill>
                  <a:srgbClr val="0070C0"/>
                </a:solidFill>
                <a:latin typeface="Corbel"/>
                <a:cs typeface="Corbel"/>
              </a:defRPr>
            </a:lvl1pPr>
          </a:lstStyle>
          <a:p>
            <a:pPr lvl="0"/>
            <a:r>
              <a:rPr lang="en-US"/>
              <a:t>Edit Master text styles</a:t>
            </a:r>
          </a:p>
        </p:txBody>
      </p:sp>
      <p:sp>
        <p:nvSpPr>
          <p:cNvPr id="8" name="Text Placeholder 6"/>
          <p:cNvSpPr>
            <a:spLocks noGrp="1"/>
          </p:cNvSpPr>
          <p:nvPr>
            <p:ph type="body" sz="quarter" idx="16"/>
          </p:nvPr>
        </p:nvSpPr>
        <p:spPr>
          <a:xfrm>
            <a:off x="1981200" y="76200"/>
            <a:ext cx="4512425" cy="533400"/>
          </a:xfrm>
          <a:prstGeom prst="rect">
            <a:avLst/>
          </a:prstGeom>
          <a:solidFill>
            <a:schemeClr val="bg1"/>
          </a:solidFill>
        </p:spPr>
        <p:txBody>
          <a:bodyPr anchor="ctr"/>
          <a:lstStyle>
            <a:lvl1pPr algn="r">
              <a:buNone/>
              <a:defRPr baseline="0">
                <a:solidFill>
                  <a:srgbClr val="0070C0"/>
                </a:solidFill>
                <a:latin typeface="Corbel"/>
                <a:cs typeface="Corbel"/>
              </a:defRPr>
            </a:lvl1pPr>
          </a:lstStyle>
          <a:p>
            <a:pPr lvl="0"/>
            <a:r>
              <a:rPr lang="en-US"/>
              <a:t>Edit Master text styles</a:t>
            </a:r>
          </a:p>
        </p:txBody>
      </p:sp>
      <p:sp>
        <p:nvSpPr>
          <p:cNvPr id="6" name="Slide Number Placeholder 5">
            <a:extLst>
              <a:ext uri="{FF2B5EF4-FFF2-40B4-BE49-F238E27FC236}">
                <a16:creationId xmlns:a16="http://schemas.microsoft.com/office/drawing/2014/main" id="{CB252A10-001B-4EB6-B81B-168B8396C0F2}"/>
              </a:ext>
            </a:extLst>
          </p:cNvPr>
          <p:cNvSpPr>
            <a:spLocks noGrp="1"/>
          </p:cNvSpPr>
          <p:nvPr>
            <p:ph type="sldNum" sz="quarter" idx="17"/>
          </p:nvPr>
        </p:nvSpPr>
        <p:spPr>
          <a:xfrm>
            <a:off x="0" y="0"/>
            <a:ext cx="0" cy="0"/>
          </a:xfrm>
        </p:spPr>
        <p:txBody>
          <a:bodyPr/>
          <a:lstStyle>
            <a:lvl1pPr eaLnBrk="1" hangingPunct="1">
              <a:defRPr/>
            </a:lvl1pPr>
          </a:lstStyle>
          <a:p>
            <a:pPr>
              <a:defRPr/>
            </a:pPr>
            <a:endParaRPr lang="en-US"/>
          </a:p>
        </p:txBody>
      </p:sp>
    </p:spTree>
    <p:extLst>
      <p:ext uri="{BB962C8B-B14F-4D97-AF65-F5344CB8AC3E}">
        <p14:creationId xmlns:p14="http://schemas.microsoft.com/office/powerpoint/2010/main" val="2234142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Holder 3"/>
          <p:cNvSpPr>
            <a:spLocks noGrp="1"/>
          </p:cNvSpPr>
          <p:nvPr>
            <p:ph type="body" idx="1"/>
          </p:nvPr>
        </p:nvSpPr>
        <p:spPr/>
        <p:txBody>
          <a:bodyPr lIns="0" tIns="0" rIns="0" bIns="0"/>
          <a:lstStyle>
            <a:lvl1pPr>
              <a:defRPr sz="1600" b="0" i="0">
                <a:solidFill>
                  <a:srgbClr val="0070C0"/>
                </a:solidFill>
                <a:latin typeface="Arial"/>
                <a:cs typeface="Arial"/>
              </a:defRPr>
            </a:lvl1pPr>
          </a:lstStyle>
          <a:p>
            <a:pPr lvl="0"/>
            <a:r>
              <a:rPr lang="en-US"/>
              <a:t>Edit Master text styles</a:t>
            </a:r>
          </a:p>
        </p:txBody>
      </p:sp>
      <p:sp>
        <p:nvSpPr>
          <p:cNvPr id="7" name="Title 6">
            <a:extLst>
              <a:ext uri="{FF2B5EF4-FFF2-40B4-BE49-F238E27FC236}">
                <a16:creationId xmlns:a16="http://schemas.microsoft.com/office/drawing/2014/main" id="{FF73A085-3EE1-4DB9-AF60-62B149AEC44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96621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4288295-6ED5-4A04-9970-AFBF7C80E469}"/>
              </a:ext>
            </a:extLst>
          </p:cNvPr>
          <p:cNvSpPr/>
          <p:nvPr userDrawn="1"/>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3">
            <a:extLst>
              <a:ext uri="{FF2B5EF4-FFF2-40B4-BE49-F238E27FC236}">
                <a16:creationId xmlns:a16="http://schemas.microsoft.com/office/drawing/2014/main" id="{B940AE13-336B-4CA9-A075-3C63503B7654}"/>
              </a:ext>
            </a:extLst>
          </p:cNvPr>
          <p:cNvSpPr/>
          <p:nvPr userDrawn="1"/>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4">
            <a:extLst>
              <a:ext uri="{FF2B5EF4-FFF2-40B4-BE49-F238E27FC236}">
                <a16:creationId xmlns:a16="http://schemas.microsoft.com/office/drawing/2014/main" id="{4FC4052D-C727-4F2B-88F2-497147CB0469}"/>
              </a:ext>
            </a:extLst>
          </p:cNvPr>
          <p:cNvSpPr/>
          <p:nvPr userDrawn="1"/>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5">
            <a:extLst>
              <a:ext uri="{FF2B5EF4-FFF2-40B4-BE49-F238E27FC236}">
                <a16:creationId xmlns:a16="http://schemas.microsoft.com/office/drawing/2014/main" id="{386E6654-1E39-4C96-A043-AACF0A894DF8}"/>
              </a:ext>
            </a:extLst>
          </p:cNvPr>
          <p:cNvSpPr/>
          <p:nvPr userDrawn="1"/>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a:t>Click to edit Master title style</a:t>
            </a: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46206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19527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034904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173579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512542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2790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831889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87264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4503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029090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503132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430422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998940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572397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210196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0376994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4559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926714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a:t>Click to edit Master title style</a:t>
            </a:r>
          </a:p>
        </p:txBody>
      </p:sp>
      <p:sp>
        <p:nvSpPr>
          <p:cNvPr id="3" name="Text Placeholder 2"/>
          <p:cNvSpPr>
            <a:spLocks noGrp="1"/>
          </p:cNvSpPr>
          <p:nvPr>
            <p:ph type="body" sz="half" idx="1"/>
          </p:nvPr>
        </p:nvSpPr>
        <p:spPr>
          <a:xfrm>
            <a:off x="838200" y="1905000"/>
            <a:ext cx="39274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E79B51D8-0AD2-40EC-8945-1C3F6A21F1C8}"/>
              </a:ext>
            </a:extLst>
          </p:cNvPr>
          <p:cNvSpPr>
            <a:spLocks noGrp="1" noChangeArrowheads="1"/>
          </p:cNvSpPr>
          <p:nvPr>
            <p:ph type="dt" sz="half" idx="10"/>
          </p:nvPr>
        </p:nvSpPr>
        <p:spPr>
          <a:xfrm>
            <a:off x="838200" y="6245225"/>
            <a:ext cx="1901825" cy="476250"/>
          </a:xfrm>
          <a:prstGeom prst="rect">
            <a:avLst/>
          </a:prstGeom>
        </p:spPr>
        <p:txBody>
          <a:bodyPr/>
          <a:lstStyle>
            <a:lvl1pPr eaLnBrk="0" fontAlgn="auto" hangingPunct="0">
              <a:spcBef>
                <a:spcPts val="0"/>
              </a:spcBef>
              <a:spcAft>
                <a:spcPts val="0"/>
              </a:spcAft>
              <a:defRPr>
                <a:latin typeface="+mn-lt"/>
                <a:ea typeface="+mn-ea"/>
                <a:cs typeface="+mn-cs"/>
              </a:defRPr>
            </a:lvl1pPr>
          </a:lstStyle>
          <a:p>
            <a:pPr>
              <a:defRPr/>
            </a:pPr>
            <a:endParaRPr lang="en-US"/>
          </a:p>
        </p:txBody>
      </p:sp>
      <p:sp>
        <p:nvSpPr>
          <p:cNvPr id="6" name="Rectangle 12">
            <a:extLst>
              <a:ext uri="{FF2B5EF4-FFF2-40B4-BE49-F238E27FC236}">
                <a16:creationId xmlns:a16="http://schemas.microsoft.com/office/drawing/2014/main" id="{FD605B6B-68B0-4553-9626-43E02E6C9AC1}"/>
              </a:ext>
            </a:extLst>
          </p:cNvPr>
          <p:cNvSpPr>
            <a:spLocks noGrp="1" noChangeArrowheads="1"/>
          </p:cNvSpPr>
          <p:nvPr>
            <p:ph type="ftr" sz="quarter" idx="11"/>
          </p:nvPr>
        </p:nvSpPr>
        <p:spPr>
          <a:xfrm>
            <a:off x="3429000" y="6245225"/>
            <a:ext cx="2895600" cy="476250"/>
          </a:xfrm>
          <a:prstGeom prst="rect">
            <a:avLst/>
          </a:prstGeom>
        </p:spPr>
        <p:txBody>
          <a:bodyPr/>
          <a:lstStyle>
            <a:lvl1pPr eaLnBrk="0" fontAlgn="auto" hangingPunct="0">
              <a:spcBef>
                <a:spcPts val="0"/>
              </a:spcBef>
              <a:spcAft>
                <a:spcPts val="0"/>
              </a:spcAft>
              <a:defRPr>
                <a:latin typeface="+mn-lt"/>
                <a:ea typeface="+mn-ea"/>
                <a:cs typeface="+mn-cs"/>
              </a:defRPr>
            </a:lvl1pPr>
          </a:lstStyle>
          <a:p>
            <a:pPr>
              <a:defRPr/>
            </a:pPr>
            <a:endParaRPr lang="en-US"/>
          </a:p>
        </p:txBody>
      </p:sp>
      <p:sp>
        <p:nvSpPr>
          <p:cNvPr id="7" name="Rectangle 13">
            <a:extLst>
              <a:ext uri="{FF2B5EF4-FFF2-40B4-BE49-F238E27FC236}">
                <a16:creationId xmlns:a16="http://schemas.microsoft.com/office/drawing/2014/main" id="{9277C776-241E-4AC8-9FBC-962F2DC44D54}"/>
              </a:ext>
            </a:extLst>
          </p:cNvPr>
          <p:cNvSpPr>
            <a:spLocks noGrp="1" noChangeArrowheads="1"/>
          </p:cNvSpPr>
          <p:nvPr>
            <p:ph type="sldNum" sz="quarter" idx="12"/>
          </p:nvPr>
        </p:nvSpPr>
        <p:spPr>
          <a:xfrm>
            <a:off x="8305800" y="6565900"/>
            <a:ext cx="533400" cy="3048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1C6272FA-25AC-46FB-A187-EAEB2F5FB97D}" type="slidenum">
              <a:rPr lang="en-US" altLang="en-US"/>
              <a:pPr>
                <a:defRPr/>
              </a:pPr>
              <a:t>‹#›</a:t>
            </a:fld>
            <a:endParaRPr lang="en-US" altLang="en-US"/>
          </a:p>
        </p:txBody>
      </p:sp>
    </p:spTree>
    <p:extLst>
      <p:ext uri="{BB962C8B-B14F-4D97-AF65-F5344CB8AC3E}">
        <p14:creationId xmlns:p14="http://schemas.microsoft.com/office/powerpoint/2010/main" val="39565351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52673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516172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272756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74085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771180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9170729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9264698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17488484-213A-441A-BB26-6174837E6E80}"/>
              </a:ext>
            </a:extLst>
          </p:cNvPr>
          <p:cNvSpPr>
            <a:spLocks noGrp="1" noChangeArrowheads="1"/>
          </p:cNvSpPr>
          <p:nvPr>
            <p:ph type="sldNum" sz="quarter" idx="10"/>
          </p:nvPr>
        </p:nvSpPr>
        <p:spPr>
          <a:xfrm>
            <a:off x="8305800" y="6565900"/>
            <a:ext cx="533400" cy="3048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8D6BD5FB-6554-42DE-BE1C-17761A69DABB}" type="slidenum">
              <a:rPr lang="en-US" altLang="en-US"/>
              <a:pPr>
                <a:defRPr/>
              </a:pPr>
              <a:t>‹#›</a:t>
            </a:fld>
            <a:endParaRPr lang="en-US" altLang="en-US"/>
          </a:p>
        </p:txBody>
      </p:sp>
    </p:spTree>
    <p:extLst>
      <p:ext uri="{BB962C8B-B14F-4D97-AF65-F5344CB8AC3E}">
        <p14:creationId xmlns:p14="http://schemas.microsoft.com/office/powerpoint/2010/main" val="10625302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079598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022355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762670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2973082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847508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4579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73352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81F932E-51D2-4EDB-AA68-757A562BF38F}"/>
              </a:ext>
            </a:extLst>
          </p:cNvPr>
          <p:cNvSpPr/>
          <p:nvPr userDrawn="1"/>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3">
            <a:extLst>
              <a:ext uri="{FF2B5EF4-FFF2-40B4-BE49-F238E27FC236}">
                <a16:creationId xmlns:a16="http://schemas.microsoft.com/office/drawing/2014/main" id="{BFEA1513-A593-43AA-8A92-2FE594F7B254}"/>
              </a:ext>
            </a:extLst>
          </p:cNvPr>
          <p:cNvSpPr/>
          <p:nvPr userDrawn="1"/>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4">
            <a:extLst>
              <a:ext uri="{FF2B5EF4-FFF2-40B4-BE49-F238E27FC236}">
                <a16:creationId xmlns:a16="http://schemas.microsoft.com/office/drawing/2014/main" id="{68F515FB-BF55-42E5-91D8-E9D1760E8564}"/>
              </a:ext>
            </a:extLst>
          </p:cNvPr>
          <p:cNvSpPr/>
          <p:nvPr userDrawn="1"/>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5">
            <a:extLst>
              <a:ext uri="{FF2B5EF4-FFF2-40B4-BE49-F238E27FC236}">
                <a16:creationId xmlns:a16="http://schemas.microsoft.com/office/drawing/2014/main" id="{C876115C-CFF0-4B41-9FD1-A94101CED13A}"/>
              </a:ext>
            </a:extLst>
          </p:cNvPr>
          <p:cNvSpPr/>
          <p:nvPr userDrawn="1"/>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a:t>Click to edit Master title style</a:t>
            </a: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00858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a:t>Click to edit Master title style</a:t>
            </a:r>
          </a:p>
        </p:txBody>
      </p:sp>
      <p:sp>
        <p:nvSpPr>
          <p:cNvPr id="3" name="Text Placeholder 2"/>
          <p:cNvSpPr>
            <a:spLocks noGrp="1"/>
          </p:cNvSpPr>
          <p:nvPr>
            <p:ph type="body" sz="half" idx="1"/>
          </p:nvPr>
        </p:nvSpPr>
        <p:spPr>
          <a:xfrm>
            <a:off x="838200" y="1905000"/>
            <a:ext cx="39274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820A9039-EFD1-4E67-950F-79372C53578E}"/>
              </a:ext>
            </a:extLst>
          </p:cNvPr>
          <p:cNvSpPr>
            <a:spLocks noGrp="1" noChangeArrowheads="1"/>
          </p:cNvSpPr>
          <p:nvPr>
            <p:ph type="dt" sz="half" idx="10"/>
          </p:nvPr>
        </p:nvSpPr>
        <p:spPr>
          <a:xfrm>
            <a:off x="838200" y="6245225"/>
            <a:ext cx="1901825" cy="476250"/>
          </a:xfrm>
          <a:prstGeom prst="rect">
            <a:avLst/>
          </a:prstGeom>
        </p:spPr>
        <p:txBody>
          <a:bodyPr/>
          <a:lstStyle>
            <a:lvl1pPr eaLnBrk="0" fontAlgn="auto" hangingPunct="0">
              <a:spcBef>
                <a:spcPts val="0"/>
              </a:spcBef>
              <a:spcAft>
                <a:spcPts val="0"/>
              </a:spcAft>
              <a:defRPr>
                <a:latin typeface="+mn-lt"/>
                <a:ea typeface="+mn-ea"/>
                <a:cs typeface="+mn-cs"/>
              </a:defRPr>
            </a:lvl1pPr>
          </a:lstStyle>
          <a:p>
            <a:pPr>
              <a:defRPr/>
            </a:pPr>
            <a:endParaRPr lang="en-US"/>
          </a:p>
        </p:txBody>
      </p:sp>
      <p:sp>
        <p:nvSpPr>
          <p:cNvPr id="6" name="Rectangle 12">
            <a:extLst>
              <a:ext uri="{FF2B5EF4-FFF2-40B4-BE49-F238E27FC236}">
                <a16:creationId xmlns:a16="http://schemas.microsoft.com/office/drawing/2014/main" id="{0B8F3F4D-FF13-4B42-8A54-C97FF4BFE8E7}"/>
              </a:ext>
            </a:extLst>
          </p:cNvPr>
          <p:cNvSpPr>
            <a:spLocks noGrp="1" noChangeArrowheads="1"/>
          </p:cNvSpPr>
          <p:nvPr>
            <p:ph type="ftr" sz="quarter" idx="11"/>
          </p:nvPr>
        </p:nvSpPr>
        <p:spPr>
          <a:xfrm>
            <a:off x="3429000" y="6245225"/>
            <a:ext cx="2895600" cy="476250"/>
          </a:xfrm>
          <a:prstGeom prst="rect">
            <a:avLst/>
          </a:prstGeom>
        </p:spPr>
        <p:txBody>
          <a:bodyPr/>
          <a:lstStyle>
            <a:lvl1pPr eaLnBrk="0" fontAlgn="auto" hangingPunct="0">
              <a:spcBef>
                <a:spcPts val="0"/>
              </a:spcBef>
              <a:spcAft>
                <a:spcPts val="0"/>
              </a:spcAft>
              <a:defRPr>
                <a:latin typeface="+mn-lt"/>
                <a:ea typeface="+mn-ea"/>
                <a:cs typeface="+mn-cs"/>
              </a:defRPr>
            </a:lvl1pPr>
          </a:lstStyle>
          <a:p>
            <a:pPr>
              <a:defRPr/>
            </a:pPr>
            <a:endParaRPr lang="en-US"/>
          </a:p>
        </p:txBody>
      </p:sp>
      <p:sp>
        <p:nvSpPr>
          <p:cNvPr id="7" name="Rectangle 13">
            <a:extLst>
              <a:ext uri="{FF2B5EF4-FFF2-40B4-BE49-F238E27FC236}">
                <a16:creationId xmlns:a16="http://schemas.microsoft.com/office/drawing/2014/main" id="{45DE8262-25AD-4E55-99AD-7220DE212217}"/>
              </a:ext>
            </a:extLst>
          </p:cNvPr>
          <p:cNvSpPr>
            <a:spLocks noGrp="1" noChangeArrowheads="1"/>
          </p:cNvSpPr>
          <p:nvPr>
            <p:ph type="sldNum" sz="quarter" idx="12"/>
          </p:nvPr>
        </p:nvSpPr>
        <p:spPr>
          <a:xfrm>
            <a:off x="8305800" y="6565900"/>
            <a:ext cx="533400" cy="3048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30C98219-A608-4A36-9481-04AE814238C0}" type="slidenum">
              <a:rPr lang="en-US" altLang="en-US"/>
              <a:pPr>
                <a:defRPr/>
              </a:pPr>
              <a:t>‹#›</a:t>
            </a:fld>
            <a:endParaRPr lang="en-US" altLang="en-US"/>
          </a:p>
        </p:txBody>
      </p:sp>
    </p:spTree>
    <p:extLst>
      <p:ext uri="{BB962C8B-B14F-4D97-AF65-F5344CB8AC3E}">
        <p14:creationId xmlns:p14="http://schemas.microsoft.com/office/powerpoint/2010/main" val="3815313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4C71F4D6-6976-459A-9B43-ABA0730F233A}"/>
              </a:ext>
            </a:extLst>
          </p:cNvPr>
          <p:cNvSpPr>
            <a:spLocks noGrp="1" noChangeArrowheads="1"/>
          </p:cNvSpPr>
          <p:nvPr>
            <p:ph type="sldNum" sz="quarter" idx="10"/>
          </p:nvPr>
        </p:nvSpPr>
        <p:spPr>
          <a:xfrm>
            <a:off x="8305800" y="6565900"/>
            <a:ext cx="533400" cy="3048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D5DBB7EE-B796-4356-BA2B-A517063FEA21}" type="slidenum">
              <a:rPr lang="en-US" altLang="en-US"/>
              <a:pPr>
                <a:defRPr/>
              </a:pPr>
              <a:t>‹#›</a:t>
            </a:fld>
            <a:endParaRPr lang="en-US" altLang="en-US"/>
          </a:p>
        </p:txBody>
      </p:sp>
    </p:spTree>
    <p:extLst>
      <p:ext uri="{BB962C8B-B14F-4D97-AF65-F5344CB8AC3E}">
        <p14:creationId xmlns:p14="http://schemas.microsoft.com/office/powerpoint/2010/main" val="3269274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9" Type="http://schemas.openxmlformats.org/officeDocument/2006/relationships/slideLayout" Target="../slideLayouts/slideLayout49.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34" Type="http://schemas.openxmlformats.org/officeDocument/2006/relationships/slideLayout" Target="../slideLayouts/slideLayout44.xml"/><Relationship Id="rId42" Type="http://schemas.openxmlformats.org/officeDocument/2006/relationships/slideLayout" Target="../slideLayouts/slideLayout52.xml"/><Relationship Id="rId47" Type="http://schemas.openxmlformats.org/officeDocument/2006/relationships/image" Target="../media/image4.jpg"/><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33" Type="http://schemas.openxmlformats.org/officeDocument/2006/relationships/slideLayout" Target="../slideLayouts/slideLayout43.xml"/><Relationship Id="rId38" Type="http://schemas.openxmlformats.org/officeDocument/2006/relationships/slideLayout" Target="../slideLayouts/slideLayout48.xml"/><Relationship Id="rId46" Type="http://schemas.openxmlformats.org/officeDocument/2006/relationships/image" Target="../media/image3.png"/><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41" Type="http://schemas.openxmlformats.org/officeDocument/2006/relationships/slideLayout" Target="../slideLayouts/slideLayout51.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slideLayout" Target="../slideLayouts/slideLayout42.xml"/><Relationship Id="rId37" Type="http://schemas.openxmlformats.org/officeDocument/2006/relationships/slideLayout" Target="../slideLayouts/slideLayout47.xml"/><Relationship Id="rId40" Type="http://schemas.openxmlformats.org/officeDocument/2006/relationships/slideLayout" Target="../slideLayouts/slideLayout50.xml"/><Relationship Id="rId45" Type="http://schemas.openxmlformats.org/officeDocument/2006/relationships/image" Target="../media/image1.png"/><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36" Type="http://schemas.openxmlformats.org/officeDocument/2006/relationships/slideLayout" Target="../slideLayouts/slideLayout46.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slideLayout" Target="../slideLayouts/slideLayout41.xml"/><Relationship Id="rId44"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 Id="rId35" Type="http://schemas.openxmlformats.org/officeDocument/2006/relationships/slideLayout" Target="../slideLayouts/slideLayout45.xml"/><Relationship Id="rId43"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09D662C-7C2D-40B0-8BFF-1A030F79159A}"/>
              </a:ext>
            </a:extLst>
          </p:cNvPr>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a:extLst>
              <a:ext uri="{FF2B5EF4-FFF2-40B4-BE49-F238E27FC236}">
                <a16:creationId xmlns:a16="http://schemas.microsoft.com/office/drawing/2014/main" id="{D50F78F7-A840-4C41-B8ED-5DD23A98DFBB}"/>
              </a:ext>
            </a:extLst>
          </p:cNvPr>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Title Placeholder 13">
            <a:extLst>
              <a:ext uri="{FF2B5EF4-FFF2-40B4-BE49-F238E27FC236}">
                <a16:creationId xmlns:a16="http://schemas.microsoft.com/office/drawing/2014/main" id="{53D91118-623C-4161-B188-0FE65ADF8EA0}"/>
              </a:ext>
            </a:extLst>
          </p:cNvPr>
          <p:cNvSpPr>
            <a:spLocks noGrp="1"/>
          </p:cNvSpPr>
          <p:nvPr>
            <p:ph type="title"/>
          </p:nvPr>
        </p:nvSpPr>
        <p:spPr>
          <a:xfrm>
            <a:off x="473075" y="0"/>
            <a:ext cx="5368925" cy="901700"/>
          </a:xfrm>
          <a:prstGeom prst="rect">
            <a:avLst/>
          </a:prstGeom>
        </p:spPr>
        <p:txBody>
          <a:bodyPr vert="horz" lIns="91440" tIns="45720" rIns="91440" bIns="45720" rtlCol="0" anchor="ctr">
            <a:normAutofit/>
          </a:bodyPr>
          <a:lstStyle/>
          <a:p>
            <a:r>
              <a:rPr lang="en-US" dirty="0"/>
              <a:t>Click to edit Master title style</a:t>
            </a:r>
          </a:p>
        </p:txBody>
      </p:sp>
      <p:sp>
        <p:nvSpPr>
          <p:cNvPr id="1029" name="Text Placeholder 14">
            <a:extLst>
              <a:ext uri="{FF2B5EF4-FFF2-40B4-BE49-F238E27FC236}">
                <a16:creationId xmlns:a16="http://schemas.microsoft.com/office/drawing/2014/main" id="{6EFD9B16-AFEB-4740-A98C-08E662FF2EF3}"/>
              </a:ext>
            </a:extLst>
          </p:cNvPr>
          <p:cNvSpPr>
            <a:spLocks noGrp="1"/>
          </p:cNvSpPr>
          <p:nvPr>
            <p:ph type="body" idx="1"/>
          </p:nvPr>
        </p:nvSpPr>
        <p:spPr bwMode="auto">
          <a:xfrm>
            <a:off x="457200" y="1590675"/>
            <a:ext cx="8229600"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30" name="Group 20">
            <a:extLst>
              <a:ext uri="{FF2B5EF4-FFF2-40B4-BE49-F238E27FC236}">
                <a16:creationId xmlns:a16="http://schemas.microsoft.com/office/drawing/2014/main" id="{C5716FC2-20E1-4837-AC69-463D633673C2}"/>
              </a:ext>
            </a:extLst>
          </p:cNvPr>
          <p:cNvGrpSpPr>
            <a:grpSpLocks/>
          </p:cNvGrpSpPr>
          <p:nvPr/>
        </p:nvGrpSpPr>
        <p:grpSpPr bwMode="auto">
          <a:xfrm flipH="1" flipV="1">
            <a:off x="0" y="920750"/>
            <a:ext cx="9144000" cy="182563"/>
            <a:chOff x="0" y="704088"/>
            <a:chExt cx="9144000" cy="182880"/>
          </a:xfrm>
        </p:grpSpPr>
        <p:sp>
          <p:nvSpPr>
            <p:cNvPr id="23" name="Rectangle 22">
              <a:extLst>
                <a:ext uri="{FF2B5EF4-FFF2-40B4-BE49-F238E27FC236}">
                  <a16:creationId xmlns:a16="http://schemas.microsoft.com/office/drawing/2014/main" id="{482D8120-A3DA-44EA-B25D-9C0A5E366212}"/>
                </a:ext>
              </a:extLst>
            </p:cNvPr>
            <p:cNvSpPr/>
            <p:nvPr userDrawn="1"/>
          </p:nvSpPr>
          <p:spPr>
            <a:xfrm>
              <a:off x="4572000" y="704088"/>
              <a:ext cx="4572000" cy="18288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Rectangle 23">
              <a:extLst>
                <a:ext uri="{FF2B5EF4-FFF2-40B4-BE49-F238E27FC236}">
                  <a16:creationId xmlns:a16="http://schemas.microsoft.com/office/drawing/2014/main" id="{D97CA893-AF0F-4186-8BCB-13264E8047F8}"/>
                </a:ext>
              </a:extLst>
            </p:cNvPr>
            <p:cNvSpPr/>
            <p:nvPr userDrawn="1"/>
          </p:nvSpPr>
          <p:spPr>
            <a:xfrm>
              <a:off x="3309937" y="704088"/>
              <a:ext cx="1262063" cy="1828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Rectangle 24">
              <a:extLst>
                <a:ext uri="{FF2B5EF4-FFF2-40B4-BE49-F238E27FC236}">
                  <a16:creationId xmlns:a16="http://schemas.microsoft.com/office/drawing/2014/main" id="{A4E734E7-4A04-4C34-9AEF-695C387DB9C2}"/>
                </a:ext>
              </a:extLst>
            </p:cNvPr>
            <p:cNvSpPr/>
            <p:nvPr userDrawn="1"/>
          </p:nvSpPr>
          <p:spPr>
            <a:xfrm>
              <a:off x="0" y="704088"/>
              <a:ext cx="3309937" cy="1828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pic>
        <p:nvPicPr>
          <p:cNvPr id="1031" name="Picture 18" descr="doe_logo_ppt.png">
            <a:extLst>
              <a:ext uri="{FF2B5EF4-FFF2-40B4-BE49-F238E27FC236}">
                <a16:creationId xmlns:a16="http://schemas.microsoft.com/office/drawing/2014/main" id="{1E469084-DA87-4A3E-BF07-2A0F23B76B61}"/>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9">
            <a:extLst>
              <a:ext uri="{FF2B5EF4-FFF2-40B4-BE49-F238E27FC236}">
                <a16:creationId xmlns:a16="http://schemas.microsoft.com/office/drawing/2014/main" id="{5572BCF7-BBEF-438C-9CDB-90377355B1A9}"/>
              </a:ext>
            </a:extLst>
          </p:cNvPr>
          <p:cNvSpPr txBox="1">
            <a:spLocks/>
          </p:cNvSpPr>
          <p:nvPr userDrawn="1"/>
        </p:nvSpPr>
        <p:spPr>
          <a:xfrm>
            <a:off x="130175" y="6616700"/>
            <a:ext cx="7286625" cy="241300"/>
          </a:xfrm>
          <a:prstGeom prst="rect">
            <a:avLst/>
          </a:prstGeom>
        </p:spPr>
        <p:txBody>
          <a:bodyPr>
            <a:normAutofit/>
          </a:bodyPr>
          <a:lstStyle>
            <a:lvl1pPr marL="342900" indent="-342900" eaLnBrk="0" hangingPunct="0">
              <a:defRPr>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nSpc>
                <a:spcPct val="90000"/>
              </a:lnSpc>
              <a:spcBef>
                <a:spcPct val="20000"/>
              </a:spcBef>
              <a:buFont typeface="Arial" panose="020B0604020202020204" pitchFamily="34" charset="0"/>
              <a:buNone/>
              <a:defRPr/>
            </a:pPr>
            <a:fld id="{C080F2C7-D910-4F42-AC3F-7A8FD0693618}" type="slidenum">
              <a:rPr lang="en-US" altLang="en-US" sz="1000" smtClean="0">
                <a:solidFill>
                  <a:schemeClr val="bg1"/>
                </a:solidFill>
                <a:latin typeface="Arial" panose="020B0604020202020204" pitchFamily="34" charset="0"/>
                <a:cs typeface="Arial" panose="020B0604020202020204" pitchFamily="34" charset="0"/>
              </a:rPr>
              <a:pPr>
                <a:lnSpc>
                  <a:spcPct val="90000"/>
                </a:lnSpc>
                <a:spcBef>
                  <a:spcPct val="20000"/>
                </a:spcBef>
                <a:buFont typeface="Arial" panose="020B0604020202020204" pitchFamily="34" charset="0"/>
                <a:buNone/>
                <a:defRPr/>
              </a:pPr>
              <a:t>‹#›</a:t>
            </a:fld>
            <a:r>
              <a:rPr lang="en-US" altLang="en-US" sz="1000">
                <a:solidFill>
                  <a:schemeClr val="bg1"/>
                </a:solidFill>
                <a:latin typeface="Arial" panose="020B0604020202020204" pitchFamily="34" charset="0"/>
                <a:cs typeface="Arial" panose="020B0604020202020204" pitchFamily="34" charset="0"/>
              </a:rPr>
              <a:t> | WEATHERIZATION ASSISTANCE PROGRAM STANDARDIZED CURRICULUM – September 2012</a:t>
            </a:r>
          </a:p>
        </p:txBody>
      </p:sp>
      <p:sp>
        <p:nvSpPr>
          <p:cNvPr id="1033" name="Text Placeholder 9">
            <a:extLst>
              <a:ext uri="{FF2B5EF4-FFF2-40B4-BE49-F238E27FC236}">
                <a16:creationId xmlns:a16="http://schemas.microsoft.com/office/drawing/2014/main" id="{8253CAA3-7BDC-4FA6-B10E-91F77E5B611E}"/>
              </a:ext>
            </a:extLst>
          </p:cNvPr>
          <p:cNvSpPr txBox="1">
            <a:spLocks noChangeArrowheads="1"/>
          </p:cNvSpPr>
          <p:nvPr userDrawn="1"/>
        </p:nvSpPr>
        <p:spPr bwMode="auto">
          <a:xfrm>
            <a:off x="5476875" y="6616700"/>
            <a:ext cx="36671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r">
              <a:lnSpc>
                <a:spcPct val="90000"/>
              </a:lnSpc>
              <a:spcBef>
                <a:spcPct val="20000"/>
              </a:spcBef>
              <a:buFont typeface="Arial" panose="020B0604020202020204" pitchFamily="34" charset="0"/>
              <a:buNone/>
              <a:defRPr/>
            </a:pPr>
            <a:r>
              <a:rPr lang="en-US" altLang="en-US" sz="1000">
                <a:solidFill>
                  <a:schemeClr val="bg1"/>
                </a:solidFill>
                <a:latin typeface="Arial" panose="020B0604020202020204" pitchFamily="34" charset="0"/>
                <a:cs typeface="Arial" panose="020B0604020202020204" pitchFamily="34" charset="0"/>
              </a:rPr>
              <a:t>eere.energy.gov</a:t>
            </a:r>
          </a:p>
        </p:txBody>
      </p:sp>
    </p:spTree>
  </p:cSld>
  <p:clrMap bg1="lt1" tx1="dk1" bg2="lt2" tx2="dk2" accent1="accent1" accent2="accent2" accent3="accent3" accent4="accent4" accent5="accent5" accent6="accent6" hlink="hlink" folHlink="folHlink"/>
  <p:sldLayoutIdLst>
    <p:sldLayoutId id="2147484157" r:id="rId1"/>
    <p:sldLayoutId id="2147484117" r:id="rId2"/>
    <p:sldLayoutId id="2147484118" r:id="rId3"/>
    <p:sldLayoutId id="2147484119" r:id="rId4"/>
    <p:sldLayoutId id="2147484120" r:id="rId5"/>
    <p:sldLayoutId id="2147484121" r:id="rId6"/>
    <p:sldLayoutId id="2147484158" r:id="rId7"/>
    <p:sldLayoutId id="2147484159" r:id="rId8"/>
    <p:sldLayoutId id="2147484160" r:id="rId9"/>
    <p:sldLayoutId id="2147484161" r:id="rId10"/>
  </p:sldLayoutIdLst>
  <p:txStyles>
    <p:titleStyle>
      <a:lvl1pPr algn="l" defTabSz="457200" rtl="0" eaLnBrk="0" fontAlgn="base" hangingPunct="0">
        <a:lnSpc>
          <a:spcPts val="2800"/>
        </a:lnSpc>
        <a:spcBef>
          <a:spcPct val="0"/>
        </a:spcBef>
        <a:spcAft>
          <a:spcPct val="0"/>
        </a:spcAft>
        <a:defRPr sz="2600" kern="1200" spc="100">
          <a:solidFill>
            <a:srgbClr val="FFFFFF"/>
          </a:solidFill>
          <a:latin typeface="+mj-lt"/>
          <a:ea typeface="+mj-ea"/>
          <a:cs typeface="+mj-cs"/>
        </a:defRPr>
      </a:lvl1pPr>
      <a:lvl2pPr algn="l" defTabSz="457200" rtl="0" eaLnBrk="0" fontAlgn="base" hangingPunct="0">
        <a:lnSpc>
          <a:spcPts val="2800"/>
        </a:lnSpc>
        <a:spcBef>
          <a:spcPct val="0"/>
        </a:spcBef>
        <a:spcAft>
          <a:spcPct val="0"/>
        </a:spcAft>
        <a:defRPr sz="2600">
          <a:solidFill>
            <a:srgbClr val="FFFFFF"/>
          </a:solidFill>
          <a:latin typeface="Arial" panose="020B0604020202020204" pitchFamily="34" charset="0"/>
        </a:defRPr>
      </a:lvl2pPr>
      <a:lvl3pPr algn="l" defTabSz="457200" rtl="0" eaLnBrk="0" fontAlgn="base" hangingPunct="0">
        <a:lnSpc>
          <a:spcPts val="2800"/>
        </a:lnSpc>
        <a:spcBef>
          <a:spcPct val="0"/>
        </a:spcBef>
        <a:spcAft>
          <a:spcPct val="0"/>
        </a:spcAft>
        <a:defRPr sz="2600">
          <a:solidFill>
            <a:srgbClr val="FFFFFF"/>
          </a:solidFill>
          <a:latin typeface="Arial" panose="020B0604020202020204" pitchFamily="34" charset="0"/>
        </a:defRPr>
      </a:lvl3pPr>
      <a:lvl4pPr algn="l" defTabSz="457200" rtl="0" eaLnBrk="0" fontAlgn="base" hangingPunct="0">
        <a:lnSpc>
          <a:spcPts val="2800"/>
        </a:lnSpc>
        <a:spcBef>
          <a:spcPct val="0"/>
        </a:spcBef>
        <a:spcAft>
          <a:spcPct val="0"/>
        </a:spcAft>
        <a:defRPr sz="2600">
          <a:solidFill>
            <a:srgbClr val="FFFFFF"/>
          </a:solidFill>
          <a:latin typeface="Arial" panose="020B0604020202020204" pitchFamily="34" charset="0"/>
        </a:defRPr>
      </a:lvl4pPr>
      <a:lvl5pPr algn="l" defTabSz="457200" rtl="0" eaLnBrk="0" fontAlgn="base" hangingPunct="0">
        <a:lnSpc>
          <a:spcPts val="2800"/>
        </a:lnSpc>
        <a:spcBef>
          <a:spcPct val="0"/>
        </a:spcBef>
        <a:spcAft>
          <a:spcPct val="0"/>
        </a:spcAft>
        <a:defRPr sz="2600">
          <a:solidFill>
            <a:srgbClr val="FFFFFF"/>
          </a:solidFill>
          <a:latin typeface="Arial" panose="020B0604020202020204" pitchFamily="34" charset="0"/>
        </a:defRPr>
      </a:lvl5pPr>
      <a:lvl6pPr marL="457200" algn="l" defTabSz="457200" rtl="0" fontAlgn="base">
        <a:lnSpc>
          <a:spcPts val="2800"/>
        </a:lnSpc>
        <a:spcBef>
          <a:spcPct val="0"/>
        </a:spcBef>
        <a:spcAft>
          <a:spcPct val="0"/>
        </a:spcAft>
        <a:defRPr sz="2600">
          <a:solidFill>
            <a:srgbClr val="FFFFFF"/>
          </a:solidFill>
          <a:latin typeface="Arial" panose="020B0604020202020204" pitchFamily="34" charset="0"/>
        </a:defRPr>
      </a:lvl6pPr>
      <a:lvl7pPr marL="914400" algn="l" defTabSz="457200" rtl="0" fontAlgn="base">
        <a:lnSpc>
          <a:spcPts val="2800"/>
        </a:lnSpc>
        <a:spcBef>
          <a:spcPct val="0"/>
        </a:spcBef>
        <a:spcAft>
          <a:spcPct val="0"/>
        </a:spcAft>
        <a:defRPr sz="2600">
          <a:solidFill>
            <a:srgbClr val="FFFFFF"/>
          </a:solidFill>
          <a:latin typeface="Arial" panose="020B0604020202020204" pitchFamily="34" charset="0"/>
        </a:defRPr>
      </a:lvl7pPr>
      <a:lvl8pPr marL="1371600" algn="l" defTabSz="457200" rtl="0" fontAlgn="base">
        <a:lnSpc>
          <a:spcPts val="2800"/>
        </a:lnSpc>
        <a:spcBef>
          <a:spcPct val="0"/>
        </a:spcBef>
        <a:spcAft>
          <a:spcPct val="0"/>
        </a:spcAft>
        <a:defRPr sz="2600">
          <a:solidFill>
            <a:srgbClr val="FFFFFF"/>
          </a:solidFill>
          <a:latin typeface="Arial" panose="020B0604020202020204" pitchFamily="34" charset="0"/>
        </a:defRPr>
      </a:lvl8pPr>
      <a:lvl9pPr marL="1828800" algn="l" defTabSz="457200" rtl="0" fontAlgn="base">
        <a:lnSpc>
          <a:spcPts val="2800"/>
        </a:lnSpc>
        <a:spcBef>
          <a:spcPct val="0"/>
        </a:spcBef>
        <a:spcAft>
          <a:spcPct val="0"/>
        </a:spcAft>
        <a:defRPr sz="2600">
          <a:solidFill>
            <a:srgbClr val="FFFFFF"/>
          </a:solidFill>
          <a:latin typeface="Arial" panose="020B0604020202020204" pitchFamily="34" charset="0"/>
        </a:defRPr>
      </a:lvl9pPr>
    </p:titleStyle>
    <p:bodyStyle>
      <a:lvl1pPr marL="342900" indent="-342900" algn="l" defTabSz="457200" rtl="0" eaLnBrk="0" fontAlgn="base" hangingPunct="0">
        <a:spcBef>
          <a:spcPts val="600"/>
        </a:spcBef>
        <a:spcAft>
          <a:spcPts val="600"/>
        </a:spcAft>
        <a:buFont typeface="Arial" panose="020B0604020202020204" pitchFamily="34" charset="0"/>
        <a:buChar char="•"/>
        <a:defRPr sz="2400" kern="1200">
          <a:solidFill>
            <a:srgbClr val="333333"/>
          </a:solidFill>
          <a:latin typeface="+mn-lt"/>
          <a:ea typeface="+mn-ea"/>
          <a:cs typeface="+mn-cs"/>
        </a:defRPr>
      </a:lvl1pPr>
      <a:lvl2pPr marL="742950" indent="-285750" algn="l" defTabSz="457200" rtl="0" eaLnBrk="0" fontAlgn="base" hangingPunct="0">
        <a:spcBef>
          <a:spcPts val="600"/>
        </a:spcBef>
        <a:spcAft>
          <a:spcPts val="600"/>
        </a:spcAft>
        <a:buFont typeface="Arial" panose="020B0604020202020204" pitchFamily="34" charset="0"/>
        <a:buChar char="–"/>
        <a:defRPr sz="2000" kern="1200">
          <a:solidFill>
            <a:srgbClr val="333333"/>
          </a:solidFill>
          <a:latin typeface="+mn-lt"/>
          <a:ea typeface="+mn-ea"/>
          <a:cs typeface="+mn-cs"/>
        </a:defRPr>
      </a:lvl2pPr>
      <a:lvl3pPr marL="1143000" indent="-228600" algn="l" defTabSz="457200" rtl="0" eaLnBrk="0" fontAlgn="base" hangingPunct="0">
        <a:spcBef>
          <a:spcPts val="600"/>
        </a:spcBef>
        <a:spcAft>
          <a:spcPts val="600"/>
        </a:spcAft>
        <a:buFont typeface="Arial" panose="020B0604020202020204" pitchFamily="34" charset="0"/>
        <a:buChar char="•"/>
        <a:defRPr kern="1200">
          <a:solidFill>
            <a:srgbClr val="333333"/>
          </a:solidFill>
          <a:latin typeface="+mn-lt"/>
          <a:ea typeface="+mn-ea"/>
          <a:cs typeface="+mn-cs"/>
        </a:defRPr>
      </a:lvl3pPr>
      <a:lvl4pPr marL="1600200" indent="-228600" algn="l" defTabSz="457200" rtl="0" eaLnBrk="0" fontAlgn="base" hangingPunct="0">
        <a:spcBef>
          <a:spcPts val="600"/>
        </a:spcBef>
        <a:spcAft>
          <a:spcPts val="600"/>
        </a:spcAft>
        <a:buFont typeface="Arial" panose="020B0604020202020204" pitchFamily="34" charset="0"/>
        <a:buChar char="–"/>
        <a:defRPr kern="1200">
          <a:solidFill>
            <a:srgbClr val="333333"/>
          </a:solidFill>
          <a:latin typeface="+mn-lt"/>
          <a:ea typeface="+mn-ea"/>
          <a:cs typeface="+mn-cs"/>
        </a:defRPr>
      </a:lvl4pPr>
      <a:lvl5pPr marL="2057400" indent="-228600" algn="l" defTabSz="457200" rtl="0" eaLnBrk="0" fontAlgn="base" hangingPunct="0">
        <a:spcBef>
          <a:spcPts val="600"/>
        </a:spcBef>
        <a:spcAft>
          <a:spcPts val="600"/>
        </a:spcAft>
        <a:buFont typeface="Arial" panose="020B0604020202020204" pitchFamily="34" charset="0"/>
        <a:buChar char="»"/>
        <a:defRPr kern="1200">
          <a:solidFill>
            <a:srgbClr val="33333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A391DF8-114A-40DD-9914-5ECE3A5DCB15}"/>
              </a:ext>
            </a:extLst>
          </p:cNvPr>
          <p:cNvSpPr/>
          <p:nvPr/>
        </p:nvSpPr>
        <p:spPr>
          <a:xfrm>
            <a:off x="7010400" y="0"/>
            <a:ext cx="2133600" cy="927100"/>
          </a:xfrm>
          <a:prstGeom prst="rect">
            <a:avLst/>
          </a:prstGeom>
          <a:solidFill>
            <a:schemeClr val="tx2"/>
          </a:solid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en-US" dirty="0">
              <a:solidFill>
                <a:srgbClr val="FFFFFF"/>
              </a:solidFill>
              <a:ea typeface="ＭＳ Ｐゴシック" charset="-128"/>
            </a:endParaRPr>
          </a:p>
        </p:txBody>
      </p:sp>
      <p:sp>
        <p:nvSpPr>
          <p:cNvPr id="14" name="Title Placeholder 13">
            <a:extLst>
              <a:ext uri="{FF2B5EF4-FFF2-40B4-BE49-F238E27FC236}">
                <a16:creationId xmlns:a16="http://schemas.microsoft.com/office/drawing/2014/main" id="{4620872F-C228-4B16-9ECD-E7ED67033E59}"/>
              </a:ext>
            </a:extLst>
          </p:cNvPr>
          <p:cNvSpPr>
            <a:spLocks noGrp="1"/>
          </p:cNvSpPr>
          <p:nvPr>
            <p:ph type="title"/>
          </p:nvPr>
        </p:nvSpPr>
        <p:spPr>
          <a:xfrm>
            <a:off x="417513" y="169863"/>
            <a:ext cx="5397500" cy="901700"/>
          </a:xfrm>
          <a:prstGeom prst="rect">
            <a:avLst/>
          </a:prstGeom>
        </p:spPr>
        <p:txBody>
          <a:bodyPr vert="horz" wrap="square" lIns="91440" tIns="45720" rIns="91440" bIns="45720" numCol="1" anchor="ctr" anchorCtr="0" compatLnSpc="1">
            <a:prstTxWarp prst="textNoShape">
              <a:avLst/>
            </a:prstTxWarp>
            <a:normAutofit/>
          </a:bodyPr>
          <a:lstStyle/>
          <a:p>
            <a:pPr lvl="0"/>
            <a:r>
              <a:rPr lang="en-US"/>
              <a:t>Click to edit Master title style</a:t>
            </a:r>
            <a:endParaRPr lang="en-US" dirty="0"/>
          </a:p>
        </p:txBody>
      </p:sp>
      <p:sp>
        <p:nvSpPr>
          <p:cNvPr id="2052" name="Text Placeholder 14">
            <a:extLst>
              <a:ext uri="{FF2B5EF4-FFF2-40B4-BE49-F238E27FC236}">
                <a16:creationId xmlns:a16="http://schemas.microsoft.com/office/drawing/2014/main" id="{6DDC12E9-C1DA-4DD3-B426-86CE14E981A8}"/>
              </a:ext>
            </a:extLst>
          </p:cNvPr>
          <p:cNvSpPr>
            <a:spLocks noGrp="1"/>
          </p:cNvSpPr>
          <p:nvPr>
            <p:ph type="body" idx="1"/>
          </p:nvPr>
        </p:nvSpPr>
        <p:spPr bwMode="auto">
          <a:xfrm>
            <a:off x="417513" y="1435100"/>
            <a:ext cx="8229600"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053" name="Picture 18" descr="doe_logo_ppt.png">
            <a:extLst>
              <a:ext uri="{FF2B5EF4-FFF2-40B4-BE49-F238E27FC236}">
                <a16:creationId xmlns:a16="http://schemas.microsoft.com/office/drawing/2014/main" id="{205B3ACA-EA91-419A-B4C6-DC0C7E651885}"/>
              </a:ext>
            </a:extLst>
          </p:cNvPr>
          <p:cNvPicPr>
            <a:picLocks noChangeAspect="1"/>
          </p:cNvPicPr>
          <p:nvPr/>
        </p:nvPicPr>
        <p:blipFill>
          <a:blip r:embed="rId45">
            <a:extLst>
              <a:ext uri="{28A0092B-C50C-407E-A947-70E740481C1C}">
                <a14:useLocalDpi xmlns:a14="http://schemas.microsoft.com/office/drawing/2010/main" val="0"/>
              </a:ext>
            </a:extLst>
          </a:blip>
          <a:srcRect/>
          <a:stretch>
            <a:fillRect/>
          </a:stretch>
        </p:blipFill>
        <p:spPr bwMode="auto">
          <a:xfrm>
            <a:off x="7180263" y="177800"/>
            <a:ext cx="18986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AAFFD0F9-9BE0-4E99-95E8-151192727184}"/>
              </a:ext>
            </a:extLst>
          </p:cNvPr>
          <p:cNvPicPr>
            <a:picLocks noChangeAspect="1"/>
          </p:cNvPicPr>
          <p:nvPr/>
        </p:nvPicPr>
        <p:blipFill>
          <a:blip r:embed="rId46"/>
          <a:stretch>
            <a:fillRect/>
          </a:stretch>
        </p:blipFill>
        <p:spPr>
          <a:xfrm>
            <a:off x="7180262" y="431851"/>
            <a:ext cx="609766" cy="471182"/>
          </a:xfrm>
          <a:prstGeom prst="rect">
            <a:avLst/>
          </a:prstGeom>
          <a:ln>
            <a:noFill/>
          </a:ln>
          <a:effectLst>
            <a:softEdge rad="112500"/>
          </a:effectLst>
        </p:spPr>
      </p:pic>
      <p:pic>
        <p:nvPicPr>
          <p:cNvPr id="4" name="Picture 3">
            <a:extLst>
              <a:ext uri="{FF2B5EF4-FFF2-40B4-BE49-F238E27FC236}">
                <a16:creationId xmlns:a16="http://schemas.microsoft.com/office/drawing/2014/main" id="{D236449C-7E0C-40CC-AA0D-34FC2C6829EA}"/>
              </a:ext>
            </a:extLst>
          </p:cNvPr>
          <p:cNvPicPr>
            <a:picLocks noChangeAspect="1"/>
          </p:cNvPicPr>
          <p:nvPr/>
        </p:nvPicPr>
        <p:blipFill rotWithShape="1">
          <a:blip r:embed="rId47"/>
          <a:srcRect t="1" r="-6746" b="33284"/>
          <a:stretch/>
        </p:blipFill>
        <p:spPr>
          <a:xfrm>
            <a:off x="7899788" y="528119"/>
            <a:ext cx="1252149" cy="370408"/>
          </a:xfrm>
          <a:prstGeom prst="rect">
            <a:avLst/>
          </a:prstGeom>
          <a:ln>
            <a:noFill/>
          </a:ln>
          <a:effectLst>
            <a:softEdge rad="112500"/>
          </a:effectLst>
        </p:spPr>
      </p:pic>
      <p:sp>
        <p:nvSpPr>
          <p:cNvPr id="8" name="Text Placeholder 9">
            <a:extLst>
              <a:ext uri="{FF2B5EF4-FFF2-40B4-BE49-F238E27FC236}">
                <a16:creationId xmlns:a16="http://schemas.microsoft.com/office/drawing/2014/main" id="{76C5511A-0D40-4EFD-B819-66CBCC2B2356}"/>
              </a:ext>
            </a:extLst>
          </p:cNvPr>
          <p:cNvSpPr txBox="1">
            <a:spLocks/>
          </p:cNvSpPr>
          <p:nvPr userDrawn="1"/>
        </p:nvSpPr>
        <p:spPr>
          <a:xfrm>
            <a:off x="130175" y="6616700"/>
            <a:ext cx="7286625" cy="241300"/>
          </a:xfrm>
          <a:prstGeom prst="rect">
            <a:avLst/>
          </a:prstGeom>
        </p:spPr>
        <p:txBody>
          <a:bodyPr>
            <a:normAutofit/>
          </a:bodyPr>
          <a:lstStyle>
            <a:lvl1pPr marL="342900" indent="-342900" eaLnBrk="0" hangingPunct="0">
              <a:defRPr>
                <a:solidFill>
                  <a:schemeClr val="tx1"/>
                </a:solidFill>
                <a:latin typeface="Verdana" panose="020B0604030504040204" pitchFamily="34" charset="0"/>
                <a:ea typeface="ＭＳ Ｐゴシック" panose="020B0600070205080204" pitchFamily="34" charset="-128"/>
              </a:defRPr>
            </a:lvl1pPr>
            <a:lvl2pPr marL="742950" indent="-285750" eaLnBrk="0" hangingPunct="0">
              <a:defRPr>
                <a:solidFill>
                  <a:schemeClr val="tx1"/>
                </a:solidFill>
                <a:latin typeface="Verdana" panose="020B0604030504040204" pitchFamily="34" charset="0"/>
                <a:ea typeface="ＭＳ Ｐゴシック" panose="020B0600070205080204" pitchFamily="34" charset="-128"/>
              </a:defRPr>
            </a:lvl2pPr>
            <a:lvl3pPr marL="1143000" indent="-228600" eaLnBrk="0" hangingPunct="0">
              <a:defRPr>
                <a:solidFill>
                  <a:schemeClr val="tx1"/>
                </a:solidFill>
                <a:latin typeface="Verdana" panose="020B0604030504040204" pitchFamily="34" charset="0"/>
                <a:ea typeface="ＭＳ Ｐゴシック" panose="020B0600070205080204" pitchFamily="34" charset="-128"/>
              </a:defRPr>
            </a:lvl3pPr>
            <a:lvl4pPr marL="1600200" indent="-228600" eaLnBrk="0" hangingPunct="0">
              <a:defRPr>
                <a:solidFill>
                  <a:schemeClr val="tx1"/>
                </a:solidFill>
                <a:latin typeface="Verdana" panose="020B0604030504040204" pitchFamily="34" charset="0"/>
                <a:ea typeface="ＭＳ Ｐゴシック" panose="020B0600070205080204" pitchFamily="34" charset="-128"/>
              </a:defRPr>
            </a:lvl4pPr>
            <a:lvl5pPr marL="2057400" indent="-228600" eaLnBrk="0" hangingPunct="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nSpc>
                <a:spcPct val="90000"/>
              </a:lnSpc>
              <a:spcBef>
                <a:spcPct val="20000"/>
              </a:spcBef>
              <a:buFont typeface="Arial" panose="020B0604020202020204" pitchFamily="34" charset="0"/>
              <a:buNone/>
              <a:defRPr/>
            </a:pPr>
            <a:fld id="{51C79922-A4EE-4E40-AAD3-68B55F0F5B5A}" type="slidenum">
              <a:rPr lang="en-US" altLang="en-US" sz="1000" smtClean="0">
                <a:solidFill>
                  <a:schemeClr val="bg1"/>
                </a:solidFill>
                <a:latin typeface="Arial" panose="020B0604020202020204" pitchFamily="34" charset="0"/>
                <a:cs typeface="Arial" panose="020B0604020202020204" pitchFamily="34" charset="0"/>
              </a:rPr>
              <a:pPr>
                <a:lnSpc>
                  <a:spcPct val="90000"/>
                </a:lnSpc>
                <a:spcBef>
                  <a:spcPct val="20000"/>
                </a:spcBef>
                <a:buFont typeface="Arial" panose="020B0604020202020204" pitchFamily="34" charset="0"/>
                <a:buNone/>
                <a:defRPr/>
              </a:pPr>
              <a:t>‹#›</a:t>
            </a:fld>
            <a:r>
              <a:rPr lang="en-US" altLang="en-US" sz="1000">
                <a:solidFill>
                  <a:schemeClr val="bg1"/>
                </a:solidFill>
                <a:latin typeface="Arial" panose="020B0604020202020204" pitchFamily="34" charset="0"/>
                <a:cs typeface="Arial" panose="020B0604020202020204" pitchFamily="34" charset="0"/>
              </a:rPr>
              <a:t> | WEATHERIZATION ASSISTANCE PROGRAM STANDARDIZED CURRICULUM – September 2012</a:t>
            </a:r>
          </a:p>
        </p:txBody>
      </p:sp>
      <p:sp>
        <p:nvSpPr>
          <p:cNvPr id="2057" name="Text Placeholder 9">
            <a:extLst>
              <a:ext uri="{FF2B5EF4-FFF2-40B4-BE49-F238E27FC236}">
                <a16:creationId xmlns:a16="http://schemas.microsoft.com/office/drawing/2014/main" id="{D656AEF9-A8B0-40C7-B9CE-970CA492B393}"/>
              </a:ext>
            </a:extLst>
          </p:cNvPr>
          <p:cNvSpPr txBox="1">
            <a:spLocks noChangeArrowheads="1"/>
          </p:cNvSpPr>
          <p:nvPr userDrawn="1"/>
        </p:nvSpPr>
        <p:spPr bwMode="auto">
          <a:xfrm>
            <a:off x="5476875" y="6616700"/>
            <a:ext cx="36671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r">
              <a:lnSpc>
                <a:spcPct val="90000"/>
              </a:lnSpc>
              <a:spcBef>
                <a:spcPct val="20000"/>
              </a:spcBef>
              <a:buFont typeface="Arial" panose="020B0604020202020204" pitchFamily="34" charset="0"/>
              <a:buNone/>
              <a:defRPr/>
            </a:pPr>
            <a:r>
              <a:rPr lang="en-US" altLang="en-US" sz="1000">
                <a:solidFill>
                  <a:schemeClr val="bg1"/>
                </a:solidFill>
                <a:latin typeface="Arial" panose="020B0604020202020204" pitchFamily="34" charset="0"/>
                <a:cs typeface="Arial" panose="020B0604020202020204" pitchFamily="34" charset="0"/>
              </a:rPr>
              <a:t>eere.energy.gov</a:t>
            </a:r>
          </a:p>
        </p:txBody>
      </p:sp>
    </p:spTree>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62" r:id="rId8"/>
    <p:sldLayoutId id="2147484163" r:id="rId9"/>
    <p:sldLayoutId id="2147484164" r:id="rId10"/>
    <p:sldLayoutId id="2147484165" r:id="rId11"/>
    <p:sldLayoutId id="2147484166" r:id="rId12"/>
    <p:sldLayoutId id="2147484129" r:id="rId13"/>
    <p:sldLayoutId id="2147484167" r:id="rId14"/>
    <p:sldLayoutId id="2147484130" r:id="rId15"/>
    <p:sldLayoutId id="2147484131" r:id="rId16"/>
    <p:sldLayoutId id="2147484132" r:id="rId17"/>
    <p:sldLayoutId id="2147484133" r:id="rId18"/>
    <p:sldLayoutId id="2147484134" r:id="rId19"/>
    <p:sldLayoutId id="2147484135" r:id="rId20"/>
    <p:sldLayoutId id="2147484136" r:id="rId21"/>
    <p:sldLayoutId id="2147484137" r:id="rId22"/>
    <p:sldLayoutId id="2147484138" r:id="rId23"/>
    <p:sldLayoutId id="2147484139" r:id="rId24"/>
    <p:sldLayoutId id="2147484140" r:id="rId25"/>
    <p:sldLayoutId id="2147484141" r:id="rId26"/>
    <p:sldLayoutId id="2147484142" r:id="rId27"/>
    <p:sldLayoutId id="2147484143" r:id="rId28"/>
    <p:sldLayoutId id="2147484144" r:id="rId29"/>
    <p:sldLayoutId id="2147484168" r:id="rId30"/>
    <p:sldLayoutId id="2147484145" r:id="rId31"/>
    <p:sldLayoutId id="2147484146" r:id="rId32"/>
    <p:sldLayoutId id="2147484147" r:id="rId33"/>
    <p:sldLayoutId id="2147484148" r:id="rId34"/>
    <p:sldLayoutId id="2147484149" r:id="rId35"/>
    <p:sldLayoutId id="2147484150" r:id="rId36"/>
    <p:sldLayoutId id="2147484151" r:id="rId37"/>
    <p:sldLayoutId id="2147484169" r:id="rId38"/>
    <p:sldLayoutId id="2147484152" r:id="rId39"/>
    <p:sldLayoutId id="2147484153" r:id="rId40"/>
    <p:sldLayoutId id="2147484154" r:id="rId41"/>
    <p:sldLayoutId id="2147484155" r:id="rId42"/>
    <p:sldLayoutId id="2147484156" r:id="rId43"/>
  </p:sldLayoutIdLst>
  <p:txStyles>
    <p:titleStyle>
      <a:lvl1pPr algn="l" defTabSz="457200" rtl="0" eaLnBrk="0" fontAlgn="base" hangingPunct="0">
        <a:lnSpc>
          <a:spcPts val="2800"/>
        </a:lnSpc>
        <a:spcBef>
          <a:spcPct val="0"/>
        </a:spcBef>
        <a:spcAft>
          <a:spcPct val="0"/>
        </a:spcAft>
        <a:defRPr sz="2600" kern="1200" spc="100">
          <a:solidFill>
            <a:srgbClr val="0070C0"/>
          </a:solidFill>
          <a:latin typeface="+mj-lt"/>
          <a:ea typeface="ＭＳ Ｐゴシック" panose="020B0600070205080204" pitchFamily="34" charset="-128"/>
          <a:cs typeface="ＭＳ Ｐゴシック" charset="-128"/>
        </a:defRPr>
      </a:lvl1pPr>
      <a:lvl2pPr algn="l" defTabSz="457200" rtl="0" eaLnBrk="0" fontAlgn="base" hangingPunct="0">
        <a:lnSpc>
          <a:spcPts val="2800"/>
        </a:lnSpc>
        <a:spcBef>
          <a:spcPct val="0"/>
        </a:spcBef>
        <a:spcAft>
          <a:spcPct val="0"/>
        </a:spcAft>
        <a:defRPr sz="2600">
          <a:solidFill>
            <a:srgbClr val="0070C0"/>
          </a:solidFill>
          <a:latin typeface="Arial" charset="0"/>
          <a:ea typeface="ＭＳ Ｐゴシック" panose="020B0600070205080204" pitchFamily="34" charset="-128"/>
          <a:cs typeface="ＭＳ Ｐゴシック" charset="-128"/>
        </a:defRPr>
      </a:lvl2pPr>
      <a:lvl3pPr algn="l" defTabSz="457200" rtl="0" eaLnBrk="0" fontAlgn="base" hangingPunct="0">
        <a:lnSpc>
          <a:spcPts val="2800"/>
        </a:lnSpc>
        <a:spcBef>
          <a:spcPct val="0"/>
        </a:spcBef>
        <a:spcAft>
          <a:spcPct val="0"/>
        </a:spcAft>
        <a:defRPr sz="2600">
          <a:solidFill>
            <a:srgbClr val="0070C0"/>
          </a:solidFill>
          <a:latin typeface="Arial" charset="0"/>
          <a:ea typeface="ＭＳ Ｐゴシック" panose="020B0600070205080204" pitchFamily="34" charset="-128"/>
          <a:cs typeface="ＭＳ Ｐゴシック" charset="-128"/>
        </a:defRPr>
      </a:lvl3pPr>
      <a:lvl4pPr algn="l" defTabSz="457200" rtl="0" eaLnBrk="0" fontAlgn="base" hangingPunct="0">
        <a:lnSpc>
          <a:spcPts val="2800"/>
        </a:lnSpc>
        <a:spcBef>
          <a:spcPct val="0"/>
        </a:spcBef>
        <a:spcAft>
          <a:spcPct val="0"/>
        </a:spcAft>
        <a:defRPr sz="2600">
          <a:solidFill>
            <a:srgbClr val="0070C0"/>
          </a:solidFill>
          <a:latin typeface="Arial" charset="0"/>
          <a:ea typeface="ＭＳ Ｐゴシック" panose="020B0600070205080204" pitchFamily="34" charset="-128"/>
          <a:cs typeface="ＭＳ Ｐゴシック" charset="-128"/>
        </a:defRPr>
      </a:lvl4pPr>
      <a:lvl5pPr algn="l" defTabSz="457200" rtl="0" eaLnBrk="0" fontAlgn="base" hangingPunct="0">
        <a:lnSpc>
          <a:spcPts val="2800"/>
        </a:lnSpc>
        <a:spcBef>
          <a:spcPct val="0"/>
        </a:spcBef>
        <a:spcAft>
          <a:spcPct val="0"/>
        </a:spcAft>
        <a:defRPr sz="2600">
          <a:solidFill>
            <a:srgbClr val="0070C0"/>
          </a:solidFill>
          <a:latin typeface="Arial" charset="0"/>
          <a:ea typeface="ＭＳ Ｐゴシック" panose="020B0600070205080204" pitchFamily="34" charset="-128"/>
          <a:cs typeface="ＭＳ Ｐゴシック" charset="-128"/>
        </a:defRPr>
      </a:lvl5pPr>
      <a:lvl6pPr marL="457200" algn="l" defTabSz="457200" rtl="0" eaLnBrk="1" fontAlgn="base" hangingPunct="1">
        <a:lnSpc>
          <a:spcPts val="2800"/>
        </a:lnSpc>
        <a:spcBef>
          <a:spcPct val="0"/>
        </a:spcBef>
        <a:spcAft>
          <a:spcPct val="0"/>
        </a:spcAft>
        <a:defRPr sz="2600">
          <a:solidFill>
            <a:srgbClr val="FFFFFF"/>
          </a:solidFill>
          <a:latin typeface="Arial" charset="0"/>
          <a:ea typeface="ＭＳ Ｐゴシック" charset="-128"/>
          <a:cs typeface="ＭＳ Ｐゴシック" charset="-128"/>
        </a:defRPr>
      </a:lvl6pPr>
      <a:lvl7pPr marL="914400" algn="l" defTabSz="457200" rtl="0" eaLnBrk="1" fontAlgn="base" hangingPunct="1">
        <a:lnSpc>
          <a:spcPts val="2800"/>
        </a:lnSpc>
        <a:spcBef>
          <a:spcPct val="0"/>
        </a:spcBef>
        <a:spcAft>
          <a:spcPct val="0"/>
        </a:spcAft>
        <a:defRPr sz="2600">
          <a:solidFill>
            <a:srgbClr val="FFFFFF"/>
          </a:solidFill>
          <a:latin typeface="Arial" charset="0"/>
          <a:ea typeface="ＭＳ Ｐゴシック" charset="-128"/>
          <a:cs typeface="ＭＳ Ｐゴシック" charset="-128"/>
        </a:defRPr>
      </a:lvl7pPr>
      <a:lvl8pPr marL="1371600" algn="l" defTabSz="457200" rtl="0" eaLnBrk="1" fontAlgn="base" hangingPunct="1">
        <a:lnSpc>
          <a:spcPts val="2800"/>
        </a:lnSpc>
        <a:spcBef>
          <a:spcPct val="0"/>
        </a:spcBef>
        <a:spcAft>
          <a:spcPct val="0"/>
        </a:spcAft>
        <a:defRPr sz="2600">
          <a:solidFill>
            <a:srgbClr val="FFFFFF"/>
          </a:solidFill>
          <a:latin typeface="Arial" charset="0"/>
          <a:ea typeface="ＭＳ Ｐゴシック" charset="-128"/>
          <a:cs typeface="ＭＳ Ｐゴシック" charset="-128"/>
        </a:defRPr>
      </a:lvl8pPr>
      <a:lvl9pPr marL="1828800" algn="l" defTabSz="457200" rtl="0" eaLnBrk="1" fontAlgn="base" hangingPunct="1">
        <a:lnSpc>
          <a:spcPts val="2800"/>
        </a:lnSpc>
        <a:spcBef>
          <a:spcPct val="0"/>
        </a:spcBef>
        <a:spcAft>
          <a:spcPct val="0"/>
        </a:spcAft>
        <a:defRPr sz="2600">
          <a:solidFill>
            <a:srgbClr val="FFFFFF"/>
          </a:solidFill>
          <a:latin typeface="Arial" charset="0"/>
          <a:ea typeface="ＭＳ Ｐゴシック" charset="-128"/>
          <a:cs typeface="ＭＳ Ｐゴシック" charset="-128"/>
        </a:defRPr>
      </a:lvl9pPr>
    </p:titleStyle>
    <p:bodyStyle>
      <a:lvl1pPr marL="273050" indent="-228600" algn="l" defTabSz="457200" rtl="0" eaLnBrk="0" fontAlgn="base" hangingPunct="0">
        <a:spcBef>
          <a:spcPts val="600"/>
        </a:spcBef>
        <a:spcAft>
          <a:spcPts val="600"/>
        </a:spcAft>
        <a:buFont typeface="Arial" panose="020B0604020202020204" pitchFamily="34" charset="0"/>
        <a:buChar char="•"/>
        <a:defRPr sz="2400" kern="1200">
          <a:solidFill>
            <a:srgbClr val="0070C0"/>
          </a:solidFill>
          <a:latin typeface="+mn-lt"/>
          <a:ea typeface="ＭＳ Ｐゴシック" panose="020B0600070205080204" pitchFamily="34" charset="-128"/>
          <a:cs typeface="ＭＳ Ｐゴシック" charset="-128"/>
        </a:defRPr>
      </a:lvl1pPr>
      <a:lvl2pPr marL="457200" indent="-228600" algn="l" defTabSz="457200" rtl="0" eaLnBrk="0" fontAlgn="base" hangingPunct="0">
        <a:spcBef>
          <a:spcPts val="600"/>
        </a:spcBef>
        <a:spcAft>
          <a:spcPts val="600"/>
        </a:spcAft>
        <a:buFont typeface="Arial" panose="020B0604020202020204" pitchFamily="34" charset="0"/>
        <a:buChar char="–"/>
        <a:defRPr sz="2000" kern="1200">
          <a:solidFill>
            <a:srgbClr val="0070C0"/>
          </a:solidFill>
          <a:latin typeface="+mn-lt"/>
          <a:ea typeface="ＭＳ Ｐゴシック" panose="020B0600070205080204" pitchFamily="34" charset="-128"/>
          <a:cs typeface="+mn-cs"/>
        </a:defRPr>
      </a:lvl2pPr>
      <a:lvl3pPr marL="730250" indent="-228600" algn="l" defTabSz="457200" rtl="0" eaLnBrk="0" fontAlgn="base" hangingPunct="0">
        <a:spcBef>
          <a:spcPts val="600"/>
        </a:spcBef>
        <a:spcAft>
          <a:spcPts val="600"/>
        </a:spcAft>
        <a:buFont typeface="Arial" panose="020B0604020202020204" pitchFamily="34" charset="0"/>
        <a:buChar char="•"/>
        <a:defRPr sz="2400" kern="1200">
          <a:solidFill>
            <a:srgbClr val="0070C0"/>
          </a:solidFill>
          <a:latin typeface="+mn-lt"/>
          <a:ea typeface="ＭＳ Ｐゴシック" panose="020B0600070205080204" pitchFamily="34" charset="-128"/>
          <a:cs typeface="+mn-cs"/>
        </a:defRPr>
      </a:lvl3pPr>
      <a:lvl4pPr marL="1600200" indent="-228600" algn="l" defTabSz="457200" rtl="0" eaLnBrk="0" fontAlgn="base" hangingPunct="0">
        <a:spcBef>
          <a:spcPts val="600"/>
        </a:spcBef>
        <a:spcAft>
          <a:spcPts val="600"/>
        </a:spcAft>
        <a:buFont typeface="Arial" panose="020B0604020202020204" pitchFamily="34" charset="0"/>
        <a:buChar char="–"/>
        <a:defRPr sz="2000" kern="1200">
          <a:solidFill>
            <a:srgbClr val="0070C0"/>
          </a:solidFill>
          <a:latin typeface="+mn-lt"/>
          <a:ea typeface="ＭＳ Ｐゴシック" panose="020B0600070205080204" pitchFamily="34" charset="-128"/>
          <a:cs typeface="+mn-cs"/>
        </a:defRPr>
      </a:lvl4pPr>
      <a:lvl5pPr marL="2057400" indent="-228600" algn="l" defTabSz="457200" rtl="0" eaLnBrk="0" fontAlgn="base" hangingPunct="0">
        <a:spcBef>
          <a:spcPts val="600"/>
        </a:spcBef>
        <a:spcAft>
          <a:spcPts val="600"/>
        </a:spcAft>
        <a:buFont typeface="Arial" panose="020B0604020202020204" pitchFamily="34" charset="0"/>
        <a:buChar char="»"/>
        <a:defRPr sz="2000" kern="1200">
          <a:solidFill>
            <a:srgbClr val="0070C0"/>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4.jpeg"/><Relationship Id="rId7"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5.jpeg"/><Relationship Id="rId9" Type="http://schemas.openxmlformats.org/officeDocument/2006/relationships/image" Target="../media/image12.jpe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6.jpeg"/><Relationship Id="rId7"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7.jpeg"/><Relationship Id="rId9" Type="http://schemas.openxmlformats.org/officeDocument/2006/relationships/image" Target="../media/image12.jpe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8.jpeg"/><Relationship Id="rId7"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9.jpeg"/><Relationship Id="rId9" Type="http://schemas.openxmlformats.org/officeDocument/2006/relationships/image" Target="../media/image12.jpe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0.jpeg"/><Relationship Id="rId7"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3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1.jpeg"/><Relationship Id="rId9" Type="http://schemas.openxmlformats.org/officeDocument/2006/relationships/image" Target="../media/image12.jpeg"/></Relationships>
</file>

<file path=ppt/slides/_rels/slide1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2.jpe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6.xml"/><Relationship Id="rId6" Type="http://schemas.openxmlformats.org/officeDocument/2006/relationships/image" Target="../media/image8.png"/><Relationship Id="rId5" Type="http://schemas.openxmlformats.org/officeDocument/2006/relationships/image" Target="../media/image44.jpeg"/><Relationship Id="rId10" Type="http://schemas.openxmlformats.org/officeDocument/2006/relationships/image" Target="../media/image12.jpeg"/><Relationship Id="rId4" Type="http://schemas.openxmlformats.org/officeDocument/2006/relationships/image" Target="../media/image43.jpeg"/><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45.jpe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6.jpeg"/><Relationship Id="rId7"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3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7.jpeg"/><Relationship Id="rId9" Type="http://schemas.openxmlformats.org/officeDocument/2006/relationships/image" Target="../media/image12.jpe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8.jpeg"/><Relationship Id="rId7"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3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9.jpeg"/><Relationship Id="rId9" Type="http://schemas.openxmlformats.org/officeDocument/2006/relationships/image" Target="../media/image12.jpeg"/></Relationships>
</file>

<file path=ppt/slides/_rels/slide1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50.jpe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0.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51.jpeg"/><Relationship Id="rId7"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0.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52.png"/><Relationship Id="rId7"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53.png"/><Relationship Id="rId7"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4.jpeg"/><Relationship Id="rId7"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41.xml"/><Relationship Id="rId6" Type="http://schemas.openxmlformats.org/officeDocument/2006/relationships/image" Target="../media/image8.png"/><Relationship Id="rId5" Type="http://schemas.openxmlformats.org/officeDocument/2006/relationships/image" Target="../media/image56.jpeg"/><Relationship Id="rId10" Type="http://schemas.openxmlformats.org/officeDocument/2006/relationships/image" Target="../media/image12.jpeg"/><Relationship Id="rId4" Type="http://schemas.openxmlformats.org/officeDocument/2006/relationships/image" Target="../media/image55.jpeg"/><Relationship Id="rId9" Type="http://schemas.openxmlformats.org/officeDocument/2006/relationships/image" Target="../media/image11.png"/></Relationships>
</file>

<file path=ppt/slides/_rels/slide2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57.jpeg"/><Relationship Id="rId7"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4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8.jpeg"/><Relationship Id="rId7"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43.xml"/><Relationship Id="rId6" Type="http://schemas.openxmlformats.org/officeDocument/2006/relationships/image" Target="../media/image8.png"/><Relationship Id="rId5" Type="http://schemas.openxmlformats.org/officeDocument/2006/relationships/image" Target="../media/image60.jpeg"/><Relationship Id="rId10" Type="http://schemas.openxmlformats.org/officeDocument/2006/relationships/image" Target="../media/image12.jpeg"/><Relationship Id="rId4" Type="http://schemas.openxmlformats.org/officeDocument/2006/relationships/image" Target="../media/image59.jpeg"/><Relationship Id="rId9" Type="http://schemas.openxmlformats.org/officeDocument/2006/relationships/image" Target="../media/image11.png"/></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1.jpeg"/><Relationship Id="rId7"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3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2.jpeg"/><Relationship Id="rId9" Type="http://schemas.openxmlformats.org/officeDocument/2006/relationships/image" Target="../media/image12.jpeg"/></Relationships>
</file>

<file path=ppt/slides/_rels/slide2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3.jpeg"/><Relationship Id="rId7"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44.xml"/><Relationship Id="rId6" Type="http://schemas.openxmlformats.org/officeDocument/2006/relationships/image" Target="../media/image8.png"/><Relationship Id="rId5" Type="http://schemas.openxmlformats.org/officeDocument/2006/relationships/image" Target="../media/image65.jpeg"/><Relationship Id="rId10" Type="http://schemas.openxmlformats.org/officeDocument/2006/relationships/image" Target="../media/image12.jpeg"/><Relationship Id="rId4" Type="http://schemas.openxmlformats.org/officeDocument/2006/relationships/image" Target="../media/image64.jpeg"/><Relationship Id="rId9" Type="http://schemas.openxmlformats.org/officeDocument/2006/relationships/image" Target="../media/image11.png"/></Relationships>
</file>

<file path=ppt/slides/_rels/slide2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6.jpeg"/><Relationship Id="rId7"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4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7.jpeg"/><Relationship Id="rId9" Type="http://schemas.openxmlformats.org/officeDocument/2006/relationships/image" Target="../media/image12.jpeg"/></Relationships>
</file>

<file path=ppt/slides/_rels/slide2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68.jpeg"/><Relationship Id="rId7"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46.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9.jpeg"/><Relationship Id="rId7"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4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0.jpeg"/><Relationship Id="rId9" Type="http://schemas.openxmlformats.org/officeDocument/2006/relationships/image" Target="../media/image12.jpe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3.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1.png"/><Relationship Id="rId7"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48.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2.png"/><Relationship Id="rId7"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48.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3.png"/><Relationship Id="rId7"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48.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4.jpeg"/><Relationship Id="rId7"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49.xml"/><Relationship Id="rId6" Type="http://schemas.openxmlformats.org/officeDocument/2006/relationships/image" Target="../media/image8.png"/><Relationship Id="rId5" Type="http://schemas.openxmlformats.org/officeDocument/2006/relationships/image" Target="../media/image76.jpeg"/><Relationship Id="rId10" Type="http://schemas.openxmlformats.org/officeDocument/2006/relationships/image" Target="../media/image12.jpeg"/><Relationship Id="rId4" Type="http://schemas.openxmlformats.org/officeDocument/2006/relationships/image" Target="../media/image75.jpeg"/><Relationship Id="rId9"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50.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5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5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5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17.jpeg"/><Relationship Id="rId11" Type="http://schemas.openxmlformats.org/officeDocument/2006/relationships/image" Target="../media/image11.png"/><Relationship Id="rId5" Type="http://schemas.openxmlformats.org/officeDocument/2006/relationships/image" Target="../media/image16.jpeg"/><Relationship Id="rId10" Type="http://schemas.openxmlformats.org/officeDocument/2006/relationships/image" Target="../media/image10.jpeg"/><Relationship Id="rId4" Type="http://schemas.openxmlformats.org/officeDocument/2006/relationships/image" Target="../media/image15.jpe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9.jpe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22.jpeg"/><Relationship Id="rId11" Type="http://schemas.openxmlformats.org/officeDocument/2006/relationships/image" Target="../media/image12.jpeg"/><Relationship Id="rId5" Type="http://schemas.openxmlformats.org/officeDocument/2006/relationships/image" Target="../media/image21.jpeg"/><Relationship Id="rId10" Type="http://schemas.openxmlformats.org/officeDocument/2006/relationships/image" Target="../media/image11.png"/><Relationship Id="rId4" Type="http://schemas.openxmlformats.org/officeDocument/2006/relationships/image" Target="../media/image20.jpe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3.jpe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8.png"/><Relationship Id="rId5" Type="http://schemas.openxmlformats.org/officeDocument/2006/relationships/image" Target="../media/image25.jpeg"/><Relationship Id="rId10" Type="http://schemas.openxmlformats.org/officeDocument/2006/relationships/image" Target="../media/image12.jpeg"/><Relationship Id="rId4" Type="http://schemas.openxmlformats.org/officeDocument/2006/relationships/image" Target="../media/image24.jpe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6.jpe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9.jpeg"/><Relationship Id="rId11" Type="http://schemas.openxmlformats.org/officeDocument/2006/relationships/image" Target="../media/image12.jpeg"/><Relationship Id="rId5" Type="http://schemas.openxmlformats.org/officeDocument/2006/relationships/image" Target="../media/image28.jpeg"/><Relationship Id="rId10" Type="http://schemas.openxmlformats.org/officeDocument/2006/relationships/image" Target="../media/image11.png"/><Relationship Id="rId4" Type="http://schemas.openxmlformats.org/officeDocument/2006/relationships/image" Target="../media/image27.jpeg"/><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0.jpe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image" Target="../media/image8.png"/><Relationship Id="rId5" Type="http://schemas.openxmlformats.org/officeDocument/2006/relationships/image" Target="../media/image32.jpeg"/><Relationship Id="rId10" Type="http://schemas.openxmlformats.org/officeDocument/2006/relationships/image" Target="../media/image12.jpeg"/><Relationship Id="rId4" Type="http://schemas.openxmlformats.org/officeDocument/2006/relationships/image" Target="../media/image31.jpe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33.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EC87AFF-7612-4031-BE9E-073D68DEA770}"/>
              </a:ext>
            </a:extLst>
          </p:cNvPr>
          <p:cNvSpPr>
            <a:spLocks noGrp="1"/>
          </p:cNvSpPr>
          <p:nvPr>
            <p:ph type="ctrTitle"/>
          </p:nvPr>
        </p:nvSpPr>
        <p:spPr>
          <a:xfrm>
            <a:off x="2286000" y="2951163"/>
            <a:ext cx="6858000" cy="1295400"/>
          </a:xfrm>
        </p:spPr>
        <p:txBody>
          <a:bodyPr/>
          <a:lstStyle/>
          <a:p>
            <a:pPr eaLnBrk="1" fontAlgn="auto" hangingPunct="1">
              <a:spcAft>
                <a:spcPts val="0"/>
              </a:spcAft>
              <a:defRPr/>
            </a:pPr>
            <a:r>
              <a:rPr lang="en-US" sz="4000" dirty="0">
                <a:solidFill>
                  <a:srgbClr val="11007C"/>
                </a:solidFill>
                <a:ea typeface="MS PGothic" panose="020B0600070205080204" pitchFamily="34" charset="-128"/>
              </a:rPr>
              <a:t>Inspector’s Toolbox</a:t>
            </a:r>
          </a:p>
        </p:txBody>
      </p:sp>
      <p:cxnSp>
        <p:nvCxnSpPr>
          <p:cNvPr id="18435" name="Straight Connector 6">
            <a:extLst>
              <a:ext uri="{FF2B5EF4-FFF2-40B4-BE49-F238E27FC236}">
                <a16:creationId xmlns:a16="http://schemas.microsoft.com/office/drawing/2014/main" id="{6CD38EBD-A3C9-4761-8098-4802436E2C86}"/>
              </a:ext>
            </a:extLst>
          </p:cNvPr>
          <p:cNvCxnSpPr>
            <a:cxnSpLocks noChangeShapeType="1"/>
          </p:cNvCxnSpPr>
          <p:nvPr/>
        </p:nvCxnSpPr>
        <p:spPr bwMode="auto">
          <a:xfrm>
            <a:off x="2362200" y="3124200"/>
            <a:ext cx="6324600" cy="1588"/>
          </a:xfrm>
          <a:prstGeom prst="line">
            <a:avLst/>
          </a:prstGeom>
          <a:noFill/>
          <a:ln w="3175">
            <a:solidFill>
              <a:srgbClr val="528FBA"/>
            </a:solidFill>
            <a:round/>
            <a:headEnd/>
            <a:tailEnd/>
          </a:ln>
          <a:extLst>
            <a:ext uri="{909E8E84-426E-40DD-AFC4-6F175D3DCCD1}">
              <a14:hiddenFill xmlns:a14="http://schemas.microsoft.com/office/drawing/2010/main">
                <a:noFill/>
              </a14:hiddenFill>
            </a:ext>
          </a:extLst>
        </p:spPr>
      </p:cxnSp>
      <p:pic>
        <p:nvPicPr>
          <p:cNvPr id="18436" name="Picture 8" descr="Weatherization Works logo">
            <a:extLst>
              <a:ext uri="{FF2B5EF4-FFF2-40B4-BE49-F238E27FC236}">
                <a16:creationId xmlns:a16="http://schemas.microsoft.com/office/drawing/2014/main" id="{CF23F7A4-BDF9-4E0A-9D07-D77C089A776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 y="2057400"/>
            <a:ext cx="1565275"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a:extLst>
              <a:ext uri="{FF2B5EF4-FFF2-40B4-BE49-F238E27FC236}">
                <a16:creationId xmlns:a16="http://schemas.microsoft.com/office/drawing/2014/main" id="{5B4CDF0D-EC3D-48C4-A9D4-968B52CB27FC}"/>
              </a:ext>
            </a:extLst>
          </p:cNvPr>
          <p:cNvSpPr txBox="1">
            <a:spLocks noChangeArrowheads="1"/>
          </p:cNvSpPr>
          <p:nvPr/>
        </p:nvSpPr>
        <p:spPr>
          <a:xfrm>
            <a:off x="2286000" y="2743200"/>
            <a:ext cx="6400800" cy="457200"/>
          </a:xfrm>
          <a:prstGeom prst="rect">
            <a:avLst/>
          </a:prstGeom>
        </p:spPr>
        <p:txBody>
          <a:bodyPr>
            <a:normAutofit/>
          </a:bodyPr>
          <a:lstStyle/>
          <a:p>
            <a:pPr defTabSz="457200" eaLnBrk="1" fontAlgn="auto" hangingPunct="1">
              <a:spcBef>
                <a:spcPts val="600"/>
              </a:spcBef>
              <a:spcAft>
                <a:spcPts val="600"/>
              </a:spcAft>
              <a:buFont typeface="Arial"/>
              <a:buNone/>
              <a:defRPr/>
            </a:pPr>
            <a:r>
              <a:rPr lang="en-US" dirty="0">
                <a:solidFill>
                  <a:srgbClr val="BFDA64"/>
                </a:solidFill>
                <a:latin typeface="+mn-lt"/>
                <a:ea typeface="+mn-ea"/>
              </a:rPr>
              <a:t>QUALITY CONTROL INSPECTOR</a:t>
            </a:r>
          </a:p>
        </p:txBody>
      </p:sp>
      <p:sp>
        <p:nvSpPr>
          <p:cNvPr id="18438" name="Footer Placeholder 1">
            <a:extLst>
              <a:ext uri="{FF2B5EF4-FFF2-40B4-BE49-F238E27FC236}">
                <a16:creationId xmlns:a16="http://schemas.microsoft.com/office/drawing/2014/main" id="{5B231B32-B2F7-4134-B1E3-CBF8E8C7F4A0}"/>
              </a:ext>
            </a:extLst>
          </p:cNvPr>
          <p:cNvSpPr>
            <a:spLocks noGrp="1" noChangeArrowheads="1"/>
          </p:cNvSpPr>
          <p:nvPr/>
        </p:nvSpPr>
        <p:spPr bwMode="auto">
          <a:xfrm>
            <a:off x="1485900" y="659447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indent="-228600" defTabSz="4572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indent="-228600" defTabSz="4572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indent="-228600" defTabSz="4572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indent="-228600" defTabSz="4572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indent="-228600" defTabSz="4572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indent="-228600" defTabSz="4572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indent="-228600" defTabSz="4572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indent="-228600" defTabSz="4572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algn="ctr">
              <a:spcBef>
                <a:spcPct val="0"/>
              </a:spcBef>
              <a:spcAft>
                <a:spcPct val="0"/>
              </a:spcAft>
              <a:buFontTx/>
              <a:buNone/>
            </a:pPr>
            <a:r>
              <a:rPr lang="en-US" altLang="en-US" sz="800" b="1">
                <a:solidFill>
                  <a:srgbClr val="898989"/>
                </a:solidFill>
              </a:rPr>
              <a:t>GJA 2024 Version III</a:t>
            </a:r>
          </a:p>
        </p:txBody>
      </p:sp>
      <p:pic>
        <p:nvPicPr>
          <p:cNvPr id="18439" name="Picture 6">
            <a:extLst>
              <a:ext uri="{FF2B5EF4-FFF2-40B4-BE49-F238E27FC236}">
                <a16:creationId xmlns:a16="http://schemas.microsoft.com/office/drawing/2014/main" id="{10F69410-6956-419F-8AAD-96314F5EA8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8013" y="23813"/>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7" descr="A green text on a black background&#10;&#10;AI-generated content may be incorrect.">
            <a:extLst>
              <a:ext uri="{FF2B5EF4-FFF2-40B4-BE49-F238E27FC236}">
                <a16:creationId xmlns:a16="http://schemas.microsoft.com/office/drawing/2014/main" id="{17C597E9-2F34-4E86-A0DC-8286FBF109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88" y="158750"/>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79688770-1126-4CFB-AA86-FC7347E092D0}"/>
              </a:ext>
            </a:extLst>
          </p:cNvPr>
          <p:cNvSpPr/>
          <p:nvPr/>
        </p:nvSpPr>
        <p:spPr>
          <a:xfrm>
            <a:off x="0" y="5929313"/>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sz="2400" kern="1200">
                <a:solidFill>
                  <a:schemeClr val="lt1"/>
                </a:solidFill>
                <a:latin typeface="+mn-lt"/>
                <a:ea typeface="+mn-ea"/>
                <a:cs typeface="+mn-cs"/>
              </a:defRPr>
            </a:lvl1pPr>
            <a:lvl2pPr marL="457200" algn="l" defTabSz="457200" rtl="0" eaLnBrk="0" fontAlgn="base" hangingPunct="0">
              <a:spcBef>
                <a:spcPct val="0"/>
              </a:spcBef>
              <a:spcAft>
                <a:spcPct val="0"/>
              </a:spcAft>
              <a:defRPr sz="2400" kern="1200">
                <a:solidFill>
                  <a:schemeClr val="lt1"/>
                </a:solidFill>
                <a:latin typeface="+mn-lt"/>
                <a:ea typeface="+mn-ea"/>
                <a:cs typeface="+mn-cs"/>
              </a:defRPr>
            </a:lvl2pPr>
            <a:lvl3pPr marL="914400" algn="l" defTabSz="457200" rtl="0" eaLnBrk="0" fontAlgn="base" hangingPunct="0">
              <a:spcBef>
                <a:spcPct val="0"/>
              </a:spcBef>
              <a:spcAft>
                <a:spcPct val="0"/>
              </a:spcAft>
              <a:defRPr sz="2400" kern="1200">
                <a:solidFill>
                  <a:schemeClr val="lt1"/>
                </a:solidFill>
                <a:latin typeface="+mn-lt"/>
                <a:ea typeface="+mn-ea"/>
                <a:cs typeface="+mn-cs"/>
              </a:defRPr>
            </a:lvl3pPr>
            <a:lvl4pPr marL="1371600" algn="l" defTabSz="457200" rtl="0" eaLnBrk="0" fontAlgn="base" hangingPunct="0">
              <a:spcBef>
                <a:spcPct val="0"/>
              </a:spcBef>
              <a:spcAft>
                <a:spcPct val="0"/>
              </a:spcAft>
              <a:defRPr sz="2400" kern="1200">
                <a:solidFill>
                  <a:schemeClr val="lt1"/>
                </a:solidFill>
                <a:latin typeface="+mn-lt"/>
                <a:ea typeface="+mn-ea"/>
                <a:cs typeface="+mn-cs"/>
              </a:defRPr>
            </a:lvl4pPr>
            <a:lvl5pPr marL="1828800" algn="l" defTabSz="457200"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a:p>
        </p:txBody>
      </p:sp>
      <p:sp>
        <p:nvSpPr>
          <p:cNvPr id="18442" name="Slide Number Placeholder 2">
            <a:extLst>
              <a:ext uri="{FF2B5EF4-FFF2-40B4-BE49-F238E27FC236}">
                <a16:creationId xmlns:a16="http://schemas.microsoft.com/office/drawing/2014/main" id="{95FD0E29-DB7A-42D2-A601-9E2B231F8371}"/>
              </a:ext>
            </a:extLst>
          </p:cNvPr>
          <p:cNvSpPr>
            <a:spLocks noGrp="1" noChangeArrowheads="1"/>
          </p:cNvSpPr>
          <p:nvPr/>
        </p:nvSpPr>
        <p:spPr bwMode="auto">
          <a:xfrm>
            <a:off x="7716838" y="587375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indent="-228600" defTabSz="4572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indent="-228600" defTabSz="4572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indent="-228600" defTabSz="4572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indent="-228600" defTabSz="4572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indent="-228600" defTabSz="4572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indent="-228600" defTabSz="4572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indent="-228600" defTabSz="4572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indent="-228600" defTabSz="4572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algn="r">
              <a:spcBef>
                <a:spcPct val="0"/>
              </a:spcBef>
              <a:spcAft>
                <a:spcPct val="0"/>
              </a:spcAft>
              <a:buFontTx/>
              <a:buNone/>
            </a:pPr>
            <a:fld id="{AD4ACF01-C7AA-4B55-8625-38031437877D}" type="slidenum">
              <a:rPr lang="en-US" altLang="en-US" sz="800" b="1">
                <a:solidFill>
                  <a:schemeClr val="bg1"/>
                </a:solidFill>
              </a:rPr>
              <a:pPr algn="r">
                <a:spcBef>
                  <a:spcPct val="0"/>
                </a:spcBef>
                <a:spcAft>
                  <a:spcPct val="0"/>
                </a:spcAft>
                <a:buFontTx/>
                <a:buNone/>
              </a:pPr>
              <a:t>1</a:t>
            </a:fld>
            <a:endParaRPr lang="en-US" altLang="en-US" sz="800" b="1">
              <a:solidFill>
                <a:schemeClr val="bg1"/>
              </a:solidFill>
            </a:endParaRPr>
          </a:p>
        </p:txBody>
      </p:sp>
      <p:pic>
        <p:nvPicPr>
          <p:cNvPr id="18443" name="Picture 12" descr="A black and white sign with black text&#10;&#10;AI-generated content may be incorrect.">
            <a:extLst>
              <a:ext uri="{FF2B5EF4-FFF2-40B4-BE49-F238E27FC236}">
                <a16:creationId xmlns:a16="http://schemas.microsoft.com/office/drawing/2014/main" id="{1BCC3682-FE27-4703-B693-41C2840E37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7325" y="6284913"/>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13" descr="A green text on a white background&#10;&#10;AI-generated content may be incorrect.">
            <a:extLst>
              <a:ext uri="{FF2B5EF4-FFF2-40B4-BE49-F238E27FC236}">
                <a16:creationId xmlns:a16="http://schemas.microsoft.com/office/drawing/2014/main" id="{ADE9C78E-5F64-4E9C-B16E-CA0A61DD75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0363" y="630713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4" descr="A blue and grey logo&#10;&#10;AI-generated content may be incorrect.">
            <a:extLst>
              <a:ext uri="{FF2B5EF4-FFF2-40B4-BE49-F238E27FC236}">
                <a16:creationId xmlns:a16="http://schemas.microsoft.com/office/drawing/2014/main" id="{BE3C3653-A0CD-4BBD-B6B2-4F6C756EF5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275" y="631031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Photo of Pipe wrenches, Long lighter, Gas leak detector, Inspection mirror, Gas leak detection bubbles, Smoke pump and smoke test filter paper, and Combustion analyzer.&#10;">
            <a:extLst>
              <a:ext uri="{FF2B5EF4-FFF2-40B4-BE49-F238E27FC236}">
                <a16:creationId xmlns:a16="http://schemas.microsoft.com/office/drawing/2014/main" id="{D9FC285D-390D-4639-9707-D1B19B47BB37}"/>
              </a:ext>
            </a:extLst>
          </p:cNvPr>
          <p:cNvPicPr>
            <a:picLocks noGrp="1" noChangeAspect="1"/>
          </p:cNvPicPr>
          <p:nvPr>
            <p:ph idx="1"/>
          </p:nvPr>
        </p:nvPicPr>
        <p:blipFill>
          <a:blip r:embed="rId3" cstate="email"/>
          <a:srcRect l="-121"/>
          <a:stretch>
            <a:fillRect/>
          </a:stretch>
        </p:blipFill>
        <p:spPr>
          <a:xfrm>
            <a:off x="3048000" y="912813"/>
            <a:ext cx="5638800" cy="34290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7CBEA3CA-4A40-4B87-89E4-99600AE69399}"/>
              </a:ext>
            </a:extLst>
          </p:cNvPr>
          <p:cNvSpPr>
            <a:spLocks noGrp="1"/>
          </p:cNvSpPr>
          <p:nvPr>
            <p:ph type="title"/>
          </p:nvPr>
        </p:nvSpPr>
        <p:spPr>
          <a:xfrm>
            <a:off x="1887537" y="154214"/>
            <a:ext cx="5368925" cy="901700"/>
          </a:xfrm>
        </p:spPr>
        <p:txBody>
          <a:bodyPr/>
          <a:lstStyle/>
          <a:p>
            <a:pPr algn="ctr" eaLnBrk="1" fontAlgn="auto" hangingPunct="1">
              <a:spcAft>
                <a:spcPts val="0"/>
              </a:spcAft>
              <a:defRPr/>
            </a:pPr>
            <a:r>
              <a:rPr lang="en-US" dirty="0">
                <a:ea typeface="ＭＳ Ｐゴシック" pitchFamily="-109" charset="-128"/>
              </a:rPr>
              <a:t>Combustion Appliance Testing</a:t>
            </a:r>
          </a:p>
        </p:txBody>
      </p:sp>
      <p:pic>
        <p:nvPicPr>
          <p:cNvPr id="12293" name="Content Placeholder 3" descr="Photo of Thermometer, Draft gauge, and Inspection mirror.&#10;">
            <a:extLst>
              <a:ext uri="{FF2B5EF4-FFF2-40B4-BE49-F238E27FC236}">
                <a16:creationId xmlns:a16="http://schemas.microsoft.com/office/drawing/2014/main" id="{48D04CB5-3D16-4B00-975C-1CFA7E8E11F1}"/>
              </a:ext>
            </a:extLst>
          </p:cNvPr>
          <p:cNvPicPr>
            <a:picLocks noChangeAspect="1"/>
          </p:cNvPicPr>
          <p:nvPr/>
        </p:nvPicPr>
        <p:blipFill>
          <a:blip r:embed="rId4" cstate="email"/>
          <a:srcRect b="-293"/>
          <a:stretch>
            <a:fillRect/>
          </a:stretch>
        </p:blipFill>
        <p:spPr bwMode="auto">
          <a:xfrm>
            <a:off x="533400" y="912813"/>
            <a:ext cx="2103988"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269" name="Content Placeholder 2">
            <a:extLst>
              <a:ext uri="{FF2B5EF4-FFF2-40B4-BE49-F238E27FC236}">
                <a16:creationId xmlns:a16="http://schemas.microsoft.com/office/drawing/2014/main" id="{167415F9-E681-4B05-BACD-DA66F034A902}"/>
              </a:ext>
            </a:extLst>
          </p:cNvPr>
          <p:cNvSpPr txBox="1">
            <a:spLocks/>
          </p:cNvSpPr>
          <p:nvPr/>
        </p:nvSpPr>
        <p:spPr bwMode="auto">
          <a:xfrm>
            <a:off x="478971" y="4418013"/>
            <a:ext cx="2286000" cy="1371600"/>
          </a:xfrm>
          <a:prstGeom prst="rect">
            <a:avLst/>
          </a:prstGeom>
          <a:noFill/>
          <a:ln w="9525">
            <a:noFill/>
            <a:miter lim="800000"/>
            <a:headEnd/>
            <a:tailEnd/>
          </a:ln>
        </p:spPr>
        <p:txBody>
          <a:bodyPr lIns="0" tIns="0" rIns="0" bIns="0"/>
          <a:lstStyle/>
          <a:p>
            <a:pPr eaLnBrk="1" hangingPunct="1">
              <a:spcBef>
                <a:spcPts val="600"/>
              </a:spcBef>
              <a:buClr>
                <a:srgbClr val="8DC63F"/>
              </a:buClr>
              <a:defRPr/>
            </a:pPr>
            <a:r>
              <a:rPr lang="en-US" sz="2000" dirty="0">
                <a:latin typeface="Arial" charset="0"/>
                <a:ea typeface="ＭＳ Ｐゴシック" charset="-128"/>
              </a:rPr>
              <a:t>Above (left to right):</a:t>
            </a:r>
          </a:p>
          <a:p>
            <a:pPr indent="-280988" eaLnBrk="1" hangingPunct="1">
              <a:spcBef>
                <a:spcPts val="200"/>
              </a:spcBef>
              <a:spcAft>
                <a:spcPts val="200"/>
              </a:spcAft>
              <a:buFontTx/>
              <a:buChar char="•"/>
              <a:defRPr/>
            </a:pPr>
            <a:r>
              <a:rPr lang="en-US" sz="1500" dirty="0">
                <a:latin typeface="Arial" charset="0"/>
                <a:ea typeface="ＭＳ Ｐゴシック" charset="-128"/>
              </a:rPr>
              <a:t>Thermometer</a:t>
            </a:r>
          </a:p>
          <a:p>
            <a:pPr indent="-280988" eaLnBrk="1" hangingPunct="1">
              <a:spcBef>
                <a:spcPts val="200"/>
              </a:spcBef>
              <a:spcAft>
                <a:spcPts val="200"/>
              </a:spcAft>
              <a:buFontTx/>
              <a:buChar char="•"/>
              <a:defRPr/>
            </a:pPr>
            <a:r>
              <a:rPr lang="en-US" sz="1500" dirty="0">
                <a:latin typeface="Arial" charset="0"/>
                <a:ea typeface="ＭＳ Ｐゴシック" charset="-128"/>
              </a:rPr>
              <a:t>Draft gauge</a:t>
            </a:r>
          </a:p>
          <a:p>
            <a:pPr indent="-280988" eaLnBrk="1" hangingPunct="1">
              <a:spcBef>
                <a:spcPts val="200"/>
              </a:spcBef>
              <a:spcAft>
                <a:spcPts val="200"/>
              </a:spcAft>
              <a:buFontTx/>
              <a:buChar char="•"/>
              <a:defRPr/>
            </a:pPr>
            <a:r>
              <a:rPr lang="en-US" sz="1500" dirty="0">
                <a:latin typeface="Arial" charset="0"/>
                <a:ea typeface="ＭＳ Ｐゴシック" charset="-128"/>
              </a:rPr>
              <a:t>Inspection mirror</a:t>
            </a:r>
          </a:p>
        </p:txBody>
      </p:sp>
      <p:sp>
        <p:nvSpPr>
          <p:cNvPr id="36870" name="Content Placeholder 2">
            <a:extLst>
              <a:ext uri="{FF2B5EF4-FFF2-40B4-BE49-F238E27FC236}">
                <a16:creationId xmlns:a16="http://schemas.microsoft.com/office/drawing/2014/main" id="{BC6CC388-D38F-4E88-8211-5E8BFE44AAE2}"/>
              </a:ext>
            </a:extLst>
          </p:cNvPr>
          <p:cNvSpPr txBox="1">
            <a:spLocks/>
          </p:cNvSpPr>
          <p:nvPr/>
        </p:nvSpPr>
        <p:spPr bwMode="auto">
          <a:xfrm>
            <a:off x="5488555" y="4821691"/>
            <a:ext cx="2895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280988">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marL="1143000" indent="-2286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marL="16002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marL="20574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marL="25146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marL="29718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marL="34290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marL="38862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marL="0" eaLnBrk="1" hangingPunct="1">
              <a:spcBef>
                <a:spcPts val="200"/>
              </a:spcBef>
              <a:spcAft>
                <a:spcPts val="200"/>
              </a:spcAft>
              <a:buFontTx/>
              <a:buChar char="•"/>
            </a:pPr>
            <a:r>
              <a:rPr lang="en-US" altLang="en-US" sz="1500" dirty="0">
                <a:solidFill>
                  <a:schemeClr val="tx1"/>
                </a:solidFill>
              </a:rPr>
              <a:t>Gas leak detection bubbles</a:t>
            </a:r>
          </a:p>
          <a:p>
            <a:pPr marL="0" eaLnBrk="1" hangingPunct="1">
              <a:spcBef>
                <a:spcPts val="200"/>
              </a:spcBef>
              <a:spcAft>
                <a:spcPts val="200"/>
              </a:spcAft>
              <a:buFontTx/>
              <a:buChar char="•"/>
            </a:pPr>
            <a:r>
              <a:rPr lang="en-US" altLang="en-US" sz="1500" dirty="0">
                <a:solidFill>
                  <a:schemeClr val="tx1"/>
                </a:solidFill>
              </a:rPr>
              <a:t>Smoke pump and smoke test filter paper</a:t>
            </a:r>
          </a:p>
          <a:p>
            <a:pPr marL="0" eaLnBrk="1" hangingPunct="1">
              <a:spcBef>
                <a:spcPts val="200"/>
              </a:spcBef>
              <a:spcAft>
                <a:spcPts val="200"/>
              </a:spcAft>
              <a:buFontTx/>
              <a:buChar char="•"/>
            </a:pPr>
            <a:r>
              <a:rPr lang="en-US" altLang="en-US" sz="1500" dirty="0">
                <a:solidFill>
                  <a:schemeClr val="tx1"/>
                </a:solidFill>
              </a:rPr>
              <a:t>Combustion analyzer</a:t>
            </a:r>
          </a:p>
        </p:txBody>
      </p:sp>
      <p:sp>
        <p:nvSpPr>
          <p:cNvPr id="36871" name="Content Placeholder 2">
            <a:extLst>
              <a:ext uri="{FF2B5EF4-FFF2-40B4-BE49-F238E27FC236}">
                <a16:creationId xmlns:a16="http://schemas.microsoft.com/office/drawing/2014/main" id="{E3367292-CDC5-4F8C-A1B2-84D632B8AC6D}"/>
              </a:ext>
            </a:extLst>
          </p:cNvPr>
          <p:cNvSpPr txBox="1">
            <a:spLocks/>
          </p:cNvSpPr>
          <p:nvPr/>
        </p:nvSpPr>
        <p:spPr bwMode="auto">
          <a:xfrm>
            <a:off x="3352800" y="4418806"/>
            <a:ext cx="5562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marL="1143000" indent="-2286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marL="16002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marL="20574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marL="25146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marL="29718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marL="34290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marL="38862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eaLnBrk="1" hangingPunct="1">
              <a:spcAft>
                <a:spcPct val="0"/>
              </a:spcAft>
              <a:buClr>
                <a:srgbClr val="8DC63F"/>
              </a:buClr>
              <a:buFontTx/>
              <a:buNone/>
            </a:pPr>
            <a:r>
              <a:rPr lang="en-US" altLang="en-US" sz="2000" dirty="0">
                <a:solidFill>
                  <a:schemeClr val="tx1"/>
                </a:solidFill>
              </a:rPr>
              <a:t>Above counter-clockwise from lower left:</a:t>
            </a:r>
          </a:p>
        </p:txBody>
      </p:sp>
      <p:sp>
        <p:nvSpPr>
          <p:cNvPr id="36872" name="Content Placeholder 2">
            <a:extLst>
              <a:ext uri="{FF2B5EF4-FFF2-40B4-BE49-F238E27FC236}">
                <a16:creationId xmlns:a16="http://schemas.microsoft.com/office/drawing/2014/main" id="{A848A9DE-E69D-44E1-B175-76166BF6D90B}"/>
              </a:ext>
            </a:extLst>
          </p:cNvPr>
          <p:cNvSpPr txBox="1">
            <a:spLocks/>
          </p:cNvSpPr>
          <p:nvPr/>
        </p:nvSpPr>
        <p:spPr bwMode="auto">
          <a:xfrm>
            <a:off x="3260271" y="4816022"/>
            <a:ext cx="2895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280988">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marL="1143000" indent="-2286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marL="16002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marL="20574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marL="25146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marL="29718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marL="34290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marL="38862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marL="0" eaLnBrk="1" hangingPunct="1">
              <a:spcBef>
                <a:spcPts val="200"/>
              </a:spcBef>
              <a:spcAft>
                <a:spcPts val="200"/>
              </a:spcAft>
              <a:buFontTx/>
              <a:buChar char="•"/>
            </a:pPr>
            <a:r>
              <a:rPr lang="en-US" altLang="en-US" sz="1500" dirty="0">
                <a:solidFill>
                  <a:schemeClr val="tx1"/>
                </a:solidFill>
              </a:rPr>
              <a:t>Pipe wrenches</a:t>
            </a:r>
          </a:p>
          <a:p>
            <a:pPr marL="0" eaLnBrk="1" hangingPunct="1">
              <a:spcBef>
                <a:spcPts val="200"/>
              </a:spcBef>
              <a:spcAft>
                <a:spcPts val="200"/>
              </a:spcAft>
              <a:buFontTx/>
              <a:buChar char="•"/>
            </a:pPr>
            <a:r>
              <a:rPr lang="en-US" altLang="en-US" sz="1500" dirty="0">
                <a:solidFill>
                  <a:schemeClr val="tx1"/>
                </a:solidFill>
              </a:rPr>
              <a:t>Long lighter</a:t>
            </a:r>
          </a:p>
          <a:p>
            <a:pPr marL="0" eaLnBrk="1" hangingPunct="1">
              <a:spcBef>
                <a:spcPts val="200"/>
              </a:spcBef>
              <a:spcAft>
                <a:spcPts val="200"/>
              </a:spcAft>
              <a:buFontTx/>
              <a:buChar char="•"/>
            </a:pPr>
            <a:r>
              <a:rPr lang="en-US" altLang="en-US" sz="1500" dirty="0">
                <a:solidFill>
                  <a:schemeClr val="tx1"/>
                </a:solidFill>
              </a:rPr>
              <a:t>Gas leak detector</a:t>
            </a:r>
          </a:p>
          <a:p>
            <a:pPr marL="0" eaLnBrk="1" hangingPunct="1">
              <a:spcBef>
                <a:spcPts val="200"/>
              </a:spcBef>
              <a:spcAft>
                <a:spcPts val="200"/>
              </a:spcAft>
              <a:buFontTx/>
              <a:buChar char="•"/>
            </a:pPr>
            <a:r>
              <a:rPr lang="en-US" altLang="en-US" sz="1500" dirty="0">
                <a:solidFill>
                  <a:schemeClr val="tx1"/>
                </a:solidFill>
              </a:rPr>
              <a:t>Inspection mirror</a:t>
            </a:r>
          </a:p>
        </p:txBody>
      </p:sp>
      <p:sp>
        <p:nvSpPr>
          <p:cNvPr id="36873" name="Rectangle 9">
            <a:extLst>
              <a:ext uri="{FF2B5EF4-FFF2-40B4-BE49-F238E27FC236}">
                <a16:creationId xmlns:a16="http://schemas.microsoft.com/office/drawing/2014/main" id="{483D5064-34C8-4F9D-959E-A3E0D02263E7}"/>
              </a:ext>
            </a:extLst>
          </p:cNvPr>
          <p:cNvSpPr>
            <a:spLocks noChangeArrowheads="1"/>
          </p:cNvSpPr>
          <p:nvPr/>
        </p:nvSpPr>
        <p:spPr bwMode="auto">
          <a:xfrm>
            <a:off x="5617029" y="4036220"/>
            <a:ext cx="3048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marL="1143000" indent="-2286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marL="16002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marL="20574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marL="25146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marL="29718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marL="34290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marL="38862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algn="r">
              <a:spcBef>
                <a:spcPct val="0"/>
              </a:spcBef>
              <a:spcAft>
                <a:spcPct val="0"/>
              </a:spcAft>
              <a:buFontTx/>
              <a:buNone/>
            </a:pPr>
            <a:r>
              <a:rPr lang="en-US" altLang="en-US" sz="900" i="1" dirty="0">
                <a:solidFill>
                  <a:srgbClr val="000000"/>
                </a:solidFill>
                <a:cs typeface="Arial" panose="020B0604020202020204" pitchFamily="34" charset="0"/>
              </a:rPr>
              <a:t>Photos courtesy of The US Department of Energy</a:t>
            </a:r>
          </a:p>
        </p:txBody>
      </p:sp>
      <p:sp>
        <p:nvSpPr>
          <p:cNvPr id="11" name="Footer Placeholder 1">
            <a:extLst>
              <a:ext uri="{FF2B5EF4-FFF2-40B4-BE49-F238E27FC236}">
                <a16:creationId xmlns:a16="http://schemas.microsoft.com/office/drawing/2014/main" id="{1FB38409-3C53-4C8A-B43D-CF34923F2557}"/>
              </a:ext>
            </a:extLst>
          </p:cNvPr>
          <p:cNvSpPr>
            <a:spLocks noGrp="1" noChangeArrowheads="1"/>
          </p:cNvSpPr>
          <p:nvPr/>
        </p:nvSpPr>
        <p:spPr bwMode="auto">
          <a:xfrm>
            <a:off x="1485900" y="6646862"/>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a:solidFill>
                  <a:srgbClr val="898989"/>
                </a:solidFill>
              </a:rPr>
              <a:t>GJA 2024 Version III</a:t>
            </a:r>
          </a:p>
        </p:txBody>
      </p:sp>
      <p:pic>
        <p:nvPicPr>
          <p:cNvPr id="13" name="Picture 12">
            <a:extLst>
              <a:ext uri="{FF2B5EF4-FFF2-40B4-BE49-F238E27FC236}">
                <a16:creationId xmlns:a16="http://schemas.microsoft.com/office/drawing/2014/main" id="{3670D188-2341-4570-AE9B-84E06D6D42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8013" y="76200"/>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green text on a black background&#10;&#10;AI-generated content may be incorrect.">
            <a:extLst>
              <a:ext uri="{FF2B5EF4-FFF2-40B4-BE49-F238E27FC236}">
                <a16:creationId xmlns:a16="http://schemas.microsoft.com/office/drawing/2014/main" id="{02459587-AC82-45FE-B549-AF64C327B6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488" y="211137"/>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BD01947E-F750-4138-B769-B1874489211D}"/>
              </a:ext>
            </a:extLst>
          </p:cNvPr>
          <p:cNvSpPr/>
          <p:nvPr/>
        </p:nvSpPr>
        <p:spPr>
          <a:xfrm>
            <a:off x="0" y="5981700"/>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sz="2400" kern="1200">
                <a:solidFill>
                  <a:schemeClr val="lt1"/>
                </a:solidFill>
                <a:latin typeface="+mn-lt"/>
                <a:ea typeface="+mn-ea"/>
                <a:cs typeface="+mn-cs"/>
              </a:defRPr>
            </a:lvl1pPr>
            <a:lvl2pPr marL="457200" algn="l" defTabSz="457200" rtl="0" eaLnBrk="0" fontAlgn="base" hangingPunct="0">
              <a:spcBef>
                <a:spcPct val="0"/>
              </a:spcBef>
              <a:spcAft>
                <a:spcPct val="0"/>
              </a:spcAft>
              <a:defRPr sz="2400" kern="1200">
                <a:solidFill>
                  <a:schemeClr val="lt1"/>
                </a:solidFill>
                <a:latin typeface="+mn-lt"/>
                <a:ea typeface="+mn-ea"/>
                <a:cs typeface="+mn-cs"/>
              </a:defRPr>
            </a:lvl2pPr>
            <a:lvl3pPr marL="914400" algn="l" defTabSz="457200" rtl="0" eaLnBrk="0" fontAlgn="base" hangingPunct="0">
              <a:spcBef>
                <a:spcPct val="0"/>
              </a:spcBef>
              <a:spcAft>
                <a:spcPct val="0"/>
              </a:spcAft>
              <a:defRPr sz="2400" kern="1200">
                <a:solidFill>
                  <a:schemeClr val="lt1"/>
                </a:solidFill>
                <a:latin typeface="+mn-lt"/>
                <a:ea typeface="+mn-ea"/>
                <a:cs typeface="+mn-cs"/>
              </a:defRPr>
            </a:lvl3pPr>
            <a:lvl4pPr marL="1371600" algn="l" defTabSz="457200" rtl="0" eaLnBrk="0" fontAlgn="base" hangingPunct="0">
              <a:spcBef>
                <a:spcPct val="0"/>
              </a:spcBef>
              <a:spcAft>
                <a:spcPct val="0"/>
              </a:spcAft>
              <a:defRPr sz="2400" kern="1200">
                <a:solidFill>
                  <a:schemeClr val="lt1"/>
                </a:solidFill>
                <a:latin typeface="+mn-lt"/>
                <a:ea typeface="+mn-ea"/>
                <a:cs typeface="+mn-cs"/>
              </a:defRPr>
            </a:lvl4pPr>
            <a:lvl5pPr marL="1828800" algn="l" defTabSz="457200"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a:p>
        </p:txBody>
      </p:sp>
      <p:sp>
        <p:nvSpPr>
          <p:cNvPr id="16" name="Slide Number Placeholder 2">
            <a:extLst>
              <a:ext uri="{FF2B5EF4-FFF2-40B4-BE49-F238E27FC236}">
                <a16:creationId xmlns:a16="http://schemas.microsoft.com/office/drawing/2014/main" id="{5E0FA64F-A62A-485E-9C33-D28274338CA5}"/>
              </a:ext>
            </a:extLst>
          </p:cNvPr>
          <p:cNvSpPr>
            <a:spLocks noGrp="1" noChangeArrowheads="1"/>
          </p:cNvSpPr>
          <p:nvPr/>
        </p:nvSpPr>
        <p:spPr bwMode="auto">
          <a:xfrm>
            <a:off x="7716838" y="5926137"/>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10</a:t>
            </a:fld>
            <a:endParaRPr lang="en-US" altLang="en-US" sz="800" b="1">
              <a:solidFill>
                <a:schemeClr val="bg1"/>
              </a:solidFill>
            </a:endParaRPr>
          </a:p>
        </p:txBody>
      </p:sp>
      <p:pic>
        <p:nvPicPr>
          <p:cNvPr id="17" name="Picture 16" descr="A black and white sign with black text&#10;&#10;AI-generated content may be incorrect.">
            <a:extLst>
              <a:ext uri="{FF2B5EF4-FFF2-40B4-BE49-F238E27FC236}">
                <a16:creationId xmlns:a16="http://schemas.microsoft.com/office/drawing/2014/main" id="{C570EBE3-E8D0-491B-A2ED-DF93EC7C6B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7325" y="6337300"/>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 green text on a white background&#10;&#10;AI-generated content may be incorrect.">
            <a:extLst>
              <a:ext uri="{FF2B5EF4-FFF2-40B4-BE49-F238E27FC236}">
                <a16:creationId xmlns:a16="http://schemas.microsoft.com/office/drawing/2014/main" id="{286D60D0-C12C-4146-BB9E-4146942580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63" y="6359525"/>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A blue and grey logo&#10;&#10;AI-generated content may be incorrect.">
            <a:extLst>
              <a:ext uri="{FF2B5EF4-FFF2-40B4-BE49-F238E27FC236}">
                <a16:creationId xmlns:a16="http://schemas.microsoft.com/office/drawing/2014/main" id="{B8728CD7-9648-4B75-AC36-CC8BDD05C2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275" y="6362700"/>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2">
            <a:extLst>
              <a:ext uri="{FF2B5EF4-FFF2-40B4-BE49-F238E27FC236}">
                <a16:creationId xmlns:a16="http://schemas.microsoft.com/office/drawing/2014/main" id="{A4F42682-D838-4E71-9C29-B6A404B68840}"/>
              </a:ext>
            </a:extLst>
          </p:cNvPr>
          <p:cNvSpPr>
            <a:spLocks noGrp="1"/>
          </p:cNvSpPr>
          <p:nvPr>
            <p:ph type="title"/>
          </p:nvPr>
        </p:nvSpPr>
        <p:spPr>
          <a:xfrm>
            <a:off x="2057400" y="118382"/>
            <a:ext cx="5029200" cy="762000"/>
          </a:xfrm>
        </p:spPr>
        <p:txBody>
          <a:bodyPr/>
          <a:lstStyle/>
          <a:p>
            <a:pPr algn="ctr" eaLnBrk="1" fontAlgn="auto" hangingPunct="1">
              <a:spcAft>
                <a:spcPts val="0"/>
              </a:spcAft>
              <a:defRPr/>
            </a:pPr>
            <a:r>
              <a:rPr lang="en-US" dirty="0">
                <a:ea typeface="MS PGothic" panose="020B0600070205080204" pitchFamily="34" charset="-128"/>
              </a:rPr>
              <a:t>Gas Cook Stove Testing</a:t>
            </a:r>
          </a:p>
        </p:txBody>
      </p:sp>
      <p:sp>
        <p:nvSpPr>
          <p:cNvPr id="38915" name="Rectangle 3" descr="Photo of meter testing gas range burner.">
            <a:extLst>
              <a:ext uri="{FF2B5EF4-FFF2-40B4-BE49-F238E27FC236}">
                <a16:creationId xmlns:a16="http://schemas.microsoft.com/office/drawing/2014/main" id="{EB343A08-680E-4066-85E6-76C407C4912A}"/>
              </a:ext>
            </a:extLst>
          </p:cNvPr>
          <p:cNvSpPr>
            <a:spLocks noGrp="1" noChangeAspect="1" noChangeArrowheads="1"/>
          </p:cNvSpPr>
          <p:nvPr isPhoto="1"/>
        </p:nvSpPr>
        <p:spPr bwMode="auto">
          <a:xfrm>
            <a:off x="4419600" y="1031195"/>
            <a:ext cx="4064000" cy="3048000"/>
          </a:xfrm>
          <a:prstGeom prst="rect">
            <a:avLst/>
          </a:prstGeom>
          <a:blipFill dpi="0" rotWithShape="1">
            <a:blip r:embed="rId3"/>
            <a:srcRect/>
            <a:stretch>
              <a:fillRect/>
            </a:stretch>
          </a:blipFill>
          <a:ln w="88900">
            <a:solidFill>
              <a:srgbClr val="FFFFFF"/>
            </a:solidFill>
            <a:miter lim="800000"/>
            <a:headEnd/>
            <a:tailEnd/>
          </a:ln>
          <a:effectLst>
            <a:outerShdw dist="38100" dir="5400000" rotWithShape="0">
              <a:srgbClr val="808080">
                <a:alpha val="39998"/>
              </a:srgbClr>
            </a:outerShdw>
          </a:effectLst>
        </p:spPr>
        <p:txBody>
          <a:bodyPr/>
          <a:lstStyle>
            <a:lvl1pPr>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marL="1143000" indent="-2286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marL="16002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marL="20574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marL="25146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marL="29718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marL="34290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marL="38862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algn="ctr">
              <a:lnSpc>
                <a:spcPct val="90000"/>
              </a:lnSpc>
              <a:spcBef>
                <a:spcPts val="1200"/>
              </a:spcBef>
              <a:spcAft>
                <a:spcPct val="0"/>
              </a:spcAft>
              <a:buClr>
                <a:srgbClr val="8DC63F"/>
              </a:buClr>
              <a:buFontTx/>
              <a:buNone/>
            </a:pPr>
            <a:endParaRPr lang="en-US" altLang="en-US" sz="1800">
              <a:solidFill>
                <a:schemeClr val="tx1"/>
              </a:solidFill>
              <a:latin typeface="Verdana" panose="020B0604030504040204" pitchFamily="34" charset="0"/>
            </a:endParaRPr>
          </a:p>
        </p:txBody>
      </p:sp>
      <p:sp>
        <p:nvSpPr>
          <p:cNvPr id="47110" name="TextBox 5">
            <a:extLst>
              <a:ext uri="{FF2B5EF4-FFF2-40B4-BE49-F238E27FC236}">
                <a16:creationId xmlns:a16="http://schemas.microsoft.com/office/drawing/2014/main" id="{E8B2EABC-D571-48DE-8244-81AB5508569C}"/>
              </a:ext>
            </a:extLst>
          </p:cNvPr>
          <p:cNvSpPr txBox="1">
            <a:spLocks noChangeArrowheads="1"/>
          </p:cNvSpPr>
          <p:nvPr/>
        </p:nvSpPr>
        <p:spPr bwMode="auto">
          <a:xfrm>
            <a:off x="254000" y="4357008"/>
            <a:ext cx="3733800" cy="425450"/>
          </a:xfrm>
          <a:prstGeom prst="rect">
            <a:avLst/>
          </a:prstGeom>
          <a:noFill/>
          <a:ln w="9525">
            <a:noFill/>
            <a:miter lim="800000"/>
            <a:headEnd/>
            <a:tailEnd/>
          </a:ln>
        </p:spPr>
        <p:txBody>
          <a:bodyPr>
            <a:spAutoFit/>
          </a:bodyPr>
          <a:lstStyle/>
          <a:p>
            <a:pPr algn="ctr">
              <a:lnSpc>
                <a:spcPct val="90000"/>
              </a:lnSpc>
              <a:spcBef>
                <a:spcPts val="1200"/>
              </a:spcBef>
              <a:buClr>
                <a:srgbClr val="8DC63F"/>
              </a:buClr>
              <a:defRPr/>
            </a:pPr>
            <a:r>
              <a:rPr lang="en-US" sz="2400" dirty="0">
                <a:latin typeface="+mj-lt"/>
                <a:ea typeface="ＭＳ Ｐゴシック" charset="-128"/>
              </a:rPr>
              <a:t>Bacharach </a:t>
            </a:r>
            <a:r>
              <a:rPr lang="en-US" sz="2400" dirty="0" err="1">
                <a:latin typeface="+mj-lt"/>
                <a:ea typeface="ＭＳ Ｐゴシック" charset="-128"/>
              </a:rPr>
              <a:t>Monoxor</a:t>
            </a:r>
            <a:r>
              <a:rPr lang="en-US" sz="2400" dirty="0">
                <a:latin typeface="+mj-lt"/>
                <a:ea typeface="ＭＳ Ｐゴシック" charset="-128"/>
              </a:rPr>
              <a:t> III</a:t>
            </a:r>
          </a:p>
        </p:txBody>
      </p:sp>
      <p:sp>
        <p:nvSpPr>
          <p:cNvPr id="47111" name="TextBox 6">
            <a:extLst>
              <a:ext uri="{FF2B5EF4-FFF2-40B4-BE49-F238E27FC236}">
                <a16:creationId xmlns:a16="http://schemas.microsoft.com/office/drawing/2014/main" id="{7A1F68AA-736D-411B-8D0E-57E630DC1DA3}"/>
              </a:ext>
            </a:extLst>
          </p:cNvPr>
          <p:cNvSpPr txBox="1">
            <a:spLocks noChangeArrowheads="1"/>
          </p:cNvSpPr>
          <p:nvPr/>
        </p:nvSpPr>
        <p:spPr bwMode="auto">
          <a:xfrm>
            <a:off x="4368800" y="4357008"/>
            <a:ext cx="4114800" cy="1422400"/>
          </a:xfrm>
          <a:prstGeom prst="rect">
            <a:avLst/>
          </a:prstGeom>
          <a:noFill/>
          <a:ln w="9525">
            <a:noFill/>
            <a:miter lim="800000"/>
            <a:headEnd/>
            <a:tailEnd/>
          </a:ln>
        </p:spPr>
        <p:txBody>
          <a:bodyPr>
            <a:spAutoFit/>
          </a:bodyPr>
          <a:lstStyle/>
          <a:p>
            <a:pPr algn="ctr">
              <a:lnSpc>
                <a:spcPct val="90000"/>
              </a:lnSpc>
              <a:spcBef>
                <a:spcPts val="1200"/>
              </a:spcBef>
              <a:buClr>
                <a:srgbClr val="8DC63F"/>
              </a:buClr>
              <a:defRPr/>
            </a:pPr>
            <a:r>
              <a:rPr lang="en-US" sz="2400" dirty="0">
                <a:latin typeface="+mj-lt"/>
                <a:ea typeface="ＭＳ Ｐゴシック" charset="-128"/>
              </a:rPr>
              <a:t>A portable flue section concentrates combustion byproducts for an accurate CO measurement.</a:t>
            </a:r>
          </a:p>
        </p:txBody>
      </p:sp>
      <p:pic>
        <p:nvPicPr>
          <p:cNvPr id="38919" name="Picture 7" descr="Image of a Bacharach Monoxor III Combustion Analyzer">
            <a:extLst>
              <a:ext uri="{FF2B5EF4-FFF2-40B4-BE49-F238E27FC236}">
                <a16:creationId xmlns:a16="http://schemas.microsoft.com/office/drawing/2014/main" id="{D1DEA545-604D-4795-A5B4-5D6C3A9C12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6400" y="726395"/>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Rectangle 9">
            <a:extLst>
              <a:ext uri="{FF2B5EF4-FFF2-40B4-BE49-F238E27FC236}">
                <a16:creationId xmlns:a16="http://schemas.microsoft.com/office/drawing/2014/main" id="{EA0DA643-08FC-48A6-A325-BA4275EF7528}"/>
              </a:ext>
            </a:extLst>
          </p:cNvPr>
          <p:cNvSpPr>
            <a:spLocks noChangeArrowheads="1"/>
          </p:cNvSpPr>
          <p:nvPr/>
        </p:nvSpPr>
        <p:spPr bwMode="auto">
          <a:xfrm>
            <a:off x="210457" y="4964681"/>
            <a:ext cx="4191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marL="1143000" indent="-2286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marL="16002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marL="20574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marL="25146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marL="29718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marL="34290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marL="38862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a:spcBef>
                <a:spcPct val="0"/>
              </a:spcBef>
              <a:spcAft>
                <a:spcPct val="0"/>
              </a:spcAft>
              <a:buFontTx/>
              <a:buNone/>
            </a:pPr>
            <a:r>
              <a:rPr lang="en-US" altLang="en-US" sz="900" i="1" dirty="0">
                <a:solidFill>
                  <a:srgbClr val="000000"/>
                </a:solidFill>
                <a:cs typeface="Arial" panose="020B0604020202020204" pitchFamily="34" charset="0"/>
              </a:rPr>
              <a:t>Photos courtesy of www.bacharach-inc.com and US Dept. of Energy</a:t>
            </a:r>
          </a:p>
        </p:txBody>
      </p:sp>
      <p:sp>
        <p:nvSpPr>
          <p:cNvPr id="10" name="Footer Placeholder 1">
            <a:extLst>
              <a:ext uri="{FF2B5EF4-FFF2-40B4-BE49-F238E27FC236}">
                <a16:creationId xmlns:a16="http://schemas.microsoft.com/office/drawing/2014/main" id="{194E361B-FDEE-4F82-B6B7-B2CC6D86F735}"/>
              </a:ext>
            </a:extLst>
          </p:cNvPr>
          <p:cNvSpPr>
            <a:spLocks noGrp="1" noChangeArrowheads="1"/>
          </p:cNvSpPr>
          <p:nvPr/>
        </p:nvSpPr>
        <p:spPr bwMode="auto">
          <a:xfrm>
            <a:off x="1485900" y="6646862"/>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a:solidFill>
                  <a:srgbClr val="898989"/>
                </a:solidFill>
              </a:rPr>
              <a:t>GJA 2024 Version III</a:t>
            </a:r>
          </a:p>
        </p:txBody>
      </p:sp>
      <p:pic>
        <p:nvPicPr>
          <p:cNvPr id="11" name="Picture 10">
            <a:extLst>
              <a:ext uri="{FF2B5EF4-FFF2-40B4-BE49-F238E27FC236}">
                <a16:creationId xmlns:a16="http://schemas.microsoft.com/office/drawing/2014/main" id="{DF1B5A30-0EC0-44D5-B2A7-FECB94E9D2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8013" y="76200"/>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green text on a black background&#10;&#10;AI-generated content may be incorrect.">
            <a:extLst>
              <a:ext uri="{FF2B5EF4-FFF2-40B4-BE49-F238E27FC236}">
                <a16:creationId xmlns:a16="http://schemas.microsoft.com/office/drawing/2014/main" id="{A329C200-C0CD-4605-910D-39CFCA2FF4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488" y="211137"/>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09E64EC-D13C-4AEA-9312-382B768425AA}"/>
              </a:ext>
            </a:extLst>
          </p:cNvPr>
          <p:cNvSpPr/>
          <p:nvPr/>
        </p:nvSpPr>
        <p:spPr>
          <a:xfrm>
            <a:off x="0" y="5981700"/>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sz="2400" kern="1200">
                <a:solidFill>
                  <a:schemeClr val="lt1"/>
                </a:solidFill>
                <a:latin typeface="+mn-lt"/>
                <a:ea typeface="+mn-ea"/>
                <a:cs typeface="+mn-cs"/>
              </a:defRPr>
            </a:lvl1pPr>
            <a:lvl2pPr marL="457200" algn="l" defTabSz="457200" rtl="0" eaLnBrk="0" fontAlgn="base" hangingPunct="0">
              <a:spcBef>
                <a:spcPct val="0"/>
              </a:spcBef>
              <a:spcAft>
                <a:spcPct val="0"/>
              </a:spcAft>
              <a:defRPr sz="2400" kern="1200">
                <a:solidFill>
                  <a:schemeClr val="lt1"/>
                </a:solidFill>
                <a:latin typeface="+mn-lt"/>
                <a:ea typeface="+mn-ea"/>
                <a:cs typeface="+mn-cs"/>
              </a:defRPr>
            </a:lvl2pPr>
            <a:lvl3pPr marL="914400" algn="l" defTabSz="457200" rtl="0" eaLnBrk="0" fontAlgn="base" hangingPunct="0">
              <a:spcBef>
                <a:spcPct val="0"/>
              </a:spcBef>
              <a:spcAft>
                <a:spcPct val="0"/>
              </a:spcAft>
              <a:defRPr sz="2400" kern="1200">
                <a:solidFill>
                  <a:schemeClr val="lt1"/>
                </a:solidFill>
                <a:latin typeface="+mn-lt"/>
                <a:ea typeface="+mn-ea"/>
                <a:cs typeface="+mn-cs"/>
              </a:defRPr>
            </a:lvl3pPr>
            <a:lvl4pPr marL="1371600" algn="l" defTabSz="457200" rtl="0" eaLnBrk="0" fontAlgn="base" hangingPunct="0">
              <a:spcBef>
                <a:spcPct val="0"/>
              </a:spcBef>
              <a:spcAft>
                <a:spcPct val="0"/>
              </a:spcAft>
              <a:defRPr sz="2400" kern="1200">
                <a:solidFill>
                  <a:schemeClr val="lt1"/>
                </a:solidFill>
                <a:latin typeface="+mn-lt"/>
                <a:ea typeface="+mn-ea"/>
                <a:cs typeface="+mn-cs"/>
              </a:defRPr>
            </a:lvl4pPr>
            <a:lvl5pPr marL="1828800" algn="l" defTabSz="457200"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a:p>
        </p:txBody>
      </p:sp>
      <p:sp>
        <p:nvSpPr>
          <p:cNvPr id="14" name="Slide Number Placeholder 2">
            <a:extLst>
              <a:ext uri="{FF2B5EF4-FFF2-40B4-BE49-F238E27FC236}">
                <a16:creationId xmlns:a16="http://schemas.microsoft.com/office/drawing/2014/main" id="{86A457E9-9977-418F-9EB3-05AAEE66C37C}"/>
              </a:ext>
            </a:extLst>
          </p:cNvPr>
          <p:cNvSpPr>
            <a:spLocks noGrp="1" noChangeArrowheads="1"/>
          </p:cNvSpPr>
          <p:nvPr/>
        </p:nvSpPr>
        <p:spPr bwMode="auto">
          <a:xfrm>
            <a:off x="7716838" y="5926137"/>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11</a:t>
            </a:fld>
            <a:endParaRPr lang="en-US" altLang="en-US" sz="800" b="1">
              <a:solidFill>
                <a:schemeClr val="bg1"/>
              </a:solidFill>
            </a:endParaRPr>
          </a:p>
        </p:txBody>
      </p:sp>
      <p:pic>
        <p:nvPicPr>
          <p:cNvPr id="15" name="Picture 14" descr="A black and white sign with black text&#10;&#10;AI-generated content may be incorrect.">
            <a:extLst>
              <a:ext uri="{FF2B5EF4-FFF2-40B4-BE49-F238E27FC236}">
                <a16:creationId xmlns:a16="http://schemas.microsoft.com/office/drawing/2014/main" id="{C57DDEF3-994A-4021-BE94-524FBCB03A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7325" y="6337300"/>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green text on a white background&#10;&#10;AI-generated content may be incorrect.">
            <a:extLst>
              <a:ext uri="{FF2B5EF4-FFF2-40B4-BE49-F238E27FC236}">
                <a16:creationId xmlns:a16="http://schemas.microsoft.com/office/drawing/2014/main" id="{FE85A651-8475-47D0-B56E-C39915D5B6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63" y="6359525"/>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blue and grey logo&#10;&#10;AI-generated content may be incorrect.">
            <a:extLst>
              <a:ext uri="{FF2B5EF4-FFF2-40B4-BE49-F238E27FC236}">
                <a16:creationId xmlns:a16="http://schemas.microsoft.com/office/drawing/2014/main" id="{1C90DE8B-2497-4C86-B026-655B2E1FC0B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275" y="6362700"/>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Content Placeholder 2">
            <a:extLst>
              <a:ext uri="{FF2B5EF4-FFF2-40B4-BE49-F238E27FC236}">
                <a16:creationId xmlns:a16="http://schemas.microsoft.com/office/drawing/2014/main" id="{267AAD72-4B8F-4417-9FB4-DA3D54682CFB}"/>
              </a:ext>
            </a:extLst>
          </p:cNvPr>
          <p:cNvSpPr>
            <a:spLocks noGrp="1"/>
          </p:cNvSpPr>
          <p:nvPr>
            <p:ph idx="1"/>
          </p:nvPr>
        </p:nvSpPr>
        <p:spPr>
          <a:xfrm>
            <a:off x="457200" y="1219200"/>
            <a:ext cx="4800600" cy="4559300"/>
          </a:xfrm>
        </p:spPr>
        <p:txBody>
          <a:bodyPr rtlCol="0">
            <a:normAutofit fontScale="92500" lnSpcReduction="10000"/>
          </a:bodyPr>
          <a:lstStyle/>
          <a:p>
            <a:pPr marL="0" indent="0" eaLnBrk="1" fontAlgn="auto" hangingPunct="1">
              <a:buFont typeface="Arial"/>
              <a:buNone/>
              <a:defRPr/>
            </a:pPr>
            <a:r>
              <a:rPr lang="en-US" dirty="0">
                <a:solidFill>
                  <a:schemeClr val="tx1"/>
                </a:solidFill>
                <a:ea typeface="MS PGothic" panose="020B0600070205080204" pitchFamily="34" charset="-128"/>
              </a:rPr>
              <a:t>Combustion analyzers: </a:t>
            </a:r>
          </a:p>
          <a:p>
            <a:pPr marL="457200" indent="-280988" eaLnBrk="1" fontAlgn="auto" hangingPunct="1">
              <a:buFont typeface="Arial"/>
              <a:buChar char="•"/>
              <a:defRPr/>
            </a:pPr>
            <a:r>
              <a:rPr lang="en-US" dirty="0">
                <a:solidFill>
                  <a:schemeClr val="tx1"/>
                </a:solidFill>
                <a:ea typeface="MS PGothic" panose="020B0600070205080204" pitchFamily="34" charset="-128"/>
              </a:rPr>
              <a:t>Calibrate every six months.</a:t>
            </a:r>
          </a:p>
          <a:p>
            <a:pPr marL="457200" indent="-280988" eaLnBrk="1" fontAlgn="auto" hangingPunct="1">
              <a:buFont typeface="Arial"/>
              <a:buChar char="•"/>
              <a:defRPr/>
            </a:pPr>
            <a:r>
              <a:rPr lang="en-US" dirty="0">
                <a:solidFill>
                  <a:schemeClr val="tx1"/>
                </a:solidFill>
                <a:ea typeface="MS PGothic" panose="020B0600070205080204" pitchFamily="34" charset="-128"/>
              </a:rPr>
              <a:t>Replace O sensors every one to two years.</a:t>
            </a:r>
          </a:p>
          <a:p>
            <a:pPr marL="0" indent="0" eaLnBrk="1" fontAlgn="auto" hangingPunct="1">
              <a:buFont typeface="Arial"/>
              <a:buNone/>
              <a:defRPr/>
            </a:pPr>
            <a:r>
              <a:rPr lang="en-US" dirty="0">
                <a:solidFill>
                  <a:schemeClr val="tx1"/>
                </a:solidFill>
                <a:ea typeface="MS PGothic" panose="020B0600070205080204" pitchFamily="34" charset="-128"/>
              </a:rPr>
              <a:t>Carbon monoxide detectors:</a:t>
            </a:r>
          </a:p>
          <a:p>
            <a:pPr marL="457200" indent="-280988" eaLnBrk="1" fontAlgn="auto" hangingPunct="1">
              <a:buFont typeface="Arial"/>
              <a:buChar char="•"/>
              <a:defRPr/>
            </a:pPr>
            <a:r>
              <a:rPr lang="en-US" dirty="0">
                <a:solidFill>
                  <a:schemeClr val="tx1"/>
                </a:solidFill>
                <a:ea typeface="MS PGothic" panose="020B0600070205080204" pitchFamily="34" charset="-128"/>
              </a:rPr>
              <a:t>Calibrate to outside air.</a:t>
            </a:r>
          </a:p>
          <a:p>
            <a:pPr marL="457200" indent="-280988" eaLnBrk="1" fontAlgn="auto" hangingPunct="1">
              <a:buFont typeface="Arial"/>
              <a:buChar char="•"/>
              <a:defRPr/>
            </a:pPr>
            <a:r>
              <a:rPr lang="en-US" dirty="0">
                <a:solidFill>
                  <a:schemeClr val="tx1"/>
                </a:solidFill>
                <a:ea typeface="MS PGothic" panose="020B0600070205080204" pitchFamily="34" charset="-128"/>
              </a:rPr>
              <a:t>Replace CO sensors every three to five years.</a:t>
            </a:r>
          </a:p>
          <a:p>
            <a:pPr marL="0" indent="0" eaLnBrk="1" fontAlgn="auto" hangingPunct="1">
              <a:buFont typeface="Arial"/>
              <a:buNone/>
              <a:defRPr/>
            </a:pPr>
            <a:r>
              <a:rPr lang="en-US" dirty="0">
                <a:solidFill>
                  <a:schemeClr val="tx1"/>
                </a:solidFill>
                <a:ea typeface="MS PGothic" panose="020B0600070205080204" pitchFamily="34" charset="-128"/>
              </a:rPr>
              <a:t>Gas leak detectors:</a:t>
            </a:r>
          </a:p>
          <a:p>
            <a:pPr marL="457200" indent="-280988" eaLnBrk="1" fontAlgn="auto" hangingPunct="1">
              <a:buFont typeface="Arial"/>
              <a:buChar char="•"/>
              <a:defRPr/>
            </a:pPr>
            <a:r>
              <a:rPr lang="en-US" dirty="0">
                <a:solidFill>
                  <a:schemeClr val="tx1"/>
                </a:solidFill>
                <a:ea typeface="MS PGothic" panose="020B0600070205080204" pitchFamily="34" charset="-128"/>
              </a:rPr>
              <a:t>Test with the gas from a cigarette lighter.</a:t>
            </a:r>
          </a:p>
        </p:txBody>
      </p:sp>
      <p:sp>
        <p:nvSpPr>
          <p:cNvPr id="2" name="Title 1">
            <a:extLst>
              <a:ext uri="{FF2B5EF4-FFF2-40B4-BE49-F238E27FC236}">
                <a16:creationId xmlns:a16="http://schemas.microsoft.com/office/drawing/2014/main" id="{BF6A00E4-F234-4490-AB9F-68C0944A0B54}"/>
              </a:ext>
            </a:extLst>
          </p:cNvPr>
          <p:cNvSpPr>
            <a:spLocks noGrp="1"/>
          </p:cNvSpPr>
          <p:nvPr>
            <p:ph type="title"/>
          </p:nvPr>
        </p:nvSpPr>
        <p:spPr>
          <a:xfrm>
            <a:off x="1887537" y="127000"/>
            <a:ext cx="5368925" cy="901700"/>
          </a:xfrm>
        </p:spPr>
        <p:txBody>
          <a:bodyPr/>
          <a:lstStyle/>
          <a:p>
            <a:pPr algn="ctr" eaLnBrk="1" fontAlgn="auto" hangingPunct="1">
              <a:spcAft>
                <a:spcPts val="0"/>
              </a:spcAft>
              <a:defRPr/>
            </a:pPr>
            <a:r>
              <a:rPr lang="en-US" dirty="0">
                <a:ea typeface="MS PGothic" panose="020B0600070205080204" pitchFamily="34" charset="-128"/>
              </a:rPr>
              <a:t>Combustion Equipment Care</a:t>
            </a:r>
          </a:p>
        </p:txBody>
      </p:sp>
      <p:pic>
        <p:nvPicPr>
          <p:cNvPr id="40964" name="Picture 5" descr="Photo of a gas leak detector.">
            <a:extLst>
              <a:ext uri="{FF2B5EF4-FFF2-40B4-BE49-F238E27FC236}">
                <a16:creationId xmlns:a16="http://schemas.microsoft.com/office/drawing/2014/main" id="{FCB1EC51-7E21-4D5E-B890-4F1E37E9C0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30925" y="31242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5">
            <a:extLst>
              <a:ext uri="{FF2B5EF4-FFF2-40B4-BE49-F238E27FC236}">
                <a16:creationId xmlns:a16="http://schemas.microsoft.com/office/drawing/2014/main" id="{85E44322-1FEC-4CCF-956E-FB724E7C21CC}"/>
              </a:ext>
            </a:extLst>
          </p:cNvPr>
          <p:cNvSpPr>
            <a:spLocks noChangeArrowheads="1"/>
          </p:cNvSpPr>
          <p:nvPr/>
        </p:nvSpPr>
        <p:spPr bwMode="auto">
          <a:xfrm>
            <a:off x="5978525" y="2819400"/>
            <a:ext cx="2438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marL="1143000" indent="-2286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marL="16002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marL="20574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marL="25146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marL="29718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marL="34290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marL="38862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algn="ctr">
              <a:spcBef>
                <a:spcPct val="20000"/>
              </a:spcBef>
              <a:spcAft>
                <a:spcPct val="25000"/>
              </a:spcAft>
              <a:buClr>
                <a:schemeClr val="tx1"/>
              </a:buClr>
              <a:buFontTx/>
              <a:buNone/>
            </a:pPr>
            <a:r>
              <a:rPr lang="en-US" altLang="en-US" sz="1000" i="1">
                <a:solidFill>
                  <a:srgbClr val="404040"/>
                </a:solidFill>
                <a:latin typeface="Verdana" panose="020B0604030504040204" pitchFamily="34" charset="0"/>
              </a:rPr>
              <a:t>Fyrite Tech, Bacharach</a:t>
            </a:r>
          </a:p>
        </p:txBody>
      </p:sp>
      <p:sp>
        <p:nvSpPr>
          <p:cNvPr id="40966" name="Rectangle 5">
            <a:extLst>
              <a:ext uri="{FF2B5EF4-FFF2-40B4-BE49-F238E27FC236}">
                <a16:creationId xmlns:a16="http://schemas.microsoft.com/office/drawing/2014/main" id="{A4766DA3-8B7F-475A-85A9-1E3DE5A3FFF2}"/>
              </a:ext>
            </a:extLst>
          </p:cNvPr>
          <p:cNvSpPr>
            <a:spLocks noChangeArrowheads="1"/>
          </p:cNvSpPr>
          <p:nvPr/>
        </p:nvSpPr>
        <p:spPr bwMode="auto">
          <a:xfrm>
            <a:off x="5978525" y="5334000"/>
            <a:ext cx="23907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marL="1143000" indent="-2286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marL="16002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marL="20574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marL="25146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marL="29718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marL="34290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marL="38862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algn="ctr">
              <a:spcBef>
                <a:spcPct val="20000"/>
              </a:spcBef>
              <a:spcAft>
                <a:spcPct val="25000"/>
              </a:spcAft>
              <a:buClr>
                <a:schemeClr val="tx1"/>
              </a:buClr>
              <a:buFontTx/>
              <a:buNone/>
            </a:pPr>
            <a:r>
              <a:rPr lang="en-US" altLang="en-US" sz="1000" i="1">
                <a:solidFill>
                  <a:srgbClr val="404040"/>
                </a:solidFill>
                <a:latin typeface="Verdana" panose="020B0604030504040204" pitchFamily="34" charset="0"/>
              </a:rPr>
              <a:t>Gas Leak Detector, Bacharach</a:t>
            </a:r>
          </a:p>
        </p:txBody>
      </p:sp>
      <p:pic>
        <p:nvPicPr>
          <p:cNvPr id="40967" name="Picture 6" descr="Photo of a Fyrite tech kit.">
            <a:extLst>
              <a:ext uri="{FF2B5EF4-FFF2-40B4-BE49-F238E27FC236}">
                <a16:creationId xmlns:a16="http://schemas.microsoft.com/office/drawing/2014/main" id="{F1EB4F76-3416-43EB-B6AF-730E0CB321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0400" y="1066800"/>
            <a:ext cx="29162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1">
            <a:extLst>
              <a:ext uri="{FF2B5EF4-FFF2-40B4-BE49-F238E27FC236}">
                <a16:creationId xmlns:a16="http://schemas.microsoft.com/office/drawing/2014/main" id="{96CA0C31-C228-4E06-9691-9809A58798C8}"/>
              </a:ext>
            </a:extLst>
          </p:cNvPr>
          <p:cNvSpPr>
            <a:spLocks noGrp="1" noChangeArrowheads="1"/>
          </p:cNvSpPr>
          <p:nvPr/>
        </p:nvSpPr>
        <p:spPr bwMode="auto">
          <a:xfrm>
            <a:off x="1485900" y="6646862"/>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a:solidFill>
                  <a:srgbClr val="898989"/>
                </a:solidFill>
              </a:rPr>
              <a:t>GJA 2024 Version III</a:t>
            </a:r>
          </a:p>
        </p:txBody>
      </p:sp>
      <p:pic>
        <p:nvPicPr>
          <p:cNvPr id="11" name="Picture 10">
            <a:extLst>
              <a:ext uri="{FF2B5EF4-FFF2-40B4-BE49-F238E27FC236}">
                <a16:creationId xmlns:a16="http://schemas.microsoft.com/office/drawing/2014/main" id="{A35EAA2B-CE1F-402C-A8CD-787E90AAE6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8013" y="76200"/>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green text on a black background&#10;&#10;AI-generated content may be incorrect.">
            <a:extLst>
              <a:ext uri="{FF2B5EF4-FFF2-40B4-BE49-F238E27FC236}">
                <a16:creationId xmlns:a16="http://schemas.microsoft.com/office/drawing/2014/main" id="{411AF343-A57F-477C-B780-E0B81CECE6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488" y="211137"/>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67C10659-45C0-411E-9B95-A7A46C680DD9}"/>
              </a:ext>
            </a:extLst>
          </p:cNvPr>
          <p:cNvSpPr/>
          <p:nvPr/>
        </p:nvSpPr>
        <p:spPr>
          <a:xfrm>
            <a:off x="0" y="5981700"/>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sz="2400" kern="1200">
                <a:solidFill>
                  <a:schemeClr val="lt1"/>
                </a:solidFill>
                <a:latin typeface="+mn-lt"/>
                <a:ea typeface="+mn-ea"/>
                <a:cs typeface="+mn-cs"/>
              </a:defRPr>
            </a:lvl1pPr>
            <a:lvl2pPr marL="457200" algn="l" defTabSz="457200" rtl="0" eaLnBrk="0" fontAlgn="base" hangingPunct="0">
              <a:spcBef>
                <a:spcPct val="0"/>
              </a:spcBef>
              <a:spcAft>
                <a:spcPct val="0"/>
              </a:spcAft>
              <a:defRPr sz="2400" kern="1200">
                <a:solidFill>
                  <a:schemeClr val="lt1"/>
                </a:solidFill>
                <a:latin typeface="+mn-lt"/>
                <a:ea typeface="+mn-ea"/>
                <a:cs typeface="+mn-cs"/>
              </a:defRPr>
            </a:lvl2pPr>
            <a:lvl3pPr marL="914400" algn="l" defTabSz="457200" rtl="0" eaLnBrk="0" fontAlgn="base" hangingPunct="0">
              <a:spcBef>
                <a:spcPct val="0"/>
              </a:spcBef>
              <a:spcAft>
                <a:spcPct val="0"/>
              </a:spcAft>
              <a:defRPr sz="2400" kern="1200">
                <a:solidFill>
                  <a:schemeClr val="lt1"/>
                </a:solidFill>
                <a:latin typeface="+mn-lt"/>
                <a:ea typeface="+mn-ea"/>
                <a:cs typeface="+mn-cs"/>
              </a:defRPr>
            </a:lvl3pPr>
            <a:lvl4pPr marL="1371600" algn="l" defTabSz="457200" rtl="0" eaLnBrk="0" fontAlgn="base" hangingPunct="0">
              <a:spcBef>
                <a:spcPct val="0"/>
              </a:spcBef>
              <a:spcAft>
                <a:spcPct val="0"/>
              </a:spcAft>
              <a:defRPr sz="2400" kern="1200">
                <a:solidFill>
                  <a:schemeClr val="lt1"/>
                </a:solidFill>
                <a:latin typeface="+mn-lt"/>
                <a:ea typeface="+mn-ea"/>
                <a:cs typeface="+mn-cs"/>
              </a:defRPr>
            </a:lvl4pPr>
            <a:lvl5pPr marL="1828800" algn="l" defTabSz="457200"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a:p>
        </p:txBody>
      </p:sp>
      <p:sp>
        <p:nvSpPr>
          <p:cNvPr id="14" name="Slide Number Placeholder 2">
            <a:extLst>
              <a:ext uri="{FF2B5EF4-FFF2-40B4-BE49-F238E27FC236}">
                <a16:creationId xmlns:a16="http://schemas.microsoft.com/office/drawing/2014/main" id="{3FB2C828-AC00-44EC-884A-695E16685AC7}"/>
              </a:ext>
            </a:extLst>
          </p:cNvPr>
          <p:cNvSpPr>
            <a:spLocks noGrp="1" noChangeArrowheads="1"/>
          </p:cNvSpPr>
          <p:nvPr/>
        </p:nvSpPr>
        <p:spPr bwMode="auto">
          <a:xfrm>
            <a:off x="7716838" y="5926137"/>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12</a:t>
            </a:fld>
            <a:endParaRPr lang="en-US" altLang="en-US" sz="800" b="1">
              <a:solidFill>
                <a:schemeClr val="bg1"/>
              </a:solidFill>
            </a:endParaRPr>
          </a:p>
        </p:txBody>
      </p:sp>
      <p:pic>
        <p:nvPicPr>
          <p:cNvPr id="15" name="Picture 14" descr="A black and white sign with black text&#10;&#10;AI-generated content may be incorrect.">
            <a:extLst>
              <a:ext uri="{FF2B5EF4-FFF2-40B4-BE49-F238E27FC236}">
                <a16:creationId xmlns:a16="http://schemas.microsoft.com/office/drawing/2014/main" id="{6DF43A8D-9535-45DD-8319-E9FCEF9187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7325" y="6337300"/>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green text on a white background&#10;&#10;AI-generated content may be incorrect.">
            <a:extLst>
              <a:ext uri="{FF2B5EF4-FFF2-40B4-BE49-F238E27FC236}">
                <a16:creationId xmlns:a16="http://schemas.microsoft.com/office/drawing/2014/main" id="{4830E8BD-A9DA-4018-B351-AE457D5846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63" y="6359525"/>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blue and grey logo&#10;&#10;AI-generated content may be incorrect.">
            <a:extLst>
              <a:ext uri="{FF2B5EF4-FFF2-40B4-BE49-F238E27FC236}">
                <a16:creationId xmlns:a16="http://schemas.microsoft.com/office/drawing/2014/main" id="{543BAD27-6038-4ADC-B7A1-2DA98C1F0BC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275" y="6362700"/>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2B32FB0-9237-4005-95C0-FF584C15801F}"/>
              </a:ext>
            </a:extLst>
          </p:cNvPr>
          <p:cNvSpPr>
            <a:spLocks noGrp="1"/>
          </p:cNvSpPr>
          <p:nvPr>
            <p:ph type="title"/>
          </p:nvPr>
        </p:nvSpPr>
        <p:spPr>
          <a:xfrm>
            <a:off x="1676400" y="76200"/>
            <a:ext cx="5791200" cy="914400"/>
          </a:xfrm>
        </p:spPr>
        <p:txBody>
          <a:bodyPr/>
          <a:lstStyle/>
          <a:p>
            <a:pPr algn="ctr" eaLnBrk="1" fontAlgn="auto" hangingPunct="1">
              <a:spcAft>
                <a:spcPts val="0"/>
              </a:spcAft>
              <a:defRPr/>
            </a:pPr>
            <a:r>
              <a:rPr lang="en-US" dirty="0">
                <a:ea typeface="ＭＳ Ｐゴシック" pitchFamily="-107" charset="-128"/>
                <a:cs typeface="ＭＳ Ｐゴシック" pitchFamily="-107" charset="-128"/>
              </a:rPr>
              <a:t>Blower Door</a:t>
            </a:r>
          </a:p>
        </p:txBody>
      </p:sp>
      <p:pic>
        <p:nvPicPr>
          <p:cNvPr id="43011" name="Picture 9" descr="Photo of blower door setup in residential doorway.">
            <a:extLst>
              <a:ext uri="{FF2B5EF4-FFF2-40B4-BE49-F238E27FC236}">
                <a16:creationId xmlns:a16="http://schemas.microsoft.com/office/drawing/2014/main" id="{6BDF5E3A-1FD5-4F72-A67D-C214EA7C58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4527550" cy="498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7" descr="Photo of weatherization technician performing a blower door test.">
            <a:extLst>
              <a:ext uri="{FF2B5EF4-FFF2-40B4-BE49-F238E27FC236}">
                <a16:creationId xmlns:a16="http://schemas.microsoft.com/office/drawing/2014/main" id="{03D8AD5D-391B-4640-9F37-A2409CD0E6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16450" y="990599"/>
            <a:ext cx="4527550" cy="498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5">
            <a:extLst>
              <a:ext uri="{FF2B5EF4-FFF2-40B4-BE49-F238E27FC236}">
                <a16:creationId xmlns:a16="http://schemas.microsoft.com/office/drawing/2014/main" id="{C2B8D1C9-9186-43BB-9BFE-A57547DD87CF}"/>
              </a:ext>
            </a:extLst>
          </p:cNvPr>
          <p:cNvSpPr>
            <a:spLocks noChangeArrowheads="1"/>
          </p:cNvSpPr>
          <p:nvPr/>
        </p:nvSpPr>
        <p:spPr bwMode="auto">
          <a:xfrm>
            <a:off x="1479550" y="5702301"/>
            <a:ext cx="3048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marL="1143000" indent="-2286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marL="16002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marL="20574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marL="25146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marL="29718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marL="34290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marL="38862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algn="r">
              <a:spcBef>
                <a:spcPct val="0"/>
              </a:spcBef>
              <a:spcAft>
                <a:spcPct val="0"/>
              </a:spcAft>
              <a:buFontTx/>
              <a:buNone/>
            </a:pPr>
            <a:r>
              <a:rPr lang="en-US" altLang="en-US" sz="900" i="1" dirty="0">
                <a:solidFill>
                  <a:schemeClr val="bg1"/>
                </a:solidFill>
                <a:cs typeface="Arial" panose="020B0604020202020204" pitchFamily="34" charset="0"/>
              </a:rPr>
              <a:t>Photos courtesy of The US Department of Energy</a:t>
            </a:r>
          </a:p>
        </p:txBody>
      </p:sp>
      <p:sp>
        <p:nvSpPr>
          <p:cNvPr id="8" name="Footer Placeholder 1">
            <a:extLst>
              <a:ext uri="{FF2B5EF4-FFF2-40B4-BE49-F238E27FC236}">
                <a16:creationId xmlns:a16="http://schemas.microsoft.com/office/drawing/2014/main" id="{F9C9AB56-8FCD-4F90-9425-AD64E4D68307}"/>
              </a:ext>
            </a:extLst>
          </p:cNvPr>
          <p:cNvSpPr>
            <a:spLocks noGrp="1" noChangeArrowheads="1"/>
          </p:cNvSpPr>
          <p:nvPr/>
        </p:nvSpPr>
        <p:spPr bwMode="auto">
          <a:xfrm>
            <a:off x="1485900" y="6646862"/>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a:solidFill>
                  <a:srgbClr val="898989"/>
                </a:solidFill>
              </a:rPr>
              <a:t>GJA 2024 Version III</a:t>
            </a:r>
          </a:p>
        </p:txBody>
      </p:sp>
      <p:pic>
        <p:nvPicPr>
          <p:cNvPr id="10" name="Picture 9">
            <a:extLst>
              <a:ext uri="{FF2B5EF4-FFF2-40B4-BE49-F238E27FC236}">
                <a16:creationId xmlns:a16="http://schemas.microsoft.com/office/drawing/2014/main" id="{1DFBE710-3DE7-43C6-800F-39ED936D38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8013" y="76200"/>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green text on a black background&#10;&#10;AI-generated content may be incorrect.">
            <a:extLst>
              <a:ext uri="{FF2B5EF4-FFF2-40B4-BE49-F238E27FC236}">
                <a16:creationId xmlns:a16="http://schemas.microsoft.com/office/drawing/2014/main" id="{BADE6385-3236-43F7-B63D-FBA76EE8E6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488" y="211137"/>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168C8010-C409-4B32-B726-77571F80F43A}"/>
              </a:ext>
            </a:extLst>
          </p:cNvPr>
          <p:cNvSpPr/>
          <p:nvPr/>
        </p:nvSpPr>
        <p:spPr>
          <a:xfrm>
            <a:off x="0" y="5981700"/>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sz="2400" kern="1200">
                <a:solidFill>
                  <a:schemeClr val="lt1"/>
                </a:solidFill>
                <a:latin typeface="+mn-lt"/>
                <a:ea typeface="+mn-ea"/>
                <a:cs typeface="+mn-cs"/>
              </a:defRPr>
            </a:lvl1pPr>
            <a:lvl2pPr marL="457200" algn="l" defTabSz="457200" rtl="0" eaLnBrk="0" fontAlgn="base" hangingPunct="0">
              <a:spcBef>
                <a:spcPct val="0"/>
              </a:spcBef>
              <a:spcAft>
                <a:spcPct val="0"/>
              </a:spcAft>
              <a:defRPr sz="2400" kern="1200">
                <a:solidFill>
                  <a:schemeClr val="lt1"/>
                </a:solidFill>
                <a:latin typeface="+mn-lt"/>
                <a:ea typeface="+mn-ea"/>
                <a:cs typeface="+mn-cs"/>
              </a:defRPr>
            </a:lvl2pPr>
            <a:lvl3pPr marL="914400" algn="l" defTabSz="457200" rtl="0" eaLnBrk="0" fontAlgn="base" hangingPunct="0">
              <a:spcBef>
                <a:spcPct val="0"/>
              </a:spcBef>
              <a:spcAft>
                <a:spcPct val="0"/>
              </a:spcAft>
              <a:defRPr sz="2400" kern="1200">
                <a:solidFill>
                  <a:schemeClr val="lt1"/>
                </a:solidFill>
                <a:latin typeface="+mn-lt"/>
                <a:ea typeface="+mn-ea"/>
                <a:cs typeface="+mn-cs"/>
              </a:defRPr>
            </a:lvl3pPr>
            <a:lvl4pPr marL="1371600" algn="l" defTabSz="457200" rtl="0" eaLnBrk="0" fontAlgn="base" hangingPunct="0">
              <a:spcBef>
                <a:spcPct val="0"/>
              </a:spcBef>
              <a:spcAft>
                <a:spcPct val="0"/>
              </a:spcAft>
              <a:defRPr sz="2400" kern="1200">
                <a:solidFill>
                  <a:schemeClr val="lt1"/>
                </a:solidFill>
                <a:latin typeface="+mn-lt"/>
                <a:ea typeface="+mn-ea"/>
                <a:cs typeface="+mn-cs"/>
              </a:defRPr>
            </a:lvl4pPr>
            <a:lvl5pPr marL="1828800" algn="l" defTabSz="457200"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a:p>
        </p:txBody>
      </p:sp>
      <p:sp>
        <p:nvSpPr>
          <p:cNvPr id="13" name="Slide Number Placeholder 2">
            <a:extLst>
              <a:ext uri="{FF2B5EF4-FFF2-40B4-BE49-F238E27FC236}">
                <a16:creationId xmlns:a16="http://schemas.microsoft.com/office/drawing/2014/main" id="{4289D48E-6763-4116-AF4C-ED870ADD05A2}"/>
              </a:ext>
            </a:extLst>
          </p:cNvPr>
          <p:cNvSpPr>
            <a:spLocks noGrp="1" noChangeArrowheads="1"/>
          </p:cNvSpPr>
          <p:nvPr/>
        </p:nvSpPr>
        <p:spPr bwMode="auto">
          <a:xfrm>
            <a:off x="7716838" y="5926137"/>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13</a:t>
            </a:fld>
            <a:endParaRPr lang="en-US" altLang="en-US" sz="800" b="1">
              <a:solidFill>
                <a:schemeClr val="bg1"/>
              </a:solidFill>
            </a:endParaRPr>
          </a:p>
        </p:txBody>
      </p:sp>
      <p:pic>
        <p:nvPicPr>
          <p:cNvPr id="14" name="Picture 13" descr="A black and white sign with black text&#10;&#10;AI-generated content may be incorrect.">
            <a:extLst>
              <a:ext uri="{FF2B5EF4-FFF2-40B4-BE49-F238E27FC236}">
                <a16:creationId xmlns:a16="http://schemas.microsoft.com/office/drawing/2014/main" id="{AA668F69-24A8-4F95-948A-CB00D47D33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7325" y="6337300"/>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green text on a white background&#10;&#10;AI-generated content may be incorrect.">
            <a:extLst>
              <a:ext uri="{FF2B5EF4-FFF2-40B4-BE49-F238E27FC236}">
                <a16:creationId xmlns:a16="http://schemas.microsoft.com/office/drawing/2014/main" id="{94D4C34C-79BF-47D9-89F3-696AB81A37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63" y="6359525"/>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blue and grey logo&#10;&#10;AI-generated content may be incorrect.">
            <a:extLst>
              <a:ext uri="{FF2B5EF4-FFF2-40B4-BE49-F238E27FC236}">
                <a16:creationId xmlns:a16="http://schemas.microsoft.com/office/drawing/2014/main" id="{17F405EC-04BA-4BD8-A9C9-73F1375204B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275" y="6362700"/>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7" name="Content Placeholder 4" descr="Photo of pictured Wizard Stick—actually a child’s toy—produces totally non-toxic smoke.">
            <a:extLst>
              <a:ext uri="{FF2B5EF4-FFF2-40B4-BE49-F238E27FC236}">
                <a16:creationId xmlns:a16="http://schemas.microsoft.com/office/drawing/2014/main" id="{74BD418C-138D-406C-9576-475AA1374A10}"/>
              </a:ext>
            </a:extLst>
          </p:cNvPr>
          <p:cNvPicPr>
            <a:picLocks noGrp="1" noChangeAspect="1"/>
          </p:cNvPicPr>
          <p:nvPr>
            <p:ph idx="1"/>
          </p:nvPr>
        </p:nvPicPr>
        <p:blipFill>
          <a:blip r:embed="rId3" cstate="email"/>
          <a:srcRect/>
          <a:stretch>
            <a:fillRect/>
          </a:stretch>
        </p:blipFill>
        <p:spPr>
          <a:xfrm>
            <a:off x="609600" y="895350"/>
            <a:ext cx="2895600" cy="4092371"/>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6AFDD3E8-1F49-4FCA-BF38-7DB1424EAD4B}"/>
              </a:ext>
            </a:extLst>
          </p:cNvPr>
          <p:cNvSpPr>
            <a:spLocks noGrp="1"/>
          </p:cNvSpPr>
          <p:nvPr>
            <p:ph type="title"/>
          </p:nvPr>
        </p:nvSpPr>
        <p:spPr>
          <a:xfrm>
            <a:off x="1887537" y="132319"/>
            <a:ext cx="5368925" cy="901700"/>
          </a:xfrm>
        </p:spPr>
        <p:txBody>
          <a:bodyPr/>
          <a:lstStyle/>
          <a:p>
            <a:pPr algn="ctr" eaLnBrk="1" fontAlgn="auto" hangingPunct="1">
              <a:spcAft>
                <a:spcPts val="0"/>
              </a:spcAft>
              <a:defRPr/>
            </a:pPr>
            <a:r>
              <a:rPr lang="en-US" dirty="0">
                <a:ea typeface="ＭＳ Ｐゴシック" pitchFamily="-109" charset="-128"/>
              </a:rPr>
              <a:t>Smoke Generating Device</a:t>
            </a:r>
          </a:p>
        </p:txBody>
      </p:sp>
      <p:pic>
        <p:nvPicPr>
          <p:cNvPr id="26628" name="Picture 5" descr="Photo of pictured Wizard Stick—produces totally non-toxic smoke.">
            <a:extLst>
              <a:ext uri="{FF2B5EF4-FFF2-40B4-BE49-F238E27FC236}">
                <a16:creationId xmlns:a16="http://schemas.microsoft.com/office/drawing/2014/main" id="{A4801A6F-D872-4B49-A3A0-E8ACC10E20C8}"/>
              </a:ext>
            </a:extLst>
          </p:cNvPr>
          <p:cNvPicPr>
            <a:picLocks noChangeAspect="1"/>
          </p:cNvPicPr>
          <p:nvPr/>
        </p:nvPicPr>
        <p:blipFill>
          <a:blip r:embed="rId4" cstate="email"/>
          <a:srcRect/>
          <a:stretch>
            <a:fillRect/>
          </a:stretch>
        </p:blipFill>
        <p:spPr bwMode="auto">
          <a:xfrm>
            <a:off x="6096000" y="3108639"/>
            <a:ext cx="2438400" cy="27153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629" name="TextBox 8">
            <a:extLst>
              <a:ext uri="{FF2B5EF4-FFF2-40B4-BE49-F238E27FC236}">
                <a16:creationId xmlns:a16="http://schemas.microsoft.com/office/drawing/2014/main" id="{8E0E873D-AD6D-469B-A422-CC0992B27967}"/>
              </a:ext>
            </a:extLst>
          </p:cNvPr>
          <p:cNvSpPr txBox="1">
            <a:spLocks noChangeArrowheads="1"/>
          </p:cNvSpPr>
          <p:nvPr/>
        </p:nvSpPr>
        <p:spPr bwMode="auto">
          <a:xfrm>
            <a:off x="1047750" y="5105400"/>
            <a:ext cx="2019300" cy="493712"/>
          </a:xfrm>
          <a:prstGeom prst="rect">
            <a:avLst/>
          </a:prstGeom>
          <a:noFill/>
          <a:ln w="9525">
            <a:noFill/>
            <a:miter lim="800000"/>
            <a:headEnd/>
            <a:tailEnd/>
          </a:ln>
        </p:spPr>
        <p:txBody>
          <a:bodyPr>
            <a:spAutoFit/>
          </a:bodyPr>
          <a:lstStyle/>
          <a:p>
            <a:pPr algn="ctr">
              <a:defRPr/>
            </a:pPr>
            <a:r>
              <a:rPr lang="en-US" sz="2600" dirty="0">
                <a:solidFill>
                  <a:srgbClr val="000066"/>
                </a:solidFill>
                <a:latin typeface="+mn-lt"/>
                <a:ea typeface="ＭＳ Ｐゴシック" pitchFamily="-107" charset="-128"/>
                <a:cs typeface="ＭＳ Ｐゴシック" pitchFamily="-107" charset="-128"/>
              </a:rPr>
              <a:t>Wizard Stick</a:t>
            </a:r>
          </a:p>
        </p:txBody>
      </p:sp>
      <p:pic>
        <p:nvPicPr>
          <p:cNvPr id="26631" name="Picture 6" descr="Photo of smoke is moving toward the ceiling opening.">
            <a:extLst>
              <a:ext uri="{FF2B5EF4-FFF2-40B4-BE49-F238E27FC236}">
                <a16:creationId xmlns:a16="http://schemas.microsoft.com/office/drawing/2014/main" id="{8F468A1A-E12F-442C-A5E2-C3BBFA22FDB2}"/>
              </a:ext>
            </a:extLst>
          </p:cNvPr>
          <p:cNvPicPr>
            <a:picLocks noChangeAspect="1"/>
          </p:cNvPicPr>
          <p:nvPr/>
        </p:nvPicPr>
        <p:blipFill>
          <a:blip r:embed="rId5" cstate="email"/>
          <a:srcRect/>
          <a:stretch>
            <a:fillRect/>
          </a:stretch>
        </p:blipFill>
        <p:spPr bwMode="auto">
          <a:xfrm>
            <a:off x="4191000" y="914400"/>
            <a:ext cx="2743200" cy="20567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a:extLst>
              <a:ext uri="{FF2B5EF4-FFF2-40B4-BE49-F238E27FC236}">
                <a16:creationId xmlns:a16="http://schemas.microsoft.com/office/drawing/2014/main" id="{82B913F5-8BDF-4318-A4DB-E2229046AC4D}"/>
              </a:ext>
            </a:extLst>
          </p:cNvPr>
          <p:cNvSpPr>
            <a:spLocks noChangeArrowheads="1"/>
          </p:cNvSpPr>
          <p:nvPr/>
        </p:nvSpPr>
        <p:spPr bwMode="auto">
          <a:xfrm>
            <a:off x="304800" y="4745060"/>
            <a:ext cx="3048000" cy="231775"/>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defRPr/>
            </a:pPr>
            <a:r>
              <a:rPr lang="en-US" sz="900" i="1" dirty="0">
                <a:solidFill>
                  <a:schemeClr val="bg1">
                    <a:lumMod val="50000"/>
                  </a:schemeClr>
                </a:solidFill>
                <a:cs typeface="Arial" charset="0"/>
              </a:rPr>
              <a:t>Photos courtesy of The US Department of Energy</a:t>
            </a:r>
          </a:p>
        </p:txBody>
      </p:sp>
      <p:sp>
        <p:nvSpPr>
          <p:cNvPr id="10" name="Footer Placeholder 1">
            <a:extLst>
              <a:ext uri="{FF2B5EF4-FFF2-40B4-BE49-F238E27FC236}">
                <a16:creationId xmlns:a16="http://schemas.microsoft.com/office/drawing/2014/main" id="{E8701583-4B00-43DC-B669-6CEBD7C44965}"/>
              </a:ext>
            </a:extLst>
          </p:cNvPr>
          <p:cNvSpPr>
            <a:spLocks noGrp="1" noChangeArrowheads="1"/>
          </p:cNvSpPr>
          <p:nvPr/>
        </p:nvSpPr>
        <p:spPr bwMode="auto">
          <a:xfrm>
            <a:off x="1485900" y="6646862"/>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a:solidFill>
                  <a:srgbClr val="898989"/>
                </a:solidFill>
              </a:rPr>
              <a:t>GJA 2024 Version III</a:t>
            </a:r>
          </a:p>
        </p:txBody>
      </p:sp>
      <p:pic>
        <p:nvPicPr>
          <p:cNvPr id="12" name="Picture 11">
            <a:extLst>
              <a:ext uri="{FF2B5EF4-FFF2-40B4-BE49-F238E27FC236}">
                <a16:creationId xmlns:a16="http://schemas.microsoft.com/office/drawing/2014/main" id="{35953607-4723-487C-BE30-5C919A51FB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8013" y="76200"/>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black background&#10;&#10;AI-generated content may be incorrect.">
            <a:extLst>
              <a:ext uri="{FF2B5EF4-FFF2-40B4-BE49-F238E27FC236}">
                <a16:creationId xmlns:a16="http://schemas.microsoft.com/office/drawing/2014/main" id="{4E2430EF-B642-4333-84A3-28AC37F044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488" y="211137"/>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7129A145-C360-4DC9-A7D0-F62E620ABF95}"/>
              </a:ext>
            </a:extLst>
          </p:cNvPr>
          <p:cNvSpPr/>
          <p:nvPr/>
        </p:nvSpPr>
        <p:spPr>
          <a:xfrm>
            <a:off x="0" y="5981700"/>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sz="2400" kern="1200">
                <a:solidFill>
                  <a:schemeClr val="lt1"/>
                </a:solidFill>
                <a:latin typeface="+mn-lt"/>
                <a:ea typeface="+mn-ea"/>
                <a:cs typeface="+mn-cs"/>
              </a:defRPr>
            </a:lvl1pPr>
            <a:lvl2pPr marL="457200" algn="l" defTabSz="457200" rtl="0" eaLnBrk="0" fontAlgn="base" hangingPunct="0">
              <a:spcBef>
                <a:spcPct val="0"/>
              </a:spcBef>
              <a:spcAft>
                <a:spcPct val="0"/>
              </a:spcAft>
              <a:defRPr sz="2400" kern="1200">
                <a:solidFill>
                  <a:schemeClr val="lt1"/>
                </a:solidFill>
                <a:latin typeface="+mn-lt"/>
                <a:ea typeface="+mn-ea"/>
                <a:cs typeface="+mn-cs"/>
              </a:defRPr>
            </a:lvl2pPr>
            <a:lvl3pPr marL="914400" algn="l" defTabSz="457200" rtl="0" eaLnBrk="0" fontAlgn="base" hangingPunct="0">
              <a:spcBef>
                <a:spcPct val="0"/>
              </a:spcBef>
              <a:spcAft>
                <a:spcPct val="0"/>
              </a:spcAft>
              <a:defRPr sz="2400" kern="1200">
                <a:solidFill>
                  <a:schemeClr val="lt1"/>
                </a:solidFill>
                <a:latin typeface="+mn-lt"/>
                <a:ea typeface="+mn-ea"/>
                <a:cs typeface="+mn-cs"/>
              </a:defRPr>
            </a:lvl3pPr>
            <a:lvl4pPr marL="1371600" algn="l" defTabSz="457200" rtl="0" eaLnBrk="0" fontAlgn="base" hangingPunct="0">
              <a:spcBef>
                <a:spcPct val="0"/>
              </a:spcBef>
              <a:spcAft>
                <a:spcPct val="0"/>
              </a:spcAft>
              <a:defRPr sz="2400" kern="1200">
                <a:solidFill>
                  <a:schemeClr val="lt1"/>
                </a:solidFill>
                <a:latin typeface="+mn-lt"/>
                <a:ea typeface="+mn-ea"/>
                <a:cs typeface="+mn-cs"/>
              </a:defRPr>
            </a:lvl4pPr>
            <a:lvl5pPr marL="1828800" algn="l" defTabSz="457200"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a:p>
        </p:txBody>
      </p:sp>
      <p:sp>
        <p:nvSpPr>
          <p:cNvPr id="15" name="Slide Number Placeholder 2">
            <a:extLst>
              <a:ext uri="{FF2B5EF4-FFF2-40B4-BE49-F238E27FC236}">
                <a16:creationId xmlns:a16="http://schemas.microsoft.com/office/drawing/2014/main" id="{0B007A50-5FDF-4F27-BE33-E4F511404A3E}"/>
              </a:ext>
            </a:extLst>
          </p:cNvPr>
          <p:cNvSpPr>
            <a:spLocks noGrp="1" noChangeArrowheads="1"/>
          </p:cNvSpPr>
          <p:nvPr/>
        </p:nvSpPr>
        <p:spPr bwMode="auto">
          <a:xfrm>
            <a:off x="7716838" y="5926137"/>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14</a:t>
            </a:fld>
            <a:endParaRPr lang="en-US" altLang="en-US" sz="800" b="1">
              <a:solidFill>
                <a:schemeClr val="bg1"/>
              </a:solidFill>
            </a:endParaRPr>
          </a:p>
        </p:txBody>
      </p:sp>
      <p:pic>
        <p:nvPicPr>
          <p:cNvPr id="16" name="Picture 15" descr="A black and white sign with black text&#10;&#10;AI-generated content may be incorrect.">
            <a:extLst>
              <a:ext uri="{FF2B5EF4-FFF2-40B4-BE49-F238E27FC236}">
                <a16:creationId xmlns:a16="http://schemas.microsoft.com/office/drawing/2014/main" id="{77F232CB-B648-4252-B121-D946D82D1EA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7325" y="6337300"/>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green text on a white background&#10;&#10;AI-generated content may be incorrect.">
            <a:extLst>
              <a:ext uri="{FF2B5EF4-FFF2-40B4-BE49-F238E27FC236}">
                <a16:creationId xmlns:a16="http://schemas.microsoft.com/office/drawing/2014/main" id="{409AF0EF-DD05-40F0-85F3-D9AC26AD0F6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70363" y="6359525"/>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 blue and grey logo&#10;&#10;AI-generated content may be incorrect.">
            <a:extLst>
              <a:ext uri="{FF2B5EF4-FFF2-40B4-BE49-F238E27FC236}">
                <a16:creationId xmlns:a16="http://schemas.microsoft.com/office/drawing/2014/main" id="{B62185AE-7FFF-4873-BF16-C08BF6EF5CD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9275" y="6362700"/>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Content Placeholder 2">
            <a:extLst>
              <a:ext uri="{FF2B5EF4-FFF2-40B4-BE49-F238E27FC236}">
                <a16:creationId xmlns:a16="http://schemas.microsoft.com/office/drawing/2014/main" id="{0990DAFA-E1F9-44AF-9A7F-DE536BA3C951}"/>
              </a:ext>
            </a:extLst>
          </p:cNvPr>
          <p:cNvSpPr>
            <a:spLocks noGrp="1"/>
          </p:cNvSpPr>
          <p:nvPr>
            <p:ph idx="1"/>
          </p:nvPr>
        </p:nvSpPr>
        <p:spPr>
          <a:xfrm>
            <a:off x="307501" y="2286000"/>
            <a:ext cx="4305300" cy="1549400"/>
          </a:xfrm>
        </p:spPr>
        <p:txBody>
          <a:bodyPr/>
          <a:lstStyle/>
          <a:p>
            <a:pPr marL="0" indent="0" eaLnBrk="1" hangingPunct="1">
              <a:buFont typeface="Arial" panose="020B0604020202020204" pitchFamily="34" charset="0"/>
              <a:buNone/>
            </a:pPr>
            <a:r>
              <a:rPr lang="en-US" altLang="en-US" dirty="0">
                <a:solidFill>
                  <a:schemeClr val="tx1"/>
                </a:solidFill>
              </a:rPr>
              <a:t>Fan housings that are cracked or misaligned will likely cause false test results.</a:t>
            </a:r>
          </a:p>
        </p:txBody>
      </p:sp>
      <p:sp>
        <p:nvSpPr>
          <p:cNvPr id="2" name="Title 1">
            <a:extLst>
              <a:ext uri="{FF2B5EF4-FFF2-40B4-BE49-F238E27FC236}">
                <a16:creationId xmlns:a16="http://schemas.microsoft.com/office/drawing/2014/main" id="{39941BD7-D8F5-44AD-8EC6-9725AE78EAA5}"/>
              </a:ext>
            </a:extLst>
          </p:cNvPr>
          <p:cNvSpPr>
            <a:spLocks noGrp="1"/>
          </p:cNvSpPr>
          <p:nvPr>
            <p:ph type="title"/>
          </p:nvPr>
        </p:nvSpPr>
        <p:spPr>
          <a:xfrm>
            <a:off x="1873250" y="173038"/>
            <a:ext cx="5397500" cy="901700"/>
          </a:xfrm>
        </p:spPr>
        <p:txBody>
          <a:bodyPr/>
          <a:lstStyle/>
          <a:p>
            <a:pPr algn="ctr" eaLnBrk="1" fontAlgn="auto" hangingPunct="1">
              <a:spcAft>
                <a:spcPts val="0"/>
              </a:spcAft>
              <a:defRPr/>
            </a:pPr>
            <a:r>
              <a:rPr lang="en-US" dirty="0">
                <a:ea typeface="MS PGothic" panose="020B0600070205080204" pitchFamily="34" charset="-128"/>
              </a:rPr>
              <a:t>Blower Door Care</a:t>
            </a:r>
          </a:p>
        </p:txBody>
      </p:sp>
      <p:pic>
        <p:nvPicPr>
          <p:cNvPr id="5" name="Content Placeholder 13" descr="Photo of a blower door test being performed - outside of home view.">
            <a:extLst>
              <a:ext uri="{FF2B5EF4-FFF2-40B4-BE49-F238E27FC236}">
                <a16:creationId xmlns:a16="http://schemas.microsoft.com/office/drawing/2014/main" id="{E29E4890-2C7E-45FE-A297-FFD9CE02CFAC}"/>
              </a:ext>
            </a:extLst>
          </p:cNvPr>
          <p:cNvPicPr>
            <a:picLocks noChangeAspect="1"/>
          </p:cNvPicPr>
          <p:nvPr/>
        </p:nvPicPr>
        <p:blipFill>
          <a:blip r:embed="rId3"/>
          <a:stretch>
            <a:fillRect/>
          </a:stretch>
        </p:blipFill>
        <p:spPr bwMode="auto">
          <a:xfrm>
            <a:off x="4814185" y="965313"/>
            <a:ext cx="3800943" cy="4972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7109" name="Rectangle 5">
            <a:extLst>
              <a:ext uri="{FF2B5EF4-FFF2-40B4-BE49-F238E27FC236}">
                <a16:creationId xmlns:a16="http://schemas.microsoft.com/office/drawing/2014/main" id="{F6935794-3BB1-4253-A82C-434EBCD22EE7}"/>
              </a:ext>
            </a:extLst>
          </p:cNvPr>
          <p:cNvSpPr>
            <a:spLocks noChangeArrowheads="1"/>
          </p:cNvSpPr>
          <p:nvPr/>
        </p:nvSpPr>
        <p:spPr bwMode="auto">
          <a:xfrm>
            <a:off x="1477715" y="5623265"/>
            <a:ext cx="312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marL="1143000" indent="-2286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marL="16002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marL="20574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marL="25146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marL="29718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marL="34290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marL="38862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algn="r">
              <a:spcBef>
                <a:spcPct val="20000"/>
              </a:spcBef>
              <a:spcAft>
                <a:spcPct val="25000"/>
              </a:spcAft>
              <a:buClr>
                <a:schemeClr val="tx1"/>
              </a:buClr>
              <a:buFontTx/>
              <a:buNone/>
            </a:pPr>
            <a:r>
              <a:rPr lang="en-US" altLang="en-US" sz="1000" i="1" dirty="0">
                <a:solidFill>
                  <a:srgbClr val="404040"/>
                </a:solidFill>
                <a:latin typeface="Verdana" panose="020B0604030504040204" pitchFamily="34" charset="0"/>
              </a:rPr>
              <a:t>Minneapolis Model 3 Blower Door</a:t>
            </a:r>
          </a:p>
        </p:txBody>
      </p:sp>
      <p:sp>
        <p:nvSpPr>
          <p:cNvPr id="47111" name="Rectangle 7">
            <a:extLst>
              <a:ext uri="{FF2B5EF4-FFF2-40B4-BE49-F238E27FC236}">
                <a16:creationId xmlns:a16="http://schemas.microsoft.com/office/drawing/2014/main" id="{2E09AE78-DFEC-4235-A389-5A6160BBFAF5}"/>
              </a:ext>
            </a:extLst>
          </p:cNvPr>
          <p:cNvSpPr>
            <a:spLocks noChangeArrowheads="1"/>
          </p:cNvSpPr>
          <p:nvPr/>
        </p:nvSpPr>
        <p:spPr bwMode="auto">
          <a:xfrm>
            <a:off x="5502615" y="5579892"/>
            <a:ext cx="3048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marL="1143000" indent="-2286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marL="16002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marL="20574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marL="25146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marL="29718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marL="34290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marL="38862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algn="r">
              <a:spcBef>
                <a:spcPct val="0"/>
              </a:spcBef>
              <a:spcAft>
                <a:spcPct val="0"/>
              </a:spcAft>
              <a:buFontTx/>
              <a:buNone/>
            </a:pPr>
            <a:r>
              <a:rPr lang="en-US" altLang="en-US" sz="900" i="1" dirty="0">
                <a:solidFill>
                  <a:schemeClr val="bg1"/>
                </a:solidFill>
                <a:cs typeface="Arial" panose="020B0604020202020204" pitchFamily="34" charset="0"/>
              </a:rPr>
              <a:t>Photo courtesy of The US Department of Energy</a:t>
            </a:r>
          </a:p>
        </p:txBody>
      </p:sp>
      <p:sp>
        <p:nvSpPr>
          <p:cNvPr id="8" name="Footer Placeholder 1">
            <a:extLst>
              <a:ext uri="{FF2B5EF4-FFF2-40B4-BE49-F238E27FC236}">
                <a16:creationId xmlns:a16="http://schemas.microsoft.com/office/drawing/2014/main" id="{896F3D41-AC05-496D-883F-0E870D553B55}"/>
              </a:ext>
            </a:extLst>
          </p:cNvPr>
          <p:cNvSpPr>
            <a:spLocks noGrp="1" noChangeArrowheads="1"/>
          </p:cNvSpPr>
          <p:nvPr/>
        </p:nvSpPr>
        <p:spPr bwMode="auto">
          <a:xfrm>
            <a:off x="1485900" y="6646862"/>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a:solidFill>
                  <a:srgbClr val="898989"/>
                </a:solidFill>
              </a:rPr>
              <a:t>GJA 2024 Version III</a:t>
            </a:r>
          </a:p>
        </p:txBody>
      </p:sp>
      <p:pic>
        <p:nvPicPr>
          <p:cNvPr id="9" name="Picture 8">
            <a:extLst>
              <a:ext uri="{FF2B5EF4-FFF2-40B4-BE49-F238E27FC236}">
                <a16:creationId xmlns:a16="http://schemas.microsoft.com/office/drawing/2014/main" id="{D813CA3D-E4B8-41EB-9CE2-EC82761BBE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8013" y="76200"/>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green text on a black background&#10;&#10;AI-generated content may be incorrect.">
            <a:extLst>
              <a:ext uri="{FF2B5EF4-FFF2-40B4-BE49-F238E27FC236}">
                <a16:creationId xmlns:a16="http://schemas.microsoft.com/office/drawing/2014/main" id="{7A4601D9-4D78-48AA-8EAC-2581C612C6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88" y="211137"/>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7532B9F5-CA27-45CA-809C-D51A2FE39BE6}"/>
              </a:ext>
            </a:extLst>
          </p:cNvPr>
          <p:cNvSpPr/>
          <p:nvPr/>
        </p:nvSpPr>
        <p:spPr>
          <a:xfrm>
            <a:off x="0" y="5981700"/>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sz="2400" kern="1200">
                <a:solidFill>
                  <a:schemeClr val="lt1"/>
                </a:solidFill>
                <a:latin typeface="+mn-lt"/>
                <a:ea typeface="+mn-ea"/>
                <a:cs typeface="+mn-cs"/>
              </a:defRPr>
            </a:lvl1pPr>
            <a:lvl2pPr marL="457200" algn="l" defTabSz="457200" rtl="0" eaLnBrk="0" fontAlgn="base" hangingPunct="0">
              <a:spcBef>
                <a:spcPct val="0"/>
              </a:spcBef>
              <a:spcAft>
                <a:spcPct val="0"/>
              </a:spcAft>
              <a:defRPr sz="2400" kern="1200">
                <a:solidFill>
                  <a:schemeClr val="lt1"/>
                </a:solidFill>
                <a:latin typeface="+mn-lt"/>
                <a:ea typeface="+mn-ea"/>
                <a:cs typeface="+mn-cs"/>
              </a:defRPr>
            </a:lvl2pPr>
            <a:lvl3pPr marL="914400" algn="l" defTabSz="457200" rtl="0" eaLnBrk="0" fontAlgn="base" hangingPunct="0">
              <a:spcBef>
                <a:spcPct val="0"/>
              </a:spcBef>
              <a:spcAft>
                <a:spcPct val="0"/>
              </a:spcAft>
              <a:defRPr sz="2400" kern="1200">
                <a:solidFill>
                  <a:schemeClr val="lt1"/>
                </a:solidFill>
                <a:latin typeface="+mn-lt"/>
                <a:ea typeface="+mn-ea"/>
                <a:cs typeface="+mn-cs"/>
              </a:defRPr>
            </a:lvl3pPr>
            <a:lvl4pPr marL="1371600" algn="l" defTabSz="457200" rtl="0" eaLnBrk="0" fontAlgn="base" hangingPunct="0">
              <a:spcBef>
                <a:spcPct val="0"/>
              </a:spcBef>
              <a:spcAft>
                <a:spcPct val="0"/>
              </a:spcAft>
              <a:defRPr sz="2400" kern="1200">
                <a:solidFill>
                  <a:schemeClr val="lt1"/>
                </a:solidFill>
                <a:latin typeface="+mn-lt"/>
                <a:ea typeface="+mn-ea"/>
                <a:cs typeface="+mn-cs"/>
              </a:defRPr>
            </a:lvl4pPr>
            <a:lvl5pPr marL="1828800" algn="l" defTabSz="457200"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a:p>
        </p:txBody>
      </p:sp>
      <p:sp>
        <p:nvSpPr>
          <p:cNvPr id="12" name="Slide Number Placeholder 2">
            <a:extLst>
              <a:ext uri="{FF2B5EF4-FFF2-40B4-BE49-F238E27FC236}">
                <a16:creationId xmlns:a16="http://schemas.microsoft.com/office/drawing/2014/main" id="{D94A990D-479A-4077-A883-DD6621EF4131}"/>
              </a:ext>
            </a:extLst>
          </p:cNvPr>
          <p:cNvSpPr>
            <a:spLocks noGrp="1" noChangeArrowheads="1"/>
          </p:cNvSpPr>
          <p:nvPr/>
        </p:nvSpPr>
        <p:spPr bwMode="auto">
          <a:xfrm>
            <a:off x="7716838" y="5926137"/>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15</a:t>
            </a:fld>
            <a:endParaRPr lang="en-US" altLang="en-US" sz="800" b="1">
              <a:solidFill>
                <a:schemeClr val="bg1"/>
              </a:solidFill>
            </a:endParaRPr>
          </a:p>
        </p:txBody>
      </p:sp>
      <p:pic>
        <p:nvPicPr>
          <p:cNvPr id="13" name="Picture 12" descr="A black and white sign with black text&#10;&#10;AI-generated content may be incorrect.">
            <a:extLst>
              <a:ext uri="{FF2B5EF4-FFF2-40B4-BE49-F238E27FC236}">
                <a16:creationId xmlns:a16="http://schemas.microsoft.com/office/drawing/2014/main" id="{A3E7DCA4-9A22-41B5-B8A7-FC57E97E3F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7325" y="6337300"/>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green text on a white background&#10;&#10;AI-generated content may be incorrect.">
            <a:extLst>
              <a:ext uri="{FF2B5EF4-FFF2-40B4-BE49-F238E27FC236}">
                <a16:creationId xmlns:a16="http://schemas.microsoft.com/office/drawing/2014/main" id="{561597ED-BC10-4512-85A2-8D5E31A9EE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0363" y="6359525"/>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blue and grey logo&#10;&#10;AI-generated content may be incorrect.">
            <a:extLst>
              <a:ext uri="{FF2B5EF4-FFF2-40B4-BE49-F238E27FC236}">
                <a16:creationId xmlns:a16="http://schemas.microsoft.com/office/drawing/2014/main" id="{DB74F717-C5E9-41AD-8D45-848B24B23A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275" y="6362700"/>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C1718E-E271-423C-AF8C-AEF4BE56E07F}"/>
              </a:ext>
            </a:extLst>
          </p:cNvPr>
          <p:cNvSpPr>
            <a:spLocks noGrp="1"/>
          </p:cNvSpPr>
          <p:nvPr>
            <p:ph type="title"/>
          </p:nvPr>
        </p:nvSpPr>
        <p:spPr>
          <a:xfrm>
            <a:off x="1887537" y="163059"/>
            <a:ext cx="5368925" cy="901700"/>
          </a:xfrm>
        </p:spPr>
        <p:txBody>
          <a:bodyPr/>
          <a:lstStyle/>
          <a:p>
            <a:pPr algn="ctr" eaLnBrk="1" fontAlgn="auto" hangingPunct="1">
              <a:spcAft>
                <a:spcPts val="0"/>
              </a:spcAft>
              <a:defRPr/>
            </a:pPr>
            <a:r>
              <a:rPr lang="en-US" dirty="0">
                <a:ea typeface="ＭＳ Ｐゴシック" pitchFamily="-107" charset="-128"/>
                <a:cs typeface="ＭＳ Ｐゴシック" pitchFamily="-107" charset="-128"/>
              </a:rPr>
              <a:t>Manometers</a:t>
            </a:r>
          </a:p>
        </p:txBody>
      </p:sp>
      <p:sp>
        <p:nvSpPr>
          <p:cNvPr id="22533" name="Text Box 10">
            <a:extLst>
              <a:ext uri="{FF2B5EF4-FFF2-40B4-BE49-F238E27FC236}">
                <a16:creationId xmlns:a16="http://schemas.microsoft.com/office/drawing/2014/main" id="{A97A0DE0-680F-4861-A714-FD67F90E8105}"/>
              </a:ext>
            </a:extLst>
          </p:cNvPr>
          <p:cNvSpPr txBox="1">
            <a:spLocks noChangeArrowheads="1"/>
          </p:cNvSpPr>
          <p:nvPr/>
        </p:nvSpPr>
        <p:spPr bwMode="auto">
          <a:xfrm>
            <a:off x="1143000" y="4932249"/>
            <a:ext cx="3276600" cy="830263"/>
          </a:xfrm>
          <a:prstGeom prst="rect">
            <a:avLst/>
          </a:prstGeom>
          <a:noFill/>
          <a:ln w="9525">
            <a:noFill/>
            <a:miter lim="800000"/>
            <a:headEnd/>
            <a:tailEnd/>
          </a:ln>
        </p:spPr>
        <p:txBody>
          <a:bodyPr>
            <a:spAutoFit/>
          </a:bodyPr>
          <a:lstStyle/>
          <a:p>
            <a:pPr algn="ctr">
              <a:defRPr/>
            </a:pPr>
            <a:r>
              <a:rPr lang="en-US" sz="2400" dirty="0">
                <a:latin typeface="+mn-lt"/>
                <a:ea typeface="ＭＳ Ｐゴシック" pitchFamily="-107" charset="-128"/>
                <a:cs typeface="ＭＳ Ｐゴシック" pitchFamily="-107" charset="-128"/>
              </a:rPr>
              <a:t>DG-700</a:t>
            </a:r>
          </a:p>
          <a:p>
            <a:pPr>
              <a:defRPr/>
            </a:pPr>
            <a:r>
              <a:rPr lang="en-US" sz="2400" dirty="0">
                <a:latin typeface="+mn-lt"/>
                <a:ea typeface="ＭＳ Ｐゴシック" pitchFamily="-107" charset="-128"/>
                <a:cs typeface="ＭＳ Ｐゴシック" pitchFamily="-107" charset="-128"/>
              </a:rPr>
              <a:t>(Energy Conservatory)</a:t>
            </a:r>
          </a:p>
        </p:txBody>
      </p:sp>
      <p:sp>
        <p:nvSpPr>
          <p:cNvPr id="22534" name="Text Box 11">
            <a:extLst>
              <a:ext uri="{FF2B5EF4-FFF2-40B4-BE49-F238E27FC236}">
                <a16:creationId xmlns:a16="http://schemas.microsoft.com/office/drawing/2014/main" id="{87CFDEA0-88E6-475F-895E-9C7E36F78EFC}"/>
              </a:ext>
            </a:extLst>
          </p:cNvPr>
          <p:cNvSpPr txBox="1">
            <a:spLocks noChangeArrowheads="1"/>
          </p:cNvSpPr>
          <p:nvPr/>
        </p:nvSpPr>
        <p:spPr bwMode="auto">
          <a:xfrm>
            <a:off x="5334000" y="4856049"/>
            <a:ext cx="2282825" cy="830263"/>
          </a:xfrm>
          <a:prstGeom prst="rect">
            <a:avLst/>
          </a:prstGeom>
          <a:noFill/>
          <a:ln w="9525">
            <a:noFill/>
            <a:miter lim="800000"/>
            <a:headEnd/>
            <a:tailEnd/>
          </a:ln>
        </p:spPr>
        <p:txBody>
          <a:bodyPr>
            <a:spAutoFit/>
          </a:bodyPr>
          <a:lstStyle/>
          <a:p>
            <a:pPr algn="ctr">
              <a:defRPr/>
            </a:pPr>
            <a:r>
              <a:rPr lang="en-US" sz="2400" dirty="0">
                <a:latin typeface="+mn-lt"/>
                <a:ea typeface="ＭＳ Ｐゴシック" pitchFamily="-107" charset="-128"/>
                <a:cs typeface="ＭＳ Ｐゴシック" pitchFamily="-107" charset="-128"/>
              </a:rPr>
              <a:t>DM-2</a:t>
            </a:r>
          </a:p>
          <a:p>
            <a:pPr algn="ctr">
              <a:defRPr/>
            </a:pPr>
            <a:r>
              <a:rPr lang="en-US" sz="2400" dirty="0">
                <a:latin typeface="+mn-lt"/>
                <a:ea typeface="ＭＳ Ｐゴシック" pitchFamily="-107" charset="-128"/>
                <a:cs typeface="ＭＳ Ｐゴシック" pitchFamily="-107" charset="-128"/>
              </a:rPr>
              <a:t>(Retrotec)</a:t>
            </a:r>
          </a:p>
        </p:txBody>
      </p:sp>
      <p:pic>
        <p:nvPicPr>
          <p:cNvPr id="116745" name="Picture 12" descr="Photo of DG-700 Manometer.">
            <a:extLst>
              <a:ext uri="{FF2B5EF4-FFF2-40B4-BE49-F238E27FC236}">
                <a16:creationId xmlns:a16="http://schemas.microsoft.com/office/drawing/2014/main" id="{51480546-3A03-43CE-8807-6A2576364F65}"/>
              </a:ext>
            </a:extLst>
          </p:cNvPr>
          <p:cNvPicPr>
            <a:picLocks noChangeAspect="1" noChangeArrowheads="1"/>
          </p:cNvPicPr>
          <p:nvPr/>
        </p:nvPicPr>
        <p:blipFill>
          <a:blip r:embed="rId3" cstate="email"/>
          <a:srcRect/>
          <a:stretch>
            <a:fillRect/>
          </a:stretch>
        </p:blipFill>
        <p:spPr bwMode="auto">
          <a:xfrm>
            <a:off x="1524000" y="1350849"/>
            <a:ext cx="2438400" cy="3299573"/>
          </a:xfrm>
          <a:prstGeom prst="rect">
            <a:avLst/>
          </a:prstGeom>
          <a:solidFill>
            <a:srgbClr val="FFFFFF">
              <a:shade val="85000"/>
            </a:srgbClr>
          </a:solidFill>
          <a:ln w="63500" cap="sq" cmpd="sng" algn="ctr">
            <a:solidFill>
              <a:srgbClr val="FFFFFF"/>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9158" name="Picture 13" descr="Photo of Retrotec DM-2 Manometer.">
            <a:extLst>
              <a:ext uri="{FF2B5EF4-FFF2-40B4-BE49-F238E27FC236}">
                <a16:creationId xmlns:a16="http://schemas.microsoft.com/office/drawing/2014/main" id="{18D30D21-D255-493E-8BD5-5407952A64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046049"/>
            <a:ext cx="15367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Rectangle 8">
            <a:extLst>
              <a:ext uri="{FF2B5EF4-FFF2-40B4-BE49-F238E27FC236}">
                <a16:creationId xmlns:a16="http://schemas.microsoft.com/office/drawing/2014/main" id="{3C171428-B0A9-4865-B78B-FA9FAB03E913}"/>
              </a:ext>
            </a:extLst>
          </p:cNvPr>
          <p:cNvSpPr>
            <a:spLocks noChangeArrowheads="1"/>
          </p:cNvSpPr>
          <p:nvPr/>
        </p:nvSpPr>
        <p:spPr bwMode="auto">
          <a:xfrm>
            <a:off x="4279446" y="5679623"/>
            <a:ext cx="45720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marL="1143000" indent="-2286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marL="16002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marL="20574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marL="25146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marL="29718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marL="34290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marL="38862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algn="r">
              <a:spcBef>
                <a:spcPct val="0"/>
              </a:spcBef>
              <a:spcAft>
                <a:spcPct val="0"/>
              </a:spcAft>
              <a:buFontTx/>
              <a:buNone/>
            </a:pPr>
            <a:r>
              <a:rPr lang="en-US" altLang="en-US" sz="900" i="1" dirty="0">
                <a:solidFill>
                  <a:srgbClr val="000000"/>
                </a:solidFill>
                <a:cs typeface="Arial" panose="020B0604020202020204" pitchFamily="34" charset="0"/>
              </a:rPr>
              <a:t>Photos courtesy of The Energy Conservatory and </a:t>
            </a:r>
            <a:r>
              <a:rPr lang="en-US" altLang="en-US" sz="900" i="1" dirty="0" err="1">
                <a:solidFill>
                  <a:srgbClr val="000000"/>
                </a:solidFill>
                <a:cs typeface="Arial" panose="020B0604020202020204" pitchFamily="34" charset="0"/>
              </a:rPr>
              <a:t>Retrotec</a:t>
            </a:r>
            <a:endParaRPr lang="en-US" altLang="en-US" sz="900" i="1" dirty="0">
              <a:solidFill>
                <a:srgbClr val="000000"/>
              </a:solidFill>
              <a:cs typeface="Arial" panose="020B0604020202020204" pitchFamily="34" charset="0"/>
            </a:endParaRPr>
          </a:p>
        </p:txBody>
      </p:sp>
      <p:sp>
        <p:nvSpPr>
          <p:cNvPr id="9" name="Footer Placeholder 1">
            <a:extLst>
              <a:ext uri="{FF2B5EF4-FFF2-40B4-BE49-F238E27FC236}">
                <a16:creationId xmlns:a16="http://schemas.microsoft.com/office/drawing/2014/main" id="{447909BD-9E41-450E-ABE3-6328E4A88B53}"/>
              </a:ext>
            </a:extLst>
          </p:cNvPr>
          <p:cNvSpPr>
            <a:spLocks noGrp="1" noChangeArrowheads="1"/>
          </p:cNvSpPr>
          <p:nvPr/>
        </p:nvSpPr>
        <p:spPr bwMode="auto">
          <a:xfrm>
            <a:off x="1485900" y="6646862"/>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a:solidFill>
                  <a:srgbClr val="898989"/>
                </a:solidFill>
              </a:rPr>
              <a:t>GJA 2024 Version III</a:t>
            </a:r>
          </a:p>
        </p:txBody>
      </p:sp>
      <p:pic>
        <p:nvPicPr>
          <p:cNvPr id="10" name="Picture 9">
            <a:extLst>
              <a:ext uri="{FF2B5EF4-FFF2-40B4-BE49-F238E27FC236}">
                <a16:creationId xmlns:a16="http://schemas.microsoft.com/office/drawing/2014/main" id="{70B6A36B-B49A-4205-85D6-9A988667FD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8013" y="76200"/>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green text on a black background&#10;&#10;AI-generated content may be incorrect.">
            <a:extLst>
              <a:ext uri="{FF2B5EF4-FFF2-40B4-BE49-F238E27FC236}">
                <a16:creationId xmlns:a16="http://schemas.microsoft.com/office/drawing/2014/main" id="{C461ED8F-B40E-4CA3-8FC2-DDF85BB2DF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488" y="211137"/>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F7235F07-8FF0-4591-B0C6-E7BD2A8AC330}"/>
              </a:ext>
            </a:extLst>
          </p:cNvPr>
          <p:cNvSpPr/>
          <p:nvPr/>
        </p:nvSpPr>
        <p:spPr>
          <a:xfrm>
            <a:off x="0" y="5981700"/>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sz="2400" kern="1200">
                <a:solidFill>
                  <a:schemeClr val="lt1"/>
                </a:solidFill>
                <a:latin typeface="+mn-lt"/>
                <a:ea typeface="+mn-ea"/>
                <a:cs typeface="+mn-cs"/>
              </a:defRPr>
            </a:lvl1pPr>
            <a:lvl2pPr marL="457200" algn="l" defTabSz="457200" rtl="0" eaLnBrk="0" fontAlgn="base" hangingPunct="0">
              <a:spcBef>
                <a:spcPct val="0"/>
              </a:spcBef>
              <a:spcAft>
                <a:spcPct val="0"/>
              </a:spcAft>
              <a:defRPr sz="2400" kern="1200">
                <a:solidFill>
                  <a:schemeClr val="lt1"/>
                </a:solidFill>
                <a:latin typeface="+mn-lt"/>
                <a:ea typeface="+mn-ea"/>
                <a:cs typeface="+mn-cs"/>
              </a:defRPr>
            </a:lvl2pPr>
            <a:lvl3pPr marL="914400" algn="l" defTabSz="457200" rtl="0" eaLnBrk="0" fontAlgn="base" hangingPunct="0">
              <a:spcBef>
                <a:spcPct val="0"/>
              </a:spcBef>
              <a:spcAft>
                <a:spcPct val="0"/>
              </a:spcAft>
              <a:defRPr sz="2400" kern="1200">
                <a:solidFill>
                  <a:schemeClr val="lt1"/>
                </a:solidFill>
                <a:latin typeface="+mn-lt"/>
                <a:ea typeface="+mn-ea"/>
                <a:cs typeface="+mn-cs"/>
              </a:defRPr>
            </a:lvl3pPr>
            <a:lvl4pPr marL="1371600" algn="l" defTabSz="457200" rtl="0" eaLnBrk="0" fontAlgn="base" hangingPunct="0">
              <a:spcBef>
                <a:spcPct val="0"/>
              </a:spcBef>
              <a:spcAft>
                <a:spcPct val="0"/>
              </a:spcAft>
              <a:defRPr sz="2400" kern="1200">
                <a:solidFill>
                  <a:schemeClr val="lt1"/>
                </a:solidFill>
                <a:latin typeface="+mn-lt"/>
                <a:ea typeface="+mn-ea"/>
                <a:cs typeface="+mn-cs"/>
              </a:defRPr>
            </a:lvl4pPr>
            <a:lvl5pPr marL="1828800" algn="l" defTabSz="457200"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a:p>
        </p:txBody>
      </p:sp>
      <p:sp>
        <p:nvSpPr>
          <p:cNvPr id="14" name="Slide Number Placeholder 2">
            <a:extLst>
              <a:ext uri="{FF2B5EF4-FFF2-40B4-BE49-F238E27FC236}">
                <a16:creationId xmlns:a16="http://schemas.microsoft.com/office/drawing/2014/main" id="{4FBC343E-95F9-420A-8679-C3C2FD2D808F}"/>
              </a:ext>
            </a:extLst>
          </p:cNvPr>
          <p:cNvSpPr>
            <a:spLocks noGrp="1" noChangeArrowheads="1"/>
          </p:cNvSpPr>
          <p:nvPr/>
        </p:nvSpPr>
        <p:spPr bwMode="auto">
          <a:xfrm>
            <a:off x="7716838" y="5926137"/>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16</a:t>
            </a:fld>
            <a:endParaRPr lang="en-US" altLang="en-US" sz="800" b="1">
              <a:solidFill>
                <a:schemeClr val="bg1"/>
              </a:solidFill>
            </a:endParaRPr>
          </a:p>
        </p:txBody>
      </p:sp>
      <p:pic>
        <p:nvPicPr>
          <p:cNvPr id="15" name="Picture 14" descr="A black and white sign with black text&#10;&#10;AI-generated content may be incorrect.">
            <a:extLst>
              <a:ext uri="{FF2B5EF4-FFF2-40B4-BE49-F238E27FC236}">
                <a16:creationId xmlns:a16="http://schemas.microsoft.com/office/drawing/2014/main" id="{B0CB3BA3-98B7-4873-90A9-5A73261E5D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7325" y="6337300"/>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green text on a white background&#10;&#10;AI-generated content may be incorrect.">
            <a:extLst>
              <a:ext uri="{FF2B5EF4-FFF2-40B4-BE49-F238E27FC236}">
                <a16:creationId xmlns:a16="http://schemas.microsoft.com/office/drawing/2014/main" id="{03EFCA84-536E-45BF-94E3-459071EB17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63" y="6359525"/>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blue and grey logo&#10;&#10;AI-generated content may be incorrect.">
            <a:extLst>
              <a:ext uri="{FF2B5EF4-FFF2-40B4-BE49-F238E27FC236}">
                <a16:creationId xmlns:a16="http://schemas.microsoft.com/office/drawing/2014/main" id="{8E93EDE0-D1DC-437D-A1A2-44717F7099D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275" y="6362700"/>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2D1A6-106C-4ADD-9846-C87B1CB9B76A}"/>
              </a:ext>
            </a:extLst>
          </p:cNvPr>
          <p:cNvSpPr>
            <a:spLocks noGrp="1"/>
          </p:cNvSpPr>
          <p:nvPr>
            <p:ph type="title"/>
          </p:nvPr>
        </p:nvSpPr>
        <p:spPr>
          <a:xfrm>
            <a:off x="1873250" y="126999"/>
            <a:ext cx="5397500" cy="901700"/>
          </a:xfrm>
        </p:spPr>
        <p:txBody>
          <a:bodyPr/>
          <a:lstStyle/>
          <a:p>
            <a:pPr algn="ctr" eaLnBrk="1" fontAlgn="auto" hangingPunct="1">
              <a:spcAft>
                <a:spcPts val="0"/>
              </a:spcAft>
              <a:defRPr/>
            </a:pPr>
            <a:r>
              <a:rPr lang="en-US" dirty="0">
                <a:ea typeface="ＭＳ Ｐゴシック" charset="-128"/>
              </a:rPr>
              <a:t>Pressure Pan</a:t>
            </a:r>
          </a:p>
        </p:txBody>
      </p:sp>
      <p:pic>
        <p:nvPicPr>
          <p:cNvPr id="8" name="Picture 7" descr="Photo of two technicians showing the blower door depressurizing the house to 25 or 50 Pa, a pressure pan is used to block a duct register. A manometer is also being used.">
            <a:extLst>
              <a:ext uri="{FF2B5EF4-FFF2-40B4-BE49-F238E27FC236}">
                <a16:creationId xmlns:a16="http://schemas.microsoft.com/office/drawing/2014/main" id="{987985AA-6D32-485F-96AB-25ADFD3EE61F}"/>
              </a:ext>
            </a:extLst>
          </p:cNvPr>
          <p:cNvPicPr>
            <a:picLocks noChangeAspect="1"/>
          </p:cNvPicPr>
          <p:nvPr/>
        </p:nvPicPr>
        <p:blipFill>
          <a:blip r:embed="rId3" cstate="email"/>
          <a:srcRect/>
          <a:stretch>
            <a:fillRect/>
          </a:stretch>
        </p:blipFill>
        <p:spPr>
          <a:xfrm>
            <a:off x="5048655" y="1009651"/>
            <a:ext cx="3623283" cy="481965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51203" name="Rectangle 6">
            <a:extLst>
              <a:ext uri="{FF2B5EF4-FFF2-40B4-BE49-F238E27FC236}">
                <a16:creationId xmlns:a16="http://schemas.microsoft.com/office/drawing/2014/main" id="{168BC88F-6718-4723-8A01-F2C7D733B49F}"/>
              </a:ext>
            </a:extLst>
          </p:cNvPr>
          <p:cNvSpPr>
            <a:spLocks noChangeArrowheads="1"/>
          </p:cNvSpPr>
          <p:nvPr/>
        </p:nvSpPr>
        <p:spPr bwMode="auto">
          <a:xfrm>
            <a:off x="4876800" y="5570764"/>
            <a:ext cx="3048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marL="1143000" indent="-2286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marL="16002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marL="20574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marL="25146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marL="29718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marL="34290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marL="38862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algn="r">
              <a:spcBef>
                <a:spcPct val="0"/>
              </a:spcBef>
              <a:spcAft>
                <a:spcPct val="0"/>
              </a:spcAft>
              <a:buFontTx/>
              <a:buNone/>
            </a:pPr>
            <a:r>
              <a:rPr lang="en-US" altLang="en-US" sz="1000" i="1" dirty="0">
                <a:solidFill>
                  <a:schemeClr val="bg1"/>
                </a:solidFill>
                <a:cs typeface="Arial" panose="020B0604020202020204" pitchFamily="34" charset="0"/>
              </a:rPr>
              <a:t>Photo courtesy of The US Department of Energy</a:t>
            </a:r>
          </a:p>
        </p:txBody>
      </p:sp>
      <p:pic>
        <p:nvPicPr>
          <p:cNvPr id="51205" name="Picture 1" descr="Photo of technician using meter to pressure pan test mobile home.">
            <a:extLst>
              <a:ext uri="{FF2B5EF4-FFF2-40B4-BE49-F238E27FC236}">
                <a16:creationId xmlns:a16="http://schemas.microsoft.com/office/drawing/2014/main" id="{28DA16DD-CDBC-4FE4-8A66-DCB686AE94D3}"/>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95400"/>
            <a:ext cx="46482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Rectangle 10">
            <a:extLst>
              <a:ext uri="{FF2B5EF4-FFF2-40B4-BE49-F238E27FC236}">
                <a16:creationId xmlns:a16="http://schemas.microsoft.com/office/drawing/2014/main" id="{E4FA3A32-6BFB-4DAD-A21F-659322796742}"/>
              </a:ext>
            </a:extLst>
          </p:cNvPr>
          <p:cNvSpPr>
            <a:spLocks noChangeArrowheads="1"/>
          </p:cNvSpPr>
          <p:nvPr/>
        </p:nvSpPr>
        <p:spPr bwMode="auto">
          <a:xfrm>
            <a:off x="250371" y="5570764"/>
            <a:ext cx="30480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marL="1143000" indent="-2286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marL="16002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marL="20574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marL="25146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marL="29718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marL="34290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marL="38862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a:spcBef>
                <a:spcPct val="0"/>
              </a:spcBef>
              <a:spcAft>
                <a:spcPct val="0"/>
              </a:spcAft>
              <a:buFontTx/>
              <a:buNone/>
            </a:pPr>
            <a:r>
              <a:rPr lang="en-US" altLang="en-US" sz="900" i="1" dirty="0">
                <a:solidFill>
                  <a:srgbClr val="000000"/>
                </a:solidFill>
                <a:cs typeface="Arial" panose="020B0604020202020204" pitchFamily="34" charset="0"/>
              </a:rPr>
              <a:t>Photos courtesy of US Dept. of Energy</a:t>
            </a:r>
          </a:p>
        </p:txBody>
      </p:sp>
      <p:sp>
        <p:nvSpPr>
          <p:cNvPr id="9" name="Footer Placeholder 1">
            <a:extLst>
              <a:ext uri="{FF2B5EF4-FFF2-40B4-BE49-F238E27FC236}">
                <a16:creationId xmlns:a16="http://schemas.microsoft.com/office/drawing/2014/main" id="{353A1486-C97F-4711-9FF4-F977D1670420}"/>
              </a:ext>
            </a:extLst>
          </p:cNvPr>
          <p:cNvSpPr>
            <a:spLocks noGrp="1" noChangeArrowheads="1"/>
          </p:cNvSpPr>
          <p:nvPr/>
        </p:nvSpPr>
        <p:spPr bwMode="auto">
          <a:xfrm>
            <a:off x="1485900" y="6646862"/>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a:solidFill>
                  <a:srgbClr val="898989"/>
                </a:solidFill>
              </a:rPr>
              <a:t>GJA 2024 Version III</a:t>
            </a:r>
          </a:p>
        </p:txBody>
      </p:sp>
      <p:pic>
        <p:nvPicPr>
          <p:cNvPr id="11" name="Picture 10">
            <a:extLst>
              <a:ext uri="{FF2B5EF4-FFF2-40B4-BE49-F238E27FC236}">
                <a16:creationId xmlns:a16="http://schemas.microsoft.com/office/drawing/2014/main" id="{A774D6C3-0DE4-459E-BB82-B82E91E001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8013" y="76200"/>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green text on a black background&#10;&#10;AI-generated content may be incorrect.">
            <a:extLst>
              <a:ext uri="{FF2B5EF4-FFF2-40B4-BE49-F238E27FC236}">
                <a16:creationId xmlns:a16="http://schemas.microsoft.com/office/drawing/2014/main" id="{AA69128A-51FA-4400-96F6-31F523B50D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488" y="211137"/>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6C72593B-1CE9-4E01-8D16-8CD6C1A67619}"/>
              </a:ext>
            </a:extLst>
          </p:cNvPr>
          <p:cNvSpPr/>
          <p:nvPr/>
        </p:nvSpPr>
        <p:spPr>
          <a:xfrm>
            <a:off x="0" y="5981700"/>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sz="2400" kern="1200">
                <a:solidFill>
                  <a:schemeClr val="lt1"/>
                </a:solidFill>
                <a:latin typeface="+mn-lt"/>
                <a:ea typeface="+mn-ea"/>
                <a:cs typeface="+mn-cs"/>
              </a:defRPr>
            </a:lvl1pPr>
            <a:lvl2pPr marL="457200" algn="l" defTabSz="457200" rtl="0" eaLnBrk="0" fontAlgn="base" hangingPunct="0">
              <a:spcBef>
                <a:spcPct val="0"/>
              </a:spcBef>
              <a:spcAft>
                <a:spcPct val="0"/>
              </a:spcAft>
              <a:defRPr sz="2400" kern="1200">
                <a:solidFill>
                  <a:schemeClr val="lt1"/>
                </a:solidFill>
                <a:latin typeface="+mn-lt"/>
                <a:ea typeface="+mn-ea"/>
                <a:cs typeface="+mn-cs"/>
              </a:defRPr>
            </a:lvl2pPr>
            <a:lvl3pPr marL="914400" algn="l" defTabSz="457200" rtl="0" eaLnBrk="0" fontAlgn="base" hangingPunct="0">
              <a:spcBef>
                <a:spcPct val="0"/>
              </a:spcBef>
              <a:spcAft>
                <a:spcPct val="0"/>
              </a:spcAft>
              <a:defRPr sz="2400" kern="1200">
                <a:solidFill>
                  <a:schemeClr val="lt1"/>
                </a:solidFill>
                <a:latin typeface="+mn-lt"/>
                <a:ea typeface="+mn-ea"/>
                <a:cs typeface="+mn-cs"/>
              </a:defRPr>
            </a:lvl3pPr>
            <a:lvl4pPr marL="1371600" algn="l" defTabSz="457200" rtl="0" eaLnBrk="0" fontAlgn="base" hangingPunct="0">
              <a:spcBef>
                <a:spcPct val="0"/>
              </a:spcBef>
              <a:spcAft>
                <a:spcPct val="0"/>
              </a:spcAft>
              <a:defRPr sz="2400" kern="1200">
                <a:solidFill>
                  <a:schemeClr val="lt1"/>
                </a:solidFill>
                <a:latin typeface="+mn-lt"/>
                <a:ea typeface="+mn-ea"/>
                <a:cs typeface="+mn-cs"/>
              </a:defRPr>
            </a:lvl4pPr>
            <a:lvl5pPr marL="1828800" algn="l" defTabSz="457200"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a:p>
        </p:txBody>
      </p:sp>
      <p:sp>
        <p:nvSpPr>
          <p:cNvPr id="14" name="Slide Number Placeholder 2">
            <a:extLst>
              <a:ext uri="{FF2B5EF4-FFF2-40B4-BE49-F238E27FC236}">
                <a16:creationId xmlns:a16="http://schemas.microsoft.com/office/drawing/2014/main" id="{DDB89E4E-80BB-4AE1-A847-A5482F1EA74A}"/>
              </a:ext>
            </a:extLst>
          </p:cNvPr>
          <p:cNvSpPr>
            <a:spLocks noGrp="1" noChangeArrowheads="1"/>
          </p:cNvSpPr>
          <p:nvPr/>
        </p:nvSpPr>
        <p:spPr bwMode="auto">
          <a:xfrm>
            <a:off x="7716838" y="5926137"/>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17</a:t>
            </a:fld>
            <a:endParaRPr lang="en-US" altLang="en-US" sz="800" b="1">
              <a:solidFill>
                <a:schemeClr val="bg1"/>
              </a:solidFill>
            </a:endParaRPr>
          </a:p>
        </p:txBody>
      </p:sp>
      <p:pic>
        <p:nvPicPr>
          <p:cNvPr id="15" name="Picture 14" descr="A black and white sign with black text&#10;&#10;AI-generated content may be incorrect.">
            <a:extLst>
              <a:ext uri="{FF2B5EF4-FFF2-40B4-BE49-F238E27FC236}">
                <a16:creationId xmlns:a16="http://schemas.microsoft.com/office/drawing/2014/main" id="{E6D3C96C-4879-4C6B-B8D1-02BED8BD66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7325" y="6337300"/>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green text on a white background&#10;&#10;AI-generated content may be incorrect.">
            <a:extLst>
              <a:ext uri="{FF2B5EF4-FFF2-40B4-BE49-F238E27FC236}">
                <a16:creationId xmlns:a16="http://schemas.microsoft.com/office/drawing/2014/main" id="{6446AF0A-0C46-4798-A696-25AAB3C2C0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63" y="6359525"/>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blue and grey logo&#10;&#10;AI-generated content may be incorrect.">
            <a:extLst>
              <a:ext uri="{FF2B5EF4-FFF2-40B4-BE49-F238E27FC236}">
                <a16:creationId xmlns:a16="http://schemas.microsoft.com/office/drawing/2014/main" id="{15FA9AC5-C219-46A8-BBAD-DEE6CDEA98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275" y="6362700"/>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E48D6AC6-B2BE-4BCF-AEC4-0B711F1625D6}"/>
              </a:ext>
            </a:extLst>
          </p:cNvPr>
          <p:cNvSpPr>
            <a:spLocks noGrp="1" noChangeArrowheads="1"/>
          </p:cNvSpPr>
          <p:nvPr>
            <p:ph type="title"/>
          </p:nvPr>
        </p:nvSpPr>
        <p:spPr>
          <a:xfrm>
            <a:off x="379412" y="10886"/>
            <a:ext cx="8385175" cy="914400"/>
          </a:xfrm>
        </p:spPr>
        <p:txBody>
          <a:bodyPr/>
          <a:lstStyle/>
          <a:p>
            <a:pPr algn="ctr" eaLnBrk="1" fontAlgn="auto" hangingPunct="1">
              <a:spcAft>
                <a:spcPts val="0"/>
              </a:spcAft>
              <a:defRPr/>
            </a:pPr>
            <a:r>
              <a:rPr lang="en-US" dirty="0">
                <a:ea typeface="MS PGothic" panose="020B0600070205080204" pitchFamily="34" charset="-128"/>
              </a:rPr>
              <a:t>Duct Blaster</a:t>
            </a:r>
          </a:p>
        </p:txBody>
      </p:sp>
      <p:sp>
        <p:nvSpPr>
          <p:cNvPr id="111619" name="Rectangle 3">
            <a:extLst>
              <a:ext uri="{FF2B5EF4-FFF2-40B4-BE49-F238E27FC236}">
                <a16:creationId xmlns:a16="http://schemas.microsoft.com/office/drawing/2014/main" id="{3A5B92A5-CEFA-495A-A1EF-3CDA1A7D8523}"/>
              </a:ext>
            </a:extLst>
          </p:cNvPr>
          <p:cNvSpPr>
            <a:spLocks noGrp="1" noChangeArrowheads="1"/>
          </p:cNvSpPr>
          <p:nvPr>
            <p:ph type="body" sz="half" idx="1"/>
          </p:nvPr>
        </p:nvSpPr>
        <p:spPr>
          <a:xfrm>
            <a:off x="457200" y="1600200"/>
            <a:ext cx="3048000" cy="2971800"/>
          </a:xfrm>
        </p:spPr>
        <p:txBody>
          <a:bodyPr rtlCol="0">
            <a:normAutofit lnSpcReduction="10000"/>
          </a:bodyPr>
          <a:lstStyle/>
          <a:p>
            <a:pPr marL="0" indent="0" eaLnBrk="1" fontAlgn="auto" hangingPunct="1">
              <a:spcAft>
                <a:spcPts val="1200"/>
              </a:spcAft>
              <a:buFontTx/>
              <a:buNone/>
              <a:defRPr/>
            </a:pPr>
            <a:r>
              <a:rPr lang="en-US" sz="2600" dirty="0">
                <a:solidFill>
                  <a:srgbClr val="000066"/>
                </a:solidFill>
                <a:ea typeface="MS PGothic" panose="020B0600070205080204" pitchFamily="34" charset="-128"/>
              </a:rPr>
              <a:t>Use duct pressurization testing to quantify:</a:t>
            </a:r>
          </a:p>
          <a:p>
            <a:pPr marL="457200" indent="-280988" eaLnBrk="1" fontAlgn="auto" hangingPunct="1">
              <a:spcAft>
                <a:spcPts val="1200"/>
              </a:spcAft>
              <a:buFont typeface="Arial"/>
              <a:buChar char="•"/>
              <a:defRPr/>
            </a:pPr>
            <a:r>
              <a:rPr lang="en-US" dirty="0">
                <a:solidFill>
                  <a:schemeClr val="tx1"/>
                </a:solidFill>
                <a:ea typeface="MS PGothic" panose="020B0600070205080204" pitchFamily="34" charset="-128"/>
              </a:rPr>
              <a:t>Total duct leakage.</a:t>
            </a:r>
          </a:p>
          <a:p>
            <a:pPr marL="457200" indent="-280988" eaLnBrk="1" fontAlgn="auto" hangingPunct="1">
              <a:spcAft>
                <a:spcPts val="1200"/>
              </a:spcAft>
              <a:buFont typeface="Arial"/>
              <a:buChar char="•"/>
              <a:defRPr/>
            </a:pPr>
            <a:r>
              <a:rPr lang="en-US" dirty="0">
                <a:solidFill>
                  <a:schemeClr val="tx1"/>
                </a:solidFill>
                <a:ea typeface="MS PGothic" panose="020B0600070205080204" pitchFamily="34" charset="-128"/>
              </a:rPr>
              <a:t>Duct leakage to outdoors.</a:t>
            </a:r>
          </a:p>
        </p:txBody>
      </p:sp>
      <p:pic>
        <p:nvPicPr>
          <p:cNvPr id="53252" name="Picture 9" descr="Photo of technician performing duct pressuriztion testing.">
            <a:extLst>
              <a:ext uri="{FF2B5EF4-FFF2-40B4-BE49-F238E27FC236}">
                <a16:creationId xmlns:a16="http://schemas.microsoft.com/office/drawing/2014/main" id="{683DE788-3B5C-406F-A51C-DB20A3B3B2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1" y="914400"/>
            <a:ext cx="4952999"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3" name="TextBox 8">
            <a:extLst>
              <a:ext uri="{FF2B5EF4-FFF2-40B4-BE49-F238E27FC236}">
                <a16:creationId xmlns:a16="http://schemas.microsoft.com/office/drawing/2014/main" id="{FDB19E9C-3DCA-4249-93DF-0EBB57886CE4}"/>
              </a:ext>
            </a:extLst>
          </p:cNvPr>
          <p:cNvSpPr txBox="1">
            <a:spLocks noChangeArrowheads="1"/>
          </p:cNvSpPr>
          <p:nvPr/>
        </p:nvSpPr>
        <p:spPr bwMode="auto">
          <a:xfrm>
            <a:off x="5029200" y="5682003"/>
            <a:ext cx="3962400" cy="217487"/>
          </a:xfrm>
          <a:prstGeom prst="rect">
            <a:avLst/>
          </a:prstGeom>
          <a:noFill/>
          <a:ln w="9525">
            <a:noFill/>
            <a:miter lim="800000"/>
            <a:headEnd/>
            <a:tailEnd/>
          </a:ln>
        </p:spPr>
        <p:txBody>
          <a:bodyPr>
            <a:spAutoFit/>
          </a:bodyPr>
          <a:lstStyle/>
          <a:p>
            <a:pPr algn="r">
              <a:lnSpc>
                <a:spcPct val="90000"/>
              </a:lnSpc>
              <a:spcBef>
                <a:spcPts val="1200"/>
              </a:spcBef>
              <a:buClr>
                <a:srgbClr val="8DC63F"/>
              </a:buClr>
              <a:defRPr/>
            </a:pPr>
            <a:r>
              <a:rPr lang="en-US" sz="900" i="1" dirty="0">
                <a:solidFill>
                  <a:schemeClr val="bg1"/>
                </a:solidFill>
                <a:latin typeface="+mn-lt"/>
                <a:ea typeface="ＭＳ Ｐゴシック" charset="-128"/>
              </a:rPr>
              <a:t>Photo courtesy of Energy Conservatory</a:t>
            </a:r>
          </a:p>
        </p:txBody>
      </p:sp>
      <p:sp>
        <p:nvSpPr>
          <p:cNvPr id="8" name="Footer Placeholder 1">
            <a:extLst>
              <a:ext uri="{FF2B5EF4-FFF2-40B4-BE49-F238E27FC236}">
                <a16:creationId xmlns:a16="http://schemas.microsoft.com/office/drawing/2014/main" id="{CB10003B-BFFD-4CB6-9460-D0EB4CB6EDA7}"/>
              </a:ext>
            </a:extLst>
          </p:cNvPr>
          <p:cNvSpPr>
            <a:spLocks noGrp="1" noChangeArrowheads="1"/>
          </p:cNvSpPr>
          <p:nvPr/>
        </p:nvSpPr>
        <p:spPr bwMode="auto">
          <a:xfrm>
            <a:off x="1485900" y="6646862"/>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a:solidFill>
                  <a:srgbClr val="898989"/>
                </a:solidFill>
              </a:rPr>
              <a:t>GJA 2024 Version III</a:t>
            </a:r>
          </a:p>
        </p:txBody>
      </p:sp>
      <p:pic>
        <p:nvPicPr>
          <p:cNvPr id="9" name="Picture 8">
            <a:extLst>
              <a:ext uri="{FF2B5EF4-FFF2-40B4-BE49-F238E27FC236}">
                <a16:creationId xmlns:a16="http://schemas.microsoft.com/office/drawing/2014/main" id="{CC840DC0-D0CB-438E-8108-2F692B70F4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8013" y="76200"/>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green text on a black background&#10;&#10;AI-generated content may be incorrect.">
            <a:extLst>
              <a:ext uri="{FF2B5EF4-FFF2-40B4-BE49-F238E27FC236}">
                <a16:creationId xmlns:a16="http://schemas.microsoft.com/office/drawing/2014/main" id="{64266090-AA11-4E67-B020-FCD395BA94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88" y="211137"/>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7DE0BB46-28D1-4A91-A25D-CBA154605488}"/>
              </a:ext>
            </a:extLst>
          </p:cNvPr>
          <p:cNvSpPr/>
          <p:nvPr/>
        </p:nvSpPr>
        <p:spPr>
          <a:xfrm>
            <a:off x="0" y="5981700"/>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sz="2400" kern="1200">
                <a:solidFill>
                  <a:schemeClr val="lt1"/>
                </a:solidFill>
                <a:latin typeface="+mn-lt"/>
                <a:ea typeface="+mn-ea"/>
                <a:cs typeface="+mn-cs"/>
              </a:defRPr>
            </a:lvl1pPr>
            <a:lvl2pPr marL="457200" algn="l" defTabSz="457200" rtl="0" eaLnBrk="0" fontAlgn="base" hangingPunct="0">
              <a:spcBef>
                <a:spcPct val="0"/>
              </a:spcBef>
              <a:spcAft>
                <a:spcPct val="0"/>
              </a:spcAft>
              <a:defRPr sz="2400" kern="1200">
                <a:solidFill>
                  <a:schemeClr val="lt1"/>
                </a:solidFill>
                <a:latin typeface="+mn-lt"/>
                <a:ea typeface="+mn-ea"/>
                <a:cs typeface="+mn-cs"/>
              </a:defRPr>
            </a:lvl2pPr>
            <a:lvl3pPr marL="914400" algn="l" defTabSz="457200" rtl="0" eaLnBrk="0" fontAlgn="base" hangingPunct="0">
              <a:spcBef>
                <a:spcPct val="0"/>
              </a:spcBef>
              <a:spcAft>
                <a:spcPct val="0"/>
              </a:spcAft>
              <a:defRPr sz="2400" kern="1200">
                <a:solidFill>
                  <a:schemeClr val="lt1"/>
                </a:solidFill>
                <a:latin typeface="+mn-lt"/>
                <a:ea typeface="+mn-ea"/>
                <a:cs typeface="+mn-cs"/>
              </a:defRPr>
            </a:lvl3pPr>
            <a:lvl4pPr marL="1371600" algn="l" defTabSz="457200" rtl="0" eaLnBrk="0" fontAlgn="base" hangingPunct="0">
              <a:spcBef>
                <a:spcPct val="0"/>
              </a:spcBef>
              <a:spcAft>
                <a:spcPct val="0"/>
              </a:spcAft>
              <a:defRPr sz="2400" kern="1200">
                <a:solidFill>
                  <a:schemeClr val="lt1"/>
                </a:solidFill>
                <a:latin typeface="+mn-lt"/>
                <a:ea typeface="+mn-ea"/>
                <a:cs typeface="+mn-cs"/>
              </a:defRPr>
            </a:lvl4pPr>
            <a:lvl5pPr marL="1828800" algn="l" defTabSz="457200"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a:p>
        </p:txBody>
      </p:sp>
      <p:sp>
        <p:nvSpPr>
          <p:cNvPr id="12" name="Slide Number Placeholder 2">
            <a:extLst>
              <a:ext uri="{FF2B5EF4-FFF2-40B4-BE49-F238E27FC236}">
                <a16:creationId xmlns:a16="http://schemas.microsoft.com/office/drawing/2014/main" id="{36586448-E534-45DD-AD02-392F2B0FC8DB}"/>
              </a:ext>
            </a:extLst>
          </p:cNvPr>
          <p:cNvSpPr>
            <a:spLocks noGrp="1" noChangeArrowheads="1"/>
          </p:cNvSpPr>
          <p:nvPr/>
        </p:nvSpPr>
        <p:spPr bwMode="auto">
          <a:xfrm>
            <a:off x="7716838" y="5926137"/>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18</a:t>
            </a:fld>
            <a:endParaRPr lang="en-US" altLang="en-US" sz="800" b="1">
              <a:solidFill>
                <a:schemeClr val="bg1"/>
              </a:solidFill>
            </a:endParaRPr>
          </a:p>
        </p:txBody>
      </p:sp>
      <p:pic>
        <p:nvPicPr>
          <p:cNvPr id="13" name="Picture 12" descr="A black and white sign with black text&#10;&#10;AI-generated content may be incorrect.">
            <a:extLst>
              <a:ext uri="{FF2B5EF4-FFF2-40B4-BE49-F238E27FC236}">
                <a16:creationId xmlns:a16="http://schemas.microsoft.com/office/drawing/2014/main" id="{5B3931B0-15DC-4564-A257-0D0DDD712B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7325" y="6337300"/>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green text on a white background&#10;&#10;AI-generated content may be incorrect.">
            <a:extLst>
              <a:ext uri="{FF2B5EF4-FFF2-40B4-BE49-F238E27FC236}">
                <a16:creationId xmlns:a16="http://schemas.microsoft.com/office/drawing/2014/main" id="{6011F69A-3707-49DD-BC55-18FE9D1317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0363" y="6359525"/>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blue and grey logo&#10;&#10;AI-generated content may be incorrect.">
            <a:extLst>
              <a:ext uri="{FF2B5EF4-FFF2-40B4-BE49-F238E27FC236}">
                <a16:creationId xmlns:a16="http://schemas.microsoft.com/office/drawing/2014/main" id="{E0CDF743-41E1-402F-A613-FFAADA1255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275" y="6362700"/>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86DCCDD0-827C-4F5D-8B98-04A12B2972B1}"/>
              </a:ext>
            </a:extLst>
          </p:cNvPr>
          <p:cNvSpPr>
            <a:spLocks noGrp="1" noChangeArrowheads="1"/>
          </p:cNvSpPr>
          <p:nvPr>
            <p:ph type="title"/>
          </p:nvPr>
        </p:nvSpPr>
        <p:spPr>
          <a:xfrm>
            <a:off x="379412" y="152401"/>
            <a:ext cx="8385175" cy="914400"/>
          </a:xfrm>
        </p:spPr>
        <p:txBody>
          <a:bodyPr/>
          <a:lstStyle/>
          <a:p>
            <a:pPr algn="ctr" eaLnBrk="1" fontAlgn="auto" hangingPunct="1">
              <a:spcAft>
                <a:spcPts val="0"/>
              </a:spcAft>
              <a:defRPr/>
            </a:pPr>
            <a:r>
              <a:rPr lang="en-US" dirty="0">
                <a:ea typeface="MS PGothic" panose="020B0600070205080204" pitchFamily="34" charset="-128"/>
              </a:rPr>
              <a:t>Zonal Pressure Diagnostics</a:t>
            </a:r>
          </a:p>
        </p:txBody>
      </p:sp>
      <p:sp>
        <p:nvSpPr>
          <p:cNvPr id="98307" name="Rectangle 3">
            <a:extLst>
              <a:ext uri="{FF2B5EF4-FFF2-40B4-BE49-F238E27FC236}">
                <a16:creationId xmlns:a16="http://schemas.microsoft.com/office/drawing/2014/main" id="{6B31BB0C-E29A-4F77-9F9B-9AB54B21E0ED}"/>
              </a:ext>
            </a:extLst>
          </p:cNvPr>
          <p:cNvSpPr>
            <a:spLocks noGrp="1" noChangeArrowheads="1"/>
          </p:cNvSpPr>
          <p:nvPr>
            <p:ph type="body" sz="half" idx="1"/>
          </p:nvPr>
        </p:nvSpPr>
        <p:spPr>
          <a:xfrm>
            <a:off x="533400" y="1074738"/>
            <a:ext cx="4038600" cy="5283200"/>
          </a:xfrm>
        </p:spPr>
        <p:txBody>
          <a:bodyPr rtlCol="0">
            <a:normAutofit lnSpcReduction="10000"/>
          </a:bodyPr>
          <a:lstStyle/>
          <a:p>
            <a:pPr marL="0" indent="0" eaLnBrk="1" fontAlgn="auto" hangingPunct="1">
              <a:buFontTx/>
              <a:buNone/>
              <a:defRPr/>
            </a:pPr>
            <a:r>
              <a:rPr lang="en-US" sz="2600" dirty="0">
                <a:solidFill>
                  <a:srgbClr val="000066"/>
                </a:solidFill>
                <a:ea typeface="MS PGothic" panose="020B0600070205080204" pitchFamily="34" charset="-128"/>
              </a:rPr>
              <a:t>Conduct zonal pressure diagnostics and interpret results to determine:</a:t>
            </a:r>
          </a:p>
          <a:p>
            <a:pPr marL="457200" indent="-280988" eaLnBrk="1" fontAlgn="auto" hangingPunct="1">
              <a:buFont typeface="Arial"/>
              <a:buChar char="•"/>
              <a:defRPr/>
            </a:pPr>
            <a:r>
              <a:rPr lang="en-US" dirty="0">
                <a:solidFill>
                  <a:schemeClr val="tx1"/>
                </a:solidFill>
                <a:ea typeface="MS PGothic" panose="020B0600070205080204" pitchFamily="34" charset="-128"/>
              </a:rPr>
              <a:t>Location and effectiveness </a:t>
            </a:r>
            <a:br>
              <a:rPr lang="en-US" dirty="0">
                <a:solidFill>
                  <a:schemeClr val="tx1"/>
                </a:solidFill>
                <a:ea typeface="MS PGothic" panose="020B0600070205080204" pitchFamily="34" charset="-128"/>
              </a:rPr>
            </a:br>
            <a:r>
              <a:rPr lang="en-US" dirty="0">
                <a:solidFill>
                  <a:schemeClr val="tx1"/>
                </a:solidFill>
                <a:ea typeface="MS PGothic" panose="020B0600070205080204" pitchFamily="34" charset="-128"/>
              </a:rPr>
              <a:t>of the air barrier.</a:t>
            </a:r>
          </a:p>
          <a:p>
            <a:pPr marL="457200" indent="-280988" eaLnBrk="1" fontAlgn="auto" hangingPunct="1">
              <a:buFont typeface="Arial"/>
              <a:buChar char="•"/>
              <a:defRPr/>
            </a:pPr>
            <a:r>
              <a:rPr lang="en-US" dirty="0">
                <a:solidFill>
                  <a:schemeClr val="tx1"/>
                </a:solidFill>
                <a:ea typeface="MS PGothic" panose="020B0600070205080204" pitchFamily="34" charset="-128"/>
              </a:rPr>
              <a:t>Alignment of air barrier and thermal boundary.</a:t>
            </a:r>
          </a:p>
          <a:p>
            <a:pPr marL="457200" indent="-280988" eaLnBrk="1" fontAlgn="auto" hangingPunct="1">
              <a:buFont typeface="Arial"/>
              <a:buChar char="•"/>
              <a:defRPr/>
            </a:pPr>
            <a:r>
              <a:rPr lang="en-US" dirty="0">
                <a:solidFill>
                  <a:schemeClr val="tx1"/>
                </a:solidFill>
                <a:ea typeface="MS PGothic" panose="020B0600070205080204" pitchFamily="34" charset="-128"/>
              </a:rPr>
              <a:t>If the pressure of the main house with reference to the garage indicates serious leaks between the two zones.</a:t>
            </a:r>
          </a:p>
        </p:txBody>
      </p:sp>
      <p:pic>
        <p:nvPicPr>
          <p:cNvPr id="41990" name="Picture 9" descr="Photo of weatherization technician Conducting zonal pressure diagnostics.">
            <a:extLst>
              <a:ext uri="{FF2B5EF4-FFF2-40B4-BE49-F238E27FC236}">
                <a16:creationId xmlns:a16="http://schemas.microsoft.com/office/drawing/2014/main" id="{621EA816-0610-45EA-87C4-0D28B4378D90}"/>
              </a:ext>
            </a:extLst>
          </p:cNvPr>
          <p:cNvPicPr>
            <a:picLocks noGrp="1" noChangeAspect="1" noChangeArrowheads="1"/>
          </p:cNvPicPr>
          <p:nvPr>
            <p:ph sz="half" idx="2"/>
          </p:nvPr>
        </p:nvPicPr>
        <p:blipFill>
          <a:blip r:embed="rId3" cstate="email"/>
          <a:stretch>
            <a:fillRect/>
          </a:stretch>
        </p:blipFill>
        <p:spPr>
          <a:xfrm>
            <a:off x="5257800" y="1409700"/>
            <a:ext cx="3352800" cy="4191000"/>
          </a:xfrm>
          <a:solidFill>
            <a:srgbClr val="FFFFFF">
              <a:shade val="85000"/>
            </a:srgbClr>
          </a:solidFill>
          <a:ln w="88900" cap="sq"/>
          <a:scene3d>
            <a:camera prst="orthographicFront"/>
            <a:lightRig rig="twoPt" dir="t">
              <a:rot lat="0" lon="0" rev="7200000"/>
            </a:lightRig>
          </a:scene3d>
          <a:sp3d>
            <a:bevelT w="25400" h="19050"/>
            <a:contourClr>
              <a:srgbClr val="FFFFFF"/>
            </a:contourClr>
          </a:sp3d>
        </p:spPr>
      </p:pic>
      <p:sp>
        <p:nvSpPr>
          <p:cNvPr id="55301" name="TextBox 8">
            <a:extLst>
              <a:ext uri="{FF2B5EF4-FFF2-40B4-BE49-F238E27FC236}">
                <a16:creationId xmlns:a16="http://schemas.microsoft.com/office/drawing/2014/main" id="{0D62646C-72E1-4A46-BA5B-96046726DA21}"/>
              </a:ext>
            </a:extLst>
          </p:cNvPr>
          <p:cNvSpPr txBox="1">
            <a:spLocks noChangeArrowheads="1"/>
          </p:cNvSpPr>
          <p:nvPr/>
        </p:nvSpPr>
        <p:spPr bwMode="auto">
          <a:xfrm>
            <a:off x="4953000" y="6096000"/>
            <a:ext cx="3962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marL="1143000" indent="-2286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marL="16002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marL="20574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marL="25146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marL="29718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marL="34290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marL="38862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algn="r">
              <a:lnSpc>
                <a:spcPct val="90000"/>
              </a:lnSpc>
              <a:spcBef>
                <a:spcPts val="1200"/>
              </a:spcBef>
              <a:spcAft>
                <a:spcPct val="0"/>
              </a:spcAft>
              <a:buClr>
                <a:srgbClr val="8DC63F"/>
              </a:buClr>
              <a:buFontTx/>
              <a:buNone/>
            </a:pPr>
            <a:r>
              <a:rPr lang="en-US" altLang="en-US" sz="1200">
                <a:solidFill>
                  <a:schemeClr val="bg1"/>
                </a:solidFill>
                <a:latin typeface="Verdana" panose="020B0604030504040204" pitchFamily="34" charset="0"/>
              </a:rPr>
              <a:t>Photo courtesy of PA Weatherization Training Center</a:t>
            </a:r>
          </a:p>
        </p:txBody>
      </p:sp>
      <p:sp>
        <p:nvSpPr>
          <p:cNvPr id="55303" name="Rectangle 7">
            <a:extLst>
              <a:ext uri="{FF2B5EF4-FFF2-40B4-BE49-F238E27FC236}">
                <a16:creationId xmlns:a16="http://schemas.microsoft.com/office/drawing/2014/main" id="{C07F8664-90CF-432B-801B-0787EAAF4F06}"/>
              </a:ext>
            </a:extLst>
          </p:cNvPr>
          <p:cNvSpPr>
            <a:spLocks noChangeArrowheads="1"/>
          </p:cNvSpPr>
          <p:nvPr/>
        </p:nvSpPr>
        <p:spPr bwMode="auto">
          <a:xfrm>
            <a:off x="6858000" y="5616574"/>
            <a:ext cx="17526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marL="1143000" indent="-2286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marL="16002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marL="20574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marL="25146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marL="29718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marL="34290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marL="38862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algn="r">
              <a:spcBef>
                <a:spcPct val="0"/>
              </a:spcBef>
              <a:spcAft>
                <a:spcPct val="0"/>
              </a:spcAft>
              <a:buFontTx/>
              <a:buNone/>
            </a:pPr>
            <a:r>
              <a:rPr lang="en-US" altLang="en-US" sz="900" i="1">
                <a:solidFill>
                  <a:srgbClr val="000000"/>
                </a:solidFill>
                <a:cs typeface="Arial" panose="020B0604020202020204" pitchFamily="34" charset="0"/>
              </a:rPr>
              <a:t>Photo courtesy of PA WTC</a:t>
            </a:r>
          </a:p>
        </p:txBody>
      </p:sp>
      <p:sp>
        <p:nvSpPr>
          <p:cNvPr id="8" name="Footer Placeholder 1">
            <a:extLst>
              <a:ext uri="{FF2B5EF4-FFF2-40B4-BE49-F238E27FC236}">
                <a16:creationId xmlns:a16="http://schemas.microsoft.com/office/drawing/2014/main" id="{DF95CB46-5253-4DBB-9831-23CC674DCF41}"/>
              </a:ext>
            </a:extLst>
          </p:cNvPr>
          <p:cNvSpPr>
            <a:spLocks noGrp="1" noChangeArrowheads="1"/>
          </p:cNvSpPr>
          <p:nvPr/>
        </p:nvSpPr>
        <p:spPr bwMode="auto">
          <a:xfrm>
            <a:off x="1485900" y="6646862"/>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a:solidFill>
                  <a:srgbClr val="898989"/>
                </a:solidFill>
              </a:rPr>
              <a:t>GJA 2024 Version III</a:t>
            </a:r>
          </a:p>
        </p:txBody>
      </p:sp>
      <p:pic>
        <p:nvPicPr>
          <p:cNvPr id="9" name="Picture 8">
            <a:extLst>
              <a:ext uri="{FF2B5EF4-FFF2-40B4-BE49-F238E27FC236}">
                <a16:creationId xmlns:a16="http://schemas.microsoft.com/office/drawing/2014/main" id="{D722AF74-EF40-459D-939F-A37FD072C0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8013" y="76200"/>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green text on a black background&#10;&#10;AI-generated content may be incorrect.">
            <a:extLst>
              <a:ext uri="{FF2B5EF4-FFF2-40B4-BE49-F238E27FC236}">
                <a16:creationId xmlns:a16="http://schemas.microsoft.com/office/drawing/2014/main" id="{62BEB299-2DBA-4EE9-8BCC-CABD004B41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88" y="211137"/>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74EF1C9F-AA54-4013-8ACD-DE5E3F5384B3}"/>
              </a:ext>
            </a:extLst>
          </p:cNvPr>
          <p:cNvSpPr/>
          <p:nvPr/>
        </p:nvSpPr>
        <p:spPr>
          <a:xfrm>
            <a:off x="0" y="5981700"/>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sz="2400" kern="1200">
                <a:solidFill>
                  <a:schemeClr val="lt1"/>
                </a:solidFill>
                <a:latin typeface="+mn-lt"/>
                <a:ea typeface="+mn-ea"/>
                <a:cs typeface="+mn-cs"/>
              </a:defRPr>
            </a:lvl1pPr>
            <a:lvl2pPr marL="457200" algn="l" defTabSz="457200" rtl="0" eaLnBrk="0" fontAlgn="base" hangingPunct="0">
              <a:spcBef>
                <a:spcPct val="0"/>
              </a:spcBef>
              <a:spcAft>
                <a:spcPct val="0"/>
              </a:spcAft>
              <a:defRPr sz="2400" kern="1200">
                <a:solidFill>
                  <a:schemeClr val="lt1"/>
                </a:solidFill>
                <a:latin typeface="+mn-lt"/>
                <a:ea typeface="+mn-ea"/>
                <a:cs typeface="+mn-cs"/>
              </a:defRPr>
            </a:lvl2pPr>
            <a:lvl3pPr marL="914400" algn="l" defTabSz="457200" rtl="0" eaLnBrk="0" fontAlgn="base" hangingPunct="0">
              <a:spcBef>
                <a:spcPct val="0"/>
              </a:spcBef>
              <a:spcAft>
                <a:spcPct val="0"/>
              </a:spcAft>
              <a:defRPr sz="2400" kern="1200">
                <a:solidFill>
                  <a:schemeClr val="lt1"/>
                </a:solidFill>
                <a:latin typeface="+mn-lt"/>
                <a:ea typeface="+mn-ea"/>
                <a:cs typeface="+mn-cs"/>
              </a:defRPr>
            </a:lvl3pPr>
            <a:lvl4pPr marL="1371600" algn="l" defTabSz="457200" rtl="0" eaLnBrk="0" fontAlgn="base" hangingPunct="0">
              <a:spcBef>
                <a:spcPct val="0"/>
              </a:spcBef>
              <a:spcAft>
                <a:spcPct val="0"/>
              </a:spcAft>
              <a:defRPr sz="2400" kern="1200">
                <a:solidFill>
                  <a:schemeClr val="lt1"/>
                </a:solidFill>
                <a:latin typeface="+mn-lt"/>
                <a:ea typeface="+mn-ea"/>
                <a:cs typeface="+mn-cs"/>
              </a:defRPr>
            </a:lvl4pPr>
            <a:lvl5pPr marL="1828800" algn="l" defTabSz="457200"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a:p>
        </p:txBody>
      </p:sp>
      <p:sp>
        <p:nvSpPr>
          <p:cNvPr id="12" name="Slide Number Placeholder 2">
            <a:extLst>
              <a:ext uri="{FF2B5EF4-FFF2-40B4-BE49-F238E27FC236}">
                <a16:creationId xmlns:a16="http://schemas.microsoft.com/office/drawing/2014/main" id="{7A537779-65CA-4325-ADFD-EC0E65A10B23}"/>
              </a:ext>
            </a:extLst>
          </p:cNvPr>
          <p:cNvSpPr>
            <a:spLocks noGrp="1" noChangeArrowheads="1"/>
          </p:cNvSpPr>
          <p:nvPr/>
        </p:nvSpPr>
        <p:spPr bwMode="auto">
          <a:xfrm>
            <a:off x="7716838" y="5926137"/>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19</a:t>
            </a:fld>
            <a:endParaRPr lang="en-US" altLang="en-US" sz="800" b="1">
              <a:solidFill>
                <a:schemeClr val="bg1"/>
              </a:solidFill>
            </a:endParaRPr>
          </a:p>
        </p:txBody>
      </p:sp>
      <p:pic>
        <p:nvPicPr>
          <p:cNvPr id="13" name="Picture 12" descr="A black and white sign with black text&#10;&#10;AI-generated content may be incorrect.">
            <a:extLst>
              <a:ext uri="{FF2B5EF4-FFF2-40B4-BE49-F238E27FC236}">
                <a16:creationId xmlns:a16="http://schemas.microsoft.com/office/drawing/2014/main" id="{9C770776-5B90-4B04-874B-8C66E42545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7325" y="6337300"/>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green text on a white background&#10;&#10;AI-generated content may be incorrect.">
            <a:extLst>
              <a:ext uri="{FF2B5EF4-FFF2-40B4-BE49-F238E27FC236}">
                <a16:creationId xmlns:a16="http://schemas.microsoft.com/office/drawing/2014/main" id="{2805DF71-63AF-40A4-B9CD-3D6A1D2F38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0363" y="6359525"/>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blue and grey logo&#10;&#10;AI-generated content may be incorrect.">
            <a:extLst>
              <a:ext uri="{FF2B5EF4-FFF2-40B4-BE49-F238E27FC236}">
                <a16:creationId xmlns:a16="http://schemas.microsoft.com/office/drawing/2014/main" id="{CA25050C-C53F-49D8-93D8-78A867EB41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275" y="6362700"/>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5E318F28-A2A1-4ED2-9BE2-5F7E16D22052}"/>
              </a:ext>
            </a:extLst>
          </p:cNvPr>
          <p:cNvSpPr>
            <a:spLocks noGrp="1"/>
          </p:cNvSpPr>
          <p:nvPr>
            <p:ph idx="1"/>
          </p:nvPr>
        </p:nvSpPr>
        <p:spPr>
          <a:xfrm>
            <a:off x="457200" y="1600200"/>
            <a:ext cx="8077200" cy="4495800"/>
          </a:xfrm>
        </p:spPr>
        <p:txBody>
          <a:bodyPr rtlCol="0">
            <a:normAutofit/>
          </a:bodyPr>
          <a:lstStyle/>
          <a:p>
            <a:pPr marL="0" indent="0" eaLnBrk="1" fontAlgn="auto" hangingPunct="1">
              <a:buFontTx/>
              <a:buNone/>
              <a:defRPr/>
            </a:pPr>
            <a:r>
              <a:rPr lang="en-US" sz="2600" dirty="0">
                <a:solidFill>
                  <a:srgbClr val="0A006A"/>
                </a:solidFill>
                <a:ea typeface="ＭＳ Ｐゴシック" charset="-128"/>
              </a:rPr>
              <a:t>By attending this session, participants will be able to:</a:t>
            </a:r>
          </a:p>
          <a:p>
            <a:pPr marL="457200" indent="-280988" eaLnBrk="1" fontAlgn="auto" hangingPunct="1">
              <a:buFont typeface="Arial"/>
              <a:buChar char="•"/>
              <a:defRPr/>
            </a:pPr>
            <a:r>
              <a:rPr lang="en-US" dirty="0">
                <a:solidFill>
                  <a:schemeClr val="tx1"/>
                </a:solidFill>
                <a:ea typeface="MS PGothic" panose="020B0600070205080204" pitchFamily="34" charset="-128"/>
              </a:rPr>
              <a:t>Identify the necessary inspection tools, equipment, and their use. </a:t>
            </a:r>
            <a:endParaRPr lang="en-US" b="1" dirty="0">
              <a:solidFill>
                <a:schemeClr val="tx1"/>
              </a:solidFill>
              <a:ea typeface="MS PGothic" panose="020B0600070205080204" pitchFamily="34" charset="-128"/>
            </a:endParaRPr>
          </a:p>
          <a:p>
            <a:pPr marL="457200" indent="-280988" eaLnBrk="1" fontAlgn="auto" hangingPunct="1">
              <a:buFont typeface="Arial"/>
              <a:buChar char="•"/>
              <a:defRPr/>
            </a:pPr>
            <a:r>
              <a:rPr lang="en-US" dirty="0">
                <a:solidFill>
                  <a:schemeClr val="tx1"/>
                </a:solidFill>
                <a:ea typeface="MS PGothic" panose="020B0600070205080204" pitchFamily="34" charset="-128"/>
              </a:rPr>
              <a:t>Explain the purpose of various tools used by inspectors. </a:t>
            </a:r>
            <a:endParaRPr lang="en-US" b="1" dirty="0">
              <a:solidFill>
                <a:schemeClr val="tx1"/>
              </a:solidFill>
              <a:ea typeface="MS PGothic" panose="020B0600070205080204" pitchFamily="34" charset="-128"/>
            </a:endParaRPr>
          </a:p>
          <a:p>
            <a:pPr marL="457200" indent="-280988" eaLnBrk="1" fontAlgn="auto" hangingPunct="1">
              <a:buFont typeface="Arial"/>
              <a:buChar char="•"/>
              <a:defRPr/>
            </a:pPr>
            <a:r>
              <a:rPr lang="en-US" dirty="0">
                <a:solidFill>
                  <a:schemeClr val="tx1"/>
                </a:solidFill>
                <a:ea typeface="MS PGothic" panose="020B0600070205080204" pitchFamily="34" charset="-128"/>
              </a:rPr>
              <a:t>Discuss the importance of following manufacturer’s recommendations for care and maintenance of tools and equipment.</a:t>
            </a:r>
            <a:endParaRPr lang="en-US" b="1" dirty="0">
              <a:solidFill>
                <a:schemeClr val="tx1"/>
              </a:solidFill>
              <a:ea typeface="MS PGothic" panose="020B0600070205080204" pitchFamily="34" charset="-128"/>
            </a:endParaRPr>
          </a:p>
          <a:p>
            <a:pPr marL="0" indent="0" eaLnBrk="1" fontAlgn="auto" hangingPunct="1">
              <a:buFont typeface="Arial"/>
              <a:buNone/>
              <a:defRPr/>
            </a:pPr>
            <a:endParaRPr lang="en-US" sz="2200" dirty="0">
              <a:solidFill>
                <a:schemeClr val="tx1"/>
              </a:solidFill>
              <a:ea typeface="ＭＳ Ｐゴシック" charset="-128"/>
            </a:endParaRPr>
          </a:p>
        </p:txBody>
      </p:sp>
      <p:sp>
        <p:nvSpPr>
          <p:cNvPr id="2" name="Title 1">
            <a:extLst>
              <a:ext uri="{FF2B5EF4-FFF2-40B4-BE49-F238E27FC236}">
                <a16:creationId xmlns:a16="http://schemas.microsoft.com/office/drawing/2014/main" id="{8962BB67-5D46-4A77-9E80-F28594762E00}"/>
              </a:ext>
            </a:extLst>
          </p:cNvPr>
          <p:cNvSpPr>
            <a:spLocks noGrp="1"/>
          </p:cNvSpPr>
          <p:nvPr>
            <p:ph type="title"/>
          </p:nvPr>
        </p:nvSpPr>
        <p:spPr>
          <a:xfrm>
            <a:off x="1797050" y="152400"/>
            <a:ext cx="5397500" cy="901700"/>
          </a:xfrm>
        </p:spPr>
        <p:txBody>
          <a:bodyPr/>
          <a:lstStyle/>
          <a:p>
            <a:pPr algn="ctr" eaLnBrk="1" fontAlgn="auto" hangingPunct="1">
              <a:spcAft>
                <a:spcPts val="0"/>
              </a:spcAft>
              <a:defRPr/>
            </a:pPr>
            <a:r>
              <a:rPr lang="en-US" dirty="0">
                <a:ea typeface="ＭＳ Ｐゴシック" pitchFamily="-111" charset="-128"/>
              </a:rPr>
              <a:t>Learning Objectives</a:t>
            </a:r>
          </a:p>
        </p:txBody>
      </p:sp>
      <p:sp>
        <p:nvSpPr>
          <p:cNvPr id="20484" name="Footer Placeholder 1">
            <a:extLst>
              <a:ext uri="{FF2B5EF4-FFF2-40B4-BE49-F238E27FC236}">
                <a16:creationId xmlns:a16="http://schemas.microsoft.com/office/drawing/2014/main" id="{C9F43710-4CF0-410D-BDD6-0C11C2E37C7D}"/>
              </a:ext>
            </a:extLst>
          </p:cNvPr>
          <p:cNvSpPr>
            <a:spLocks noGrp="1" noChangeArrowheads="1"/>
          </p:cNvSpPr>
          <p:nvPr/>
        </p:nvSpPr>
        <p:spPr bwMode="auto">
          <a:xfrm>
            <a:off x="1485900" y="659447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indent="-228600" defTabSz="4572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indent="-228600" defTabSz="4572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indent="-228600" defTabSz="4572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indent="-228600" defTabSz="4572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indent="-228600" defTabSz="4572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indent="-228600" defTabSz="4572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indent="-228600" defTabSz="4572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indent="-228600" defTabSz="4572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algn="ctr">
              <a:spcBef>
                <a:spcPct val="0"/>
              </a:spcBef>
              <a:spcAft>
                <a:spcPct val="0"/>
              </a:spcAft>
              <a:buFontTx/>
              <a:buNone/>
            </a:pPr>
            <a:r>
              <a:rPr lang="en-US" altLang="en-US" sz="800" b="1">
                <a:solidFill>
                  <a:srgbClr val="898989"/>
                </a:solidFill>
              </a:rPr>
              <a:t>GJA 2024 Version III</a:t>
            </a:r>
          </a:p>
        </p:txBody>
      </p:sp>
      <p:pic>
        <p:nvPicPr>
          <p:cNvPr id="20485" name="Picture 6">
            <a:extLst>
              <a:ext uri="{FF2B5EF4-FFF2-40B4-BE49-F238E27FC236}">
                <a16:creationId xmlns:a16="http://schemas.microsoft.com/office/drawing/2014/main" id="{BF23D020-4C4C-4DDD-9AB9-E8434898D0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013" y="23813"/>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7" descr="A green text on a black background&#10;&#10;AI-generated content may be incorrect.">
            <a:extLst>
              <a:ext uri="{FF2B5EF4-FFF2-40B4-BE49-F238E27FC236}">
                <a16:creationId xmlns:a16="http://schemas.microsoft.com/office/drawing/2014/main" id="{9142B387-93D1-4D4F-8804-09E40491BE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88" y="158750"/>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79688770-1126-4CFB-AA86-FC7347E092D0}"/>
              </a:ext>
            </a:extLst>
          </p:cNvPr>
          <p:cNvSpPr/>
          <p:nvPr/>
        </p:nvSpPr>
        <p:spPr>
          <a:xfrm>
            <a:off x="0" y="5929313"/>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sz="2400" kern="1200">
                <a:solidFill>
                  <a:schemeClr val="lt1"/>
                </a:solidFill>
                <a:latin typeface="+mn-lt"/>
                <a:ea typeface="+mn-ea"/>
                <a:cs typeface="+mn-cs"/>
              </a:defRPr>
            </a:lvl1pPr>
            <a:lvl2pPr marL="457200" algn="l" defTabSz="457200" rtl="0" eaLnBrk="0" fontAlgn="base" hangingPunct="0">
              <a:spcBef>
                <a:spcPct val="0"/>
              </a:spcBef>
              <a:spcAft>
                <a:spcPct val="0"/>
              </a:spcAft>
              <a:defRPr sz="2400" kern="1200">
                <a:solidFill>
                  <a:schemeClr val="lt1"/>
                </a:solidFill>
                <a:latin typeface="+mn-lt"/>
                <a:ea typeface="+mn-ea"/>
                <a:cs typeface="+mn-cs"/>
              </a:defRPr>
            </a:lvl2pPr>
            <a:lvl3pPr marL="914400" algn="l" defTabSz="457200" rtl="0" eaLnBrk="0" fontAlgn="base" hangingPunct="0">
              <a:spcBef>
                <a:spcPct val="0"/>
              </a:spcBef>
              <a:spcAft>
                <a:spcPct val="0"/>
              </a:spcAft>
              <a:defRPr sz="2400" kern="1200">
                <a:solidFill>
                  <a:schemeClr val="lt1"/>
                </a:solidFill>
                <a:latin typeface="+mn-lt"/>
                <a:ea typeface="+mn-ea"/>
                <a:cs typeface="+mn-cs"/>
              </a:defRPr>
            </a:lvl3pPr>
            <a:lvl4pPr marL="1371600" algn="l" defTabSz="457200" rtl="0" eaLnBrk="0" fontAlgn="base" hangingPunct="0">
              <a:spcBef>
                <a:spcPct val="0"/>
              </a:spcBef>
              <a:spcAft>
                <a:spcPct val="0"/>
              </a:spcAft>
              <a:defRPr sz="2400" kern="1200">
                <a:solidFill>
                  <a:schemeClr val="lt1"/>
                </a:solidFill>
                <a:latin typeface="+mn-lt"/>
                <a:ea typeface="+mn-ea"/>
                <a:cs typeface="+mn-cs"/>
              </a:defRPr>
            </a:lvl4pPr>
            <a:lvl5pPr marL="1828800" algn="l" defTabSz="457200"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a:p>
        </p:txBody>
      </p:sp>
      <p:sp>
        <p:nvSpPr>
          <p:cNvPr id="20488" name="Slide Number Placeholder 2">
            <a:extLst>
              <a:ext uri="{FF2B5EF4-FFF2-40B4-BE49-F238E27FC236}">
                <a16:creationId xmlns:a16="http://schemas.microsoft.com/office/drawing/2014/main" id="{6EE07E33-C10E-4E65-BBA0-0F8071A5D516}"/>
              </a:ext>
            </a:extLst>
          </p:cNvPr>
          <p:cNvSpPr>
            <a:spLocks noGrp="1" noChangeArrowheads="1"/>
          </p:cNvSpPr>
          <p:nvPr/>
        </p:nvSpPr>
        <p:spPr bwMode="auto">
          <a:xfrm>
            <a:off x="7716838" y="587375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indent="-228600" defTabSz="4572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indent="-228600" defTabSz="4572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indent="-228600" defTabSz="4572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indent="-228600" defTabSz="4572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indent="-228600" defTabSz="4572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indent="-228600" defTabSz="4572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indent="-228600" defTabSz="4572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indent="-228600" defTabSz="4572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algn="r">
              <a:spcBef>
                <a:spcPct val="0"/>
              </a:spcBef>
              <a:spcAft>
                <a:spcPct val="0"/>
              </a:spcAft>
              <a:buFontTx/>
              <a:buNone/>
            </a:pPr>
            <a:fld id="{BB78E6D9-3387-475A-BEFF-A8980677A691}" type="slidenum">
              <a:rPr lang="en-US" altLang="en-US" sz="800" b="1">
                <a:solidFill>
                  <a:schemeClr val="bg1"/>
                </a:solidFill>
              </a:rPr>
              <a:pPr algn="r">
                <a:spcBef>
                  <a:spcPct val="0"/>
                </a:spcBef>
                <a:spcAft>
                  <a:spcPct val="0"/>
                </a:spcAft>
                <a:buFontTx/>
                <a:buNone/>
              </a:pPr>
              <a:t>2</a:t>
            </a:fld>
            <a:endParaRPr lang="en-US" altLang="en-US" sz="800" b="1">
              <a:solidFill>
                <a:schemeClr val="bg1"/>
              </a:solidFill>
            </a:endParaRPr>
          </a:p>
        </p:txBody>
      </p:sp>
      <p:pic>
        <p:nvPicPr>
          <p:cNvPr id="20489" name="Picture 10" descr="A black and white sign with black text&#10;&#10;AI-generated content may be incorrect.">
            <a:extLst>
              <a:ext uri="{FF2B5EF4-FFF2-40B4-BE49-F238E27FC236}">
                <a16:creationId xmlns:a16="http://schemas.microsoft.com/office/drawing/2014/main" id="{3F902C51-7DA6-4217-8009-6F7F80B5EA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7325" y="6284913"/>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1" descr="A green text on a white background&#10;&#10;AI-generated content may be incorrect.">
            <a:extLst>
              <a:ext uri="{FF2B5EF4-FFF2-40B4-BE49-F238E27FC236}">
                <a16:creationId xmlns:a16="http://schemas.microsoft.com/office/drawing/2014/main" id="{261E0194-5E43-4E3C-9BD1-0F1856D6BA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0363" y="630713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2" descr="A blue and grey logo&#10;&#10;AI-generated content may be incorrect.">
            <a:extLst>
              <a:ext uri="{FF2B5EF4-FFF2-40B4-BE49-F238E27FC236}">
                <a16:creationId xmlns:a16="http://schemas.microsoft.com/office/drawing/2014/main" id="{DA55558A-8F06-4520-868D-C5CDF716C8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275" y="631031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6" name="Picture 49" descr="Illustration of a two-story, balloon-framed house with a one-story addition and an unheated porch over an unheated basement.">
            <a:extLst>
              <a:ext uri="{FF2B5EF4-FFF2-40B4-BE49-F238E27FC236}">
                <a16:creationId xmlns:a16="http://schemas.microsoft.com/office/drawing/2014/main" id="{918BD4F8-342F-4F4B-BEEB-0E20F967EF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53156"/>
            <a:ext cx="6705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Text Box 2">
            <a:extLst>
              <a:ext uri="{FF2B5EF4-FFF2-40B4-BE49-F238E27FC236}">
                <a16:creationId xmlns:a16="http://schemas.microsoft.com/office/drawing/2014/main" id="{745E20CE-4CA7-4B07-89B6-7F5059BCCE3E}"/>
              </a:ext>
            </a:extLst>
          </p:cNvPr>
          <p:cNvSpPr txBox="1">
            <a:spLocks noChangeArrowheads="1"/>
          </p:cNvSpPr>
          <p:nvPr/>
        </p:nvSpPr>
        <p:spPr bwMode="auto">
          <a:xfrm>
            <a:off x="5399314" y="1980292"/>
            <a:ext cx="3810000" cy="1938338"/>
          </a:xfrm>
          <a:prstGeom prst="rect">
            <a:avLst/>
          </a:prstGeom>
          <a:noFill/>
          <a:ln w="9525">
            <a:noFill/>
            <a:miter lim="800000"/>
            <a:headEnd/>
            <a:tailEnd/>
          </a:ln>
        </p:spPr>
        <p:txBody>
          <a:bodyPr>
            <a:spAutoFit/>
          </a:bodyPr>
          <a:lstStyle/>
          <a:p>
            <a:pPr>
              <a:defRPr/>
            </a:pPr>
            <a:r>
              <a:rPr lang="en-US" sz="2400" dirty="0">
                <a:latin typeface="+mj-lt"/>
                <a:ea typeface="ＭＳ Ｐゴシック" charset="-128"/>
              </a:rPr>
              <a:t>Two-story balloon-framed house with one-story addition and unheated porch over unconditioned basement</a:t>
            </a:r>
          </a:p>
        </p:txBody>
      </p:sp>
      <p:sp>
        <p:nvSpPr>
          <p:cNvPr id="103428" name="Rectangle 46">
            <a:extLst>
              <a:ext uri="{FF2B5EF4-FFF2-40B4-BE49-F238E27FC236}">
                <a16:creationId xmlns:a16="http://schemas.microsoft.com/office/drawing/2014/main" id="{7A9E1C39-F547-4B96-A831-908BEB651908}"/>
              </a:ext>
            </a:extLst>
          </p:cNvPr>
          <p:cNvSpPr>
            <a:spLocks noChangeArrowheads="1"/>
          </p:cNvSpPr>
          <p:nvPr/>
        </p:nvSpPr>
        <p:spPr bwMode="auto">
          <a:xfrm>
            <a:off x="1409700" y="92983"/>
            <a:ext cx="6324600" cy="685800"/>
          </a:xfrm>
          <a:prstGeom prst="rect">
            <a:avLst/>
          </a:prstGeom>
          <a:noFill/>
          <a:ln w="9525">
            <a:noFill/>
            <a:miter lim="800000"/>
            <a:headEnd/>
            <a:tailEnd/>
          </a:ln>
        </p:spPr>
        <p:txBody>
          <a:bodyPr lIns="0" tIns="0" rIns="0" bIns="0" anchor="ctr"/>
          <a:lstStyle/>
          <a:p>
            <a:pPr algn="ctr">
              <a:defRPr/>
            </a:pPr>
            <a:r>
              <a:rPr lang="en-US" sz="2600" spc="100" dirty="0">
                <a:solidFill>
                  <a:srgbClr val="0070C0"/>
                </a:solidFill>
                <a:latin typeface="+mj-lt"/>
                <a:ea typeface="ＭＳ Ｐゴシック" charset="-128"/>
              </a:rPr>
              <a:t>Zonal Pressure Diagnostics</a:t>
            </a:r>
          </a:p>
        </p:txBody>
      </p:sp>
      <p:sp>
        <p:nvSpPr>
          <p:cNvPr id="77871" name="Text Box 3">
            <a:extLst>
              <a:ext uri="{FF2B5EF4-FFF2-40B4-BE49-F238E27FC236}">
                <a16:creationId xmlns:a16="http://schemas.microsoft.com/office/drawing/2014/main" id="{74A3567A-9E07-458A-8640-94B4E8433311}"/>
              </a:ext>
            </a:extLst>
          </p:cNvPr>
          <p:cNvSpPr txBox="1">
            <a:spLocks noChangeArrowheads="1"/>
          </p:cNvSpPr>
          <p:nvPr/>
        </p:nvSpPr>
        <p:spPr bwMode="auto">
          <a:xfrm>
            <a:off x="5105400" y="1371600"/>
            <a:ext cx="3962400" cy="492125"/>
          </a:xfrm>
          <a:prstGeom prst="rect">
            <a:avLst/>
          </a:prstGeom>
          <a:noFill/>
          <a:ln w="9525">
            <a:noFill/>
            <a:miter lim="800000"/>
            <a:headEnd/>
            <a:tailEnd/>
          </a:ln>
        </p:spPr>
        <p:txBody>
          <a:bodyPr>
            <a:spAutoFit/>
          </a:bodyPr>
          <a:lstStyle/>
          <a:p>
            <a:pPr>
              <a:defRPr/>
            </a:pPr>
            <a:r>
              <a:rPr lang="en-US" sz="2600" dirty="0">
                <a:solidFill>
                  <a:srgbClr val="000066"/>
                </a:solidFill>
                <a:latin typeface="+mn-lt"/>
                <a:ea typeface="+mn-ea"/>
              </a:rPr>
              <a:t>Unsealed/Uninsulated</a:t>
            </a:r>
          </a:p>
        </p:txBody>
      </p:sp>
      <p:sp>
        <p:nvSpPr>
          <p:cNvPr id="7" name="Title 5">
            <a:extLst>
              <a:ext uri="{FF2B5EF4-FFF2-40B4-BE49-F238E27FC236}">
                <a16:creationId xmlns:a16="http://schemas.microsoft.com/office/drawing/2014/main" id="{AEA99CA4-2591-4712-8F7D-030215B2F48F}"/>
              </a:ext>
            </a:extLst>
          </p:cNvPr>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a:defRPr/>
            </a:pPr>
            <a:r>
              <a:rPr lang="en-US" sz="1200" cap="all" dirty="0">
                <a:solidFill>
                  <a:schemeClr val="bg1"/>
                </a:solidFill>
                <a:latin typeface="+mn-lt"/>
                <a:ea typeface="ＭＳ Ｐゴシック" charset="-128"/>
              </a:rPr>
              <a:t>INSPECTOR'S TOOLBOX</a:t>
            </a:r>
          </a:p>
        </p:txBody>
      </p:sp>
      <p:sp>
        <p:nvSpPr>
          <p:cNvPr id="57351" name="TextBox 22">
            <a:extLst>
              <a:ext uri="{FF2B5EF4-FFF2-40B4-BE49-F238E27FC236}">
                <a16:creationId xmlns:a16="http://schemas.microsoft.com/office/drawing/2014/main" id="{178C7891-1F8C-490A-A947-722ED288EE74}"/>
              </a:ext>
            </a:extLst>
          </p:cNvPr>
          <p:cNvSpPr txBox="1">
            <a:spLocks noChangeArrowheads="1"/>
          </p:cNvSpPr>
          <p:nvPr/>
        </p:nvSpPr>
        <p:spPr bwMode="auto">
          <a:xfrm>
            <a:off x="5312229" y="5508171"/>
            <a:ext cx="37338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marL="1143000" indent="-2286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marL="16002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marL="20574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marL="25146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marL="29718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marL="34290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marL="38862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algn="r" eaLnBrk="1" hangingPunct="1">
              <a:spcBef>
                <a:spcPct val="0"/>
              </a:spcBef>
              <a:spcAft>
                <a:spcPct val="0"/>
              </a:spcAft>
              <a:buFontTx/>
              <a:buNone/>
            </a:pPr>
            <a:r>
              <a:rPr lang="en-US" altLang="en-US" sz="900" i="1">
                <a:solidFill>
                  <a:srgbClr val="000000"/>
                </a:solidFill>
              </a:rPr>
              <a:t>Graphic developed for the US DOE WAP Standardized Curricula</a:t>
            </a:r>
          </a:p>
        </p:txBody>
      </p:sp>
      <p:sp>
        <p:nvSpPr>
          <p:cNvPr id="8" name="Footer Placeholder 1">
            <a:extLst>
              <a:ext uri="{FF2B5EF4-FFF2-40B4-BE49-F238E27FC236}">
                <a16:creationId xmlns:a16="http://schemas.microsoft.com/office/drawing/2014/main" id="{8835B0C3-BD73-4ABE-A053-72B062225DBD}"/>
              </a:ext>
            </a:extLst>
          </p:cNvPr>
          <p:cNvSpPr>
            <a:spLocks noGrp="1" noChangeArrowheads="1"/>
          </p:cNvSpPr>
          <p:nvPr/>
        </p:nvSpPr>
        <p:spPr bwMode="auto">
          <a:xfrm>
            <a:off x="1485900" y="6646862"/>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a:solidFill>
                  <a:srgbClr val="898989"/>
                </a:solidFill>
              </a:rPr>
              <a:t>GJA 2024 Version III</a:t>
            </a:r>
          </a:p>
        </p:txBody>
      </p:sp>
      <p:pic>
        <p:nvPicPr>
          <p:cNvPr id="9" name="Picture 8">
            <a:extLst>
              <a:ext uri="{FF2B5EF4-FFF2-40B4-BE49-F238E27FC236}">
                <a16:creationId xmlns:a16="http://schemas.microsoft.com/office/drawing/2014/main" id="{96ACEEAA-C663-4ED8-AE03-60F4AF8505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8013" y="76200"/>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green text on a black background&#10;&#10;AI-generated content may be incorrect.">
            <a:extLst>
              <a:ext uri="{FF2B5EF4-FFF2-40B4-BE49-F238E27FC236}">
                <a16:creationId xmlns:a16="http://schemas.microsoft.com/office/drawing/2014/main" id="{E71DC526-B845-4F8E-B960-3C9B186EF1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88" y="211137"/>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607356A2-02CE-4E7C-A626-7502994838D9}"/>
              </a:ext>
            </a:extLst>
          </p:cNvPr>
          <p:cNvSpPr/>
          <p:nvPr/>
        </p:nvSpPr>
        <p:spPr>
          <a:xfrm>
            <a:off x="0" y="5981700"/>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sz="2400" kern="1200">
                <a:solidFill>
                  <a:schemeClr val="lt1"/>
                </a:solidFill>
                <a:latin typeface="+mn-lt"/>
                <a:ea typeface="+mn-ea"/>
                <a:cs typeface="+mn-cs"/>
              </a:defRPr>
            </a:lvl1pPr>
            <a:lvl2pPr marL="457200" algn="l" defTabSz="457200" rtl="0" eaLnBrk="0" fontAlgn="base" hangingPunct="0">
              <a:spcBef>
                <a:spcPct val="0"/>
              </a:spcBef>
              <a:spcAft>
                <a:spcPct val="0"/>
              </a:spcAft>
              <a:defRPr sz="2400" kern="1200">
                <a:solidFill>
                  <a:schemeClr val="lt1"/>
                </a:solidFill>
                <a:latin typeface="+mn-lt"/>
                <a:ea typeface="+mn-ea"/>
                <a:cs typeface="+mn-cs"/>
              </a:defRPr>
            </a:lvl2pPr>
            <a:lvl3pPr marL="914400" algn="l" defTabSz="457200" rtl="0" eaLnBrk="0" fontAlgn="base" hangingPunct="0">
              <a:spcBef>
                <a:spcPct val="0"/>
              </a:spcBef>
              <a:spcAft>
                <a:spcPct val="0"/>
              </a:spcAft>
              <a:defRPr sz="2400" kern="1200">
                <a:solidFill>
                  <a:schemeClr val="lt1"/>
                </a:solidFill>
                <a:latin typeface="+mn-lt"/>
                <a:ea typeface="+mn-ea"/>
                <a:cs typeface="+mn-cs"/>
              </a:defRPr>
            </a:lvl3pPr>
            <a:lvl4pPr marL="1371600" algn="l" defTabSz="457200" rtl="0" eaLnBrk="0" fontAlgn="base" hangingPunct="0">
              <a:spcBef>
                <a:spcPct val="0"/>
              </a:spcBef>
              <a:spcAft>
                <a:spcPct val="0"/>
              </a:spcAft>
              <a:defRPr sz="2400" kern="1200">
                <a:solidFill>
                  <a:schemeClr val="lt1"/>
                </a:solidFill>
                <a:latin typeface="+mn-lt"/>
                <a:ea typeface="+mn-ea"/>
                <a:cs typeface="+mn-cs"/>
              </a:defRPr>
            </a:lvl4pPr>
            <a:lvl5pPr marL="1828800" algn="l" defTabSz="457200"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a:p>
        </p:txBody>
      </p:sp>
      <p:sp>
        <p:nvSpPr>
          <p:cNvPr id="12" name="Slide Number Placeholder 2">
            <a:extLst>
              <a:ext uri="{FF2B5EF4-FFF2-40B4-BE49-F238E27FC236}">
                <a16:creationId xmlns:a16="http://schemas.microsoft.com/office/drawing/2014/main" id="{54AA92F0-102F-436C-A0DE-BAE9F6D7F276}"/>
              </a:ext>
            </a:extLst>
          </p:cNvPr>
          <p:cNvSpPr>
            <a:spLocks noGrp="1" noChangeArrowheads="1"/>
          </p:cNvSpPr>
          <p:nvPr/>
        </p:nvSpPr>
        <p:spPr bwMode="auto">
          <a:xfrm>
            <a:off x="7716838" y="5926137"/>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20</a:t>
            </a:fld>
            <a:endParaRPr lang="en-US" altLang="en-US" sz="800" b="1">
              <a:solidFill>
                <a:schemeClr val="bg1"/>
              </a:solidFill>
            </a:endParaRPr>
          </a:p>
        </p:txBody>
      </p:sp>
      <p:pic>
        <p:nvPicPr>
          <p:cNvPr id="13" name="Picture 12" descr="A black and white sign with black text&#10;&#10;AI-generated content may be incorrect.">
            <a:extLst>
              <a:ext uri="{FF2B5EF4-FFF2-40B4-BE49-F238E27FC236}">
                <a16:creationId xmlns:a16="http://schemas.microsoft.com/office/drawing/2014/main" id="{4D5AC7D6-05B1-41D0-975A-50B283D467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7325" y="6337300"/>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green text on a white background&#10;&#10;AI-generated content may be incorrect.">
            <a:extLst>
              <a:ext uri="{FF2B5EF4-FFF2-40B4-BE49-F238E27FC236}">
                <a16:creationId xmlns:a16="http://schemas.microsoft.com/office/drawing/2014/main" id="{809CE564-59DD-44DE-B907-F26315C680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0363" y="6359525"/>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blue and grey logo&#10;&#10;AI-generated content may be incorrect.">
            <a:extLst>
              <a:ext uri="{FF2B5EF4-FFF2-40B4-BE49-F238E27FC236}">
                <a16:creationId xmlns:a16="http://schemas.microsoft.com/office/drawing/2014/main" id="{3C45A891-A9C4-4833-BDC9-491AED4AFE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275" y="6362700"/>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394" name="Picture 51" descr="Cutaway illustration showing The insulation is aligned with the air barrier of a home. &#10;">
            <a:extLst>
              <a:ext uri="{FF2B5EF4-FFF2-40B4-BE49-F238E27FC236}">
                <a16:creationId xmlns:a16="http://schemas.microsoft.com/office/drawing/2014/main" id="{27328D5D-715F-4145-8AAD-D0E64C2558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20283"/>
            <a:ext cx="6781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Rectangle 46">
            <a:extLst>
              <a:ext uri="{FF2B5EF4-FFF2-40B4-BE49-F238E27FC236}">
                <a16:creationId xmlns:a16="http://schemas.microsoft.com/office/drawing/2014/main" id="{D6AD30F1-60D5-4EA9-8872-6878917C362F}"/>
              </a:ext>
            </a:extLst>
          </p:cNvPr>
          <p:cNvSpPr>
            <a:spLocks noChangeArrowheads="1"/>
          </p:cNvSpPr>
          <p:nvPr/>
        </p:nvSpPr>
        <p:spPr bwMode="auto">
          <a:xfrm>
            <a:off x="1409700" y="133350"/>
            <a:ext cx="6324600" cy="762000"/>
          </a:xfrm>
          <a:prstGeom prst="rect">
            <a:avLst/>
          </a:prstGeom>
          <a:noFill/>
          <a:ln w="9525">
            <a:noFill/>
            <a:miter lim="800000"/>
            <a:headEnd/>
            <a:tailEnd/>
          </a:ln>
        </p:spPr>
        <p:txBody>
          <a:bodyPr lIns="0" tIns="0" rIns="0" bIns="0" anchor="ctr"/>
          <a:lstStyle/>
          <a:p>
            <a:pPr algn="ctr">
              <a:defRPr/>
            </a:pPr>
            <a:r>
              <a:rPr lang="en-US" sz="2600" spc="100" dirty="0">
                <a:solidFill>
                  <a:srgbClr val="0070C0"/>
                </a:solidFill>
                <a:latin typeface="+mn-lt"/>
                <a:ea typeface="ＭＳ Ｐゴシック" charset="-128"/>
              </a:rPr>
              <a:t>Zonal Pressure Diagnostics</a:t>
            </a:r>
          </a:p>
        </p:txBody>
      </p:sp>
      <p:sp>
        <p:nvSpPr>
          <p:cNvPr id="53" name="Text Box 2">
            <a:extLst>
              <a:ext uri="{FF2B5EF4-FFF2-40B4-BE49-F238E27FC236}">
                <a16:creationId xmlns:a16="http://schemas.microsoft.com/office/drawing/2014/main" id="{33C35E97-579E-4F77-A326-9DC5EE36DFC6}"/>
              </a:ext>
            </a:extLst>
          </p:cNvPr>
          <p:cNvSpPr txBox="1">
            <a:spLocks noChangeArrowheads="1"/>
          </p:cNvSpPr>
          <p:nvPr/>
        </p:nvSpPr>
        <p:spPr bwMode="auto">
          <a:xfrm>
            <a:off x="4953000" y="2133600"/>
            <a:ext cx="3810000" cy="1200150"/>
          </a:xfrm>
          <a:prstGeom prst="rect">
            <a:avLst/>
          </a:prstGeom>
          <a:noFill/>
          <a:ln w="9525">
            <a:noFill/>
            <a:miter lim="800000"/>
            <a:headEnd/>
            <a:tailEnd/>
          </a:ln>
        </p:spPr>
        <p:txBody>
          <a:bodyPr>
            <a:spAutoFit/>
          </a:bodyPr>
          <a:lstStyle/>
          <a:p>
            <a:pPr>
              <a:defRPr/>
            </a:pPr>
            <a:r>
              <a:rPr lang="en-US" sz="2400" dirty="0">
                <a:latin typeface="+mn-lt"/>
                <a:ea typeface="+mn-ea"/>
              </a:rPr>
              <a:t>Air-sealed/insulated with </a:t>
            </a:r>
            <a:br>
              <a:rPr lang="en-US" sz="2400" dirty="0">
                <a:latin typeface="+mn-lt"/>
                <a:ea typeface="+mn-ea"/>
              </a:rPr>
            </a:br>
            <a:r>
              <a:rPr lang="en-US" sz="2400" dirty="0">
                <a:latin typeface="+mn-lt"/>
                <a:ea typeface="+mn-ea"/>
              </a:rPr>
              <a:t>air barrier and insulation </a:t>
            </a:r>
            <a:br>
              <a:rPr lang="en-US" sz="2400" dirty="0">
                <a:latin typeface="+mn-lt"/>
                <a:ea typeface="+mn-ea"/>
              </a:rPr>
            </a:br>
            <a:r>
              <a:rPr lang="en-US" sz="2400" dirty="0">
                <a:latin typeface="+mn-lt"/>
                <a:ea typeface="+mn-ea"/>
              </a:rPr>
              <a:t>in alignment</a:t>
            </a:r>
          </a:p>
        </p:txBody>
      </p:sp>
      <p:sp>
        <p:nvSpPr>
          <p:cNvPr id="54" name="Text Box 3">
            <a:extLst>
              <a:ext uri="{FF2B5EF4-FFF2-40B4-BE49-F238E27FC236}">
                <a16:creationId xmlns:a16="http://schemas.microsoft.com/office/drawing/2014/main" id="{BA4554AD-168D-47C4-ADDE-C26BAB2B4A47}"/>
              </a:ext>
            </a:extLst>
          </p:cNvPr>
          <p:cNvSpPr txBox="1">
            <a:spLocks noChangeArrowheads="1"/>
          </p:cNvSpPr>
          <p:nvPr/>
        </p:nvSpPr>
        <p:spPr bwMode="auto">
          <a:xfrm>
            <a:off x="4953000" y="1498600"/>
            <a:ext cx="3962400" cy="492125"/>
          </a:xfrm>
          <a:prstGeom prst="rect">
            <a:avLst/>
          </a:prstGeom>
          <a:noFill/>
          <a:ln w="9525">
            <a:noFill/>
            <a:miter lim="800000"/>
            <a:headEnd/>
            <a:tailEnd/>
          </a:ln>
        </p:spPr>
        <p:txBody>
          <a:bodyPr>
            <a:spAutoFit/>
          </a:bodyPr>
          <a:lstStyle/>
          <a:p>
            <a:pPr>
              <a:defRPr/>
            </a:pPr>
            <a:r>
              <a:rPr lang="en-US" sz="2600" dirty="0">
                <a:latin typeface="+mn-lt"/>
                <a:ea typeface="+mn-ea"/>
              </a:rPr>
              <a:t>Sealed/Insulated</a:t>
            </a:r>
          </a:p>
        </p:txBody>
      </p:sp>
      <p:sp>
        <p:nvSpPr>
          <p:cNvPr id="7" name="Title 5">
            <a:extLst>
              <a:ext uri="{FF2B5EF4-FFF2-40B4-BE49-F238E27FC236}">
                <a16:creationId xmlns:a16="http://schemas.microsoft.com/office/drawing/2014/main" id="{57CA4D31-C39D-4861-AEA8-E49C21DBACD9}"/>
              </a:ext>
            </a:extLst>
          </p:cNvPr>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a:defRPr/>
            </a:pPr>
            <a:r>
              <a:rPr lang="en-US" sz="1200" cap="all" dirty="0">
                <a:solidFill>
                  <a:schemeClr val="bg1"/>
                </a:solidFill>
                <a:latin typeface="+mn-lt"/>
                <a:ea typeface="ＭＳ Ｐゴシック" charset="-128"/>
              </a:rPr>
              <a:t>INSPECTOR'S TOOLBOX</a:t>
            </a:r>
          </a:p>
        </p:txBody>
      </p:sp>
      <p:sp>
        <p:nvSpPr>
          <p:cNvPr id="59399" name="TextBox 22">
            <a:extLst>
              <a:ext uri="{FF2B5EF4-FFF2-40B4-BE49-F238E27FC236}">
                <a16:creationId xmlns:a16="http://schemas.microsoft.com/office/drawing/2014/main" id="{1AC90CE7-29C2-43C0-AF83-051F2038188E}"/>
              </a:ext>
            </a:extLst>
          </p:cNvPr>
          <p:cNvSpPr txBox="1">
            <a:spLocks noChangeArrowheads="1"/>
          </p:cNvSpPr>
          <p:nvPr/>
        </p:nvSpPr>
        <p:spPr bwMode="auto">
          <a:xfrm>
            <a:off x="5638800" y="5708650"/>
            <a:ext cx="35052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marL="1143000" indent="-2286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marL="16002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marL="20574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marL="25146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marL="29718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marL="34290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marL="38862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algn="r" eaLnBrk="1" hangingPunct="1">
              <a:spcBef>
                <a:spcPct val="0"/>
              </a:spcBef>
              <a:spcAft>
                <a:spcPct val="0"/>
              </a:spcAft>
              <a:buFontTx/>
              <a:buNone/>
            </a:pPr>
            <a:r>
              <a:rPr lang="en-US" altLang="en-US" sz="900" i="1" dirty="0">
                <a:solidFill>
                  <a:srgbClr val="000000"/>
                </a:solidFill>
              </a:rPr>
              <a:t>Graphic developed for the US DOE WAP Standardized Curricula</a:t>
            </a:r>
          </a:p>
        </p:txBody>
      </p:sp>
      <p:sp>
        <p:nvSpPr>
          <p:cNvPr id="8" name="Footer Placeholder 1">
            <a:extLst>
              <a:ext uri="{FF2B5EF4-FFF2-40B4-BE49-F238E27FC236}">
                <a16:creationId xmlns:a16="http://schemas.microsoft.com/office/drawing/2014/main" id="{38A2234F-9FEC-4DA0-86A7-1E76404D7DF8}"/>
              </a:ext>
            </a:extLst>
          </p:cNvPr>
          <p:cNvSpPr>
            <a:spLocks noGrp="1" noChangeArrowheads="1"/>
          </p:cNvSpPr>
          <p:nvPr/>
        </p:nvSpPr>
        <p:spPr bwMode="auto">
          <a:xfrm>
            <a:off x="1485900" y="6646862"/>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a:solidFill>
                  <a:srgbClr val="898989"/>
                </a:solidFill>
              </a:rPr>
              <a:t>GJA 2024 Version III</a:t>
            </a:r>
          </a:p>
        </p:txBody>
      </p:sp>
      <p:pic>
        <p:nvPicPr>
          <p:cNvPr id="9" name="Picture 8">
            <a:extLst>
              <a:ext uri="{FF2B5EF4-FFF2-40B4-BE49-F238E27FC236}">
                <a16:creationId xmlns:a16="http://schemas.microsoft.com/office/drawing/2014/main" id="{267DD140-4B86-4067-8B44-C024A89087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8013" y="76200"/>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green text on a black background&#10;&#10;AI-generated content may be incorrect.">
            <a:extLst>
              <a:ext uri="{FF2B5EF4-FFF2-40B4-BE49-F238E27FC236}">
                <a16:creationId xmlns:a16="http://schemas.microsoft.com/office/drawing/2014/main" id="{EEEBDF07-D98E-4A5D-9B4C-032E4217DC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88" y="211137"/>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0215687B-0D7B-4197-B10A-41CF34914ABC}"/>
              </a:ext>
            </a:extLst>
          </p:cNvPr>
          <p:cNvSpPr/>
          <p:nvPr/>
        </p:nvSpPr>
        <p:spPr>
          <a:xfrm>
            <a:off x="0" y="5981700"/>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sz="2400" kern="1200">
                <a:solidFill>
                  <a:schemeClr val="lt1"/>
                </a:solidFill>
                <a:latin typeface="+mn-lt"/>
                <a:ea typeface="+mn-ea"/>
                <a:cs typeface="+mn-cs"/>
              </a:defRPr>
            </a:lvl1pPr>
            <a:lvl2pPr marL="457200" algn="l" defTabSz="457200" rtl="0" eaLnBrk="0" fontAlgn="base" hangingPunct="0">
              <a:spcBef>
                <a:spcPct val="0"/>
              </a:spcBef>
              <a:spcAft>
                <a:spcPct val="0"/>
              </a:spcAft>
              <a:defRPr sz="2400" kern="1200">
                <a:solidFill>
                  <a:schemeClr val="lt1"/>
                </a:solidFill>
                <a:latin typeface="+mn-lt"/>
                <a:ea typeface="+mn-ea"/>
                <a:cs typeface="+mn-cs"/>
              </a:defRPr>
            </a:lvl2pPr>
            <a:lvl3pPr marL="914400" algn="l" defTabSz="457200" rtl="0" eaLnBrk="0" fontAlgn="base" hangingPunct="0">
              <a:spcBef>
                <a:spcPct val="0"/>
              </a:spcBef>
              <a:spcAft>
                <a:spcPct val="0"/>
              </a:spcAft>
              <a:defRPr sz="2400" kern="1200">
                <a:solidFill>
                  <a:schemeClr val="lt1"/>
                </a:solidFill>
                <a:latin typeface="+mn-lt"/>
                <a:ea typeface="+mn-ea"/>
                <a:cs typeface="+mn-cs"/>
              </a:defRPr>
            </a:lvl3pPr>
            <a:lvl4pPr marL="1371600" algn="l" defTabSz="457200" rtl="0" eaLnBrk="0" fontAlgn="base" hangingPunct="0">
              <a:spcBef>
                <a:spcPct val="0"/>
              </a:spcBef>
              <a:spcAft>
                <a:spcPct val="0"/>
              </a:spcAft>
              <a:defRPr sz="2400" kern="1200">
                <a:solidFill>
                  <a:schemeClr val="lt1"/>
                </a:solidFill>
                <a:latin typeface="+mn-lt"/>
                <a:ea typeface="+mn-ea"/>
                <a:cs typeface="+mn-cs"/>
              </a:defRPr>
            </a:lvl4pPr>
            <a:lvl5pPr marL="1828800" algn="l" defTabSz="457200"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a:p>
        </p:txBody>
      </p:sp>
      <p:sp>
        <p:nvSpPr>
          <p:cNvPr id="12" name="Slide Number Placeholder 2">
            <a:extLst>
              <a:ext uri="{FF2B5EF4-FFF2-40B4-BE49-F238E27FC236}">
                <a16:creationId xmlns:a16="http://schemas.microsoft.com/office/drawing/2014/main" id="{22A72261-0872-41A3-A18A-320AD6D8CCF9}"/>
              </a:ext>
            </a:extLst>
          </p:cNvPr>
          <p:cNvSpPr>
            <a:spLocks noGrp="1" noChangeArrowheads="1"/>
          </p:cNvSpPr>
          <p:nvPr/>
        </p:nvSpPr>
        <p:spPr bwMode="auto">
          <a:xfrm>
            <a:off x="7716838" y="5926137"/>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21</a:t>
            </a:fld>
            <a:endParaRPr lang="en-US" altLang="en-US" sz="800" b="1">
              <a:solidFill>
                <a:schemeClr val="bg1"/>
              </a:solidFill>
            </a:endParaRPr>
          </a:p>
        </p:txBody>
      </p:sp>
      <p:pic>
        <p:nvPicPr>
          <p:cNvPr id="13" name="Picture 12" descr="A black and white sign with black text&#10;&#10;AI-generated content may be incorrect.">
            <a:extLst>
              <a:ext uri="{FF2B5EF4-FFF2-40B4-BE49-F238E27FC236}">
                <a16:creationId xmlns:a16="http://schemas.microsoft.com/office/drawing/2014/main" id="{50D6B216-EC0E-4F6D-996A-4579E1A1E1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7325" y="6337300"/>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green text on a white background&#10;&#10;AI-generated content may be incorrect.">
            <a:extLst>
              <a:ext uri="{FF2B5EF4-FFF2-40B4-BE49-F238E27FC236}">
                <a16:creationId xmlns:a16="http://schemas.microsoft.com/office/drawing/2014/main" id="{43317828-C51D-4A0B-B1EB-D78233C5B3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0363" y="6359525"/>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blue and grey logo&#10;&#10;AI-generated content may be incorrect.">
            <a:extLst>
              <a:ext uri="{FF2B5EF4-FFF2-40B4-BE49-F238E27FC236}">
                <a16:creationId xmlns:a16="http://schemas.microsoft.com/office/drawing/2014/main" id="{691AC2EB-9351-46D0-BCC7-C6FC362983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275" y="6362700"/>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41B6A-02B9-47ED-BDA1-9C4AFFCD075E}"/>
              </a:ext>
            </a:extLst>
          </p:cNvPr>
          <p:cNvSpPr>
            <a:spLocks noGrp="1"/>
          </p:cNvSpPr>
          <p:nvPr>
            <p:ph type="title"/>
          </p:nvPr>
        </p:nvSpPr>
        <p:spPr>
          <a:xfrm>
            <a:off x="1371600" y="164761"/>
            <a:ext cx="6400800" cy="838200"/>
          </a:xfrm>
        </p:spPr>
        <p:txBody>
          <a:bodyPr/>
          <a:lstStyle/>
          <a:p>
            <a:pPr algn="ctr" eaLnBrk="1" fontAlgn="auto" hangingPunct="1">
              <a:spcAft>
                <a:spcPts val="0"/>
              </a:spcAft>
              <a:defRPr/>
            </a:pPr>
            <a:r>
              <a:rPr lang="en-US" dirty="0">
                <a:ea typeface="ＭＳ Ｐゴシック" pitchFamily="-109" charset="-128"/>
              </a:rPr>
              <a:t> Measuring Exhaust Fan Flow</a:t>
            </a:r>
          </a:p>
        </p:txBody>
      </p:sp>
      <p:pic>
        <p:nvPicPr>
          <p:cNvPr id="31747" name="Picture 6" descr="Photo of Exhaust Fan Flow Meter.">
            <a:extLst>
              <a:ext uri="{FF2B5EF4-FFF2-40B4-BE49-F238E27FC236}">
                <a16:creationId xmlns:a16="http://schemas.microsoft.com/office/drawing/2014/main" id="{25A08662-FBD7-4C1C-A3F4-349F4EB360F4}"/>
              </a:ext>
            </a:extLst>
          </p:cNvPr>
          <p:cNvPicPr>
            <a:picLocks noChangeAspect="1"/>
          </p:cNvPicPr>
          <p:nvPr/>
        </p:nvPicPr>
        <p:blipFill>
          <a:blip r:embed="rId3" cstate="email"/>
          <a:srcRect/>
          <a:stretch>
            <a:fillRect/>
          </a:stretch>
        </p:blipFill>
        <p:spPr bwMode="auto">
          <a:xfrm>
            <a:off x="457201" y="2743200"/>
            <a:ext cx="3457754" cy="28193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1444" name="TextBox 7">
            <a:extLst>
              <a:ext uri="{FF2B5EF4-FFF2-40B4-BE49-F238E27FC236}">
                <a16:creationId xmlns:a16="http://schemas.microsoft.com/office/drawing/2014/main" id="{F1AF122C-6952-41A0-B739-B852F3C8BA53}"/>
              </a:ext>
            </a:extLst>
          </p:cNvPr>
          <p:cNvSpPr txBox="1">
            <a:spLocks noChangeArrowheads="1"/>
          </p:cNvSpPr>
          <p:nvPr/>
        </p:nvSpPr>
        <p:spPr bwMode="auto">
          <a:xfrm>
            <a:off x="457200" y="1600200"/>
            <a:ext cx="838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marL="1143000" indent="-2286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marL="16002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marL="20574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marL="25146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marL="29718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marL="34290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marL="38862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algn="ctr">
              <a:spcBef>
                <a:spcPct val="0"/>
              </a:spcBef>
              <a:spcAft>
                <a:spcPct val="0"/>
              </a:spcAft>
              <a:buFontTx/>
              <a:buNone/>
            </a:pPr>
            <a:r>
              <a:rPr lang="en-US" altLang="en-US">
                <a:solidFill>
                  <a:schemeClr val="tx1"/>
                </a:solidFill>
              </a:rPr>
              <a:t>Energy conservatory exhaust fan flow meter </a:t>
            </a:r>
            <a:br>
              <a:rPr lang="en-US" altLang="en-US">
                <a:solidFill>
                  <a:schemeClr val="tx1"/>
                </a:solidFill>
              </a:rPr>
            </a:br>
            <a:r>
              <a:rPr lang="en-US" altLang="en-US">
                <a:solidFill>
                  <a:schemeClr val="tx1"/>
                </a:solidFill>
              </a:rPr>
              <a:t>with DG-700 pressure and flow gauge</a:t>
            </a:r>
          </a:p>
        </p:txBody>
      </p:sp>
      <p:pic>
        <p:nvPicPr>
          <p:cNvPr id="31749" name="Picture 15" descr="Photo of the meter pan over the (running) fan intake.">
            <a:extLst>
              <a:ext uri="{FF2B5EF4-FFF2-40B4-BE49-F238E27FC236}">
                <a16:creationId xmlns:a16="http://schemas.microsoft.com/office/drawing/2014/main" id="{7715E506-82BD-4BDC-A2C0-03653E0EE1D0}"/>
              </a:ext>
            </a:extLst>
          </p:cNvPr>
          <p:cNvPicPr>
            <a:picLocks noChangeAspect="1" noChangeArrowheads="1"/>
          </p:cNvPicPr>
          <p:nvPr/>
        </p:nvPicPr>
        <p:blipFill>
          <a:blip r:embed="rId4" cstate="email"/>
          <a:srcRect/>
          <a:stretch>
            <a:fillRect/>
          </a:stretch>
        </p:blipFill>
        <p:spPr bwMode="auto">
          <a:xfrm>
            <a:off x="5638799" y="2743200"/>
            <a:ext cx="3132667" cy="2819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446" name="Picture 8" descr="Photo of DG-700 Pressure &amp; Flow Gauge.">
            <a:extLst>
              <a:ext uri="{FF2B5EF4-FFF2-40B4-BE49-F238E27FC236}">
                <a16:creationId xmlns:a16="http://schemas.microsoft.com/office/drawing/2014/main" id="{B238D6A1-3BC0-4787-8957-6F51D42533F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2743200"/>
            <a:ext cx="14795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2AF1C8C7-4533-49FD-898F-EB0A17AEBFCC}"/>
              </a:ext>
            </a:extLst>
          </p:cNvPr>
          <p:cNvSpPr>
            <a:spLocks noChangeArrowheads="1"/>
          </p:cNvSpPr>
          <p:nvPr/>
        </p:nvSpPr>
        <p:spPr bwMode="auto">
          <a:xfrm>
            <a:off x="5690809" y="5299754"/>
            <a:ext cx="3048000" cy="230188"/>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defRPr/>
            </a:pPr>
            <a:r>
              <a:rPr lang="en-US" sz="900" i="1" dirty="0">
                <a:solidFill>
                  <a:schemeClr val="bg1">
                    <a:lumMod val="50000"/>
                  </a:schemeClr>
                </a:solidFill>
                <a:cs typeface="Arial" charset="0"/>
              </a:rPr>
              <a:t>Photos courtesy of The US Department of Energy</a:t>
            </a:r>
          </a:p>
        </p:txBody>
      </p:sp>
      <p:sp>
        <p:nvSpPr>
          <p:cNvPr id="10" name="Footer Placeholder 1">
            <a:extLst>
              <a:ext uri="{FF2B5EF4-FFF2-40B4-BE49-F238E27FC236}">
                <a16:creationId xmlns:a16="http://schemas.microsoft.com/office/drawing/2014/main" id="{E1FA8140-82FA-4054-BDDB-EB9DEB29F885}"/>
              </a:ext>
            </a:extLst>
          </p:cNvPr>
          <p:cNvSpPr>
            <a:spLocks noGrp="1" noChangeArrowheads="1"/>
          </p:cNvSpPr>
          <p:nvPr/>
        </p:nvSpPr>
        <p:spPr bwMode="auto">
          <a:xfrm>
            <a:off x="1485900" y="6646862"/>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a:solidFill>
                  <a:srgbClr val="898989"/>
                </a:solidFill>
              </a:rPr>
              <a:t>GJA 2024 Version III</a:t>
            </a:r>
          </a:p>
        </p:txBody>
      </p:sp>
      <p:pic>
        <p:nvPicPr>
          <p:cNvPr id="11" name="Picture 10">
            <a:extLst>
              <a:ext uri="{FF2B5EF4-FFF2-40B4-BE49-F238E27FC236}">
                <a16:creationId xmlns:a16="http://schemas.microsoft.com/office/drawing/2014/main" id="{BD0C5380-A132-4688-80DB-EB3193EA0E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8013" y="76200"/>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green text on a black background&#10;&#10;AI-generated content may be incorrect.">
            <a:extLst>
              <a:ext uri="{FF2B5EF4-FFF2-40B4-BE49-F238E27FC236}">
                <a16:creationId xmlns:a16="http://schemas.microsoft.com/office/drawing/2014/main" id="{E8BBF65D-D678-423F-B9B7-72BDA214C9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488" y="211137"/>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F36DCF3-19F8-47EA-9CC5-CFFCFD8E12E9}"/>
              </a:ext>
            </a:extLst>
          </p:cNvPr>
          <p:cNvSpPr/>
          <p:nvPr/>
        </p:nvSpPr>
        <p:spPr>
          <a:xfrm>
            <a:off x="0" y="5981700"/>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sz="2400" kern="1200">
                <a:solidFill>
                  <a:schemeClr val="lt1"/>
                </a:solidFill>
                <a:latin typeface="+mn-lt"/>
                <a:ea typeface="+mn-ea"/>
                <a:cs typeface="+mn-cs"/>
              </a:defRPr>
            </a:lvl1pPr>
            <a:lvl2pPr marL="457200" algn="l" defTabSz="457200" rtl="0" eaLnBrk="0" fontAlgn="base" hangingPunct="0">
              <a:spcBef>
                <a:spcPct val="0"/>
              </a:spcBef>
              <a:spcAft>
                <a:spcPct val="0"/>
              </a:spcAft>
              <a:defRPr sz="2400" kern="1200">
                <a:solidFill>
                  <a:schemeClr val="lt1"/>
                </a:solidFill>
                <a:latin typeface="+mn-lt"/>
                <a:ea typeface="+mn-ea"/>
                <a:cs typeface="+mn-cs"/>
              </a:defRPr>
            </a:lvl2pPr>
            <a:lvl3pPr marL="914400" algn="l" defTabSz="457200" rtl="0" eaLnBrk="0" fontAlgn="base" hangingPunct="0">
              <a:spcBef>
                <a:spcPct val="0"/>
              </a:spcBef>
              <a:spcAft>
                <a:spcPct val="0"/>
              </a:spcAft>
              <a:defRPr sz="2400" kern="1200">
                <a:solidFill>
                  <a:schemeClr val="lt1"/>
                </a:solidFill>
                <a:latin typeface="+mn-lt"/>
                <a:ea typeface="+mn-ea"/>
                <a:cs typeface="+mn-cs"/>
              </a:defRPr>
            </a:lvl3pPr>
            <a:lvl4pPr marL="1371600" algn="l" defTabSz="457200" rtl="0" eaLnBrk="0" fontAlgn="base" hangingPunct="0">
              <a:spcBef>
                <a:spcPct val="0"/>
              </a:spcBef>
              <a:spcAft>
                <a:spcPct val="0"/>
              </a:spcAft>
              <a:defRPr sz="2400" kern="1200">
                <a:solidFill>
                  <a:schemeClr val="lt1"/>
                </a:solidFill>
                <a:latin typeface="+mn-lt"/>
                <a:ea typeface="+mn-ea"/>
                <a:cs typeface="+mn-cs"/>
              </a:defRPr>
            </a:lvl4pPr>
            <a:lvl5pPr marL="1828800" algn="l" defTabSz="457200"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a:p>
        </p:txBody>
      </p:sp>
      <p:sp>
        <p:nvSpPr>
          <p:cNvPr id="14" name="Slide Number Placeholder 2">
            <a:extLst>
              <a:ext uri="{FF2B5EF4-FFF2-40B4-BE49-F238E27FC236}">
                <a16:creationId xmlns:a16="http://schemas.microsoft.com/office/drawing/2014/main" id="{83EFC3E2-9E75-47CC-89BD-64FC0304B4E0}"/>
              </a:ext>
            </a:extLst>
          </p:cNvPr>
          <p:cNvSpPr>
            <a:spLocks noGrp="1" noChangeArrowheads="1"/>
          </p:cNvSpPr>
          <p:nvPr/>
        </p:nvSpPr>
        <p:spPr bwMode="auto">
          <a:xfrm>
            <a:off x="7716838" y="5926137"/>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22</a:t>
            </a:fld>
            <a:endParaRPr lang="en-US" altLang="en-US" sz="800" b="1">
              <a:solidFill>
                <a:schemeClr val="bg1"/>
              </a:solidFill>
            </a:endParaRPr>
          </a:p>
        </p:txBody>
      </p:sp>
      <p:pic>
        <p:nvPicPr>
          <p:cNvPr id="15" name="Picture 14" descr="A black and white sign with black text&#10;&#10;AI-generated content may be incorrect.">
            <a:extLst>
              <a:ext uri="{FF2B5EF4-FFF2-40B4-BE49-F238E27FC236}">
                <a16:creationId xmlns:a16="http://schemas.microsoft.com/office/drawing/2014/main" id="{B00866E1-4F95-4DA9-82C1-A3ABD039511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7325" y="6337300"/>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green text on a white background&#10;&#10;AI-generated content may be incorrect.">
            <a:extLst>
              <a:ext uri="{FF2B5EF4-FFF2-40B4-BE49-F238E27FC236}">
                <a16:creationId xmlns:a16="http://schemas.microsoft.com/office/drawing/2014/main" id="{359D67A9-6DFE-4C00-80EC-FF9CBC17031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70363" y="6359525"/>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blue and grey logo&#10;&#10;AI-generated content may be incorrect.">
            <a:extLst>
              <a:ext uri="{FF2B5EF4-FFF2-40B4-BE49-F238E27FC236}">
                <a16:creationId xmlns:a16="http://schemas.microsoft.com/office/drawing/2014/main" id="{32A939F1-2B92-4CD0-8834-B8719AD6C62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9275" y="6362700"/>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Content Placeholder 2">
            <a:extLst>
              <a:ext uri="{FF2B5EF4-FFF2-40B4-BE49-F238E27FC236}">
                <a16:creationId xmlns:a16="http://schemas.microsoft.com/office/drawing/2014/main" id="{0B1B3FA0-A37C-4D8C-B27B-85FBABA98E14}"/>
              </a:ext>
            </a:extLst>
          </p:cNvPr>
          <p:cNvSpPr>
            <a:spLocks noGrp="1"/>
          </p:cNvSpPr>
          <p:nvPr>
            <p:ph idx="1"/>
          </p:nvPr>
        </p:nvSpPr>
        <p:spPr>
          <a:xfrm>
            <a:off x="457200" y="1617663"/>
            <a:ext cx="5105400" cy="3487737"/>
          </a:xfrm>
        </p:spPr>
        <p:txBody>
          <a:bodyPr rtlCol="0">
            <a:normAutofit/>
          </a:bodyPr>
          <a:lstStyle/>
          <a:p>
            <a:pPr eaLnBrk="1" fontAlgn="auto" hangingPunct="1">
              <a:buFont typeface="Arial" charset="0"/>
              <a:buNone/>
              <a:defRPr/>
            </a:pPr>
            <a:r>
              <a:rPr lang="en-US" sz="2600" dirty="0">
                <a:solidFill>
                  <a:srgbClr val="000066"/>
                </a:solidFill>
                <a:ea typeface="MS PGothic" panose="020B0600070205080204" pitchFamily="34" charset="-128"/>
              </a:rPr>
              <a:t>Calibrate every six months.</a:t>
            </a:r>
          </a:p>
          <a:p>
            <a:pPr marL="457200" indent="-280988" eaLnBrk="1" fontAlgn="auto" hangingPunct="1">
              <a:buFont typeface="Arial"/>
              <a:buChar char="•"/>
              <a:defRPr/>
            </a:pPr>
            <a:r>
              <a:rPr lang="en-US" dirty="0">
                <a:solidFill>
                  <a:srgbClr val="50565C"/>
                </a:solidFill>
                <a:ea typeface="MS PGothic" panose="020B0600070205080204" pitchFamily="34" charset="-128"/>
              </a:rPr>
              <a:t>Return to the manufacturer</a:t>
            </a:r>
          </a:p>
          <a:p>
            <a:pPr marL="855663" lvl="1" indent="-280988" eaLnBrk="1" fontAlgn="auto" hangingPunct="1">
              <a:buFont typeface="Arial"/>
              <a:buNone/>
              <a:defRPr/>
            </a:pPr>
            <a:r>
              <a:rPr lang="en-US" sz="2400" i="1" dirty="0">
                <a:solidFill>
                  <a:srgbClr val="50565C"/>
                </a:solidFill>
                <a:ea typeface="MS PGothic" panose="020B0600070205080204" pitchFamily="34" charset="-128"/>
              </a:rPr>
              <a:t>or</a:t>
            </a:r>
          </a:p>
          <a:p>
            <a:pPr marL="457200" indent="-280988" eaLnBrk="1" fontAlgn="auto" hangingPunct="1">
              <a:buFont typeface="Arial"/>
              <a:buChar char="•"/>
              <a:defRPr/>
            </a:pPr>
            <a:r>
              <a:rPr lang="en-US" dirty="0">
                <a:solidFill>
                  <a:srgbClr val="50565C"/>
                </a:solidFill>
                <a:ea typeface="MS PGothic" panose="020B0600070205080204" pitchFamily="34" charset="-128"/>
              </a:rPr>
              <a:t>Calibrate with another digital manometer of the same type</a:t>
            </a:r>
          </a:p>
          <a:p>
            <a:pPr eaLnBrk="1" fontAlgn="auto" hangingPunct="1">
              <a:buFont typeface="Arial" charset="0"/>
              <a:buNone/>
              <a:defRPr/>
            </a:pPr>
            <a:endParaRPr lang="en-US" dirty="0">
              <a:ea typeface="MS PGothic" panose="020B0600070205080204" pitchFamily="34" charset="-128"/>
            </a:endParaRPr>
          </a:p>
        </p:txBody>
      </p:sp>
      <p:sp>
        <p:nvSpPr>
          <p:cNvPr id="2" name="Title 1">
            <a:extLst>
              <a:ext uri="{FF2B5EF4-FFF2-40B4-BE49-F238E27FC236}">
                <a16:creationId xmlns:a16="http://schemas.microsoft.com/office/drawing/2014/main" id="{4FD128F2-C74A-4BE7-A3EA-E67093F6BB7D}"/>
              </a:ext>
            </a:extLst>
          </p:cNvPr>
          <p:cNvSpPr>
            <a:spLocks noGrp="1"/>
          </p:cNvSpPr>
          <p:nvPr>
            <p:ph type="title"/>
          </p:nvPr>
        </p:nvSpPr>
        <p:spPr>
          <a:xfrm>
            <a:off x="1887537" y="129608"/>
            <a:ext cx="5368925" cy="901700"/>
          </a:xfrm>
        </p:spPr>
        <p:txBody>
          <a:bodyPr/>
          <a:lstStyle/>
          <a:p>
            <a:pPr algn="ctr" eaLnBrk="1" fontAlgn="auto" hangingPunct="1">
              <a:spcAft>
                <a:spcPts val="0"/>
              </a:spcAft>
              <a:defRPr/>
            </a:pPr>
            <a:r>
              <a:rPr lang="en-US" dirty="0">
                <a:ea typeface="MS PGothic" panose="020B0600070205080204" pitchFamily="34" charset="-128"/>
              </a:rPr>
              <a:t>Digital Manometer</a:t>
            </a:r>
          </a:p>
        </p:txBody>
      </p:sp>
      <p:pic>
        <p:nvPicPr>
          <p:cNvPr id="63492" name="Picture 5" descr="Photo of a DG-700 Pressure &amp; Flow Gauge.">
            <a:extLst>
              <a:ext uri="{FF2B5EF4-FFF2-40B4-BE49-F238E27FC236}">
                <a16:creationId xmlns:a16="http://schemas.microsoft.com/office/drawing/2014/main" id="{9F1CF96B-77F7-463E-8242-2F8895EA22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204118"/>
            <a:ext cx="2265363"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Rectangle 5">
            <a:extLst>
              <a:ext uri="{FF2B5EF4-FFF2-40B4-BE49-F238E27FC236}">
                <a16:creationId xmlns:a16="http://schemas.microsoft.com/office/drawing/2014/main" id="{B51E6185-3602-46C3-88ED-DA98687D492E}"/>
              </a:ext>
            </a:extLst>
          </p:cNvPr>
          <p:cNvSpPr>
            <a:spLocks noChangeArrowheads="1"/>
          </p:cNvSpPr>
          <p:nvPr/>
        </p:nvSpPr>
        <p:spPr bwMode="auto">
          <a:xfrm>
            <a:off x="5562600" y="5451021"/>
            <a:ext cx="292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marL="1143000" indent="-2286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marL="16002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marL="20574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marL="25146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marL="29718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marL="34290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marL="38862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algn="ctr">
              <a:spcBef>
                <a:spcPct val="20000"/>
              </a:spcBef>
              <a:spcAft>
                <a:spcPct val="25000"/>
              </a:spcAft>
              <a:buClr>
                <a:schemeClr val="tx1"/>
              </a:buClr>
              <a:buFontTx/>
              <a:buNone/>
            </a:pPr>
            <a:r>
              <a:rPr lang="en-US" altLang="en-US" sz="1000" i="1" dirty="0">
                <a:solidFill>
                  <a:srgbClr val="404040"/>
                </a:solidFill>
                <a:latin typeface="Verdana" panose="020B0604030504040204" pitchFamily="34" charset="0"/>
              </a:rPr>
              <a:t>DG 700 Manometer, The </a:t>
            </a:r>
            <a:r>
              <a:rPr lang="en-US" altLang="en-US" sz="1000" i="1" dirty="0">
                <a:solidFill>
                  <a:schemeClr val="tx1"/>
                </a:solidFill>
                <a:latin typeface="Verdana" panose="020B0604030504040204" pitchFamily="34" charset="0"/>
              </a:rPr>
              <a:t>Energy Conservatory</a:t>
            </a:r>
          </a:p>
        </p:txBody>
      </p:sp>
      <p:sp>
        <p:nvSpPr>
          <p:cNvPr id="8" name="Footer Placeholder 1">
            <a:extLst>
              <a:ext uri="{FF2B5EF4-FFF2-40B4-BE49-F238E27FC236}">
                <a16:creationId xmlns:a16="http://schemas.microsoft.com/office/drawing/2014/main" id="{5CAD31C1-9048-4FC6-9252-5B115686E576}"/>
              </a:ext>
            </a:extLst>
          </p:cNvPr>
          <p:cNvSpPr>
            <a:spLocks noGrp="1" noChangeArrowheads="1"/>
          </p:cNvSpPr>
          <p:nvPr/>
        </p:nvSpPr>
        <p:spPr bwMode="auto">
          <a:xfrm>
            <a:off x="1485900" y="6646862"/>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a:solidFill>
                  <a:srgbClr val="898989"/>
                </a:solidFill>
              </a:rPr>
              <a:t>GJA 2024 Version III</a:t>
            </a:r>
          </a:p>
        </p:txBody>
      </p:sp>
      <p:pic>
        <p:nvPicPr>
          <p:cNvPr id="9" name="Picture 8">
            <a:extLst>
              <a:ext uri="{FF2B5EF4-FFF2-40B4-BE49-F238E27FC236}">
                <a16:creationId xmlns:a16="http://schemas.microsoft.com/office/drawing/2014/main" id="{A48085AC-4C75-4A5B-910C-790F26872A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8013" y="76200"/>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green text on a black background&#10;&#10;AI-generated content may be incorrect.">
            <a:extLst>
              <a:ext uri="{FF2B5EF4-FFF2-40B4-BE49-F238E27FC236}">
                <a16:creationId xmlns:a16="http://schemas.microsoft.com/office/drawing/2014/main" id="{F7612B6B-3C47-4344-86C4-903546F637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88" y="211137"/>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7D193DE3-E7C5-4B03-826B-A83433FE21F8}"/>
              </a:ext>
            </a:extLst>
          </p:cNvPr>
          <p:cNvSpPr/>
          <p:nvPr/>
        </p:nvSpPr>
        <p:spPr>
          <a:xfrm>
            <a:off x="0" y="5981700"/>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sz="2400" kern="1200">
                <a:solidFill>
                  <a:schemeClr val="lt1"/>
                </a:solidFill>
                <a:latin typeface="+mn-lt"/>
                <a:ea typeface="+mn-ea"/>
                <a:cs typeface="+mn-cs"/>
              </a:defRPr>
            </a:lvl1pPr>
            <a:lvl2pPr marL="457200" algn="l" defTabSz="457200" rtl="0" eaLnBrk="0" fontAlgn="base" hangingPunct="0">
              <a:spcBef>
                <a:spcPct val="0"/>
              </a:spcBef>
              <a:spcAft>
                <a:spcPct val="0"/>
              </a:spcAft>
              <a:defRPr sz="2400" kern="1200">
                <a:solidFill>
                  <a:schemeClr val="lt1"/>
                </a:solidFill>
                <a:latin typeface="+mn-lt"/>
                <a:ea typeface="+mn-ea"/>
                <a:cs typeface="+mn-cs"/>
              </a:defRPr>
            </a:lvl2pPr>
            <a:lvl3pPr marL="914400" algn="l" defTabSz="457200" rtl="0" eaLnBrk="0" fontAlgn="base" hangingPunct="0">
              <a:spcBef>
                <a:spcPct val="0"/>
              </a:spcBef>
              <a:spcAft>
                <a:spcPct val="0"/>
              </a:spcAft>
              <a:defRPr sz="2400" kern="1200">
                <a:solidFill>
                  <a:schemeClr val="lt1"/>
                </a:solidFill>
                <a:latin typeface="+mn-lt"/>
                <a:ea typeface="+mn-ea"/>
                <a:cs typeface="+mn-cs"/>
              </a:defRPr>
            </a:lvl3pPr>
            <a:lvl4pPr marL="1371600" algn="l" defTabSz="457200" rtl="0" eaLnBrk="0" fontAlgn="base" hangingPunct="0">
              <a:spcBef>
                <a:spcPct val="0"/>
              </a:spcBef>
              <a:spcAft>
                <a:spcPct val="0"/>
              </a:spcAft>
              <a:defRPr sz="2400" kern="1200">
                <a:solidFill>
                  <a:schemeClr val="lt1"/>
                </a:solidFill>
                <a:latin typeface="+mn-lt"/>
                <a:ea typeface="+mn-ea"/>
                <a:cs typeface="+mn-cs"/>
              </a:defRPr>
            </a:lvl4pPr>
            <a:lvl5pPr marL="1828800" algn="l" defTabSz="457200"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a:p>
        </p:txBody>
      </p:sp>
      <p:sp>
        <p:nvSpPr>
          <p:cNvPr id="12" name="Slide Number Placeholder 2">
            <a:extLst>
              <a:ext uri="{FF2B5EF4-FFF2-40B4-BE49-F238E27FC236}">
                <a16:creationId xmlns:a16="http://schemas.microsoft.com/office/drawing/2014/main" id="{4D6B1A6F-B944-4DB5-AAF3-8E6F2443EF22}"/>
              </a:ext>
            </a:extLst>
          </p:cNvPr>
          <p:cNvSpPr>
            <a:spLocks noGrp="1" noChangeArrowheads="1"/>
          </p:cNvSpPr>
          <p:nvPr/>
        </p:nvSpPr>
        <p:spPr bwMode="auto">
          <a:xfrm>
            <a:off x="7716838" y="5926137"/>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23</a:t>
            </a:fld>
            <a:endParaRPr lang="en-US" altLang="en-US" sz="800" b="1">
              <a:solidFill>
                <a:schemeClr val="bg1"/>
              </a:solidFill>
            </a:endParaRPr>
          </a:p>
        </p:txBody>
      </p:sp>
      <p:pic>
        <p:nvPicPr>
          <p:cNvPr id="13" name="Picture 12" descr="A black and white sign with black text&#10;&#10;AI-generated content may be incorrect.">
            <a:extLst>
              <a:ext uri="{FF2B5EF4-FFF2-40B4-BE49-F238E27FC236}">
                <a16:creationId xmlns:a16="http://schemas.microsoft.com/office/drawing/2014/main" id="{650C9A00-F028-4BC4-A35D-90D9A7D30F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7325" y="6337300"/>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green text on a white background&#10;&#10;AI-generated content may be incorrect.">
            <a:extLst>
              <a:ext uri="{FF2B5EF4-FFF2-40B4-BE49-F238E27FC236}">
                <a16:creationId xmlns:a16="http://schemas.microsoft.com/office/drawing/2014/main" id="{5DCAF577-2EAC-4A7C-B9C4-A6E58DDEFC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0363" y="6359525"/>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blue and grey logo&#10;&#10;AI-generated content may be incorrect.">
            <a:extLst>
              <a:ext uri="{FF2B5EF4-FFF2-40B4-BE49-F238E27FC236}">
                <a16:creationId xmlns:a16="http://schemas.microsoft.com/office/drawing/2014/main" id="{2F5B3F7B-F665-4EDF-92C4-F68CD7A19E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275" y="6362700"/>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813EA-7159-445C-8ABB-270236C9667C}"/>
              </a:ext>
            </a:extLst>
          </p:cNvPr>
          <p:cNvSpPr>
            <a:spLocks noGrp="1"/>
          </p:cNvSpPr>
          <p:nvPr>
            <p:ph type="title"/>
          </p:nvPr>
        </p:nvSpPr>
        <p:spPr>
          <a:xfrm>
            <a:off x="1873250" y="147638"/>
            <a:ext cx="5397500" cy="901700"/>
          </a:xfrm>
        </p:spPr>
        <p:txBody>
          <a:bodyPr/>
          <a:lstStyle/>
          <a:p>
            <a:pPr algn="ctr" eaLnBrk="1" fontAlgn="auto" hangingPunct="1">
              <a:spcAft>
                <a:spcPts val="0"/>
              </a:spcAft>
              <a:defRPr/>
            </a:pPr>
            <a:r>
              <a:rPr lang="en-US" dirty="0">
                <a:ea typeface="ＭＳ Ｐゴシック" charset="-128"/>
              </a:rPr>
              <a:t>Moisture Assessment</a:t>
            </a:r>
          </a:p>
        </p:txBody>
      </p:sp>
      <p:pic>
        <p:nvPicPr>
          <p:cNvPr id="32771" name="Picture 3" descr="Photo of Non-contact moisture or Pin meter.">
            <a:extLst>
              <a:ext uri="{FF2B5EF4-FFF2-40B4-BE49-F238E27FC236}">
                <a16:creationId xmlns:a16="http://schemas.microsoft.com/office/drawing/2014/main" id="{15F85533-EB52-4234-BE75-823147A243C6}"/>
              </a:ext>
            </a:extLst>
          </p:cNvPr>
          <p:cNvPicPr>
            <a:picLocks noChangeAspect="1"/>
          </p:cNvPicPr>
          <p:nvPr/>
        </p:nvPicPr>
        <p:blipFill rotWithShape="1">
          <a:blip r:embed="rId3" cstate="email"/>
          <a:srcRect r="29025"/>
          <a:stretch/>
        </p:blipFill>
        <p:spPr bwMode="auto">
          <a:xfrm>
            <a:off x="533400" y="2286000"/>
            <a:ext cx="2650067" cy="35873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773" name="Picture 9" descr="Photo of indoor/outdoor thermometer.">
            <a:extLst>
              <a:ext uri="{FF2B5EF4-FFF2-40B4-BE49-F238E27FC236}">
                <a16:creationId xmlns:a16="http://schemas.microsoft.com/office/drawing/2014/main" id="{611A8CA9-3F2B-468F-A4D6-612876783CA8}"/>
              </a:ext>
            </a:extLst>
          </p:cNvPr>
          <p:cNvPicPr>
            <a:picLocks noChangeAspect="1"/>
          </p:cNvPicPr>
          <p:nvPr/>
        </p:nvPicPr>
        <p:blipFill>
          <a:blip r:embed="rId4" cstate="email">
            <a:lum bright="-22000"/>
          </a:blip>
          <a:srcRect/>
          <a:stretch>
            <a:fillRect/>
          </a:stretch>
        </p:blipFill>
        <p:spPr bwMode="auto">
          <a:xfrm>
            <a:off x="7086600" y="2286000"/>
            <a:ext cx="1761067"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5541" name="TextBox 7">
            <a:extLst>
              <a:ext uri="{FF2B5EF4-FFF2-40B4-BE49-F238E27FC236}">
                <a16:creationId xmlns:a16="http://schemas.microsoft.com/office/drawing/2014/main" id="{1CCC01FE-A538-4F31-83EA-17B635B5B1A6}"/>
              </a:ext>
            </a:extLst>
          </p:cNvPr>
          <p:cNvSpPr txBox="1">
            <a:spLocks noChangeArrowheads="1"/>
          </p:cNvSpPr>
          <p:nvPr/>
        </p:nvSpPr>
        <p:spPr bwMode="auto">
          <a:xfrm>
            <a:off x="228600" y="1447800"/>
            <a:ext cx="6248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marL="1143000" indent="-2286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marL="16002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marL="20574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marL="25146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marL="29718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marL="34290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marL="38862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algn="ctr">
              <a:spcBef>
                <a:spcPct val="0"/>
              </a:spcBef>
              <a:spcAft>
                <a:spcPct val="0"/>
              </a:spcAft>
              <a:buFontTx/>
              <a:buNone/>
            </a:pPr>
            <a:r>
              <a:rPr lang="en-US" altLang="en-US" sz="2600">
                <a:solidFill>
                  <a:srgbClr val="000066"/>
                </a:solidFill>
              </a:rPr>
              <a:t>“Pin” or “Non-Contact” moisture meters</a:t>
            </a:r>
          </a:p>
        </p:txBody>
      </p:sp>
      <p:pic>
        <p:nvPicPr>
          <p:cNvPr id="65542" name="Picture 5" descr="Photo of Moisture Meter.">
            <a:extLst>
              <a:ext uri="{FF2B5EF4-FFF2-40B4-BE49-F238E27FC236}">
                <a16:creationId xmlns:a16="http://schemas.microsoft.com/office/drawing/2014/main" id="{ADFB6009-4C72-4709-8A1B-43EE93E1979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2209800"/>
            <a:ext cx="1979613"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a:extLst>
              <a:ext uri="{FF2B5EF4-FFF2-40B4-BE49-F238E27FC236}">
                <a16:creationId xmlns:a16="http://schemas.microsoft.com/office/drawing/2014/main" id="{8B23012D-A8B8-4382-9C99-64C66E62A8FC}"/>
              </a:ext>
            </a:extLst>
          </p:cNvPr>
          <p:cNvSpPr txBox="1">
            <a:spLocks noChangeArrowheads="1"/>
          </p:cNvSpPr>
          <p:nvPr/>
        </p:nvSpPr>
        <p:spPr bwMode="auto">
          <a:xfrm>
            <a:off x="6705600" y="4876800"/>
            <a:ext cx="2362200" cy="830263"/>
          </a:xfrm>
          <a:prstGeom prst="rect">
            <a:avLst/>
          </a:prstGeom>
          <a:noFill/>
          <a:ln w="9525">
            <a:noFill/>
            <a:miter lim="800000"/>
            <a:headEnd/>
            <a:tailEnd/>
          </a:ln>
        </p:spPr>
        <p:txBody>
          <a:bodyPr>
            <a:spAutoFit/>
          </a:bodyPr>
          <a:lstStyle/>
          <a:p>
            <a:pPr algn="ctr">
              <a:defRPr/>
            </a:pPr>
            <a:r>
              <a:rPr lang="en-US" sz="2400" dirty="0">
                <a:latin typeface="+mn-lt"/>
                <a:ea typeface="ＭＳ Ｐゴシック" pitchFamily="-107" charset="-128"/>
                <a:cs typeface="ＭＳ Ｐゴシック" pitchFamily="-107" charset="-128"/>
              </a:rPr>
              <a:t>Indoor/outdoor thermometer </a:t>
            </a:r>
          </a:p>
        </p:txBody>
      </p:sp>
      <p:sp>
        <p:nvSpPr>
          <p:cNvPr id="65545" name="Rectangle 9">
            <a:extLst>
              <a:ext uri="{FF2B5EF4-FFF2-40B4-BE49-F238E27FC236}">
                <a16:creationId xmlns:a16="http://schemas.microsoft.com/office/drawing/2014/main" id="{9B059E82-DD15-4F62-87DD-4CA2BC64D8A7}"/>
              </a:ext>
            </a:extLst>
          </p:cNvPr>
          <p:cNvSpPr>
            <a:spLocks noChangeArrowheads="1"/>
          </p:cNvSpPr>
          <p:nvPr/>
        </p:nvSpPr>
        <p:spPr bwMode="auto">
          <a:xfrm>
            <a:off x="2286000" y="5576887"/>
            <a:ext cx="45720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marL="1143000" indent="-2286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marL="16002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marL="20574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marL="25146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marL="29718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marL="34290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marL="38862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algn="r">
              <a:spcBef>
                <a:spcPct val="0"/>
              </a:spcBef>
              <a:spcAft>
                <a:spcPct val="0"/>
              </a:spcAft>
              <a:buFontTx/>
              <a:buNone/>
            </a:pPr>
            <a:r>
              <a:rPr lang="en-US" altLang="en-US" sz="900" i="1">
                <a:solidFill>
                  <a:srgbClr val="000000"/>
                </a:solidFill>
                <a:cs typeface="Arial" panose="020B0604020202020204" pitchFamily="34" charset="0"/>
              </a:rPr>
              <a:t>Photos courtesy of US Dept. of Energy and www.generaltools.com</a:t>
            </a:r>
          </a:p>
        </p:txBody>
      </p:sp>
      <p:sp>
        <p:nvSpPr>
          <p:cNvPr id="10" name="Footer Placeholder 1">
            <a:extLst>
              <a:ext uri="{FF2B5EF4-FFF2-40B4-BE49-F238E27FC236}">
                <a16:creationId xmlns:a16="http://schemas.microsoft.com/office/drawing/2014/main" id="{045A14A5-1668-407E-A553-2BCB8E6B963F}"/>
              </a:ext>
            </a:extLst>
          </p:cNvPr>
          <p:cNvSpPr>
            <a:spLocks noGrp="1" noChangeArrowheads="1"/>
          </p:cNvSpPr>
          <p:nvPr/>
        </p:nvSpPr>
        <p:spPr bwMode="auto">
          <a:xfrm>
            <a:off x="1485900" y="6646862"/>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a:solidFill>
                  <a:srgbClr val="898989"/>
                </a:solidFill>
              </a:rPr>
              <a:t>GJA 2024 Version III</a:t>
            </a:r>
          </a:p>
        </p:txBody>
      </p:sp>
      <p:pic>
        <p:nvPicPr>
          <p:cNvPr id="11" name="Picture 10">
            <a:extLst>
              <a:ext uri="{FF2B5EF4-FFF2-40B4-BE49-F238E27FC236}">
                <a16:creationId xmlns:a16="http://schemas.microsoft.com/office/drawing/2014/main" id="{79ED48B3-592C-4F21-96B5-0537FD096C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8013" y="76200"/>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green text on a black background&#10;&#10;AI-generated content may be incorrect.">
            <a:extLst>
              <a:ext uri="{FF2B5EF4-FFF2-40B4-BE49-F238E27FC236}">
                <a16:creationId xmlns:a16="http://schemas.microsoft.com/office/drawing/2014/main" id="{B3AD6A8E-7889-4E08-96D9-35FA26CE3B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488" y="211137"/>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4D19C7B1-806C-4A45-BD7D-80F3815CAD5B}"/>
              </a:ext>
            </a:extLst>
          </p:cNvPr>
          <p:cNvSpPr/>
          <p:nvPr/>
        </p:nvSpPr>
        <p:spPr>
          <a:xfrm>
            <a:off x="0" y="5981700"/>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sz="2400" kern="1200">
                <a:solidFill>
                  <a:schemeClr val="lt1"/>
                </a:solidFill>
                <a:latin typeface="+mn-lt"/>
                <a:ea typeface="+mn-ea"/>
                <a:cs typeface="+mn-cs"/>
              </a:defRPr>
            </a:lvl1pPr>
            <a:lvl2pPr marL="457200" algn="l" defTabSz="457200" rtl="0" eaLnBrk="0" fontAlgn="base" hangingPunct="0">
              <a:spcBef>
                <a:spcPct val="0"/>
              </a:spcBef>
              <a:spcAft>
                <a:spcPct val="0"/>
              </a:spcAft>
              <a:defRPr sz="2400" kern="1200">
                <a:solidFill>
                  <a:schemeClr val="lt1"/>
                </a:solidFill>
                <a:latin typeface="+mn-lt"/>
                <a:ea typeface="+mn-ea"/>
                <a:cs typeface="+mn-cs"/>
              </a:defRPr>
            </a:lvl2pPr>
            <a:lvl3pPr marL="914400" algn="l" defTabSz="457200" rtl="0" eaLnBrk="0" fontAlgn="base" hangingPunct="0">
              <a:spcBef>
                <a:spcPct val="0"/>
              </a:spcBef>
              <a:spcAft>
                <a:spcPct val="0"/>
              </a:spcAft>
              <a:defRPr sz="2400" kern="1200">
                <a:solidFill>
                  <a:schemeClr val="lt1"/>
                </a:solidFill>
                <a:latin typeface="+mn-lt"/>
                <a:ea typeface="+mn-ea"/>
                <a:cs typeface="+mn-cs"/>
              </a:defRPr>
            </a:lvl3pPr>
            <a:lvl4pPr marL="1371600" algn="l" defTabSz="457200" rtl="0" eaLnBrk="0" fontAlgn="base" hangingPunct="0">
              <a:spcBef>
                <a:spcPct val="0"/>
              </a:spcBef>
              <a:spcAft>
                <a:spcPct val="0"/>
              </a:spcAft>
              <a:defRPr sz="2400" kern="1200">
                <a:solidFill>
                  <a:schemeClr val="lt1"/>
                </a:solidFill>
                <a:latin typeface="+mn-lt"/>
                <a:ea typeface="+mn-ea"/>
                <a:cs typeface="+mn-cs"/>
              </a:defRPr>
            </a:lvl4pPr>
            <a:lvl5pPr marL="1828800" algn="l" defTabSz="457200"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a:p>
        </p:txBody>
      </p:sp>
      <p:sp>
        <p:nvSpPr>
          <p:cNvPr id="14" name="Slide Number Placeholder 2">
            <a:extLst>
              <a:ext uri="{FF2B5EF4-FFF2-40B4-BE49-F238E27FC236}">
                <a16:creationId xmlns:a16="http://schemas.microsoft.com/office/drawing/2014/main" id="{43A36F96-05FE-4B12-92FD-7FBC682F919B}"/>
              </a:ext>
            </a:extLst>
          </p:cNvPr>
          <p:cNvSpPr>
            <a:spLocks noGrp="1" noChangeArrowheads="1"/>
          </p:cNvSpPr>
          <p:nvPr/>
        </p:nvSpPr>
        <p:spPr bwMode="auto">
          <a:xfrm>
            <a:off x="7716838" y="5926137"/>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24</a:t>
            </a:fld>
            <a:endParaRPr lang="en-US" altLang="en-US" sz="800" b="1">
              <a:solidFill>
                <a:schemeClr val="bg1"/>
              </a:solidFill>
            </a:endParaRPr>
          </a:p>
        </p:txBody>
      </p:sp>
      <p:pic>
        <p:nvPicPr>
          <p:cNvPr id="15" name="Picture 14" descr="A black and white sign with black text&#10;&#10;AI-generated content may be incorrect.">
            <a:extLst>
              <a:ext uri="{FF2B5EF4-FFF2-40B4-BE49-F238E27FC236}">
                <a16:creationId xmlns:a16="http://schemas.microsoft.com/office/drawing/2014/main" id="{FA2835E5-EFAF-4B07-BEE3-8A395F0484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7325" y="6337300"/>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green text on a white background&#10;&#10;AI-generated content may be incorrect.">
            <a:extLst>
              <a:ext uri="{FF2B5EF4-FFF2-40B4-BE49-F238E27FC236}">
                <a16:creationId xmlns:a16="http://schemas.microsoft.com/office/drawing/2014/main" id="{A758A593-6C31-4430-B032-7DE21CDB27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70363" y="6359525"/>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blue and grey logo&#10;&#10;AI-generated content may be incorrect.">
            <a:extLst>
              <a:ext uri="{FF2B5EF4-FFF2-40B4-BE49-F238E27FC236}">
                <a16:creationId xmlns:a16="http://schemas.microsoft.com/office/drawing/2014/main" id="{75C0FFAB-BF0C-43FF-AB74-C955ED16736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9275" y="6362700"/>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BA46757-8067-4418-A437-18B3BB352065}"/>
              </a:ext>
            </a:extLst>
          </p:cNvPr>
          <p:cNvSpPr>
            <a:spLocks noGrp="1"/>
          </p:cNvSpPr>
          <p:nvPr>
            <p:ph type="title"/>
          </p:nvPr>
        </p:nvSpPr>
        <p:spPr>
          <a:xfrm>
            <a:off x="1879600" y="165099"/>
            <a:ext cx="5384800" cy="901700"/>
          </a:xfrm>
        </p:spPr>
        <p:txBody>
          <a:bodyPr/>
          <a:lstStyle/>
          <a:p>
            <a:pPr algn="ctr" eaLnBrk="1" fontAlgn="auto" hangingPunct="1">
              <a:spcAft>
                <a:spcPts val="0"/>
              </a:spcAft>
              <a:defRPr/>
            </a:pPr>
            <a:r>
              <a:rPr lang="en-US" dirty="0">
                <a:ea typeface="MS PGothic" panose="020B0600070205080204" pitchFamily="34" charset="-128"/>
              </a:rPr>
              <a:t>Moisture Meters</a:t>
            </a:r>
          </a:p>
        </p:txBody>
      </p:sp>
      <p:pic>
        <p:nvPicPr>
          <p:cNvPr id="67587" name="Picture 2" descr="Image of a Moisture meter">
            <a:extLst>
              <a:ext uri="{FF2B5EF4-FFF2-40B4-BE49-F238E27FC236}">
                <a16:creationId xmlns:a16="http://schemas.microsoft.com/office/drawing/2014/main" id="{24AB370B-A0A4-4A08-B3F2-CB39A08A78A8}"/>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0" y="1014412"/>
            <a:ext cx="4470400" cy="4972844"/>
          </a:xfrm>
        </p:spPr>
      </p:pic>
      <p:pic>
        <p:nvPicPr>
          <p:cNvPr id="67588" name="Picture 2" descr="Image of a non contact moisture meter">
            <a:extLst>
              <a:ext uri="{FF2B5EF4-FFF2-40B4-BE49-F238E27FC236}">
                <a16:creationId xmlns:a16="http://schemas.microsoft.com/office/drawing/2014/main" id="{E78AFCEE-5720-436B-AAA9-3826A4311354}"/>
              </a:ext>
            </a:extLst>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l="4007" t="10272" r="29762"/>
          <a:stretch>
            <a:fillRect/>
          </a:stretch>
        </p:blipFill>
        <p:spPr>
          <a:xfrm>
            <a:off x="4876800" y="1025354"/>
            <a:ext cx="4267200" cy="4972844"/>
          </a:xfrm>
        </p:spPr>
      </p:pic>
      <p:sp>
        <p:nvSpPr>
          <p:cNvPr id="65543" name="Text Box 11">
            <a:extLst>
              <a:ext uri="{FF2B5EF4-FFF2-40B4-BE49-F238E27FC236}">
                <a16:creationId xmlns:a16="http://schemas.microsoft.com/office/drawing/2014/main" id="{757D795B-AC49-4DC9-98CE-D231072AA297}"/>
              </a:ext>
            </a:extLst>
          </p:cNvPr>
          <p:cNvSpPr txBox="1">
            <a:spLocks noChangeArrowheads="1"/>
          </p:cNvSpPr>
          <p:nvPr/>
        </p:nvSpPr>
        <p:spPr bwMode="auto">
          <a:xfrm>
            <a:off x="7253514" y="5702301"/>
            <a:ext cx="1847850" cy="230187"/>
          </a:xfrm>
          <a:prstGeom prst="rect">
            <a:avLst/>
          </a:prstGeom>
          <a:noFill/>
          <a:ln w="9525">
            <a:noFill/>
            <a:miter lim="800000"/>
            <a:headEnd/>
            <a:tailEnd/>
          </a:ln>
        </p:spPr>
        <p:txBody>
          <a:bodyPr>
            <a:spAutoFit/>
          </a:bodyPr>
          <a:lstStyle/>
          <a:p>
            <a:pPr algn="r">
              <a:spcBef>
                <a:spcPct val="50000"/>
              </a:spcBef>
              <a:defRPr/>
            </a:pPr>
            <a:r>
              <a:rPr lang="en-US" sz="900" i="1" dirty="0">
                <a:solidFill>
                  <a:schemeClr val="bg1"/>
                </a:solidFill>
                <a:latin typeface="+mn-lt"/>
                <a:ea typeface="ＭＳ Ｐゴシック" charset="-128"/>
              </a:rPr>
              <a:t>Photos courtesy of PA WTC</a:t>
            </a:r>
          </a:p>
        </p:txBody>
      </p:sp>
      <p:sp>
        <p:nvSpPr>
          <p:cNvPr id="7" name="Footer Placeholder 1">
            <a:extLst>
              <a:ext uri="{FF2B5EF4-FFF2-40B4-BE49-F238E27FC236}">
                <a16:creationId xmlns:a16="http://schemas.microsoft.com/office/drawing/2014/main" id="{0531ACA7-C1DB-400D-968D-18D0E91BFF62}"/>
              </a:ext>
            </a:extLst>
          </p:cNvPr>
          <p:cNvSpPr>
            <a:spLocks noGrp="1" noChangeArrowheads="1"/>
          </p:cNvSpPr>
          <p:nvPr/>
        </p:nvSpPr>
        <p:spPr bwMode="auto">
          <a:xfrm>
            <a:off x="1485900" y="6646862"/>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a:solidFill>
                  <a:srgbClr val="898989"/>
                </a:solidFill>
              </a:rPr>
              <a:t>GJA 2024 Version III</a:t>
            </a:r>
          </a:p>
        </p:txBody>
      </p:sp>
      <p:pic>
        <p:nvPicPr>
          <p:cNvPr id="9" name="Picture 8">
            <a:extLst>
              <a:ext uri="{FF2B5EF4-FFF2-40B4-BE49-F238E27FC236}">
                <a16:creationId xmlns:a16="http://schemas.microsoft.com/office/drawing/2014/main" id="{6F55033D-63C5-4C20-B8E6-BD24C34B1D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8013" y="76200"/>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green text on a black background&#10;&#10;AI-generated content may be incorrect.">
            <a:extLst>
              <a:ext uri="{FF2B5EF4-FFF2-40B4-BE49-F238E27FC236}">
                <a16:creationId xmlns:a16="http://schemas.microsoft.com/office/drawing/2014/main" id="{40DAA6A8-0C37-4CC6-B5DA-2C5ECF7325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488" y="211137"/>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47A90B17-DB9C-468D-81EC-397852DB1543}"/>
              </a:ext>
            </a:extLst>
          </p:cNvPr>
          <p:cNvSpPr/>
          <p:nvPr/>
        </p:nvSpPr>
        <p:spPr>
          <a:xfrm>
            <a:off x="0" y="5981700"/>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sz="2400" kern="1200">
                <a:solidFill>
                  <a:schemeClr val="lt1"/>
                </a:solidFill>
                <a:latin typeface="+mn-lt"/>
                <a:ea typeface="+mn-ea"/>
                <a:cs typeface="+mn-cs"/>
              </a:defRPr>
            </a:lvl1pPr>
            <a:lvl2pPr marL="457200" algn="l" defTabSz="457200" rtl="0" eaLnBrk="0" fontAlgn="base" hangingPunct="0">
              <a:spcBef>
                <a:spcPct val="0"/>
              </a:spcBef>
              <a:spcAft>
                <a:spcPct val="0"/>
              </a:spcAft>
              <a:defRPr sz="2400" kern="1200">
                <a:solidFill>
                  <a:schemeClr val="lt1"/>
                </a:solidFill>
                <a:latin typeface="+mn-lt"/>
                <a:ea typeface="+mn-ea"/>
                <a:cs typeface="+mn-cs"/>
              </a:defRPr>
            </a:lvl2pPr>
            <a:lvl3pPr marL="914400" algn="l" defTabSz="457200" rtl="0" eaLnBrk="0" fontAlgn="base" hangingPunct="0">
              <a:spcBef>
                <a:spcPct val="0"/>
              </a:spcBef>
              <a:spcAft>
                <a:spcPct val="0"/>
              </a:spcAft>
              <a:defRPr sz="2400" kern="1200">
                <a:solidFill>
                  <a:schemeClr val="lt1"/>
                </a:solidFill>
                <a:latin typeface="+mn-lt"/>
                <a:ea typeface="+mn-ea"/>
                <a:cs typeface="+mn-cs"/>
              </a:defRPr>
            </a:lvl3pPr>
            <a:lvl4pPr marL="1371600" algn="l" defTabSz="457200" rtl="0" eaLnBrk="0" fontAlgn="base" hangingPunct="0">
              <a:spcBef>
                <a:spcPct val="0"/>
              </a:spcBef>
              <a:spcAft>
                <a:spcPct val="0"/>
              </a:spcAft>
              <a:defRPr sz="2400" kern="1200">
                <a:solidFill>
                  <a:schemeClr val="lt1"/>
                </a:solidFill>
                <a:latin typeface="+mn-lt"/>
                <a:ea typeface="+mn-ea"/>
                <a:cs typeface="+mn-cs"/>
              </a:defRPr>
            </a:lvl4pPr>
            <a:lvl5pPr marL="1828800" algn="l" defTabSz="457200"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a:p>
        </p:txBody>
      </p:sp>
      <p:sp>
        <p:nvSpPr>
          <p:cNvPr id="13" name="Slide Number Placeholder 2">
            <a:extLst>
              <a:ext uri="{FF2B5EF4-FFF2-40B4-BE49-F238E27FC236}">
                <a16:creationId xmlns:a16="http://schemas.microsoft.com/office/drawing/2014/main" id="{64B3EA38-41D9-4C4E-9D93-01C68C3D6191}"/>
              </a:ext>
            </a:extLst>
          </p:cNvPr>
          <p:cNvSpPr>
            <a:spLocks noGrp="1" noChangeArrowheads="1"/>
          </p:cNvSpPr>
          <p:nvPr/>
        </p:nvSpPr>
        <p:spPr bwMode="auto">
          <a:xfrm>
            <a:off x="7716838" y="5926137"/>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25</a:t>
            </a:fld>
            <a:endParaRPr lang="en-US" altLang="en-US" sz="800" b="1">
              <a:solidFill>
                <a:schemeClr val="bg1"/>
              </a:solidFill>
            </a:endParaRPr>
          </a:p>
        </p:txBody>
      </p:sp>
      <p:pic>
        <p:nvPicPr>
          <p:cNvPr id="14" name="Picture 13" descr="A black and white sign with black text&#10;&#10;AI-generated content may be incorrect.">
            <a:extLst>
              <a:ext uri="{FF2B5EF4-FFF2-40B4-BE49-F238E27FC236}">
                <a16:creationId xmlns:a16="http://schemas.microsoft.com/office/drawing/2014/main" id="{9FCE6FF4-FBEF-4CEF-A710-55202CB13F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7325" y="6337300"/>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green text on a white background&#10;&#10;AI-generated content may be incorrect.">
            <a:extLst>
              <a:ext uri="{FF2B5EF4-FFF2-40B4-BE49-F238E27FC236}">
                <a16:creationId xmlns:a16="http://schemas.microsoft.com/office/drawing/2014/main" id="{FF14ED94-A753-4129-AF71-2FB155646FC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63" y="6359525"/>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blue and grey logo&#10;&#10;AI-generated content may be incorrect.">
            <a:extLst>
              <a:ext uri="{FF2B5EF4-FFF2-40B4-BE49-F238E27FC236}">
                <a16:creationId xmlns:a16="http://schemas.microsoft.com/office/drawing/2014/main" id="{0B7D9DE1-F04D-467C-B81D-C10E3B3C23C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275" y="6362700"/>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9634" name="Picture 8" descr="Image of a sling psychrometer">
            <a:extLst>
              <a:ext uri="{FF2B5EF4-FFF2-40B4-BE49-F238E27FC236}">
                <a16:creationId xmlns:a16="http://schemas.microsoft.com/office/drawing/2014/main" id="{17BD7F9C-198D-4025-B989-1E02875DAA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10213" y="1485900"/>
            <a:ext cx="344487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4" descr="Graphic of a sling psychrometer">
            <a:extLst>
              <a:ext uri="{FF2B5EF4-FFF2-40B4-BE49-F238E27FC236}">
                <a16:creationId xmlns:a16="http://schemas.microsoft.com/office/drawing/2014/main" id="{7E210BCF-6B4A-4820-81BB-052F2651B147}"/>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714500" y="3557588"/>
            <a:ext cx="1524000" cy="942975"/>
          </a:xfrm>
        </p:spPr>
      </p:pic>
      <p:pic>
        <p:nvPicPr>
          <p:cNvPr id="69636" name="Picture 7" descr="Image of a psychrometer">
            <a:extLst>
              <a:ext uri="{FF2B5EF4-FFF2-40B4-BE49-F238E27FC236}">
                <a16:creationId xmlns:a16="http://schemas.microsoft.com/office/drawing/2014/main" id="{5E6660B2-8213-41FF-8ED5-C4951A262FD7}"/>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5618163" y="2446338"/>
            <a:ext cx="1524000" cy="1514475"/>
          </a:xfrm>
        </p:spPr>
      </p:pic>
      <p:sp>
        <p:nvSpPr>
          <p:cNvPr id="1546248" name="Rectangle 8">
            <a:extLst>
              <a:ext uri="{FF2B5EF4-FFF2-40B4-BE49-F238E27FC236}">
                <a16:creationId xmlns:a16="http://schemas.microsoft.com/office/drawing/2014/main" id="{7DD905D4-A3A5-422A-8830-62D21C84E02B}"/>
              </a:ext>
            </a:extLst>
          </p:cNvPr>
          <p:cNvSpPr>
            <a:spLocks noGrp="1" noRot="1" noChangeArrowheads="1"/>
          </p:cNvSpPr>
          <p:nvPr>
            <p:ph type="title"/>
          </p:nvPr>
        </p:nvSpPr>
        <p:spPr>
          <a:xfrm>
            <a:off x="1500187" y="148999"/>
            <a:ext cx="6143625" cy="854075"/>
          </a:xfrm>
        </p:spPr>
        <p:txBody>
          <a:bodyPr/>
          <a:lstStyle/>
          <a:p>
            <a:pPr algn="ctr" eaLnBrk="1" fontAlgn="auto" hangingPunct="1">
              <a:spcAft>
                <a:spcPts val="0"/>
              </a:spcAft>
              <a:defRPr/>
            </a:pPr>
            <a:r>
              <a:rPr lang="en-US" dirty="0">
                <a:ea typeface="MS PGothic" panose="020B0600070205080204" pitchFamily="34" charset="-128"/>
              </a:rPr>
              <a:t>Measuring Relative Humidity </a:t>
            </a:r>
          </a:p>
        </p:txBody>
      </p:sp>
      <p:sp>
        <p:nvSpPr>
          <p:cNvPr id="36870" name="Rectangle 3">
            <a:extLst>
              <a:ext uri="{FF2B5EF4-FFF2-40B4-BE49-F238E27FC236}">
                <a16:creationId xmlns:a16="http://schemas.microsoft.com/office/drawing/2014/main" id="{9C3D5701-2A9E-4C06-9309-83EA7FCDE622}"/>
              </a:ext>
            </a:extLst>
          </p:cNvPr>
          <p:cNvSpPr txBox="1">
            <a:spLocks noRot="1" noChangeArrowheads="1"/>
          </p:cNvSpPr>
          <p:nvPr/>
        </p:nvSpPr>
        <p:spPr bwMode="auto">
          <a:xfrm>
            <a:off x="381000" y="1319213"/>
            <a:ext cx="4926013" cy="4476750"/>
          </a:xfrm>
          <a:prstGeom prst="rect">
            <a:avLst/>
          </a:prstGeom>
          <a:noFill/>
          <a:ln w="9525">
            <a:noFill/>
            <a:miter lim="800000"/>
            <a:headEnd/>
            <a:tailEnd/>
          </a:ln>
        </p:spPr>
        <p:txBody>
          <a:bodyPr lIns="0" tIns="0" rIns="0" bIns="0"/>
          <a:lstStyle/>
          <a:p>
            <a:pPr marL="273050" indent="-228600">
              <a:spcBef>
                <a:spcPts val="600"/>
              </a:spcBef>
              <a:spcAft>
                <a:spcPts val="600"/>
              </a:spcAft>
              <a:buClr>
                <a:srgbClr val="8DC63F"/>
              </a:buClr>
              <a:defRPr/>
            </a:pPr>
            <a:r>
              <a:rPr lang="en-US" sz="2600" dirty="0">
                <a:solidFill>
                  <a:srgbClr val="0A006A"/>
                </a:solidFill>
                <a:latin typeface="+mj-lt"/>
                <a:ea typeface="ＭＳ Ｐゴシック" charset="-128"/>
              </a:rPr>
              <a:t>Sling </a:t>
            </a:r>
            <a:r>
              <a:rPr lang="en-US" sz="2600" dirty="0" err="1">
                <a:solidFill>
                  <a:srgbClr val="0A006A"/>
                </a:solidFill>
                <a:latin typeface="+mj-lt"/>
                <a:ea typeface="ＭＳ Ｐゴシック" charset="-128"/>
              </a:rPr>
              <a:t>Psychrometers</a:t>
            </a:r>
            <a:endParaRPr lang="en-US" sz="2600" dirty="0">
              <a:solidFill>
                <a:srgbClr val="0A006A"/>
              </a:solidFill>
              <a:latin typeface="+mj-lt"/>
              <a:ea typeface="ＭＳ Ｐゴシック" charset="-128"/>
            </a:endParaRPr>
          </a:p>
          <a:p>
            <a:pPr marL="457200" indent="-280988">
              <a:spcBef>
                <a:spcPts val="600"/>
              </a:spcBef>
              <a:spcAft>
                <a:spcPts val="600"/>
              </a:spcAft>
              <a:buFontTx/>
              <a:buChar char="•"/>
              <a:defRPr/>
            </a:pPr>
            <a:r>
              <a:rPr lang="en-US" sz="2400" dirty="0">
                <a:latin typeface="+mj-lt"/>
                <a:ea typeface="ＭＳ Ｐゴシック" charset="-128"/>
              </a:rPr>
              <a:t>Two thermometers side by side</a:t>
            </a:r>
          </a:p>
          <a:p>
            <a:pPr marL="457200" indent="-280988">
              <a:spcBef>
                <a:spcPts val="600"/>
              </a:spcBef>
              <a:spcAft>
                <a:spcPts val="600"/>
              </a:spcAft>
              <a:buFontTx/>
              <a:buChar char="•"/>
              <a:defRPr/>
            </a:pPr>
            <a:r>
              <a:rPr lang="en-US" sz="2400" dirty="0">
                <a:latin typeface="+mj-lt"/>
                <a:ea typeface="ＭＳ Ｐゴシック" charset="-128"/>
              </a:rPr>
              <a:t>One is wrapped in wet wick (wet bulb), the other is dry (dry bulb)</a:t>
            </a:r>
          </a:p>
          <a:p>
            <a:pPr marL="457200" indent="-280988">
              <a:spcBef>
                <a:spcPts val="600"/>
              </a:spcBef>
              <a:spcAft>
                <a:spcPts val="600"/>
              </a:spcAft>
              <a:buFontTx/>
              <a:buChar char="•"/>
              <a:defRPr/>
            </a:pPr>
            <a:r>
              <a:rPr lang="en-US" sz="2400" dirty="0">
                <a:latin typeface="+mj-lt"/>
                <a:ea typeface="ＭＳ Ｐゴシック" charset="-128"/>
              </a:rPr>
              <a:t>Spinning it around speeds temperature stabilization</a:t>
            </a:r>
          </a:p>
          <a:p>
            <a:pPr marL="457200" indent="-280988">
              <a:spcBef>
                <a:spcPts val="600"/>
              </a:spcBef>
              <a:spcAft>
                <a:spcPts val="600"/>
              </a:spcAft>
              <a:buFontTx/>
              <a:buChar char="•"/>
              <a:defRPr/>
            </a:pPr>
            <a:r>
              <a:rPr lang="en-US" sz="2400" dirty="0">
                <a:latin typeface="+mj-lt"/>
                <a:ea typeface="ＭＳ Ｐゴシック" charset="-128"/>
              </a:rPr>
              <a:t>Plot wet bulb and dry bulb temperature on psychrometric chart to determine dew point and RH</a:t>
            </a:r>
          </a:p>
        </p:txBody>
      </p:sp>
      <p:sp>
        <p:nvSpPr>
          <p:cNvPr id="36871" name="TextBox 9">
            <a:extLst>
              <a:ext uri="{FF2B5EF4-FFF2-40B4-BE49-F238E27FC236}">
                <a16:creationId xmlns:a16="http://schemas.microsoft.com/office/drawing/2014/main" id="{2B467D51-4274-4A95-B63C-58B9B4F172D7}"/>
              </a:ext>
            </a:extLst>
          </p:cNvPr>
          <p:cNvSpPr txBox="1">
            <a:spLocks noChangeArrowheads="1"/>
          </p:cNvSpPr>
          <p:nvPr/>
        </p:nvSpPr>
        <p:spPr bwMode="auto">
          <a:xfrm>
            <a:off x="5538788" y="5362575"/>
            <a:ext cx="3532187" cy="400050"/>
          </a:xfrm>
          <a:prstGeom prst="rect">
            <a:avLst/>
          </a:prstGeom>
          <a:noFill/>
          <a:ln w="9525">
            <a:noFill/>
            <a:miter lim="800000"/>
            <a:headEnd/>
            <a:tailEnd/>
          </a:ln>
        </p:spPr>
        <p:txBody>
          <a:bodyPr>
            <a:spAutoFit/>
          </a:bodyPr>
          <a:lstStyle/>
          <a:p>
            <a:pPr>
              <a:defRPr/>
            </a:pPr>
            <a:r>
              <a:rPr lang="en-US" sz="1000" i="1" dirty="0">
                <a:solidFill>
                  <a:srgbClr val="333333"/>
                </a:solidFill>
                <a:latin typeface="+mn-lt"/>
                <a:ea typeface="ＭＳ Ｐゴシック" charset="-128"/>
              </a:rPr>
              <a:t>Bacharach Sling Psychrometer</a:t>
            </a:r>
          </a:p>
          <a:p>
            <a:pPr>
              <a:defRPr/>
            </a:pPr>
            <a:r>
              <a:rPr lang="en-US" sz="1000" i="1" dirty="0">
                <a:solidFill>
                  <a:srgbClr val="333333"/>
                </a:solidFill>
                <a:latin typeface="+mn-lt"/>
                <a:ea typeface="ＭＳ Ｐゴシック" charset="-128"/>
              </a:rPr>
              <a:t>http://www.bacharach-inc.com/sling-psychrometer.htm</a:t>
            </a:r>
          </a:p>
        </p:txBody>
      </p:sp>
      <p:sp>
        <p:nvSpPr>
          <p:cNvPr id="10" name="Footer Placeholder 1">
            <a:extLst>
              <a:ext uri="{FF2B5EF4-FFF2-40B4-BE49-F238E27FC236}">
                <a16:creationId xmlns:a16="http://schemas.microsoft.com/office/drawing/2014/main" id="{BEBDDACD-58EB-4358-BF73-20B1E4944225}"/>
              </a:ext>
            </a:extLst>
          </p:cNvPr>
          <p:cNvSpPr>
            <a:spLocks noGrp="1" noChangeArrowheads="1"/>
          </p:cNvSpPr>
          <p:nvPr/>
        </p:nvSpPr>
        <p:spPr bwMode="auto">
          <a:xfrm>
            <a:off x="1485900" y="6646862"/>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a:solidFill>
                  <a:srgbClr val="898989"/>
                </a:solidFill>
              </a:rPr>
              <a:t>GJA 2024 Version III</a:t>
            </a:r>
          </a:p>
        </p:txBody>
      </p:sp>
      <p:pic>
        <p:nvPicPr>
          <p:cNvPr id="11" name="Picture 10">
            <a:extLst>
              <a:ext uri="{FF2B5EF4-FFF2-40B4-BE49-F238E27FC236}">
                <a16:creationId xmlns:a16="http://schemas.microsoft.com/office/drawing/2014/main" id="{8073A01B-8057-40E0-A6DF-463589B2B1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8013" y="76200"/>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green text on a black background&#10;&#10;AI-generated content may be incorrect.">
            <a:extLst>
              <a:ext uri="{FF2B5EF4-FFF2-40B4-BE49-F238E27FC236}">
                <a16:creationId xmlns:a16="http://schemas.microsoft.com/office/drawing/2014/main" id="{CC18FB63-E3F5-43E3-9F43-92C769B202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488" y="211137"/>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7D3596DF-51C2-4B9D-89B7-ECB219C34965}"/>
              </a:ext>
            </a:extLst>
          </p:cNvPr>
          <p:cNvSpPr/>
          <p:nvPr/>
        </p:nvSpPr>
        <p:spPr>
          <a:xfrm>
            <a:off x="0" y="5981700"/>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sz="2400" kern="1200">
                <a:solidFill>
                  <a:schemeClr val="lt1"/>
                </a:solidFill>
                <a:latin typeface="+mn-lt"/>
                <a:ea typeface="+mn-ea"/>
                <a:cs typeface="+mn-cs"/>
              </a:defRPr>
            </a:lvl1pPr>
            <a:lvl2pPr marL="457200" algn="l" defTabSz="457200" rtl="0" eaLnBrk="0" fontAlgn="base" hangingPunct="0">
              <a:spcBef>
                <a:spcPct val="0"/>
              </a:spcBef>
              <a:spcAft>
                <a:spcPct val="0"/>
              </a:spcAft>
              <a:defRPr sz="2400" kern="1200">
                <a:solidFill>
                  <a:schemeClr val="lt1"/>
                </a:solidFill>
                <a:latin typeface="+mn-lt"/>
                <a:ea typeface="+mn-ea"/>
                <a:cs typeface="+mn-cs"/>
              </a:defRPr>
            </a:lvl2pPr>
            <a:lvl3pPr marL="914400" algn="l" defTabSz="457200" rtl="0" eaLnBrk="0" fontAlgn="base" hangingPunct="0">
              <a:spcBef>
                <a:spcPct val="0"/>
              </a:spcBef>
              <a:spcAft>
                <a:spcPct val="0"/>
              </a:spcAft>
              <a:defRPr sz="2400" kern="1200">
                <a:solidFill>
                  <a:schemeClr val="lt1"/>
                </a:solidFill>
                <a:latin typeface="+mn-lt"/>
                <a:ea typeface="+mn-ea"/>
                <a:cs typeface="+mn-cs"/>
              </a:defRPr>
            </a:lvl3pPr>
            <a:lvl4pPr marL="1371600" algn="l" defTabSz="457200" rtl="0" eaLnBrk="0" fontAlgn="base" hangingPunct="0">
              <a:spcBef>
                <a:spcPct val="0"/>
              </a:spcBef>
              <a:spcAft>
                <a:spcPct val="0"/>
              </a:spcAft>
              <a:defRPr sz="2400" kern="1200">
                <a:solidFill>
                  <a:schemeClr val="lt1"/>
                </a:solidFill>
                <a:latin typeface="+mn-lt"/>
                <a:ea typeface="+mn-ea"/>
                <a:cs typeface="+mn-cs"/>
              </a:defRPr>
            </a:lvl4pPr>
            <a:lvl5pPr marL="1828800" algn="l" defTabSz="457200"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a:p>
        </p:txBody>
      </p:sp>
      <p:sp>
        <p:nvSpPr>
          <p:cNvPr id="14" name="Slide Number Placeholder 2">
            <a:extLst>
              <a:ext uri="{FF2B5EF4-FFF2-40B4-BE49-F238E27FC236}">
                <a16:creationId xmlns:a16="http://schemas.microsoft.com/office/drawing/2014/main" id="{1FD1C64E-F7AD-4C96-801F-80D24BC6DBC6}"/>
              </a:ext>
            </a:extLst>
          </p:cNvPr>
          <p:cNvSpPr>
            <a:spLocks noGrp="1" noChangeArrowheads="1"/>
          </p:cNvSpPr>
          <p:nvPr/>
        </p:nvSpPr>
        <p:spPr bwMode="auto">
          <a:xfrm>
            <a:off x="7716838" y="5926137"/>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26</a:t>
            </a:fld>
            <a:endParaRPr lang="en-US" altLang="en-US" sz="800" b="1">
              <a:solidFill>
                <a:schemeClr val="bg1"/>
              </a:solidFill>
            </a:endParaRPr>
          </a:p>
        </p:txBody>
      </p:sp>
      <p:pic>
        <p:nvPicPr>
          <p:cNvPr id="15" name="Picture 14" descr="A black and white sign with black text&#10;&#10;AI-generated content may be incorrect.">
            <a:extLst>
              <a:ext uri="{FF2B5EF4-FFF2-40B4-BE49-F238E27FC236}">
                <a16:creationId xmlns:a16="http://schemas.microsoft.com/office/drawing/2014/main" id="{D5849AA4-C770-4907-AC35-2AA458F5016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7325" y="6337300"/>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green text on a white background&#10;&#10;AI-generated content may be incorrect.">
            <a:extLst>
              <a:ext uri="{FF2B5EF4-FFF2-40B4-BE49-F238E27FC236}">
                <a16:creationId xmlns:a16="http://schemas.microsoft.com/office/drawing/2014/main" id="{C4654EB1-C026-4E19-ADC0-7FAB15C3799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70363" y="6359525"/>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blue and grey logo&#10;&#10;AI-generated content may be incorrect.">
            <a:extLst>
              <a:ext uri="{FF2B5EF4-FFF2-40B4-BE49-F238E27FC236}">
                <a16:creationId xmlns:a16="http://schemas.microsoft.com/office/drawing/2014/main" id="{EB4B9887-CA30-40F4-8139-B07D5B07FA0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9275" y="6362700"/>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5" name="Content Placeholder 3" descr="Photo of Live wire tester.">
            <a:extLst>
              <a:ext uri="{FF2B5EF4-FFF2-40B4-BE49-F238E27FC236}">
                <a16:creationId xmlns:a16="http://schemas.microsoft.com/office/drawing/2014/main" id="{08C43907-4BD1-45AC-8C4C-FF5EA2BC9B8D}"/>
              </a:ext>
            </a:extLst>
          </p:cNvPr>
          <p:cNvPicPr>
            <a:picLocks noGrp="1" noChangeAspect="1"/>
          </p:cNvPicPr>
          <p:nvPr>
            <p:ph idx="1"/>
          </p:nvPr>
        </p:nvPicPr>
        <p:blipFill>
          <a:blip r:embed="rId3" cstate="email"/>
          <a:srcRect/>
          <a:stretch>
            <a:fillRect/>
          </a:stretch>
        </p:blipFill>
        <p:spPr>
          <a:xfrm>
            <a:off x="533400" y="1089025"/>
            <a:ext cx="3581400" cy="10668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FA8299C8-950F-47A2-817A-B538D5B097CF}"/>
              </a:ext>
            </a:extLst>
          </p:cNvPr>
          <p:cNvSpPr>
            <a:spLocks noGrp="1"/>
          </p:cNvSpPr>
          <p:nvPr>
            <p:ph type="title"/>
          </p:nvPr>
        </p:nvSpPr>
        <p:spPr>
          <a:xfrm>
            <a:off x="1867580" y="131196"/>
            <a:ext cx="5368925" cy="901700"/>
          </a:xfrm>
        </p:spPr>
        <p:txBody>
          <a:bodyPr/>
          <a:lstStyle/>
          <a:p>
            <a:pPr algn="ctr" eaLnBrk="1" fontAlgn="auto" hangingPunct="1">
              <a:spcAft>
                <a:spcPts val="0"/>
              </a:spcAft>
              <a:defRPr/>
            </a:pPr>
            <a:r>
              <a:rPr lang="en-US" dirty="0">
                <a:ea typeface="ＭＳ Ｐゴシック" charset="-128"/>
              </a:rPr>
              <a:t>Circuit Testing &amp; Tracing</a:t>
            </a:r>
          </a:p>
        </p:txBody>
      </p:sp>
      <p:pic>
        <p:nvPicPr>
          <p:cNvPr id="71684" name="Picture 4" descr="Photo of circuit tracer, and SureTest Pro Branch Circuit Analyzer.">
            <a:extLst>
              <a:ext uri="{FF2B5EF4-FFF2-40B4-BE49-F238E27FC236}">
                <a16:creationId xmlns:a16="http://schemas.microsoft.com/office/drawing/2014/main" id="{C6F92430-97EB-4D83-922E-3E1E07F941EB}"/>
              </a:ext>
            </a:extLst>
          </p:cNvPr>
          <p:cNvPicPr>
            <a:picLocks noChangeAspect="1"/>
          </p:cNvPicPr>
          <p:nvPr/>
        </p:nvPicPr>
        <p:blipFill>
          <a:blip r:embed="rId4">
            <a:extLst>
              <a:ext uri="{28A0092B-C50C-407E-A947-70E740481C1C}">
                <a14:useLocalDpi xmlns:a14="http://schemas.microsoft.com/office/drawing/2010/main" val="0"/>
              </a:ext>
            </a:extLst>
          </a:blip>
          <a:srcRect b="-1106"/>
          <a:stretch>
            <a:fillRect/>
          </a:stretch>
        </p:blipFill>
        <p:spPr bwMode="auto">
          <a:xfrm>
            <a:off x="4584700" y="860425"/>
            <a:ext cx="4559300"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Rectangular Callout 8">
            <a:extLst>
              <a:ext uri="{FF2B5EF4-FFF2-40B4-BE49-F238E27FC236}">
                <a16:creationId xmlns:a16="http://schemas.microsoft.com/office/drawing/2014/main" id="{23658C45-B01F-403E-B3E1-B9B13EDAB939}"/>
              </a:ext>
            </a:extLst>
          </p:cNvPr>
          <p:cNvSpPr>
            <a:spLocks noChangeArrowheads="1"/>
          </p:cNvSpPr>
          <p:nvPr/>
        </p:nvSpPr>
        <p:spPr bwMode="auto">
          <a:xfrm>
            <a:off x="762000" y="5127625"/>
            <a:ext cx="3429000" cy="762000"/>
          </a:xfrm>
          <a:prstGeom prst="wedgeRectCallout">
            <a:avLst>
              <a:gd name="adj1" fmla="val 129931"/>
              <a:gd name="adj2" fmla="val -60064"/>
            </a:avLst>
          </a:prstGeom>
          <a:solidFill>
            <a:schemeClr val="bg1">
              <a:alpha val="94901"/>
            </a:schemeClr>
          </a:solidFill>
          <a:ln>
            <a:noFill/>
          </a:ln>
          <a:effectLst>
            <a:outerShdw dist="38100" dir="2700000" rotWithShape="0">
              <a:srgbClr val="808080">
                <a:alpha val="29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marL="1143000" indent="-2286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marL="16002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marL="20574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marL="25146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marL="29718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marL="34290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marL="38862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algn="ctr">
              <a:spcBef>
                <a:spcPct val="0"/>
              </a:spcBef>
              <a:spcAft>
                <a:spcPct val="0"/>
              </a:spcAft>
              <a:buFontTx/>
              <a:buNone/>
            </a:pPr>
            <a:r>
              <a:rPr lang="en-US" altLang="en-US" sz="1800">
                <a:solidFill>
                  <a:schemeClr val="tx1"/>
                </a:solidFill>
              </a:rPr>
              <a:t>SureTest Circuit Tester</a:t>
            </a:r>
          </a:p>
        </p:txBody>
      </p:sp>
      <p:sp>
        <p:nvSpPr>
          <p:cNvPr id="71686" name="Rectangular Callout 9">
            <a:extLst>
              <a:ext uri="{FF2B5EF4-FFF2-40B4-BE49-F238E27FC236}">
                <a16:creationId xmlns:a16="http://schemas.microsoft.com/office/drawing/2014/main" id="{C1B4E9BF-78B8-41AA-9EF6-29F14F1CA369}"/>
              </a:ext>
            </a:extLst>
          </p:cNvPr>
          <p:cNvSpPr>
            <a:spLocks noChangeArrowheads="1"/>
          </p:cNvSpPr>
          <p:nvPr/>
        </p:nvSpPr>
        <p:spPr bwMode="auto">
          <a:xfrm>
            <a:off x="762000" y="3832225"/>
            <a:ext cx="3429000" cy="990600"/>
          </a:xfrm>
          <a:prstGeom prst="wedgeRectCallout">
            <a:avLst>
              <a:gd name="adj1" fmla="val 78417"/>
              <a:gd name="adj2" fmla="val -44269"/>
            </a:avLst>
          </a:prstGeom>
          <a:solidFill>
            <a:schemeClr val="bg1">
              <a:alpha val="94901"/>
            </a:schemeClr>
          </a:solidFill>
          <a:ln>
            <a:noFill/>
          </a:ln>
          <a:effectLst>
            <a:outerShdw dist="38100" dir="2700000" rotWithShape="0">
              <a:srgbClr val="808080">
                <a:alpha val="29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marL="1143000" indent="-2286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marL="16002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marL="20574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marL="25146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marL="29718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marL="34290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marL="38862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algn="ctr">
              <a:spcBef>
                <a:spcPct val="0"/>
              </a:spcBef>
              <a:spcAft>
                <a:spcPct val="0"/>
              </a:spcAft>
              <a:buFontTx/>
              <a:buNone/>
            </a:pPr>
            <a:r>
              <a:rPr lang="en-US" altLang="en-US" sz="1800">
                <a:solidFill>
                  <a:schemeClr val="tx1"/>
                </a:solidFill>
              </a:rPr>
              <a:t>Circuit tracer determines </a:t>
            </a:r>
            <a:br>
              <a:rPr lang="en-US" altLang="en-US" sz="1800">
                <a:solidFill>
                  <a:schemeClr val="tx1"/>
                </a:solidFill>
              </a:rPr>
            </a:br>
            <a:r>
              <a:rPr lang="en-US" altLang="en-US" sz="1800">
                <a:solidFill>
                  <a:schemeClr val="tx1"/>
                </a:solidFill>
              </a:rPr>
              <a:t>which fuse/breaker controls which circuit.</a:t>
            </a:r>
          </a:p>
        </p:txBody>
      </p:sp>
      <p:sp>
        <p:nvSpPr>
          <p:cNvPr id="71687" name="Rectangular Callout 10">
            <a:extLst>
              <a:ext uri="{FF2B5EF4-FFF2-40B4-BE49-F238E27FC236}">
                <a16:creationId xmlns:a16="http://schemas.microsoft.com/office/drawing/2014/main" id="{818F7999-3770-4243-BE92-384E55230753}"/>
              </a:ext>
            </a:extLst>
          </p:cNvPr>
          <p:cNvSpPr>
            <a:spLocks noChangeArrowheads="1"/>
          </p:cNvSpPr>
          <p:nvPr/>
        </p:nvSpPr>
        <p:spPr bwMode="auto">
          <a:xfrm>
            <a:off x="1981200" y="2384425"/>
            <a:ext cx="2209800" cy="533400"/>
          </a:xfrm>
          <a:prstGeom prst="wedgeRectCallout">
            <a:avLst>
              <a:gd name="adj1" fmla="val 787"/>
              <a:gd name="adj2" fmla="val -150287"/>
            </a:avLst>
          </a:prstGeom>
          <a:solidFill>
            <a:schemeClr val="bg1">
              <a:alpha val="94901"/>
            </a:schemeClr>
          </a:solidFill>
          <a:ln>
            <a:noFill/>
          </a:ln>
          <a:effectLst>
            <a:outerShdw dist="38100" dir="2700000" rotWithShape="0">
              <a:srgbClr val="808080">
                <a:alpha val="29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marL="1143000" indent="-2286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marL="16002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marL="20574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marL="25146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marL="29718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marL="34290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marL="38862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algn="ctr">
              <a:spcBef>
                <a:spcPct val="0"/>
              </a:spcBef>
              <a:spcAft>
                <a:spcPct val="0"/>
              </a:spcAft>
              <a:buFontTx/>
              <a:buNone/>
            </a:pPr>
            <a:r>
              <a:rPr lang="en-US" altLang="en-US" sz="1800">
                <a:solidFill>
                  <a:schemeClr val="tx1"/>
                </a:solidFill>
              </a:rPr>
              <a:t>Live wire tester</a:t>
            </a:r>
          </a:p>
        </p:txBody>
      </p:sp>
      <p:sp>
        <p:nvSpPr>
          <p:cNvPr id="71689" name="Rectangle 11">
            <a:extLst>
              <a:ext uri="{FF2B5EF4-FFF2-40B4-BE49-F238E27FC236}">
                <a16:creationId xmlns:a16="http://schemas.microsoft.com/office/drawing/2014/main" id="{FF6411BB-7056-4CA4-9D7D-865AAECBEE4B}"/>
              </a:ext>
            </a:extLst>
          </p:cNvPr>
          <p:cNvSpPr>
            <a:spLocks noChangeArrowheads="1"/>
          </p:cNvSpPr>
          <p:nvPr/>
        </p:nvSpPr>
        <p:spPr bwMode="auto">
          <a:xfrm>
            <a:off x="6128657" y="939574"/>
            <a:ext cx="3048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marL="1143000" indent="-2286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marL="16002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marL="20574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marL="25146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marL="29718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marL="34290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marL="38862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algn="r">
              <a:spcBef>
                <a:spcPct val="0"/>
              </a:spcBef>
              <a:spcAft>
                <a:spcPct val="0"/>
              </a:spcAft>
              <a:buFontTx/>
              <a:buNone/>
            </a:pPr>
            <a:r>
              <a:rPr lang="en-US" altLang="en-US" sz="900" i="1">
                <a:solidFill>
                  <a:schemeClr val="bg1"/>
                </a:solidFill>
                <a:cs typeface="Arial" panose="020B0604020202020204" pitchFamily="34" charset="0"/>
              </a:rPr>
              <a:t>Photos courtesy of US Dept. of Energy</a:t>
            </a:r>
          </a:p>
        </p:txBody>
      </p:sp>
      <p:sp>
        <p:nvSpPr>
          <p:cNvPr id="10" name="Footer Placeholder 1">
            <a:extLst>
              <a:ext uri="{FF2B5EF4-FFF2-40B4-BE49-F238E27FC236}">
                <a16:creationId xmlns:a16="http://schemas.microsoft.com/office/drawing/2014/main" id="{3F36BA06-332B-4F86-8D92-0ABF73DF88A4}"/>
              </a:ext>
            </a:extLst>
          </p:cNvPr>
          <p:cNvSpPr>
            <a:spLocks noGrp="1" noChangeArrowheads="1"/>
          </p:cNvSpPr>
          <p:nvPr/>
        </p:nvSpPr>
        <p:spPr bwMode="auto">
          <a:xfrm>
            <a:off x="1485900" y="6646862"/>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a:solidFill>
                  <a:srgbClr val="898989"/>
                </a:solidFill>
              </a:rPr>
              <a:t>GJA 2024 Version III</a:t>
            </a:r>
          </a:p>
        </p:txBody>
      </p:sp>
      <p:pic>
        <p:nvPicPr>
          <p:cNvPr id="11" name="Picture 10">
            <a:extLst>
              <a:ext uri="{FF2B5EF4-FFF2-40B4-BE49-F238E27FC236}">
                <a16:creationId xmlns:a16="http://schemas.microsoft.com/office/drawing/2014/main" id="{EA2A2725-A535-4DF9-A04C-7A410C6ECC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8013" y="76200"/>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green text on a black background&#10;&#10;AI-generated content may be incorrect.">
            <a:extLst>
              <a:ext uri="{FF2B5EF4-FFF2-40B4-BE49-F238E27FC236}">
                <a16:creationId xmlns:a16="http://schemas.microsoft.com/office/drawing/2014/main" id="{2959918D-5C2D-4C68-88BF-8B69399EE8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488" y="211137"/>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BED4DF42-4534-42DE-BBD4-E233FDF5AF1A}"/>
              </a:ext>
            </a:extLst>
          </p:cNvPr>
          <p:cNvSpPr/>
          <p:nvPr/>
        </p:nvSpPr>
        <p:spPr>
          <a:xfrm>
            <a:off x="0" y="5981700"/>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sz="2400" kern="1200">
                <a:solidFill>
                  <a:schemeClr val="lt1"/>
                </a:solidFill>
                <a:latin typeface="+mn-lt"/>
                <a:ea typeface="+mn-ea"/>
                <a:cs typeface="+mn-cs"/>
              </a:defRPr>
            </a:lvl1pPr>
            <a:lvl2pPr marL="457200" algn="l" defTabSz="457200" rtl="0" eaLnBrk="0" fontAlgn="base" hangingPunct="0">
              <a:spcBef>
                <a:spcPct val="0"/>
              </a:spcBef>
              <a:spcAft>
                <a:spcPct val="0"/>
              </a:spcAft>
              <a:defRPr sz="2400" kern="1200">
                <a:solidFill>
                  <a:schemeClr val="lt1"/>
                </a:solidFill>
                <a:latin typeface="+mn-lt"/>
                <a:ea typeface="+mn-ea"/>
                <a:cs typeface="+mn-cs"/>
              </a:defRPr>
            </a:lvl2pPr>
            <a:lvl3pPr marL="914400" algn="l" defTabSz="457200" rtl="0" eaLnBrk="0" fontAlgn="base" hangingPunct="0">
              <a:spcBef>
                <a:spcPct val="0"/>
              </a:spcBef>
              <a:spcAft>
                <a:spcPct val="0"/>
              </a:spcAft>
              <a:defRPr sz="2400" kern="1200">
                <a:solidFill>
                  <a:schemeClr val="lt1"/>
                </a:solidFill>
                <a:latin typeface="+mn-lt"/>
                <a:ea typeface="+mn-ea"/>
                <a:cs typeface="+mn-cs"/>
              </a:defRPr>
            </a:lvl3pPr>
            <a:lvl4pPr marL="1371600" algn="l" defTabSz="457200" rtl="0" eaLnBrk="0" fontAlgn="base" hangingPunct="0">
              <a:spcBef>
                <a:spcPct val="0"/>
              </a:spcBef>
              <a:spcAft>
                <a:spcPct val="0"/>
              </a:spcAft>
              <a:defRPr sz="2400" kern="1200">
                <a:solidFill>
                  <a:schemeClr val="lt1"/>
                </a:solidFill>
                <a:latin typeface="+mn-lt"/>
                <a:ea typeface="+mn-ea"/>
                <a:cs typeface="+mn-cs"/>
              </a:defRPr>
            </a:lvl4pPr>
            <a:lvl5pPr marL="1828800" algn="l" defTabSz="457200"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a:p>
        </p:txBody>
      </p:sp>
      <p:sp>
        <p:nvSpPr>
          <p:cNvPr id="15" name="Slide Number Placeholder 2">
            <a:extLst>
              <a:ext uri="{FF2B5EF4-FFF2-40B4-BE49-F238E27FC236}">
                <a16:creationId xmlns:a16="http://schemas.microsoft.com/office/drawing/2014/main" id="{3B7E2041-CE48-4111-AFC3-CA5EA13DDFBE}"/>
              </a:ext>
            </a:extLst>
          </p:cNvPr>
          <p:cNvSpPr>
            <a:spLocks noGrp="1" noChangeArrowheads="1"/>
          </p:cNvSpPr>
          <p:nvPr/>
        </p:nvSpPr>
        <p:spPr bwMode="auto">
          <a:xfrm>
            <a:off x="7716838" y="5926137"/>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27</a:t>
            </a:fld>
            <a:endParaRPr lang="en-US" altLang="en-US" sz="800" b="1">
              <a:solidFill>
                <a:schemeClr val="bg1"/>
              </a:solidFill>
            </a:endParaRPr>
          </a:p>
        </p:txBody>
      </p:sp>
      <p:pic>
        <p:nvPicPr>
          <p:cNvPr id="16" name="Picture 15" descr="A black and white sign with black text&#10;&#10;AI-generated content may be incorrect.">
            <a:extLst>
              <a:ext uri="{FF2B5EF4-FFF2-40B4-BE49-F238E27FC236}">
                <a16:creationId xmlns:a16="http://schemas.microsoft.com/office/drawing/2014/main" id="{8F2FE8B3-30D5-4F16-A96A-AB48EAAE29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7325" y="6337300"/>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green text on a white background&#10;&#10;AI-generated content may be incorrect.">
            <a:extLst>
              <a:ext uri="{FF2B5EF4-FFF2-40B4-BE49-F238E27FC236}">
                <a16:creationId xmlns:a16="http://schemas.microsoft.com/office/drawing/2014/main" id="{FAA6DEE6-79D7-47DB-AE11-40E25ED2D3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63" y="6359525"/>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 blue and grey logo&#10;&#10;AI-generated content may be incorrect.">
            <a:extLst>
              <a:ext uri="{FF2B5EF4-FFF2-40B4-BE49-F238E27FC236}">
                <a16:creationId xmlns:a16="http://schemas.microsoft.com/office/drawing/2014/main" id="{628A38E3-43F5-45F7-B0FD-EABA7C64209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275" y="6362700"/>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9" name="Content Placeholder 2">
            <a:extLst>
              <a:ext uri="{FF2B5EF4-FFF2-40B4-BE49-F238E27FC236}">
                <a16:creationId xmlns:a16="http://schemas.microsoft.com/office/drawing/2014/main" id="{2C9F9A2A-238E-481E-9B30-B6EAA4EAEA32}"/>
              </a:ext>
            </a:extLst>
          </p:cNvPr>
          <p:cNvSpPr>
            <a:spLocks noGrp="1"/>
          </p:cNvSpPr>
          <p:nvPr>
            <p:ph idx="1"/>
          </p:nvPr>
        </p:nvSpPr>
        <p:spPr>
          <a:xfrm>
            <a:off x="457200" y="1676400"/>
            <a:ext cx="4394200" cy="4038600"/>
          </a:xfrm>
        </p:spPr>
        <p:txBody>
          <a:bodyPr rtlCol="0">
            <a:normAutofit/>
          </a:bodyPr>
          <a:lstStyle/>
          <a:p>
            <a:pPr marL="0" indent="0" eaLnBrk="1" fontAlgn="auto" hangingPunct="1">
              <a:spcAft>
                <a:spcPts val="1200"/>
              </a:spcAft>
              <a:buFont typeface="Arial"/>
              <a:buNone/>
              <a:defRPr/>
            </a:pPr>
            <a:r>
              <a:rPr lang="en-US" dirty="0">
                <a:solidFill>
                  <a:schemeClr val="tx1"/>
                </a:solidFill>
                <a:ea typeface="ＭＳ Ｐゴシック" charset="-128"/>
              </a:rPr>
              <a:t>To adjust DHW temperature:</a:t>
            </a:r>
          </a:p>
          <a:p>
            <a:pPr marL="457200" indent="-280988" eaLnBrk="1" fontAlgn="auto" hangingPunct="1">
              <a:spcAft>
                <a:spcPts val="1200"/>
              </a:spcAft>
              <a:buFont typeface="Arial"/>
              <a:buChar char="•"/>
              <a:defRPr/>
            </a:pPr>
            <a:r>
              <a:rPr lang="en-US" dirty="0">
                <a:solidFill>
                  <a:schemeClr val="tx1"/>
                </a:solidFill>
                <a:ea typeface="ＭＳ Ｐゴシック" charset="-128"/>
              </a:rPr>
              <a:t>Mark original </a:t>
            </a:r>
            <a:br>
              <a:rPr lang="en-US" dirty="0">
                <a:solidFill>
                  <a:schemeClr val="tx1"/>
                </a:solidFill>
                <a:ea typeface="ＭＳ Ｐゴシック" charset="-128"/>
              </a:rPr>
            </a:br>
            <a:r>
              <a:rPr lang="en-US" dirty="0">
                <a:solidFill>
                  <a:schemeClr val="tx1"/>
                </a:solidFill>
                <a:ea typeface="ＭＳ Ｐゴシック" charset="-128"/>
              </a:rPr>
              <a:t>position of dial.</a:t>
            </a:r>
          </a:p>
          <a:p>
            <a:pPr marL="457200" indent="-280988" eaLnBrk="1" fontAlgn="auto" hangingPunct="1">
              <a:spcAft>
                <a:spcPts val="1200"/>
              </a:spcAft>
              <a:buFont typeface="Arial"/>
              <a:buChar char="•"/>
              <a:defRPr/>
            </a:pPr>
            <a:r>
              <a:rPr lang="en-US" dirty="0">
                <a:solidFill>
                  <a:schemeClr val="tx1"/>
                </a:solidFill>
                <a:ea typeface="ＭＳ Ｐゴシック" charset="-128"/>
              </a:rPr>
              <a:t>Verify water temperature.</a:t>
            </a:r>
          </a:p>
          <a:p>
            <a:pPr marL="457200" indent="-280988" eaLnBrk="1" fontAlgn="auto" hangingPunct="1">
              <a:spcAft>
                <a:spcPts val="1200"/>
              </a:spcAft>
              <a:buFont typeface="Arial"/>
              <a:buChar char="•"/>
              <a:defRPr/>
            </a:pPr>
            <a:r>
              <a:rPr lang="en-US" dirty="0">
                <a:solidFill>
                  <a:schemeClr val="tx1"/>
                </a:solidFill>
                <a:ea typeface="ＭＳ Ｐゴシック" charset="-128"/>
              </a:rPr>
              <a:t>Set back to 120</a:t>
            </a:r>
            <a:r>
              <a:rPr lang="en-US" dirty="0">
                <a:solidFill>
                  <a:schemeClr val="tx1"/>
                </a:solidFill>
                <a:ea typeface="ＭＳ Ｐゴシック" charset="-128"/>
                <a:sym typeface="Symbol"/>
              </a:rPr>
              <a:t></a:t>
            </a:r>
            <a:r>
              <a:rPr lang="en-US" dirty="0">
                <a:solidFill>
                  <a:schemeClr val="tx1"/>
                </a:solidFill>
                <a:ea typeface="ＭＳ Ｐゴシック" charset="-128"/>
              </a:rPr>
              <a:t>F.</a:t>
            </a:r>
          </a:p>
          <a:p>
            <a:pPr marL="457200" indent="-280988" eaLnBrk="1" fontAlgn="auto" hangingPunct="1">
              <a:spcAft>
                <a:spcPts val="1200"/>
              </a:spcAft>
              <a:buFont typeface="Arial"/>
              <a:buChar char="•"/>
              <a:defRPr/>
            </a:pPr>
            <a:r>
              <a:rPr lang="en-US" dirty="0">
                <a:solidFill>
                  <a:schemeClr val="tx1"/>
                </a:solidFill>
                <a:ea typeface="ＭＳ Ｐゴシック" charset="-128"/>
              </a:rPr>
              <a:t>Adjust as needed.</a:t>
            </a:r>
          </a:p>
        </p:txBody>
      </p:sp>
      <p:sp>
        <p:nvSpPr>
          <p:cNvPr id="2" name="Title 1">
            <a:extLst>
              <a:ext uri="{FF2B5EF4-FFF2-40B4-BE49-F238E27FC236}">
                <a16:creationId xmlns:a16="http://schemas.microsoft.com/office/drawing/2014/main" id="{687FFC45-AA84-41CF-81B2-59350D98A898}"/>
              </a:ext>
            </a:extLst>
          </p:cNvPr>
          <p:cNvSpPr>
            <a:spLocks noGrp="1"/>
          </p:cNvSpPr>
          <p:nvPr>
            <p:ph type="title"/>
          </p:nvPr>
        </p:nvSpPr>
        <p:spPr>
          <a:xfrm>
            <a:off x="1887537" y="152400"/>
            <a:ext cx="5368925" cy="901700"/>
          </a:xfrm>
        </p:spPr>
        <p:txBody>
          <a:bodyPr/>
          <a:lstStyle/>
          <a:p>
            <a:pPr algn="ctr" eaLnBrk="1" fontAlgn="auto" hangingPunct="1">
              <a:spcAft>
                <a:spcPts val="0"/>
              </a:spcAft>
              <a:defRPr/>
            </a:pPr>
            <a:r>
              <a:rPr lang="en-US" dirty="0">
                <a:ea typeface="ＭＳ Ｐゴシック" pitchFamily="-109" charset="-128"/>
              </a:rPr>
              <a:t>Instant Read Thermometer</a:t>
            </a:r>
          </a:p>
        </p:txBody>
      </p:sp>
      <p:pic>
        <p:nvPicPr>
          <p:cNvPr id="4" name="Picture 3" descr="Photo testing high temperature of drinking water.">
            <a:extLst>
              <a:ext uri="{FF2B5EF4-FFF2-40B4-BE49-F238E27FC236}">
                <a16:creationId xmlns:a16="http://schemas.microsoft.com/office/drawing/2014/main" id="{6DED0DB2-A2FA-41D2-B173-20DD8E1E42FF}"/>
              </a:ext>
            </a:extLst>
          </p:cNvPr>
          <p:cNvPicPr>
            <a:picLocks noChangeAspect="1"/>
          </p:cNvPicPr>
          <p:nvPr/>
        </p:nvPicPr>
        <p:blipFill>
          <a:blip r:embed="rId3" cstate="email"/>
          <a:srcRect/>
          <a:stretch>
            <a:fillRect/>
          </a:stretch>
        </p:blipFill>
        <p:spPr>
          <a:xfrm>
            <a:off x="5146983" y="870204"/>
            <a:ext cx="4018788" cy="5117592"/>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7" name="TextBox 7">
            <a:extLst>
              <a:ext uri="{FF2B5EF4-FFF2-40B4-BE49-F238E27FC236}">
                <a16:creationId xmlns:a16="http://schemas.microsoft.com/office/drawing/2014/main" id="{02527CF8-E0CB-47B9-BCF7-839229433593}"/>
              </a:ext>
            </a:extLst>
          </p:cNvPr>
          <p:cNvSpPr txBox="1">
            <a:spLocks noChangeArrowheads="1"/>
          </p:cNvSpPr>
          <p:nvPr/>
        </p:nvSpPr>
        <p:spPr bwMode="auto">
          <a:xfrm>
            <a:off x="6176963" y="5715000"/>
            <a:ext cx="2967037" cy="230188"/>
          </a:xfrm>
          <a:prstGeom prst="rect">
            <a:avLst/>
          </a:prstGeom>
          <a:noFill/>
          <a:ln w="9525">
            <a:noFill/>
            <a:miter lim="800000"/>
            <a:headEnd/>
            <a:tailEnd/>
          </a:ln>
        </p:spPr>
        <p:txBody>
          <a:bodyPr>
            <a:spAutoFit/>
          </a:bodyPr>
          <a:lstStyle/>
          <a:p>
            <a:pPr algn="r">
              <a:defRPr/>
            </a:pPr>
            <a:r>
              <a:rPr lang="en-US" sz="900" i="1" dirty="0">
                <a:solidFill>
                  <a:schemeClr val="bg1"/>
                </a:solidFill>
                <a:latin typeface="+mn-lt"/>
                <a:ea typeface="ＭＳ Ｐゴシック" charset="-128"/>
              </a:rPr>
              <a:t>Photo courtesy of US Department of Energy</a:t>
            </a:r>
          </a:p>
        </p:txBody>
      </p:sp>
      <p:sp>
        <p:nvSpPr>
          <p:cNvPr id="8" name="Footer Placeholder 1">
            <a:extLst>
              <a:ext uri="{FF2B5EF4-FFF2-40B4-BE49-F238E27FC236}">
                <a16:creationId xmlns:a16="http://schemas.microsoft.com/office/drawing/2014/main" id="{ACC3FE66-73CC-431E-A860-FC2F517E1665}"/>
              </a:ext>
            </a:extLst>
          </p:cNvPr>
          <p:cNvSpPr>
            <a:spLocks noGrp="1" noChangeArrowheads="1"/>
          </p:cNvSpPr>
          <p:nvPr/>
        </p:nvSpPr>
        <p:spPr bwMode="auto">
          <a:xfrm>
            <a:off x="1485900" y="6646862"/>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a:solidFill>
                  <a:srgbClr val="898989"/>
                </a:solidFill>
              </a:rPr>
              <a:t>GJA 2024 Version III</a:t>
            </a:r>
          </a:p>
        </p:txBody>
      </p:sp>
      <p:pic>
        <p:nvPicPr>
          <p:cNvPr id="10" name="Picture 9">
            <a:extLst>
              <a:ext uri="{FF2B5EF4-FFF2-40B4-BE49-F238E27FC236}">
                <a16:creationId xmlns:a16="http://schemas.microsoft.com/office/drawing/2014/main" id="{627E367C-3755-49B9-8B8A-605561762F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8013" y="76200"/>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green text on a black background&#10;&#10;AI-generated content may be incorrect.">
            <a:extLst>
              <a:ext uri="{FF2B5EF4-FFF2-40B4-BE49-F238E27FC236}">
                <a16:creationId xmlns:a16="http://schemas.microsoft.com/office/drawing/2014/main" id="{CB231BE8-85CB-46E7-A065-1702DDB96C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88" y="211137"/>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821D5A91-FE00-49F2-A22D-BFFD662DB7EA}"/>
              </a:ext>
            </a:extLst>
          </p:cNvPr>
          <p:cNvSpPr/>
          <p:nvPr/>
        </p:nvSpPr>
        <p:spPr>
          <a:xfrm>
            <a:off x="0" y="5981700"/>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sz="2400" kern="1200">
                <a:solidFill>
                  <a:schemeClr val="lt1"/>
                </a:solidFill>
                <a:latin typeface="+mn-lt"/>
                <a:ea typeface="+mn-ea"/>
                <a:cs typeface="+mn-cs"/>
              </a:defRPr>
            </a:lvl1pPr>
            <a:lvl2pPr marL="457200" algn="l" defTabSz="457200" rtl="0" eaLnBrk="0" fontAlgn="base" hangingPunct="0">
              <a:spcBef>
                <a:spcPct val="0"/>
              </a:spcBef>
              <a:spcAft>
                <a:spcPct val="0"/>
              </a:spcAft>
              <a:defRPr sz="2400" kern="1200">
                <a:solidFill>
                  <a:schemeClr val="lt1"/>
                </a:solidFill>
                <a:latin typeface="+mn-lt"/>
                <a:ea typeface="+mn-ea"/>
                <a:cs typeface="+mn-cs"/>
              </a:defRPr>
            </a:lvl2pPr>
            <a:lvl3pPr marL="914400" algn="l" defTabSz="457200" rtl="0" eaLnBrk="0" fontAlgn="base" hangingPunct="0">
              <a:spcBef>
                <a:spcPct val="0"/>
              </a:spcBef>
              <a:spcAft>
                <a:spcPct val="0"/>
              </a:spcAft>
              <a:defRPr sz="2400" kern="1200">
                <a:solidFill>
                  <a:schemeClr val="lt1"/>
                </a:solidFill>
                <a:latin typeface="+mn-lt"/>
                <a:ea typeface="+mn-ea"/>
                <a:cs typeface="+mn-cs"/>
              </a:defRPr>
            </a:lvl3pPr>
            <a:lvl4pPr marL="1371600" algn="l" defTabSz="457200" rtl="0" eaLnBrk="0" fontAlgn="base" hangingPunct="0">
              <a:spcBef>
                <a:spcPct val="0"/>
              </a:spcBef>
              <a:spcAft>
                <a:spcPct val="0"/>
              </a:spcAft>
              <a:defRPr sz="2400" kern="1200">
                <a:solidFill>
                  <a:schemeClr val="lt1"/>
                </a:solidFill>
                <a:latin typeface="+mn-lt"/>
                <a:ea typeface="+mn-ea"/>
                <a:cs typeface="+mn-cs"/>
              </a:defRPr>
            </a:lvl4pPr>
            <a:lvl5pPr marL="1828800" algn="l" defTabSz="457200"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a:p>
        </p:txBody>
      </p:sp>
      <p:sp>
        <p:nvSpPr>
          <p:cNvPr id="13" name="Slide Number Placeholder 2">
            <a:extLst>
              <a:ext uri="{FF2B5EF4-FFF2-40B4-BE49-F238E27FC236}">
                <a16:creationId xmlns:a16="http://schemas.microsoft.com/office/drawing/2014/main" id="{1CE91A10-B737-4C57-9757-966130C10040}"/>
              </a:ext>
            </a:extLst>
          </p:cNvPr>
          <p:cNvSpPr>
            <a:spLocks noGrp="1" noChangeArrowheads="1"/>
          </p:cNvSpPr>
          <p:nvPr/>
        </p:nvSpPr>
        <p:spPr bwMode="auto">
          <a:xfrm>
            <a:off x="7716838" y="5926137"/>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28</a:t>
            </a:fld>
            <a:endParaRPr lang="en-US" altLang="en-US" sz="800" b="1">
              <a:solidFill>
                <a:schemeClr val="bg1"/>
              </a:solidFill>
            </a:endParaRPr>
          </a:p>
        </p:txBody>
      </p:sp>
      <p:pic>
        <p:nvPicPr>
          <p:cNvPr id="14" name="Picture 13" descr="A black and white sign with black text&#10;&#10;AI-generated content may be incorrect.">
            <a:extLst>
              <a:ext uri="{FF2B5EF4-FFF2-40B4-BE49-F238E27FC236}">
                <a16:creationId xmlns:a16="http://schemas.microsoft.com/office/drawing/2014/main" id="{CB44B794-70E2-4851-8411-FADAEC226D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7325" y="6337300"/>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green text on a white background&#10;&#10;AI-generated content may be incorrect.">
            <a:extLst>
              <a:ext uri="{FF2B5EF4-FFF2-40B4-BE49-F238E27FC236}">
                <a16:creationId xmlns:a16="http://schemas.microsoft.com/office/drawing/2014/main" id="{BDB9200F-4401-4335-BA3F-B61C20C7E4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0363" y="6359525"/>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blue and grey logo&#10;&#10;AI-generated content may be incorrect.">
            <a:extLst>
              <a:ext uri="{FF2B5EF4-FFF2-40B4-BE49-F238E27FC236}">
                <a16:creationId xmlns:a16="http://schemas.microsoft.com/office/drawing/2014/main" id="{2308E3FD-8B1D-4683-8BD7-57B16A6B9E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275" y="6362700"/>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817DF6-37DC-4BCC-864C-209A29A63140}"/>
              </a:ext>
            </a:extLst>
          </p:cNvPr>
          <p:cNvSpPr>
            <a:spLocks noGrp="1"/>
          </p:cNvSpPr>
          <p:nvPr>
            <p:ph idx="1"/>
          </p:nvPr>
        </p:nvSpPr>
        <p:spPr>
          <a:xfrm>
            <a:off x="381000" y="1417864"/>
            <a:ext cx="4648200" cy="3581400"/>
          </a:xfrm>
        </p:spPr>
        <p:txBody>
          <a:bodyPr rtlCol="0">
            <a:normAutofit lnSpcReduction="10000"/>
          </a:bodyPr>
          <a:lstStyle/>
          <a:p>
            <a:pPr marL="0" indent="0" defTabSz="914400" eaLnBrk="1" fontAlgn="auto" hangingPunct="1">
              <a:spcBef>
                <a:spcPts val="1200"/>
              </a:spcBef>
              <a:buClr>
                <a:srgbClr val="8DC63F"/>
              </a:buClr>
              <a:buFont typeface="Arial"/>
              <a:buNone/>
              <a:defRPr/>
            </a:pPr>
            <a:r>
              <a:rPr lang="en-US" sz="2600" dirty="0">
                <a:solidFill>
                  <a:srgbClr val="0A006A"/>
                </a:solidFill>
                <a:ea typeface="MS PGothic" panose="020B0600070205080204" pitchFamily="34" charset="-128"/>
              </a:rPr>
              <a:t>Required equipment for testing/adjusting</a:t>
            </a:r>
          </a:p>
          <a:p>
            <a:pPr marL="457200" indent="-280988" defTabSz="914400" eaLnBrk="1" fontAlgn="auto" hangingPunct="1">
              <a:defRPr/>
            </a:pPr>
            <a:r>
              <a:rPr lang="en-US" dirty="0">
                <a:solidFill>
                  <a:schemeClr val="tx1"/>
                </a:solidFill>
                <a:ea typeface="MS PGothic" panose="020B0600070205080204" pitchFamily="34" charset="-128"/>
              </a:rPr>
              <a:t>DOT recovery cylinder for removal</a:t>
            </a:r>
          </a:p>
          <a:p>
            <a:pPr marL="457200" indent="-280988" defTabSz="914400" eaLnBrk="1" fontAlgn="auto" hangingPunct="1">
              <a:defRPr/>
            </a:pPr>
            <a:r>
              <a:rPr lang="en-US" dirty="0">
                <a:solidFill>
                  <a:schemeClr val="tx1"/>
                </a:solidFill>
                <a:ea typeface="MS PGothic" panose="020B0600070205080204" pitchFamily="34" charset="-128"/>
              </a:rPr>
              <a:t>Refrigeration gauge set</a:t>
            </a:r>
          </a:p>
          <a:p>
            <a:pPr marL="457200" indent="-280988" defTabSz="914400" eaLnBrk="1" fontAlgn="auto" hangingPunct="1">
              <a:defRPr/>
            </a:pPr>
            <a:r>
              <a:rPr lang="en-US" dirty="0">
                <a:solidFill>
                  <a:schemeClr val="tx1"/>
                </a:solidFill>
                <a:ea typeface="MS PGothic" panose="020B0600070205080204" pitchFamily="34" charset="-128"/>
              </a:rPr>
              <a:t>Digital thermometer with wet cloth (for wet bulb) or sling </a:t>
            </a:r>
            <a:r>
              <a:rPr lang="en-US" dirty="0" err="1">
                <a:solidFill>
                  <a:schemeClr val="tx1"/>
                </a:solidFill>
                <a:ea typeface="MS PGothic" panose="020B0600070205080204" pitchFamily="34" charset="-128"/>
              </a:rPr>
              <a:t>psychrometer</a:t>
            </a:r>
            <a:endParaRPr lang="en-US" dirty="0">
              <a:solidFill>
                <a:schemeClr val="tx1"/>
              </a:solidFill>
              <a:ea typeface="MS PGothic" panose="020B0600070205080204" pitchFamily="34" charset="-128"/>
            </a:endParaRPr>
          </a:p>
          <a:p>
            <a:pPr eaLnBrk="1" fontAlgn="auto" hangingPunct="1">
              <a:buFont typeface="Arial"/>
              <a:buChar char="•"/>
              <a:defRPr/>
            </a:pPr>
            <a:endParaRPr lang="en-US" dirty="0">
              <a:ea typeface="MS PGothic" panose="020B0600070205080204" pitchFamily="34" charset="-128"/>
            </a:endParaRPr>
          </a:p>
        </p:txBody>
      </p:sp>
      <p:sp>
        <p:nvSpPr>
          <p:cNvPr id="3" name="Title 2">
            <a:extLst>
              <a:ext uri="{FF2B5EF4-FFF2-40B4-BE49-F238E27FC236}">
                <a16:creationId xmlns:a16="http://schemas.microsoft.com/office/drawing/2014/main" id="{4C59500A-14FC-405E-BDE8-52201C477371}"/>
              </a:ext>
            </a:extLst>
          </p:cNvPr>
          <p:cNvSpPr>
            <a:spLocks noGrp="1"/>
          </p:cNvSpPr>
          <p:nvPr>
            <p:ph type="title"/>
          </p:nvPr>
        </p:nvSpPr>
        <p:spPr>
          <a:xfrm>
            <a:off x="1887537" y="128814"/>
            <a:ext cx="5368925" cy="901700"/>
          </a:xfrm>
        </p:spPr>
        <p:txBody>
          <a:bodyPr/>
          <a:lstStyle/>
          <a:p>
            <a:pPr algn="ctr" eaLnBrk="1" fontAlgn="auto" hangingPunct="1">
              <a:spcAft>
                <a:spcPts val="0"/>
              </a:spcAft>
              <a:defRPr/>
            </a:pPr>
            <a:r>
              <a:rPr lang="en-US" dirty="0">
                <a:ea typeface="MS PGothic" panose="020B0600070205080204" pitchFamily="34" charset="-128"/>
              </a:rPr>
              <a:t>Refrigerant Testing</a:t>
            </a:r>
          </a:p>
        </p:txBody>
      </p:sp>
      <p:pic>
        <p:nvPicPr>
          <p:cNvPr id="75780" name="Picture 2" descr="Graphic of a refrigeration gauge set">
            <a:extLst>
              <a:ext uri="{FF2B5EF4-FFF2-40B4-BE49-F238E27FC236}">
                <a16:creationId xmlns:a16="http://schemas.microsoft.com/office/drawing/2014/main" id="{47E2F618-307A-4410-9D2A-2A7C3C096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884464"/>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DFA39EA-310B-418A-857C-AC49A834C242}"/>
              </a:ext>
            </a:extLst>
          </p:cNvPr>
          <p:cNvSpPr txBox="1"/>
          <p:nvPr/>
        </p:nvSpPr>
        <p:spPr>
          <a:xfrm>
            <a:off x="5562600" y="3780064"/>
            <a:ext cx="3200400" cy="304800"/>
          </a:xfrm>
          <a:prstGeom prst="rect">
            <a:avLst/>
          </a:prstGeom>
        </p:spPr>
        <p:txBody>
          <a:bodyPr>
            <a:normAutofit/>
          </a:bodyPr>
          <a:lstStyle/>
          <a:p>
            <a:pPr algn="ctr" defTabSz="457200" eaLnBrk="1" fontAlgn="auto" hangingPunct="1">
              <a:spcBef>
                <a:spcPct val="20000"/>
              </a:spcBef>
              <a:spcAft>
                <a:spcPts val="0"/>
              </a:spcAft>
              <a:defRPr/>
            </a:pPr>
            <a:r>
              <a:rPr lang="en-US" sz="1000" b="1" dirty="0">
                <a:latin typeface="+mn-lt"/>
                <a:ea typeface="+mn-ea"/>
                <a:cs typeface="Arial Narrow"/>
              </a:rPr>
              <a:t>www.germes-online.com/</a:t>
            </a:r>
          </a:p>
        </p:txBody>
      </p:sp>
      <p:pic>
        <p:nvPicPr>
          <p:cNvPr id="75782" name="Picture 4" descr="Graphic of a digital thermometer">
            <a:extLst>
              <a:ext uri="{FF2B5EF4-FFF2-40B4-BE49-F238E27FC236}">
                <a16:creationId xmlns:a16="http://schemas.microsoft.com/office/drawing/2014/main" id="{AADCB5CA-B807-44D0-8AC3-DC02661FC8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084864"/>
            <a:ext cx="3148013"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7ABB9AC2-933C-4375-8DC9-9CCC823099E0}"/>
              </a:ext>
            </a:extLst>
          </p:cNvPr>
          <p:cNvSpPr txBox="1"/>
          <p:nvPr/>
        </p:nvSpPr>
        <p:spPr>
          <a:xfrm>
            <a:off x="4495800" y="5761264"/>
            <a:ext cx="2514600" cy="304800"/>
          </a:xfrm>
          <a:prstGeom prst="rect">
            <a:avLst/>
          </a:prstGeom>
        </p:spPr>
        <p:txBody>
          <a:bodyPr>
            <a:normAutofit/>
          </a:bodyPr>
          <a:lstStyle/>
          <a:p>
            <a:pPr algn="ctr" defTabSz="457200" eaLnBrk="1" fontAlgn="auto" hangingPunct="1">
              <a:spcBef>
                <a:spcPct val="20000"/>
              </a:spcBef>
              <a:spcAft>
                <a:spcPts val="0"/>
              </a:spcAft>
              <a:defRPr/>
            </a:pPr>
            <a:r>
              <a:rPr lang="en-US" sz="1000" b="1" dirty="0">
                <a:latin typeface="+mn-lt"/>
                <a:ea typeface="+mn-ea"/>
                <a:cs typeface="Arial Narrow"/>
              </a:rPr>
              <a:t>www.czgauge.com/</a:t>
            </a:r>
          </a:p>
        </p:txBody>
      </p:sp>
      <p:sp>
        <p:nvSpPr>
          <p:cNvPr id="10" name="Footer Placeholder 1">
            <a:extLst>
              <a:ext uri="{FF2B5EF4-FFF2-40B4-BE49-F238E27FC236}">
                <a16:creationId xmlns:a16="http://schemas.microsoft.com/office/drawing/2014/main" id="{E301C3AE-A3C6-47DD-B157-4FC8375EB413}"/>
              </a:ext>
            </a:extLst>
          </p:cNvPr>
          <p:cNvSpPr>
            <a:spLocks noGrp="1" noChangeArrowheads="1"/>
          </p:cNvSpPr>
          <p:nvPr/>
        </p:nvSpPr>
        <p:spPr bwMode="auto">
          <a:xfrm>
            <a:off x="1485900" y="6646862"/>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a:solidFill>
                  <a:srgbClr val="898989"/>
                </a:solidFill>
              </a:rPr>
              <a:t>GJA 2024 Version III</a:t>
            </a:r>
          </a:p>
        </p:txBody>
      </p:sp>
      <p:pic>
        <p:nvPicPr>
          <p:cNvPr id="11" name="Picture 10">
            <a:extLst>
              <a:ext uri="{FF2B5EF4-FFF2-40B4-BE49-F238E27FC236}">
                <a16:creationId xmlns:a16="http://schemas.microsoft.com/office/drawing/2014/main" id="{AD2D0FAA-4544-4F1F-BD42-A3B967D533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8013" y="76200"/>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green text on a black background&#10;&#10;AI-generated content may be incorrect.">
            <a:extLst>
              <a:ext uri="{FF2B5EF4-FFF2-40B4-BE49-F238E27FC236}">
                <a16:creationId xmlns:a16="http://schemas.microsoft.com/office/drawing/2014/main" id="{C156F8B6-3B7D-474C-A0F9-B112C9474D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488" y="211137"/>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45C68F54-5A11-4676-90A6-DA3AFADF0043}"/>
              </a:ext>
            </a:extLst>
          </p:cNvPr>
          <p:cNvSpPr/>
          <p:nvPr/>
        </p:nvSpPr>
        <p:spPr>
          <a:xfrm>
            <a:off x="0" y="5981700"/>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sz="2400" kern="1200">
                <a:solidFill>
                  <a:schemeClr val="lt1"/>
                </a:solidFill>
                <a:latin typeface="+mn-lt"/>
                <a:ea typeface="+mn-ea"/>
                <a:cs typeface="+mn-cs"/>
              </a:defRPr>
            </a:lvl1pPr>
            <a:lvl2pPr marL="457200" algn="l" defTabSz="457200" rtl="0" eaLnBrk="0" fontAlgn="base" hangingPunct="0">
              <a:spcBef>
                <a:spcPct val="0"/>
              </a:spcBef>
              <a:spcAft>
                <a:spcPct val="0"/>
              </a:spcAft>
              <a:defRPr sz="2400" kern="1200">
                <a:solidFill>
                  <a:schemeClr val="lt1"/>
                </a:solidFill>
                <a:latin typeface="+mn-lt"/>
                <a:ea typeface="+mn-ea"/>
                <a:cs typeface="+mn-cs"/>
              </a:defRPr>
            </a:lvl2pPr>
            <a:lvl3pPr marL="914400" algn="l" defTabSz="457200" rtl="0" eaLnBrk="0" fontAlgn="base" hangingPunct="0">
              <a:spcBef>
                <a:spcPct val="0"/>
              </a:spcBef>
              <a:spcAft>
                <a:spcPct val="0"/>
              </a:spcAft>
              <a:defRPr sz="2400" kern="1200">
                <a:solidFill>
                  <a:schemeClr val="lt1"/>
                </a:solidFill>
                <a:latin typeface="+mn-lt"/>
                <a:ea typeface="+mn-ea"/>
                <a:cs typeface="+mn-cs"/>
              </a:defRPr>
            </a:lvl3pPr>
            <a:lvl4pPr marL="1371600" algn="l" defTabSz="457200" rtl="0" eaLnBrk="0" fontAlgn="base" hangingPunct="0">
              <a:spcBef>
                <a:spcPct val="0"/>
              </a:spcBef>
              <a:spcAft>
                <a:spcPct val="0"/>
              </a:spcAft>
              <a:defRPr sz="2400" kern="1200">
                <a:solidFill>
                  <a:schemeClr val="lt1"/>
                </a:solidFill>
                <a:latin typeface="+mn-lt"/>
                <a:ea typeface="+mn-ea"/>
                <a:cs typeface="+mn-cs"/>
              </a:defRPr>
            </a:lvl4pPr>
            <a:lvl5pPr marL="1828800" algn="l" defTabSz="457200"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a:p>
        </p:txBody>
      </p:sp>
      <p:sp>
        <p:nvSpPr>
          <p:cNvPr id="14" name="Slide Number Placeholder 2">
            <a:extLst>
              <a:ext uri="{FF2B5EF4-FFF2-40B4-BE49-F238E27FC236}">
                <a16:creationId xmlns:a16="http://schemas.microsoft.com/office/drawing/2014/main" id="{0C00D7EE-7580-4E9E-9AB8-D23629272E1F}"/>
              </a:ext>
            </a:extLst>
          </p:cNvPr>
          <p:cNvSpPr>
            <a:spLocks noGrp="1" noChangeArrowheads="1"/>
          </p:cNvSpPr>
          <p:nvPr/>
        </p:nvSpPr>
        <p:spPr bwMode="auto">
          <a:xfrm>
            <a:off x="7716838" y="5926137"/>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29</a:t>
            </a:fld>
            <a:endParaRPr lang="en-US" altLang="en-US" sz="800" b="1">
              <a:solidFill>
                <a:schemeClr val="bg1"/>
              </a:solidFill>
            </a:endParaRPr>
          </a:p>
        </p:txBody>
      </p:sp>
      <p:pic>
        <p:nvPicPr>
          <p:cNvPr id="15" name="Picture 14" descr="A black and white sign with black text&#10;&#10;AI-generated content may be incorrect.">
            <a:extLst>
              <a:ext uri="{FF2B5EF4-FFF2-40B4-BE49-F238E27FC236}">
                <a16:creationId xmlns:a16="http://schemas.microsoft.com/office/drawing/2014/main" id="{B7401864-96DE-442E-B6CD-7933285FFB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7325" y="6337300"/>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green text on a white background&#10;&#10;AI-generated content may be incorrect.">
            <a:extLst>
              <a:ext uri="{FF2B5EF4-FFF2-40B4-BE49-F238E27FC236}">
                <a16:creationId xmlns:a16="http://schemas.microsoft.com/office/drawing/2014/main" id="{324E6931-B74E-4A10-A22A-55BE2D1D9D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63" y="6359525"/>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blue and grey logo&#10;&#10;AI-generated content may be incorrect.">
            <a:extLst>
              <a:ext uri="{FF2B5EF4-FFF2-40B4-BE49-F238E27FC236}">
                <a16:creationId xmlns:a16="http://schemas.microsoft.com/office/drawing/2014/main" id="{62FCA7AF-B2B2-48FA-94EB-36D35C4A5EC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275" y="6362700"/>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5" name="Content Placeholder 3" descr="Photo of various hand audit tools.">
            <a:extLst>
              <a:ext uri="{FF2B5EF4-FFF2-40B4-BE49-F238E27FC236}">
                <a16:creationId xmlns:a16="http://schemas.microsoft.com/office/drawing/2014/main" id="{B5C368D7-5B56-44F8-97A1-C38DD3A43FE4}"/>
              </a:ext>
            </a:extLst>
          </p:cNvPr>
          <p:cNvPicPr>
            <a:picLocks noGrp="1" noChangeAspect="1"/>
          </p:cNvPicPr>
          <p:nvPr>
            <p:ph idx="1"/>
          </p:nvPr>
        </p:nvPicPr>
        <p:blipFill>
          <a:blip r:embed="rId3" cstate="email"/>
          <a:srcRect/>
          <a:stretch>
            <a:fillRect/>
          </a:stretch>
        </p:blipFill>
        <p:spPr>
          <a:xfrm>
            <a:off x="1162050" y="762000"/>
            <a:ext cx="6667500" cy="51054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C533ECFF-AEB4-4E31-9485-0327C759417A}"/>
              </a:ext>
            </a:extLst>
          </p:cNvPr>
          <p:cNvSpPr>
            <a:spLocks noGrp="1"/>
          </p:cNvSpPr>
          <p:nvPr>
            <p:ph type="title"/>
          </p:nvPr>
        </p:nvSpPr>
        <p:spPr>
          <a:xfrm>
            <a:off x="533400" y="0"/>
            <a:ext cx="8229600" cy="838200"/>
          </a:xfrm>
        </p:spPr>
        <p:txBody>
          <a:bodyPr/>
          <a:lstStyle/>
          <a:p>
            <a:pPr algn="ctr" eaLnBrk="1" fontAlgn="auto" hangingPunct="1">
              <a:spcAft>
                <a:spcPts val="0"/>
              </a:spcAft>
              <a:defRPr/>
            </a:pPr>
            <a:r>
              <a:rPr lang="en-US" dirty="0">
                <a:ea typeface="ＭＳ Ｐゴシック" pitchFamily="-109" charset="-128"/>
              </a:rPr>
              <a:t>Inspector’s Hand Tools</a:t>
            </a:r>
          </a:p>
        </p:txBody>
      </p:sp>
      <p:sp>
        <p:nvSpPr>
          <p:cNvPr id="22532" name="Rectangle 6">
            <a:extLst>
              <a:ext uri="{FF2B5EF4-FFF2-40B4-BE49-F238E27FC236}">
                <a16:creationId xmlns:a16="http://schemas.microsoft.com/office/drawing/2014/main" id="{53B1CFD3-B96E-44BD-A86D-F9A37F64C2E0}"/>
              </a:ext>
            </a:extLst>
          </p:cNvPr>
          <p:cNvSpPr>
            <a:spLocks noChangeArrowheads="1"/>
          </p:cNvSpPr>
          <p:nvPr/>
        </p:nvSpPr>
        <p:spPr bwMode="auto">
          <a:xfrm>
            <a:off x="4648200" y="5486400"/>
            <a:ext cx="3048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marL="1143000" indent="-2286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marL="16002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marL="20574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marL="25146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marL="29718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marL="34290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marL="38862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algn="r">
              <a:spcBef>
                <a:spcPct val="0"/>
              </a:spcBef>
              <a:spcAft>
                <a:spcPct val="0"/>
              </a:spcAft>
              <a:buFontTx/>
              <a:buNone/>
            </a:pPr>
            <a:r>
              <a:rPr lang="en-US" altLang="en-US" sz="900" i="1">
                <a:solidFill>
                  <a:schemeClr val="bg1"/>
                </a:solidFill>
                <a:cs typeface="Arial" panose="020B0604020202020204" pitchFamily="34" charset="0"/>
              </a:rPr>
              <a:t>Photo courtesy of The US Department of Energy</a:t>
            </a:r>
          </a:p>
        </p:txBody>
      </p:sp>
      <p:sp>
        <p:nvSpPr>
          <p:cNvPr id="22533" name="Footer Placeholder 1">
            <a:extLst>
              <a:ext uri="{FF2B5EF4-FFF2-40B4-BE49-F238E27FC236}">
                <a16:creationId xmlns:a16="http://schemas.microsoft.com/office/drawing/2014/main" id="{B57C1022-2EF7-448D-B328-8E0B63590A00}"/>
              </a:ext>
            </a:extLst>
          </p:cNvPr>
          <p:cNvSpPr>
            <a:spLocks noGrp="1" noChangeArrowheads="1"/>
          </p:cNvSpPr>
          <p:nvPr/>
        </p:nvSpPr>
        <p:spPr bwMode="auto">
          <a:xfrm>
            <a:off x="1485900" y="659447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indent="-228600" defTabSz="4572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indent="-228600" defTabSz="4572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indent="-228600" defTabSz="4572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indent="-228600" defTabSz="4572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indent="-228600" defTabSz="4572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indent="-228600" defTabSz="4572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indent="-228600" defTabSz="4572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indent="-228600" defTabSz="4572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algn="ctr">
              <a:spcBef>
                <a:spcPct val="0"/>
              </a:spcBef>
              <a:spcAft>
                <a:spcPct val="0"/>
              </a:spcAft>
              <a:buFontTx/>
              <a:buNone/>
            </a:pPr>
            <a:r>
              <a:rPr lang="en-US" altLang="en-US" sz="800" b="1">
                <a:solidFill>
                  <a:srgbClr val="898989"/>
                </a:solidFill>
              </a:rPr>
              <a:t>GJA 2024 Version III</a:t>
            </a:r>
          </a:p>
        </p:txBody>
      </p:sp>
      <p:pic>
        <p:nvPicPr>
          <p:cNvPr id="22534" name="Picture 6">
            <a:extLst>
              <a:ext uri="{FF2B5EF4-FFF2-40B4-BE49-F238E27FC236}">
                <a16:creationId xmlns:a16="http://schemas.microsoft.com/office/drawing/2014/main" id="{87BBB841-7E53-4B9C-BDC4-B356135D99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8013" y="23813"/>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8" descr="A green text on a black background&#10;&#10;AI-generated content may be incorrect.">
            <a:extLst>
              <a:ext uri="{FF2B5EF4-FFF2-40B4-BE49-F238E27FC236}">
                <a16:creationId xmlns:a16="http://schemas.microsoft.com/office/drawing/2014/main" id="{AC5DA492-96B1-47F6-898D-7F43C98E6B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88" y="158750"/>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79688770-1126-4CFB-AA86-FC7347E092D0}"/>
              </a:ext>
            </a:extLst>
          </p:cNvPr>
          <p:cNvSpPr/>
          <p:nvPr/>
        </p:nvSpPr>
        <p:spPr>
          <a:xfrm>
            <a:off x="0" y="5929313"/>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sz="2400" kern="1200">
                <a:solidFill>
                  <a:schemeClr val="lt1"/>
                </a:solidFill>
                <a:latin typeface="+mn-lt"/>
                <a:ea typeface="+mn-ea"/>
                <a:cs typeface="+mn-cs"/>
              </a:defRPr>
            </a:lvl1pPr>
            <a:lvl2pPr marL="457200" algn="l" defTabSz="457200" rtl="0" eaLnBrk="0" fontAlgn="base" hangingPunct="0">
              <a:spcBef>
                <a:spcPct val="0"/>
              </a:spcBef>
              <a:spcAft>
                <a:spcPct val="0"/>
              </a:spcAft>
              <a:defRPr sz="2400" kern="1200">
                <a:solidFill>
                  <a:schemeClr val="lt1"/>
                </a:solidFill>
                <a:latin typeface="+mn-lt"/>
                <a:ea typeface="+mn-ea"/>
                <a:cs typeface="+mn-cs"/>
              </a:defRPr>
            </a:lvl2pPr>
            <a:lvl3pPr marL="914400" algn="l" defTabSz="457200" rtl="0" eaLnBrk="0" fontAlgn="base" hangingPunct="0">
              <a:spcBef>
                <a:spcPct val="0"/>
              </a:spcBef>
              <a:spcAft>
                <a:spcPct val="0"/>
              </a:spcAft>
              <a:defRPr sz="2400" kern="1200">
                <a:solidFill>
                  <a:schemeClr val="lt1"/>
                </a:solidFill>
                <a:latin typeface="+mn-lt"/>
                <a:ea typeface="+mn-ea"/>
                <a:cs typeface="+mn-cs"/>
              </a:defRPr>
            </a:lvl3pPr>
            <a:lvl4pPr marL="1371600" algn="l" defTabSz="457200" rtl="0" eaLnBrk="0" fontAlgn="base" hangingPunct="0">
              <a:spcBef>
                <a:spcPct val="0"/>
              </a:spcBef>
              <a:spcAft>
                <a:spcPct val="0"/>
              </a:spcAft>
              <a:defRPr sz="2400" kern="1200">
                <a:solidFill>
                  <a:schemeClr val="lt1"/>
                </a:solidFill>
                <a:latin typeface="+mn-lt"/>
                <a:ea typeface="+mn-ea"/>
                <a:cs typeface="+mn-cs"/>
              </a:defRPr>
            </a:lvl4pPr>
            <a:lvl5pPr marL="1828800" algn="l" defTabSz="457200"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a:p>
        </p:txBody>
      </p:sp>
      <p:sp>
        <p:nvSpPr>
          <p:cNvPr id="22537" name="Slide Number Placeholder 2">
            <a:extLst>
              <a:ext uri="{FF2B5EF4-FFF2-40B4-BE49-F238E27FC236}">
                <a16:creationId xmlns:a16="http://schemas.microsoft.com/office/drawing/2014/main" id="{0D2A0EF4-65F2-43E5-AF37-E3DE39E0B94F}"/>
              </a:ext>
            </a:extLst>
          </p:cNvPr>
          <p:cNvSpPr>
            <a:spLocks noGrp="1" noChangeArrowheads="1"/>
          </p:cNvSpPr>
          <p:nvPr/>
        </p:nvSpPr>
        <p:spPr bwMode="auto">
          <a:xfrm>
            <a:off x="7716838" y="587375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indent="-228600" defTabSz="4572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indent="-228600" defTabSz="4572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indent="-228600" defTabSz="4572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indent="-228600" defTabSz="4572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indent="-228600" defTabSz="4572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indent="-228600" defTabSz="4572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indent="-228600" defTabSz="4572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indent="-228600" defTabSz="4572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algn="r">
              <a:spcBef>
                <a:spcPct val="0"/>
              </a:spcBef>
              <a:spcAft>
                <a:spcPct val="0"/>
              </a:spcAft>
              <a:buFontTx/>
              <a:buNone/>
            </a:pPr>
            <a:fld id="{F7BE2171-CDBC-4F23-8441-141713183F0A}" type="slidenum">
              <a:rPr lang="en-US" altLang="en-US" sz="800" b="1">
                <a:solidFill>
                  <a:schemeClr val="bg1"/>
                </a:solidFill>
              </a:rPr>
              <a:pPr algn="r">
                <a:spcBef>
                  <a:spcPct val="0"/>
                </a:spcBef>
                <a:spcAft>
                  <a:spcPct val="0"/>
                </a:spcAft>
                <a:buFontTx/>
                <a:buNone/>
              </a:pPr>
              <a:t>3</a:t>
            </a:fld>
            <a:endParaRPr lang="en-US" altLang="en-US" sz="800" b="1">
              <a:solidFill>
                <a:schemeClr val="bg1"/>
              </a:solidFill>
            </a:endParaRPr>
          </a:p>
        </p:txBody>
      </p:sp>
      <p:pic>
        <p:nvPicPr>
          <p:cNvPr id="22538" name="Picture 11" descr="A black and white sign with black text&#10;&#10;AI-generated content may be incorrect.">
            <a:extLst>
              <a:ext uri="{FF2B5EF4-FFF2-40B4-BE49-F238E27FC236}">
                <a16:creationId xmlns:a16="http://schemas.microsoft.com/office/drawing/2014/main" id="{6BFE8584-E3E9-4DEF-92AD-FA6CBE17E6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7325" y="6284913"/>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2" descr="A green text on a white background&#10;&#10;AI-generated content may be incorrect.">
            <a:extLst>
              <a:ext uri="{FF2B5EF4-FFF2-40B4-BE49-F238E27FC236}">
                <a16:creationId xmlns:a16="http://schemas.microsoft.com/office/drawing/2014/main" id="{AE3C2ECC-BACE-44B7-8653-62729888C7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0363" y="630713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13" descr="A blue and grey logo&#10;&#10;AI-generated content may be incorrect.">
            <a:extLst>
              <a:ext uri="{FF2B5EF4-FFF2-40B4-BE49-F238E27FC236}">
                <a16:creationId xmlns:a16="http://schemas.microsoft.com/office/drawing/2014/main" id="{B4D20B81-3DB1-4E0F-AB81-3AE9694856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275" y="631031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7826" name="Picture 12" descr="Graphic depicting superheat and supercooling tests.">
            <a:extLst>
              <a:ext uri="{FF2B5EF4-FFF2-40B4-BE49-F238E27FC236}">
                <a16:creationId xmlns:a16="http://schemas.microsoft.com/office/drawing/2014/main" id="{1D7CD826-95E3-4E62-8CB0-669EFAEB16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2636" y="3124200"/>
            <a:ext cx="4462463"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40BA04A-D14E-4021-BE53-BE2B711CF916}"/>
              </a:ext>
            </a:extLst>
          </p:cNvPr>
          <p:cNvSpPr>
            <a:spLocks noGrp="1"/>
          </p:cNvSpPr>
          <p:nvPr>
            <p:ph type="title"/>
          </p:nvPr>
        </p:nvSpPr>
        <p:spPr>
          <a:xfrm>
            <a:off x="1887537" y="92530"/>
            <a:ext cx="5368925" cy="901700"/>
          </a:xfrm>
        </p:spPr>
        <p:txBody>
          <a:bodyPr/>
          <a:lstStyle/>
          <a:p>
            <a:pPr algn="ctr" eaLnBrk="1" fontAlgn="auto" hangingPunct="1">
              <a:spcAft>
                <a:spcPts val="0"/>
              </a:spcAft>
              <a:defRPr/>
            </a:pPr>
            <a:r>
              <a:rPr lang="en-US" dirty="0">
                <a:ea typeface="ＭＳ Ｐゴシック" pitchFamily="-109" charset="-128"/>
              </a:rPr>
              <a:t>Refrigerant Charge Testing</a:t>
            </a:r>
          </a:p>
        </p:txBody>
      </p:sp>
      <p:sp>
        <p:nvSpPr>
          <p:cNvPr id="5" name="TextBox 4">
            <a:extLst>
              <a:ext uri="{FF2B5EF4-FFF2-40B4-BE49-F238E27FC236}">
                <a16:creationId xmlns:a16="http://schemas.microsoft.com/office/drawing/2014/main" id="{BF3D1C3C-7C99-444D-B881-0B4EEB7AA7E9}"/>
              </a:ext>
            </a:extLst>
          </p:cNvPr>
          <p:cNvSpPr txBox="1"/>
          <p:nvPr/>
        </p:nvSpPr>
        <p:spPr>
          <a:xfrm>
            <a:off x="556533" y="3223758"/>
            <a:ext cx="2312988" cy="830262"/>
          </a:xfrm>
          <a:prstGeom prst="rect">
            <a:avLst/>
          </a:prstGeom>
          <a:solidFill>
            <a:srgbClr val="FFFFFF"/>
          </a:solidFill>
        </p:spPr>
        <p:txBody>
          <a:bodyPr>
            <a:spAutoFit/>
          </a:bodyPr>
          <a:lstStyle/>
          <a:p>
            <a:pPr algn="r" fontAlgn="auto">
              <a:spcBef>
                <a:spcPts val="0"/>
              </a:spcBef>
              <a:spcAft>
                <a:spcPts val="0"/>
              </a:spcAft>
              <a:defRPr/>
            </a:pPr>
            <a:r>
              <a:rPr lang="en-US" sz="1200" dirty="0">
                <a:latin typeface="+mn-lt"/>
                <a:ea typeface="+mn-ea"/>
              </a:rPr>
              <a:t>Superheat is the temperature difference between the evaporator and the compressor inlet.</a:t>
            </a:r>
          </a:p>
        </p:txBody>
      </p:sp>
      <p:sp>
        <p:nvSpPr>
          <p:cNvPr id="48134" name="TextBox 6">
            <a:extLst>
              <a:ext uri="{FF2B5EF4-FFF2-40B4-BE49-F238E27FC236}">
                <a16:creationId xmlns:a16="http://schemas.microsoft.com/office/drawing/2014/main" id="{802C6A56-6F12-4B95-B717-81222595BAEB}"/>
              </a:ext>
            </a:extLst>
          </p:cNvPr>
          <p:cNvSpPr txBox="1">
            <a:spLocks noChangeArrowheads="1"/>
          </p:cNvSpPr>
          <p:nvPr/>
        </p:nvSpPr>
        <p:spPr bwMode="auto">
          <a:xfrm>
            <a:off x="368300" y="838200"/>
            <a:ext cx="4203700" cy="2470150"/>
          </a:xfrm>
          <a:prstGeom prst="rect">
            <a:avLst/>
          </a:prstGeom>
          <a:noFill/>
          <a:ln w="9525">
            <a:noFill/>
            <a:miter lim="800000"/>
            <a:headEnd/>
            <a:tailEnd/>
          </a:ln>
        </p:spPr>
        <p:txBody>
          <a:bodyPr>
            <a:spAutoFit/>
          </a:bodyPr>
          <a:lstStyle/>
          <a:p>
            <a:pPr>
              <a:spcAft>
                <a:spcPts val="300"/>
              </a:spcAft>
              <a:defRPr/>
            </a:pPr>
            <a:r>
              <a:rPr lang="en-US" sz="2000" dirty="0">
                <a:latin typeface="+mj-lt"/>
                <a:ea typeface="ＭＳ Ｐゴシック" charset="-128"/>
              </a:rPr>
              <a:t>Superheat test:</a:t>
            </a:r>
          </a:p>
          <a:p>
            <a:pPr marL="457200" indent="-280988">
              <a:spcBef>
                <a:spcPts val="300"/>
              </a:spcBef>
              <a:spcAft>
                <a:spcPts val="300"/>
              </a:spcAft>
              <a:buFont typeface="Arial" charset="0"/>
              <a:buChar char="•"/>
              <a:defRPr/>
            </a:pPr>
            <a:r>
              <a:rPr lang="en-US" sz="1600" dirty="0">
                <a:latin typeface="+mj-lt"/>
                <a:ea typeface="ＭＳ Ｐゴシック" charset="-128"/>
              </a:rPr>
              <a:t>Use for fixed-orifice or capillary tube system</a:t>
            </a:r>
          </a:p>
          <a:p>
            <a:pPr marL="457200" indent="-280988">
              <a:spcBef>
                <a:spcPts val="300"/>
              </a:spcBef>
              <a:spcAft>
                <a:spcPts val="300"/>
              </a:spcAft>
              <a:buFont typeface="Arial" charset="0"/>
              <a:buChar char="•"/>
              <a:defRPr/>
            </a:pPr>
            <a:r>
              <a:rPr lang="en-US" sz="1600" dirty="0">
                <a:latin typeface="+mj-lt"/>
                <a:ea typeface="ＭＳ Ｐゴシック" charset="-128"/>
              </a:rPr>
              <a:t>Airflow must be ≥ 400 CFM per ton</a:t>
            </a:r>
          </a:p>
          <a:p>
            <a:pPr marL="457200" indent="-280988">
              <a:spcBef>
                <a:spcPts val="300"/>
              </a:spcBef>
              <a:spcAft>
                <a:spcPts val="300"/>
              </a:spcAft>
              <a:buFont typeface="Arial" charset="0"/>
              <a:buChar char="•"/>
              <a:defRPr/>
            </a:pPr>
            <a:r>
              <a:rPr lang="en-US" sz="1600" dirty="0">
                <a:latin typeface="+mj-lt"/>
                <a:ea typeface="ＭＳ Ｐゴシック" charset="-128"/>
              </a:rPr>
              <a:t>Outdoor temperature must be ≥ 60°F</a:t>
            </a:r>
          </a:p>
          <a:p>
            <a:pPr marL="457200" indent="-280988">
              <a:spcBef>
                <a:spcPts val="300"/>
              </a:spcBef>
              <a:spcAft>
                <a:spcPts val="300"/>
              </a:spcAft>
              <a:buFont typeface="Arial" charset="0"/>
              <a:buChar char="•"/>
              <a:defRPr/>
            </a:pPr>
            <a:r>
              <a:rPr lang="en-US" sz="1600" dirty="0">
                <a:latin typeface="+mj-lt"/>
                <a:ea typeface="ＭＳ Ｐゴシック" charset="-128"/>
              </a:rPr>
              <a:t>Charge checking at very high outdoor temperatures not recommended</a:t>
            </a:r>
          </a:p>
          <a:p>
            <a:pPr>
              <a:defRPr/>
            </a:pPr>
            <a:endParaRPr lang="en-US" sz="1600" dirty="0">
              <a:latin typeface="+mj-lt"/>
              <a:ea typeface="ＭＳ Ｐゴシック" charset="-128"/>
            </a:endParaRPr>
          </a:p>
        </p:txBody>
      </p:sp>
      <p:sp>
        <p:nvSpPr>
          <p:cNvPr id="48135" name="TextBox 7">
            <a:extLst>
              <a:ext uri="{FF2B5EF4-FFF2-40B4-BE49-F238E27FC236}">
                <a16:creationId xmlns:a16="http://schemas.microsoft.com/office/drawing/2014/main" id="{3649B7C9-C697-49B6-A402-7274006A7183}"/>
              </a:ext>
            </a:extLst>
          </p:cNvPr>
          <p:cNvSpPr txBox="1">
            <a:spLocks noChangeArrowheads="1"/>
          </p:cNvSpPr>
          <p:nvPr/>
        </p:nvSpPr>
        <p:spPr bwMode="auto">
          <a:xfrm>
            <a:off x="4953000" y="838200"/>
            <a:ext cx="3962400" cy="2600325"/>
          </a:xfrm>
          <a:prstGeom prst="rect">
            <a:avLst/>
          </a:prstGeom>
          <a:noFill/>
          <a:ln w="9525">
            <a:noFill/>
            <a:miter lim="800000"/>
            <a:headEnd/>
            <a:tailEnd/>
          </a:ln>
        </p:spPr>
        <p:txBody>
          <a:bodyPr>
            <a:spAutoFit/>
          </a:bodyPr>
          <a:lstStyle/>
          <a:p>
            <a:pPr>
              <a:spcBef>
                <a:spcPts val="300"/>
              </a:spcBef>
              <a:defRPr/>
            </a:pPr>
            <a:r>
              <a:rPr lang="en-US" sz="2000" dirty="0" err="1">
                <a:latin typeface="+mj-lt"/>
                <a:ea typeface="ＭＳ Ｐゴシック" charset="-128"/>
              </a:rPr>
              <a:t>Subcooling</a:t>
            </a:r>
            <a:r>
              <a:rPr lang="en-US" sz="2000" dirty="0">
                <a:latin typeface="+mj-lt"/>
                <a:ea typeface="ＭＳ Ｐゴシック" charset="-128"/>
              </a:rPr>
              <a:t> test:</a:t>
            </a:r>
          </a:p>
          <a:p>
            <a:pPr marL="457200" indent="-280988">
              <a:spcBef>
                <a:spcPts val="300"/>
              </a:spcBef>
              <a:spcAft>
                <a:spcPts val="300"/>
              </a:spcAft>
              <a:buFont typeface="Arial" charset="0"/>
              <a:buChar char="•"/>
              <a:defRPr/>
            </a:pPr>
            <a:r>
              <a:rPr lang="en-US" sz="1600" dirty="0">
                <a:latin typeface="+mj-lt"/>
                <a:ea typeface="ＭＳ Ｐゴシック" charset="-128"/>
              </a:rPr>
              <a:t>Use for thermal expansion valve system</a:t>
            </a:r>
          </a:p>
          <a:p>
            <a:pPr marL="457200" indent="-280988">
              <a:spcBef>
                <a:spcPts val="300"/>
              </a:spcBef>
              <a:spcAft>
                <a:spcPts val="300"/>
              </a:spcAft>
              <a:buFont typeface="Arial" charset="0"/>
              <a:buChar char="•"/>
              <a:defRPr/>
            </a:pPr>
            <a:r>
              <a:rPr lang="en-US" sz="1600" dirty="0">
                <a:latin typeface="+mj-lt"/>
                <a:ea typeface="ＭＳ Ｐゴシック" charset="-128"/>
              </a:rPr>
              <a:t>Outdoor temperature must be ≥ 60°F</a:t>
            </a:r>
          </a:p>
          <a:p>
            <a:pPr marL="457200" indent="-280988">
              <a:spcBef>
                <a:spcPts val="300"/>
              </a:spcBef>
              <a:spcAft>
                <a:spcPts val="300"/>
              </a:spcAft>
              <a:buFont typeface="Arial" charset="0"/>
              <a:buChar char="•"/>
              <a:defRPr/>
            </a:pPr>
            <a:r>
              <a:rPr lang="en-US" sz="1600" dirty="0">
                <a:latin typeface="+mj-lt"/>
                <a:ea typeface="ＭＳ Ｐゴシック" charset="-128"/>
              </a:rPr>
              <a:t>Air conditioner or heat pump should </a:t>
            </a:r>
            <a:br>
              <a:rPr lang="en-US" sz="1600" dirty="0">
                <a:latin typeface="+mj-lt"/>
                <a:ea typeface="ＭＳ Ｐゴシック" charset="-128"/>
              </a:rPr>
            </a:br>
            <a:r>
              <a:rPr lang="en-US" sz="1600" dirty="0">
                <a:latin typeface="+mj-lt"/>
                <a:ea typeface="ＭＳ Ｐゴシック" charset="-128"/>
              </a:rPr>
              <a:t>be running in cooling mode for at least 10 minutes prior to testing</a:t>
            </a:r>
          </a:p>
          <a:p>
            <a:pPr>
              <a:defRPr/>
            </a:pPr>
            <a:endParaRPr lang="en-US" sz="1600" dirty="0">
              <a:latin typeface="+mj-lt"/>
              <a:ea typeface="ＭＳ Ｐゴシック" charset="-128"/>
            </a:endParaRPr>
          </a:p>
        </p:txBody>
      </p:sp>
      <p:sp>
        <p:nvSpPr>
          <p:cNvPr id="48137" name="TextBox 10">
            <a:extLst>
              <a:ext uri="{FF2B5EF4-FFF2-40B4-BE49-F238E27FC236}">
                <a16:creationId xmlns:a16="http://schemas.microsoft.com/office/drawing/2014/main" id="{E4FA8D95-271D-4B7F-AEEC-3ED603A32C4E}"/>
              </a:ext>
            </a:extLst>
          </p:cNvPr>
          <p:cNvSpPr txBox="1">
            <a:spLocks noChangeArrowheads="1"/>
          </p:cNvSpPr>
          <p:nvPr/>
        </p:nvSpPr>
        <p:spPr bwMode="auto">
          <a:xfrm>
            <a:off x="6658541" y="5177971"/>
            <a:ext cx="1804988" cy="646112"/>
          </a:xfrm>
          <a:prstGeom prst="rect">
            <a:avLst/>
          </a:prstGeom>
          <a:noFill/>
          <a:ln w="9525">
            <a:noFill/>
            <a:miter lim="800000"/>
            <a:headEnd/>
            <a:tailEnd/>
          </a:ln>
        </p:spPr>
        <p:txBody>
          <a:bodyPr>
            <a:spAutoFit/>
          </a:bodyPr>
          <a:lstStyle/>
          <a:p>
            <a:pPr>
              <a:defRPr/>
            </a:pPr>
            <a:r>
              <a:rPr lang="en-US" sz="900" i="1" dirty="0">
                <a:solidFill>
                  <a:srgbClr val="404040"/>
                </a:solidFill>
                <a:latin typeface="+mn-lt"/>
                <a:ea typeface="ＭＳ Ｐゴシック" charset="-128"/>
              </a:rPr>
              <a:t>Image Courtesy of  Energy Out West Weatherization Field Guide. Copyright Saturn 2009 www.srmi.biz</a:t>
            </a:r>
          </a:p>
        </p:txBody>
      </p:sp>
      <p:sp>
        <p:nvSpPr>
          <p:cNvPr id="6" name="TextBox 5">
            <a:extLst>
              <a:ext uri="{FF2B5EF4-FFF2-40B4-BE49-F238E27FC236}">
                <a16:creationId xmlns:a16="http://schemas.microsoft.com/office/drawing/2014/main" id="{2BB816B7-8282-4305-972F-471F74F210CC}"/>
              </a:ext>
            </a:extLst>
          </p:cNvPr>
          <p:cNvSpPr txBox="1"/>
          <p:nvPr/>
        </p:nvSpPr>
        <p:spPr>
          <a:xfrm>
            <a:off x="5957434" y="3223758"/>
            <a:ext cx="2649537" cy="830263"/>
          </a:xfrm>
          <a:prstGeom prst="rect">
            <a:avLst/>
          </a:prstGeom>
          <a:solidFill>
            <a:srgbClr val="FFFFFF"/>
          </a:solidFill>
        </p:spPr>
        <p:txBody>
          <a:bodyPr>
            <a:spAutoFit/>
          </a:bodyPr>
          <a:lstStyle/>
          <a:p>
            <a:pPr fontAlgn="auto">
              <a:spcBef>
                <a:spcPts val="0"/>
              </a:spcBef>
              <a:spcAft>
                <a:spcPts val="0"/>
              </a:spcAft>
              <a:defRPr/>
            </a:pPr>
            <a:r>
              <a:rPr lang="en-US" sz="1200" dirty="0">
                <a:latin typeface="+mn-lt"/>
                <a:ea typeface="+mn-ea"/>
              </a:rPr>
              <a:t>Subcooling is the temperature difference between the middle of the condenser and the liquid service valve outside.</a:t>
            </a:r>
          </a:p>
        </p:txBody>
      </p:sp>
      <p:sp>
        <p:nvSpPr>
          <p:cNvPr id="10" name="Footer Placeholder 1">
            <a:extLst>
              <a:ext uri="{FF2B5EF4-FFF2-40B4-BE49-F238E27FC236}">
                <a16:creationId xmlns:a16="http://schemas.microsoft.com/office/drawing/2014/main" id="{BE372520-E962-4F8D-803C-D2AF0A3EFDA5}"/>
              </a:ext>
            </a:extLst>
          </p:cNvPr>
          <p:cNvSpPr>
            <a:spLocks noGrp="1" noChangeArrowheads="1"/>
          </p:cNvSpPr>
          <p:nvPr/>
        </p:nvSpPr>
        <p:spPr bwMode="auto">
          <a:xfrm>
            <a:off x="1485900" y="6646862"/>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a:solidFill>
                  <a:srgbClr val="898989"/>
                </a:solidFill>
              </a:rPr>
              <a:t>GJA 2024 Version III</a:t>
            </a:r>
          </a:p>
        </p:txBody>
      </p:sp>
      <p:pic>
        <p:nvPicPr>
          <p:cNvPr id="12" name="Picture 11">
            <a:extLst>
              <a:ext uri="{FF2B5EF4-FFF2-40B4-BE49-F238E27FC236}">
                <a16:creationId xmlns:a16="http://schemas.microsoft.com/office/drawing/2014/main" id="{FB5096FE-E042-41AA-94F3-60ECB9F5BA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8013" y="76200"/>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black background&#10;&#10;AI-generated content may be incorrect.">
            <a:extLst>
              <a:ext uri="{FF2B5EF4-FFF2-40B4-BE49-F238E27FC236}">
                <a16:creationId xmlns:a16="http://schemas.microsoft.com/office/drawing/2014/main" id="{9CF57605-672B-4D71-BA6F-A5037BF19C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88" y="211137"/>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BD2B40FE-734E-4B43-AF8B-8CB15344DB33}"/>
              </a:ext>
            </a:extLst>
          </p:cNvPr>
          <p:cNvSpPr/>
          <p:nvPr/>
        </p:nvSpPr>
        <p:spPr>
          <a:xfrm>
            <a:off x="0" y="5981700"/>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sz="2400" kern="1200">
                <a:solidFill>
                  <a:schemeClr val="lt1"/>
                </a:solidFill>
                <a:latin typeface="+mn-lt"/>
                <a:ea typeface="+mn-ea"/>
                <a:cs typeface="+mn-cs"/>
              </a:defRPr>
            </a:lvl1pPr>
            <a:lvl2pPr marL="457200" algn="l" defTabSz="457200" rtl="0" eaLnBrk="0" fontAlgn="base" hangingPunct="0">
              <a:spcBef>
                <a:spcPct val="0"/>
              </a:spcBef>
              <a:spcAft>
                <a:spcPct val="0"/>
              </a:spcAft>
              <a:defRPr sz="2400" kern="1200">
                <a:solidFill>
                  <a:schemeClr val="lt1"/>
                </a:solidFill>
                <a:latin typeface="+mn-lt"/>
                <a:ea typeface="+mn-ea"/>
                <a:cs typeface="+mn-cs"/>
              </a:defRPr>
            </a:lvl2pPr>
            <a:lvl3pPr marL="914400" algn="l" defTabSz="457200" rtl="0" eaLnBrk="0" fontAlgn="base" hangingPunct="0">
              <a:spcBef>
                <a:spcPct val="0"/>
              </a:spcBef>
              <a:spcAft>
                <a:spcPct val="0"/>
              </a:spcAft>
              <a:defRPr sz="2400" kern="1200">
                <a:solidFill>
                  <a:schemeClr val="lt1"/>
                </a:solidFill>
                <a:latin typeface="+mn-lt"/>
                <a:ea typeface="+mn-ea"/>
                <a:cs typeface="+mn-cs"/>
              </a:defRPr>
            </a:lvl3pPr>
            <a:lvl4pPr marL="1371600" algn="l" defTabSz="457200" rtl="0" eaLnBrk="0" fontAlgn="base" hangingPunct="0">
              <a:spcBef>
                <a:spcPct val="0"/>
              </a:spcBef>
              <a:spcAft>
                <a:spcPct val="0"/>
              </a:spcAft>
              <a:defRPr sz="2400" kern="1200">
                <a:solidFill>
                  <a:schemeClr val="lt1"/>
                </a:solidFill>
                <a:latin typeface="+mn-lt"/>
                <a:ea typeface="+mn-ea"/>
                <a:cs typeface="+mn-cs"/>
              </a:defRPr>
            </a:lvl4pPr>
            <a:lvl5pPr marL="1828800" algn="l" defTabSz="457200"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a:p>
        </p:txBody>
      </p:sp>
      <p:sp>
        <p:nvSpPr>
          <p:cNvPr id="15" name="Slide Number Placeholder 2">
            <a:extLst>
              <a:ext uri="{FF2B5EF4-FFF2-40B4-BE49-F238E27FC236}">
                <a16:creationId xmlns:a16="http://schemas.microsoft.com/office/drawing/2014/main" id="{7420CA0D-C5FE-4FC3-89D8-BD20177D7BED}"/>
              </a:ext>
            </a:extLst>
          </p:cNvPr>
          <p:cNvSpPr>
            <a:spLocks noGrp="1" noChangeArrowheads="1"/>
          </p:cNvSpPr>
          <p:nvPr/>
        </p:nvSpPr>
        <p:spPr bwMode="auto">
          <a:xfrm>
            <a:off x="7716838" y="5926137"/>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30</a:t>
            </a:fld>
            <a:endParaRPr lang="en-US" altLang="en-US" sz="800" b="1">
              <a:solidFill>
                <a:schemeClr val="bg1"/>
              </a:solidFill>
            </a:endParaRPr>
          </a:p>
        </p:txBody>
      </p:sp>
      <p:pic>
        <p:nvPicPr>
          <p:cNvPr id="16" name="Picture 15" descr="A black and white sign with black text&#10;&#10;AI-generated content may be incorrect.">
            <a:extLst>
              <a:ext uri="{FF2B5EF4-FFF2-40B4-BE49-F238E27FC236}">
                <a16:creationId xmlns:a16="http://schemas.microsoft.com/office/drawing/2014/main" id="{4954F88F-A0E2-429D-88BD-08514C7C4F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7325" y="6337300"/>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green text on a white background&#10;&#10;AI-generated content may be incorrect.">
            <a:extLst>
              <a:ext uri="{FF2B5EF4-FFF2-40B4-BE49-F238E27FC236}">
                <a16:creationId xmlns:a16="http://schemas.microsoft.com/office/drawing/2014/main" id="{0FE84B84-BBA2-4551-871F-121F4C0BDB8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0363" y="6359525"/>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 blue and grey logo&#10;&#10;AI-generated content may be incorrect.">
            <a:extLst>
              <a:ext uri="{FF2B5EF4-FFF2-40B4-BE49-F238E27FC236}">
                <a16:creationId xmlns:a16="http://schemas.microsoft.com/office/drawing/2014/main" id="{53E88BD8-CBCE-4303-B517-05A0E51932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275" y="6362700"/>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08C57-6786-4777-A899-930944D64542}"/>
              </a:ext>
            </a:extLst>
          </p:cNvPr>
          <p:cNvSpPr>
            <a:spLocks noGrp="1"/>
          </p:cNvSpPr>
          <p:nvPr>
            <p:ph type="title"/>
          </p:nvPr>
        </p:nvSpPr>
        <p:spPr>
          <a:xfrm>
            <a:off x="1254125" y="173037"/>
            <a:ext cx="6635750" cy="838200"/>
          </a:xfrm>
        </p:spPr>
        <p:txBody>
          <a:bodyPr>
            <a:normAutofit/>
          </a:bodyPr>
          <a:lstStyle/>
          <a:p>
            <a:pPr algn="ctr" eaLnBrk="1" fontAlgn="auto" hangingPunct="1">
              <a:spcAft>
                <a:spcPts val="0"/>
              </a:spcAft>
              <a:defRPr/>
            </a:pPr>
            <a:r>
              <a:rPr lang="en-US" sz="2000" dirty="0">
                <a:ea typeface="ＭＳ Ｐゴシック" pitchFamily="-109" charset="-128"/>
              </a:rPr>
              <a:t>Refrigerant Charge Superheat Test</a:t>
            </a:r>
          </a:p>
        </p:txBody>
      </p:sp>
      <p:sp>
        <p:nvSpPr>
          <p:cNvPr id="49155" name="Content Placeholder 2">
            <a:extLst>
              <a:ext uri="{FF2B5EF4-FFF2-40B4-BE49-F238E27FC236}">
                <a16:creationId xmlns:a16="http://schemas.microsoft.com/office/drawing/2014/main" id="{81BD9884-B8A6-4B13-91A5-6B472D7264EC}"/>
              </a:ext>
            </a:extLst>
          </p:cNvPr>
          <p:cNvSpPr txBox="1">
            <a:spLocks/>
          </p:cNvSpPr>
          <p:nvPr/>
        </p:nvSpPr>
        <p:spPr bwMode="auto">
          <a:xfrm>
            <a:off x="369208" y="885825"/>
            <a:ext cx="8229600" cy="4657725"/>
          </a:xfrm>
          <a:prstGeom prst="rect">
            <a:avLst/>
          </a:prstGeom>
          <a:noFill/>
          <a:ln w="9525">
            <a:noFill/>
            <a:miter lim="800000"/>
            <a:headEnd/>
            <a:tailEnd/>
          </a:ln>
        </p:spPr>
        <p:txBody>
          <a:bodyPr lIns="0" tIns="0" rIns="0" bIns="0"/>
          <a:lstStyle/>
          <a:p>
            <a:pPr>
              <a:spcBef>
                <a:spcPts val="1200"/>
              </a:spcBef>
              <a:spcAft>
                <a:spcPts val="600"/>
              </a:spcAft>
              <a:buClr>
                <a:srgbClr val="8DC63F"/>
              </a:buClr>
              <a:defRPr/>
            </a:pPr>
            <a:r>
              <a:rPr lang="en-US" sz="2200" dirty="0">
                <a:latin typeface="+mj-lt"/>
                <a:ea typeface="ＭＳ Ｐゴシック" charset="-128"/>
              </a:rPr>
              <a:t>Use Evaporator Superheat Test for capillary-</a:t>
            </a:r>
            <a:br>
              <a:rPr lang="en-US" sz="2200" dirty="0">
                <a:latin typeface="+mj-lt"/>
                <a:ea typeface="ＭＳ Ｐゴシック" charset="-128"/>
              </a:rPr>
            </a:br>
            <a:r>
              <a:rPr lang="en-US" sz="2200" dirty="0">
                <a:latin typeface="+mj-lt"/>
                <a:ea typeface="ＭＳ Ｐゴシック" charset="-128"/>
              </a:rPr>
              <a:t>tube or fixed-orifice expansion devices, </a:t>
            </a:r>
            <a:br>
              <a:rPr lang="en-US" sz="2200" dirty="0">
                <a:latin typeface="+mj-lt"/>
                <a:ea typeface="ＭＳ Ｐゴシック" charset="-128"/>
              </a:rPr>
            </a:br>
            <a:r>
              <a:rPr lang="en-US" sz="2200" dirty="0">
                <a:latin typeface="+mj-lt"/>
                <a:ea typeface="ＭＳ Ｐゴシック" charset="-128"/>
              </a:rPr>
              <a:t>operating in the cooling mode.</a:t>
            </a:r>
          </a:p>
          <a:p>
            <a:pPr marL="461963" indent="-285750">
              <a:spcBef>
                <a:spcPts val="0"/>
              </a:spcBef>
              <a:spcAft>
                <a:spcPts val="600"/>
              </a:spcAft>
              <a:buFontTx/>
              <a:buChar char="•"/>
              <a:defRPr/>
            </a:pPr>
            <a:r>
              <a:rPr lang="en-US" sz="1900" dirty="0">
                <a:latin typeface="+mj-lt"/>
                <a:ea typeface="ＭＳ Ｐゴシック" charset="-128"/>
              </a:rPr>
              <a:t>Verify adequate airflow.</a:t>
            </a:r>
          </a:p>
          <a:p>
            <a:pPr marL="461963" indent="-285750">
              <a:spcBef>
                <a:spcPts val="0"/>
              </a:spcBef>
              <a:spcAft>
                <a:spcPts val="600"/>
              </a:spcAft>
              <a:buFontTx/>
              <a:buChar char="•"/>
              <a:defRPr/>
            </a:pPr>
            <a:r>
              <a:rPr lang="en-US" sz="1900" dirty="0">
                <a:latin typeface="+mj-lt"/>
                <a:ea typeface="ＭＳ Ｐゴシック" charset="-128"/>
              </a:rPr>
              <a:t>Measure dry bulb temp of air entering outdoor coil.</a:t>
            </a:r>
          </a:p>
          <a:p>
            <a:pPr marL="461963" indent="-285750">
              <a:spcBef>
                <a:spcPts val="0"/>
              </a:spcBef>
              <a:spcAft>
                <a:spcPts val="600"/>
              </a:spcAft>
              <a:buFontTx/>
              <a:buChar char="•"/>
              <a:defRPr/>
            </a:pPr>
            <a:r>
              <a:rPr lang="en-US" sz="1900" dirty="0">
                <a:latin typeface="+mj-lt"/>
                <a:ea typeface="ＭＳ Ｐゴシック" charset="-128"/>
              </a:rPr>
              <a:t>Measure wet bulb temp of return air at air handler.</a:t>
            </a:r>
          </a:p>
          <a:p>
            <a:pPr marL="461963" indent="-285750">
              <a:spcBef>
                <a:spcPts val="0"/>
              </a:spcBef>
              <a:spcAft>
                <a:spcPts val="600"/>
              </a:spcAft>
              <a:buFontTx/>
              <a:buChar char="•"/>
              <a:defRPr/>
            </a:pPr>
            <a:r>
              <a:rPr lang="en-US" sz="1900" dirty="0">
                <a:latin typeface="+mj-lt"/>
                <a:ea typeface="ＭＳ Ｐゴシック" charset="-128"/>
              </a:rPr>
              <a:t>Use superheat table to determine recommended superheat temp.</a:t>
            </a:r>
          </a:p>
          <a:p>
            <a:pPr marL="461963" indent="-285750">
              <a:spcBef>
                <a:spcPts val="0"/>
              </a:spcBef>
              <a:spcAft>
                <a:spcPts val="600"/>
              </a:spcAft>
              <a:buFontTx/>
              <a:buChar char="•"/>
              <a:defRPr/>
            </a:pPr>
            <a:r>
              <a:rPr lang="en-US" sz="1900" dirty="0">
                <a:latin typeface="+mj-lt"/>
                <a:ea typeface="ＭＳ Ｐゴシック" charset="-128"/>
              </a:rPr>
              <a:t>Measure and evaluate compressor-suction pressure at suction service valve.</a:t>
            </a:r>
          </a:p>
          <a:p>
            <a:pPr marL="461963" indent="-285750">
              <a:spcBef>
                <a:spcPts val="0"/>
              </a:spcBef>
              <a:spcAft>
                <a:spcPts val="600"/>
              </a:spcAft>
              <a:buFontTx/>
              <a:buChar char="•"/>
              <a:defRPr/>
            </a:pPr>
            <a:r>
              <a:rPr lang="en-US" sz="1900" dirty="0">
                <a:latin typeface="+mj-lt"/>
                <a:ea typeface="ＭＳ Ｐゴシック" charset="-128"/>
              </a:rPr>
              <a:t>Measure and evaluate suction line temperature.</a:t>
            </a:r>
          </a:p>
          <a:p>
            <a:pPr marL="461963" indent="-285750">
              <a:spcBef>
                <a:spcPts val="0"/>
              </a:spcBef>
              <a:spcAft>
                <a:spcPts val="600"/>
              </a:spcAft>
              <a:buFontTx/>
              <a:buChar char="•"/>
              <a:defRPr/>
            </a:pPr>
            <a:r>
              <a:rPr lang="en-US" sz="1900" dirty="0">
                <a:latin typeface="+mj-lt"/>
                <a:ea typeface="ＭＳ Ｐゴシック" charset="-128"/>
              </a:rPr>
              <a:t>If superheat temp is high, add refrigerant, wait 10 minutes. Repeat test.</a:t>
            </a:r>
          </a:p>
          <a:p>
            <a:pPr marL="461963" indent="-285750">
              <a:spcBef>
                <a:spcPts val="0"/>
              </a:spcBef>
              <a:spcAft>
                <a:spcPts val="600"/>
              </a:spcAft>
              <a:buFontTx/>
              <a:buChar char="•"/>
              <a:defRPr/>
            </a:pPr>
            <a:r>
              <a:rPr lang="en-US" sz="1900" dirty="0">
                <a:latin typeface="+mj-lt"/>
                <a:ea typeface="ＭＳ Ｐゴシック" charset="-128"/>
              </a:rPr>
              <a:t>If superheat temp is low, remove refrigerant, wait 10 minutes. Repeat test.</a:t>
            </a:r>
          </a:p>
          <a:p>
            <a:pPr>
              <a:spcBef>
                <a:spcPts val="0"/>
              </a:spcBef>
              <a:buClr>
                <a:srgbClr val="8DC63F"/>
              </a:buClr>
              <a:defRPr/>
            </a:pPr>
            <a:r>
              <a:rPr lang="en-US" sz="1400" i="1" dirty="0">
                <a:latin typeface="+mj-lt"/>
                <a:ea typeface="ＭＳ Ｐゴシック" charset="-128"/>
              </a:rPr>
              <a:t>       </a:t>
            </a:r>
            <a:r>
              <a:rPr lang="en-US" sz="1200" i="1" dirty="0">
                <a:latin typeface="+mj-lt"/>
                <a:ea typeface="ＭＳ Ｐゴシック" charset="-128"/>
              </a:rPr>
              <a:t>For more complete instructions, refer to Section 3.8 of the Energy OutWest Field Guide.</a:t>
            </a:r>
          </a:p>
          <a:p>
            <a:pPr>
              <a:spcBef>
                <a:spcPts val="1200"/>
              </a:spcBef>
              <a:buClr>
                <a:srgbClr val="8DC63F"/>
              </a:buClr>
              <a:buFontTx/>
              <a:buChar char="•"/>
              <a:defRPr/>
            </a:pPr>
            <a:endParaRPr lang="en-US" dirty="0">
              <a:latin typeface="+mj-lt"/>
              <a:ea typeface="ＭＳ Ｐゴシック" charset="-128"/>
            </a:endParaRPr>
          </a:p>
          <a:p>
            <a:pPr>
              <a:spcBef>
                <a:spcPts val="1200"/>
              </a:spcBef>
              <a:buClr>
                <a:srgbClr val="8DC63F"/>
              </a:buClr>
              <a:buFontTx/>
              <a:buChar char="•"/>
              <a:defRPr/>
            </a:pPr>
            <a:endParaRPr lang="en-US" dirty="0">
              <a:latin typeface="+mj-lt"/>
              <a:ea typeface="ＭＳ Ｐゴシック" charset="-128"/>
            </a:endParaRPr>
          </a:p>
        </p:txBody>
      </p:sp>
      <p:sp>
        <p:nvSpPr>
          <p:cNvPr id="49157" name="TextBox 7">
            <a:extLst>
              <a:ext uri="{FF2B5EF4-FFF2-40B4-BE49-F238E27FC236}">
                <a16:creationId xmlns:a16="http://schemas.microsoft.com/office/drawing/2014/main" id="{7C055323-BC58-4319-97F2-7D5AD9FBAEE9}"/>
              </a:ext>
            </a:extLst>
          </p:cNvPr>
          <p:cNvSpPr txBox="1">
            <a:spLocks noChangeArrowheads="1"/>
          </p:cNvSpPr>
          <p:nvPr/>
        </p:nvSpPr>
        <p:spPr bwMode="auto">
          <a:xfrm>
            <a:off x="2419350" y="5741988"/>
            <a:ext cx="6724650" cy="230187"/>
          </a:xfrm>
          <a:prstGeom prst="rect">
            <a:avLst/>
          </a:prstGeom>
          <a:noFill/>
          <a:ln w="9525">
            <a:noFill/>
            <a:miter lim="800000"/>
            <a:headEnd/>
            <a:tailEnd/>
          </a:ln>
        </p:spPr>
        <p:txBody>
          <a:bodyPr>
            <a:spAutoFit/>
          </a:bodyPr>
          <a:lstStyle/>
          <a:p>
            <a:pPr algn="r">
              <a:defRPr/>
            </a:pPr>
            <a:r>
              <a:rPr lang="en-US" sz="900" i="1" dirty="0">
                <a:solidFill>
                  <a:srgbClr val="404040"/>
                </a:solidFill>
                <a:latin typeface="+mn-lt"/>
                <a:ea typeface="ＭＳ Ｐゴシック" charset="-128"/>
              </a:rPr>
              <a:t>Image courtesy of Energy Out West Weatherization Field Guide. Copyright Saturn 2009 www.srmi.biz</a:t>
            </a:r>
          </a:p>
        </p:txBody>
      </p:sp>
      <p:pic>
        <p:nvPicPr>
          <p:cNvPr id="79877" name="Picture 8" descr="Graphic displaying Superheat Method Fixed-Orifice XV.">
            <a:extLst>
              <a:ext uri="{FF2B5EF4-FFF2-40B4-BE49-F238E27FC236}">
                <a16:creationId xmlns:a16="http://schemas.microsoft.com/office/drawing/2014/main" id="{959BCDB1-2DAF-4749-ABC4-01AE834960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7192" y="790575"/>
            <a:ext cx="2387600"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1">
            <a:extLst>
              <a:ext uri="{FF2B5EF4-FFF2-40B4-BE49-F238E27FC236}">
                <a16:creationId xmlns:a16="http://schemas.microsoft.com/office/drawing/2014/main" id="{5C235464-8C65-42BA-B41E-8073CF131E02}"/>
              </a:ext>
            </a:extLst>
          </p:cNvPr>
          <p:cNvSpPr>
            <a:spLocks noGrp="1" noChangeArrowheads="1"/>
          </p:cNvSpPr>
          <p:nvPr/>
        </p:nvSpPr>
        <p:spPr bwMode="auto">
          <a:xfrm>
            <a:off x="1485900" y="6646862"/>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a:solidFill>
                  <a:srgbClr val="898989"/>
                </a:solidFill>
              </a:rPr>
              <a:t>GJA 2024 Version III</a:t>
            </a:r>
          </a:p>
        </p:txBody>
      </p:sp>
      <p:pic>
        <p:nvPicPr>
          <p:cNvPr id="9" name="Picture 8">
            <a:extLst>
              <a:ext uri="{FF2B5EF4-FFF2-40B4-BE49-F238E27FC236}">
                <a16:creationId xmlns:a16="http://schemas.microsoft.com/office/drawing/2014/main" id="{FD384AD6-F995-4134-A573-30AD162600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8013" y="76200"/>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green text on a black background&#10;&#10;AI-generated content may be incorrect.">
            <a:extLst>
              <a:ext uri="{FF2B5EF4-FFF2-40B4-BE49-F238E27FC236}">
                <a16:creationId xmlns:a16="http://schemas.microsoft.com/office/drawing/2014/main" id="{508E91EB-127E-4AA9-A3E2-9F38D18D9B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88" y="211137"/>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9369DB89-37CC-48D4-A675-0549B7B60B45}"/>
              </a:ext>
            </a:extLst>
          </p:cNvPr>
          <p:cNvSpPr/>
          <p:nvPr/>
        </p:nvSpPr>
        <p:spPr>
          <a:xfrm>
            <a:off x="0" y="5981700"/>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sz="2400" kern="1200">
                <a:solidFill>
                  <a:schemeClr val="lt1"/>
                </a:solidFill>
                <a:latin typeface="+mn-lt"/>
                <a:ea typeface="+mn-ea"/>
                <a:cs typeface="+mn-cs"/>
              </a:defRPr>
            </a:lvl1pPr>
            <a:lvl2pPr marL="457200" algn="l" defTabSz="457200" rtl="0" eaLnBrk="0" fontAlgn="base" hangingPunct="0">
              <a:spcBef>
                <a:spcPct val="0"/>
              </a:spcBef>
              <a:spcAft>
                <a:spcPct val="0"/>
              </a:spcAft>
              <a:defRPr sz="2400" kern="1200">
                <a:solidFill>
                  <a:schemeClr val="lt1"/>
                </a:solidFill>
                <a:latin typeface="+mn-lt"/>
                <a:ea typeface="+mn-ea"/>
                <a:cs typeface="+mn-cs"/>
              </a:defRPr>
            </a:lvl2pPr>
            <a:lvl3pPr marL="914400" algn="l" defTabSz="457200" rtl="0" eaLnBrk="0" fontAlgn="base" hangingPunct="0">
              <a:spcBef>
                <a:spcPct val="0"/>
              </a:spcBef>
              <a:spcAft>
                <a:spcPct val="0"/>
              </a:spcAft>
              <a:defRPr sz="2400" kern="1200">
                <a:solidFill>
                  <a:schemeClr val="lt1"/>
                </a:solidFill>
                <a:latin typeface="+mn-lt"/>
                <a:ea typeface="+mn-ea"/>
                <a:cs typeface="+mn-cs"/>
              </a:defRPr>
            </a:lvl3pPr>
            <a:lvl4pPr marL="1371600" algn="l" defTabSz="457200" rtl="0" eaLnBrk="0" fontAlgn="base" hangingPunct="0">
              <a:spcBef>
                <a:spcPct val="0"/>
              </a:spcBef>
              <a:spcAft>
                <a:spcPct val="0"/>
              </a:spcAft>
              <a:defRPr sz="2400" kern="1200">
                <a:solidFill>
                  <a:schemeClr val="lt1"/>
                </a:solidFill>
                <a:latin typeface="+mn-lt"/>
                <a:ea typeface="+mn-ea"/>
                <a:cs typeface="+mn-cs"/>
              </a:defRPr>
            </a:lvl4pPr>
            <a:lvl5pPr marL="1828800" algn="l" defTabSz="457200"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a:p>
        </p:txBody>
      </p:sp>
      <p:sp>
        <p:nvSpPr>
          <p:cNvPr id="12" name="Slide Number Placeholder 2">
            <a:extLst>
              <a:ext uri="{FF2B5EF4-FFF2-40B4-BE49-F238E27FC236}">
                <a16:creationId xmlns:a16="http://schemas.microsoft.com/office/drawing/2014/main" id="{EB3DE253-63B6-4DB5-B853-D117606FFFB9}"/>
              </a:ext>
            </a:extLst>
          </p:cNvPr>
          <p:cNvSpPr>
            <a:spLocks noGrp="1" noChangeArrowheads="1"/>
          </p:cNvSpPr>
          <p:nvPr/>
        </p:nvSpPr>
        <p:spPr bwMode="auto">
          <a:xfrm>
            <a:off x="7716838" y="5926137"/>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31</a:t>
            </a:fld>
            <a:endParaRPr lang="en-US" altLang="en-US" sz="800" b="1">
              <a:solidFill>
                <a:schemeClr val="bg1"/>
              </a:solidFill>
            </a:endParaRPr>
          </a:p>
        </p:txBody>
      </p:sp>
      <p:pic>
        <p:nvPicPr>
          <p:cNvPr id="13" name="Picture 12" descr="A black and white sign with black text&#10;&#10;AI-generated content may be incorrect.">
            <a:extLst>
              <a:ext uri="{FF2B5EF4-FFF2-40B4-BE49-F238E27FC236}">
                <a16:creationId xmlns:a16="http://schemas.microsoft.com/office/drawing/2014/main" id="{B9F4AD90-1F00-4268-8E0E-60219486A6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7325" y="6337300"/>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green text on a white background&#10;&#10;AI-generated content may be incorrect.">
            <a:extLst>
              <a:ext uri="{FF2B5EF4-FFF2-40B4-BE49-F238E27FC236}">
                <a16:creationId xmlns:a16="http://schemas.microsoft.com/office/drawing/2014/main" id="{60282496-74C4-4E8D-AFF7-A5F44B6AF1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0363" y="6359525"/>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blue and grey logo&#10;&#10;AI-generated content may be incorrect.">
            <a:extLst>
              <a:ext uri="{FF2B5EF4-FFF2-40B4-BE49-F238E27FC236}">
                <a16:creationId xmlns:a16="http://schemas.microsoft.com/office/drawing/2014/main" id="{DEC05E90-812C-464D-91FE-937A0A373B4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275" y="6362700"/>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811BE-5E4F-4393-B478-D724C0AA0193}"/>
              </a:ext>
            </a:extLst>
          </p:cNvPr>
          <p:cNvSpPr>
            <a:spLocks noGrp="1"/>
          </p:cNvSpPr>
          <p:nvPr>
            <p:ph type="title"/>
          </p:nvPr>
        </p:nvSpPr>
        <p:spPr>
          <a:xfrm>
            <a:off x="1254125" y="145256"/>
            <a:ext cx="6635750" cy="838200"/>
          </a:xfrm>
        </p:spPr>
        <p:txBody>
          <a:bodyPr>
            <a:normAutofit/>
          </a:bodyPr>
          <a:lstStyle/>
          <a:p>
            <a:pPr algn="ctr" eaLnBrk="1" fontAlgn="auto" hangingPunct="1">
              <a:spcAft>
                <a:spcPts val="0"/>
              </a:spcAft>
              <a:defRPr/>
            </a:pPr>
            <a:r>
              <a:rPr lang="en-US" sz="2000" dirty="0">
                <a:ea typeface="ＭＳ Ｐゴシック" pitchFamily="-109" charset="-128"/>
              </a:rPr>
              <a:t>Refrigerant Charge Subcooling Test</a:t>
            </a:r>
          </a:p>
        </p:txBody>
      </p:sp>
      <p:sp>
        <p:nvSpPr>
          <p:cNvPr id="50179" name="Content Placeholder 2">
            <a:extLst>
              <a:ext uri="{FF2B5EF4-FFF2-40B4-BE49-F238E27FC236}">
                <a16:creationId xmlns:a16="http://schemas.microsoft.com/office/drawing/2014/main" id="{A15B7873-35FA-4C4C-BA17-0AC09498C277}"/>
              </a:ext>
            </a:extLst>
          </p:cNvPr>
          <p:cNvSpPr txBox="1">
            <a:spLocks/>
          </p:cNvSpPr>
          <p:nvPr/>
        </p:nvSpPr>
        <p:spPr bwMode="auto">
          <a:xfrm>
            <a:off x="457200" y="895350"/>
            <a:ext cx="8229600" cy="4695825"/>
          </a:xfrm>
          <a:prstGeom prst="rect">
            <a:avLst/>
          </a:prstGeom>
          <a:noFill/>
          <a:ln w="9525">
            <a:noFill/>
            <a:miter lim="800000"/>
            <a:headEnd/>
            <a:tailEnd/>
          </a:ln>
        </p:spPr>
        <p:txBody>
          <a:bodyPr lIns="0" tIns="0" rIns="0" bIns="0"/>
          <a:lstStyle/>
          <a:p>
            <a:pPr marL="342900" indent="-342900">
              <a:spcBef>
                <a:spcPts val="1200"/>
              </a:spcBef>
              <a:buClr>
                <a:srgbClr val="8DC63F"/>
              </a:buClr>
              <a:defRPr/>
            </a:pPr>
            <a:r>
              <a:rPr lang="en-US" sz="2200" dirty="0">
                <a:latin typeface="+mj-lt"/>
                <a:ea typeface="ＭＳ Ｐゴシック" charset="-128"/>
              </a:rPr>
              <a:t>Use </a:t>
            </a:r>
            <a:r>
              <a:rPr lang="en-US" sz="2200" dirty="0" err="1">
                <a:latin typeface="+mj-lt"/>
                <a:ea typeface="ＭＳ Ｐゴシック" charset="-128"/>
              </a:rPr>
              <a:t>Subcooling</a:t>
            </a:r>
            <a:r>
              <a:rPr lang="en-US" sz="2200" dirty="0">
                <a:latin typeface="+mj-lt"/>
                <a:ea typeface="ＭＳ Ｐゴシック" charset="-128"/>
              </a:rPr>
              <a:t> Test for Thermal Expansion Valve (TXV) Devices</a:t>
            </a:r>
          </a:p>
          <a:p>
            <a:pPr marL="342900" indent="-342900">
              <a:spcBef>
                <a:spcPts val="1200"/>
              </a:spcBef>
              <a:buClr>
                <a:srgbClr val="8DC63F"/>
              </a:buClr>
              <a:buFontTx/>
              <a:buChar char="•"/>
              <a:defRPr/>
            </a:pPr>
            <a:endParaRPr lang="en-US" dirty="0">
              <a:solidFill>
                <a:srgbClr val="404040"/>
              </a:solidFill>
              <a:latin typeface="+mj-lt"/>
              <a:ea typeface="ＭＳ Ｐゴシック" charset="-128"/>
            </a:endParaRPr>
          </a:p>
        </p:txBody>
      </p:sp>
      <p:sp>
        <p:nvSpPr>
          <p:cNvPr id="50181" name="TextBox 7">
            <a:extLst>
              <a:ext uri="{FF2B5EF4-FFF2-40B4-BE49-F238E27FC236}">
                <a16:creationId xmlns:a16="http://schemas.microsoft.com/office/drawing/2014/main" id="{9680D936-3627-4405-80E1-37E11AA7DE51}"/>
              </a:ext>
            </a:extLst>
          </p:cNvPr>
          <p:cNvSpPr txBox="1">
            <a:spLocks noChangeArrowheads="1"/>
          </p:cNvSpPr>
          <p:nvPr/>
        </p:nvSpPr>
        <p:spPr bwMode="auto">
          <a:xfrm>
            <a:off x="2419350" y="5692321"/>
            <a:ext cx="6724650" cy="230187"/>
          </a:xfrm>
          <a:prstGeom prst="rect">
            <a:avLst/>
          </a:prstGeom>
          <a:noFill/>
          <a:ln w="9525">
            <a:noFill/>
            <a:miter lim="800000"/>
            <a:headEnd/>
            <a:tailEnd/>
          </a:ln>
        </p:spPr>
        <p:txBody>
          <a:bodyPr>
            <a:spAutoFit/>
          </a:bodyPr>
          <a:lstStyle/>
          <a:p>
            <a:pPr algn="r">
              <a:defRPr/>
            </a:pPr>
            <a:r>
              <a:rPr lang="en-US" sz="900" i="1" dirty="0">
                <a:solidFill>
                  <a:srgbClr val="404040"/>
                </a:solidFill>
                <a:latin typeface="+mn-lt"/>
                <a:ea typeface="ＭＳ Ｐゴシック" charset="-128"/>
              </a:rPr>
              <a:t>Image courtesy of Energy OutWest Weatherization Field Guide. Copyright Saturn 2009 www.srmi.biz</a:t>
            </a:r>
          </a:p>
        </p:txBody>
      </p:sp>
      <p:pic>
        <p:nvPicPr>
          <p:cNvPr id="81925" name="Picture 9" descr="Graphic of a subcooling method thermostatic expansion valve">
            <a:extLst>
              <a:ext uri="{FF2B5EF4-FFF2-40B4-BE49-F238E27FC236}">
                <a16:creationId xmlns:a16="http://schemas.microsoft.com/office/drawing/2014/main" id="{271FD201-9FBB-4B87-B567-D41D322065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524000"/>
            <a:ext cx="4267200"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1">
            <a:extLst>
              <a:ext uri="{FF2B5EF4-FFF2-40B4-BE49-F238E27FC236}">
                <a16:creationId xmlns:a16="http://schemas.microsoft.com/office/drawing/2014/main" id="{708AA843-0DEA-46E6-9892-7AE681C05227}"/>
              </a:ext>
            </a:extLst>
          </p:cNvPr>
          <p:cNvSpPr>
            <a:spLocks noGrp="1" noChangeArrowheads="1"/>
          </p:cNvSpPr>
          <p:nvPr/>
        </p:nvSpPr>
        <p:spPr bwMode="auto">
          <a:xfrm>
            <a:off x="1485900" y="6646862"/>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a:solidFill>
                  <a:srgbClr val="898989"/>
                </a:solidFill>
              </a:rPr>
              <a:t>GJA 2024 Version III</a:t>
            </a:r>
          </a:p>
        </p:txBody>
      </p:sp>
      <p:pic>
        <p:nvPicPr>
          <p:cNvPr id="9" name="Picture 8">
            <a:extLst>
              <a:ext uri="{FF2B5EF4-FFF2-40B4-BE49-F238E27FC236}">
                <a16:creationId xmlns:a16="http://schemas.microsoft.com/office/drawing/2014/main" id="{68B608A4-A274-4AAD-8AA5-143A818D1C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8013" y="76200"/>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green text on a black background&#10;&#10;AI-generated content may be incorrect.">
            <a:extLst>
              <a:ext uri="{FF2B5EF4-FFF2-40B4-BE49-F238E27FC236}">
                <a16:creationId xmlns:a16="http://schemas.microsoft.com/office/drawing/2014/main" id="{DF2A31FE-A85E-43D7-BF5C-73E65555ED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88" y="211137"/>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CD4AE1CB-38D8-410A-8A61-4085C72B7FBA}"/>
              </a:ext>
            </a:extLst>
          </p:cNvPr>
          <p:cNvSpPr/>
          <p:nvPr/>
        </p:nvSpPr>
        <p:spPr>
          <a:xfrm>
            <a:off x="0" y="5981700"/>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sz="2400" kern="1200">
                <a:solidFill>
                  <a:schemeClr val="lt1"/>
                </a:solidFill>
                <a:latin typeface="+mn-lt"/>
                <a:ea typeface="+mn-ea"/>
                <a:cs typeface="+mn-cs"/>
              </a:defRPr>
            </a:lvl1pPr>
            <a:lvl2pPr marL="457200" algn="l" defTabSz="457200" rtl="0" eaLnBrk="0" fontAlgn="base" hangingPunct="0">
              <a:spcBef>
                <a:spcPct val="0"/>
              </a:spcBef>
              <a:spcAft>
                <a:spcPct val="0"/>
              </a:spcAft>
              <a:defRPr sz="2400" kern="1200">
                <a:solidFill>
                  <a:schemeClr val="lt1"/>
                </a:solidFill>
                <a:latin typeface="+mn-lt"/>
                <a:ea typeface="+mn-ea"/>
                <a:cs typeface="+mn-cs"/>
              </a:defRPr>
            </a:lvl2pPr>
            <a:lvl3pPr marL="914400" algn="l" defTabSz="457200" rtl="0" eaLnBrk="0" fontAlgn="base" hangingPunct="0">
              <a:spcBef>
                <a:spcPct val="0"/>
              </a:spcBef>
              <a:spcAft>
                <a:spcPct val="0"/>
              </a:spcAft>
              <a:defRPr sz="2400" kern="1200">
                <a:solidFill>
                  <a:schemeClr val="lt1"/>
                </a:solidFill>
                <a:latin typeface="+mn-lt"/>
                <a:ea typeface="+mn-ea"/>
                <a:cs typeface="+mn-cs"/>
              </a:defRPr>
            </a:lvl3pPr>
            <a:lvl4pPr marL="1371600" algn="l" defTabSz="457200" rtl="0" eaLnBrk="0" fontAlgn="base" hangingPunct="0">
              <a:spcBef>
                <a:spcPct val="0"/>
              </a:spcBef>
              <a:spcAft>
                <a:spcPct val="0"/>
              </a:spcAft>
              <a:defRPr sz="2400" kern="1200">
                <a:solidFill>
                  <a:schemeClr val="lt1"/>
                </a:solidFill>
                <a:latin typeface="+mn-lt"/>
                <a:ea typeface="+mn-ea"/>
                <a:cs typeface="+mn-cs"/>
              </a:defRPr>
            </a:lvl4pPr>
            <a:lvl5pPr marL="1828800" algn="l" defTabSz="457200"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a:p>
        </p:txBody>
      </p:sp>
      <p:sp>
        <p:nvSpPr>
          <p:cNvPr id="12" name="Slide Number Placeholder 2">
            <a:extLst>
              <a:ext uri="{FF2B5EF4-FFF2-40B4-BE49-F238E27FC236}">
                <a16:creationId xmlns:a16="http://schemas.microsoft.com/office/drawing/2014/main" id="{81DE6E73-E6DA-4F8C-AADD-5DB345E7E553}"/>
              </a:ext>
            </a:extLst>
          </p:cNvPr>
          <p:cNvSpPr>
            <a:spLocks noGrp="1" noChangeArrowheads="1"/>
          </p:cNvSpPr>
          <p:nvPr/>
        </p:nvSpPr>
        <p:spPr bwMode="auto">
          <a:xfrm>
            <a:off x="7716838" y="5926137"/>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32</a:t>
            </a:fld>
            <a:endParaRPr lang="en-US" altLang="en-US" sz="800" b="1">
              <a:solidFill>
                <a:schemeClr val="bg1"/>
              </a:solidFill>
            </a:endParaRPr>
          </a:p>
        </p:txBody>
      </p:sp>
      <p:pic>
        <p:nvPicPr>
          <p:cNvPr id="13" name="Picture 12" descr="A black and white sign with black text&#10;&#10;AI-generated content may be incorrect.">
            <a:extLst>
              <a:ext uri="{FF2B5EF4-FFF2-40B4-BE49-F238E27FC236}">
                <a16:creationId xmlns:a16="http://schemas.microsoft.com/office/drawing/2014/main" id="{228C9D17-0CC0-452D-A82E-B6429A6DE4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7325" y="6337300"/>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green text on a white background&#10;&#10;AI-generated content may be incorrect.">
            <a:extLst>
              <a:ext uri="{FF2B5EF4-FFF2-40B4-BE49-F238E27FC236}">
                <a16:creationId xmlns:a16="http://schemas.microsoft.com/office/drawing/2014/main" id="{E0BCB918-4F40-4C8F-938E-3336A4BBEA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0363" y="6359525"/>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blue and grey logo&#10;&#10;AI-generated content may be incorrect.">
            <a:extLst>
              <a:ext uri="{FF2B5EF4-FFF2-40B4-BE49-F238E27FC236}">
                <a16:creationId xmlns:a16="http://schemas.microsoft.com/office/drawing/2014/main" id="{B970AA7B-B056-47A3-B8C1-BA8406A3F2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275" y="6362700"/>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A4A43-67C0-4866-86F9-AEAFBAF81B8C}"/>
              </a:ext>
            </a:extLst>
          </p:cNvPr>
          <p:cNvSpPr>
            <a:spLocks noGrp="1"/>
          </p:cNvSpPr>
          <p:nvPr>
            <p:ph type="title"/>
          </p:nvPr>
        </p:nvSpPr>
        <p:spPr>
          <a:xfrm>
            <a:off x="1887536" y="208531"/>
            <a:ext cx="5368925" cy="901700"/>
          </a:xfrm>
        </p:spPr>
        <p:txBody>
          <a:bodyPr/>
          <a:lstStyle/>
          <a:p>
            <a:pPr algn="ctr" eaLnBrk="1" fontAlgn="auto" hangingPunct="1">
              <a:spcAft>
                <a:spcPts val="0"/>
              </a:spcAft>
              <a:defRPr/>
            </a:pPr>
            <a:r>
              <a:rPr lang="en-US" dirty="0">
                <a:ea typeface="ＭＳ Ｐゴシック" charset="-128"/>
              </a:rPr>
              <a:t>Base Load Analysis</a:t>
            </a:r>
          </a:p>
        </p:txBody>
      </p:sp>
      <p:pic>
        <p:nvPicPr>
          <p:cNvPr id="83971" name="Picture 7" descr="Photo of BruletechKit 60 with 1220B watt meter in case.">
            <a:extLst>
              <a:ext uri="{FF2B5EF4-FFF2-40B4-BE49-F238E27FC236}">
                <a16:creationId xmlns:a16="http://schemas.microsoft.com/office/drawing/2014/main" id="{580882E2-8F8B-4372-AB80-2C488D25A5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07805" y="906237"/>
            <a:ext cx="3113087"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Photo of Indoor/outdoor thermometer.">
            <a:extLst>
              <a:ext uri="{FF2B5EF4-FFF2-40B4-BE49-F238E27FC236}">
                <a16:creationId xmlns:a16="http://schemas.microsoft.com/office/drawing/2014/main" id="{147DBF1B-ABE0-4C78-BBD9-96AB36BB0365}"/>
              </a:ext>
            </a:extLst>
          </p:cNvPr>
          <p:cNvPicPr>
            <a:picLocks noChangeAspect="1"/>
          </p:cNvPicPr>
          <p:nvPr/>
        </p:nvPicPr>
        <p:blipFill>
          <a:blip r:embed="rId4" cstate="email">
            <a:lum bright="-11000"/>
          </a:blip>
          <a:srcRect/>
          <a:stretch>
            <a:fillRect/>
          </a:stretch>
        </p:blipFill>
        <p:spPr bwMode="auto">
          <a:xfrm rot="5400000">
            <a:off x="3352800" y="2969129"/>
            <a:ext cx="2438399" cy="13606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3973" name="Rectangular Callout 14">
            <a:extLst>
              <a:ext uri="{FF2B5EF4-FFF2-40B4-BE49-F238E27FC236}">
                <a16:creationId xmlns:a16="http://schemas.microsoft.com/office/drawing/2014/main" id="{1276C857-0AA1-48AC-905D-972ACB2955D6}"/>
              </a:ext>
            </a:extLst>
          </p:cNvPr>
          <p:cNvSpPr>
            <a:spLocks noChangeArrowheads="1"/>
          </p:cNvSpPr>
          <p:nvPr/>
        </p:nvSpPr>
        <p:spPr bwMode="auto">
          <a:xfrm>
            <a:off x="2748692" y="1515837"/>
            <a:ext cx="2133600" cy="533400"/>
          </a:xfrm>
          <a:prstGeom prst="wedgeRectCallout">
            <a:avLst>
              <a:gd name="adj1" fmla="val 31236"/>
              <a:gd name="adj2" fmla="val 122847"/>
            </a:avLst>
          </a:prstGeom>
          <a:solidFill>
            <a:schemeClr val="bg1">
              <a:alpha val="94901"/>
            </a:schemeClr>
          </a:solidFill>
          <a:ln>
            <a:noFill/>
          </a:ln>
          <a:effectLst>
            <a:outerShdw dist="38100" dir="2700000" rotWithShape="0">
              <a:srgbClr val="808080">
                <a:alpha val="29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marL="1143000" indent="-2286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marL="16002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marL="20574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marL="25146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marL="29718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marL="34290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marL="38862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algn="ctr">
              <a:spcBef>
                <a:spcPct val="0"/>
              </a:spcBef>
              <a:spcAft>
                <a:spcPct val="0"/>
              </a:spcAft>
              <a:buFontTx/>
              <a:buNone/>
            </a:pPr>
            <a:r>
              <a:rPr lang="en-US" altLang="en-US" sz="1800">
                <a:solidFill>
                  <a:schemeClr val="tx1"/>
                </a:solidFill>
              </a:rPr>
              <a:t>Indoor/Outdoor thermometer</a:t>
            </a:r>
          </a:p>
        </p:txBody>
      </p:sp>
      <p:pic>
        <p:nvPicPr>
          <p:cNvPr id="83974" name="Picture 15" descr="Image of a watts up pro meter">
            <a:extLst>
              <a:ext uri="{FF2B5EF4-FFF2-40B4-BE49-F238E27FC236}">
                <a16:creationId xmlns:a16="http://schemas.microsoft.com/office/drawing/2014/main" id="{968A01CB-3E6A-4D3B-A5ED-98DF7C517F1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4092" y="2506437"/>
            <a:ext cx="27813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5" name="TextBox 16">
            <a:extLst>
              <a:ext uri="{FF2B5EF4-FFF2-40B4-BE49-F238E27FC236}">
                <a16:creationId xmlns:a16="http://schemas.microsoft.com/office/drawing/2014/main" id="{03FD2A8F-F354-481D-84D3-E740E5C4EEA9}"/>
              </a:ext>
            </a:extLst>
          </p:cNvPr>
          <p:cNvSpPr txBox="1">
            <a:spLocks noChangeArrowheads="1"/>
          </p:cNvSpPr>
          <p:nvPr/>
        </p:nvSpPr>
        <p:spPr bwMode="auto">
          <a:xfrm>
            <a:off x="5339492" y="5325837"/>
            <a:ext cx="342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marL="1143000" indent="-2286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marL="16002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marL="20574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marL="25146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marL="29718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marL="34290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marL="38862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algn="ctr">
              <a:spcBef>
                <a:spcPct val="0"/>
              </a:spcBef>
              <a:spcAft>
                <a:spcPct val="0"/>
              </a:spcAft>
              <a:buFontTx/>
              <a:buNone/>
            </a:pPr>
            <a:r>
              <a:rPr lang="en-US" altLang="en-US" sz="1800">
                <a:solidFill>
                  <a:schemeClr val="tx1"/>
                </a:solidFill>
              </a:rPr>
              <a:t>“Brultech Kit 60” watt meter</a:t>
            </a:r>
          </a:p>
          <a:p>
            <a:pPr algn="ctr" eaLnBrk="1" hangingPunct="1">
              <a:spcBef>
                <a:spcPct val="20000"/>
              </a:spcBef>
              <a:spcAft>
                <a:spcPct val="0"/>
              </a:spcAft>
              <a:buFont typeface="Arial" panose="020B0604020202020204" pitchFamily="34" charset="0"/>
              <a:buNone/>
            </a:pPr>
            <a:endParaRPr lang="en-US" altLang="en-US" sz="1800" b="1">
              <a:solidFill>
                <a:schemeClr val="tx1"/>
              </a:solidFill>
              <a:latin typeface="Arial Narrow" panose="020B0606020202030204" pitchFamily="34" charset="0"/>
            </a:endParaRPr>
          </a:p>
        </p:txBody>
      </p:sp>
      <p:sp>
        <p:nvSpPr>
          <p:cNvPr id="83976" name="TextBox 17">
            <a:extLst>
              <a:ext uri="{FF2B5EF4-FFF2-40B4-BE49-F238E27FC236}">
                <a16:creationId xmlns:a16="http://schemas.microsoft.com/office/drawing/2014/main" id="{F2A3D734-C1C5-4F8B-B0C4-C48501B7B135}"/>
              </a:ext>
            </a:extLst>
          </p:cNvPr>
          <p:cNvSpPr txBox="1">
            <a:spLocks noChangeArrowheads="1"/>
          </p:cNvSpPr>
          <p:nvPr/>
        </p:nvSpPr>
        <p:spPr bwMode="auto">
          <a:xfrm>
            <a:off x="462692" y="5249637"/>
            <a:ext cx="2895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marL="1143000" indent="-2286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marL="16002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marL="20574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marL="25146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marL="29718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marL="34290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marL="38862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algn="ctr">
              <a:spcBef>
                <a:spcPct val="0"/>
              </a:spcBef>
              <a:spcAft>
                <a:spcPct val="0"/>
              </a:spcAft>
              <a:buFontTx/>
              <a:buNone/>
            </a:pPr>
            <a:r>
              <a:rPr lang="en-US" altLang="en-US" sz="1800">
                <a:solidFill>
                  <a:schemeClr val="tx1"/>
                </a:solidFill>
              </a:rPr>
              <a:t>“Watts Up Pro” meter</a:t>
            </a:r>
          </a:p>
          <a:p>
            <a:pPr algn="ctr" eaLnBrk="1" hangingPunct="1">
              <a:spcBef>
                <a:spcPct val="20000"/>
              </a:spcBef>
              <a:spcAft>
                <a:spcPct val="0"/>
              </a:spcAft>
              <a:buFont typeface="Arial" panose="020B0604020202020204" pitchFamily="34" charset="0"/>
              <a:buNone/>
            </a:pPr>
            <a:endParaRPr lang="en-US" altLang="en-US" sz="1800" b="1">
              <a:solidFill>
                <a:schemeClr val="tx1"/>
              </a:solidFill>
              <a:latin typeface="Arial Narrow" panose="020B0606020202030204" pitchFamily="34" charset="0"/>
            </a:endParaRPr>
          </a:p>
        </p:txBody>
      </p:sp>
      <p:sp>
        <p:nvSpPr>
          <p:cNvPr id="83978" name="Rectangle 10">
            <a:extLst>
              <a:ext uri="{FF2B5EF4-FFF2-40B4-BE49-F238E27FC236}">
                <a16:creationId xmlns:a16="http://schemas.microsoft.com/office/drawing/2014/main" id="{C6E2DD29-E2A8-4F70-A0C2-099C7A168771}"/>
              </a:ext>
            </a:extLst>
          </p:cNvPr>
          <p:cNvSpPr>
            <a:spLocks noChangeArrowheads="1"/>
          </p:cNvSpPr>
          <p:nvPr/>
        </p:nvSpPr>
        <p:spPr bwMode="auto">
          <a:xfrm>
            <a:off x="5807805" y="5743349"/>
            <a:ext cx="30480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marL="1143000" indent="-2286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marL="16002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marL="20574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marL="25146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marL="29718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marL="34290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marL="38862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algn="r">
              <a:spcBef>
                <a:spcPct val="0"/>
              </a:spcBef>
              <a:spcAft>
                <a:spcPct val="0"/>
              </a:spcAft>
              <a:buFontTx/>
              <a:buNone/>
            </a:pPr>
            <a:r>
              <a:rPr lang="en-US" altLang="en-US" sz="900" i="1">
                <a:solidFill>
                  <a:srgbClr val="000000"/>
                </a:solidFill>
                <a:cs typeface="Arial" panose="020B0604020202020204" pitchFamily="34" charset="0"/>
              </a:rPr>
              <a:t>Photos courtesy of the manufacturers</a:t>
            </a:r>
          </a:p>
        </p:txBody>
      </p:sp>
      <p:sp>
        <p:nvSpPr>
          <p:cNvPr id="11" name="Footer Placeholder 1">
            <a:extLst>
              <a:ext uri="{FF2B5EF4-FFF2-40B4-BE49-F238E27FC236}">
                <a16:creationId xmlns:a16="http://schemas.microsoft.com/office/drawing/2014/main" id="{3C26D11C-3A8B-45BF-ADFE-19F6574D1D4E}"/>
              </a:ext>
            </a:extLst>
          </p:cNvPr>
          <p:cNvSpPr>
            <a:spLocks noGrp="1" noChangeArrowheads="1"/>
          </p:cNvSpPr>
          <p:nvPr/>
        </p:nvSpPr>
        <p:spPr bwMode="auto">
          <a:xfrm>
            <a:off x="1485900" y="6646862"/>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a:solidFill>
                  <a:srgbClr val="898989"/>
                </a:solidFill>
              </a:rPr>
              <a:t>GJA 2024 Version III</a:t>
            </a:r>
          </a:p>
        </p:txBody>
      </p:sp>
      <p:pic>
        <p:nvPicPr>
          <p:cNvPr id="12" name="Picture 11">
            <a:extLst>
              <a:ext uri="{FF2B5EF4-FFF2-40B4-BE49-F238E27FC236}">
                <a16:creationId xmlns:a16="http://schemas.microsoft.com/office/drawing/2014/main" id="{51634FC6-4FD2-4576-A4BA-7BD1FA9BC1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8013" y="76200"/>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green text on a black background&#10;&#10;AI-generated content may be incorrect.">
            <a:extLst>
              <a:ext uri="{FF2B5EF4-FFF2-40B4-BE49-F238E27FC236}">
                <a16:creationId xmlns:a16="http://schemas.microsoft.com/office/drawing/2014/main" id="{A54FB435-CFD9-4125-ABBE-C2AEF9A4E7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488" y="211137"/>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009066C5-70E8-4691-A7A9-7404BCE30164}"/>
              </a:ext>
            </a:extLst>
          </p:cNvPr>
          <p:cNvSpPr/>
          <p:nvPr/>
        </p:nvSpPr>
        <p:spPr>
          <a:xfrm>
            <a:off x="0" y="5981700"/>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sz="2400" kern="1200">
                <a:solidFill>
                  <a:schemeClr val="lt1"/>
                </a:solidFill>
                <a:latin typeface="+mn-lt"/>
                <a:ea typeface="+mn-ea"/>
                <a:cs typeface="+mn-cs"/>
              </a:defRPr>
            </a:lvl1pPr>
            <a:lvl2pPr marL="457200" algn="l" defTabSz="457200" rtl="0" eaLnBrk="0" fontAlgn="base" hangingPunct="0">
              <a:spcBef>
                <a:spcPct val="0"/>
              </a:spcBef>
              <a:spcAft>
                <a:spcPct val="0"/>
              </a:spcAft>
              <a:defRPr sz="2400" kern="1200">
                <a:solidFill>
                  <a:schemeClr val="lt1"/>
                </a:solidFill>
                <a:latin typeface="+mn-lt"/>
                <a:ea typeface="+mn-ea"/>
                <a:cs typeface="+mn-cs"/>
              </a:defRPr>
            </a:lvl2pPr>
            <a:lvl3pPr marL="914400" algn="l" defTabSz="457200" rtl="0" eaLnBrk="0" fontAlgn="base" hangingPunct="0">
              <a:spcBef>
                <a:spcPct val="0"/>
              </a:spcBef>
              <a:spcAft>
                <a:spcPct val="0"/>
              </a:spcAft>
              <a:defRPr sz="2400" kern="1200">
                <a:solidFill>
                  <a:schemeClr val="lt1"/>
                </a:solidFill>
                <a:latin typeface="+mn-lt"/>
                <a:ea typeface="+mn-ea"/>
                <a:cs typeface="+mn-cs"/>
              </a:defRPr>
            </a:lvl3pPr>
            <a:lvl4pPr marL="1371600" algn="l" defTabSz="457200" rtl="0" eaLnBrk="0" fontAlgn="base" hangingPunct="0">
              <a:spcBef>
                <a:spcPct val="0"/>
              </a:spcBef>
              <a:spcAft>
                <a:spcPct val="0"/>
              </a:spcAft>
              <a:defRPr sz="2400" kern="1200">
                <a:solidFill>
                  <a:schemeClr val="lt1"/>
                </a:solidFill>
                <a:latin typeface="+mn-lt"/>
                <a:ea typeface="+mn-ea"/>
                <a:cs typeface="+mn-cs"/>
              </a:defRPr>
            </a:lvl4pPr>
            <a:lvl5pPr marL="1828800" algn="l" defTabSz="457200"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a:p>
        </p:txBody>
      </p:sp>
      <p:sp>
        <p:nvSpPr>
          <p:cNvPr id="15" name="Slide Number Placeholder 2">
            <a:extLst>
              <a:ext uri="{FF2B5EF4-FFF2-40B4-BE49-F238E27FC236}">
                <a16:creationId xmlns:a16="http://schemas.microsoft.com/office/drawing/2014/main" id="{1E348A80-C5D7-4769-B6CB-47344CA843F9}"/>
              </a:ext>
            </a:extLst>
          </p:cNvPr>
          <p:cNvSpPr>
            <a:spLocks noGrp="1" noChangeArrowheads="1"/>
          </p:cNvSpPr>
          <p:nvPr/>
        </p:nvSpPr>
        <p:spPr bwMode="auto">
          <a:xfrm>
            <a:off x="7716838" y="5926137"/>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33</a:t>
            </a:fld>
            <a:endParaRPr lang="en-US" altLang="en-US" sz="800" b="1">
              <a:solidFill>
                <a:schemeClr val="bg1"/>
              </a:solidFill>
            </a:endParaRPr>
          </a:p>
        </p:txBody>
      </p:sp>
      <p:pic>
        <p:nvPicPr>
          <p:cNvPr id="16" name="Picture 15" descr="A black and white sign with black text&#10;&#10;AI-generated content may be incorrect.">
            <a:extLst>
              <a:ext uri="{FF2B5EF4-FFF2-40B4-BE49-F238E27FC236}">
                <a16:creationId xmlns:a16="http://schemas.microsoft.com/office/drawing/2014/main" id="{82A8C738-B7AC-4549-8E7A-625EECEFC3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7325" y="6337300"/>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green text on a white background&#10;&#10;AI-generated content may be incorrect.">
            <a:extLst>
              <a:ext uri="{FF2B5EF4-FFF2-40B4-BE49-F238E27FC236}">
                <a16:creationId xmlns:a16="http://schemas.microsoft.com/office/drawing/2014/main" id="{4814F8EC-99D3-48C4-92FC-48265445AE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70363" y="6359525"/>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 blue and grey logo&#10;&#10;AI-generated content may be incorrect.">
            <a:extLst>
              <a:ext uri="{FF2B5EF4-FFF2-40B4-BE49-F238E27FC236}">
                <a16:creationId xmlns:a16="http://schemas.microsoft.com/office/drawing/2014/main" id="{1E379D37-F5C7-43B6-A9BB-BF50D4A9424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9275" y="6362700"/>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Content Placeholder 1">
            <a:extLst>
              <a:ext uri="{FF2B5EF4-FFF2-40B4-BE49-F238E27FC236}">
                <a16:creationId xmlns:a16="http://schemas.microsoft.com/office/drawing/2014/main" id="{E6843C6D-ED35-44F5-86A3-5433B3B0523E}"/>
              </a:ext>
            </a:extLst>
          </p:cNvPr>
          <p:cNvSpPr>
            <a:spLocks noGrp="1"/>
          </p:cNvSpPr>
          <p:nvPr>
            <p:ph idx="1"/>
          </p:nvPr>
        </p:nvSpPr>
        <p:spPr>
          <a:xfrm>
            <a:off x="457200" y="2667000"/>
            <a:ext cx="8229600" cy="1828800"/>
          </a:xfrm>
        </p:spPr>
        <p:txBody>
          <a:bodyPr/>
          <a:lstStyle/>
          <a:p>
            <a:pPr algn="ctr" eaLnBrk="1" hangingPunct="1">
              <a:buFont typeface="Arial" panose="020B0604020202020204" pitchFamily="34" charset="0"/>
              <a:buNone/>
            </a:pPr>
            <a:r>
              <a:rPr lang="en-US" altLang="en-US" sz="2600">
                <a:solidFill>
                  <a:srgbClr val="0A006A"/>
                </a:solidFill>
              </a:rPr>
              <a:t>Class Exercise </a:t>
            </a:r>
          </a:p>
          <a:p>
            <a:pPr algn="ctr" eaLnBrk="1" hangingPunct="1">
              <a:buFont typeface="Arial" panose="020B0604020202020204" pitchFamily="34" charset="0"/>
              <a:buNone/>
            </a:pPr>
            <a:r>
              <a:rPr lang="en-US" altLang="en-US">
                <a:solidFill>
                  <a:schemeClr val="tx1"/>
                </a:solidFill>
              </a:rPr>
              <a:t>(15 minutes)</a:t>
            </a:r>
          </a:p>
        </p:txBody>
      </p:sp>
      <p:sp>
        <p:nvSpPr>
          <p:cNvPr id="3" name="Title 2">
            <a:extLst>
              <a:ext uri="{FF2B5EF4-FFF2-40B4-BE49-F238E27FC236}">
                <a16:creationId xmlns:a16="http://schemas.microsoft.com/office/drawing/2014/main" id="{8AA2837C-D176-4913-93D5-C7C9FBB7AE87}"/>
              </a:ext>
            </a:extLst>
          </p:cNvPr>
          <p:cNvSpPr>
            <a:spLocks noGrp="1"/>
          </p:cNvSpPr>
          <p:nvPr>
            <p:ph type="title"/>
          </p:nvPr>
        </p:nvSpPr>
        <p:spPr>
          <a:xfrm>
            <a:off x="1082336" y="543718"/>
            <a:ext cx="6969125" cy="901700"/>
          </a:xfrm>
        </p:spPr>
        <p:txBody>
          <a:bodyPr/>
          <a:lstStyle/>
          <a:p>
            <a:pPr algn="ctr" eaLnBrk="1" fontAlgn="auto" hangingPunct="1">
              <a:spcAft>
                <a:spcPts val="0"/>
              </a:spcAft>
              <a:defRPr/>
            </a:pPr>
            <a:r>
              <a:rPr lang="en-US" dirty="0">
                <a:ea typeface="MS PGothic" panose="020B0600070205080204" pitchFamily="34" charset="-128"/>
              </a:rPr>
              <a:t>Class Participation – Tips from the Field</a:t>
            </a:r>
          </a:p>
        </p:txBody>
      </p:sp>
      <p:sp>
        <p:nvSpPr>
          <p:cNvPr id="5" name="Footer Placeholder 1">
            <a:extLst>
              <a:ext uri="{FF2B5EF4-FFF2-40B4-BE49-F238E27FC236}">
                <a16:creationId xmlns:a16="http://schemas.microsoft.com/office/drawing/2014/main" id="{EF439DC3-8AEA-4D03-A567-EA8240D26584}"/>
              </a:ext>
            </a:extLst>
          </p:cNvPr>
          <p:cNvSpPr>
            <a:spLocks noGrp="1" noChangeArrowheads="1"/>
          </p:cNvSpPr>
          <p:nvPr/>
        </p:nvSpPr>
        <p:spPr bwMode="auto">
          <a:xfrm>
            <a:off x="1485900" y="6646862"/>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a:solidFill>
                  <a:srgbClr val="898989"/>
                </a:solidFill>
              </a:rPr>
              <a:t>GJA 2024 Version III</a:t>
            </a:r>
          </a:p>
        </p:txBody>
      </p:sp>
      <p:pic>
        <p:nvPicPr>
          <p:cNvPr id="6" name="Picture 5">
            <a:extLst>
              <a:ext uri="{FF2B5EF4-FFF2-40B4-BE49-F238E27FC236}">
                <a16:creationId xmlns:a16="http://schemas.microsoft.com/office/drawing/2014/main" id="{B80CADCE-D6E0-4786-9E6C-01FDFDD56A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013" y="76200"/>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green text on a black background&#10;&#10;AI-generated content may be incorrect.">
            <a:extLst>
              <a:ext uri="{FF2B5EF4-FFF2-40B4-BE49-F238E27FC236}">
                <a16:creationId xmlns:a16="http://schemas.microsoft.com/office/drawing/2014/main" id="{4F7DB8EE-7747-43EC-A67E-62BF7EA2C6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88" y="211137"/>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90A0E2A8-06E3-4527-8846-673455A0109B}"/>
              </a:ext>
            </a:extLst>
          </p:cNvPr>
          <p:cNvSpPr/>
          <p:nvPr/>
        </p:nvSpPr>
        <p:spPr>
          <a:xfrm>
            <a:off x="0" y="5981700"/>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sz="2400" kern="1200">
                <a:solidFill>
                  <a:schemeClr val="lt1"/>
                </a:solidFill>
                <a:latin typeface="+mn-lt"/>
                <a:ea typeface="+mn-ea"/>
                <a:cs typeface="+mn-cs"/>
              </a:defRPr>
            </a:lvl1pPr>
            <a:lvl2pPr marL="457200" algn="l" defTabSz="457200" rtl="0" eaLnBrk="0" fontAlgn="base" hangingPunct="0">
              <a:spcBef>
                <a:spcPct val="0"/>
              </a:spcBef>
              <a:spcAft>
                <a:spcPct val="0"/>
              </a:spcAft>
              <a:defRPr sz="2400" kern="1200">
                <a:solidFill>
                  <a:schemeClr val="lt1"/>
                </a:solidFill>
                <a:latin typeface="+mn-lt"/>
                <a:ea typeface="+mn-ea"/>
                <a:cs typeface="+mn-cs"/>
              </a:defRPr>
            </a:lvl2pPr>
            <a:lvl3pPr marL="914400" algn="l" defTabSz="457200" rtl="0" eaLnBrk="0" fontAlgn="base" hangingPunct="0">
              <a:spcBef>
                <a:spcPct val="0"/>
              </a:spcBef>
              <a:spcAft>
                <a:spcPct val="0"/>
              </a:spcAft>
              <a:defRPr sz="2400" kern="1200">
                <a:solidFill>
                  <a:schemeClr val="lt1"/>
                </a:solidFill>
                <a:latin typeface="+mn-lt"/>
                <a:ea typeface="+mn-ea"/>
                <a:cs typeface="+mn-cs"/>
              </a:defRPr>
            </a:lvl3pPr>
            <a:lvl4pPr marL="1371600" algn="l" defTabSz="457200" rtl="0" eaLnBrk="0" fontAlgn="base" hangingPunct="0">
              <a:spcBef>
                <a:spcPct val="0"/>
              </a:spcBef>
              <a:spcAft>
                <a:spcPct val="0"/>
              </a:spcAft>
              <a:defRPr sz="2400" kern="1200">
                <a:solidFill>
                  <a:schemeClr val="lt1"/>
                </a:solidFill>
                <a:latin typeface="+mn-lt"/>
                <a:ea typeface="+mn-ea"/>
                <a:cs typeface="+mn-cs"/>
              </a:defRPr>
            </a:lvl4pPr>
            <a:lvl5pPr marL="1828800" algn="l" defTabSz="457200"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a:p>
        </p:txBody>
      </p:sp>
      <p:sp>
        <p:nvSpPr>
          <p:cNvPr id="9" name="Slide Number Placeholder 2">
            <a:extLst>
              <a:ext uri="{FF2B5EF4-FFF2-40B4-BE49-F238E27FC236}">
                <a16:creationId xmlns:a16="http://schemas.microsoft.com/office/drawing/2014/main" id="{9150A91C-37EC-48B6-96DC-441FC4583D18}"/>
              </a:ext>
            </a:extLst>
          </p:cNvPr>
          <p:cNvSpPr>
            <a:spLocks noGrp="1" noChangeArrowheads="1"/>
          </p:cNvSpPr>
          <p:nvPr/>
        </p:nvSpPr>
        <p:spPr bwMode="auto">
          <a:xfrm>
            <a:off x="7716838" y="5926137"/>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34</a:t>
            </a:fld>
            <a:endParaRPr lang="en-US" altLang="en-US" sz="800" b="1">
              <a:solidFill>
                <a:schemeClr val="bg1"/>
              </a:solidFill>
            </a:endParaRPr>
          </a:p>
        </p:txBody>
      </p:sp>
      <p:pic>
        <p:nvPicPr>
          <p:cNvPr id="10" name="Picture 9" descr="A black and white sign with black text&#10;&#10;AI-generated content may be incorrect.">
            <a:extLst>
              <a:ext uri="{FF2B5EF4-FFF2-40B4-BE49-F238E27FC236}">
                <a16:creationId xmlns:a16="http://schemas.microsoft.com/office/drawing/2014/main" id="{569033B0-517D-48AF-A092-16F0AF40CA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7325" y="6337300"/>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green text on a white background&#10;&#10;AI-generated content may be incorrect.">
            <a:extLst>
              <a:ext uri="{FF2B5EF4-FFF2-40B4-BE49-F238E27FC236}">
                <a16:creationId xmlns:a16="http://schemas.microsoft.com/office/drawing/2014/main" id="{B5580F69-2FA0-4D10-90CC-7AC0C55793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0363" y="6359525"/>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blue and grey logo&#10;&#10;AI-generated content may be incorrect.">
            <a:extLst>
              <a:ext uri="{FF2B5EF4-FFF2-40B4-BE49-F238E27FC236}">
                <a16:creationId xmlns:a16="http://schemas.microsoft.com/office/drawing/2014/main" id="{7169D756-4A50-45F4-AE03-682ADD37B0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275" y="6362700"/>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Content Placeholder 5">
            <a:extLst>
              <a:ext uri="{FF2B5EF4-FFF2-40B4-BE49-F238E27FC236}">
                <a16:creationId xmlns:a16="http://schemas.microsoft.com/office/drawing/2014/main" id="{3E18E9F3-971D-4F14-8AED-D7D178A0C7DF}"/>
              </a:ext>
            </a:extLst>
          </p:cNvPr>
          <p:cNvSpPr>
            <a:spLocks noGrp="1"/>
          </p:cNvSpPr>
          <p:nvPr>
            <p:ph idx="1"/>
          </p:nvPr>
        </p:nvSpPr>
        <p:spPr>
          <a:xfrm>
            <a:off x="444500" y="1600200"/>
            <a:ext cx="8255000" cy="4495800"/>
          </a:xfrm>
        </p:spPr>
        <p:txBody>
          <a:bodyPr/>
          <a:lstStyle/>
          <a:p>
            <a:pPr marL="457200" indent="-280988" eaLnBrk="1" hangingPunct="1"/>
            <a:r>
              <a:rPr lang="en-US" altLang="en-US">
                <a:solidFill>
                  <a:schemeClr val="tx1"/>
                </a:solidFill>
              </a:rPr>
              <a:t>Calibrate diagnostic instruments on a regular basis.</a:t>
            </a:r>
          </a:p>
          <a:p>
            <a:pPr marL="457200" indent="-280988" eaLnBrk="1" hangingPunct="1"/>
            <a:r>
              <a:rPr lang="en-US" altLang="en-US">
                <a:solidFill>
                  <a:schemeClr val="tx1"/>
                </a:solidFill>
              </a:rPr>
              <a:t>Maintain a record of calibrations and repairs for:</a:t>
            </a:r>
          </a:p>
          <a:p>
            <a:pPr marL="914400" lvl="1" indent="-280988" eaLnBrk="1" hangingPunct="1">
              <a:buFont typeface="Lucida Grande"/>
              <a:buChar char="-"/>
            </a:pPr>
            <a:r>
              <a:rPr lang="en-US" altLang="en-US" sz="2400">
                <a:solidFill>
                  <a:schemeClr val="tx1"/>
                </a:solidFill>
              </a:rPr>
              <a:t>Digital manometer.</a:t>
            </a:r>
          </a:p>
          <a:p>
            <a:pPr marL="914400" lvl="1" indent="-280988" eaLnBrk="1" hangingPunct="1">
              <a:buFont typeface="Lucida Grande"/>
              <a:buChar char="-"/>
            </a:pPr>
            <a:r>
              <a:rPr lang="en-US" altLang="en-US" sz="2400">
                <a:solidFill>
                  <a:schemeClr val="tx1"/>
                </a:solidFill>
              </a:rPr>
              <a:t>Combustion analysis equipment.</a:t>
            </a:r>
          </a:p>
          <a:p>
            <a:pPr marL="914400" lvl="1" indent="-280988" eaLnBrk="1" hangingPunct="1">
              <a:buFont typeface="Lucida Grande"/>
              <a:buChar char="-"/>
            </a:pPr>
            <a:r>
              <a:rPr lang="en-US" altLang="en-US" sz="2400">
                <a:solidFill>
                  <a:schemeClr val="tx1"/>
                </a:solidFill>
              </a:rPr>
              <a:t>Gas leak detectors.</a:t>
            </a:r>
          </a:p>
          <a:p>
            <a:pPr marL="914400" lvl="1" indent="-280988" eaLnBrk="1" hangingPunct="1">
              <a:buFont typeface="Lucida Grande"/>
              <a:buChar char="-"/>
            </a:pPr>
            <a:r>
              <a:rPr lang="en-US" altLang="en-US" sz="2400">
                <a:solidFill>
                  <a:schemeClr val="tx1"/>
                </a:solidFill>
              </a:rPr>
              <a:t>Carbon monoxide detectors.</a:t>
            </a:r>
          </a:p>
        </p:txBody>
      </p:sp>
      <p:sp>
        <p:nvSpPr>
          <p:cNvPr id="2" name="Title 1">
            <a:extLst>
              <a:ext uri="{FF2B5EF4-FFF2-40B4-BE49-F238E27FC236}">
                <a16:creationId xmlns:a16="http://schemas.microsoft.com/office/drawing/2014/main" id="{EC4DB025-8406-44C1-84C2-21E491B110BD}"/>
              </a:ext>
            </a:extLst>
          </p:cNvPr>
          <p:cNvSpPr>
            <a:spLocks noGrp="1"/>
          </p:cNvSpPr>
          <p:nvPr>
            <p:ph type="title"/>
          </p:nvPr>
        </p:nvSpPr>
        <p:spPr>
          <a:xfrm>
            <a:off x="1887537" y="152400"/>
            <a:ext cx="5368925" cy="901700"/>
          </a:xfrm>
        </p:spPr>
        <p:txBody>
          <a:bodyPr>
            <a:normAutofit/>
          </a:bodyPr>
          <a:lstStyle/>
          <a:p>
            <a:pPr algn="ctr" eaLnBrk="1" fontAlgn="auto" hangingPunct="1">
              <a:spcAft>
                <a:spcPts val="0"/>
              </a:spcAft>
              <a:defRPr/>
            </a:pPr>
            <a:r>
              <a:rPr lang="en-US" sz="2400" dirty="0">
                <a:ea typeface="MS PGothic" panose="020B0600070205080204" pitchFamily="34" charset="-128"/>
              </a:rPr>
              <a:t>Equipment Calibration Schedule</a:t>
            </a:r>
          </a:p>
        </p:txBody>
      </p:sp>
      <p:sp>
        <p:nvSpPr>
          <p:cNvPr id="6" name="Footer Placeholder 1">
            <a:extLst>
              <a:ext uri="{FF2B5EF4-FFF2-40B4-BE49-F238E27FC236}">
                <a16:creationId xmlns:a16="http://schemas.microsoft.com/office/drawing/2014/main" id="{F7B5F568-BF91-4779-A617-904ED87E5004}"/>
              </a:ext>
            </a:extLst>
          </p:cNvPr>
          <p:cNvSpPr>
            <a:spLocks noGrp="1" noChangeArrowheads="1"/>
          </p:cNvSpPr>
          <p:nvPr/>
        </p:nvSpPr>
        <p:spPr bwMode="auto">
          <a:xfrm>
            <a:off x="1485900" y="6646862"/>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a:solidFill>
                  <a:srgbClr val="898989"/>
                </a:solidFill>
              </a:rPr>
              <a:t>GJA 2024 Version III</a:t>
            </a:r>
          </a:p>
        </p:txBody>
      </p:sp>
      <p:pic>
        <p:nvPicPr>
          <p:cNvPr id="7" name="Picture 6">
            <a:extLst>
              <a:ext uri="{FF2B5EF4-FFF2-40B4-BE49-F238E27FC236}">
                <a16:creationId xmlns:a16="http://schemas.microsoft.com/office/drawing/2014/main" id="{0B2AE6D6-4AE2-405E-8FD2-C7B9388DD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013" y="76200"/>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green text on a black background&#10;&#10;AI-generated content may be incorrect.">
            <a:extLst>
              <a:ext uri="{FF2B5EF4-FFF2-40B4-BE49-F238E27FC236}">
                <a16:creationId xmlns:a16="http://schemas.microsoft.com/office/drawing/2014/main" id="{8F430323-D342-429B-89D0-F73B0C7BC2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88" y="211137"/>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39C9673F-CAF5-4D1D-8CBD-88900B140188}"/>
              </a:ext>
            </a:extLst>
          </p:cNvPr>
          <p:cNvSpPr/>
          <p:nvPr/>
        </p:nvSpPr>
        <p:spPr>
          <a:xfrm>
            <a:off x="0" y="5981700"/>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sz="2400" kern="1200">
                <a:solidFill>
                  <a:schemeClr val="lt1"/>
                </a:solidFill>
                <a:latin typeface="+mn-lt"/>
                <a:ea typeface="+mn-ea"/>
                <a:cs typeface="+mn-cs"/>
              </a:defRPr>
            </a:lvl1pPr>
            <a:lvl2pPr marL="457200" algn="l" defTabSz="457200" rtl="0" eaLnBrk="0" fontAlgn="base" hangingPunct="0">
              <a:spcBef>
                <a:spcPct val="0"/>
              </a:spcBef>
              <a:spcAft>
                <a:spcPct val="0"/>
              </a:spcAft>
              <a:defRPr sz="2400" kern="1200">
                <a:solidFill>
                  <a:schemeClr val="lt1"/>
                </a:solidFill>
                <a:latin typeface="+mn-lt"/>
                <a:ea typeface="+mn-ea"/>
                <a:cs typeface="+mn-cs"/>
              </a:defRPr>
            </a:lvl2pPr>
            <a:lvl3pPr marL="914400" algn="l" defTabSz="457200" rtl="0" eaLnBrk="0" fontAlgn="base" hangingPunct="0">
              <a:spcBef>
                <a:spcPct val="0"/>
              </a:spcBef>
              <a:spcAft>
                <a:spcPct val="0"/>
              </a:spcAft>
              <a:defRPr sz="2400" kern="1200">
                <a:solidFill>
                  <a:schemeClr val="lt1"/>
                </a:solidFill>
                <a:latin typeface="+mn-lt"/>
                <a:ea typeface="+mn-ea"/>
                <a:cs typeface="+mn-cs"/>
              </a:defRPr>
            </a:lvl3pPr>
            <a:lvl4pPr marL="1371600" algn="l" defTabSz="457200" rtl="0" eaLnBrk="0" fontAlgn="base" hangingPunct="0">
              <a:spcBef>
                <a:spcPct val="0"/>
              </a:spcBef>
              <a:spcAft>
                <a:spcPct val="0"/>
              </a:spcAft>
              <a:defRPr sz="2400" kern="1200">
                <a:solidFill>
                  <a:schemeClr val="lt1"/>
                </a:solidFill>
                <a:latin typeface="+mn-lt"/>
                <a:ea typeface="+mn-ea"/>
                <a:cs typeface="+mn-cs"/>
              </a:defRPr>
            </a:lvl4pPr>
            <a:lvl5pPr marL="1828800" algn="l" defTabSz="457200"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a:p>
        </p:txBody>
      </p:sp>
      <p:sp>
        <p:nvSpPr>
          <p:cNvPr id="10" name="Slide Number Placeholder 2">
            <a:extLst>
              <a:ext uri="{FF2B5EF4-FFF2-40B4-BE49-F238E27FC236}">
                <a16:creationId xmlns:a16="http://schemas.microsoft.com/office/drawing/2014/main" id="{FE88C95C-8E70-4241-A569-7C954F07C5B7}"/>
              </a:ext>
            </a:extLst>
          </p:cNvPr>
          <p:cNvSpPr>
            <a:spLocks noGrp="1" noChangeArrowheads="1"/>
          </p:cNvSpPr>
          <p:nvPr/>
        </p:nvSpPr>
        <p:spPr bwMode="auto">
          <a:xfrm>
            <a:off x="7716838" y="5926137"/>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35</a:t>
            </a:fld>
            <a:endParaRPr lang="en-US" altLang="en-US" sz="800" b="1">
              <a:solidFill>
                <a:schemeClr val="bg1"/>
              </a:solidFill>
            </a:endParaRPr>
          </a:p>
        </p:txBody>
      </p:sp>
      <p:pic>
        <p:nvPicPr>
          <p:cNvPr id="11" name="Picture 10" descr="A black and white sign with black text&#10;&#10;AI-generated content may be incorrect.">
            <a:extLst>
              <a:ext uri="{FF2B5EF4-FFF2-40B4-BE49-F238E27FC236}">
                <a16:creationId xmlns:a16="http://schemas.microsoft.com/office/drawing/2014/main" id="{5237D803-F58D-403D-8358-B3F7AD9845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7325" y="6337300"/>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green text on a white background&#10;&#10;AI-generated content may be incorrect.">
            <a:extLst>
              <a:ext uri="{FF2B5EF4-FFF2-40B4-BE49-F238E27FC236}">
                <a16:creationId xmlns:a16="http://schemas.microsoft.com/office/drawing/2014/main" id="{F6CB98A7-AAA8-48C3-AF0D-B840FF4728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0363" y="6359525"/>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blue and grey logo&#10;&#10;AI-generated content may be incorrect.">
            <a:extLst>
              <a:ext uri="{FF2B5EF4-FFF2-40B4-BE49-F238E27FC236}">
                <a16:creationId xmlns:a16="http://schemas.microsoft.com/office/drawing/2014/main" id="{88C971BF-28B2-4957-924B-12A1CFA30F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275" y="6362700"/>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Content Placeholder 2">
            <a:extLst>
              <a:ext uri="{FF2B5EF4-FFF2-40B4-BE49-F238E27FC236}">
                <a16:creationId xmlns:a16="http://schemas.microsoft.com/office/drawing/2014/main" id="{EB9498DF-5CCA-4668-BCFA-D00019ACC070}"/>
              </a:ext>
            </a:extLst>
          </p:cNvPr>
          <p:cNvSpPr>
            <a:spLocks noGrp="1"/>
          </p:cNvSpPr>
          <p:nvPr>
            <p:ph idx="1"/>
          </p:nvPr>
        </p:nvSpPr>
        <p:spPr>
          <a:xfrm>
            <a:off x="457200" y="1371600"/>
            <a:ext cx="8229600" cy="4419600"/>
          </a:xfrm>
        </p:spPr>
        <p:txBody>
          <a:bodyPr rtlCol="0">
            <a:normAutofit/>
          </a:bodyPr>
          <a:lstStyle/>
          <a:p>
            <a:pPr eaLnBrk="1" fontAlgn="auto" hangingPunct="1">
              <a:buFont typeface="Arial" charset="0"/>
              <a:buNone/>
              <a:defRPr/>
            </a:pPr>
            <a:r>
              <a:rPr lang="en-US" sz="2600" dirty="0">
                <a:solidFill>
                  <a:srgbClr val="000066"/>
                </a:solidFill>
                <a:ea typeface="MS PGothic" panose="020B0600070205080204" pitchFamily="34" charset="-128"/>
              </a:rPr>
              <a:t>Replace:</a:t>
            </a:r>
          </a:p>
          <a:p>
            <a:pPr marL="457200" indent="-280988" eaLnBrk="1" fontAlgn="auto" hangingPunct="1">
              <a:buFont typeface="Arial"/>
              <a:buChar char="•"/>
              <a:defRPr/>
            </a:pPr>
            <a:r>
              <a:rPr lang="en-US" dirty="0">
                <a:solidFill>
                  <a:schemeClr val="tx1"/>
                </a:solidFill>
                <a:ea typeface="MS PGothic" panose="020B0600070205080204" pitchFamily="34" charset="-128"/>
              </a:rPr>
              <a:t>Aluminum ladders. Use industrial-rated, non-conductive fiberglass ladders.</a:t>
            </a:r>
          </a:p>
          <a:p>
            <a:pPr marL="457200" indent="-280988" eaLnBrk="1" fontAlgn="auto" hangingPunct="1">
              <a:buFont typeface="Arial"/>
              <a:buChar char="•"/>
              <a:defRPr/>
            </a:pPr>
            <a:r>
              <a:rPr lang="en-US" dirty="0">
                <a:solidFill>
                  <a:schemeClr val="tx1"/>
                </a:solidFill>
                <a:ea typeface="MS PGothic" panose="020B0600070205080204" pitchFamily="34" charset="-128"/>
              </a:rPr>
              <a:t>Frayed or undersized extension cords.</a:t>
            </a:r>
          </a:p>
          <a:p>
            <a:pPr marL="457200" indent="-280988" eaLnBrk="1" fontAlgn="auto" hangingPunct="1">
              <a:buFont typeface="Arial"/>
              <a:buChar char="•"/>
              <a:defRPr/>
            </a:pPr>
            <a:r>
              <a:rPr lang="en-US" dirty="0">
                <a:solidFill>
                  <a:schemeClr val="tx1"/>
                </a:solidFill>
                <a:ea typeface="MS PGothic" panose="020B0600070205080204" pitchFamily="34" charset="-128"/>
              </a:rPr>
              <a:t>Ungrounded power tools.</a:t>
            </a:r>
          </a:p>
          <a:p>
            <a:pPr marL="457200" indent="-280988" eaLnBrk="1" fontAlgn="auto" hangingPunct="1">
              <a:buFont typeface="Arial"/>
              <a:buChar char="•"/>
              <a:defRPr/>
            </a:pPr>
            <a:r>
              <a:rPr lang="en-US" dirty="0">
                <a:solidFill>
                  <a:schemeClr val="tx1"/>
                </a:solidFill>
                <a:ea typeface="MS PGothic" panose="020B0600070205080204" pitchFamily="34" charset="-128"/>
              </a:rPr>
              <a:t>Hammers with mushroomed heads.</a:t>
            </a:r>
          </a:p>
          <a:p>
            <a:pPr marL="457200" indent="-280988" eaLnBrk="1" fontAlgn="auto" hangingPunct="1">
              <a:buFont typeface="Arial"/>
              <a:buChar char="•"/>
              <a:defRPr/>
            </a:pPr>
            <a:r>
              <a:rPr lang="en-US" dirty="0">
                <a:solidFill>
                  <a:schemeClr val="tx1"/>
                </a:solidFill>
                <a:ea typeface="MS PGothic" panose="020B0600070205080204" pitchFamily="34" charset="-128"/>
              </a:rPr>
              <a:t>Dull drill bits, saw blades, utility knife blades.</a:t>
            </a:r>
          </a:p>
          <a:p>
            <a:pPr marL="457200" indent="-280988" eaLnBrk="1" fontAlgn="auto" hangingPunct="1">
              <a:buFont typeface="Arial"/>
              <a:buChar char="•"/>
              <a:defRPr/>
            </a:pPr>
            <a:r>
              <a:rPr lang="en-US" dirty="0">
                <a:solidFill>
                  <a:schemeClr val="tx1"/>
                </a:solidFill>
                <a:ea typeface="MS PGothic" panose="020B0600070205080204" pitchFamily="34" charset="-128"/>
              </a:rPr>
              <a:t>Worn out respirators and safety glasses.</a:t>
            </a:r>
          </a:p>
          <a:p>
            <a:pPr eaLnBrk="1" fontAlgn="auto" hangingPunct="1">
              <a:buFont typeface="Arial"/>
              <a:buChar char="•"/>
              <a:defRPr/>
            </a:pPr>
            <a:endParaRPr lang="en-US" dirty="0">
              <a:solidFill>
                <a:schemeClr val="tx1"/>
              </a:solidFill>
              <a:ea typeface="MS PGothic" panose="020B0600070205080204" pitchFamily="34" charset="-128"/>
            </a:endParaRPr>
          </a:p>
        </p:txBody>
      </p:sp>
      <p:sp>
        <p:nvSpPr>
          <p:cNvPr id="2" name="Title 1">
            <a:extLst>
              <a:ext uri="{FF2B5EF4-FFF2-40B4-BE49-F238E27FC236}">
                <a16:creationId xmlns:a16="http://schemas.microsoft.com/office/drawing/2014/main" id="{26ABDA45-D369-417D-B3C9-7596F2C05399}"/>
              </a:ext>
            </a:extLst>
          </p:cNvPr>
          <p:cNvSpPr>
            <a:spLocks noGrp="1"/>
          </p:cNvSpPr>
          <p:nvPr>
            <p:ph type="title"/>
          </p:nvPr>
        </p:nvSpPr>
        <p:spPr>
          <a:xfrm>
            <a:off x="1887537" y="175986"/>
            <a:ext cx="5368925" cy="901700"/>
          </a:xfrm>
        </p:spPr>
        <p:txBody>
          <a:bodyPr/>
          <a:lstStyle/>
          <a:p>
            <a:pPr algn="ctr" eaLnBrk="1" fontAlgn="auto" hangingPunct="1">
              <a:spcAft>
                <a:spcPts val="0"/>
              </a:spcAft>
              <a:defRPr/>
            </a:pPr>
            <a:r>
              <a:rPr lang="en-US" dirty="0">
                <a:ea typeface="MS PGothic" panose="020B0600070205080204" pitchFamily="34" charset="-128"/>
              </a:rPr>
              <a:t>Safety Upgrades</a:t>
            </a:r>
          </a:p>
        </p:txBody>
      </p:sp>
      <p:sp>
        <p:nvSpPr>
          <p:cNvPr id="6" name="Footer Placeholder 1">
            <a:extLst>
              <a:ext uri="{FF2B5EF4-FFF2-40B4-BE49-F238E27FC236}">
                <a16:creationId xmlns:a16="http://schemas.microsoft.com/office/drawing/2014/main" id="{C5639BDB-C841-4910-9146-40222D137C15}"/>
              </a:ext>
            </a:extLst>
          </p:cNvPr>
          <p:cNvSpPr>
            <a:spLocks noGrp="1" noChangeArrowheads="1"/>
          </p:cNvSpPr>
          <p:nvPr/>
        </p:nvSpPr>
        <p:spPr bwMode="auto">
          <a:xfrm>
            <a:off x="1485900" y="6646862"/>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a:solidFill>
                  <a:srgbClr val="898989"/>
                </a:solidFill>
              </a:rPr>
              <a:t>GJA 2024 Version III</a:t>
            </a:r>
          </a:p>
        </p:txBody>
      </p:sp>
      <p:pic>
        <p:nvPicPr>
          <p:cNvPr id="7" name="Picture 6">
            <a:extLst>
              <a:ext uri="{FF2B5EF4-FFF2-40B4-BE49-F238E27FC236}">
                <a16:creationId xmlns:a16="http://schemas.microsoft.com/office/drawing/2014/main" id="{F1AD5FC0-F129-454B-8E43-1F5C06430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013" y="76200"/>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green text on a black background&#10;&#10;AI-generated content may be incorrect.">
            <a:extLst>
              <a:ext uri="{FF2B5EF4-FFF2-40B4-BE49-F238E27FC236}">
                <a16:creationId xmlns:a16="http://schemas.microsoft.com/office/drawing/2014/main" id="{23017A18-51B2-4A39-9A00-329CEBB473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88" y="211137"/>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BD24AB93-3382-4638-89D4-8A3FAA3D6006}"/>
              </a:ext>
            </a:extLst>
          </p:cNvPr>
          <p:cNvSpPr/>
          <p:nvPr/>
        </p:nvSpPr>
        <p:spPr>
          <a:xfrm>
            <a:off x="0" y="5981700"/>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sz="2400" kern="1200">
                <a:solidFill>
                  <a:schemeClr val="lt1"/>
                </a:solidFill>
                <a:latin typeface="+mn-lt"/>
                <a:ea typeface="+mn-ea"/>
                <a:cs typeface="+mn-cs"/>
              </a:defRPr>
            </a:lvl1pPr>
            <a:lvl2pPr marL="457200" algn="l" defTabSz="457200" rtl="0" eaLnBrk="0" fontAlgn="base" hangingPunct="0">
              <a:spcBef>
                <a:spcPct val="0"/>
              </a:spcBef>
              <a:spcAft>
                <a:spcPct val="0"/>
              </a:spcAft>
              <a:defRPr sz="2400" kern="1200">
                <a:solidFill>
                  <a:schemeClr val="lt1"/>
                </a:solidFill>
                <a:latin typeface="+mn-lt"/>
                <a:ea typeface="+mn-ea"/>
                <a:cs typeface="+mn-cs"/>
              </a:defRPr>
            </a:lvl2pPr>
            <a:lvl3pPr marL="914400" algn="l" defTabSz="457200" rtl="0" eaLnBrk="0" fontAlgn="base" hangingPunct="0">
              <a:spcBef>
                <a:spcPct val="0"/>
              </a:spcBef>
              <a:spcAft>
                <a:spcPct val="0"/>
              </a:spcAft>
              <a:defRPr sz="2400" kern="1200">
                <a:solidFill>
                  <a:schemeClr val="lt1"/>
                </a:solidFill>
                <a:latin typeface="+mn-lt"/>
                <a:ea typeface="+mn-ea"/>
                <a:cs typeface="+mn-cs"/>
              </a:defRPr>
            </a:lvl3pPr>
            <a:lvl4pPr marL="1371600" algn="l" defTabSz="457200" rtl="0" eaLnBrk="0" fontAlgn="base" hangingPunct="0">
              <a:spcBef>
                <a:spcPct val="0"/>
              </a:spcBef>
              <a:spcAft>
                <a:spcPct val="0"/>
              </a:spcAft>
              <a:defRPr sz="2400" kern="1200">
                <a:solidFill>
                  <a:schemeClr val="lt1"/>
                </a:solidFill>
                <a:latin typeface="+mn-lt"/>
                <a:ea typeface="+mn-ea"/>
                <a:cs typeface="+mn-cs"/>
              </a:defRPr>
            </a:lvl4pPr>
            <a:lvl5pPr marL="1828800" algn="l" defTabSz="457200"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a:p>
        </p:txBody>
      </p:sp>
      <p:sp>
        <p:nvSpPr>
          <p:cNvPr id="10" name="Slide Number Placeholder 2">
            <a:extLst>
              <a:ext uri="{FF2B5EF4-FFF2-40B4-BE49-F238E27FC236}">
                <a16:creationId xmlns:a16="http://schemas.microsoft.com/office/drawing/2014/main" id="{1E64FEC6-0FFE-42FA-B35A-5D7CB6F566F0}"/>
              </a:ext>
            </a:extLst>
          </p:cNvPr>
          <p:cNvSpPr>
            <a:spLocks noGrp="1" noChangeArrowheads="1"/>
          </p:cNvSpPr>
          <p:nvPr/>
        </p:nvSpPr>
        <p:spPr bwMode="auto">
          <a:xfrm>
            <a:off x="7716838" y="5926137"/>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36</a:t>
            </a:fld>
            <a:endParaRPr lang="en-US" altLang="en-US" sz="800" b="1">
              <a:solidFill>
                <a:schemeClr val="bg1"/>
              </a:solidFill>
            </a:endParaRPr>
          </a:p>
        </p:txBody>
      </p:sp>
      <p:pic>
        <p:nvPicPr>
          <p:cNvPr id="11" name="Picture 10" descr="A black and white sign with black text&#10;&#10;AI-generated content may be incorrect.">
            <a:extLst>
              <a:ext uri="{FF2B5EF4-FFF2-40B4-BE49-F238E27FC236}">
                <a16:creationId xmlns:a16="http://schemas.microsoft.com/office/drawing/2014/main" id="{ABE7F249-B0F2-44B9-9D50-4EAE7D0443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7325" y="6337300"/>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green text on a white background&#10;&#10;AI-generated content may be incorrect.">
            <a:extLst>
              <a:ext uri="{FF2B5EF4-FFF2-40B4-BE49-F238E27FC236}">
                <a16:creationId xmlns:a16="http://schemas.microsoft.com/office/drawing/2014/main" id="{30A90E12-4B5D-406F-A989-5103040726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0363" y="6359525"/>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blue and grey logo&#10;&#10;AI-generated content may be incorrect.">
            <a:extLst>
              <a:ext uri="{FF2B5EF4-FFF2-40B4-BE49-F238E27FC236}">
                <a16:creationId xmlns:a16="http://schemas.microsoft.com/office/drawing/2014/main" id="{12091524-60F5-4C32-A860-C7C52C6C88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275" y="6362700"/>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Content Placeholder 2">
            <a:extLst>
              <a:ext uri="{FF2B5EF4-FFF2-40B4-BE49-F238E27FC236}">
                <a16:creationId xmlns:a16="http://schemas.microsoft.com/office/drawing/2014/main" id="{33E577BE-244E-462B-BF34-DC2EDA71FBBA}"/>
              </a:ext>
            </a:extLst>
          </p:cNvPr>
          <p:cNvSpPr>
            <a:spLocks noGrp="1"/>
          </p:cNvSpPr>
          <p:nvPr>
            <p:ph idx="1"/>
          </p:nvPr>
        </p:nvSpPr>
        <p:spPr>
          <a:xfrm>
            <a:off x="431800" y="1590675"/>
            <a:ext cx="8229600" cy="4876800"/>
          </a:xfrm>
        </p:spPr>
        <p:txBody>
          <a:bodyPr rtlCol="0">
            <a:normAutofit/>
          </a:bodyPr>
          <a:lstStyle/>
          <a:p>
            <a:pPr marL="457200" indent="-280988" eaLnBrk="1" fontAlgn="auto" hangingPunct="1">
              <a:buFont typeface="Arial"/>
              <a:buChar char="•"/>
              <a:defRPr/>
            </a:pPr>
            <a:r>
              <a:rPr lang="en-US" dirty="0">
                <a:solidFill>
                  <a:schemeClr val="tx1"/>
                </a:solidFill>
                <a:ea typeface="MS PGothic" panose="020B0600070205080204" pitchFamily="34" charset="-128"/>
              </a:rPr>
              <a:t>The tools shown in this lesson represent the majority of essential tools for performing an inspection on a completed house.</a:t>
            </a:r>
          </a:p>
          <a:p>
            <a:pPr marL="457200" indent="-280988" eaLnBrk="1" fontAlgn="auto" hangingPunct="1">
              <a:buFont typeface="Arial"/>
              <a:buChar char="•"/>
              <a:defRPr/>
            </a:pPr>
            <a:r>
              <a:rPr lang="en-US" dirty="0">
                <a:solidFill>
                  <a:schemeClr val="tx1"/>
                </a:solidFill>
                <a:ea typeface="MS PGothic" panose="020B0600070205080204" pitchFamily="34" charset="-128"/>
              </a:rPr>
              <a:t>Scheduled tool and equipment maintenance avoids downtime and lost production.</a:t>
            </a:r>
          </a:p>
          <a:p>
            <a:pPr marL="457200" indent="-280988" eaLnBrk="1" fontAlgn="auto" hangingPunct="1">
              <a:buFont typeface="Arial"/>
              <a:buChar char="•"/>
              <a:defRPr/>
            </a:pPr>
            <a:r>
              <a:rPr lang="en-US" dirty="0">
                <a:solidFill>
                  <a:schemeClr val="tx1"/>
                </a:solidFill>
                <a:ea typeface="MS PGothic" panose="020B0600070205080204" pitchFamily="34" charset="-128"/>
              </a:rPr>
              <a:t>As always, follow manufacturer recommendations for routine care and maintenance of diagnostic equipment.</a:t>
            </a:r>
          </a:p>
          <a:p>
            <a:pPr marL="457200" indent="-280988" eaLnBrk="1" fontAlgn="auto" hangingPunct="1">
              <a:buFont typeface="Arial"/>
              <a:buChar char="•"/>
              <a:defRPr/>
            </a:pPr>
            <a:r>
              <a:rPr lang="en-US" dirty="0">
                <a:solidFill>
                  <a:schemeClr val="tx1"/>
                </a:solidFill>
                <a:ea typeface="MS PGothic" panose="020B0600070205080204" pitchFamily="34" charset="-128"/>
              </a:rPr>
              <a:t>Don’t get caught without spare batteries.</a:t>
            </a:r>
          </a:p>
          <a:p>
            <a:pPr eaLnBrk="1" fontAlgn="auto" hangingPunct="1">
              <a:buFont typeface="Arial"/>
              <a:buChar char="•"/>
              <a:defRPr/>
            </a:pPr>
            <a:endParaRPr lang="en-US" dirty="0">
              <a:solidFill>
                <a:schemeClr val="tx1"/>
              </a:solidFill>
              <a:ea typeface="MS PGothic" panose="020B0600070205080204" pitchFamily="34" charset="-128"/>
            </a:endParaRPr>
          </a:p>
          <a:p>
            <a:pPr eaLnBrk="1" fontAlgn="auto" hangingPunct="1">
              <a:buFont typeface="Arial"/>
              <a:buChar char="•"/>
              <a:defRPr/>
            </a:pPr>
            <a:endParaRPr lang="en-US" dirty="0">
              <a:solidFill>
                <a:schemeClr val="tx1"/>
              </a:solidFill>
              <a:ea typeface="MS PGothic" panose="020B0600070205080204" pitchFamily="34" charset="-128"/>
            </a:endParaRPr>
          </a:p>
          <a:p>
            <a:pPr eaLnBrk="1" fontAlgn="auto" hangingPunct="1">
              <a:buFont typeface="Arial"/>
              <a:buChar char="•"/>
              <a:defRPr/>
            </a:pPr>
            <a:endParaRPr lang="en-US" dirty="0">
              <a:solidFill>
                <a:schemeClr val="tx1"/>
              </a:solidFill>
              <a:ea typeface="MS PGothic" panose="020B0600070205080204" pitchFamily="34" charset="-128"/>
            </a:endParaRPr>
          </a:p>
        </p:txBody>
      </p:sp>
      <p:sp>
        <p:nvSpPr>
          <p:cNvPr id="2" name="Title 1">
            <a:extLst>
              <a:ext uri="{FF2B5EF4-FFF2-40B4-BE49-F238E27FC236}">
                <a16:creationId xmlns:a16="http://schemas.microsoft.com/office/drawing/2014/main" id="{D6696B55-59F2-45F4-9CB3-5F085346E096}"/>
              </a:ext>
            </a:extLst>
          </p:cNvPr>
          <p:cNvSpPr>
            <a:spLocks noGrp="1"/>
          </p:cNvSpPr>
          <p:nvPr>
            <p:ph type="title"/>
          </p:nvPr>
        </p:nvSpPr>
        <p:spPr>
          <a:xfrm>
            <a:off x="1873250" y="152400"/>
            <a:ext cx="5397500" cy="901700"/>
          </a:xfrm>
        </p:spPr>
        <p:txBody>
          <a:bodyPr/>
          <a:lstStyle/>
          <a:p>
            <a:pPr algn="ctr" eaLnBrk="1" fontAlgn="auto" hangingPunct="1">
              <a:spcAft>
                <a:spcPts val="0"/>
              </a:spcAft>
              <a:defRPr/>
            </a:pPr>
            <a:r>
              <a:rPr lang="en-US" dirty="0">
                <a:ea typeface="MS PGothic" panose="020B0600070205080204" pitchFamily="34" charset="-128"/>
              </a:rPr>
              <a:t>Summary</a:t>
            </a:r>
          </a:p>
        </p:txBody>
      </p:sp>
      <p:sp>
        <p:nvSpPr>
          <p:cNvPr id="6" name="Footer Placeholder 1">
            <a:extLst>
              <a:ext uri="{FF2B5EF4-FFF2-40B4-BE49-F238E27FC236}">
                <a16:creationId xmlns:a16="http://schemas.microsoft.com/office/drawing/2014/main" id="{DE46DD9F-3C87-49E9-91DB-02CEEE8D190E}"/>
              </a:ext>
            </a:extLst>
          </p:cNvPr>
          <p:cNvSpPr>
            <a:spLocks noGrp="1" noChangeArrowheads="1"/>
          </p:cNvSpPr>
          <p:nvPr/>
        </p:nvSpPr>
        <p:spPr bwMode="auto">
          <a:xfrm>
            <a:off x="1485900" y="6646862"/>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a:solidFill>
                  <a:srgbClr val="898989"/>
                </a:solidFill>
              </a:rPr>
              <a:t>GJA 2024 Version III</a:t>
            </a:r>
          </a:p>
        </p:txBody>
      </p:sp>
      <p:pic>
        <p:nvPicPr>
          <p:cNvPr id="7" name="Picture 6">
            <a:extLst>
              <a:ext uri="{FF2B5EF4-FFF2-40B4-BE49-F238E27FC236}">
                <a16:creationId xmlns:a16="http://schemas.microsoft.com/office/drawing/2014/main" id="{8939BC9C-6968-4335-AAFB-7130A33124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013" y="76200"/>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green text on a black background&#10;&#10;AI-generated content may be incorrect.">
            <a:extLst>
              <a:ext uri="{FF2B5EF4-FFF2-40B4-BE49-F238E27FC236}">
                <a16:creationId xmlns:a16="http://schemas.microsoft.com/office/drawing/2014/main" id="{2D71E57E-092D-4B66-BB41-F975C3C8EF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88" y="211137"/>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B258BCA4-94A0-4586-AAF9-82D4A4A46CBE}"/>
              </a:ext>
            </a:extLst>
          </p:cNvPr>
          <p:cNvSpPr/>
          <p:nvPr/>
        </p:nvSpPr>
        <p:spPr>
          <a:xfrm>
            <a:off x="0" y="5981700"/>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sz="2400" kern="1200">
                <a:solidFill>
                  <a:schemeClr val="lt1"/>
                </a:solidFill>
                <a:latin typeface="+mn-lt"/>
                <a:ea typeface="+mn-ea"/>
                <a:cs typeface="+mn-cs"/>
              </a:defRPr>
            </a:lvl1pPr>
            <a:lvl2pPr marL="457200" algn="l" defTabSz="457200" rtl="0" eaLnBrk="0" fontAlgn="base" hangingPunct="0">
              <a:spcBef>
                <a:spcPct val="0"/>
              </a:spcBef>
              <a:spcAft>
                <a:spcPct val="0"/>
              </a:spcAft>
              <a:defRPr sz="2400" kern="1200">
                <a:solidFill>
                  <a:schemeClr val="lt1"/>
                </a:solidFill>
                <a:latin typeface="+mn-lt"/>
                <a:ea typeface="+mn-ea"/>
                <a:cs typeface="+mn-cs"/>
              </a:defRPr>
            </a:lvl2pPr>
            <a:lvl3pPr marL="914400" algn="l" defTabSz="457200" rtl="0" eaLnBrk="0" fontAlgn="base" hangingPunct="0">
              <a:spcBef>
                <a:spcPct val="0"/>
              </a:spcBef>
              <a:spcAft>
                <a:spcPct val="0"/>
              </a:spcAft>
              <a:defRPr sz="2400" kern="1200">
                <a:solidFill>
                  <a:schemeClr val="lt1"/>
                </a:solidFill>
                <a:latin typeface="+mn-lt"/>
                <a:ea typeface="+mn-ea"/>
                <a:cs typeface="+mn-cs"/>
              </a:defRPr>
            </a:lvl3pPr>
            <a:lvl4pPr marL="1371600" algn="l" defTabSz="457200" rtl="0" eaLnBrk="0" fontAlgn="base" hangingPunct="0">
              <a:spcBef>
                <a:spcPct val="0"/>
              </a:spcBef>
              <a:spcAft>
                <a:spcPct val="0"/>
              </a:spcAft>
              <a:defRPr sz="2400" kern="1200">
                <a:solidFill>
                  <a:schemeClr val="lt1"/>
                </a:solidFill>
                <a:latin typeface="+mn-lt"/>
                <a:ea typeface="+mn-ea"/>
                <a:cs typeface="+mn-cs"/>
              </a:defRPr>
            </a:lvl4pPr>
            <a:lvl5pPr marL="1828800" algn="l" defTabSz="457200"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a:p>
        </p:txBody>
      </p:sp>
      <p:sp>
        <p:nvSpPr>
          <p:cNvPr id="10" name="Slide Number Placeholder 2">
            <a:extLst>
              <a:ext uri="{FF2B5EF4-FFF2-40B4-BE49-F238E27FC236}">
                <a16:creationId xmlns:a16="http://schemas.microsoft.com/office/drawing/2014/main" id="{48720478-03C3-446B-9892-B9FE696180FB}"/>
              </a:ext>
            </a:extLst>
          </p:cNvPr>
          <p:cNvSpPr>
            <a:spLocks noGrp="1" noChangeArrowheads="1"/>
          </p:cNvSpPr>
          <p:nvPr/>
        </p:nvSpPr>
        <p:spPr bwMode="auto">
          <a:xfrm>
            <a:off x="7716838" y="5926137"/>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37</a:t>
            </a:fld>
            <a:endParaRPr lang="en-US" altLang="en-US" sz="800" b="1">
              <a:solidFill>
                <a:schemeClr val="bg1"/>
              </a:solidFill>
            </a:endParaRPr>
          </a:p>
        </p:txBody>
      </p:sp>
      <p:pic>
        <p:nvPicPr>
          <p:cNvPr id="11" name="Picture 10" descr="A black and white sign with black text&#10;&#10;AI-generated content may be incorrect.">
            <a:extLst>
              <a:ext uri="{FF2B5EF4-FFF2-40B4-BE49-F238E27FC236}">
                <a16:creationId xmlns:a16="http://schemas.microsoft.com/office/drawing/2014/main" id="{4B727FAF-EB1B-4016-9019-C396C3221B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7325" y="6337300"/>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green text on a white background&#10;&#10;AI-generated content may be incorrect.">
            <a:extLst>
              <a:ext uri="{FF2B5EF4-FFF2-40B4-BE49-F238E27FC236}">
                <a16:creationId xmlns:a16="http://schemas.microsoft.com/office/drawing/2014/main" id="{84EBEEF1-7CAA-4095-9304-9AFC22E851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0363" y="6359525"/>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blue and grey logo&#10;&#10;AI-generated content may be incorrect.">
            <a:extLst>
              <a:ext uri="{FF2B5EF4-FFF2-40B4-BE49-F238E27FC236}">
                <a16:creationId xmlns:a16="http://schemas.microsoft.com/office/drawing/2014/main" id="{41182DCE-F6DA-4387-9D6A-88AB89F772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275" y="6362700"/>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6C0AD-E89C-482C-BFDB-787B8AFCD4AA}"/>
              </a:ext>
            </a:extLst>
          </p:cNvPr>
          <p:cNvSpPr>
            <a:spLocks noGrp="1"/>
          </p:cNvSpPr>
          <p:nvPr>
            <p:ph type="title"/>
          </p:nvPr>
        </p:nvSpPr>
        <p:spPr>
          <a:xfrm>
            <a:off x="1333500" y="80963"/>
            <a:ext cx="6477000" cy="838200"/>
          </a:xfrm>
        </p:spPr>
        <p:txBody>
          <a:bodyPr/>
          <a:lstStyle/>
          <a:p>
            <a:pPr algn="ctr" eaLnBrk="1" fontAlgn="auto" hangingPunct="1">
              <a:spcAft>
                <a:spcPts val="0"/>
              </a:spcAft>
              <a:defRPr/>
            </a:pPr>
            <a:r>
              <a:rPr lang="en-US" dirty="0">
                <a:ea typeface="ＭＳ Ｐゴシック" charset="-128"/>
              </a:rPr>
              <a:t> Other Specialized Tools</a:t>
            </a:r>
          </a:p>
        </p:txBody>
      </p:sp>
      <p:pic>
        <p:nvPicPr>
          <p:cNvPr id="15363" name="Picture 3" descr="Photo of Cordless drill motor with assorted drivers, Drill index, and Nippers with the face ground flat – used to pull nails from cement board siding.&#10;">
            <a:extLst>
              <a:ext uri="{FF2B5EF4-FFF2-40B4-BE49-F238E27FC236}">
                <a16:creationId xmlns:a16="http://schemas.microsoft.com/office/drawing/2014/main" id="{06A94CFF-6DD0-4FD4-B943-1FB1259B03CF}"/>
              </a:ext>
            </a:extLst>
          </p:cNvPr>
          <p:cNvPicPr>
            <a:picLocks noChangeAspect="1"/>
          </p:cNvPicPr>
          <p:nvPr/>
        </p:nvPicPr>
        <p:blipFill>
          <a:blip r:embed="rId3" cstate="email"/>
          <a:srcRect/>
          <a:stretch>
            <a:fillRect/>
          </a:stretch>
        </p:blipFill>
        <p:spPr bwMode="auto">
          <a:xfrm>
            <a:off x="6096000" y="908222"/>
            <a:ext cx="2438400" cy="19111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364" name="Picture 5" descr="Photo of drill bits.">
            <a:extLst>
              <a:ext uri="{FF2B5EF4-FFF2-40B4-BE49-F238E27FC236}">
                <a16:creationId xmlns:a16="http://schemas.microsoft.com/office/drawing/2014/main" id="{E408EAF0-80F7-44FF-A655-A0E70A346948}"/>
              </a:ext>
            </a:extLst>
          </p:cNvPr>
          <p:cNvPicPr>
            <a:picLocks noChangeAspect="1"/>
          </p:cNvPicPr>
          <p:nvPr/>
        </p:nvPicPr>
        <p:blipFill>
          <a:blip r:embed="rId4" cstate="email"/>
          <a:srcRect t="-1013"/>
          <a:stretch>
            <a:fillRect/>
          </a:stretch>
        </p:blipFill>
        <p:spPr bwMode="auto">
          <a:xfrm>
            <a:off x="6096000" y="3047999"/>
            <a:ext cx="1659484" cy="27432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365" name="Picture 6" descr="Photo of Pry bars and nail pullers.&#10;">
            <a:extLst>
              <a:ext uri="{FF2B5EF4-FFF2-40B4-BE49-F238E27FC236}">
                <a16:creationId xmlns:a16="http://schemas.microsoft.com/office/drawing/2014/main" id="{61CA90AF-824C-49E7-86D2-60D1CAE555CC}"/>
              </a:ext>
            </a:extLst>
          </p:cNvPr>
          <p:cNvPicPr>
            <a:picLocks noChangeAspect="1"/>
          </p:cNvPicPr>
          <p:nvPr/>
        </p:nvPicPr>
        <p:blipFill>
          <a:blip r:embed="rId5" cstate="email"/>
          <a:srcRect/>
          <a:stretch>
            <a:fillRect/>
          </a:stretch>
        </p:blipFill>
        <p:spPr bwMode="auto">
          <a:xfrm>
            <a:off x="609600" y="914400"/>
            <a:ext cx="5181600"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366" name="Picture 7" descr="Photo of plyers.">
            <a:extLst>
              <a:ext uri="{FF2B5EF4-FFF2-40B4-BE49-F238E27FC236}">
                <a16:creationId xmlns:a16="http://schemas.microsoft.com/office/drawing/2014/main" id="{3ED8AADC-8E0E-487E-A7C8-FFE9614C6A60}"/>
              </a:ext>
            </a:extLst>
          </p:cNvPr>
          <p:cNvPicPr>
            <a:picLocks noChangeAspect="1"/>
          </p:cNvPicPr>
          <p:nvPr/>
        </p:nvPicPr>
        <p:blipFill>
          <a:blip r:embed="rId6" cstate="email"/>
          <a:srcRect b="-1331"/>
          <a:stretch>
            <a:fillRect/>
          </a:stretch>
        </p:blipFill>
        <p:spPr bwMode="auto">
          <a:xfrm>
            <a:off x="4580138" y="3048000"/>
            <a:ext cx="1191706"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367" name="Picture 7" descr="Photo of Hammer, Locking pliers, Long reach flat blade screwdriver, Long reach pliers, Reamer – to enlarge the smoke pipe hole when testing, heating appliance efficiency, Square bit driver – used for mobile home siding, and Star bit driver – used for mobile home siding.&#10;">
            <a:extLst>
              <a:ext uri="{FF2B5EF4-FFF2-40B4-BE49-F238E27FC236}">
                <a16:creationId xmlns:a16="http://schemas.microsoft.com/office/drawing/2014/main" id="{F5633A98-BDA4-4EA0-B9AC-BC342C20DA34}"/>
              </a:ext>
            </a:extLst>
          </p:cNvPr>
          <p:cNvPicPr>
            <a:picLocks noChangeAspect="1"/>
          </p:cNvPicPr>
          <p:nvPr/>
        </p:nvPicPr>
        <p:blipFill>
          <a:blip r:embed="rId7" cstate="email"/>
          <a:srcRect/>
          <a:stretch>
            <a:fillRect/>
          </a:stretch>
        </p:blipFill>
        <p:spPr bwMode="auto">
          <a:xfrm>
            <a:off x="609601" y="3048000"/>
            <a:ext cx="365845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584" name="Rectangle 8">
            <a:extLst>
              <a:ext uri="{FF2B5EF4-FFF2-40B4-BE49-F238E27FC236}">
                <a16:creationId xmlns:a16="http://schemas.microsoft.com/office/drawing/2014/main" id="{6EEE761B-A02C-4DD4-91CC-1032D002CBD7}"/>
              </a:ext>
            </a:extLst>
          </p:cNvPr>
          <p:cNvSpPr>
            <a:spLocks noChangeArrowheads="1"/>
          </p:cNvSpPr>
          <p:nvPr/>
        </p:nvSpPr>
        <p:spPr bwMode="auto">
          <a:xfrm>
            <a:off x="2693988" y="2514600"/>
            <a:ext cx="3048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marL="1143000" indent="-2286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marL="16002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marL="20574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marL="25146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marL="29718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marL="34290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marL="38862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algn="r">
              <a:spcBef>
                <a:spcPct val="0"/>
              </a:spcBef>
              <a:spcAft>
                <a:spcPct val="0"/>
              </a:spcAft>
              <a:buFontTx/>
              <a:buNone/>
            </a:pPr>
            <a:r>
              <a:rPr lang="en-US" altLang="en-US" sz="900" i="1">
                <a:solidFill>
                  <a:srgbClr val="000000"/>
                </a:solidFill>
                <a:cs typeface="Arial" panose="020B0604020202020204" pitchFamily="34" charset="0"/>
              </a:rPr>
              <a:t>Photo courtesy of The US Department of Energy</a:t>
            </a:r>
          </a:p>
        </p:txBody>
      </p:sp>
      <p:sp>
        <p:nvSpPr>
          <p:cNvPr id="24585" name="Footer Placeholder 1">
            <a:extLst>
              <a:ext uri="{FF2B5EF4-FFF2-40B4-BE49-F238E27FC236}">
                <a16:creationId xmlns:a16="http://schemas.microsoft.com/office/drawing/2014/main" id="{579A3C28-5B23-4123-885D-F32D1524EB15}"/>
              </a:ext>
            </a:extLst>
          </p:cNvPr>
          <p:cNvSpPr>
            <a:spLocks noGrp="1" noChangeArrowheads="1"/>
          </p:cNvSpPr>
          <p:nvPr/>
        </p:nvSpPr>
        <p:spPr bwMode="auto">
          <a:xfrm>
            <a:off x="1485900" y="6594475"/>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indent="-228600" defTabSz="4572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indent="-228600" defTabSz="4572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indent="-228600" defTabSz="4572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indent="-228600" defTabSz="4572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indent="-228600" defTabSz="4572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indent="-228600" defTabSz="4572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indent="-228600" defTabSz="4572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indent="-228600" defTabSz="4572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algn="ctr">
              <a:spcBef>
                <a:spcPct val="0"/>
              </a:spcBef>
              <a:spcAft>
                <a:spcPct val="0"/>
              </a:spcAft>
              <a:buFontTx/>
              <a:buNone/>
            </a:pPr>
            <a:r>
              <a:rPr lang="en-US" altLang="en-US" sz="800" b="1">
                <a:solidFill>
                  <a:srgbClr val="898989"/>
                </a:solidFill>
              </a:rPr>
              <a:t>GJA 2024 Version III</a:t>
            </a:r>
          </a:p>
        </p:txBody>
      </p:sp>
      <p:pic>
        <p:nvPicPr>
          <p:cNvPr id="24586" name="Picture 11">
            <a:extLst>
              <a:ext uri="{FF2B5EF4-FFF2-40B4-BE49-F238E27FC236}">
                <a16:creationId xmlns:a16="http://schemas.microsoft.com/office/drawing/2014/main" id="{A628D19F-1E89-4CBF-8F91-F51A04B805D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8013" y="23813"/>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2" descr="A green text on a black background&#10;&#10;AI-generated content may be incorrect.">
            <a:extLst>
              <a:ext uri="{FF2B5EF4-FFF2-40B4-BE49-F238E27FC236}">
                <a16:creationId xmlns:a16="http://schemas.microsoft.com/office/drawing/2014/main" id="{1C772F4F-3E54-474D-AEA7-FDBA149FA76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4488" y="158750"/>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79688770-1126-4CFB-AA86-FC7347E092D0}"/>
              </a:ext>
            </a:extLst>
          </p:cNvPr>
          <p:cNvSpPr/>
          <p:nvPr/>
        </p:nvSpPr>
        <p:spPr>
          <a:xfrm>
            <a:off x="0" y="5929313"/>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sz="2400" kern="1200">
                <a:solidFill>
                  <a:schemeClr val="lt1"/>
                </a:solidFill>
                <a:latin typeface="+mn-lt"/>
                <a:ea typeface="+mn-ea"/>
                <a:cs typeface="+mn-cs"/>
              </a:defRPr>
            </a:lvl1pPr>
            <a:lvl2pPr marL="457200" algn="l" defTabSz="457200" rtl="0" eaLnBrk="0" fontAlgn="base" hangingPunct="0">
              <a:spcBef>
                <a:spcPct val="0"/>
              </a:spcBef>
              <a:spcAft>
                <a:spcPct val="0"/>
              </a:spcAft>
              <a:defRPr sz="2400" kern="1200">
                <a:solidFill>
                  <a:schemeClr val="lt1"/>
                </a:solidFill>
                <a:latin typeface="+mn-lt"/>
                <a:ea typeface="+mn-ea"/>
                <a:cs typeface="+mn-cs"/>
              </a:defRPr>
            </a:lvl2pPr>
            <a:lvl3pPr marL="914400" algn="l" defTabSz="457200" rtl="0" eaLnBrk="0" fontAlgn="base" hangingPunct="0">
              <a:spcBef>
                <a:spcPct val="0"/>
              </a:spcBef>
              <a:spcAft>
                <a:spcPct val="0"/>
              </a:spcAft>
              <a:defRPr sz="2400" kern="1200">
                <a:solidFill>
                  <a:schemeClr val="lt1"/>
                </a:solidFill>
                <a:latin typeface="+mn-lt"/>
                <a:ea typeface="+mn-ea"/>
                <a:cs typeface="+mn-cs"/>
              </a:defRPr>
            </a:lvl3pPr>
            <a:lvl4pPr marL="1371600" algn="l" defTabSz="457200" rtl="0" eaLnBrk="0" fontAlgn="base" hangingPunct="0">
              <a:spcBef>
                <a:spcPct val="0"/>
              </a:spcBef>
              <a:spcAft>
                <a:spcPct val="0"/>
              </a:spcAft>
              <a:defRPr sz="2400" kern="1200">
                <a:solidFill>
                  <a:schemeClr val="lt1"/>
                </a:solidFill>
                <a:latin typeface="+mn-lt"/>
                <a:ea typeface="+mn-ea"/>
                <a:cs typeface="+mn-cs"/>
              </a:defRPr>
            </a:lvl4pPr>
            <a:lvl5pPr marL="1828800" algn="l" defTabSz="457200"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a:p>
        </p:txBody>
      </p:sp>
      <p:sp>
        <p:nvSpPr>
          <p:cNvPr id="24589" name="Slide Number Placeholder 2">
            <a:extLst>
              <a:ext uri="{FF2B5EF4-FFF2-40B4-BE49-F238E27FC236}">
                <a16:creationId xmlns:a16="http://schemas.microsoft.com/office/drawing/2014/main" id="{84F96342-0C30-432A-8A74-455ED59ABA13}"/>
              </a:ext>
            </a:extLst>
          </p:cNvPr>
          <p:cNvSpPr>
            <a:spLocks noGrp="1" noChangeArrowheads="1"/>
          </p:cNvSpPr>
          <p:nvPr/>
        </p:nvSpPr>
        <p:spPr bwMode="auto">
          <a:xfrm>
            <a:off x="7716838" y="5873750"/>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indent="-228600" defTabSz="4572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indent="-228600" defTabSz="4572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indent="-228600" defTabSz="4572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indent="-228600" defTabSz="4572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indent="-228600" defTabSz="4572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indent="-228600" defTabSz="4572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indent="-228600" defTabSz="4572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indent="-228600" defTabSz="4572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algn="r">
              <a:spcBef>
                <a:spcPct val="0"/>
              </a:spcBef>
              <a:spcAft>
                <a:spcPct val="0"/>
              </a:spcAft>
              <a:buFontTx/>
              <a:buNone/>
            </a:pPr>
            <a:fld id="{1A465BD2-139B-4BE7-9806-3AF8B1B3BB14}" type="slidenum">
              <a:rPr lang="en-US" altLang="en-US" sz="800" b="1">
                <a:solidFill>
                  <a:schemeClr val="bg1"/>
                </a:solidFill>
              </a:rPr>
              <a:pPr algn="r">
                <a:spcBef>
                  <a:spcPct val="0"/>
                </a:spcBef>
                <a:spcAft>
                  <a:spcPct val="0"/>
                </a:spcAft>
                <a:buFontTx/>
                <a:buNone/>
              </a:pPr>
              <a:t>4</a:t>
            </a:fld>
            <a:endParaRPr lang="en-US" altLang="en-US" sz="800" b="1">
              <a:solidFill>
                <a:schemeClr val="bg1"/>
              </a:solidFill>
            </a:endParaRPr>
          </a:p>
        </p:txBody>
      </p:sp>
      <p:pic>
        <p:nvPicPr>
          <p:cNvPr id="24590" name="Picture 15" descr="A black and white sign with black text&#10;&#10;AI-generated content may be incorrect.">
            <a:extLst>
              <a:ext uri="{FF2B5EF4-FFF2-40B4-BE49-F238E27FC236}">
                <a16:creationId xmlns:a16="http://schemas.microsoft.com/office/drawing/2014/main" id="{35C4C28F-3717-4A66-8204-856B3DDD2F7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07325" y="6284913"/>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16" descr="A green text on a white background&#10;&#10;AI-generated content may be incorrect.">
            <a:extLst>
              <a:ext uri="{FF2B5EF4-FFF2-40B4-BE49-F238E27FC236}">
                <a16:creationId xmlns:a16="http://schemas.microsoft.com/office/drawing/2014/main" id="{541C44BA-BFF2-4EDB-9081-80C1FAF03D8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70363" y="6307138"/>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17" descr="A blue and grey logo&#10;&#10;AI-generated content may be incorrect.">
            <a:extLst>
              <a:ext uri="{FF2B5EF4-FFF2-40B4-BE49-F238E27FC236}">
                <a16:creationId xmlns:a16="http://schemas.microsoft.com/office/drawing/2014/main" id="{4E2A2F81-B2C7-4DEC-B57A-5BF3CF19E4C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9275" y="6310313"/>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9" name="Content Placeholder 3" descr="Photo of tool case &amp; hoses opened.">
            <a:extLst>
              <a:ext uri="{FF2B5EF4-FFF2-40B4-BE49-F238E27FC236}">
                <a16:creationId xmlns:a16="http://schemas.microsoft.com/office/drawing/2014/main" id="{48C4F517-94E6-4AAB-A1D6-18A2BB50732E}"/>
              </a:ext>
            </a:extLst>
          </p:cNvPr>
          <p:cNvPicPr>
            <a:picLocks noGrp="1" noChangeAspect="1"/>
          </p:cNvPicPr>
          <p:nvPr>
            <p:ph idx="1"/>
          </p:nvPr>
        </p:nvPicPr>
        <p:blipFill>
          <a:blip r:embed="rId3" cstate="email"/>
          <a:srcRect/>
          <a:stretch>
            <a:fillRect/>
          </a:stretch>
        </p:blipFill>
        <p:spPr>
          <a:xfrm>
            <a:off x="4800600" y="838200"/>
            <a:ext cx="3355950" cy="2387887"/>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952B0F36-13BF-49A5-BAF9-0EAC6CBA0D34}"/>
              </a:ext>
            </a:extLst>
          </p:cNvPr>
          <p:cNvSpPr>
            <a:spLocks noGrp="1"/>
          </p:cNvSpPr>
          <p:nvPr>
            <p:ph type="title"/>
          </p:nvPr>
        </p:nvSpPr>
        <p:spPr>
          <a:xfrm>
            <a:off x="1873249" y="62776"/>
            <a:ext cx="5397500" cy="901700"/>
          </a:xfrm>
        </p:spPr>
        <p:txBody>
          <a:bodyPr/>
          <a:lstStyle/>
          <a:p>
            <a:pPr algn="ctr" eaLnBrk="1" fontAlgn="auto" hangingPunct="1">
              <a:spcAft>
                <a:spcPts val="0"/>
              </a:spcAft>
              <a:defRPr/>
            </a:pPr>
            <a:r>
              <a:rPr lang="en-US" dirty="0">
                <a:ea typeface="ＭＳ Ｐゴシック" charset="-128"/>
              </a:rPr>
              <a:t>Tool Case</a:t>
            </a:r>
          </a:p>
        </p:txBody>
      </p:sp>
      <p:pic>
        <p:nvPicPr>
          <p:cNvPr id="14340" name="Picture 4" descr="Photo of tool case &amp; hoses opened showing various hand tools.">
            <a:extLst>
              <a:ext uri="{FF2B5EF4-FFF2-40B4-BE49-F238E27FC236}">
                <a16:creationId xmlns:a16="http://schemas.microsoft.com/office/drawing/2014/main" id="{E44B4654-581B-4D58-A2C6-FDEB7C01E221}"/>
              </a:ext>
            </a:extLst>
          </p:cNvPr>
          <p:cNvPicPr>
            <a:picLocks noChangeAspect="1"/>
          </p:cNvPicPr>
          <p:nvPr/>
        </p:nvPicPr>
        <p:blipFill>
          <a:blip r:embed="rId4" cstate="email"/>
          <a:srcRect/>
          <a:stretch>
            <a:fillRect/>
          </a:stretch>
        </p:blipFill>
        <p:spPr bwMode="auto">
          <a:xfrm>
            <a:off x="939798" y="3416587"/>
            <a:ext cx="3403600" cy="2400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341" name="Picture 6" descr="Photo of Tool case &amp; hoses.">
            <a:extLst>
              <a:ext uri="{FF2B5EF4-FFF2-40B4-BE49-F238E27FC236}">
                <a16:creationId xmlns:a16="http://schemas.microsoft.com/office/drawing/2014/main" id="{E33E83C1-F8A5-4AC7-AD75-D4F6FA82573D}"/>
              </a:ext>
            </a:extLst>
          </p:cNvPr>
          <p:cNvPicPr>
            <a:picLocks noChangeAspect="1"/>
          </p:cNvPicPr>
          <p:nvPr/>
        </p:nvPicPr>
        <p:blipFill>
          <a:blip r:embed="rId5" cstate="email"/>
          <a:srcRect/>
          <a:stretch>
            <a:fillRect/>
          </a:stretch>
        </p:blipFill>
        <p:spPr bwMode="auto">
          <a:xfrm>
            <a:off x="990598" y="860499"/>
            <a:ext cx="3352800" cy="23655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342" name="Picture 8" descr="Photo of tool case &amp; hoses opened showing other various hand tools.">
            <a:extLst>
              <a:ext uri="{FF2B5EF4-FFF2-40B4-BE49-F238E27FC236}">
                <a16:creationId xmlns:a16="http://schemas.microsoft.com/office/drawing/2014/main" id="{B7003765-89B2-48C5-B2E3-726635D6D583}"/>
              </a:ext>
            </a:extLst>
          </p:cNvPr>
          <p:cNvPicPr>
            <a:picLocks noChangeAspect="1"/>
          </p:cNvPicPr>
          <p:nvPr/>
        </p:nvPicPr>
        <p:blipFill>
          <a:blip r:embed="rId6" cstate="email"/>
          <a:srcRect/>
          <a:stretch>
            <a:fillRect/>
          </a:stretch>
        </p:blipFill>
        <p:spPr bwMode="auto">
          <a:xfrm>
            <a:off x="4800598" y="3454686"/>
            <a:ext cx="3352801" cy="23300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631" name="Rectangle 7">
            <a:extLst>
              <a:ext uri="{FF2B5EF4-FFF2-40B4-BE49-F238E27FC236}">
                <a16:creationId xmlns:a16="http://schemas.microsoft.com/office/drawing/2014/main" id="{DFCE729A-9727-4911-8731-0C1DA3B3023F}"/>
              </a:ext>
            </a:extLst>
          </p:cNvPr>
          <p:cNvSpPr>
            <a:spLocks noChangeArrowheads="1"/>
          </p:cNvSpPr>
          <p:nvPr/>
        </p:nvSpPr>
        <p:spPr bwMode="auto">
          <a:xfrm>
            <a:off x="5105399" y="3213613"/>
            <a:ext cx="3048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marL="1143000" indent="-2286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marL="16002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marL="20574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marL="25146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marL="29718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marL="34290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marL="38862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algn="r">
              <a:spcBef>
                <a:spcPct val="0"/>
              </a:spcBef>
              <a:spcAft>
                <a:spcPct val="0"/>
              </a:spcAft>
              <a:buFontTx/>
              <a:buNone/>
            </a:pPr>
            <a:r>
              <a:rPr lang="en-US" altLang="en-US" sz="900" i="1">
                <a:solidFill>
                  <a:srgbClr val="000000"/>
                </a:solidFill>
                <a:cs typeface="Arial" panose="020B0604020202020204" pitchFamily="34" charset="0"/>
              </a:rPr>
              <a:t>Photos courtesy of The US Department of Energy</a:t>
            </a:r>
          </a:p>
        </p:txBody>
      </p:sp>
      <p:sp>
        <p:nvSpPr>
          <p:cNvPr id="9" name="Footer Placeholder 1">
            <a:extLst>
              <a:ext uri="{FF2B5EF4-FFF2-40B4-BE49-F238E27FC236}">
                <a16:creationId xmlns:a16="http://schemas.microsoft.com/office/drawing/2014/main" id="{03E0C18F-DE16-475A-99AA-FBA55BBF90CF}"/>
              </a:ext>
            </a:extLst>
          </p:cNvPr>
          <p:cNvSpPr>
            <a:spLocks noGrp="1" noChangeArrowheads="1"/>
          </p:cNvSpPr>
          <p:nvPr/>
        </p:nvSpPr>
        <p:spPr bwMode="auto">
          <a:xfrm>
            <a:off x="1485900" y="6646862"/>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a:solidFill>
                  <a:srgbClr val="898989"/>
                </a:solidFill>
              </a:rPr>
              <a:t>GJA 2024 Version III</a:t>
            </a:r>
          </a:p>
        </p:txBody>
      </p:sp>
      <p:pic>
        <p:nvPicPr>
          <p:cNvPr id="11" name="Picture 10">
            <a:extLst>
              <a:ext uri="{FF2B5EF4-FFF2-40B4-BE49-F238E27FC236}">
                <a16:creationId xmlns:a16="http://schemas.microsoft.com/office/drawing/2014/main" id="{3FAB0425-83EB-47B9-8BC1-9C7D46DB85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8013" y="76200"/>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green text on a black background&#10;&#10;AI-generated content may be incorrect.">
            <a:extLst>
              <a:ext uri="{FF2B5EF4-FFF2-40B4-BE49-F238E27FC236}">
                <a16:creationId xmlns:a16="http://schemas.microsoft.com/office/drawing/2014/main" id="{E9F893B3-27BF-456B-BDF0-80AF9F2E8D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488" y="211137"/>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79688770-1126-4CFB-AA86-FC7347E092D0}"/>
              </a:ext>
            </a:extLst>
          </p:cNvPr>
          <p:cNvSpPr/>
          <p:nvPr/>
        </p:nvSpPr>
        <p:spPr>
          <a:xfrm>
            <a:off x="0" y="5981700"/>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sz="2400" kern="1200">
                <a:solidFill>
                  <a:schemeClr val="lt1"/>
                </a:solidFill>
                <a:latin typeface="+mn-lt"/>
                <a:ea typeface="+mn-ea"/>
                <a:cs typeface="+mn-cs"/>
              </a:defRPr>
            </a:lvl1pPr>
            <a:lvl2pPr marL="457200" algn="l" defTabSz="457200" rtl="0" eaLnBrk="0" fontAlgn="base" hangingPunct="0">
              <a:spcBef>
                <a:spcPct val="0"/>
              </a:spcBef>
              <a:spcAft>
                <a:spcPct val="0"/>
              </a:spcAft>
              <a:defRPr sz="2400" kern="1200">
                <a:solidFill>
                  <a:schemeClr val="lt1"/>
                </a:solidFill>
                <a:latin typeface="+mn-lt"/>
                <a:ea typeface="+mn-ea"/>
                <a:cs typeface="+mn-cs"/>
              </a:defRPr>
            </a:lvl2pPr>
            <a:lvl3pPr marL="914400" algn="l" defTabSz="457200" rtl="0" eaLnBrk="0" fontAlgn="base" hangingPunct="0">
              <a:spcBef>
                <a:spcPct val="0"/>
              </a:spcBef>
              <a:spcAft>
                <a:spcPct val="0"/>
              </a:spcAft>
              <a:defRPr sz="2400" kern="1200">
                <a:solidFill>
                  <a:schemeClr val="lt1"/>
                </a:solidFill>
                <a:latin typeface="+mn-lt"/>
                <a:ea typeface="+mn-ea"/>
                <a:cs typeface="+mn-cs"/>
              </a:defRPr>
            </a:lvl3pPr>
            <a:lvl4pPr marL="1371600" algn="l" defTabSz="457200" rtl="0" eaLnBrk="0" fontAlgn="base" hangingPunct="0">
              <a:spcBef>
                <a:spcPct val="0"/>
              </a:spcBef>
              <a:spcAft>
                <a:spcPct val="0"/>
              </a:spcAft>
              <a:defRPr sz="2400" kern="1200">
                <a:solidFill>
                  <a:schemeClr val="lt1"/>
                </a:solidFill>
                <a:latin typeface="+mn-lt"/>
                <a:ea typeface="+mn-ea"/>
                <a:cs typeface="+mn-cs"/>
              </a:defRPr>
            </a:lvl4pPr>
            <a:lvl5pPr marL="1828800" algn="l" defTabSz="457200"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a:p>
        </p:txBody>
      </p:sp>
      <p:sp>
        <p:nvSpPr>
          <p:cNvPr id="14" name="Slide Number Placeholder 2">
            <a:extLst>
              <a:ext uri="{FF2B5EF4-FFF2-40B4-BE49-F238E27FC236}">
                <a16:creationId xmlns:a16="http://schemas.microsoft.com/office/drawing/2014/main" id="{32C5054C-1070-44D8-8DAE-DE54B73424E9}"/>
              </a:ext>
            </a:extLst>
          </p:cNvPr>
          <p:cNvSpPr>
            <a:spLocks noGrp="1" noChangeArrowheads="1"/>
          </p:cNvSpPr>
          <p:nvPr/>
        </p:nvSpPr>
        <p:spPr bwMode="auto">
          <a:xfrm>
            <a:off x="7716838" y="5926137"/>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42</a:t>
            </a:fld>
            <a:endParaRPr lang="en-US" altLang="en-US" sz="800" b="1">
              <a:solidFill>
                <a:schemeClr val="bg1"/>
              </a:solidFill>
            </a:endParaRPr>
          </a:p>
        </p:txBody>
      </p:sp>
      <p:pic>
        <p:nvPicPr>
          <p:cNvPr id="15" name="Picture 14" descr="A black and white sign with black text&#10;&#10;AI-generated content may be incorrect.">
            <a:extLst>
              <a:ext uri="{FF2B5EF4-FFF2-40B4-BE49-F238E27FC236}">
                <a16:creationId xmlns:a16="http://schemas.microsoft.com/office/drawing/2014/main" id="{8ED0E7E2-3031-45E8-ADB1-8DE8345931E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07325" y="6337300"/>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green text on a white background&#10;&#10;AI-generated content may be incorrect.">
            <a:extLst>
              <a:ext uri="{FF2B5EF4-FFF2-40B4-BE49-F238E27FC236}">
                <a16:creationId xmlns:a16="http://schemas.microsoft.com/office/drawing/2014/main" id="{3F8A2769-B63E-4CA0-B932-7169F14EE67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70363" y="6359525"/>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blue and grey logo&#10;&#10;AI-generated content may be incorrect.">
            <a:extLst>
              <a:ext uri="{FF2B5EF4-FFF2-40B4-BE49-F238E27FC236}">
                <a16:creationId xmlns:a16="http://schemas.microsoft.com/office/drawing/2014/main" id="{0A2CE330-4D9D-492D-8165-25C5914FF41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9275" y="6362700"/>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30EB9-C2FC-4175-84FF-1D60FFE75A06}"/>
              </a:ext>
            </a:extLst>
          </p:cNvPr>
          <p:cNvSpPr>
            <a:spLocks noGrp="1"/>
          </p:cNvSpPr>
          <p:nvPr>
            <p:ph type="title"/>
          </p:nvPr>
        </p:nvSpPr>
        <p:spPr>
          <a:xfrm>
            <a:off x="1887537" y="72939"/>
            <a:ext cx="5368925" cy="901700"/>
          </a:xfrm>
        </p:spPr>
        <p:txBody>
          <a:bodyPr/>
          <a:lstStyle/>
          <a:p>
            <a:pPr algn="ctr" eaLnBrk="1" fontAlgn="auto" hangingPunct="1">
              <a:spcAft>
                <a:spcPts val="0"/>
              </a:spcAft>
              <a:defRPr/>
            </a:pPr>
            <a:r>
              <a:rPr lang="en-US" dirty="0">
                <a:ea typeface="ＭＳ Ｐゴシック" pitchFamily="-109" charset="-128"/>
              </a:rPr>
              <a:t>Vision Enhancers</a:t>
            </a:r>
          </a:p>
        </p:txBody>
      </p:sp>
      <p:pic>
        <p:nvPicPr>
          <p:cNvPr id="16387" name="Picture 5" descr="Photo of Boroscope.">
            <a:extLst>
              <a:ext uri="{FF2B5EF4-FFF2-40B4-BE49-F238E27FC236}">
                <a16:creationId xmlns:a16="http://schemas.microsoft.com/office/drawing/2014/main" id="{94B32B20-1DF9-4483-8A07-886818B42849}"/>
              </a:ext>
            </a:extLst>
          </p:cNvPr>
          <p:cNvPicPr>
            <a:picLocks noChangeAspect="1"/>
          </p:cNvPicPr>
          <p:nvPr/>
        </p:nvPicPr>
        <p:blipFill>
          <a:blip r:embed="rId3" cstate="email"/>
          <a:srcRect r="-945"/>
          <a:stretch>
            <a:fillRect/>
          </a:stretch>
        </p:blipFill>
        <p:spPr bwMode="auto">
          <a:xfrm>
            <a:off x="4207329" y="846845"/>
            <a:ext cx="4452697" cy="25930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389" name="Picture 10" descr="Photo of hand holding Sony digital camera.&#10;">
            <a:extLst>
              <a:ext uri="{FF2B5EF4-FFF2-40B4-BE49-F238E27FC236}">
                <a16:creationId xmlns:a16="http://schemas.microsoft.com/office/drawing/2014/main" id="{6A6FA479-E73F-4C58-90AA-47F7E00C049C}"/>
              </a:ext>
            </a:extLst>
          </p:cNvPr>
          <p:cNvPicPr>
            <a:picLocks noChangeAspect="1"/>
          </p:cNvPicPr>
          <p:nvPr/>
        </p:nvPicPr>
        <p:blipFill>
          <a:blip r:embed="rId4" cstate="email"/>
          <a:srcRect/>
          <a:stretch>
            <a:fillRect/>
          </a:stretch>
        </p:blipFill>
        <p:spPr bwMode="auto">
          <a:xfrm>
            <a:off x="549729" y="1779814"/>
            <a:ext cx="3429000" cy="2597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677" name="Picture 5" descr="Photo of Testo video pro inspection scope.">
            <a:extLst>
              <a:ext uri="{FF2B5EF4-FFF2-40B4-BE49-F238E27FC236}">
                <a16:creationId xmlns:a16="http://schemas.microsoft.com/office/drawing/2014/main" id="{A8F952B1-8D8F-492A-BE11-BA20C620636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55356" y="3543300"/>
            <a:ext cx="198913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ular Callout 11">
            <a:extLst>
              <a:ext uri="{FF2B5EF4-FFF2-40B4-BE49-F238E27FC236}">
                <a16:creationId xmlns:a16="http://schemas.microsoft.com/office/drawing/2014/main" id="{6507EE1D-1E8B-4BE5-B600-DFCCC98D001A}"/>
              </a:ext>
            </a:extLst>
          </p:cNvPr>
          <p:cNvSpPr>
            <a:spLocks noChangeArrowheads="1"/>
          </p:cNvSpPr>
          <p:nvPr/>
        </p:nvSpPr>
        <p:spPr bwMode="auto">
          <a:xfrm>
            <a:off x="1507671" y="2019300"/>
            <a:ext cx="2286000" cy="381000"/>
          </a:xfrm>
          <a:prstGeom prst="wedgeRectCallout">
            <a:avLst>
              <a:gd name="adj1" fmla="val -40486"/>
              <a:gd name="adj2" fmla="val 150231"/>
            </a:avLst>
          </a:prstGeom>
          <a:solidFill>
            <a:schemeClr val="bg1">
              <a:alpha val="94901"/>
            </a:schemeClr>
          </a:solidFill>
          <a:ln w="9525">
            <a:noFill/>
            <a:round/>
            <a:headEnd/>
            <a:tailEnd/>
          </a:ln>
          <a:effectLst>
            <a:outerShdw dist="38100" dir="2700000" rotWithShape="0">
              <a:srgbClr val="808080">
                <a:alpha val="29999"/>
              </a:srgbClr>
            </a:outerShdw>
          </a:effectLst>
        </p:spPr>
        <p:txBody>
          <a:bodyPr anchor="ctr"/>
          <a:lstStyle/>
          <a:p>
            <a:pPr algn="ctr">
              <a:defRPr/>
            </a:pPr>
            <a:r>
              <a:rPr lang="en-US" dirty="0">
                <a:latin typeface="+mn-lt"/>
                <a:ea typeface="ＭＳ Ｐゴシック" pitchFamily="-107" charset="-128"/>
                <a:cs typeface="ＭＳ Ｐゴシック" pitchFamily="-107" charset="-128"/>
              </a:rPr>
              <a:t>Digital camera</a:t>
            </a:r>
          </a:p>
        </p:txBody>
      </p:sp>
      <p:sp>
        <p:nvSpPr>
          <p:cNvPr id="13" name="Rectangular Callout 12">
            <a:extLst>
              <a:ext uri="{FF2B5EF4-FFF2-40B4-BE49-F238E27FC236}">
                <a16:creationId xmlns:a16="http://schemas.microsoft.com/office/drawing/2014/main" id="{331C8B4B-8934-4A65-8074-C1609AB6563F}"/>
              </a:ext>
            </a:extLst>
          </p:cNvPr>
          <p:cNvSpPr>
            <a:spLocks noChangeArrowheads="1"/>
          </p:cNvSpPr>
          <p:nvPr/>
        </p:nvSpPr>
        <p:spPr bwMode="auto">
          <a:xfrm>
            <a:off x="6657408" y="1304698"/>
            <a:ext cx="1600200" cy="381000"/>
          </a:xfrm>
          <a:prstGeom prst="wedgeRectCallout">
            <a:avLst>
              <a:gd name="adj1" fmla="val -49213"/>
              <a:gd name="adj2" fmla="val 170231"/>
            </a:avLst>
          </a:prstGeom>
          <a:solidFill>
            <a:schemeClr val="bg1">
              <a:alpha val="94901"/>
            </a:schemeClr>
          </a:solidFill>
          <a:ln w="9525">
            <a:noFill/>
            <a:round/>
            <a:headEnd/>
            <a:tailEnd/>
          </a:ln>
          <a:effectLst>
            <a:outerShdw dist="38100" dir="2700000" rotWithShape="0">
              <a:srgbClr val="808080">
                <a:alpha val="29999"/>
              </a:srgbClr>
            </a:outerShdw>
          </a:effectLst>
        </p:spPr>
        <p:txBody>
          <a:bodyPr anchor="ctr"/>
          <a:lstStyle/>
          <a:p>
            <a:pPr algn="ctr">
              <a:defRPr/>
            </a:pPr>
            <a:r>
              <a:rPr lang="en-US" dirty="0">
                <a:latin typeface="+mn-lt"/>
                <a:ea typeface="ＭＳ Ｐゴシック" pitchFamily="-107" charset="-128"/>
                <a:cs typeface="ＭＳ Ｐゴシック" pitchFamily="-107" charset="-128"/>
              </a:rPr>
              <a:t>Borescope</a:t>
            </a:r>
          </a:p>
        </p:txBody>
      </p:sp>
      <p:sp>
        <p:nvSpPr>
          <p:cNvPr id="15" name="Rectangular Callout 14">
            <a:extLst>
              <a:ext uri="{FF2B5EF4-FFF2-40B4-BE49-F238E27FC236}">
                <a16:creationId xmlns:a16="http://schemas.microsoft.com/office/drawing/2014/main" id="{A2D93C3E-F98F-4A6B-8184-C812BFF0C8BB}"/>
              </a:ext>
            </a:extLst>
          </p:cNvPr>
          <p:cNvSpPr>
            <a:spLocks noChangeArrowheads="1"/>
          </p:cNvSpPr>
          <p:nvPr/>
        </p:nvSpPr>
        <p:spPr bwMode="auto">
          <a:xfrm>
            <a:off x="6711837" y="3702277"/>
            <a:ext cx="1828800" cy="381000"/>
          </a:xfrm>
          <a:prstGeom prst="wedgeRectCallout">
            <a:avLst>
              <a:gd name="adj1" fmla="val -49213"/>
              <a:gd name="adj2" fmla="val 170231"/>
            </a:avLst>
          </a:prstGeom>
          <a:solidFill>
            <a:schemeClr val="bg1">
              <a:alpha val="94901"/>
            </a:schemeClr>
          </a:solidFill>
          <a:ln w="9525">
            <a:noFill/>
            <a:round/>
            <a:headEnd/>
            <a:tailEnd/>
          </a:ln>
          <a:effectLst>
            <a:outerShdw dist="38100" dir="2700000" rotWithShape="0">
              <a:srgbClr val="808080">
                <a:alpha val="29999"/>
              </a:srgbClr>
            </a:outerShdw>
          </a:effectLst>
        </p:spPr>
        <p:txBody>
          <a:bodyPr anchor="ctr"/>
          <a:lstStyle/>
          <a:p>
            <a:pPr algn="ctr">
              <a:defRPr/>
            </a:pPr>
            <a:r>
              <a:rPr lang="en-US" dirty="0">
                <a:latin typeface="+mn-lt"/>
                <a:ea typeface="ＭＳ Ｐゴシック" pitchFamily="-107" charset="-128"/>
                <a:cs typeface="ＭＳ Ｐゴシック" pitchFamily="-107" charset="-128"/>
              </a:rPr>
              <a:t>Testo Video Pro</a:t>
            </a:r>
          </a:p>
        </p:txBody>
      </p:sp>
      <p:sp>
        <p:nvSpPr>
          <p:cNvPr id="28681" name="Rectangle 16">
            <a:extLst>
              <a:ext uri="{FF2B5EF4-FFF2-40B4-BE49-F238E27FC236}">
                <a16:creationId xmlns:a16="http://schemas.microsoft.com/office/drawing/2014/main" id="{804277CB-1330-4F42-BB15-5C76F7854033}"/>
              </a:ext>
            </a:extLst>
          </p:cNvPr>
          <p:cNvSpPr>
            <a:spLocks noChangeArrowheads="1"/>
          </p:cNvSpPr>
          <p:nvPr/>
        </p:nvSpPr>
        <p:spPr bwMode="auto">
          <a:xfrm>
            <a:off x="5997121" y="5438208"/>
            <a:ext cx="3048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marL="1143000" indent="-2286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marL="16002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marL="20574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marL="25146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marL="29718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marL="34290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marL="38862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algn="r">
              <a:spcBef>
                <a:spcPct val="0"/>
              </a:spcBef>
              <a:spcAft>
                <a:spcPct val="0"/>
              </a:spcAft>
              <a:buFontTx/>
              <a:buNone/>
            </a:pPr>
            <a:r>
              <a:rPr lang="en-US" altLang="en-US" sz="900" i="1">
                <a:solidFill>
                  <a:srgbClr val="000000"/>
                </a:solidFill>
                <a:cs typeface="Arial" panose="020B0604020202020204" pitchFamily="34" charset="0"/>
              </a:rPr>
              <a:t>Photos courtesy of The US Department of Energy</a:t>
            </a:r>
          </a:p>
        </p:txBody>
      </p:sp>
      <p:sp>
        <p:nvSpPr>
          <p:cNvPr id="14" name="Footer Placeholder 1">
            <a:extLst>
              <a:ext uri="{FF2B5EF4-FFF2-40B4-BE49-F238E27FC236}">
                <a16:creationId xmlns:a16="http://schemas.microsoft.com/office/drawing/2014/main" id="{28B00753-E71A-4083-BDFE-99ACD50408BE}"/>
              </a:ext>
            </a:extLst>
          </p:cNvPr>
          <p:cNvSpPr>
            <a:spLocks noGrp="1" noChangeArrowheads="1"/>
          </p:cNvSpPr>
          <p:nvPr/>
        </p:nvSpPr>
        <p:spPr bwMode="auto">
          <a:xfrm>
            <a:off x="1485900" y="6646862"/>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a:solidFill>
                  <a:srgbClr val="898989"/>
                </a:solidFill>
              </a:rPr>
              <a:t>GJA 2024 Version III</a:t>
            </a:r>
          </a:p>
        </p:txBody>
      </p:sp>
      <p:pic>
        <p:nvPicPr>
          <p:cNvPr id="16" name="Picture 15">
            <a:extLst>
              <a:ext uri="{FF2B5EF4-FFF2-40B4-BE49-F238E27FC236}">
                <a16:creationId xmlns:a16="http://schemas.microsoft.com/office/drawing/2014/main" id="{17B91E12-E8A2-48B7-9FCB-D995492088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8013" y="76200"/>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green text on a black background&#10;&#10;AI-generated content may be incorrect.">
            <a:extLst>
              <a:ext uri="{FF2B5EF4-FFF2-40B4-BE49-F238E27FC236}">
                <a16:creationId xmlns:a16="http://schemas.microsoft.com/office/drawing/2014/main" id="{54020E2D-92E0-4C35-A6D4-134E614CBB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488" y="211137"/>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B41A8BAF-7F55-43AB-859E-AF78C3D7A238}"/>
              </a:ext>
            </a:extLst>
          </p:cNvPr>
          <p:cNvSpPr/>
          <p:nvPr/>
        </p:nvSpPr>
        <p:spPr>
          <a:xfrm>
            <a:off x="0" y="5981700"/>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sz="2400" kern="1200">
                <a:solidFill>
                  <a:schemeClr val="lt1"/>
                </a:solidFill>
                <a:latin typeface="+mn-lt"/>
                <a:ea typeface="+mn-ea"/>
                <a:cs typeface="+mn-cs"/>
              </a:defRPr>
            </a:lvl1pPr>
            <a:lvl2pPr marL="457200" algn="l" defTabSz="457200" rtl="0" eaLnBrk="0" fontAlgn="base" hangingPunct="0">
              <a:spcBef>
                <a:spcPct val="0"/>
              </a:spcBef>
              <a:spcAft>
                <a:spcPct val="0"/>
              </a:spcAft>
              <a:defRPr sz="2400" kern="1200">
                <a:solidFill>
                  <a:schemeClr val="lt1"/>
                </a:solidFill>
                <a:latin typeface="+mn-lt"/>
                <a:ea typeface="+mn-ea"/>
                <a:cs typeface="+mn-cs"/>
              </a:defRPr>
            </a:lvl2pPr>
            <a:lvl3pPr marL="914400" algn="l" defTabSz="457200" rtl="0" eaLnBrk="0" fontAlgn="base" hangingPunct="0">
              <a:spcBef>
                <a:spcPct val="0"/>
              </a:spcBef>
              <a:spcAft>
                <a:spcPct val="0"/>
              </a:spcAft>
              <a:defRPr sz="2400" kern="1200">
                <a:solidFill>
                  <a:schemeClr val="lt1"/>
                </a:solidFill>
                <a:latin typeface="+mn-lt"/>
                <a:ea typeface="+mn-ea"/>
                <a:cs typeface="+mn-cs"/>
              </a:defRPr>
            </a:lvl3pPr>
            <a:lvl4pPr marL="1371600" algn="l" defTabSz="457200" rtl="0" eaLnBrk="0" fontAlgn="base" hangingPunct="0">
              <a:spcBef>
                <a:spcPct val="0"/>
              </a:spcBef>
              <a:spcAft>
                <a:spcPct val="0"/>
              </a:spcAft>
              <a:defRPr sz="2400" kern="1200">
                <a:solidFill>
                  <a:schemeClr val="lt1"/>
                </a:solidFill>
                <a:latin typeface="+mn-lt"/>
                <a:ea typeface="+mn-ea"/>
                <a:cs typeface="+mn-cs"/>
              </a:defRPr>
            </a:lvl4pPr>
            <a:lvl5pPr marL="1828800" algn="l" defTabSz="457200"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a:p>
        </p:txBody>
      </p:sp>
      <p:sp>
        <p:nvSpPr>
          <p:cNvPr id="19" name="Slide Number Placeholder 2">
            <a:extLst>
              <a:ext uri="{FF2B5EF4-FFF2-40B4-BE49-F238E27FC236}">
                <a16:creationId xmlns:a16="http://schemas.microsoft.com/office/drawing/2014/main" id="{950AACCA-EEFD-43BB-9CC2-0B31705FDB09}"/>
              </a:ext>
            </a:extLst>
          </p:cNvPr>
          <p:cNvSpPr>
            <a:spLocks noGrp="1" noChangeArrowheads="1"/>
          </p:cNvSpPr>
          <p:nvPr/>
        </p:nvSpPr>
        <p:spPr bwMode="auto">
          <a:xfrm>
            <a:off x="7716838" y="5926137"/>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6</a:t>
            </a:fld>
            <a:endParaRPr lang="en-US" altLang="en-US" sz="800" b="1">
              <a:solidFill>
                <a:schemeClr val="bg1"/>
              </a:solidFill>
            </a:endParaRPr>
          </a:p>
        </p:txBody>
      </p:sp>
      <p:pic>
        <p:nvPicPr>
          <p:cNvPr id="20" name="Picture 19" descr="A black and white sign with black text&#10;&#10;AI-generated content may be incorrect.">
            <a:extLst>
              <a:ext uri="{FF2B5EF4-FFF2-40B4-BE49-F238E27FC236}">
                <a16:creationId xmlns:a16="http://schemas.microsoft.com/office/drawing/2014/main" id="{2FE1B797-6346-4A65-BC8A-43ADFEC2BC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7325" y="6337300"/>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 green text on a white background&#10;&#10;AI-generated content may be incorrect.">
            <a:extLst>
              <a:ext uri="{FF2B5EF4-FFF2-40B4-BE49-F238E27FC236}">
                <a16:creationId xmlns:a16="http://schemas.microsoft.com/office/drawing/2014/main" id="{C3C15832-8A46-487E-B053-2E25895B5F6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70363" y="6359525"/>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A blue and grey logo&#10;&#10;AI-generated content may be incorrect.">
            <a:extLst>
              <a:ext uri="{FF2B5EF4-FFF2-40B4-BE49-F238E27FC236}">
                <a16:creationId xmlns:a16="http://schemas.microsoft.com/office/drawing/2014/main" id="{980A87AE-5304-4F21-8DFF-080B95E1F12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9275" y="6362700"/>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7523" name="Picture 4" descr="Photo of A knee-wall and window dormer detail.">
            <a:extLst>
              <a:ext uri="{FF2B5EF4-FFF2-40B4-BE49-F238E27FC236}">
                <a16:creationId xmlns:a16="http://schemas.microsoft.com/office/drawing/2014/main" id="{9509A7B9-F1C2-413A-B1FF-C33520DF5FB8}"/>
              </a:ext>
            </a:extLst>
          </p:cNvPr>
          <p:cNvPicPr>
            <a:picLocks noChangeAspect="1" noChangeArrowheads="1"/>
          </p:cNvPicPr>
          <p:nvPr/>
        </p:nvPicPr>
        <p:blipFill>
          <a:blip r:embed="rId3" cstate="email">
            <a:lum bright="16000"/>
          </a:blip>
          <a:srcRect/>
          <a:stretch>
            <a:fillRect/>
          </a:stretch>
        </p:blipFill>
        <p:spPr bwMode="auto">
          <a:xfrm>
            <a:off x="5562599" y="804326"/>
            <a:ext cx="3308793" cy="2418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7524" name="Picture 5" descr="Infrared photo of A knee-wall and window dormer detail showing cold air and air leakage.">
            <a:extLst>
              <a:ext uri="{FF2B5EF4-FFF2-40B4-BE49-F238E27FC236}">
                <a16:creationId xmlns:a16="http://schemas.microsoft.com/office/drawing/2014/main" id="{76ACEEC7-3C75-4B7E-8D3D-6A8750714FBC}"/>
              </a:ext>
            </a:extLst>
          </p:cNvPr>
          <p:cNvPicPr>
            <a:picLocks noChangeAspect="1" noChangeArrowheads="1"/>
          </p:cNvPicPr>
          <p:nvPr/>
        </p:nvPicPr>
        <p:blipFill>
          <a:blip r:embed="rId4" cstate="email"/>
          <a:srcRect/>
          <a:stretch>
            <a:fillRect/>
          </a:stretch>
        </p:blipFill>
        <p:spPr bwMode="auto">
          <a:xfrm>
            <a:off x="5562600" y="3309668"/>
            <a:ext cx="3308794" cy="2567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6503" name="Rectangle 2">
            <a:extLst>
              <a:ext uri="{FF2B5EF4-FFF2-40B4-BE49-F238E27FC236}">
                <a16:creationId xmlns:a16="http://schemas.microsoft.com/office/drawing/2014/main" id="{43552962-ABEB-41F1-BEE2-270A5B9CF238}"/>
              </a:ext>
            </a:extLst>
          </p:cNvPr>
          <p:cNvSpPr txBox="1">
            <a:spLocks noChangeArrowheads="1"/>
          </p:cNvSpPr>
          <p:nvPr/>
        </p:nvSpPr>
        <p:spPr bwMode="auto">
          <a:xfrm>
            <a:off x="1447800" y="219075"/>
            <a:ext cx="6248400" cy="609600"/>
          </a:xfrm>
          <a:prstGeom prst="rect">
            <a:avLst/>
          </a:prstGeom>
          <a:noFill/>
          <a:ln w="9525">
            <a:noFill/>
            <a:miter lim="800000"/>
            <a:headEnd/>
            <a:tailEnd/>
          </a:ln>
        </p:spPr>
        <p:txBody>
          <a:bodyPr/>
          <a:lstStyle/>
          <a:p>
            <a:pPr algn="ctr">
              <a:defRPr/>
            </a:pPr>
            <a:r>
              <a:rPr lang="en-US" sz="2600" spc="100" dirty="0">
                <a:solidFill>
                  <a:srgbClr val="0070C0"/>
                </a:solidFill>
                <a:latin typeface="+mj-lt"/>
                <a:ea typeface="ＭＳ Ｐゴシック" charset="-128"/>
              </a:rPr>
              <a:t>Infrared Imagers</a:t>
            </a:r>
          </a:p>
        </p:txBody>
      </p:sp>
      <p:sp>
        <p:nvSpPr>
          <p:cNvPr id="30725" name="TextBox 13">
            <a:extLst>
              <a:ext uri="{FF2B5EF4-FFF2-40B4-BE49-F238E27FC236}">
                <a16:creationId xmlns:a16="http://schemas.microsoft.com/office/drawing/2014/main" id="{43B120C5-A2BB-4E93-8BB9-CBF5C208D9F4}"/>
              </a:ext>
            </a:extLst>
          </p:cNvPr>
          <p:cNvSpPr txBox="1">
            <a:spLocks noChangeArrowheads="1"/>
          </p:cNvSpPr>
          <p:nvPr/>
        </p:nvSpPr>
        <p:spPr bwMode="auto">
          <a:xfrm>
            <a:off x="457200" y="4419600"/>
            <a:ext cx="3962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marL="1143000" indent="-2286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marL="16002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marL="20574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marL="25146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marL="29718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marL="34290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marL="38862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algn="r">
              <a:lnSpc>
                <a:spcPct val="90000"/>
              </a:lnSpc>
              <a:spcBef>
                <a:spcPts val="1200"/>
              </a:spcBef>
              <a:spcAft>
                <a:spcPct val="0"/>
              </a:spcAft>
              <a:buClr>
                <a:srgbClr val="8DC63F"/>
              </a:buClr>
              <a:buFontTx/>
              <a:buNone/>
            </a:pPr>
            <a:r>
              <a:rPr lang="en-US" altLang="en-US" sz="1000" i="1">
                <a:solidFill>
                  <a:schemeClr val="bg1"/>
                </a:solidFill>
                <a:latin typeface="Verdana" panose="020B0604030504040204" pitchFamily="34" charset="0"/>
              </a:rPr>
              <a:t>Photos courtesy of PA Weatherization Training Center</a:t>
            </a:r>
          </a:p>
        </p:txBody>
      </p:sp>
      <p:sp>
        <p:nvSpPr>
          <p:cNvPr id="30726" name="Rectangular Callout 13">
            <a:extLst>
              <a:ext uri="{FF2B5EF4-FFF2-40B4-BE49-F238E27FC236}">
                <a16:creationId xmlns:a16="http://schemas.microsoft.com/office/drawing/2014/main" id="{6D9B59F1-EFA9-4444-B8C6-455578202F0D}"/>
              </a:ext>
            </a:extLst>
          </p:cNvPr>
          <p:cNvSpPr>
            <a:spLocks noChangeArrowheads="1"/>
          </p:cNvSpPr>
          <p:nvPr/>
        </p:nvSpPr>
        <p:spPr bwMode="auto">
          <a:xfrm>
            <a:off x="6920706" y="5105400"/>
            <a:ext cx="1550987" cy="381000"/>
          </a:xfrm>
          <a:prstGeom prst="wedgeRectCallout">
            <a:avLst>
              <a:gd name="adj1" fmla="val -52699"/>
              <a:gd name="adj2" fmla="val -115958"/>
            </a:avLst>
          </a:prstGeom>
          <a:solidFill>
            <a:schemeClr val="bg1"/>
          </a:solidFill>
          <a:ln w="3175">
            <a:solidFill>
              <a:srgbClr val="D9D9D9"/>
            </a:solidFill>
            <a:round/>
            <a:headEnd/>
            <a:tailEnd/>
          </a:ln>
          <a:effectLst>
            <a:outerShdw dist="38100" dir="2700000" rotWithShape="0">
              <a:srgbClr val="808080">
                <a:alpha val="42998"/>
              </a:srgbClr>
            </a:outerShdw>
          </a:effectLst>
        </p:spPr>
        <p:txBody>
          <a:bodyPr anchor="ctr"/>
          <a:lstStyle>
            <a:lvl1pPr>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marL="1143000" indent="-2286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marL="16002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marL="20574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marL="25146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marL="29718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marL="34290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marL="38862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algn="ctr">
              <a:lnSpc>
                <a:spcPct val="90000"/>
              </a:lnSpc>
              <a:spcBef>
                <a:spcPts val="1200"/>
              </a:spcBef>
              <a:spcAft>
                <a:spcPct val="0"/>
              </a:spcAft>
              <a:buClr>
                <a:srgbClr val="8DC63F"/>
              </a:buClr>
              <a:buFontTx/>
              <a:buNone/>
            </a:pPr>
            <a:r>
              <a:rPr lang="en-US" altLang="en-US" sz="1600">
                <a:solidFill>
                  <a:srgbClr val="528FBA"/>
                </a:solidFill>
                <a:latin typeface="Verdana" panose="020B0604030504040204" pitchFamily="34" charset="0"/>
              </a:rPr>
              <a:t>Cold Air</a:t>
            </a:r>
          </a:p>
        </p:txBody>
      </p:sp>
      <p:sp>
        <p:nvSpPr>
          <p:cNvPr id="11" name="TextBox 10">
            <a:extLst>
              <a:ext uri="{FF2B5EF4-FFF2-40B4-BE49-F238E27FC236}">
                <a16:creationId xmlns:a16="http://schemas.microsoft.com/office/drawing/2014/main" id="{B88380B5-0CDA-4BA6-A720-A3FF80F6EE76}"/>
              </a:ext>
            </a:extLst>
          </p:cNvPr>
          <p:cNvSpPr txBox="1"/>
          <p:nvPr/>
        </p:nvSpPr>
        <p:spPr>
          <a:xfrm>
            <a:off x="76199" y="4285570"/>
            <a:ext cx="5486400" cy="1524000"/>
          </a:xfrm>
          <a:prstGeom prst="rect">
            <a:avLst/>
          </a:prstGeom>
        </p:spPr>
        <p:txBody>
          <a:bodyPr/>
          <a:lstStyle/>
          <a:p>
            <a:pPr>
              <a:defRPr/>
            </a:pPr>
            <a:r>
              <a:rPr lang="en-US" sz="2200" dirty="0">
                <a:latin typeface="+mn-lt"/>
                <a:ea typeface="ＭＳ Ｐゴシック" charset="-128"/>
              </a:rPr>
              <a:t>Infrared imagers help auditors determine:</a:t>
            </a:r>
          </a:p>
          <a:p>
            <a:pPr lvl="1" indent="-280988">
              <a:spcBef>
                <a:spcPts val="300"/>
              </a:spcBef>
              <a:spcAft>
                <a:spcPts val="0"/>
              </a:spcAft>
              <a:buFont typeface="Symbol"/>
              <a:buChar char="·"/>
              <a:defRPr/>
            </a:pPr>
            <a:r>
              <a:rPr lang="en-US" sz="2200" dirty="0">
                <a:latin typeface="+mn-lt"/>
                <a:ea typeface="ＭＳ Ｐゴシック" charset="-128"/>
              </a:rPr>
              <a:t>Air leakage and presence of insulation in inaccessible building cavities.</a:t>
            </a:r>
          </a:p>
          <a:p>
            <a:pPr marL="457200" indent="-280988">
              <a:spcBef>
                <a:spcPts val="0"/>
              </a:spcBef>
              <a:spcAft>
                <a:spcPts val="0"/>
              </a:spcAft>
              <a:buFont typeface="Symbol"/>
              <a:buChar char="·"/>
              <a:defRPr/>
            </a:pPr>
            <a:r>
              <a:rPr lang="en-US" sz="2200" dirty="0">
                <a:latin typeface="+mn-lt"/>
                <a:ea typeface="ＭＳ Ｐゴシック" charset="-128"/>
              </a:rPr>
              <a:t>Effectiveness of the thermal boundary.</a:t>
            </a:r>
          </a:p>
        </p:txBody>
      </p:sp>
      <p:pic>
        <p:nvPicPr>
          <p:cNvPr id="30728" name="Picture 12" descr="Graphic of Fluke Infrared products">
            <a:extLst>
              <a:ext uri="{FF2B5EF4-FFF2-40B4-BE49-F238E27FC236}">
                <a16:creationId xmlns:a16="http://schemas.microsoft.com/office/drawing/2014/main" id="{1317708F-D25F-42AF-943B-4DBB3A1C598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5451" y="707751"/>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13" descr="Image of a FLIR infrared Camera">
            <a:extLst>
              <a:ext uri="{FF2B5EF4-FFF2-40B4-BE49-F238E27FC236}">
                <a16:creationId xmlns:a16="http://schemas.microsoft.com/office/drawing/2014/main" id="{6AAB9D91-4773-4D53-81AC-F1DC97F6C95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70149" y="2672443"/>
            <a:ext cx="29083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78D6D6C0-AD26-44D8-8831-C183A0F42EC0}"/>
              </a:ext>
            </a:extLst>
          </p:cNvPr>
          <p:cNvSpPr txBox="1"/>
          <p:nvPr/>
        </p:nvSpPr>
        <p:spPr>
          <a:xfrm>
            <a:off x="3124200" y="1742895"/>
            <a:ext cx="1295400" cy="304800"/>
          </a:xfrm>
          <a:prstGeom prst="rect">
            <a:avLst/>
          </a:prstGeom>
        </p:spPr>
        <p:txBody>
          <a:bodyPr>
            <a:normAutofit fontScale="55000" lnSpcReduction="20000"/>
          </a:bodyPr>
          <a:lstStyle/>
          <a:p>
            <a:pPr defTabSz="457200" eaLnBrk="1" fontAlgn="auto" hangingPunct="1">
              <a:spcBef>
                <a:spcPct val="20000"/>
              </a:spcBef>
              <a:spcAft>
                <a:spcPts val="0"/>
              </a:spcAft>
              <a:buFont typeface="Arial"/>
              <a:buNone/>
              <a:defRPr/>
            </a:pPr>
            <a:r>
              <a:rPr lang="en-US" sz="2323" dirty="0">
                <a:latin typeface="Arial" pitchFamily="34" charset="0"/>
                <a:ea typeface="+mn-ea"/>
                <a:cs typeface="Arial" pitchFamily="34" charset="0"/>
              </a:rPr>
              <a:t>Fluke Infrared</a:t>
            </a:r>
          </a:p>
        </p:txBody>
      </p:sp>
      <p:sp>
        <p:nvSpPr>
          <p:cNvPr id="17" name="TextBox 16">
            <a:extLst>
              <a:ext uri="{FF2B5EF4-FFF2-40B4-BE49-F238E27FC236}">
                <a16:creationId xmlns:a16="http://schemas.microsoft.com/office/drawing/2014/main" id="{AECB299E-EC6D-44E5-811B-DCB80716FB4E}"/>
              </a:ext>
            </a:extLst>
          </p:cNvPr>
          <p:cNvSpPr txBox="1"/>
          <p:nvPr/>
        </p:nvSpPr>
        <p:spPr>
          <a:xfrm>
            <a:off x="876300" y="3429000"/>
            <a:ext cx="1295400" cy="304800"/>
          </a:xfrm>
          <a:prstGeom prst="rect">
            <a:avLst/>
          </a:prstGeom>
        </p:spPr>
        <p:txBody>
          <a:bodyPr>
            <a:normAutofit/>
          </a:bodyPr>
          <a:lstStyle/>
          <a:p>
            <a:pPr defTabSz="457200" eaLnBrk="1" fontAlgn="auto" hangingPunct="1">
              <a:spcBef>
                <a:spcPct val="20000"/>
              </a:spcBef>
              <a:spcAft>
                <a:spcPts val="0"/>
              </a:spcAft>
              <a:buFont typeface="Arial"/>
              <a:buNone/>
              <a:defRPr/>
            </a:pPr>
            <a:r>
              <a:rPr lang="en-US" sz="1300" dirty="0" err="1">
                <a:latin typeface="Arial" pitchFamily="34" charset="0"/>
                <a:ea typeface="+mn-ea"/>
                <a:cs typeface="Arial" pitchFamily="34" charset="0"/>
              </a:rPr>
              <a:t>Flir</a:t>
            </a:r>
            <a:r>
              <a:rPr lang="en-US" sz="1300" dirty="0">
                <a:latin typeface="Arial" pitchFamily="34" charset="0"/>
                <a:ea typeface="+mn-ea"/>
                <a:cs typeface="Arial" pitchFamily="34" charset="0"/>
              </a:rPr>
              <a:t> Infrared</a:t>
            </a:r>
          </a:p>
        </p:txBody>
      </p:sp>
      <p:sp>
        <p:nvSpPr>
          <p:cNvPr id="30733" name="Rectangle 18">
            <a:extLst>
              <a:ext uri="{FF2B5EF4-FFF2-40B4-BE49-F238E27FC236}">
                <a16:creationId xmlns:a16="http://schemas.microsoft.com/office/drawing/2014/main" id="{0CD7A962-6725-4FF1-ABA0-B39BB81DE512}"/>
              </a:ext>
            </a:extLst>
          </p:cNvPr>
          <p:cNvSpPr>
            <a:spLocks noChangeArrowheads="1"/>
          </p:cNvSpPr>
          <p:nvPr/>
        </p:nvSpPr>
        <p:spPr bwMode="auto">
          <a:xfrm>
            <a:off x="5692995" y="5577795"/>
            <a:ext cx="30480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marL="1143000" indent="-2286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marL="16002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marL="20574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marL="25146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marL="29718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marL="34290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marL="38862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algn="r">
              <a:spcBef>
                <a:spcPct val="0"/>
              </a:spcBef>
              <a:spcAft>
                <a:spcPct val="0"/>
              </a:spcAft>
              <a:buFontTx/>
              <a:buNone/>
            </a:pPr>
            <a:r>
              <a:rPr lang="en-US" altLang="en-US" sz="900" i="1" dirty="0">
                <a:solidFill>
                  <a:srgbClr val="000000"/>
                </a:solidFill>
                <a:cs typeface="Arial" panose="020B0604020202020204" pitchFamily="34" charset="0"/>
              </a:rPr>
              <a:t>Photos courtesy of www.fluke.com and www.flir.com</a:t>
            </a:r>
          </a:p>
        </p:txBody>
      </p:sp>
      <p:sp>
        <p:nvSpPr>
          <p:cNvPr id="14" name="Footer Placeholder 1">
            <a:extLst>
              <a:ext uri="{FF2B5EF4-FFF2-40B4-BE49-F238E27FC236}">
                <a16:creationId xmlns:a16="http://schemas.microsoft.com/office/drawing/2014/main" id="{C5863551-6894-46A1-9CE4-EF3D6024371F}"/>
              </a:ext>
            </a:extLst>
          </p:cNvPr>
          <p:cNvSpPr>
            <a:spLocks noGrp="1" noChangeArrowheads="1"/>
          </p:cNvSpPr>
          <p:nvPr/>
        </p:nvSpPr>
        <p:spPr bwMode="auto">
          <a:xfrm>
            <a:off x="1485900" y="6646862"/>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a:solidFill>
                  <a:srgbClr val="898989"/>
                </a:solidFill>
              </a:rPr>
              <a:t>GJA 2024 Version III</a:t>
            </a:r>
          </a:p>
        </p:txBody>
      </p:sp>
      <p:pic>
        <p:nvPicPr>
          <p:cNvPr id="16" name="Picture 15">
            <a:extLst>
              <a:ext uri="{FF2B5EF4-FFF2-40B4-BE49-F238E27FC236}">
                <a16:creationId xmlns:a16="http://schemas.microsoft.com/office/drawing/2014/main" id="{90C8BD68-0E4B-45C8-909A-AF36DFC836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8013" y="76200"/>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A green text on a black background&#10;&#10;AI-generated content may be incorrect.">
            <a:extLst>
              <a:ext uri="{FF2B5EF4-FFF2-40B4-BE49-F238E27FC236}">
                <a16:creationId xmlns:a16="http://schemas.microsoft.com/office/drawing/2014/main" id="{AF4A32D7-6AAB-45D7-A3B2-DD4D9A0707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488" y="211137"/>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D3CC68E9-4B94-4470-BFB8-D7DF297AC663}"/>
              </a:ext>
            </a:extLst>
          </p:cNvPr>
          <p:cNvSpPr/>
          <p:nvPr/>
        </p:nvSpPr>
        <p:spPr>
          <a:xfrm>
            <a:off x="0" y="5981700"/>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sz="2400" kern="1200">
                <a:solidFill>
                  <a:schemeClr val="lt1"/>
                </a:solidFill>
                <a:latin typeface="+mn-lt"/>
                <a:ea typeface="+mn-ea"/>
                <a:cs typeface="+mn-cs"/>
              </a:defRPr>
            </a:lvl1pPr>
            <a:lvl2pPr marL="457200" algn="l" defTabSz="457200" rtl="0" eaLnBrk="0" fontAlgn="base" hangingPunct="0">
              <a:spcBef>
                <a:spcPct val="0"/>
              </a:spcBef>
              <a:spcAft>
                <a:spcPct val="0"/>
              </a:spcAft>
              <a:defRPr sz="2400" kern="1200">
                <a:solidFill>
                  <a:schemeClr val="lt1"/>
                </a:solidFill>
                <a:latin typeface="+mn-lt"/>
                <a:ea typeface="+mn-ea"/>
                <a:cs typeface="+mn-cs"/>
              </a:defRPr>
            </a:lvl2pPr>
            <a:lvl3pPr marL="914400" algn="l" defTabSz="457200" rtl="0" eaLnBrk="0" fontAlgn="base" hangingPunct="0">
              <a:spcBef>
                <a:spcPct val="0"/>
              </a:spcBef>
              <a:spcAft>
                <a:spcPct val="0"/>
              </a:spcAft>
              <a:defRPr sz="2400" kern="1200">
                <a:solidFill>
                  <a:schemeClr val="lt1"/>
                </a:solidFill>
                <a:latin typeface="+mn-lt"/>
                <a:ea typeface="+mn-ea"/>
                <a:cs typeface="+mn-cs"/>
              </a:defRPr>
            </a:lvl3pPr>
            <a:lvl4pPr marL="1371600" algn="l" defTabSz="457200" rtl="0" eaLnBrk="0" fontAlgn="base" hangingPunct="0">
              <a:spcBef>
                <a:spcPct val="0"/>
              </a:spcBef>
              <a:spcAft>
                <a:spcPct val="0"/>
              </a:spcAft>
              <a:defRPr sz="2400" kern="1200">
                <a:solidFill>
                  <a:schemeClr val="lt1"/>
                </a:solidFill>
                <a:latin typeface="+mn-lt"/>
                <a:ea typeface="+mn-ea"/>
                <a:cs typeface="+mn-cs"/>
              </a:defRPr>
            </a:lvl4pPr>
            <a:lvl5pPr marL="1828800" algn="l" defTabSz="457200"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a:p>
        </p:txBody>
      </p:sp>
      <p:sp>
        <p:nvSpPr>
          <p:cNvPr id="21" name="Slide Number Placeholder 2">
            <a:extLst>
              <a:ext uri="{FF2B5EF4-FFF2-40B4-BE49-F238E27FC236}">
                <a16:creationId xmlns:a16="http://schemas.microsoft.com/office/drawing/2014/main" id="{28E12EF6-64EF-498A-A45B-F3A1B53406E3}"/>
              </a:ext>
            </a:extLst>
          </p:cNvPr>
          <p:cNvSpPr>
            <a:spLocks noGrp="1" noChangeArrowheads="1"/>
          </p:cNvSpPr>
          <p:nvPr/>
        </p:nvSpPr>
        <p:spPr bwMode="auto">
          <a:xfrm>
            <a:off x="7716838" y="5926137"/>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7</a:t>
            </a:fld>
            <a:endParaRPr lang="en-US" altLang="en-US" sz="800" b="1">
              <a:solidFill>
                <a:schemeClr val="bg1"/>
              </a:solidFill>
            </a:endParaRPr>
          </a:p>
        </p:txBody>
      </p:sp>
      <p:pic>
        <p:nvPicPr>
          <p:cNvPr id="22" name="Picture 21" descr="A black and white sign with black text&#10;&#10;AI-generated content may be incorrect.">
            <a:extLst>
              <a:ext uri="{FF2B5EF4-FFF2-40B4-BE49-F238E27FC236}">
                <a16:creationId xmlns:a16="http://schemas.microsoft.com/office/drawing/2014/main" id="{A6A196C9-1F08-4C74-8689-996A90F8AE7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07325" y="6337300"/>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A green text on a white background&#10;&#10;AI-generated content may be incorrect.">
            <a:extLst>
              <a:ext uri="{FF2B5EF4-FFF2-40B4-BE49-F238E27FC236}">
                <a16:creationId xmlns:a16="http://schemas.microsoft.com/office/drawing/2014/main" id="{4072A3ED-3EB7-403C-BEDD-EE6F476F4B5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70363" y="6359525"/>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A blue and grey logo&#10;&#10;AI-generated content may be incorrect.">
            <a:extLst>
              <a:ext uri="{FF2B5EF4-FFF2-40B4-BE49-F238E27FC236}">
                <a16:creationId xmlns:a16="http://schemas.microsoft.com/office/drawing/2014/main" id="{0E0ED77B-841B-48FB-9EC4-4F3B64AF52E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9275" y="6362700"/>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0">
            <a:extLst>
              <a:ext uri="{FF2B5EF4-FFF2-40B4-BE49-F238E27FC236}">
                <a16:creationId xmlns:a16="http://schemas.microsoft.com/office/drawing/2014/main" id="{5F0DE77F-74FE-46B0-A2E9-7677D0988408}"/>
              </a:ext>
            </a:extLst>
          </p:cNvPr>
          <p:cNvSpPr>
            <a:spLocks noGrp="1"/>
          </p:cNvSpPr>
          <p:nvPr>
            <p:ph type="title"/>
          </p:nvPr>
        </p:nvSpPr>
        <p:spPr>
          <a:xfrm>
            <a:off x="1409700" y="163455"/>
            <a:ext cx="6324600" cy="887413"/>
          </a:xfrm>
        </p:spPr>
        <p:txBody>
          <a:bodyPr/>
          <a:lstStyle/>
          <a:p>
            <a:pPr algn="ctr" eaLnBrk="1" fontAlgn="auto" hangingPunct="1">
              <a:spcAft>
                <a:spcPts val="0"/>
              </a:spcAft>
              <a:defRPr/>
            </a:pPr>
            <a:r>
              <a:rPr lang="en-US" dirty="0">
                <a:ea typeface="MS PGothic" panose="020B0600070205080204" pitchFamily="34" charset="-128"/>
              </a:rPr>
              <a:t>Combustion Analyzers</a:t>
            </a:r>
          </a:p>
        </p:txBody>
      </p:sp>
      <p:pic>
        <p:nvPicPr>
          <p:cNvPr id="32771" name="Picture 4" descr="Image of a Testo 327-1 combustion analyzer">
            <a:extLst>
              <a:ext uri="{FF2B5EF4-FFF2-40B4-BE49-F238E27FC236}">
                <a16:creationId xmlns:a16="http://schemas.microsoft.com/office/drawing/2014/main" id="{FEBA1498-70A2-4E8D-9A3B-C87593E233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942" y="1022747"/>
            <a:ext cx="1538287"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5">
            <a:extLst>
              <a:ext uri="{FF2B5EF4-FFF2-40B4-BE49-F238E27FC236}">
                <a16:creationId xmlns:a16="http://schemas.microsoft.com/office/drawing/2014/main" id="{48444839-0FE1-4FC0-B3CE-72EA42E4D103}"/>
              </a:ext>
            </a:extLst>
          </p:cNvPr>
          <p:cNvSpPr>
            <a:spLocks noChangeArrowheads="1"/>
          </p:cNvSpPr>
          <p:nvPr/>
        </p:nvSpPr>
        <p:spPr bwMode="auto">
          <a:xfrm>
            <a:off x="587829" y="4985147"/>
            <a:ext cx="2438400" cy="698500"/>
          </a:xfrm>
          <a:prstGeom prst="rect">
            <a:avLst/>
          </a:prstGeom>
          <a:noFill/>
          <a:ln w="9525">
            <a:noFill/>
            <a:miter lim="800000"/>
            <a:headEnd/>
            <a:tailEnd/>
          </a:ln>
        </p:spPr>
        <p:txBody>
          <a:bodyPr lIns="0" tIns="0" rIns="0" bIns="0"/>
          <a:lstStyle/>
          <a:p>
            <a:pPr>
              <a:spcBef>
                <a:spcPct val="20000"/>
              </a:spcBef>
              <a:spcAft>
                <a:spcPct val="25000"/>
              </a:spcAft>
              <a:buClr>
                <a:schemeClr val="tx1"/>
              </a:buClr>
              <a:defRPr/>
            </a:pPr>
            <a:r>
              <a:rPr lang="en-US" sz="2400" dirty="0">
                <a:latin typeface="+mj-lt"/>
                <a:ea typeface="ＭＳ Ｐゴシック" charset="-128"/>
              </a:rPr>
              <a:t>Bacharach</a:t>
            </a:r>
            <a:br>
              <a:rPr lang="en-US" sz="2400" dirty="0">
                <a:latin typeface="+mj-lt"/>
                <a:ea typeface="ＭＳ Ｐゴシック" charset="-128"/>
              </a:rPr>
            </a:br>
            <a:r>
              <a:rPr lang="en-US" sz="2400" dirty="0" err="1">
                <a:latin typeface="+mj-lt"/>
                <a:ea typeface="ＭＳ Ｐゴシック" charset="-128"/>
              </a:rPr>
              <a:t>Fyrite</a:t>
            </a:r>
            <a:r>
              <a:rPr lang="en-US" sz="2400" dirty="0">
                <a:latin typeface="+mj-lt"/>
                <a:ea typeface="ＭＳ Ｐゴシック" charset="-128"/>
              </a:rPr>
              <a:t> Pro</a:t>
            </a:r>
          </a:p>
        </p:txBody>
      </p:sp>
      <p:sp>
        <p:nvSpPr>
          <p:cNvPr id="26630" name="Rectangle 6">
            <a:extLst>
              <a:ext uri="{FF2B5EF4-FFF2-40B4-BE49-F238E27FC236}">
                <a16:creationId xmlns:a16="http://schemas.microsoft.com/office/drawing/2014/main" id="{876729B3-41D8-45AF-A1AE-54D1C0536774}"/>
              </a:ext>
            </a:extLst>
          </p:cNvPr>
          <p:cNvSpPr>
            <a:spLocks noChangeArrowheads="1"/>
          </p:cNvSpPr>
          <p:nvPr/>
        </p:nvSpPr>
        <p:spPr bwMode="auto">
          <a:xfrm>
            <a:off x="3635829" y="4991497"/>
            <a:ext cx="2438400" cy="685800"/>
          </a:xfrm>
          <a:prstGeom prst="rect">
            <a:avLst/>
          </a:prstGeom>
          <a:noFill/>
          <a:ln w="9525">
            <a:noFill/>
            <a:miter lim="800000"/>
            <a:headEnd/>
            <a:tailEnd/>
          </a:ln>
        </p:spPr>
        <p:txBody>
          <a:bodyPr lIns="0" tIns="0" rIns="0" bIns="0"/>
          <a:lstStyle/>
          <a:p>
            <a:pPr>
              <a:spcBef>
                <a:spcPct val="20000"/>
              </a:spcBef>
              <a:spcAft>
                <a:spcPct val="25000"/>
              </a:spcAft>
              <a:buClr>
                <a:schemeClr val="tx1"/>
              </a:buClr>
              <a:defRPr/>
            </a:pPr>
            <a:r>
              <a:rPr lang="en-US" sz="2400">
                <a:latin typeface="+mj-lt"/>
                <a:ea typeface="ＭＳ Ｐゴシック" charset="-128"/>
              </a:rPr>
              <a:t>Bacharach</a:t>
            </a:r>
            <a:br>
              <a:rPr lang="en-US" sz="2400">
                <a:latin typeface="+mj-lt"/>
                <a:ea typeface="ＭＳ Ｐゴシック" charset="-128"/>
              </a:rPr>
            </a:br>
            <a:r>
              <a:rPr lang="en-US" sz="2400">
                <a:latin typeface="+mj-lt"/>
                <a:ea typeface="ＭＳ Ｐゴシック" charset="-128"/>
              </a:rPr>
              <a:t>Fyrite Insight</a:t>
            </a:r>
          </a:p>
        </p:txBody>
      </p:sp>
      <p:sp>
        <p:nvSpPr>
          <p:cNvPr id="26631" name="Rectangle 7">
            <a:extLst>
              <a:ext uri="{FF2B5EF4-FFF2-40B4-BE49-F238E27FC236}">
                <a16:creationId xmlns:a16="http://schemas.microsoft.com/office/drawing/2014/main" id="{FFD610AD-5799-4DEE-B4D7-BD28AD6FF532}"/>
              </a:ext>
            </a:extLst>
          </p:cNvPr>
          <p:cNvSpPr>
            <a:spLocks noChangeArrowheads="1"/>
          </p:cNvSpPr>
          <p:nvPr/>
        </p:nvSpPr>
        <p:spPr bwMode="auto">
          <a:xfrm>
            <a:off x="6760029" y="5067697"/>
            <a:ext cx="1752600" cy="533400"/>
          </a:xfrm>
          <a:prstGeom prst="rect">
            <a:avLst/>
          </a:prstGeom>
          <a:noFill/>
          <a:ln w="9525">
            <a:noFill/>
            <a:miter lim="800000"/>
            <a:headEnd/>
            <a:tailEnd/>
          </a:ln>
        </p:spPr>
        <p:txBody>
          <a:bodyPr lIns="0" tIns="0" rIns="0" bIns="0"/>
          <a:lstStyle/>
          <a:p>
            <a:pPr>
              <a:spcBef>
                <a:spcPct val="20000"/>
              </a:spcBef>
              <a:spcAft>
                <a:spcPct val="25000"/>
              </a:spcAft>
              <a:buClr>
                <a:schemeClr val="tx1"/>
              </a:buClr>
              <a:defRPr/>
            </a:pPr>
            <a:r>
              <a:rPr lang="en-US" sz="2400">
                <a:latin typeface="+mj-lt"/>
                <a:ea typeface="ＭＳ Ｐゴシック" charset="-128"/>
              </a:rPr>
              <a:t>Testo 327-1</a:t>
            </a:r>
          </a:p>
        </p:txBody>
      </p:sp>
      <p:pic>
        <p:nvPicPr>
          <p:cNvPr id="32775" name="Picture 8" descr="Image of a bacharach fyrite insight combustion analyzer">
            <a:extLst>
              <a:ext uri="{FF2B5EF4-FFF2-40B4-BE49-F238E27FC236}">
                <a16:creationId xmlns:a16="http://schemas.microsoft.com/office/drawing/2014/main" id="{51220F23-5B09-4B17-9734-C2EDE845C5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0629" y="1359297"/>
            <a:ext cx="1752600"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9" descr="Image of a bacharach combustion analyzer">
            <a:extLst>
              <a:ext uri="{FF2B5EF4-FFF2-40B4-BE49-F238E27FC236}">
                <a16:creationId xmlns:a16="http://schemas.microsoft.com/office/drawing/2014/main" id="{EC56A826-F7CB-4E6E-8800-259668DD67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29" y="1260872"/>
            <a:ext cx="3505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8" name="Rectangle 10">
            <a:extLst>
              <a:ext uri="{FF2B5EF4-FFF2-40B4-BE49-F238E27FC236}">
                <a16:creationId xmlns:a16="http://schemas.microsoft.com/office/drawing/2014/main" id="{F010E047-6220-46EF-88F7-0E201C9016DB}"/>
              </a:ext>
            </a:extLst>
          </p:cNvPr>
          <p:cNvSpPr>
            <a:spLocks noChangeArrowheads="1"/>
          </p:cNvSpPr>
          <p:nvPr/>
        </p:nvSpPr>
        <p:spPr bwMode="auto">
          <a:xfrm>
            <a:off x="4887686" y="5579326"/>
            <a:ext cx="41148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marL="1143000" indent="-2286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marL="16002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marL="20574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marL="25146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marL="29718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marL="34290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marL="38862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algn="r">
              <a:spcBef>
                <a:spcPct val="0"/>
              </a:spcBef>
              <a:spcAft>
                <a:spcPct val="0"/>
              </a:spcAft>
              <a:buFontTx/>
              <a:buNone/>
            </a:pPr>
            <a:r>
              <a:rPr lang="en-US" altLang="en-US" sz="900" i="1">
                <a:solidFill>
                  <a:srgbClr val="000000"/>
                </a:solidFill>
                <a:cs typeface="Arial" panose="020B0604020202020204" pitchFamily="34" charset="0"/>
              </a:rPr>
              <a:t>Photos courtesy www.bacharach-inc.com and www.testo .com</a:t>
            </a:r>
          </a:p>
        </p:txBody>
      </p:sp>
      <p:sp>
        <p:nvSpPr>
          <p:cNvPr id="11" name="Footer Placeholder 1">
            <a:extLst>
              <a:ext uri="{FF2B5EF4-FFF2-40B4-BE49-F238E27FC236}">
                <a16:creationId xmlns:a16="http://schemas.microsoft.com/office/drawing/2014/main" id="{4BCB8EE4-E830-44C2-A8A2-041C13502C0D}"/>
              </a:ext>
            </a:extLst>
          </p:cNvPr>
          <p:cNvSpPr>
            <a:spLocks noGrp="1" noChangeArrowheads="1"/>
          </p:cNvSpPr>
          <p:nvPr/>
        </p:nvSpPr>
        <p:spPr bwMode="auto">
          <a:xfrm>
            <a:off x="1485900" y="6646862"/>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a:solidFill>
                  <a:srgbClr val="898989"/>
                </a:solidFill>
              </a:rPr>
              <a:t>GJA 2024 Version III</a:t>
            </a:r>
          </a:p>
        </p:txBody>
      </p:sp>
      <p:pic>
        <p:nvPicPr>
          <p:cNvPr id="13" name="Picture 12">
            <a:extLst>
              <a:ext uri="{FF2B5EF4-FFF2-40B4-BE49-F238E27FC236}">
                <a16:creationId xmlns:a16="http://schemas.microsoft.com/office/drawing/2014/main" id="{2FAC761B-B323-48B9-A075-CF150C0DBB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8013" y="76200"/>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green text on a black background&#10;&#10;AI-generated content may be incorrect.">
            <a:extLst>
              <a:ext uri="{FF2B5EF4-FFF2-40B4-BE49-F238E27FC236}">
                <a16:creationId xmlns:a16="http://schemas.microsoft.com/office/drawing/2014/main" id="{D7E98ECD-1027-4B0F-BD21-BAB938F5A9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488" y="211137"/>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0B7F7D84-6529-465D-A2E7-EEEA9FD0C8B0}"/>
              </a:ext>
            </a:extLst>
          </p:cNvPr>
          <p:cNvSpPr/>
          <p:nvPr/>
        </p:nvSpPr>
        <p:spPr>
          <a:xfrm>
            <a:off x="0" y="5981700"/>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sz="2400" kern="1200">
                <a:solidFill>
                  <a:schemeClr val="lt1"/>
                </a:solidFill>
                <a:latin typeface="+mn-lt"/>
                <a:ea typeface="+mn-ea"/>
                <a:cs typeface="+mn-cs"/>
              </a:defRPr>
            </a:lvl1pPr>
            <a:lvl2pPr marL="457200" algn="l" defTabSz="457200" rtl="0" eaLnBrk="0" fontAlgn="base" hangingPunct="0">
              <a:spcBef>
                <a:spcPct val="0"/>
              </a:spcBef>
              <a:spcAft>
                <a:spcPct val="0"/>
              </a:spcAft>
              <a:defRPr sz="2400" kern="1200">
                <a:solidFill>
                  <a:schemeClr val="lt1"/>
                </a:solidFill>
                <a:latin typeface="+mn-lt"/>
                <a:ea typeface="+mn-ea"/>
                <a:cs typeface="+mn-cs"/>
              </a:defRPr>
            </a:lvl2pPr>
            <a:lvl3pPr marL="914400" algn="l" defTabSz="457200" rtl="0" eaLnBrk="0" fontAlgn="base" hangingPunct="0">
              <a:spcBef>
                <a:spcPct val="0"/>
              </a:spcBef>
              <a:spcAft>
                <a:spcPct val="0"/>
              </a:spcAft>
              <a:defRPr sz="2400" kern="1200">
                <a:solidFill>
                  <a:schemeClr val="lt1"/>
                </a:solidFill>
                <a:latin typeface="+mn-lt"/>
                <a:ea typeface="+mn-ea"/>
                <a:cs typeface="+mn-cs"/>
              </a:defRPr>
            </a:lvl3pPr>
            <a:lvl4pPr marL="1371600" algn="l" defTabSz="457200" rtl="0" eaLnBrk="0" fontAlgn="base" hangingPunct="0">
              <a:spcBef>
                <a:spcPct val="0"/>
              </a:spcBef>
              <a:spcAft>
                <a:spcPct val="0"/>
              </a:spcAft>
              <a:defRPr sz="2400" kern="1200">
                <a:solidFill>
                  <a:schemeClr val="lt1"/>
                </a:solidFill>
                <a:latin typeface="+mn-lt"/>
                <a:ea typeface="+mn-ea"/>
                <a:cs typeface="+mn-cs"/>
              </a:defRPr>
            </a:lvl4pPr>
            <a:lvl5pPr marL="1828800" algn="l" defTabSz="457200"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a:p>
        </p:txBody>
      </p:sp>
      <p:sp>
        <p:nvSpPr>
          <p:cNvPr id="16" name="Slide Number Placeholder 2">
            <a:extLst>
              <a:ext uri="{FF2B5EF4-FFF2-40B4-BE49-F238E27FC236}">
                <a16:creationId xmlns:a16="http://schemas.microsoft.com/office/drawing/2014/main" id="{4F79958E-3E2C-4C51-B2F1-CAD9761228F0}"/>
              </a:ext>
            </a:extLst>
          </p:cNvPr>
          <p:cNvSpPr>
            <a:spLocks noGrp="1" noChangeArrowheads="1"/>
          </p:cNvSpPr>
          <p:nvPr/>
        </p:nvSpPr>
        <p:spPr bwMode="auto">
          <a:xfrm>
            <a:off x="7716838" y="5926137"/>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8</a:t>
            </a:fld>
            <a:endParaRPr lang="en-US" altLang="en-US" sz="800" b="1">
              <a:solidFill>
                <a:schemeClr val="bg1"/>
              </a:solidFill>
            </a:endParaRPr>
          </a:p>
        </p:txBody>
      </p:sp>
      <p:pic>
        <p:nvPicPr>
          <p:cNvPr id="17" name="Picture 16" descr="A black and white sign with black text&#10;&#10;AI-generated content may be incorrect.">
            <a:extLst>
              <a:ext uri="{FF2B5EF4-FFF2-40B4-BE49-F238E27FC236}">
                <a16:creationId xmlns:a16="http://schemas.microsoft.com/office/drawing/2014/main" id="{AAC482D0-D9DB-423D-9559-6641FAFB2E8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7325" y="6337300"/>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 green text on a white background&#10;&#10;AI-generated content may be incorrect.">
            <a:extLst>
              <a:ext uri="{FF2B5EF4-FFF2-40B4-BE49-F238E27FC236}">
                <a16:creationId xmlns:a16="http://schemas.microsoft.com/office/drawing/2014/main" id="{7F3B248F-E6EA-4B8D-817D-87F0FEF8588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70363" y="6359525"/>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A blue and grey logo&#10;&#10;AI-generated content may be incorrect.">
            <a:extLst>
              <a:ext uri="{FF2B5EF4-FFF2-40B4-BE49-F238E27FC236}">
                <a16:creationId xmlns:a16="http://schemas.microsoft.com/office/drawing/2014/main" id="{BBDE7350-9BFF-4F41-8495-CD5A3D6654E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9275" y="6362700"/>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Content Placeholder 2">
            <a:extLst>
              <a:ext uri="{FF2B5EF4-FFF2-40B4-BE49-F238E27FC236}">
                <a16:creationId xmlns:a16="http://schemas.microsoft.com/office/drawing/2014/main" id="{DD6EE9E3-3257-4732-B371-467ED566E2A4}"/>
              </a:ext>
            </a:extLst>
          </p:cNvPr>
          <p:cNvSpPr>
            <a:spLocks noGrp="1"/>
          </p:cNvSpPr>
          <p:nvPr>
            <p:ph idx="1"/>
          </p:nvPr>
        </p:nvSpPr>
        <p:spPr>
          <a:xfrm>
            <a:off x="495300" y="1104900"/>
            <a:ext cx="3505200" cy="4648200"/>
          </a:xfrm>
        </p:spPr>
        <p:txBody>
          <a:bodyPr rtlCol="0">
            <a:normAutofit/>
          </a:bodyPr>
          <a:lstStyle/>
          <a:p>
            <a:pPr marL="0" indent="0" eaLnBrk="1" fontAlgn="auto" hangingPunct="1">
              <a:buFontTx/>
              <a:buNone/>
              <a:defRPr/>
            </a:pPr>
            <a:r>
              <a:rPr lang="en-US" sz="2600" dirty="0">
                <a:solidFill>
                  <a:srgbClr val="0A006A"/>
                </a:solidFill>
                <a:ea typeface="ＭＳ Ｐゴシック" charset="-128"/>
              </a:rPr>
              <a:t>Keep one case just for combustion testing.</a:t>
            </a:r>
          </a:p>
          <a:p>
            <a:pPr marL="457200" indent="-280988" eaLnBrk="1" fontAlgn="auto" hangingPunct="1">
              <a:buFont typeface="Arial"/>
              <a:buChar char="•"/>
              <a:defRPr/>
            </a:pPr>
            <a:r>
              <a:rPr lang="en-US" dirty="0">
                <a:solidFill>
                  <a:schemeClr val="tx1"/>
                </a:solidFill>
                <a:ea typeface="ＭＳ Ｐゴシック" charset="-128"/>
              </a:rPr>
              <a:t>Smoke pump and filter paper</a:t>
            </a:r>
          </a:p>
          <a:p>
            <a:pPr marL="457200" indent="-280988" eaLnBrk="1" fontAlgn="auto" hangingPunct="1">
              <a:buFont typeface="Arial"/>
              <a:buChar char="•"/>
              <a:defRPr/>
            </a:pPr>
            <a:r>
              <a:rPr lang="en-US" dirty="0">
                <a:solidFill>
                  <a:schemeClr val="tx1"/>
                </a:solidFill>
                <a:ea typeface="ＭＳ Ｐゴシック" charset="-128"/>
              </a:rPr>
              <a:t>Lighter</a:t>
            </a:r>
          </a:p>
          <a:p>
            <a:pPr marL="457200" indent="-280988" eaLnBrk="1" fontAlgn="auto" hangingPunct="1">
              <a:buFont typeface="Arial"/>
              <a:buChar char="•"/>
              <a:defRPr/>
            </a:pPr>
            <a:r>
              <a:rPr lang="en-US" dirty="0">
                <a:solidFill>
                  <a:schemeClr val="tx1"/>
                </a:solidFill>
                <a:ea typeface="ＭＳ Ｐゴシック" charset="-128"/>
              </a:rPr>
              <a:t>Combustion analyzer and manual</a:t>
            </a:r>
          </a:p>
          <a:p>
            <a:pPr marL="457200" indent="-280988" eaLnBrk="1" fontAlgn="auto" hangingPunct="1">
              <a:buFont typeface="Arial"/>
              <a:buChar char="•"/>
              <a:defRPr/>
            </a:pPr>
            <a:r>
              <a:rPr lang="en-US" dirty="0">
                <a:solidFill>
                  <a:schemeClr val="tx1"/>
                </a:solidFill>
                <a:ea typeface="ＭＳ Ｐゴシック" charset="-128"/>
              </a:rPr>
              <a:t>High-temp sealant</a:t>
            </a:r>
          </a:p>
          <a:p>
            <a:pPr marL="457200" indent="-280988" eaLnBrk="1" fontAlgn="auto" hangingPunct="1">
              <a:buFont typeface="Arial"/>
              <a:buChar char="•"/>
              <a:defRPr/>
            </a:pPr>
            <a:r>
              <a:rPr lang="en-US" dirty="0">
                <a:solidFill>
                  <a:schemeClr val="tx1"/>
                </a:solidFill>
                <a:ea typeface="ＭＳ Ｐゴシック" charset="-128"/>
              </a:rPr>
              <a:t>Appropriate drill bits for test holes</a:t>
            </a:r>
          </a:p>
        </p:txBody>
      </p:sp>
      <p:sp>
        <p:nvSpPr>
          <p:cNvPr id="2" name="Title 1">
            <a:extLst>
              <a:ext uri="{FF2B5EF4-FFF2-40B4-BE49-F238E27FC236}">
                <a16:creationId xmlns:a16="http://schemas.microsoft.com/office/drawing/2014/main" id="{2EE4BD22-A258-4D83-8227-D6E912BFDE89}"/>
              </a:ext>
            </a:extLst>
          </p:cNvPr>
          <p:cNvSpPr>
            <a:spLocks noGrp="1"/>
          </p:cNvSpPr>
          <p:nvPr>
            <p:ph type="title"/>
          </p:nvPr>
        </p:nvSpPr>
        <p:spPr>
          <a:xfrm>
            <a:off x="1887537" y="235857"/>
            <a:ext cx="5368925" cy="901700"/>
          </a:xfrm>
        </p:spPr>
        <p:txBody>
          <a:bodyPr/>
          <a:lstStyle/>
          <a:p>
            <a:pPr algn="ctr" eaLnBrk="1" fontAlgn="auto" hangingPunct="1">
              <a:spcAft>
                <a:spcPts val="0"/>
              </a:spcAft>
              <a:defRPr/>
            </a:pPr>
            <a:r>
              <a:rPr lang="en-US" dirty="0">
                <a:ea typeface="ＭＳ Ｐゴシック" pitchFamily="-109" charset="-128"/>
              </a:rPr>
              <a:t>Combustion Appliance Test Kit</a:t>
            </a:r>
          </a:p>
        </p:txBody>
      </p:sp>
      <p:pic>
        <p:nvPicPr>
          <p:cNvPr id="4" name="Picture 3" descr="Photo of Combustion test equipment stored in case.">
            <a:extLst>
              <a:ext uri="{FF2B5EF4-FFF2-40B4-BE49-F238E27FC236}">
                <a16:creationId xmlns:a16="http://schemas.microsoft.com/office/drawing/2014/main" id="{108C4435-9362-44A8-BA79-388F945ACC41}"/>
              </a:ext>
            </a:extLst>
          </p:cNvPr>
          <p:cNvPicPr>
            <a:picLocks noChangeAspect="1"/>
          </p:cNvPicPr>
          <p:nvPr/>
        </p:nvPicPr>
        <p:blipFill>
          <a:blip r:embed="rId3" cstate="email"/>
          <a:srcRect/>
          <a:stretch>
            <a:fillRect/>
          </a:stretch>
        </p:blipFill>
        <p:spPr>
          <a:xfrm>
            <a:off x="4229100" y="1145857"/>
            <a:ext cx="4419600" cy="45853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4821" name="Rectangle 5">
            <a:extLst>
              <a:ext uri="{FF2B5EF4-FFF2-40B4-BE49-F238E27FC236}">
                <a16:creationId xmlns:a16="http://schemas.microsoft.com/office/drawing/2014/main" id="{0B249D3E-E6F0-4671-98D3-6F96C3C295D0}"/>
              </a:ext>
            </a:extLst>
          </p:cNvPr>
          <p:cNvSpPr>
            <a:spLocks noChangeArrowheads="1"/>
          </p:cNvSpPr>
          <p:nvPr/>
        </p:nvSpPr>
        <p:spPr bwMode="auto">
          <a:xfrm>
            <a:off x="5486400" y="5471070"/>
            <a:ext cx="3048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2pPr>
            <a:lvl3pPr marL="1143000" indent="-228600">
              <a:spcBef>
                <a:spcPts val="600"/>
              </a:spcBef>
              <a:spcAft>
                <a:spcPts val="600"/>
              </a:spcAft>
              <a:buFont typeface="Arial" panose="020B0604020202020204" pitchFamily="34" charset="0"/>
              <a:buChar char="•"/>
              <a:defRPr sz="2400">
                <a:solidFill>
                  <a:srgbClr val="0070C0"/>
                </a:solidFill>
                <a:latin typeface="Arial" panose="020B0604020202020204" pitchFamily="34" charset="0"/>
                <a:ea typeface="ＭＳ Ｐゴシック" panose="020B0600070205080204" pitchFamily="34" charset="-128"/>
              </a:defRPr>
            </a:lvl3pPr>
            <a:lvl4pPr marL="16002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4pPr>
            <a:lvl5pPr marL="2057400" indent="-22860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5pPr>
            <a:lvl6pPr marL="25146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6pPr>
            <a:lvl7pPr marL="29718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7pPr>
            <a:lvl8pPr marL="34290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8pPr>
            <a:lvl9pPr marL="3886200" indent="-228600" eaLnBrk="0" fontAlgn="base" hangingPunct="0">
              <a:spcBef>
                <a:spcPts val="600"/>
              </a:spcBef>
              <a:spcAft>
                <a:spcPts val="600"/>
              </a:spcAft>
              <a:buFont typeface="Arial" panose="020B0604020202020204" pitchFamily="34" charset="0"/>
              <a:buChar char="»"/>
              <a:defRPr sz="2000">
                <a:solidFill>
                  <a:srgbClr val="0070C0"/>
                </a:solidFill>
                <a:latin typeface="Arial" panose="020B0604020202020204" pitchFamily="34" charset="0"/>
                <a:ea typeface="ＭＳ Ｐゴシック" panose="020B0600070205080204" pitchFamily="34" charset="-128"/>
              </a:defRPr>
            </a:lvl9pPr>
          </a:lstStyle>
          <a:p>
            <a:pPr algn="r">
              <a:spcBef>
                <a:spcPct val="0"/>
              </a:spcBef>
              <a:spcAft>
                <a:spcPct val="0"/>
              </a:spcAft>
              <a:buFontTx/>
              <a:buNone/>
            </a:pPr>
            <a:r>
              <a:rPr lang="en-US" altLang="en-US" sz="900" i="1">
                <a:solidFill>
                  <a:schemeClr val="bg1"/>
                </a:solidFill>
                <a:cs typeface="Arial" panose="020B0604020202020204" pitchFamily="34" charset="0"/>
              </a:rPr>
              <a:t>Photo courtesy of The US Department of Energy</a:t>
            </a:r>
          </a:p>
        </p:txBody>
      </p:sp>
      <p:sp>
        <p:nvSpPr>
          <p:cNvPr id="7" name="Footer Placeholder 1">
            <a:extLst>
              <a:ext uri="{FF2B5EF4-FFF2-40B4-BE49-F238E27FC236}">
                <a16:creationId xmlns:a16="http://schemas.microsoft.com/office/drawing/2014/main" id="{9A351C0E-3A12-4269-A93D-38D8E831B6B4}"/>
              </a:ext>
            </a:extLst>
          </p:cNvPr>
          <p:cNvSpPr>
            <a:spLocks noGrp="1" noChangeArrowheads="1"/>
          </p:cNvSpPr>
          <p:nvPr/>
        </p:nvSpPr>
        <p:spPr bwMode="auto">
          <a:xfrm>
            <a:off x="1485900" y="6646862"/>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0"/>
              </a:spcBef>
              <a:spcAft>
                <a:spcPct val="0"/>
              </a:spcAft>
              <a:buFontTx/>
              <a:buNone/>
            </a:pPr>
            <a:r>
              <a:rPr lang="en-US" altLang="en-US" sz="800" b="1">
                <a:solidFill>
                  <a:srgbClr val="898989"/>
                </a:solidFill>
              </a:rPr>
              <a:t>GJA 2024 Version III</a:t>
            </a:r>
          </a:p>
        </p:txBody>
      </p:sp>
      <p:pic>
        <p:nvPicPr>
          <p:cNvPr id="9" name="Picture 8">
            <a:extLst>
              <a:ext uri="{FF2B5EF4-FFF2-40B4-BE49-F238E27FC236}">
                <a16:creationId xmlns:a16="http://schemas.microsoft.com/office/drawing/2014/main" id="{8F86E2DE-F5AE-4FF1-A9F2-6BEDC6DE1D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8013" y="76200"/>
            <a:ext cx="601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green text on a black background&#10;&#10;AI-generated content may be incorrect.">
            <a:extLst>
              <a:ext uri="{FF2B5EF4-FFF2-40B4-BE49-F238E27FC236}">
                <a16:creationId xmlns:a16="http://schemas.microsoft.com/office/drawing/2014/main" id="{744726F1-DBE1-4AD4-97B4-686D94ABF6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88" y="211137"/>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5C66AD7A-868C-4990-A142-E6F668D93156}"/>
              </a:ext>
            </a:extLst>
          </p:cNvPr>
          <p:cNvSpPr/>
          <p:nvPr/>
        </p:nvSpPr>
        <p:spPr>
          <a:xfrm>
            <a:off x="0" y="5981700"/>
            <a:ext cx="9144000" cy="273050"/>
          </a:xfrm>
          <a:prstGeom prst="rect">
            <a:avLst/>
          </a:prstGeom>
          <a:solidFill>
            <a:srgbClr val="BFDA6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sz="2400" kern="1200">
                <a:solidFill>
                  <a:schemeClr val="lt1"/>
                </a:solidFill>
                <a:latin typeface="+mn-lt"/>
                <a:ea typeface="+mn-ea"/>
                <a:cs typeface="+mn-cs"/>
              </a:defRPr>
            </a:lvl1pPr>
            <a:lvl2pPr marL="457200" algn="l" defTabSz="457200" rtl="0" eaLnBrk="0" fontAlgn="base" hangingPunct="0">
              <a:spcBef>
                <a:spcPct val="0"/>
              </a:spcBef>
              <a:spcAft>
                <a:spcPct val="0"/>
              </a:spcAft>
              <a:defRPr sz="2400" kern="1200">
                <a:solidFill>
                  <a:schemeClr val="lt1"/>
                </a:solidFill>
                <a:latin typeface="+mn-lt"/>
                <a:ea typeface="+mn-ea"/>
                <a:cs typeface="+mn-cs"/>
              </a:defRPr>
            </a:lvl2pPr>
            <a:lvl3pPr marL="914400" algn="l" defTabSz="457200" rtl="0" eaLnBrk="0" fontAlgn="base" hangingPunct="0">
              <a:spcBef>
                <a:spcPct val="0"/>
              </a:spcBef>
              <a:spcAft>
                <a:spcPct val="0"/>
              </a:spcAft>
              <a:defRPr sz="2400" kern="1200">
                <a:solidFill>
                  <a:schemeClr val="lt1"/>
                </a:solidFill>
                <a:latin typeface="+mn-lt"/>
                <a:ea typeface="+mn-ea"/>
                <a:cs typeface="+mn-cs"/>
              </a:defRPr>
            </a:lvl3pPr>
            <a:lvl4pPr marL="1371600" algn="l" defTabSz="457200" rtl="0" eaLnBrk="0" fontAlgn="base" hangingPunct="0">
              <a:spcBef>
                <a:spcPct val="0"/>
              </a:spcBef>
              <a:spcAft>
                <a:spcPct val="0"/>
              </a:spcAft>
              <a:defRPr sz="2400" kern="1200">
                <a:solidFill>
                  <a:schemeClr val="lt1"/>
                </a:solidFill>
                <a:latin typeface="+mn-lt"/>
                <a:ea typeface="+mn-ea"/>
                <a:cs typeface="+mn-cs"/>
              </a:defRPr>
            </a:lvl4pPr>
            <a:lvl5pPr marL="1828800" algn="l" defTabSz="457200"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a:p>
        </p:txBody>
      </p:sp>
      <p:sp>
        <p:nvSpPr>
          <p:cNvPr id="12" name="Slide Number Placeholder 2">
            <a:extLst>
              <a:ext uri="{FF2B5EF4-FFF2-40B4-BE49-F238E27FC236}">
                <a16:creationId xmlns:a16="http://schemas.microsoft.com/office/drawing/2014/main" id="{522C7004-D103-46C8-9BEF-848A6500E5EE}"/>
              </a:ext>
            </a:extLst>
          </p:cNvPr>
          <p:cNvSpPr>
            <a:spLocks noGrp="1" noChangeArrowheads="1"/>
          </p:cNvSpPr>
          <p:nvPr/>
        </p:nvSpPr>
        <p:spPr bwMode="auto">
          <a:xfrm>
            <a:off x="7716838" y="5926137"/>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9</a:t>
            </a:fld>
            <a:endParaRPr lang="en-US" altLang="en-US" sz="800" b="1">
              <a:solidFill>
                <a:schemeClr val="bg1"/>
              </a:solidFill>
            </a:endParaRPr>
          </a:p>
        </p:txBody>
      </p:sp>
      <p:pic>
        <p:nvPicPr>
          <p:cNvPr id="13" name="Picture 12" descr="A black and white sign with black text&#10;&#10;AI-generated content may be incorrect.">
            <a:extLst>
              <a:ext uri="{FF2B5EF4-FFF2-40B4-BE49-F238E27FC236}">
                <a16:creationId xmlns:a16="http://schemas.microsoft.com/office/drawing/2014/main" id="{776FE73F-6B0E-4319-BDCA-0FA1FD8471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7325" y="6337300"/>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green text on a white background&#10;&#10;AI-generated content may be incorrect.">
            <a:extLst>
              <a:ext uri="{FF2B5EF4-FFF2-40B4-BE49-F238E27FC236}">
                <a16:creationId xmlns:a16="http://schemas.microsoft.com/office/drawing/2014/main" id="{1CAB5F1E-3D82-4B8E-AC38-2789F6883E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0363" y="6359525"/>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blue and grey logo&#10;&#10;AI-generated content may be incorrect.">
            <a:extLst>
              <a:ext uri="{FF2B5EF4-FFF2-40B4-BE49-F238E27FC236}">
                <a16:creationId xmlns:a16="http://schemas.microsoft.com/office/drawing/2014/main" id="{01B63CFA-C6E9-4FD6-B977-4475CFAB767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275" y="6362700"/>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eere_Wx_MobileHomes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GJA short box">
  <a:themeElements>
    <a:clrScheme name="Trainer  Crew Leader GJA 2023-24">
      <a:dk1>
        <a:srgbClr val="000000"/>
      </a:dk1>
      <a:lt1>
        <a:srgbClr val="FFFFFF"/>
      </a:lt1>
      <a:dk2>
        <a:srgbClr val="318540"/>
      </a:dk2>
      <a:lt2>
        <a:srgbClr val="FFFFFF"/>
      </a:lt2>
      <a:accent1>
        <a:srgbClr val="FDB714"/>
      </a:accent1>
      <a:accent2>
        <a:srgbClr val="01A350"/>
      </a:accent2>
      <a:accent3>
        <a:srgbClr val="FDFCF6"/>
      </a:accent3>
      <a:accent4>
        <a:srgbClr val="318540"/>
      </a:accent4>
      <a:accent5>
        <a:srgbClr val="318540"/>
      </a:accent5>
      <a:accent6>
        <a:srgbClr val="B2B0AE"/>
      </a:accent6>
      <a:hlink>
        <a:srgbClr val="FDD372"/>
      </a:hlink>
      <a:folHlink>
        <a:srgbClr val="E1751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name="GJA short box" id="{192FC724-A291-4EE9-81A6-6298108E0936}" vid="{43C0F95C-0E23-407F-8242-9FAC074B7CC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E097F20EB1CE4B90C0A6B2E35FA1C9" ma:contentTypeVersion="20" ma:contentTypeDescription="Create a new document." ma:contentTypeScope="" ma:versionID="f554d4a554eb0e5c62f1d3a727cb2db3">
  <xsd:schema xmlns:xsd="http://www.w3.org/2001/XMLSchema" xmlns:xs="http://www.w3.org/2001/XMLSchema" xmlns:p="http://schemas.microsoft.com/office/2006/metadata/properties" xmlns:ns2="6bad041c-431a-48da-bc8b-7f3d4c40a49c" xmlns:ns3="2263413f-67d7-4b20-801a-fceee06b426e" targetNamespace="http://schemas.microsoft.com/office/2006/metadata/properties" ma:root="true" ma:fieldsID="b298b369ba5edf63ef5745d945cbf11e" ns2:_="" ns3:_="">
    <xsd:import namespace="6bad041c-431a-48da-bc8b-7f3d4c40a49c"/>
    <xsd:import namespace="2263413f-67d7-4b20-801a-fceee06b426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ad041c-431a-48da-bc8b-7f3d4c40a4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f0a8d88-90b5-4e14-8f16-22ea2b72fc50" ma:termSetId="09814cd3-568e-fe90-9814-8d621ff8fb84" ma:anchorId="fba54fb3-c3e1-fe81-a776-ca4b69148c4d" ma:open="true" ma:isKeyword="false">
      <xsd:complexType>
        <xsd:sequence>
          <xsd:element ref="pc:Terms" minOccurs="0" maxOccurs="1"/>
        </xsd:sequence>
      </xsd:complexType>
    </xsd:element>
    <xsd:element name="_Flow_SignoffStatus" ma:index="24" nillable="true" ma:displayName="Sign-off status" ma:internalName="Sign_x002d_off_x0020_status">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63413f-67d7-4b20-801a-fceee06b426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1cad8c0-aff1-4dcd-94c2-8621ceaed0a1}" ma:internalName="TaxCatchAll" ma:showField="CatchAllData" ma:web="2263413f-67d7-4b20-801a-fceee06b42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bad041c-431a-48da-bc8b-7f3d4c40a49c">
      <Terms xmlns="http://schemas.microsoft.com/office/infopath/2007/PartnerControls"/>
    </lcf76f155ced4ddcb4097134ff3c332f>
    <TaxCatchAll xmlns="2263413f-67d7-4b20-801a-fceee06b426e" xsi:nil="true"/>
    <_Flow_SignoffStatus xmlns="6bad041c-431a-48da-bc8b-7f3d4c40a49c" xsi:nil="true"/>
  </documentManagement>
</p:properties>
</file>

<file path=customXml/itemProps1.xml><?xml version="1.0" encoding="utf-8"?>
<ds:datastoreItem xmlns:ds="http://schemas.openxmlformats.org/officeDocument/2006/customXml" ds:itemID="{091772B8-B334-496D-8018-BCF2EF61C9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ad041c-431a-48da-bc8b-7f3d4c40a49c"/>
    <ds:schemaRef ds:uri="2263413f-67d7-4b20-801a-fceee06b42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6C80F4-0B0C-4B49-A786-27689D61DCF6}">
  <ds:schemaRefs>
    <ds:schemaRef ds:uri="http://schemas.microsoft.com/sharepoint/v3/contenttype/forms"/>
  </ds:schemaRefs>
</ds:datastoreItem>
</file>

<file path=customXml/itemProps3.xml><?xml version="1.0" encoding="utf-8"?>
<ds:datastoreItem xmlns:ds="http://schemas.openxmlformats.org/officeDocument/2006/customXml" ds:itemID="{BBD1A8C6-39F9-49EC-A329-BCD5BA26BBF9}">
  <ds:schemaRefs>
    <ds:schemaRef ds:uri="http://purl.org/dc/terms/"/>
    <ds:schemaRef ds:uri="http://schemas.openxmlformats.org/package/2006/metadata/core-properties"/>
    <ds:schemaRef ds:uri="http://schemas.microsoft.com/office/2006/documentManagement/types"/>
    <ds:schemaRef ds:uri="6bad041c-431a-48da-bc8b-7f3d4c40a49c"/>
    <ds:schemaRef ds:uri="http://purl.org/dc/elements/1.1/"/>
    <ds:schemaRef ds:uri="http://schemas.microsoft.com/office/2006/metadata/properties"/>
    <ds:schemaRef ds:uri="http://schemas.microsoft.com/office/infopath/2007/PartnerControls"/>
    <ds:schemaRef ds:uri="2263413f-67d7-4b20-801a-fceee06b426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New Look.potx</Template>
  <TotalTime>8531</TotalTime>
  <Words>5383</Words>
  <Application>Microsoft Office PowerPoint</Application>
  <PresentationFormat>On-screen Show (4:3)</PresentationFormat>
  <Paragraphs>607</Paragraphs>
  <Slides>37</Slides>
  <Notes>37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37</vt:i4>
      </vt:variant>
    </vt:vector>
  </HeadingPairs>
  <TitlesOfParts>
    <vt:vector size="48" baseType="lpstr">
      <vt:lpstr>Verdana</vt:lpstr>
      <vt:lpstr>ＭＳ Ｐゴシック</vt:lpstr>
      <vt:lpstr>Arial</vt:lpstr>
      <vt:lpstr>Times New Roman</vt:lpstr>
      <vt:lpstr>Symbol</vt:lpstr>
      <vt:lpstr>Arial Narrow</vt:lpstr>
      <vt:lpstr>Lucida Grande</vt:lpstr>
      <vt:lpstr>Cambria</vt:lpstr>
      <vt:lpstr>Courier New</vt:lpstr>
      <vt:lpstr>eere_Wx_MobileHomes_template_blue</vt:lpstr>
      <vt:lpstr>GJA short box</vt:lpstr>
      <vt:lpstr>Inspector’s Toolbox</vt:lpstr>
      <vt:lpstr>Learning Objectives</vt:lpstr>
      <vt:lpstr>Inspector’s Hand Tools</vt:lpstr>
      <vt:lpstr> Other Specialized Tools</vt:lpstr>
      <vt:lpstr>Tool Case</vt:lpstr>
      <vt:lpstr>Vision Enhancers</vt:lpstr>
      <vt:lpstr>PowerPoint Presentation</vt:lpstr>
      <vt:lpstr>Combustion Analyzers</vt:lpstr>
      <vt:lpstr>Combustion Appliance Test Kit</vt:lpstr>
      <vt:lpstr>Combustion Appliance Testing</vt:lpstr>
      <vt:lpstr>Gas Cook Stove Testing</vt:lpstr>
      <vt:lpstr>Combustion Equipment Care</vt:lpstr>
      <vt:lpstr>Blower Door</vt:lpstr>
      <vt:lpstr>Smoke Generating Device</vt:lpstr>
      <vt:lpstr>Blower Door Care</vt:lpstr>
      <vt:lpstr>Manometers</vt:lpstr>
      <vt:lpstr>Pressure Pan</vt:lpstr>
      <vt:lpstr>Duct Blaster</vt:lpstr>
      <vt:lpstr>Zonal Pressure Diagnostics</vt:lpstr>
      <vt:lpstr>PowerPoint Presentation</vt:lpstr>
      <vt:lpstr>PowerPoint Presentation</vt:lpstr>
      <vt:lpstr> Measuring Exhaust Fan Flow</vt:lpstr>
      <vt:lpstr>Digital Manometer</vt:lpstr>
      <vt:lpstr>Moisture Assessment</vt:lpstr>
      <vt:lpstr>Moisture Meters</vt:lpstr>
      <vt:lpstr>Measuring Relative Humidity </vt:lpstr>
      <vt:lpstr>Circuit Testing &amp; Tracing</vt:lpstr>
      <vt:lpstr>Instant Read Thermometer</vt:lpstr>
      <vt:lpstr>Refrigerant Testing</vt:lpstr>
      <vt:lpstr>Refrigerant Charge Testing</vt:lpstr>
      <vt:lpstr>Refrigerant Charge Superheat Test</vt:lpstr>
      <vt:lpstr>Refrigerant Charge Subcooling Test</vt:lpstr>
      <vt:lpstr>Base Load Analysis</vt:lpstr>
      <vt:lpstr>Class Participation – Tips from the Field</vt:lpstr>
      <vt:lpstr>Equipment Calibration Schedule</vt:lpstr>
      <vt:lpstr>Safety Upgrades</vt:lpstr>
      <vt:lpstr>Summary</vt:lpstr>
    </vt:vector>
  </TitlesOfParts>
  <Company>Maine State Housing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Inspector's Toolbox</dc:title>
  <dc:creator>Tony Gill</dc:creator>
  <cp:lastModifiedBy>Matthew Martineau</cp:lastModifiedBy>
  <cp:revision>484</cp:revision>
  <dcterms:created xsi:type="dcterms:W3CDTF">2010-01-15T13:51:52Z</dcterms:created>
  <dcterms:modified xsi:type="dcterms:W3CDTF">2025-11-17T18:36:46Z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0x010100ABE097F20EB1CE4B90C0A6B2E35FA1C9</vt:lpwstr>
  </property>
</Properties>
</file>