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256" r:id="rId5"/>
    <p:sldId id="258" r:id="rId6"/>
    <p:sldId id="260" r:id="rId7"/>
    <p:sldId id="262" r:id="rId8"/>
    <p:sldId id="264" r:id="rId9"/>
    <p:sldId id="266" r:id="rId10"/>
    <p:sldId id="268" r:id="rId11"/>
    <p:sldId id="270" r:id="rId12"/>
    <p:sldId id="272" r:id="rId13"/>
    <p:sldId id="274" r:id="rId14"/>
    <p:sldId id="276" r:id="rId15"/>
    <p:sldId id="278" r:id="rId16"/>
    <p:sldId id="280" r:id="rId17"/>
    <p:sldId id="282" r:id="rId18"/>
    <p:sldId id="284" r:id="rId19"/>
    <p:sldId id="286" r:id="rId20"/>
    <p:sldId id="288" r:id="rId21"/>
    <p:sldId id="290" r:id="rId22"/>
    <p:sldId id="292" r:id="rId23"/>
    <p:sldId id="294" r:id="rId24"/>
    <p:sldId id="296" r:id="rId25"/>
    <p:sldId id="298" r:id="rId26"/>
    <p:sldId id="300" r:id="rId27"/>
    <p:sldId id="302" r:id="rId28"/>
    <p:sldId id="304" r:id="rId29"/>
    <p:sldId id="306" r:id="rId30"/>
    <p:sldId id="308" r:id="rId31"/>
    <p:sldId id="310" r:id="rId32"/>
    <p:sldId id="312" r:id="rId33"/>
    <p:sldId id="314" r:id="rId34"/>
    <p:sldId id="316" r:id="rId35"/>
    <p:sldId id="318" r:id="rId36"/>
    <p:sldId id="320" r:id="rId37"/>
    <p:sldId id="322" r:id="rId38"/>
    <p:sldId id="324" r:id="rId39"/>
    <p:sldId id="326" r:id="rId40"/>
  </p:sldIdLst>
  <p:sldSz cx="9753600" cy="7315200"/>
  <p:notesSz cx="6858000" cy="9144000"/>
  <p:embeddedFontLst>
    <p:embeddedFont>
      <p:font typeface="Arial Bold" panose="020B0704020202020204" pitchFamily="34" charset="0"/>
      <p:regular r:id="rId42"/>
      <p:bold r:id="rId43"/>
    </p:embeddedFont>
    <p:embeddedFont>
      <p:font typeface="Arial Bold Italics" panose="020B0604020202020204" charset="0"/>
      <p:regular r:id="rId44"/>
    </p:embeddedFont>
    <p:embeddedFont>
      <p:font typeface="Arial Italics" panose="020B0604020202020204" charset="0"/>
      <p:regular r:id="rId45"/>
    </p:embeddedFont>
    <p:embeddedFont>
      <p:font typeface="Arimo" panose="020B0604020202020204" charset="0"/>
      <p:regular r:id="rId46"/>
    </p:embeddedFont>
    <p:embeddedFont>
      <p:font typeface="Arimo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B84BA-7E1E-A395-D9DF-BA3B68A581E7}" v="187" dt="2025-09-10T12:41:09.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7" d="100"/>
          <a:sy n="77" d="100"/>
        </p:scale>
        <p:origin x="14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Martineau" userId="S::mmartineau@smoc.org::073ce0ee-5d7d-468d-8982-2f6aa7a904ba" providerId="AD" clId="Web-{7D3C5AA8-6113-7EC6-C047-B3DF89684A8B}"/>
    <pc:docChg chg="addSld delSld modSld modMainMaster">
      <pc:chgData name="Matthew Martineau" userId="S::mmartineau@smoc.org::073ce0ee-5d7d-468d-8982-2f6aa7a904ba" providerId="AD" clId="Web-{7D3C5AA8-6113-7EC6-C047-B3DF89684A8B}" dt="2025-09-03T16:58:21.910" v="420"/>
      <pc:docMkLst>
        <pc:docMk/>
      </pc:docMkLst>
      <pc:sldChg chg="addSp delSp modSp mod setBg">
        <pc:chgData name="Matthew Martineau" userId="S::mmartineau@smoc.org::073ce0ee-5d7d-468d-8982-2f6aa7a904ba" providerId="AD" clId="Web-{7D3C5AA8-6113-7EC6-C047-B3DF89684A8B}" dt="2025-09-03T13:20:52.005" v="51" actId="20577"/>
        <pc:sldMkLst>
          <pc:docMk/>
          <pc:sldMk cId="0" sldId="256"/>
        </pc:sldMkLst>
        <pc:spChg chg="mod">
          <ac:chgData name="Matthew Martineau" userId="S::mmartineau@smoc.org::073ce0ee-5d7d-468d-8982-2f6aa7a904ba" providerId="AD" clId="Web-{7D3C5AA8-6113-7EC6-C047-B3DF89684A8B}" dt="2025-09-03T12:58:52.443" v="0" actId="1076"/>
          <ac:spMkLst>
            <pc:docMk/>
            <pc:sldMk cId="0" sldId="256"/>
            <ac:spMk id="4" creationId="{00000000-0000-0000-0000-000000000000}"/>
          </ac:spMkLst>
        </pc:spChg>
        <pc:spChg chg="mod">
          <ac:chgData name="Matthew Martineau" userId="S::mmartineau@smoc.org::073ce0ee-5d7d-468d-8982-2f6aa7a904ba" providerId="AD" clId="Web-{7D3C5AA8-6113-7EC6-C047-B3DF89684A8B}" dt="2025-09-03T13:20:52.005" v="51" actId="20577"/>
          <ac:spMkLst>
            <pc:docMk/>
            <pc:sldMk cId="0" sldId="256"/>
            <ac:spMk id="9" creationId="{00000000-0000-0000-0000-000000000000}"/>
          </ac:spMkLst>
        </pc:spChg>
        <pc:spChg chg="add">
          <ac:chgData name="Matthew Martineau" userId="S::mmartineau@smoc.org::073ce0ee-5d7d-468d-8982-2f6aa7a904ba" providerId="AD" clId="Web-{7D3C5AA8-6113-7EC6-C047-B3DF89684A8B}" dt="2025-09-03T13:20:41.879" v="49"/>
          <ac:spMkLst>
            <pc:docMk/>
            <pc:sldMk cId="0" sldId="256"/>
            <ac:spMk id="14" creationId="{F8D6B553-8925-8242-C490-E30F037EECCC}"/>
          </ac:spMkLst>
        </pc:spChg>
        <pc:spChg chg="add">
          <ac:chgData name="Matthew Martineau" userId="S::mmartineau@smoc.org::073ce0ee-5d7d-468d-8982-2f6aa7a904ba" providerId="AD" clId="Web-{7D3C5AA8-6113-7EC6-C047-B3DF89684A8B}" dt="2025-09-03T13:20:41.879" v="49"/>
          <ac:spMkLst>
            <pc:docMk/>
            <pc:sldMk cId="0" sldId="256"/>
            <ac:spMk id="16" creationId="{6E49D369-1BB6-5863-B2D2-7EFB857DC07C}"/>
          </ac:spMkLst>
        </pc:spChg>
        <pc:spChg chg="add">
          <ac:chgData name="Matthew Martineau" userId="S::mmartineau@smoc.org::073ce0ee-5d7d-468d-8982-2f6aa7a904ba" providerId="AD" clId="Web-{7D3C5AA8-6113-7EC6-C047-B3DF89684A8B}" dt="2025-09-03T13:20:41.879" v="49"/>
          <ac:spMkLst>
            <pc:docMk/>
            <pc:sldMk cId="0" sldId="256"/>
            <ac:spMk id="18" creationId="{53B0FA51-A061-FC07-9F8A-7554A4F962A6}"/>
          </ac:spMkLst>
        </pc:spChg>
        <pc:picChg chg="add">
          <ac:chgData name="Matthew Martineau" userId="S::mmartineau@smoc.org::073ce0ee-5d7d-468d-8982-2f6aa7a904ba" providerId="AD" clId="Web-{7D3C5AA8-6113-7EC6-C047-B3DF89684A8B}" dt="2025-09-03T13:20:41.879" v="49"/>
          <ac:picMkLst>
            <pc:docMk/>
            <pc:sldMk cId="0" sldId="256"/>
            <ac:picMk id="2" creationId="{F7243C09-D51F-B951-8D82-B7910D44014F}"/>
          </ac:picMkLst>
        </pc:picChg>
        <pc:picChg chg="add">
          <ac:chgData name="Matthew Martineau" userId="S::mmartineau@smoc.org::073ce0ee-5d7d-468d-8982-2f6aa7a904ba" providerId="AD" clId="Web-{7D3C5AA8-6113-7EC6-C047-B3DF89684A8B}" dt="2025-09-03T13:20:41.879" v="49"/>
          <ac:picMkLst>
            <pc:docMk/>
            <pc:sldMk cId="0" sldId="256"/>
            <ac:picMk id="3" creationId="{9CD7A005-DC9A-1B8A-776A-42D97E6FEEB4}"/>
          </ac:picMkLst>
        </pc:picChg>
        <pc:picChg chg="add">
          <ac:chgData name="Matthew Martineau" userId="S::mmartineau@smoc.org::073ce0ee-5d7d-468d-8982-2f6aa7a904ba" providerId="AD" clId="Web-{7D3C5AA8-6113-7EC6-C047-B3DF89684A8B}" dt="2025-09-03T13:20:41.879" v="49"/>
          <ac:picMkLst>
            <pc:docMk/>
            <pc:sldMk cId="0" sldId="256"/>
            <ac:picMk id="13" creationId="{B002440A-B0B8-6F42-20A6-1C6726E4F0D9}"/>
          </ac:picMkLst>
        </pc:picChg>
        <pc:picChg chg="add">
          <ac:chgData name="Matthew Martineau" userId="S::mmartineau@smoc.org::073ce0ee-5d7d-468d-8982-2f6aa7a904ba" providerId="AD" clId="Web-{7D3C5AA8-6113-7EC6-C047-B3DF89684A8B}" dt="2025-09-03T13:20:41.879" v="49"/>
          <ac:picMkLst>
            <pc:docMk/>
            <pc:sldMk cId="0" sldId="256"/>
            <ac:picMk id="15" creationId="{8DCEF525-1FEC-98D0-4A6F-B8B557201C9E}"/>
          </ac:picMkLst>
        </pc:picChg>
        <pc:picChg chg="add">
          <ac:chgData name="Matthew Martineau" userId="S::mmartineau@smoc.org::073ce0ee-5d7d-468d-8982-2f6aa7a904ba" providerId="AD" clId="Web-{7D3C5AA8-6113-7EC6-C047-B3DF89684A8B}" dt="2025-09-03T13:20:41.879" v="49"/>
          <ac:picMkLst>
            <pc:docMk/>
            <pc:sldMk cId="0" sldId="256"/>
            <ac:picMk id="17" creationId="{269BFA91-5730-F770-CE4C-9C1D9EE1D437}"/>
          </ac:picMkLst>
        </pc:picChg>
      </pc:sldChg>
      <pc:sldChg chg="addSp delSp modSp mod">
        <pc:chgData name="Matthew Martineau" userId="S::mmartineau@smoc.org::073ce0ee-5d7d-468d-8982-2f6aa7a904ba" providerId="AD" clId="Web-{7D3C5AA8-6113-7EC6-C047-B3DF89684A8B}" dt="2025-09-03T13:21:12.364" v="58"/>
        <pc:sldMkLst>
          <pc:docMk/>
          <pc:sldMk cId="0" sldId="258"/>
        </pc:sldMkLst>
        <pc:spChg chg="mod">
          <ac:chgData name="Matthew Martineau" userId="S::mmartineau@smoc.org::073ce0ee-5d7d-468d-8982-2f6aa7a904ba" providerId="AD" clId="Web-{7D3C5AA8-6113-7EC6-C047-B3DF89684A8B}" dt="2025-09-03T13:21:07.927" v="57" actId="1076"/>
          <ac:spMkLst>
            <pc:docMk/>
            <pc:sldMk cId="0" sldId="258"/>
            <ac:spMk id="5" creationId="{00000000-0000-0000-0000-000000000000}"/>
          </ac:spMkLst>
        </pc:spChg>
        <pc:spChg chg="add">
          <ac:chgData name="Matthew Martineau" userId="S::mmartineau@smoc.org::073ce0ee-5d7d-468d-8982-2f6aa7a904ba" providerId="AD" clId="Web-{7D3C5AA8-6113-7EC6-C047-B3DF89684A8B}" dt="2025-09-03T13:21:12.364" v="58"/>
          <ac:spMkLst>
            <pc:docMk/>
            <pc:sldMk cId="0" sldId="258"/>
            <ac:spMk id="10" creationId="{FB7FDA3D-0FE6-32AE-B1E6-6D05E305EEFC}"/>
          </ac:spMkLst>
        </pc:spChg>
        <pc:spChg chg="add">
          <ac:chgData name="Matthew Martineau" userId="S::mmartineau@smoc.org::073ce0ee-5d7d-468d-8982-2f6aa7a904ba" providerId="AD" clId="Web-{7D3C5AA8-6113-7EC6-C047-B3DF89684A8B}" dt="2025-09-03T13:21:12.364" v="58"/>
          <ac:spMkLst>
            <pc:docMk/>
            <pc:sldMk cId="0" sldId="258"/>
            <ac:spMk id="12" creationId="{BC22469B-5A34-75F0-537F-D5FE23DD5BDC}"/>
          </ac:spMkLst>
        </pc:spChg>
        <pc:spChg chg="add">
          <ac:chgData name="Matthew Martineau" userId="S::mmartineau@smoc.org::073ce0ee-5d7d-468d-8982-2f6aa7a904ba" providerId="AD" clId="Web-{7D3C5AA8-6113-7EC6-C047-B3DF89684A8B}" dt="2025-09-03T13:21:12.364" v="58"/>
          <ac:spMkLst>
            <pc:docMk/>
            <pc:sldMk cId="0" sldId="258"/>
            <ac:spMk id="14" creationId="{468CB6EE-2430-9979-D595-34E3764612FB}"/>
          </ac:spMkLst>
        </pc:spChg>
        <pc:picChg chg="add">
          <ac:chgData name="Matthew Martineau" userId="S::mmartineau@smoc.org::073ce0ee-5d7d-468d-8982-2f6aa7a904ba" providerId="AD" clId="Web-{7D3C5AA8-6113-7EC6-C047-B3DF89684A8B}" dt="2025-09-03T13:21:12.364" v="58"/>
          <ac:picMkLst>
            <pc:docMk/>
            <pc:sldMk cId="0" sldId="258"/>
            <ac:picMk id="2" creationId="{DEFEACBF-922B-0256-4D70-8257C1B58653}"/>
          </ac:picMkLst>
        </pc:picChg>
        <pc:picChg chg="add">
          <ac:chgData name="Matthew Martineau" userId="S::mmartineau@smoc.org::073ce0ee-5d7d-468d-8982-2f6aa7a904ba" providerId="AD" clId="Web-{7D3C5AA8-6113-7EC6-C047-B3DF89684A8B}" dt="2025-09-03T13:21:12.364" v="58"/>
          <ac:picMkLst>
            <pc:docMk/>
            <pc:sldMk cId="0" sldId="258"/>
            <ac:picMk id="3" creationId="{AD82FA32-CF42-F2DD-2702-57C37CC3B6A3}"/>
          </ac:picMkLst>
        </pc:picChg>
        <pc:picChg chg="add">
          <ac:chgData name="Matthew Martineau" userId="S::mmartineau@smoc.org::073ce0ee-5d7d-468d-8982-2f6aa7a904ba" providerId="AD" clId="Web-{7D3C5AA8-6113-7EC6-C047-B3DF89684A8B}" dt="2025-09-03T13:21:12.364" v="58"/>
          <ac:picMkLst>
            <pc:docMk/>
            <pc:sldMk cId="0" sldId="258"/>
            <ac:picMk id="9" creationId="{09CD1AE8-B221-AD78-BD91-62F61BF9738E}"/>
          </ac:picMkLst>
        </pc:picChg>
        <pc:picChg chg="add">
          <ac:chgData name="Matthew Martineau" userId="S::mmartineau@smoc.org::073ce0ee-5d7d-468d-8982-2f6aa7a904ba" providerId="AD" clId="Web-{7D3C5AA8-6113-7EC6-C047-B3DF89684A8B}" dt="2025-09-03T13:21:12.364" v="58"/>
          <ac:picMkLst>
            <pc:docMk/>
            <pc:sldMk cId="0" sldId="258"/>
            <ac:picMk id="11" creationId="{EA66682E-1151-5D25-27F4-9A1B85C1CBDE}"/>
          </ac:picMkLst>
        </pc:picChg>
        <pc:picChg chg="add">
          <ac:chgData name="Matthew Martineau" userId="S::mmartineau@smoc.org::073ce0ee-5d7d-468d-8982-2f6aa7a904ba" providerId="AD" clId="Web-{7D3C5AA8-6113-7EC6-C047-B3DF89684A8B}" dt="2025-09-03T13:21:12.364" v="58"/>
          <ac:picMkLst>
            <pc:docMk/>
            <pc:sldMk cId="0" sldId="258"/>
            <ac:picMk id="13" creationId="{882F9A10-3B55-1846-EA39-174B4F6A24DD}"/>
          </ac:picMkLst>
        </pc:picChg>
      </pc:sldChg>
      <pc:sldChg chg="addSp delSp modSp mod">
        <pc:chgData name="Matthew Martineau" userId="S::mmartineau@smoc.org::073ce0ee-5d7d-468d-8982-2f6aa7a904ba" providerId="AD" clId="Web-{7D3C5AA8-6113-7EC6-C047-B3DF89684A8B}" dt="2025-09-03T13:22:48.212" v="65"/>
        <pc:sldMkLst>
          <pc:docMk/>
          <pc:sldMk cId="0" sldId="260"/>
        </pc:sldMkLst>
        <pc:spChg chg="mod">
          <ac:chgData name="Matthew Martineau" userId="S::mmartineau@smoc.org::073ce0ee-5d7d-468d-8982-2f6aa7a904ba" providerId="AD" clId="Web-{7D3C5AA8-6113-7EC6-C047-B3DF89684A8B}" dt="2025-09-03T13:22:45.790" v="64" actId="1076"/>
          <ac:spMkLst>
            <pc:docMk/>
            <pc:sldMk cId="0" sldId="260"/>
            <ac:spMk id="5" creationId="{00000000-0000-0000-0000-000000000000}"/>
          </ac:spMkLst>
        </pc:spChg>
        <pc:spChg chg="add">
          <ac:chgData name="Matthew Martineau" userId="S::mmartineau@smoc.org::073ce0ee-5d7d-468d-8982-2f6aa7a904ba" providerId="AD" clId="Web-{7D3C5AA8-6113-7EC6-C047-B3DF89684A8B}" dt="2025-09-03T13:22:48.212" v="65"/>
          <ac:spMkLst>
            <pc:docMk/>
            <pc:sldMk cId="0" sldId="260"/>
            <ac:spMk id="10" creationId="{05938382-DF9C-2BA2-AC90-598185E42DC6}"/>
          </ac:spMkLst>
        </pc:spChg>
        <pc:spChg chg="add">
          <ac:chgData name="Matthew Martineau" userId="S::mmartineau@smoc.org::073ce0ee-5d7d-468d-8982-2f6aa7a904ba" providerId="AD" clId="Web-{7D3C5AA8-6113-7EC6-C047-B3DF89684A8B}" dt="2025-09-03T13:22:48.212" v="65"/>
          <ac:spMkLst>
            <pc:docMk/>
            <pc:sldMk cId="0" sldId="260"/>
            <ac:spMk id="12" creationId="{C7129953-9AC8-3BEB-E413-8D822F849036}"/>
          </ac:spMkLst>
        </pc:spChg>
        <pc:spChg chg="add">
          <ac:chgData name="Matthew Martineau" userId="S::mmartineau@smoc.org::073ce0ee-5d7d-468d-8982-2f6aa7a904ba" providerId="AD" clId="Web-{7D3C5AA8-6113-7EC6-C047-B3DF89684A8B}" dt="2025-09-03T13:22:48.212" v="65"/>
          <ac:spMkLst>
            <pc:docMk/>
            <pc:sldMk cId="0" sldId="260"/>
            <ac:spMk id="14" creationId="{8B3A9D24-23E7-F5B6-C2BF-F7391C675379}"/>
          </ac:spMkLst>
        </pc:spChg>
        <pc:picChg chg="add">
          <ac:chgData name="Matthew Martineau" userId="S::mmartineau@smoc.org::073ce0ee-5d7d-468d-8982-2f6aa7a904ba" providerId="AD" clId="Web-{7D3C5AA8-6113-7EC6-C047-B3DF89684A8B}" dt="2025-09-03T13:22:48.212" v="65"/>
          <ac:picMkLst>
            <pc:docMk/>
            <pc:sldMk cId="0" sldId="260"/>
            <ac:picMk id="2" creationId="{7F4C81B2-6624-8C41-33C3-6A89C4536AE7}"/>
          </ac:picMkLst>
        </pc:picChg>
        <pc:picChg chg="add">
          <ac:chgData name="Matthew Martineau" userId="S::mmartineau@smoc.org::073ce0ee-5d7d-468d-8982-2f6aa7a904ba" providerId="AD" clId="Web-{7D3C5AA8-6113-7EC6-C047-B3DF89684A8B}" dt="2025-09-03T13:22:48.212" v="65"/>
          <ac:picMkLst>
            <pc:docMk/>
            <pc:sldMk cId="0" sldId="260"/>
            <ac:picMk id="3" creationId="{14F84653-9E76-A9B3-DF72-EC6AFFFD78D3}"/>
          </ac:picMkLst>
        </pc:picChg>
        <pc:picChg chg="add">
          <ac:chgData name="Matthew Martineau" userId="S::mmartineau@smoc.org::073ce0ee-5d7d-468d-8982-2f6aa7a904ba" providerId="AD" clId="Web-{7D3C5AA8-6113-7EC6-C047-B3DF89684A8B}" dt="2025-09-03T13:22:48.212" v="65"/>
          <ac:picMkLst>
            <pc:docMk/>
            <pc:sldMk cId="0" sldId="260"/>
            <ac:picMk id="9" creationId="{4BD73B43-2F47-D43F-3F6E-1FF5E6081341}"/>
          </ac:picMkLst>
        </pc:picChg>
        <pc:picChg chg="add">
          <ac:chgData name="Matthew Martineau" userId="S::mmartineau@smoc.org::073ce0ee-5d7d-468d-8982-2f6aa7a904ba" providerId="AD" clId="Web-{7D3C5AA8-6113-7EC6-C047-B3DF89684A8B}" dt="2025-09-03T13:22:48.212" v="65"/>
          <ac:picMkLst>
            <pc:docMk/>
            <pc:sldMk cId="0" sldId="260"/>
            <ac:picMk id="11" creationId="{90E07BA5-C062-10E9-D47C-1167DAA1D6EE}"/>
          </ac:picMkLst>
        </pc:picChg>
        <pc:picChg chg="add">
          <ac:chgData name="Matthew Martineau" userId="S::mmartineau@smoc.org::073ce0ee-5d7d-468d-8982-2f6aa7a904ba" providerId="AD" clId="Web-{7D3C5AA8-6113-7EC6-C047-B3DF89684A8B}" dt="2025-09-03T13:22:48.212" v="65"/>
          <ac:picMkLst>
            <pc:docMk/>
            <pc:sldMk cId="0" sldId="260"/>
            <ac:picMk id="13" creationId="{397BDDC9-A71C-4C8E-5FE4-AA9911EF05D3}"/>
          </ac:picMkLst>
        </pc:picChg>
      </pc:sldChg>
      <pc:sldChg chg="addSp delSp modSp add del mod">
        <pc:chgData name="Matthew Martineau" userId="S::mmartineau@smoc.org::073ce0ee-5d7d-468d-8982-2f6aa7a904ba" providerId="AD" clId="Web-{7D3C5AA8-6113-7EC6-C047-B3DF89684A8B}" dt="2025-09-03T13:23:13.058" v="75"/>
        <pc:sldMkLst>
          <pc:docMk/>
          <pc:sldMk cId="0" sldId="262"/>
        </pc:sldMkLst>
        <pc:spChg chg="mod">
          <ac:chgData name="Matthew Martineau" userId="S::mmartineau@smoc.org::073ce0ee-5d7d-468d-8982-2f6aa7a904ba" providerId="AD" clId="Web-{7D3C5AA8-6113-7EC6-C047-B3DF89684A8B}" dt="2025-09-03T13:23:10.761" v="74" actId="1076"/>
          <ac:spMkLst>
            <pc:docMk/>
            <pc:sldMk cId="0" sldId="262"/>
            <ac:spMk id="4" creationId="{00000000-0000-0000-0000-000000000000}"/>
          </ac:spMkLst>
        </pc:spChg>
        <pc:spChg chg="mod">
          <ac:chgData name="Matthew Martineau" userId="S::mmartineau@smoc.org::073ce0ee-5d7d-468d-8982-2f6aa7a904ba" providerId="AD" clId="Web-{7D3C5AA8-6113-7EC6-C047-B3DF89684A8B}" dt="2025-09-03T13:23:03.104" v="71" actId="1076"/>
          <ac:spMkLst>
            <pc:docMk/>
            <pc:sldMk cId="0" sldId="262"/>
            <ac:spMk id="5" creationId="{00000000-0000-0000-0000-000000000000}"/>
          </ac:spMkLst>
        </pc:spChg>
        <pc:spChg chg="add">
          <ac:chgData name="Matthew Martineau" userId="S::mmartineau@smoc.org::073ce0ee-5d7d-468d-8982-2f6aa7a904ba" providerId="AD" clId="Web-{7D3C5AA8-6113-7EC6-C047-B3DF89684A8B}" dt="2025-09-03T13:23:13.058" v="75"/>
          <ac:spMkLst>
            <pc:docMk/>
            <pc:sldMk cId="0" sldId="262"/>
            <ac:spMk id="13" creationId="{2EC06B2A-F4CE-5A5B-4E5F-A7D8A1636785}"/>
          </ac:spMkLst>
        </pc:spChg>
        <pc:spChg chg="add">
          <ac:chgData name="Matthew Martineau" userId="S::mmartineau@smoc.org::073ce0ee-5d7d-468d-8982-2f6aa7a904ba" providerId="AD" clId="Web-{7D3C5AA8-6113-7EC6-C047-B3DF89684A8B}" dt="2025-09-03T13:23:13.058" v="75"/>
          <ac:spMkLst>
            <pc:docMk/>
            <pc:sldMk cId="0" sldId="262"/>
            <ac:spMk id="15" creationId="{0E1A2A1C-6E62-78F2-229B-408C6E15264B}"/>
          </ac:spMkLst>
        </pc:spChg>
        <pc:spChg chg="add">
          <ac:chgData name="Matthew Martineau" userId="S::mmartineau@smoc.org::073ce0ee-5d7d-468d-8982-2f6aa7a904ba" providerId="AD" clId="Web-{7D3C5AA8-6113-7EC6-C047-B3DF89684A8B}" dt="2025-09-03T13:23:13.058" v="75"/>
          <ac:spMkLst>
            <pc:docMk/>
            <pc:sldMk cId="0" sldId="262"/>
            <ac:spMk id="17" creationId="{1F3A20D4-EE09-F1E1-A93B-D557F582B9AD}"/>
          </ac:spMkLst>
        </pc:spChg>
        <pc:picChg chg="add">
          <ac:chgData name="Matthew Martineau" userId="S::mmartineau@smoc.org::073ce0ee-5d7d-468d-8982-2f6aa7a904ba" providerId="AD" clId="Web-{7D3C5AA8-6113-7EC6-C047-B3DF89684A8B}" dt="2025-09-03T13:23:13.058" v="75"/>
          <ac:picMkLst>
            <pc:docMk/>
            <pc:sldMk cId="0" sldId="262"/>
            <ac:picMk id="10" creationId="{585E6097-03ED-F2EB-60A9-9A7982E4138E}"/>
          </ac:picMkLst>
        </pc:picChg>
        <pc:picChg chg="add">
          <ac:chgData name="Matthew Martineau" userId="S::mmartineau@smoc.org::073ce0ee-5d7d-468d-8982-2f6aa7a904ba" providerId="AD" clId="Web-{7D3C5AA8-6113-7EC6-C047-B3DF89684A8B}" dt="2025-09-03T13:23:13.058" v="75"/>
          <ac:picMkLst>
            <pc:docMk/>
            <pc:sldMk cId="0" sldId="262"/>
            <ac:picMk id="11" creationId="{252A6973-5EA1-31E5-B9E5-1125562DCC36}"/>
          </ac:picMkLst>
        </pc:picChg>
        <pc:picChg chg="add">
          <ac:chgData name="Matthew Martineau" userId="S::mmartineau@smoc.org::073ce0ee-5d7d-468d-8982-2f6aa7a904ba" providerId="AD" clId="Web-{7D3C5AA8-6113-7EC6-C047-B3DF89684A8B}" dt="2025-09-03T13:23:13.058" v="75"/>
          <ac:picMkLst>
            <pc:docMk/>
            <pc:sldMk cId="0" sldId="262"/>
            <ac:picMk id="12" creationId="{C026ECFC-C46C-7A42-2940-E6935E7A60E7}"/>
          </ac:picMkLst>
        </pc:picChg>
        <pc:picChg chg="add">
          <ac:chgData name="Matthew Martineau" userId="S::mmartineau@smoc.org::073ce0ee-5d7d-468d-8982-2f6aa7a904ba" providerId="AD" clId="Web-{7D3C5AA8-6113-7EC6-C047-B3DF89684A8B}" dt="2025-09-03T13:23:13.058" v="75"/>
          <ac:picMkLst>
            <pc:docMk/>
            <pc:sldMk cId="0" sldId="262"/>
            <ac:picMk id="14" creationId="{387F16CE-A35C-5527-DBA2-B964382A9E45}"/>
          </ac:picMkLst>
        </pc:picChg>
        <pc:picChg chg="add">
          <ac:chgData name="Matthew Martineau" userId="S::mmartineau@smoc.org::073ce0ee-5d7d-468d-8982-2f6aa7a904ba" providerId="AD" clId="Web-{7D3C5AA8-6113-7EC6-C047-B3DF89684A8B}" dt="2025-09-03T13:23:13.058" v="75"/>
          <ac:picMkLst>
            <pc:docMk/>
            <pc:sldMk cId="0" sldId="262"/>
            <ac:picMk id="16" creationId="{436EA692-3130-B03B-3C92-513E30D8BD34}"/>
          </ac:picMkLst>
        </pc:picChg>
      </pc:sldChg>
      <pc:sldChg chg="addSp delSp modSp mod">
        <pc:chgData name="Matthew Martineau" userId="S::mmartineau@smoc.org::073ce0ee-5d7d-468d-8982-2f6aa7a904ba" providerId="AD" clId="Web-{7D3C5AA8-6113-7EC6-C047-B3DF89684A8B}" dt="2025-09-03T13:23:35.668" v="81"/>
        <pc:sldMkLst>
          <pc:docMk/>
          <pc:sldMk cId="0" sldId="264"/>
        </pc:sldMkLst>
        <pc:spChg chg="mod">
          <ac:chgData name="Matthew Martineau" userId="S::mmartineau@smoc.org::073ce0ee-5d7d-468d-8982-2f6aa7a904ba" providerId="AD" clId="Web-{7D3C5AA8-6113-7EC6-C047-B3DF89684A8B}" dt="2025-09-03T13:23:33.996" v="80" actId="1076"/>
          <ac:spMkLst>
            <pc:docMk/>
            <pc:sldMk cId="0" sldId="264"/>
            <ac:spMk id="4" creationId="{00000000-0000-0000-0000-000000000000}"/>
          </ac:spMkLst>
        </pc:spChg>
        <pc:spChg chg="add">
          <ac:chgData name="Matthew Martineau" userId="S::mmartineau@smoc.org::073ce0ee-5d7d-468d-8982-2f6aa7a904ba" providerId="AD" clId="Web-{7D3C5AA8-6113-7EC6-C047-B3DF89684A8B}" dt="2025-09-03T13:23:35.668" v="81"/>
          <ac:spMkLst>
            <pc:docMk/>
            <pc:sldMk cId="0" sldId="264"/>
            <ac:spMk id="11" creationId="{6A8F566B-41E0-716A-D43A-0277FD0B6739}"/>
          </ac:spMkLst>
        </pc:spChg>
        <pc:spChg chg="add">
          <ac:chgData name="Matthew Martineau" userId="S::mmartineau@smoc.org::073ce0ee-5d7d-468d-8982-2f6aa7a904ba" providerId="AD" clId="Web-{7D3C5AA8-6113-7EC6-C047-B3DF89684A8B}" dt="2025-09-03T13:23:35.668" v="81"/>
          <ac:spMkLst>
            <pc:docMk/>
            <pc:sldMk cId="0" sldId="264"/>
            <ac:spMk id="13" creationId="{D76A5FB7-079C-43C3-8514-54BA2EFDEFFF}"/>
          </ac:spMkLst>
        </pc:spChg>
        <pc:spChg chg="add">
          <ac:chgData name="Matthew Martineau" userId="S::mmartineau@smoc.org::073ce0ee-5d7d-468d-8982-2f6aa7a904ba" providerId="AD" clId="Web-{7D3C5AA8-6113-7EC6-C047-B3DF89684A8B}" dt="2025-09-03T13:23:35.668" v="81"/>
          <ac:spMkLst>
            <pc:docMk/>
            <pc:sldMk cId="0" sldId="264"/>
            <ac:spMk id="15" creationId="{1F9DD22D-3983-A1A0-87BD-3234E721FFEB}"/>
          </ac:spMkLst>
        </pc:spChg>
        <pc:picChg chg="add">
          <ac:chgData name="Matthew Martineau" userId="S::mmartineau@smoc.org::073ce0ee-5d7d-468d-8982-2f6aa7a904ba" providerId="AD" clId="Web-{7D3C5AA8-6113-7EC6-C047-B3DF89684A8B}" dt="2025-09-03T13:23:35.668" v="81"/>
          <ac:picMkLst>
            <pc:docMk/>
            <pc:sldMk cId="0" sldId="264"/>
            <ac:picMk id="2" creationId="{29BFC950-BC69-0971-03B4-A6A500C3F8D6}"/>
          </ac:picMkLst>
        </pc:picChg>
        <pc:picChg chg="add">
          <ac:chgData name="Matthew Martineau" userId="S::mmartineau@smoc.org::073ce0ee-5d7d-468d-8982-2f6aa7a904ba" providerId="AD" clId="Web-{7D3C5AA8-6113-7EC6-C047-B3DF89684A8B}" dt="2025-09-03T13:23:35.668" v="81"/>
          <ac:picMkLst>
            <pc:docMk/>
            <pc:sldMk cId="0" sldId="264"/>
            <ac:picMk id="3" creationId="{E2A2644A-111A-0D35-3F5C-7168DC9DC46F}"/>
          </ac:picMkLst>
        </pc:picChg>
        <pc:picChg chg="add">
          <ac:chgData name="Matthew Martineau" userId="S::mmartineau@smoc.org::073ce0ee-5d7d-468d-8982-2f6aa7a904ba" providerId="AD" clId="Web-{7D3C5AA8-6113-7EC6-C047-B3DF89684A8B}" dt="2025-09-03T13:23:35.668" v="81"/>
          <ac:picMkLst>
            <pc:docMk/>
            <pc:sldMk cId="0" sldId="264"/>
            <ac:picMk id="10" creationId="{222A8060-D800-9FEB-F88D-93A184D556CF}"/>
          </ac:picMkLst>
        </pc:picChg>
        <pc:picChg chg="add">
          <ac:chgData name="Matthew Martineau" userId="S::mmartineau@smoc.org::073ce0ee-5d7d-468d-8982-2f6aa7a904ba" providerId="AD" clId="Web-{7D3C5AA8-6113-7EC6-C047-B3DF89684A8B}" dt="2025-09-03T13:23:35.668" v="81"/>
          <ac:picMkLst>
            <pc:docMk/>
            <pc:sldMk cId="0" sldId="264"/>
            <ac:picMk id="12" creationId="{9DBF3933-CB91-19BD-DF17-9DE35D6F2661}"/>
          </ac:picMkLst>
        </pc:picChg>
        <pc:picChg chg="add">
          <ac:chgData name="Matthew Martineau" userId="S::mmartineau@smoc.org::073ce0ee-5d7d-468d-8982-2f6aa7a904ba" providerId="AD" clId="Web-{7D3C5AA8-6113-7EC6-C047-B3DF89684A8B}" dt="2025-09-03T13:23:35.668" v="81"/>
          <ac:picMkLst>
            <pc:docMk/>
            <pc:sldMk cId="0" sldId="264"/>
            <ac:picMk id="14" creationId="{22DD08B9-3B0D-3CC1-BC69-FC0EF9BA5066}"/>
          </ac:picMkLst>
        </pc:picChg>
      </pc:sldChg>
      <pc:sldChg chg="addSp delSp modSp mod">
        <pc:chgData name="Matthew Martineau" userId="S::mmartineau@smoc.org::073ce0ee-5d7d-468d-8982-2f6aa7a904ba" providerId="AD" clId="Web-{7D3C5AA8-6113-7EC6-C047-B3DF89684A8B}" dt="2025-09-03T13:44:43.266" v="89"/>
        <pc:sldMkLst>
          <pc:docMk/>
          <pc:sldMk cId="0" sldId="266"/>
        </pc:sldMkLst>
        <pc:spChg chg="mod">
          <ac:chgData name="Matthew Martineau" userId="S::mmartineau@smoc.org::073ce0ee-5d7d-468d-8982-2f6aa7a904ba" providerId="AD" clId="Web-{7D3C5AA8-6113-7EC6-C047-B3DF89684A8B}" dt="2025-09-03T13:44:40.735" v="88" actId="1076"/>
          <ac:spMkLst>
            <pc:docMk/>
            <pc:sldMk cId="0" sldId="266"/>
            <ac:spMk id="4" creationId="{00000000-0000-0000-0000-000000000000}"/>
          </ac:spMkLst>
        </pc:spChg>
        <pc:spChg chg="mod">
          <ac:chgData name="Matthew Martineau" userId="S::mmartineau@smoc.org::073ce0ee-5d7d-468d-8982-2f6aa7a904ba" providerId="AD" clId="Web-{7D3C5AA8-6113-7EC6-C047-B3DF89684A8B}" dt="2025-09-03T13:44:31.500" v="84" actId="1076"/>
          <ac:spMkLst>
            <pc:docMk/>
            <pc:sldMk cId="0" sldId="266"/>
            <ac:spMk id="5" creationId="{00000000-0000-0000-0000-000000000000}"/>
          </ac:spMkLst>
        </pc:spChg>
        <pc:spChg chg="add">
          <ac:chgData name="Matthew Martineau" userId="S::mmartineau@smoc.org::073ce0ee-5d7d-468d-8982-2f6aa7a904ba" providerId="AD" clId="Web-{7D3C5AA8-6113-7EC6-C047-B3DF89684A8B}" dt="2025-09-03T13:44:43.266" v="89"/>
          <ac:spMkLst>
            <pc:docMk/>
            <pc:sldMk cId="0" sldId="266"/>
            <ac:spMk id="9" creationId="{F8D6B553-8925-8242-C490-E30F037EECCC}"/>
          </ac:spMkLst>
        </pc:spChg>
        <pc:spChg chg="add">
          <ac:chgData name="Matthew Martineau" userId="S::mmartineau@smoc.org::073ce0ee-5d7d-468d-8982-2f6aa7a904ba" providerId="AD" clId="Web-{7D3C5AA8-6113-7EC6-C047-B3DF89684A8B}" dt="2025-09-03T13:44:43.266" v="89"/>
          <ac:spMkLst>
            <pc:docMk/>
            <pc:sldMk cId="0" sldId="266"/>
            <ac:spMk id="11" creationId="{6E49D369-1BB6-5863-B2D2-7EFB857DC07C}"/>
          </ac:spMkLst>
        </pc:spChg>
        <pc:spChg chg="add">
          <ac:chgData name="Matthew Martineau" userId="S::mmartineau@smoc.org::073ce0ee-5d7d-468d-8982-2f6aa7a904ba" providerId="AD" clId="Web-{7D3C5AA8-6113-7EC6-C047-B3DF89684A8B}" dt="2025-09-03T13:44:43.266" v="89"/>
          <ac:spMkLst>
            <pc:docMk/>
            <pc:sldMk cId="0" sldId="266"/>
            <ac:spMk id="13" creationId="{53B0FA51-A061-FC07-9F8A-7554A4F962A6}"/>
          </ac:spMkLst>
        </pc:spChg>
        <pc:picChg chg="add">
          <ac:chgData name="Matthew Martineau" userId="S::mmartineau@smoc.org::073ce0ee-5d7d-468d-8982-2f6aa7a904ba" providerId="AD" clId="Web-{7D3C5AA8-6113-7EC6-C047-B3DF89684A8B}" dt="2025-09-03T13:44:43.266" v="89"/>
          <ac:picMkLst>
            <pc:docMk/>
            <pc:sldMk cId="0" sldId="266"/>
            <ac:picMk id="2" creationId="{F7243C09-D51F-B951-8D82-B7910D44014F}"/>
          </ac:picMkLst>
        </pc:picChg>
        <pc:picChg chg="add">
          <ac:chgData name="Matthew Martineau" userId="S::mmartineau@smoc.org::073ce0ee-5d7d-468d-8982-2f6aa7a904ba" providerId="AD" clId="Web-{7D3C5AA8-6113-7EC6-C047-B3DF89684A8B}" dt="2025-09-03T13:44:43.266" v="89"/>
          <ac:picMkLst>
            <pc:docMk/>
            <pc:sldMk cId="0" sldId="266"/>
            <ac:picMk id="3" creationId="{9CD7A005-DC9A-1B8A-776A-42D97E6FEEB4}"/>
          </ac:picMkLst>
        </pc:picChg>
        <pc:picChg chg="add">
          <ac:chgData name="Matthew Martineau" userId="S::mmartineau@smoc.org::073ce0ee-5d7d-468d-8982-2f6aa7a904ba" providerId="AD" clId="Web-{7D3C5AA8-6113-7EC6-C047-B3DF89684A8B}" dt="2025-09-03T13:44:43.266" v="89"/>
          <ac:picMkLst>
            <pc:docMk/>
            <pc:sldMk cId="0" sldId="266"/>
            <ac:picMk id="8" creationId="{B002440A-B0B8-6F42-20A6-1C6726E4F0D9}"/>
          </ac:picMkLst>
        </pc:picChg>
        <pc:picChg chg="add">
          <ac:chgData name="Matthew Martineau" userId="S::mmartineau@smoc.org::073ce0ee-5d7d-468d-8982-2f6aa7a904ba" providerId="AD" clId="Web-{7D3C5AA8-6113-7EC6-C047-B3DF89684A8B}" dt="2025-09-03T13:44:43.266" v="89"/>
          <ac:picMkLst>
            <pc:docMk/>
            <pc:sldMk cId="0" sldId="266"/>
            <ac:picMk id="10" creationId="{8DCEF525-1FEC-98D0-4A6F-B8B557201C9E}"/>
          </ac:picMkLst>
        </pc:picChg>
        <pc:picChg chg="add">
          <ac:chgData name="Matthew Martineau" userId="S::mmartineau@smoc.org::073ce0ee-5d7d-468d-8982-2f6aa7a904ba" providerId="AD" clId="Web-{7D3C5AA8-6113-7EC6-C047-B3DF89684A8B}" dt="2025-09-03T13:44:43.266" v="89"/>
          <ac:picMkLst>
            <pc:docMk/>
            <pc:sldMk cId="0" sldId="266"/>
            <ac:picMk id="12" creationId="{269BFA91-5730-F770-CE4C-9C1D9EE1D437}"/>
          </ac:picMkLst>
        </pc:picChg>
      </pc:sldChg>
      <pc:sldChg chg="addSp delSp modSp mod">
        <pc:chgData name="Matthew Martineau" userId="S::mmartineau@smoc.org::073ce0ee-5d7d-468d-8982-2f6aa7a904ba" providerId="AD" clId="Web-{7D3C5AA8-6113-7EC6-C047-B3DF89684A8B}" dt="2025-09-03T13:45:07.813" v="96"/>
        <pc:sldMkLst>
          <pc:docMk/>
          <pc:sldMk cId="0" sldId="268"/>
        </pc:sldMkLst>
        <pc:spChg chg="mod">
          <ac:chgData name="Matthew Martineau" userId="S::mmartineau@smoc.org::073ce0ee-5d7d-468d-8982-2f6aa7a904ba" providerId="AD" clId="Web-{7D3C5AA8-6113-7EC6-C047-B3DF89684A8B}" dt="2025-09-03T13:45:06.266" v="95" actId="1076"/>
          <ac:spMkLst>
            <pc:docMk/>
            <pc:sldMk cId="0" sldId="268"/>
            <ac:spMk id="7" creationId="{00000000-0000-0000-0000-000000000000}"/>
          </ac:spMkLst>
        </pc:spChg>
        <pc:spChg chg="add">
          <ac:chgData name="Matthew Martineau" userId="S::mmartineau@smoc.org::073ce0ee-5d7d-468d-8982-2f6aa7a904ba" providerId="AD" clId="Web-{7D3C5AA8-6113-7EC6-C047-B3DF89684A8B}" dt="2025-09-03T13:45:07.813" v="96"/>
          <ac:spMkLst>
            <pc:docMk/>
            <pc:sldMk cId="0" sldId="268"/>
            <ac:spMk id="14" creationId="{BCFF9E7F-556C-427E-87B5-6135D39AAD26}"/>
          </ac:spMkLst>
        </pc:spChg>
        <pc:spChg chg="add">
          <ac:chgData name="Matthew Martineau" userId="S::mmartineau@smoc.org::073ce0ee-5d7d-468d-8982-2f6aa7a904ba" providerId="AD" clId="Web-{7D3C5AA8-6113-7EC6-C047-B3DF89684A8B}" dt="2025-09-03T13:45:07.813" v="96"/>
          <ac:spMkLst>
            <pc:docMk/>
            <pc:sldMk cId="0" sldId="268"/>
            <ac:spMk id="16" creationId="{8B44E531-AFAD-B1C5-CE98-B4A3E7B89EF6}"/>
          </ac:spMkLst>
        </pc:spChg>
        <pc:spChg chg="add">
          <ac:chgData name="Matthew Martineau" userId="S::mmartineau@smoc.org::073ce0ee-5d7d-468d-8982-2f6aa7a904ba" providerId="AD" clId="Web-{7D3C5AA8-6113-7EC6-C047-B3DF89684A8B}" dt="2025-09-03T13:45:07.813" v="96"/>
          <ac:spMkLst>
            <pc:docMk/>
            <pc:sldMk cId="0" sldId="268"/>
            <ac:spMk id="18" creationId="{DF0816B6-27AB-F9F0-8EE3-5B836D14D92B}"/>
          </ac:spMkLst>
        </pc:spChg>
        <pc:grpChg chg="mod">
          <ac:chgData name="Matthew Martineau" userId="S::mmartineau@smoc.org::073ce0ee-5d7d-468d-8982-2f6aa7a904ba" providerId="AD" clId="Web-{7D3C5AA8-6113-7EC6-C047-B3DF89684A8B}" dt="2025-09-03T13:44:53.531" v="90" actId="14100"/>
          <ac:grpSpMkLst>
            <pc:docMk/>
            <pc:sldMk cId="0" sldId="268"/>
            <ac:grpSpMk id="5" creationId="{00000000-0000-0000-0000-000000000000}"/>
          </ac:grpSpMkLst>
        </pc:grpChg>
        <pc:picChg chg="add">
          <ac:chgData name="Matthew Martineau" userId="S::mmartineau@smoc.org::073ce0ee-5d7d-468d-8982-2f6aa7a904ba" providerId="AD" clId="Web-{7D3C5AA8-6113-7EC6-C047-B3DF89684A8B}" dt="2025-09-03T13:45:07.813" v="96"/>
          <ac:picMkLst>
            <pc:docMk/>
            <pc:sldMk cId="0" sldId="268"/>
            <ac:picMk id="2" creationId="{904974AE-D435-5E75-BFDC-7CE5C21F9F81}"/>
          </ac:picMkLst>
        </pc:picChg>
        <pc:picChg chg="add">
          <ac:chgData name="Matthew Martineau" userId="S::mmartineau@smoc.org::073ce0ee-5d7d-468d-8982-2f6aa7a904ba" providerId="AD" clId="Web-{7D3C5AA8-6113-7EC6-C047-B3DF89684A8B}" dt="2025-09-03T13:45:07.813" v="96"/>
          <ac:picMkLst>
            <pc:docMk/>
            <pc:sldMk cId="0" sldId="268"/>
            <ac:picMk id="3" creationId="{5F5F454E-D7DA-1C8E-E99D-3DC1D1A3A8EE}"/>
          </ac:picMkLst>
        </pc:picChg>
        <pc:picChg chg="add">
          <ac:chgData name="Matthew Martineau" userId="S::mmartineau@smoc.org::073ce0ee-5d7d-468d-8982-2f6aa7a904ba" providerId="AD" clId="Web-{7D3C5AA8-6113-7EC6-C047-B3DF89684A8B}" dt="2025-09-03T13:45:07.813" v="96"/>
          <ac:picMkLst>
            <pc:docMk/>
            <pc:sldMk cId="0" sldId="268"/>
            <ac:picMk id="13" creationId="{435B6766-C4AA-02F8-4E2F-AAF4794FD1AE}"/>
          </ac:picMkLst>
        </pc:picChg>
        <pc:picChg chg="add">
          <ac:chgData name="Matthew Martineau" userId="S::mmartineau@smoc.org::073ce0ee-5d7d-468d-8982-2f6aa7a904ba" providerId="AD" clId="Web-{7D3C5AA8-6113-7EC6-C047-B3DF89684A8B}" dt="2025-09-03T13:45:07.813" v="96"/>
          <ac:picMkLst>
            <pc:docMk/>
            <pc:sldMk cId="0" sldId="268"/>
            <ac:picMk id="15" creationId="{8AD9F21A-6670-18DE-6BDE-C4A61F8C5B9B}"/>
          </ac:picMkLst>
        </pc:picChg>
        <pc:picChg chg="add">
          <ac:chgData name="Matthew Martineau" userId="S::mmartineau@smoc.org::073ce0ee-5d7d-468d-8982-2f6aa7a904ba" providerId="AD" clId="Web-{7D3C5AA8-6113-7EC6-C047-B3DF89684A8B}" dt="2025-09-03T13:45:07.813" v="96"/>
          <ac:picMkLst>
            <pc:docMk/>
            <pc:sldMk cId="0" sldId="268"/>
            <ac:picMk id="17" creationId="{06732BBB-1CEE-F5C7-368C-592869717491}"/>
          </ac:picMkLst>
        </pc:picChg>
      </pc:sldChg>
      <pc:sldChg chg="addSp delSp modSp mod">
        <pc:chgData name="Matthew Martineau" userId="S::mmartineau@smoc.org::073ce0ee-5d7d-468d-8982-2f6aa7a904ba" providerId="AD" clId="Web-{7D3C5AA8-6113-7EC6-C047-B3DF89684A8B}" dt="2025-09-03T13:45:28.438" v="102"/>
        <pc:sldMkLst>
          <pc:docMk/>
          <pc:sldMk cId="0" sldId="270"/>
        </pc:sldMkLst>
        <pc:spChg chg="mod">
          <ac:chgData name="Matthew Martineau" userId="S::mmartineau@smoc.org::073ce0ee-5d7d-468d-8982-2f6aa7a904ba" providerId="AD" clId="Web-{7D3C5AA8-6113-7EC6-C047-B3DF89684A8B}" dt="2025-09-03T13:45:25.704" v="101" actId="1076"/>
          <ac:spMkLst>
            <pc:docMk/>
            <pc:sldMk cId="0" sldId="270"/>
            <ac:spMk id="7" creationId="{00000000-0000-0000-0000-000000000000}"/>
          </ac:spMkLst>
        </pc:spChg>
        <pc:spChg chg="add">
          <ac:chgData name="Matthew Martineau" userId="S::mmartineau@smoc.org::073ce0ee-5d7d-468d-8982-2f6aa7a904ba" providerId="AD" clId="Web-{7D3C5AA8-6113-7EC6-C047-B3DF89684A8B}" dt="2025-09-03T13:45:28.438" v="102"/>
          <ac:spMkLst>
            <pc:docMk/>
            <pc:sldMk cId="0" sldId="270"/>
            <ac:spMk id="15" creationId="{5D929F46-A365-3E12-4BCF-61CC28196B98}"/>
          </ac:spMkLst>
        </pc:spChg>
        <pc:spChg chg="add">
          <ac:chgData name="Matthew Martineau" userId="S::mmartineau@smoc.org::073ce0ee-5d7d-468d-8982-2f6aa7a904ba" providerId="AD" clId="Web-{7D3C5AA8-6113-7EC6-C047-B3DF89684A8B}" dt="2025-09-03T13:45:28.438" v="102"/>
          <ac:spMkLst>
            <pc:docMk/>
            <pc:sldMk cId="0" sldId="270"/>
            <ac:spMk id="17" creationId="{4D2121B6-4D26-8B25-EAA8-F194A03C86F7}"/>
          </ac:spMkLst>
        </pc:spChg>
        <pc:spChg chg="add">
          <ac:chgData name="Matthew Martineau" userId="S::mmartineau@smoc.org::073ce0ee-5d7d-468d-8982-2f6aa7a904ba" providerId="AD" clId="Web-{7D3C5AA8-6113-7EC6-C047-B3DF89684A8B}" dt="2025-09-03T13:45:28.438" v="102"/>
          <ac:spMkLst>
            <pc:docMk/>
            <pc:sldMk cId="0" sldId="270"/>
            <ac:spMk id="19" creationId="{640E9B05-0267-33C6-9185-34628E69A27F}"/>
          </ac:spMkLst>
        </pc:spChg>
        <pc:picChg chg="add">
          <ac:chgData name="Matthew Martineau" userId="S::mmartineau@smoc.org::073ce0ee-5d7d-468d-8982-2f6aa7a904ba" providerId="AD" clId="Web-{7D3C5AA8-6113-7EC6-C047-B3DF89684A8B}" dt="2025-09-03T13:45:28.438" v="102"/>
          <ac:picMkLst>
            <pc:docMk/>
            <pc:sldMk cId="0" sldId="270"/>
            <ac:picMk id="2" creationId="{F00F65C2-3828-5509-70B6-8931FA90F976}"/>
          </ac:picMkLst>
        </pc:picChg>
        <pc:picChg chg="add">
          <ac:chgData name="Matthew Martineau" userId="S::mmartineau@smoc.org::073ce0ee-5d7d-468d-8982-2f6aa7a904ba" providerId="AD" clId="Web-{7D3C5AA8-6113-7EC6-C047-B3DF89684A8B}" dt="2025-09-03T13:45:28.438" v="102"/>
          <ac:picMkLst>
            <pc:docMk/>
            <pc:sldMk cId="0" sldId="270"/>
            <ac:picMk id="3" creationId="{8F40E518-871C-1EEB-6F06-18460225F4F5}"/>
          </ac:picMkLst>
        </pc:picChg>
        <pc:picChg chg="add">
          <ac:chgData name="Matthew Martineau" userId="S::mmartineau@smoc.org::073ce0ee-5d7d-468d-8982-2f6aa7a904ba" providerId="AD" clId="Web-{7D3C5AA8-6113-7EC6-C047-B3DF89684A8B}" dt="2025-09-03T13:45:28.438" v="102"/>
          <ac:picMkLst>
            <pc:docMk/>
            <pc:sldMk cId="0" sldId="270"/>
            <ac:picMk id="14" creationId="{B5D6CE56-2C77-E2D4-4F52-05C6771E1FA2}"/>
          </ac:picMkLst>
        </pc:picChg>
        <pc:picChg chg="add">
          <ac:chgData name="Matthew Martineau" userId="S::mmartineau@smoc.org::073ce0ee-5d7d-468d-8982-2f6aa7a904ba" providerId="AD" clId="Web-{7D3C5AA8-6113-7EC6-C047-B3DF89684A8B}" dt="2025-09-03T13:45:28.438" v="102"/>
          <ac:picMkLst>
            <pc:docMk/>
            <pc:sldMk cId="0" sldId="270"/>
            <ac:picMk id="16" creationId="{F7DA5D0E-BA30-7E33-F1BD-B773B8583104}"/>
          </ac:picMkLst>
        </pc:picChg>
        <pc:picChg chg="add">
          <ac:chgData name="Matthew Martineau" userId="S::mmartineau@smoc.org::073ce0ee-5d7d-468d-8982-2f6aa7a904ba" providerId="AD" clId="Web-{7D3C5AA8-6113-7EC6-C047-B3DF89684A8B}" dt="2025-09-03T13:45:28.438" v="102"/>
          <ac:picMkLst>
            <pc:docMk/>
            <pc:sldMk cId="0" sldId="270"/>
            <ac:picMk id="18" creationId="{AFD43DD2-601B-19AE-9BAC-78777CB37DD7}"/>
          </ac:picMkLst>
        </pc:picChg>
      </pc:sldChg>
      <pc:sldChg chg="addSp delSp modSp mod">
        <pc:chgData name="Matthew Martineau" userId="S::mmartineau@smoc.org::073ce0ee-5d7d-468d-8982-2f6aa7a904ba" providerId="AD" clId="Web-{7D3C5AA8-6113-7EC6-C047-B3DF89684A8B}" dt="2025-09-03T13:46:03.299" v="110"/>
        <pc:sldMkLst>
          <pc:docMk/>
          <pc:sldMk cId="0" sldId="272"/>
        </pc:sldMkLst>
        <pc:spChg chg="mod">
          <ac:chgData name="Matthew Martineau" userId="S::mmartineau@smoc.org::073ce0ee-5d7d-468d-8982-2f6aa7a904ba" providerId="AD" clId="Web-{7D3C5AA8-6113-7EC6-C047-B3DF89684A8B}" dt="2025-09-03T13:45:54.501" v="109" actId="1076"/>
          <ac:spMkLst>
            <pc:docMk/>
            <pc:sldMk cId="0" sldId="272"/>
            <ac:spMk id="4" creationId="{00000000-0000-0000-0000-000000000000}"/>
          </ac:spMkLst>
        </pc:spChg>
        <pc:spChg chg="add">
          <ac:chgData name="Matthew Martineau" userId="S::mmartineau@smoc.org::073ce0ee-5d7d-468d-8982-2f6aa7a904ba" providerId="AD" clId="Web-{7D3C5AA8-6113-7EC6-C047-B3DF89684A8B}" dt="2025-09-03T13:46:03.299" v="110"/>
          <ac:spMkLst>
            <pc:docMk/>
            <pc:sldMk cId="0" sldId="272"/>
            <ac:spMk id="13" creationId="{FBF85757-2804-231A-6C63-7392F0D5B94E}"/>
          </ac:spMkLst>
        </pc:spChg>
        <pc:spChg chg="add">
          <ac:chgData name="Matthew Martineau" userId="S::mmartineau@smoc.org::073ce0ee-5d7d-468d-8982-2f6aa7a904ba" providerId="AD" clId="Web-{7D3C5AA8-6113-7EC6-C047-B3DF89684A8B}" dt="2025-09-03T13:46:03.299" v="110"/>
          <ac:spMkLst>
            <pc:docMk/>
            <pc:sldMk cId="0" sldId="272"/>
            <ac:spMk id="15" creationId="{DAC96754-3D36-5587-F018-5F9347D1C010}"/>
          </ac:spMkLst>
        </pc:spChg>
        <pc:spChg chg="add">
          <ac:chgData name="Matthew Martineau" userId="S::mmartineau@smoc.org::073ce0ee-5d7d-468d-8982-2f6aa7a904ba" providerId="AD" clId="Web-{7D3C5AA8-6113-7EC6-C047-B3DF89684A8B}" dt="2025-09-03T13:46:03.299" v="110"/>
          <ac:spMkLst>
            <pc:docMk/>
            <pc:sldMk cId="0" sldId="272"/>
            <ac:spMk id="17" creationId="{ECA07366-802D-CF76-69AA-8A16DF37457D}"/>
          </ac:spMkLst>
        </pc:spChg>
        <pc:picChg chg="add">
          <ac:chgData name="Matthew Martineau" userId="S::mmartineau@smoc.org::073ce0ee-5d7d-468d-8982-2f6aa7a904ba" providerId="AD" clId="Web-{7D3C5AA8-6113-7EC6-C047-B3DF89684A8B}" dt="2025-09-03T13:46:03.299" v="110"/>
          <ac:picMkLst>
            <pc:docMk/>
            <pc:sldMk cId="0" sldId="272"/>
            <ac:picMk id="2" creationId="{F3D713D7-1D27-3927-48AE-99FE05EB643A}"/>
          </ac:picMkLst>
        </pc:picChg>
        <pc:picChg chg="add">
          <ac:chgData name="Matthew Martineau" userId="S::mmartineau@smoc.org::073ce0ee-5d7d-468d-8982-2f6aa7a904ba" providerId="AD" clId="Web-{7D3C5AA8-6113-7EC6-C047-B3DF89684A8B}" dt="2025-09-03T13:46:03.299" v="110"/>
          <ac:picMkLst>
            <pc:docMk/>
            <pc:sldMk cId="0" sldId="272"/>
            <ac:picMk id="3" creationId="{65C448EF-3B54-4F49-999E-B470AFAE808E}"/>
          </ac:picMkLst>
        </pc:picChg>
        <pc:picChg chg="add">
          <ac:chgData name="Matthew Martineau" userId="S::mmartineau@smoc.org::073ce0ee-5d7d-468d-8982-2f6aa7a904ba" providerId="AD" clId="Web-{7D3C5AA8-6113-7EC6-C047-B3DF89684A8B}" dt="2025-09-03T13:46:03.299" v="110"/>
          <ac:picMkLst>
            <pc:docMk/>
            <pc:sldMk cId="0" sldId="272"/>
            <ac:picMk id="12" creationId="{0B4F6C14-04A3-47CD-ECE1-DF1515400E89}"/>
          </ac:picMkLst>
        </pc:picChg>
        <pc:picChg chg="add">
          <ac:chgData name="Matthew Martineau" userId="S::mmartineau@smoc.org::073ce0ee-5d7d-468d-8982-2f6aa7a904ba" providerId="AD" clId="Web-{7D3C5AA8-6113-7EC6-C047-B3DF89684A8B}" dt="2025-09-03T13:46:03.299" v="110"/>
          <ac:picMkLst>
            <pc:docMk/>
            <pc:sldMk cId="0" sldId="272"/>
            <ac:picMk id="14" creationId="{1FF3D05E-2882-EF6D-0C2B-9D49FFAF832D}"/>
          </ac:picMkLst>
        </pc:picChg>
        <pc:picChg chg="add">
          <ac:chgData name="Matthew Martineau" userId="S::mmartineau@smoc.org::073ce0ee-5d7d-468d-8982-2f6aa7a904ba" providerId="AD" clId="Web-{7D3C5AA8-6113-7EC6-C047-B3DF89684A8B}" dt="2025-09-03T13:46:03.299" v="110"/>
          <ac:picMkLst>
            <pc:docMk/>
            <pc:sldMk cId="0" sldId="272"/>
            <ac:picMk id="16" creationId="{F8337BC5-ED97-6330-1779-3B5AC079D5A0}"/>
          </ac:picMkLst>
        </pc:picChg>
      </pc:sldChg>
      <pc:sldChg chg="addSp delSp modSp mod">
        <pc:chgData name="Matthew Martineau" userId="S::mmartineau@smoc.org::073ce0ee-5d7d-468d-8982-2f6aa7a904ba" providerId="AD" clId="Web-{7D3C5AA8-6113-7EC6-C047-B3DF89684A8B}" dt="2025-09-03T13:46:35.614" v="117"/>
        <pc:sldMkLst>
          <pc:docMk/>
          <pc:sldMk cId="0" sldId="274"/>
        </pc:sldMkLst>
        <pc:spChg chg="mod">
          <ac:chgData name="Matthew Martineau" userId="S::mmartineau@smoc.org::073ce0ee-5d7d-468d-8982-2f6aa7a904ba" providerId="AD" clId="Web-{7D3C5AA8-6113-7EC6-C047-B3DF89684A8B}" dt="2025-09-03T13:46:32.707" v="116" actId="1076"/>
          <ac:spMkLst>
            <pc:docMk/>
            <pc:sldMk cId="0" sldId="274"/>
            <ac:spMk id="5" creationId="{00000000-0000-0000-0000-000000000000}"/>
          </ac:spMkLst>
        </pc:spChg>
        <pc:spChg chg="add">
          <ac:chgData name="Matthew Martineau" userId="S::mmartineau@smoc.org::073ce0ee-5d7d-468d-8982-2f6aa7a904ba" providerId="AD" clId="Web-{7D3C5AA8-6113-7EC6-C047-B3DF89684A8B}" dt="2025-09-03T13:46:35.614" v="117"/>
          <ac:spMkLst>
            <pc:docMk/>
            <pc:sldMk cId="0" sldId="274"/>
            <ac:spMk id="12" creationId="{0093806B-C882-2158-0BAC-468D56DDEB2A}"/>
          </ac:spMkLst>
        </pc:spChg>
        <pc:spChg chg="add">
          <ac:chgData name="Matthew Martineau" userId="S::mmartineau@smoc.org::073ce0ee-5d7d-468d-8982-2f6aa7a904ba" providerId="AD" clId="Web-{7D3C5AA8-6113-7EC6-C047-B3DF89684A8B}" dt="2025-09-03T13:46:35.614" v="117"/>
          <ac:spMkLst>
            <pc:docMk/>
            <pc:sldMk cId="0" sldId="274"/>
            <ac:spMk id="14" creationId="{8EAB8D60-3A7C-E8DF-586B-E3DF3A42416B}"/>
          </ac:spMkLst>
        </pc:spChg>
        <pc:spChg chg="add">
          <ac:chgData name="Matthew Martineau" userId="S::mmartineau@smoc.org::073ce0ee-5d7d-468d-8982-2f6aa7a904ba" providerId="AD" clId="Web-{7D3C5AA8-6113-7EC6-C047-B3DF89684A8B}" dt="2025-09-03T13:46:35.614" v="117"/>
          <ac:spMkLst>
            <pc:docMk/>
            <pc:sldMk cId="0" sldId="274"/>
            <ac:spMk id="16" creationId="{F3CB859A-41F9-1FCA-8A50-ADD13CB6E454}"/>
          </ac:spMkLst>
        </pc:spChg>
        <pc:grpChg chg="mod">
          <ac:chgData name="Matthew Martineau" userId="S::mmartineau@smoc.org::073ce0ee-5d7d-468d-8982-2f6aa7a904ba" providerId="AD" clId="Web-{7D3C5AA8-6113-7EC6-C047-B3DF89684A8B}" dt="2025-09-03T13:46:15.644" v="111" actId="14100"/>
          <ac:grpSpMkLst>
            <pc:docMk/>
            <pc:sldMk cId="0" sldId="274"/>
            <ac:grpSpMk id="6" creationId="{00000000-0000-0000-0000-000000000000}"/>
          </ac:grpSpMkLst>
        </pc:grpChg>
        <pc:picChg chg="add">
          <ac:chgData name="Matthew Martineau" userId="S::mmartineau@smoc.org::073ce0ee-5d7d-468d-8982-2f6aa7a904ba" providerId="AD" clId="Web-{7D3C5AA8-6113-7EC6-C047-B3DF89684A8B}" dt="2025-09-03T13:46:35.614" v="117"/>
          <ac:picMkLst>
            <pc:docMk/>
            <pc:sldMk cId="0" sldId="274"/>
            <ac:picMk id="2" creationId="{243FA947-452D-F7A2-6B05-EDEF632B3010}"/>
          </ac:picMkLst>
        </pc:picChg>
        <pc:picChg chg="add">
          <ac:chgData name="Matthew Martineau" userId="S::mmartineau@smoc.org::073ce0ee-5d7d-468d-8982-2f6aa7a904ba" providerId="AD" clId="Web-{7D3C5AA8-6113-7EC6-C047-B3DF89684A8B}" dt="2025-09-03T13:46:35.614" v="117"/>
          <ac:picMkLst>
            <pc:docMk/>
            <pc:sldMk cId="0" sldId="274"/>
            <ac:picMk id="3" creationId="{93B746AD-B040-7530-D621-A31608F8C32A}"/>
          </ac:picMkLst>
        </pc:picChg>
        <pc:picChg chg="add">
          <ac:chgData name="Matthew Martineau" userId="S::mmartineau@smoc.org::073ce0ee-5d7d-468d-8982-2f6aa7a904ba" providerId="AD" clId="Web-{7D3C5AA8-6113-7EC6-C047-B3DF89684A8B}" dt="2025-09-03T13:46:35.614" v="117"/>
          <ac:picMkLst>
            <pc:docMk/>
            <pc:sldMk cId="0" sldId="274"/>
            <ac:picMk id="11" creationId="{F75F9BB4-34BB-286B-9753-4D0ED2885D1F}"/>
          </ac:picMkLst>
        </pc:picChg>
        <pc:picChg chg="add">
          <ac:chgData name="Matthew Martineau" userId="S::mmartineau@smoc.org::073ce0ee-5d7d-468d-8982-2f6aa7a904ba" providerId="AD" clId="Web-{7D3C5AA8-6113-7EC6-C047-B3DF89684A8B}" dt="2025-09-03T13:46:35.614" v="117"/>
          <ac:picMkLst>
            <pc:docMk/>
            <pc:sldMk cId="0" sldId="274"/>
            <ac:picMk id="13" creationId="{24FD247D-687E-DE26-B396-72AE3F724B3F}"/>
          </ac:picMkLst>
        </pc:picChg>
        <pc:picChg chg="add">
          <ac:chgData name="Matthew Martineau" userId="S::mmartineau@smoc.org::073ce0ee-5d7d-468d-8982-2f6aa7a904ba" providerId="AD" clId="Web-{7D3C5AA8-6113-7EC6-C047-B3DF89684A8B}" dt="2025-09-03T13:46:35.614" v="117"/>
          <ac:picMkLst>
            <pc:docMk/>
            <pc:sldMk cId="0" sldId="274"/>
            <ac:picMk id="15" creationId="{ECC65C0A-0FED-E75D-35AA-53E628C90FAA}"/>
          </ac:picMkLst>
        </pc:picChg>
      </pc:sldChg>
      <pc:sldChg chg="addSp delSp modSp mod">
        <pc:chgData name="Matthew Martineau" userId="S::mmartineau@smoc.org::073ce0ee-5d7d-468d-8982-2f6aa7a904ba" providerId="AD" clId="Web-{7D3C5AA8-6113-7EC6-C047-B3DF89684A8B}" dt="2025-09-03T13:59:23.032" v="131"/>
        <pc:sldMkLst>
          <pc:docMk/>
          <pc:sldMk cId="0" sldId="276"/>
        </pc:sldMkLst>
        <pc:spChg chg="mod">
          <ac:chgData name="Matthew Martineau" userId="S::mmartineau@smoc.org::073ce0ee-5d7d-468d-8982-2f6aa7a904ba" providerId="AD" clId="Web-{7D3C5AA8-6113-7EC6-C047-B3DF89684A8B}" dt="2025-09-03T13:59:12.923" v="128" actId="1076"/>
          <ac:spMkLst>
            <pc:docMk/>
            <pc:sldMk cId="0" sldId="276"/>
            <ac:spMk id="7" creationId="{00000000-0000-0000-0000-000000000000}"/>
          </ac:spMkLst>
        </pc:spChg>
        <pc:spChg chg="mod">
          <ac:chgData name="Matthew Martineau" userId="S::mmartineau@smoc.org::073ce0ee-5d7d-468d-8982-2f6aa7a904ba" providerId="AD" clId="Web-{7D3C5AA8-6113-7EC6-C047-B3DF89684A8B}" dt="2025-09-03T13:59:22.220" v="130" actId="1076"/>
          <ac:spMkLst>
            <pc:docMk/>
            <pc:sldMk cId="0" sldId="276"/>
            <ac:spMk id="8" creationId="{00000000-0000-0000-0000-000000000000}"/>
          </ac:spMkLst>
        </pc:spChg>
        <pc:spChg chg="add">
          <ac:chgData name="Matthew Martineau" userId="S::mmartineau@smoc.org::073ce0ee-5d7d-468d-8982-2f6aa7a904ba" providerId="AD" clId="Web-{7D3C5AA8-6113-7EC6-C047-B3DF89684A8B}" dt="2025-09-03T13:59:23.032" v="131"/>
          <ac:spMkLst>
            <pc:docMk/>
            <pc:sldMk cId="0" sldId="276"/>
            <ac:spMk id="14" creationId="{104C52E8-6B02-D14B-4F50-BB8B08187BEC}"/>
          </ac:spMkLst>
        </pc:spChg>
        <pc:spChg chg="add">
          <ac:chgData name="Matthew Martineau" userId="S::mmartineau@smoc.org::073ce0ee-5d7d-468d-8982-2f6aa7a904ba" providerId="AD" clId="Web-{7D3C5AA8-6113-7EC6-C047-B3DF89684A8B}" dt="2025-09-03T13:59:23.032" v="131"/>
          <ac:spMkLst>
            <pc:docMk/>
            <pc:sldMk cId="0" sldId="276"/>
            <ac:spMk id="16" creationId="{95CD77F1-88A2-6201-03C2-7C877843CBE3}"/>
          </ac:spMkLst>
        </pc:spChg>
        <pc:spChg chg="add">
          <ac:chgData name="Matthew Martineau" userId="S::mmartineau@smoc.org::073ce0ee-5d7d-468d-8982-2f6aa7a904ba" providerId="AD" clId="Web-{7D3C5AA8-6113-7EC6-C047-B3DF89684A8B}" dt="2025-09-03T13:59:23.032" v="131"/>
          <ac:spMkLst>
            <pc:docMk/>
            <pc:sldMk cId="0" sldId="276"/>
            <ac:spMk id="18" creationId="{54C50A73-00C2-3CE5-7AB3-E230CEDF910E}"/>
          </ac:spMkLst>
        </pc:spChg>
        <pc:grpChg chg="mod">
          <ac:chgData name="Matthew Martineau" userId="S::mmartineau@smoc.org::073ce0ee-5d7d-468d-8982-2f6aa7a904ba" providerId="AD" clId="Web-{7D3C5AA8-6113-7EC6-C047-B3DF89684A8B}" dt="2025-09-03T13:59:22.204" v="129" actId="1076"/>
          <ac:grpSpMkLst>
            <pc:docMk/>
            <pc:sldMk cId="0" sldId="276"/>
            <ac:grpSpMk id="4" creationId="{00000000-0000-0000-0000-000000000000}"/>
          </ac:grpSpMkLst>
        </pc:grpChg>
        <pc:picChg chg="add">
          <ac:chgData name="Matthew Martineau" userId="S::mmartineau@smoc.org::073ce0ee-5d7d-468d-8982-2f6aa7a904ba" providerId="AD" clId="Web-{7D3C5AA8-6113-7EC6-C047-B3DF89684A8B}" dt="2025-09-03T13:59:23.032" v="131"/>
          <ac:picMkLst>
            <pc:docMk/>
            <pc:sldMk cId="0" sldId="276"/>
            <ac:picMk id="2" creationId="{D9A07E89-4913-8C38-AD11-AAEB831AF2C7}"/>
          </ac:picMkLst>
        </pc:picChg>
        <pc:picChg chg="add">
          <ac:chgData name="Matthew Martineau" userId="S::mmartineau@smoc.org::073ce0ee-5d7d-468d-8982-2f6aa7a904ba" providerId="AD" clId="Web-{7D3C5AA8-6113-7EC6-C047-B3DF89684A8B}" dt="2025-09-03T13:59:23.032" v="131"/>
          <ac:picMkLst>
            <pc:docMk/>
            <pc:sldMk cId="0" sldId="276"/>
            <ac:picMk id="3" creationId="{94B00038-3CD4-A3E1-D509-36B9EE2E04AA}"/>
          </ac:picMkLst>
        </pc:picChg>
        <pc:picChg chg="add">
          <ac:chgData name="Matthew Martineau" userId="S::mmartineau@smoc.org::073ce0ee-5d7d-468d-8982-2f6aa7a904ba" providerId="AD" clId="Web-{7D3C5AA8-6113-7EC6-C047-B3DF89684A8B}" dt="2025-09-03T13:59:23.032" v="131"/>
          <ac:picMkLst>
            <pc:docMk/>
            <pc:sldMk cId="0" sldId="276"/>
            <ac:picMk id="13" creationId="{BDA014EE-81C1-C299-4482-6D9A2CD87F6A}"/>
          </ac:picMkLst>
        </pc:picChg>
        <pc:picChg chg="add">
          <ac:chgData name="Matthew Martineau" userId="S::mmartineau@smoc.org::073ce0ee-5d7d-468d-8982-2f6aa7a904ba" providerId="AD" clId="Web-{7D3C5AA8-6113-7EC6-C047-B3DF89684A8B}" dt="2025-09-03T13:59:23.032" v="131"/>
          <ac:picMkLst>
            <pc:docMk/>
            <pc:sldMk cId="0" sldId="276"/>
            <ac:picMk id="15" creationId="{69BD18E4-E550-33CD-2E9D-2A35E81307B6}"/>
          </ac:picMkLst>
        </pc:picChg>
        <pc:picChg chg="add">
          <ac:chgData name="Matthew Martineau" userId="S::mmartineau@smoc.org::073ce0ee-5d7d-468d-8982-2f6aa7a904ba" providerId="AD" clId="Web-{7D3C5AA8-6113-7EC6-C047-B3DF89684A8B}" dt="2025-09-03T13:59:23.032" v="131"/>
          <ac:picMkLst>
            <pc:docMk/>
            <pc:sldMk cId="0" sldId="276"/>
            <ac:picMk id="17" creationId="{9CED52FD-38F6-11C6-39A3-EA8C3D211239}"/>
          </ac:picMkLst>
        </pc:picChg>
      </pc:sldChg>
      <pc:sldChg chg="addSp delSp modSp mod">
        <pc:chgData name="Matthew Martineau" userId="S::mmartineau@smoc.org::073ce0ee-5d7d-468d-8982-2f6aa7a904ba" providerId="AD" clId="Web-{7D3C5AA8-6113-7EC6-C047-B3DF89684A8B}" dt="2025-09-03T14:01:09.064" v="157" actId="1076"/>
        <pc:sldMkLst>
          <pc:docMk/>
          <pc:sldMk cId="0" sldId="278"/>
        </pc:sldMkLst>
        <pc:spChg chg="mod">
          <ac:chgData name="Matthew Martineau" userId="S::mmartineau@smoc.org::073ce0ee-5d7d-468d-8982-2f6aa7a904ba" providerId="AD" clId="Web-{7D3C5AA8-6113-7EC6-C047-B3DF89684A8B}" dt="2025-09-03T14:00:59.533" v="155" actId="1076"/>
          <ac:spMkLst>
            <pc:docMk/>
            <pc:sldMk cId="0" sldId="278"/>
            <ac:spMk id="12" creationId="{00000000-0000-0000-0000-000000000000}"/>
          </ac:spMkLst>
        </pc:spChg>
        <pc:spChg chg="add">
          <ac:chgData name="Matthew Martineau" userId="S::mmartineau@smoc.org::073ce0ee-5d7d-468d-8982-2f6aa7a904ba" providerId="AD" clId="Web-{7D3C5AA8-6113-7EC6-C047-B3DF89684A8B}" dt="2025-09-03T14:01:02.314" v="156"/>
          <ac:spMkLst>
            <pc:docMk/>
            <pc:sldMk cId="0" sldId="278"/>
            <ac:spMk id="18" creationId="{B707DB5B-6121-3136-67F6-5A000354FB62}"/>
          </ac:spMkLst>
        </pc:spChg>
        <pc:spChg chg="add">
          <ac:chgData name="Matthew Martineau" userId="S::mmartineau@smoc.org::073ce0ee-5d7d-468d-8982-2f6aa7a904ba" providerId="AD" clId="Web-{7D3C5AA8-6113-7EC6-C047-B3DF89684A8B}" dt="2025-09-03T14:01:02.314" v="156"/>
          <ac:spMkLst>
            <pc:docMk/>
            <pc:sldMk cId="0" sldId="278"/>
            <ac:spMk id="20" creationId="{875A334E-05A0-20FC-0BA8-EF1FEB9CA1F5}"/>
          </ac:spMkLst>
        </pc:spChg>
        <pc:spChg chg="add">
          <ac:chgData name="Matthew Martineau" userId="S::mmartineau@smoc.org::073ce0ee-5d7d-468d-8982-2f6aa7a904ba" providerId="AD" clId="Web-{7D3C5AA8-6113-7EC6-C047-B3DF89684A8B}" dt="2025-09-03T14:01:02.314" v="156"/>
          <ac:spMkLst>
            <pc:docMk/>
            <pc:sldMk cId="0" sldId="278"/>
            <ac:spMk id="22" creationId="{F3D35CB2-4598-1BE8-42C3-C56252E82702}"/>
          </ac:spMkLst>
        </pc:spChg>
        <pc:grpChg chg="mod">
          <ac:chgData name="Matthew Martineau" userId="S::mmartineau@smoc.org::073ce0ee-5d7d-468d-8982-2f6aa7a904ba" providerId="AD" clId="Web-{7D3C5AA8-6113-7EC6-C047-B3DF89684A8B}" dt="2025-09-03T13:59:57.814" v="139" actId="14100"/>
          <ac:grpSpMkLst>
            <pc:docMk/>
            <pc:sldMk cId="0" sldId="278"/>
            <ac:grpSpMk id="4" creationId="{00000000-0000-0000-0000-000000000000}"/>
          </ac:grpSpMkLst>
        </pc:grpChg>
        <pc:grpChg chg="mod">
          <ac:chgData name="Matthew Martineau" userId="S::mmartineau@smoc.org::073ce0ee-5d7d-468d-8982-2f6aa7a904ba" providerId="AD" clId="Web-{7D3C5AA8-6113-7EC6-C047-B3DF89684A8B}" dt="2025-09-03T14:00:26.924" v="149" actId="1076"/>
          <ac:grpSpMkLst>
            <pc:docMk/>
            <pc:sldMk cId="0" sldId="278"/>
            <ac:grpSpMk id="6" creationId="{00000000-0000-0000-0000-000000000000}"/>
          </ac:grpSpMkLst>
        </pc:grpChg>
        <pc:grpChg chg="mod">
          <ac:chgData name="Matthew Martineau" userId="S::mmartineau@smoc.org::073ce0ee-5d7d-468d-8982-2f6aa7a904ba" providerId="AD" clId="Web-{7D3C5AA8-6113-7EC6-C047-B3DF89684A8B}" dt="2025-09-03T14:00:31.877" v="150" actId="1076"/>
          <ac:grpSpMkLst>
            <pc:docMk/>
            <pc:sldMk cId="0" sldId="278"/>
            <ac:grpSpMk id="8" creationId="{00000000-0000-0000-0000-000000000000}"/>
          </ac:grpSpMkLst>
        </pc:grpChg>
        <pc:grpChg chg="mod">
          <ac:chgData name="Matthew Martineau" userId="S::mmartineau@smoc.org::073ce0ee-5d7d-468d-8982-2f6aa7a904ba" providerId="AD" clId="Web-{7D3C5AA8-6113-7EC6-C047-B3DF89684A8B}" dt="2025-09-03T14:01:09.064" v="157" actId="1076"/>
          <ac:grpSpMkLst>
            <pc:docMk/>
            <pc:sldMk cId="0" sldId="278"/>
            <ac:grpSpMk id="10" creationId="{00000000-0000-0000-0000-000000000000}"/>
          </ac:grpSpMkLst>
        </pc:grpChg>
        <pc:picChg chg="add">
          <ac:chgData name="Matthew Martineau" userId="S::mmartineau@smoc.org::073ce0ee-5d7d-468d-8982-2f6aa7a904ba" providerId="AD" clId="Web-{7D3C5AA8-6113-7EC6-C047-B3DF89684A8B}" dt="2025-09-03T14:01:02.314" v="156"/>
          <ac:picMkLst>
            <pc:docMk/>
            <pc:sldMk cId="0" sldId="278"/>
            <ac:picMk id="2" creationId="{553CBC96-EDBD-E541-4DAD-66B86986CDC1}"/>
          </ac:picMkLst>
        </pc:picChg>
        <pc:picChg chg="add">
          <ac:chgData name="Matthew Martineau" userId="S::mmartineau@smoc.org::073ce0ee-5d7d-468d-8982-2f6aa7a904ba" providerId="AD" clId="Web-{7D3C5AA8-6113-7EC6-C047-B3DF89684A8B}" dt="2025-09-03T14:01:02.314" v="156"/>
          <ac:picMkLst>
            <pc:docMk/>
            <pc:sldMk cId="0" sldId="278"/>
            <ac:picMk id="3" creationId="{A3F14E74-7204-441D-1E46-77CBB04F7756}"/>
          </ac:picMkLst>
        </pc:picChg>
        <pc:picChg chg="add">
          <ac:chgData name="Matthew Martineau" userId="S::mmartineau@smoc.org::073ce0ee-5d7d-468d-8982-2f6aa7a904ba" providerId="AD" clId="Web-{7D3C5AA8-6113-7EC6-C047-B3DF89684A8B}" dt="2025-09-03T14:01:02.314" v="156"/>
          <ac:picMkLst>
            <pc:docMk/>
            <pc:sldMk cId="0" sldId="278"/>
            <ac:picMk id="17" creationId="{67585C8C-23A5-6177-48D8-7D34DAA0F47B}"/>
          </ac:picMkLst>
        </pc:picChg>
        <pc:picChg chg="add">
          <ac:chgData name="Matthew Martineau" userId="S::mmartineau@smoc.org::073ce0ee-5d7d-468d-8982-2f6aa7a904ba" providerId="AD" clId="Web-{7D3C5AA8-6113-7EC6-C047-B3DF89684A8B}" dt="2025-09-03T14:01:02.314" v="156"/>
          <ac:picMkLst>
            <pc:docMk/>
            <pc:sldMk cId="0" sldId="278"/>
            <ac:picMk id="19" creationId="{C361D57E-5EBA-4DF4-8E41-646BC2AA8B5A}"/>
          </ac:picMkLst>
        </pc:picChg>
        <pc:picChg chg="add">
          <ac:chgData name="Matthew Martineau" userId="S::mmartineau@smoc.org::073ce0ee-5d7d-468d-8982-2f6aa7a904ba" providerId="AD" clId="Web-{7D3C5AA8-6113-7EC6-C047-B3DF89684A8B}" dt="2025-09-03T14:01:02.314" v="156"/>
          <ac:picMkLst>
            <pc:docMk/>
            <pc:sldMk cId="0" sldId="278"/>
            <ac:picMk id="21" creationId="{A99B48A2-49B6-3937-3596-227A40732B10}"/>
          </ac:picMkLst>
        </pc:picChg>
      </pc:sldChg>
      <pc:sldChg chg="addSp delSp modSp mod">
        <pc:chgData name="Matthew Martineau" userId="S::mmartineau@smoc.org::073ce0ee-5d7d-468d-8982-2f6aa7a904ba" providerId="AD" clId="Web-{7D3C5AA8-6113-7EC6-C047-B3DF89684A8B}" dt="2025-09-03T14:52:26.594" v="176"/>
        <pc:sldMkLst>
          <pc:docMk/>
          <pc:sldMk cId="0" sldId="280"/>
        </pc:sldMkLst>
        <pc:spChg chg="mod">
          <ac:chgData name="Matthew Martineau" userId="S::mmartineau@smoc.org::073ce0ee-5d7d-468d-8982-2f6aa7a904ba" providerId="AD" clId="Web-{7D3C5AA8-6113-7EC6-C047-B3DF89684A8B}" dt="2025-09-03T14:51:57.766" v="162" actId="1076"/>
          <ac:spMkLst>
            <pc:docMk/>
            <pc:sldMk cId="0" sldId="280"/>
            <ac:spMk id="5" creationId="{00000000-0000-0000-0000-000000000000}"/>
          </ac:spMkLst>
        </pc:spChg>
        <pc:spChg chg="add">
          <ac:chgData name="Matthew Martineau" userId="S::mmartineau@smoc.org::073ce0ee-5d7d-468d-8982-2f6aa7a904ba" providerId="AD" clId="Web-{7D3C5AA8-6113-7EC6-C047-B3DF89684A8B}" dt="2025-09-03T14:52:26.485" v="172"/>
          <ac:spMkLst>
            <pc:docMk/>
            <pc:sldMk cId="0" sldId="280"/>
            <ac:spMk id="21" creationId="{AB427175-F6FE-769C-AB85-69B161A7F8CE}"/>
          </ac:spMkLst>
        </pc:spChg>
        <pc:spChg chg="add">
          <ac:chgData name="Matthew Martineau" userId="S::mmartineau@smoc.org::073ce0ee-5d7d-468d-8982-2f6aa7a904ba" providerId="AD" clId="Web-{7D3C5AA8-6113-7EC6-C047-B3DF89684A8B}" dt="2025-09-03T14:52:26.547" v="174"/>
          <ac:spMkLst>
            <pc:docMk/>
            <pc:sldMk cId="0" sldId="280"/>
            <ac:spMk id="25" creationId="{A306C1D0-C221-EBD6-01BF-AA094CE2DE0C}"/>
          </ac:spMkLst>
        </pc:spChg>
        <pc:spChg chg="add">
          <ac:chgData name="Matthew Martineau" userId="S::mmartineau@smoc.org::073ce0ee-5d7d-468d-8982-2f6aa7a904ba" providerId="AD" clId="Web-{7D3C5AA8-6113-7EC6-C047-B3DF89684A8B}" dt="2025-09-03T14:52:26.594" v="176"/>
          <ac:spMkLst>
            <pc:docMk/>
            <pc:sldMk cId="0" sldId="280"/>
            <ac:spMk id="29" creationId="{24D3EE68-CE9C-4ABE-8785-1FBBDCD4A085}"/>
          </ac:spMkLst>
        </pc:spChg>
        <pc:picChg chg="add">
          <ac:chgData name="Matthew Martineau" userId="S::mmartineau@smoc.org::073ce0ee-5d7d-468d-8982-2f6aa7a904ba" providerId="AD" clId="Web-{7D3C5AA8-6113-7EC6-C047-B3DF89684A8B}" dt="2025-09-03T14:52:26.344" v="169"/>
          <ac:picMkLst>
            <pc:docMk/>
            <pc:sldMk cId="0" sldId="280"/>
            <ac:picMk id="15" creationId="{0E5D6B76-BE42-8E69-7D98-01C6C563A3C8}"/>
          </ac:picMkLst>
        </pc:picChg>
        <pc:picChg chg="add">
          <ac:chgData name="Matthew Martineau" userId="S::mmartineau@smoc.org::073ce0ee-5d7d-468d-8982-2f6aa7a904ba" providerId="AD" clId="Web-{7D3C5AA8-6113-7EC6-C047-B3DF89684A8B}" dt="2025-09-03T14:52:26.422" v="170"/>
          <ac:picMkLst>
            <pc:docMk/>
            <pc:sldMk cId="0" sldId="280"/>
            <ac:picMk id="17" creationId="{37559A33-1476-4AB4-89CA-A480AD3F528A}"/>
          </ac:picMkLst>
        </pc:picChg>
        <pc:picChg chg="add">
          <ac:chgData name="Matthew Martineau" userId="S::mmartineau@smoc.org::073ce0ee-5d7d-468d-8982-2f6aa7a904ba" providerId="AD" clId="Web-{7D3C5AA8-6113-7EC6-C047-B3DF89684A8B}" dt="2025-09-03T14:52:26.454" v="171"/>
          <ac:picMkLst>
            <pc:docMk/>
            <pc:sldMk cId="0" sldId="280"/>
            <ac:picMk id="19" creationId="{CD4CE991-632D-0369-4BA9-7577B6141108}"/>
          </ac:picMkLst>
        </pc:picChg>
        <pc:picChg chg="add">
          <ac:chgData name="Matthew Martineau" userId="S::mmartineau@smoc.org::073ce0ee-5d7d-468d-8982-2f6aa7a904ba" providerId="AD" clId="Web-{7D3C5AA8-6113-7EC6-C047-B3DF89684A8B}" dt="2025-09-03T14:52:26.516" v="173"/>
          <ac:picMkLst>
            <pc:docMk/>
            <pc:sldMk cId="0" sldId="280"/>
            <ac:picMk id="23" creationId="{E69B3A67-CA21-7E37-928A-AB6551401DFE}"/>
          </ac:picMkLst>
        </pc:picChg>
        <pc:picChg chg="add">
          <ac:chgData name="Matthew Martineau" userId="S::mmartineau@smoc.org::073ce0ee-5d7d-468d-8982-2f6aa7a904ba" providerId="AD" clId="Web-{7D3C5AA8-6113-7EC6-C047-B3DF89684A8B}" dt="2025-09-03T14:52:26.563" v="175"/>
          <ac:picMkLst>
            <pc:docMk/>
            <pc:sldMk cId="0" sldId="280"/>
            <ac:picMk id="27" creationId="{7598CB5D-F828-3307-9913-9982BD6561A6}"/>
          </ac:picMkLst>
        </pc:picChg>
      </pc:sldChg>
      <pc:sldChg chg="addSp delSp modSp mod">
        <pc:chgData name="Matthew Martineau" userId="S::mmartineau@smoc.org::073ce0ee-5d7d-468d-8982-2f6aa7a904ba" providerId="AD" clId="Web-{7D3C5AA8-6113-7EC6-C047-B3DF89684A8B}" dt="2025-09-03T14:52:48.985" v="191"/>
        <pc:sldMkLst>
          <pc:docMk/>
          <pc:sldMk cId="0" sldId="282"/>
        </pc:sldMkLst>
        <pc:spChg chg="mod">
          <ac:chgData name="Matthew Martineau" userId="S::mmartineau@smoc.org::073ce0ee-5d7d-468d-8982-2f6aa7a904ba" providerId="AD" clId="Web-{7D3C5AA8-6113-7EC6-C047-B3DF89684A8B}" dt="2025-09-03T14:52:47.626" v="183" actId="1076"/>
          <ac:spMkLst>
            <pc:docMk/>
            <pc:sldMk cId="0" sldId="282"/>
            <ac:spMk id="6" creationId="{00000000-0000-0000-0000-000000000000}"/>
          </ac:spMkLst>
        </pc:spChg>
        <pc:spChg chg="mod">
          <ac:chgData name="Matthew Martineau" userId="S::mmartineau@smoc.org::073ce0ee-5d7d-468d-8982-2f6aa7a904ba" providerId="AD" clId="Web-{7D3C5AA8-6113-7EC6-C047-B3DF89684A8B}" dt="2025-09-03T14:52:37.688" v="179" actId="1076"/>
          <ac:spMkLst>
            <pc:docMk/>
            <pc:sldMk cId="0" sldId="282"/>
            <ac:spMk id="9" creationId="{00000000-0000-0000-0000-000000000000}"/>
          </ac:spMkLst>
        </pc:spChg>
        <pc:spChg chg="add">
          <ac:chgData name="Matthew Martineau" userId="S::mmartineau@smoc.org::073ce0ee-5d7d-468d-8982-2f6aa7a904ba" providerId="AD" clId="Web-{7D3C5AA8-6113-7EC6-C047-B3DF89684A8B}" dt="2025-09-03T14:52:48.923" v="187"/>
          <ac:spMkLst>
            <pc:docMk/>
            <pc:sldMk cId="0" sldId="282"/>
            <ac:spMk id="18" creationId="{89FC91EB-CECF-D0ED-08C8-8F7B0E5958E6}"/>
          </ac:spMkLst>
        </pc:spChg>
        <pc:spChg chg="add">
          <ac:chgData name="Matthew Martineau" userId="S::mmartineau@smoc.org::073ce0ee-5d7d-468d-8982-2f6aa7a904ba" providerId="AD" clId="Web-{7D3C5AA8-6113-7EC6-C047-B3DF89684A8B}" dt="2025-09-03T14:52:48.954" v="189"/>
          <ac:spMkLst>
            <pc:docMk/>
            <pc:sldMk cId="0" sldId="282"/>
            <ac:spMk id="22" creationId="{2A5E614B-64D8-FAF5-6B96-83FD49EA1570}"/>
          </ac:spMkLst>
        </pc:spChg>
        <pc:spChg chg="add">
          <ac:chgData name="Matthew Martineau" userId="S::mmartineau@smoc.org::073ce0ee-5d7d-468d-8982-2f6aa7a904ba" providerId="AD" clId="Web-{7D3C5AA8-6113-7EC6-C047-B3DF89684A8B}" dt="2025-09-03T14:52:48.985" v="191"/>
          <ac:spMkLst>
            <pc:docMk/>
            <pc:sldMk cId="0" sldId="282"/>
            <ac:spMk id="26" creationId="{6EAF7C75-9190-1B17-9F55-C84E0CD24E77}"/>
          </ac:spMkLst>
        </pc:spChg>
        <pc:picChg chg="add">
          <ac:chgData name="Matthew Martineau" userId="S::mmartineau@smoc.org::073ce0ee-5d7d-468d-8982-2f6aa7a904ba" providerId="AD" clId="Web-{7D3C5AA8-6113-7EC6-C047-B3DF89684A8B}" dt="2025-09-03T14:52:48.845" v="184"/>
          <ac:picMkLst>
            <pc:docMk/>
            <pc:sldMk cId="0" sldId="282"/>
            <ac:picMk id="3" creationId="{24A9B3DD-1784-8704-CD21-FAE7C782058A}"/>
          </ac:picMkLst>
        </pc:picChg>
        <pc:picChg chg="add">
          <ac:chgData name="Matthew Martineau" userId="S::mmartineau@smoc.org::073ce0ee-5d7d-468d-8982-2f6aa7a904ba" providerId="AD" clId="Web-{7D3C5AA8-6113-7EC6-C047-B3DF89684A8B}" dt="2025-09-03T14:52:48.876" v="185"/>
          <ac:picMkLst>
            <pc:docMk/>
            <pc:sldMk cId="0" sldId="282"/>
            <ac:picMk id="14" creationId="{090EEE6D-A066-0B8E-97D7-C10D7D368456}"/>
          </ac:picMkLst>
        </pc:picChg>
        <pc:picChg chg="add">
          <ac:chgData name="Matthew Martineau" userId="S::mmartineau@smoc.org::073ce0ee-5d7d-468d-8982-2f6aa7a904ba" providerId="AD" clId="Web-{7D3C5AA8-6113-7EC6-C047-B3DF89684A8B}" dt="2025-09-03T14:52:48.907" v="186"/>
          <ac:picMkLst>
            <pc:docMk/>
            <pc:sldMk cId="0" sldId="282"/>
            <ac:picMk id="16" creationId="{8633062B-C302-5FF8-7BE8-7207953AF946}"/>
          </ac:picMkLst>
        </pc:picChg>
        <pc:picChg chg="add">
          <ac:chgData name="Matthew Martineau" userId="S::mmartineau@smoc.org::073ce0ee-5d7d-468d-8982-2f6aa7a904ba" providerId="AD" clId="Web-{7D3C5AA8-6113-7EC6-C047-B3DF89684A8B}" dt="2025-09-03T14:52:48.938" v="188"/>
          <ac:picMkLst>
            <pc:docMk/>
            <pc:sldMk cId="0" sldId="282"/>
            <ac:picMk id="20" creationId="{ED43FE26-E52D-059B-1D78-AC1C706A5B00}"/>
          </ac:picMkLst>
        </pc:picChg>
        <pc:picChg chg="add">
          <ac:chgData name="Matthew Martineau" userId="S::mmartineau@smoc.org::073ce0ee-5d7d-468d-8982-2f6aa7a904ba" providerId="AD" clId="Web-{7D3C5AA8-6113-7EC6-C047-B3DF89684A8B}" dt="2025-09-03T14:52:48.970" v="190"/>
          <ac:picMkLst>
            <pc:docMk/>
            <pc:sldMk cId="0" sldId="282"/>
            <ac:picMk id="24" creationId="{9D9D710F-355D-D2BC-7D9B-21AC5A7298E3}"/>
          </ac:picMkLst>
        </pc:picChg>
      </pc:sldChg>
      <pc:sldChg chg="addSp delSp modSp mod">
        <pc:chgData name="Matthew Martineau" userId="S::mmartineau@smoc.org::073ce0ee-5d7d-468d-8982-2f6aa7a904ba" providerId="AD" clId="Web-{7D3C5AA8-6113-7EC6-C047-B3DF89684A8B}" dt="2025-09-03T15:05:45.700" v="212"/>
        <pc:sldMkLst>
          <pc:docMk/>
          <pc:sldMk cId="0" sldId="284"/>
        </pc:sldMkLst>
        <pc:spChg chg="mod">
          <ac:chgData name="Matthew Martineau" userId="S::mmartineau@smoc.org::073ce0ee-5d7d-468d-8982-2f6aa7a904ba" providerId="AD" clId="Web-{7D3C5AA8-6113-7EC6-C047-B3DF89684A8B}" dt="2025-09-03T15:05:37.684" v="203" actId="1076"/>
          <ac:spMkLst>
            <pc:docMk/>
            <pc:sldMk cId="0" sldId="284"/>
            <ac:spMk id="4" creationId="{00000000-0000-0000-0000-000000000000}"/>
          </ac:spMkLst>
        </pc:spChg>
        <pc:spChg chg="mod">
          <ac:chgData name="Matthew Martineau" userId="S::mmartineau@smoc.org::073ce0ee-5d7d-468d-8982-2f6aa7a904ba" providerId="AD" clId="Web-{7D3C5AA8-6113-7EC6-C047-B3DF89684A8B}" dt="2025-09-03T15:05:25.121" v="195" actId="1076"/>
          <ac:spMkLst>
            <pc:docMk/>
            <pc:sldMk cId="0" sldId="284"/>
            <ac:spMk id="7" creationId="{00000000-0000-0000-0000-000000000000}"/>
          </ac:spMkLst>
        </pc:spChg>
        <pc:spChg chg="mod">
          <ac:chgData name="Matthew Martineau" userId="S::mmartineau@smoc.org::073ce0ee-5d7d-468d-8982-2f6aa7a904ba" providerId="AD" clId="Web-{7D3C5AA8-6113-7EC6-C047-B3DF89684A8B}" dt="2025-09-03T15:05:25.153" v="196" actId="1076"/>
          <ac:spMkLst>
            <pc:docMk/>
            <pc:sldMk cId="0" sldId="284"/>
            <ac:spMk id="8" creationId="{00000000-0000-0000-0000-000000000000}"/>
          </ac:spMkLst>
        </pc:spChg>
        <pc:spChg chg="mod">
          <ac:chgData name="Matthew Martineau" userId="S::mmartineau@smoc.org::073ce0ee-5d7d-468d-8982-2f6aa7a904ba" providerId="AD" clId="Web-{7D3C5AA8-6113-7EC6-C047-B3DF89684A8B}" dt="2025-09-03T15:05:25.184" v="198" actId="1076"/>
          <ac:spMkLst>
            <pc:docMk/>
            <pc:sldMk cId="0" sldId="284"/>
            <ac:spMk id="11" creationId="{00000000-0000-0000-0000-000000000000}"/>
          </ac:spMkLst>
        </pc:spChg>
        <pc:spChg chg="mod">
          <ac:chgData name="Matthew Martineau" userId="S::mmartineau@smoc.org::073ce0ee-5d7d-468d-8982-2f6aa7a904ba" providerId="AD" clId="Web-{7D3C5AA8-6113-7EC6-C047-B3DF89684A8B}" dt="2025-09-03T15:05:25.231" v="199" actId="1076"/>
          <ac:spMkLst>
            <pc:docMk/>
            <pc:sldMk cId="0" sldId="284"/>
            <ac:spMk id="12" creationId="{00000000-0000-0000-0000-000000000000}"/>
          </ac:spMkLst>
        </pc:spChg>
        <pc:spChg chg="mod">
          <ac:chgData name="Matthew Martineau" userId="S::mmartineau@smoc.org::073ce0ee-5d7d-468d-8982-2f6aa7a904ba" providerId="AD" clId="Web-{7D3C5AA8-6113-7EC6-C047-B3DF89684A8B}" dt="2025-09-03T15:05:25.262" v="200" actId="1076"/>
          <ac:spMkLst>
            <pc:docMk/>
            <pc:sldMk cId="0" sldId="284"/>
            <ac:spMk id="13" creationId="{00000000-0000-0000-0000-000000000000}"/>
          </ac:spMkLst>
        </pc:spChg>
        <pc:spChg chg="add">
          <ac:chgData name="Matthew Martineau" userId="S::mmartineau@smoc.org::073ce0ee-5d7d-468d-8982-2f6aa7a904ba" providerId="AD" clId="Web-{7D3C5AA8-6113-7EC6-C047-B3DF89684A8B}" dt="2025-09-03T15:05:45.496" v="208"/>
          <ac:spMkLst>
            <pc:docMk/>
            <pc:sldMk cId="0" sldId="284"/>
            <ac:spMk id="23" creationId="{1DA93321-3CDB-36C7-191B-F72344C73B89}"/>
          </ac:spMkLst>
        </pc:spChg>
        <pc:spChg chg="add">
          <ac:chgData name="Matthew Martineau" userId="S::mmartineau@smoc.org::073ce0ee-5d7d-468d-8982-2f6aa7a904ba" providerId="AD" clId="Web-{7D3C5AA8-6113-7EC6-C047-B3DF89684A8B}" dt="2025-09-03T15:05:45.653" v="210"/>
          <ac:spMkLst>
            <pc:docMk/>
            <pc:sldMk cId="0" sldId="284"/>
            <ac:spMk id="27" creationId="{EDB49E31-5D58-5B6C-4A99-8FB522AE94BF}"/>
          </ac:spMkLst>
        </pc:spChg>
        <pc:spChg chg="add">
          <ac:chgData name="Matthew Martineau" userId="S::mmartineau@smoc.org::073ce0ee-5d7d-468d-8982-2f6aa7a904ba" providerId="AD" clId="Web-{7D3C5AA8-6113-7EC6-C047-B3DF89684A8B}" dt="2025-09-03T15:05:45.700" v="212"/>
          <ac:spMkLst>
            <pc:docMk/>
            <pc:sldMk cId="0" sldId="284"/>
            <ac:spMk id="31" creationId="{B17898A6-86F6-E08E-65FA-D990A4E6E1A9}"/>
          </ac:spMkLst>
        </pc:spChg>
        <pc:grpChg chg="mod">
          <ac:chgData name="Matthew Martineau" userId="S::mmartineau@smoc.org::073ce0ee-5d7d-468d-8982-2f6aa7a904ba" providerId="AD" clId="Web-{7D3C5AA8-6113-7EC6-C047-B3DF89684A8B}" dt="2025-09-03T15:05:25.090" v="194" actId="1076"/>
          <ac:grpSpMkLst>
            <pc:docMk/>
            <pc:sldMk cId="0" sldId="284"/>
            <ac:grpSpMk id="5" creationId="{00000000-0000-0000-0000-000000000000}"/>
          </ac:grpSpMkLst>
        </pc:grpChg>
        <pc:grpChg chg="mod">
          <ac:chgData name="Matthew Martineau" userId="S::mmartineau@smoc.org::073ce0ee-5d7d-468d-8982-2f6aa7a904ba" providerId="AD" clId="Web-{7D3C5AA8-6113-7EC6-C047-B3DF89684A8B}" dt="2025-09-03T15:05:25.168" v="197" actId="1076"/>
          <ac:grpSpMkLst>
            <pc:docMk/>
            <pc:sldMk cId="0" sldId="284"/>
            <ac:grpSpMk id="9" creationId="{00000000-0000-0000-0000-000000000000}"/>
          </ac:grpSpMkLst>
        </pc:grpChg>
        <pc:picChg chg="add">
          <ac:chgData name="Matthew Martineau" userId="S::mmartineau@smoc.org::073ce0ee-5d7d-468d-8982-2f6aa7a904ba" providerId="AD" clId="Web-{7D3C5AA8-6113-7EC6-C047-B3DF89684A8B}" dt="2025-09-03T15:05:45.231" v="205"/>
          <ac:picMkLst>
            <pc:docMk/>
            <pc:sldMk cId="0" sldId="284"/>
            <ac:picMk id="3" creationId="{FC52E09E-3C13-4AEC-B807-51EBA81F6648}"/>
          </ac:picMkLst>
        </pc:picChg>
        <pc:picChg chg="add">
          <ac:chgData name="Matthew Martineau" userId="S::mmartineau@smoc.org::073ce0ee-5d7d-468d-8982-2f6aa7a904ba" providerId="AD" clId="Web-{7D3C5AA8-6113-7EC6-C047-B3DF89684A8B}" dt="2025-09-03T15:05:45.403" v="206"/>
          <ac:picMkLst>
            <pc:docMk/>
            <pc:sldMk cId="0" sldId="284"/>
            <ac:picMk id="19" creationId="{3C787B2D-556B-F805-22BE-69FD6D03E32F}"/>
          </ac:picMkLst>
        </pc:picChg>
        <pc:picChg chg="add">
          <ac:chgData name="Matthew Martineau" userId="S::mmartineau@smoc.org::073ce0ee-5d7d-468d-8982-2f6aa7a904ba" providerId="AD" clId="Web-{7D3C5AA8-6113-7EC6-C047-B3DF89684A8B}" dt="2025-09-03T15:05:45.465" v="207"/>
          <ac:picMkLst>
            <pc:docMk/>
            <pc:sldMk cId="0" sldId="284"/>
            <ac:picMk id="21" creationId="{A39B7081-16D2-DECF-9D72-3E412416A316}"/>
          </ac:picMkLst>
        </pc:picChg>
        <pc:picChg chg="add">
          <ac:chgData name="Matthew Martineau" userId="S::mmartineau@smoc.org::073ce0ee-5d7d-468d-8982-2f6aa7a904ba" providerId="AD" clId="Web-{7D3C5AA8-6113-7EC6-C047-B3DF89684A8B}" dt="2025-09-03T15:05:45.575" v="209"/>
          <ac:picMkLst>
            <pc:docMk/>
            <pc:sldMk cId="0" sldId="284"/>
            <ac:picMk id="25" creationId="{F93FFB5F-01BA-0948-EE7D-D45E92FEC38C}"/>
          </ac:picMkLst>
        </pc:picChg>
        <pc:picChg chg="add">
          <ac:chgData name="Matthew Martineau" userId="S::mmartineau@smoc.org::073ce0ee-5d7d-468d-8982-2f6aa7a904ba" providerId="AD" clId="Web-{7D3C5AA8-6113-7EC6-C047-B3DF89684A8B}" dt="2025-09-03T15:05:45.668" v="211"/>
          <ac:picMkLst>
            <pc:docMk/>
            <pc:sldMk cId="0" sldId="284"/>
            <ac:picMk id="29" creationId="{77BB3AB6-71C3-2E46-E458-B3CCE6E81DD5}"/>
          </ac:picMkLst>
        </pc:picChg>
      </pc:sldChg>
      <pc:sldChg chg="addSp delSp modSp mod">
        <pc:chgData name="Matthew Martineau" userId="S::mmartineau@smoc.org::073ce0ee-5d7d-468d-8982-2f6aa7a904ba" providerId="AD" clId="Web-{7D3C5AA8-6113-7EC6-C047-B3DF89684A8B}" dt="2025-09-03T15:08:06.534" v="235"/>
        <pc:sldMkLst>
          <pc:docMk/>
          <pc:sldMk cId="0" sldId="286"/>
        </pc:sldMkLst>
        <pc:spChg chg="mod">
          <ac:chgData name="Matthew Martineau" userId="S::mmartineau@smoc.org::073ce0ee-5d7d-468d-8982-2f6aa7a904ba" providerId="AD" clId="Web-{7D3C5AA8-6113-7EC6-C047-B3DF89684A8B}" dt="2025-09-03T15:06:32.857" v="227" actId="1076"/>
          <ac:spMkLst>
            <pc:docMk/>
            <pc:sldMk cId="0" sldId="286"/>
            <ac:spMk id="4" creationId="{00000000-0000-0000-0000-000000000000}"/>
          </ac:spMkLst>
        </pc:spChg>
        <pc:spChg chg="mod">
          <ac:chgData name="Matthew Martineau" userId="S::mmartineau@smoc.org::073ce0ee-5d7d-468d-8982-2f6aa7a904ba" providerId="AD" clId="Web-{7D3C5AA8-6113-7EC6-C047-B3DF89684A8B}" dt="2025-09-03T15:06:18.481" v="222" actId="1076"/>
          <ac:spMkLst>
            <pc:docMk/>
            <pc:sldMk cId="0" sldId="286"/>
            <ac:spMk id="7" creationId="{00000000-0000-0000-0000-000000000000}"/>
          </ac:spMkLst>
        </pc:spChg>
        <pc:spChg chg="mod">
          <ac:chgData name="Matthew Martineau" userId="S::mmartineau@smoc.org::073ce0ee-5d7d-468d-8982-2f6aa7a904ba" providerId="AD" clId="Web-{7D3C5AA8-6113-7EC6-C047-B3DF89684A8B}" dt="2025-09-03T15:06:11.278" v="218" actId="1076"/>
          <ac:spMkLst>
            <pc:docMk/>
            <pc:sldMk cId="0" sldId="286"/>
            <ac:spMk id="8" creationId="{00000000-0000-0000-0000-000000000000}"/>
          </ac:spMkLst>
        </pc:spChg>
        <pc:spChg chg="mod">
          <ac:chgData name="Matthew Martineau" userId="S::mmartineau@smoc.org::073ce0ee-5d7d-468d-8982-2f6aa7a904ba" providerId="AD" clId="Web-{7D3C5AA8-6113-7EC6-C047-B3DF89684A8B}" dt="2025-09-03T15:06:18.529" v="224" actId="1076"/>
          <ac:spMkLst>
            <pc:docMk/>
            <pc:sldMk cId="0" sldId="286"/>
            <ac:spMk id="11" creationId="{00000000-0000-0000-0000-000000000000}"/>
          </ac:spMkLst>
        </pc:spChg>
        <pc:spChg chg="add">
          <ac:chgData name="Matthew Martineau" userId="S::mmartineau@smoc.org::073ce0ee-5d7d-468d-8982-2f6aa7a904ba" providerId="AD" clId="Web-{7D3C5AA8-6113-7EC6-C047-B3DF89684A8B}" dt="2025-09-03T15:08:06.190" v="231"/>
          <ac:spMkLst>
            <pc:docMk/>
            <pc:sldMk cId="0" sldId="286"/>
            <ac:spMk id="21" creationId="{B27446BD-0C6B-4610-6702-6E039D84C4AC}"/>
          </ac:spMkLst>
        </pc:spChg>
        <pc:spChg chg="add">
          <ac:chgData name="Matthew Martineau" userId="S::mmartineau@smoc.org::073ce0ee-5d7d-468d-8982-2f6aa7a904ba" providerId="AD" clId="Web-{7D3C5AA8-6113-7EC6-C047-B3DF89684A8B}" dt="2025-09-03T15:08:06.378" v="233"/>
          <ac:spMkLst>
            <pc:docMk/>
            <pc:sldMk cId="0" sldId="286"/>
            <ac:spMk id="25" creationId="{C9417907-F22E-EA86-1956-10F3482E165A}"/>
          </ac:spMkLst>
        </pc:spChg>
        <pc:spChg chg="add">
          <ac:chgData name="Matthew Martineau" userId="S::mmartineau@smoc.org::073ce0ee-5d7d-468d-8982-2f6aa7a904ba" providerId="AD" clId="Web-{7D3C5AA8-6113-7EC6-C047-B3DF89684A8B}" dt="2025-09-03T15:08:06.534" v="235"/>
          <ac:spMkLst>
            <pc:docMk/>
            <pc:sldMk cId="0" sldId="286"/>
            <ac:spMk id="29" creationId="{F79D93FD-7EFB-0C92-3A55-6D29808E147A}"/>
          </ac:spMkLst>
        </pc:spChg>
        <pc:grpChg chg="mod">
          <ac:chgData name="Matthew Martineau" userId="S::mmartineau@smoc.org::073ce0ee-5d7d-468d-8982-2f6aa7a904ba" providerId="AD" clId="Web-{7D3C5AA8-6113-7EC6-C047-B3DF89684A8B}" dt="2025-09-03T15:06:18.450" v="221" actId="1076"/>
          <ac:grpSpMkLst>
            <pc:docMk/>
            <pc:sldMk cId="0" sldId="286"/>
            <ac:grpSpMk id="5" creationId="{00000000-0000-0000-0000-000000000000}"/>
          </ac:grpSpMkLst>
        </pc:grpChg>
        <pc:grpChg chg="mod">
          <ac:chgData name="Matthew Martineau" userId="S::mmartineau@smoc.org::073ce0ee-5d7d-468d-8982-2f6aa7a904ba" providerId="AD" clId="Web-{7D3C5AA8-6113-7EC6-C047-B3DF89684A8B}" dt="2025-09-03T15:06:18.512" v="223" actId="1076"/>
          <ac:grpSpMkLst>
            <pc:docMk/>
            <pc:sldMk cId="0" sldId="286"/>
            <ac:grpSpMk id="9" creationId="{00000000-0000-0000-0000-000000000000}"/>
          </ac:grpSpMkLst>
        </pc:grpChg>
        <pc:picChg chg="add">
          <ac:chgData name="Matthew Martineau" userId="S::mmartineau@smoc.org::073ce0ee-5d7d-468d-8982-2f6aa7a904ba" providerId="AD" clId="Web-{7D3C5AA8-6113-7EC6-C047-B3DF89684A8B}" dt="2025-09-03T15:08:05.847" v="228"/>
          <ac:picMkLst>
            <pc:docMk/>
            <pc:sldMk cId="0" sldId="286"/>
            <ac:picMk id="3" creationId="{01DD1DA4-D215-C4E5-ABE8-8C9D491A13A2}"/>
          </ac:picMkLst>
        </pc:picChg>
        <pc:picChg chg="add">
          <ac:chgData name="Matthew Martineau" userId="S::mmartineau@smoc.org::073ce0ee-5d7d-468d-8982-2f6aa7a904ba" providerId="AD" clId="Web-{7D3C5AA8-6113-7EC6-C047-B3DF89684A8B}" dt="2025-09-03T15:08:06.018" v="229"/>
          <ac:picMkLst>
            <pc:docMk/>
            <pc:sldMk cId="0" sldId="286"/>
            <ac:picMk id="17" creationId="{795417D0-8B7B-AA76-DCB2-FC662AC3A7A9}"/>
          </ac:picMkLst>
        </pc:picChg>
        <pc:picChg chg="add">
          <ac:chgData name="Matthew Martineau" userId="S::mmartineau@smoc.org::073ce0ee-5d7d-468d-8982-2f6aa7a904ba" providerId="AD" clId="Web-{7D3C5AA8-6113-7EC6-C047-B3DF89684A8B}" dt="2025-09-03T15:08:06.097" v="230"/>
          <ac:picMkLst>
            <pc:docMk/>
            <pc:sldMk cId="0" sldId="286"/>
            <ac:picMk id="19" creationId="{BFC7B134-5BFC-CB71-7FD6-A7B92E8AB4E2}"/>
          </ac:picMkLst>
        </pc:picChg>
        <pc:picChg chg="add">
          <ac:chgData name="Matthew Martineau" userId="S::mmartineau@smoc.org::073ce0ee-5d7d-468d-8982-2f6aa7a904ba" providerId="AD" clId="Web-{7D3C5AA8-6113-7EC6-C047-B3DF89684A8B}" dt="2025-09-03T15:08:06.300" v="232"/>
          <ac:picMkLst>
            <pc:docMk/>
            <pc:sldMk cId="0" sldId="286"/>
            <ac:picMk id="23" creationId="{234F1761-D051-A699-01FD-AF718356E0E0}"/>
          </ac:picMkLst>
        </pc:picChg>
        <pc:picChg chg="add">
          <ac:chgData name="Matthew Martineau" userId="S::mmartineau@smoc.org::073ce0ee-5d7d-468d-8982-2f6aa7a904ba" providerId="AD" clId="Web-{7D3C5AA8-6113-7EC6-C047-B3DF89684A8B}" dt="2025-09-03T15:08:06.456" v="234"/>
          <ac:picMkLst>
            <pc:docMk/>
            <pc:sldMk cId="0" sldId="286"/>
            <ac:picMk id="27" creationId="{A8882563-3BA1-C8EE-55D7-5674CFF5365A}"/>
          </ac:picMkLst>
        </pc:picChg>
      </pc:sldChg>
      <pc:sldChg chg="addSp delSp modSp mod">
        <pc:chgData name="Matthew Martineau" userId="S::mmartineau@smoc.org::073ce0ee-5d7d-468d-8982-2f6aa7a904ba" providerId="AD" clId="Web-{7D3C5AA8-6113-7EC6-C047-B3DF89684A8B}" dt="2025-09-03T15:09:37.438" v="252"/>
        <pc:sldMkLst>
          <pc:docMk/>
          <pc:sldMk cId="0" sldId="288"/>
        </pc:sldMkLst>
        <pc:spChg chg="mod">
          <ac:chgData name="Matthew Martineau" userId="S::mmartineau@smoc.org::073ce0ee-5d7d-468d-8982-2f6aa7a904ba" providerId="AD" clId="Web-{7D3C5AA8-6113-7EC6-C047-B3DF89684A8B}" dt="2025-09-03T15:09:34.047" v="244" actId="1076"/>
          <ac:spMkLst>
            <pc:docMk/>
            <pc:sldMk cId="0" sldId="288"/>
            <ac:spMk id="4" creationId="{00000000-0000-0000-0000-000000000000}"/>
          </ac:spMkLst>
        </pc:spChg>
        <pc:spChg chg="add">
          <ac:chgData name="Matthew Martineau" userId="S::mmartineau@smoc.org::073ce0ee-5d7d-468d-8982-2f6aa7a904ba" providerId="AD" clId="Web-{7D3C5AA8-6113-7EC6-C047-B3DF89684A8B}" dt="2025-09-03T15:09:37.360" v="248"/>
          <ac:spMkLst>
            <pc:docMk/>
            <pc:sldMk cId="0" sldId="288"/>
            <ac:spMk id="20" creationId="{E5D9D803-CFF3-256E-472A-F4B53A7F0DD7}"/>
          </ac:spMkLst>
        </pc:spChg>
        <pc:spChg chg="add">
          <ac:chgData name="Matthew Martineau" userId="S::mmartineau@smoc.org::073ce0ee-5d7d-468d-8982-2f6aa7a904ba" providerId="AD" clId="Web-{7D3C5AA8-6113-7EC6-C047-B3DF89684A8B}" dt="2025-09-03T15:09:37.407" v="250"/>
          <ac:spMkLst>
            <pc:docMk/>
            <pc:sldMk cId="0" sldId="288"/>
            <ac:spMk id="24" creationId="{B80DB33D-5911-F3F6-6FF6-46699357FBD5}"/>
          </ac:spMkLst>
        </pc:spChg>
        <pc:spChg chg="add">
          <ac:chgData name="Matthew Martineau" userId="S::mmartineau@smoc.org::073ce0ee-5d7d-468d-8982-2f6aa7a904ba" providerId="AD" clId="Web-{7D3C5AA8-6113-7EC6-C047-B3DF89684A8B}" dt="2025-09-03T15:09:37.438" v="252"/>
          <ac:spMkLst>
            <pc:docMk/>
            <pc:sldMk cId="0" sldId="288"/>
            <ac:spMk id="28" creationId="{9ADF0FB4-AB9F-BC2A-FDFD-0D48712F798A}"/>
          </ac:spMkLst>
        </pc:spChg>
        <pc:picChg chg="add">
          <ac:chgData name="Matthew Martineau" userId="S::mmartineau@smoc.org::073ce0ee-5d7d-468d-8982-2f6aa7a904ba" providerId="AD" clId="Web-{7D3C5AA8-6113-7EC6-C047-B3DF89684A8B}" dt="2025-09-03T15:09:37.032" v="245"/>
          <ac:picMkLst>
            <pc:docMk/>
            <pc:sldMk cId="0" sldId="288"/>
            <ac:picMk id="3" creationId="{429A3CAD-CA9E-DC63-B956-66B023E77837}"/>
          </ac:picMkLst>
        </pc:picChg>
        <pc:picChg chg="add">
          <ac:chgData name="Matthew Martineau" userId="S::mmartineau@smoc.org::073ce0ee-5d7d-468d-8982-2f6aa7a904ba" providerId="AD" clId="Web-{7D3C5AA8-6113-7EC6-C047-B3DF89684A8B}" dt="2025-09-03T15:09:37.094" v="246"/>
          <ac:picMkLst>
            <pc:docMk/>
            <pc:sldMk cId="0" sldId="288"/>
            <ac:picMk id="16" creationId="{F420A818-34AD-1D7B-7E5A-7BA9F19C5CE2}"/>
          </ac:picMkLst>
        </pc:picChg>
        <pc:picChg chg="add">
          <ac:chgData name="Matthew Martineau" userId="S::mmartineau@smoc.org::073ce0ee-5d7d-468d-8982-2f6aa7a904ba" providerId="AD" clId="Web-{7D3C5AA8-6113-7EC6-C047-B3DF89684A8B}" dt="2025-09-03T15:09:37.344" v="247"/>
          <ac:picMkLst>
            <pc:docMk/>
            <pc:sldMk cId="0" sldId="288"/>
            <ac:picMk id="18" creationId="{014429C9-FF45-B8C0-2552-23E759D76258}"/>
          </ac:picMkLst>
        </pc:picChg>
        <pc:picChg chg="add">
          <ac:chgData name="Matthew Martineau" userId="S::mmartineau@smoc.org::073ce0ee-5d7d-468d-8982-2f6aa7a904ba" providerId="AD" clId="Web-{7D3C5AA8-6113-7EC6-C047-B3DF89684A8B}" dt="2025-09-03T15:09:37.376" v="249"/>
          <ac:picMkLst>
            <pc:docMk/>
            <pc:sldMk cId="0" sldId="288"/>
            <ac:picMk id="22" creationId="{AB078F53-ACA8-553E-8B39-190448464571}"/>
          </ac:picMkLst>
        </pc:picChg>
        <pc:picChg chg="add">
          <ac:chgData name="Matthew Martineau" userId="S::mmartineau@smoc.org::073ce0ee-5d7d-468d-8982-2f6aa7a904ba" providerId="AD" clId="Web-{7D3C5AA8-6113-7EC6-C047-B3DF89684A8B}" dt="2025-09-03T15:09:37.422" v="251"/>
          <ac:picMkLst>
            <pc:docMk/>
            <pc:sldMk cId="0" sldId="288"/>
            <ac:picMk id="26" creationId="{03040B55-5BB9-CF39-270E-A2AB82F984BD}"/>
          </ac:picMkLst>
        </pc:picChg>
      </pc:sldChg>
      <pc:sldChg chg="addSp delSp modSp mod">
        <pc:chgData name="Matthew Martineau" userId="S::mmartineau@smoc.org::073ce0ee-5d7d-468d-8982-2f6aa7a904ba" providerId="AD" clId="Web-{7D3C5AA8-6113-7EC6-C047-B3DF89684A8B}" dt="2025-09-03T15:11:10.004" v="282"/>
        <pc:sldMkLst>
          <pc:docMk/>
          <pc:sldMk cId="0" sldId="290"/>
        </pc:sldMkLst>
        <pc:spChg chg="mod">
          <ac:chgData name="Matthew Martineau" userId="S::mmartineau@smoc.org::073ce0ee-5d7d-468d-8982-2f6aa7a904ba" providerId="AD" clId="Web-{7D3C5AA8-6113-7EC6-C047-B3DF89684A8B}" dt="2025-09-03T15:10:55.316" v="270" actId="1076"/>
          <ac:spMkLst>
            <pc:docMk/>
            <pc:sldMk cId="0" sldId="290"/>
            <ac:spMk id="4" creationId="{00000000-0000-0000-0000-000000000000}"/>
          </ac:spMkLst>
        </pc:spChg>
        <pc:spChg chg="mod">
          <ac:chgData name="Matthew Martineau" userId="S::mmartineau@smoc.org::073ce0ee-5d7d-468d-8982-2f6aa7a904ba" providerId="AD" clId="Web-{7D3C5AA8-6113-7EC6-C047-B3DF89684A8B}" dt="2025-09-03T15:10:29.515" v="264" actId="1076"/>
          <ac:spMkLst>
            <pc:docMk/>
            <pc:sldMk cId="0" sldId="290"/>
            <ac:spMk id="6" creationId="{00000000-0000-0000-0000-000000000000}"/>
          </ac:spMkLst>
        </pc:spChg>
        <pc:spChg chg="mod">
          <ac:chgData name="Matthew Martineau" userId="S::mmartineau@smoc.org::073ce0ee-5d7d-468d-8982-2f6aa7a904ba" providerId="AD" clId="Web-{7D3C5AA8-6113-7EC6-C047-B3DF89684A8B}" dt="2025-09-03T15:11:08.613" v="274" actId="1076"/>
          <ac:spMkLst>
            <pc:docMk/>
            <pc:sldMk cId="0" sldId="290"/>
            <ac:spMk id="7" creationId="{00000000-0000-0000-0000-000000000000}"/>
          </ac:spMkLst>
        </pc:spChg>
        <pc:spChg chg="mod">
          <ac:chgData name="Matthew Martineau" userId="S::mmartineau@smoc.org::073ce0ee-5d7d-468d-8982-2f6aa7a904ba" providerId="AD" clId="Web-{7D3C5AA8-6113-7EC6-C047-B3DF89684A8B}" dt="2025-09-03T15:10:50.940" v="268" actId="1076"/>
          <ac:spMkLst>
            <pc:docMk/>
            <pc:sldMk cId="0" sldId="290"/>
            <ac:spMk id="8" creationId="{00000000-0000-0000-0000-000000000000}"/>
          </ac:spMkLst>
        </pc:spChg>
        <pc:spChg chg="mod">
          <ac:chgData name="Matthew Martineau" userId="S::mmartineau@smoc.org::073ce0ee-5d7d-468d-8982-2f6aa7a904ba" providerId="AD" clId="Web-{7D3C5AA8-6113-7EC6-C047-B3DF89684A8B}" dt="2025-09-03T15:10:50.972" v="269" actId="1076"/>
          <ac:spMkLst>
            <pc:docMk/>
            <pc:sldMk cId="0" sldId="290"/>
            <ac:spMk id="9" creationId="{00000000-0000-0000-0000-000000000000}"/>
          </ac:spMkLst>
        </pc:spChg>
        <pc:spChg chg="add">
          <ac:chgData name="Matthew Martineau" userId="S::mmartineau@smoc.org::073ce0ee-5d7d-468d-8982-2f6aa7a904ba" providerId="AD" clId="Web-{7D3C5AA8-6113-7EC6-C047-B3DF89684A8B}" dt="2025-09-03T15:11:09.816" v="278"/>
          <ac:spMkLst>
            <pc:docMk/>
            <pc:sldMk cId="0" sldId="290"/>
            <ac:spMk id="19" creationId="{86103832-6BD3-C8E4-B225-07A621FC800A}"/>
          </ac:spMkLst>
        </pc:spChg>
        <pc:spChg chg="add">
          <ac:chgData name="Matthew Martineau" userId="S::mmartineau@smoc.org::073ce0ee-5d7d-468d-8982-2f6aa7a904ba" providerId="AD" clId="Web-{7D3C5AA8-6113-7EC6-C047-B3DF89684A8B}" dt="2025-09-03T15:11:09.863" v="280"/>
          <ac:spMkLst>
            <pc:docMk/>
            <pc:sldMk cId="0" sldId="290"/>
            <ac:spMk id="23" creationId="{A7BD2C83-D8D3-5438-E109-0C29FC3A3C2C}"/>
          </ac:spMkLst>
        </pc:spChg>
        <pc:spChg chg="add">
          <ac:chgData name="Matthew Martineau" userId="S::mmartineau@smoc.org::073ce0ee-5d7d-468d-8982-2f6aa7a904ba" providerId="AD" clId="Web-{7D3C5AA8-6113-7EC6-C047-B3DF89684A8B}" dt="2025-09-03T15:11:10.004" v="282"/>
          <ac:spMkLst>
            <pc:docMk/>
            <pc:sldMk cId="0" sldId="290"/>
            <ac:spMk id="27" creationId="{F302CA7D-3CE8-C2DC-7ED8-3D34812CDE55}"/>
          </ac:spMkLst>
        </pc:spChg>
        <pc:grpChg chg="mod">
          <ac:chgData name="Matthew Martineau" userId="S::mmartineau@smoc.org::073ce0ee-5d7d-468d-8982-2f6aa7a904ba" providerId="AD" clId="Web-{7D3C5AA8-6113-7EC6-C047-B3DF89684A8B}" dt="2025-09-03T15:10:50.909" v="267" actId="1076"/>
          <ac:grpSpMkLst>
            <pc:docMk/>
            <pc:sldMk cId="0" sldId="290"/>
            <ac:grpSpMk id="5" creationId="{00000000-0000-0000-0000-000000000000}"/>
          </ac:grpSpMkLst>
        </pc:grpChg>
        <pc:picChg chg="add">
          <ac:chgData name="Matthew Martineau" userId="S::mmartineau@smoc.org::073ce0ee-5d7d-468d-8982-2f6aa7a904ba" providerId="AD" clId="Web-{7D3C5AA8-6113-7EC6-C047-B3DF89684A8B}" dt="2025-09-03T15:11:09.676" v="275"/>
          <ac:picMkLst>
            <pc:docMk/>
            <pc:sldMk cId="0" sldId="290"/>
            <ac:picMk id="3" creationId="{4D6EEC2B-DC29-A1A1-3E59-9AE897E62E45}"/>
          </ac:picMkLst>
        </pc:picChg>
        <pc:picChg chg="add">
          <ac:chgData name="Matthew Martineau" userId="S::mmartineau@smoc.org::073ce0ee-5d7d-468d-8982-2f6aa7a904ba" providerId="AD" clId="Web-{7D3C5AA8-6113-7EC6-C047-B3DF89684A8B}" dt="2025-09-03T15:11:09.754" v="276"/>
          <ac:picMkLst>
            <pc:docMk/>
            <pc:sldMk cId="0" sldId="290"/>
            <ac:picMk id="15" creationId="{C43B4896-FE1D-A11C-C796-FD97603EEDD0}"/>
          </ac:picMkLst>
        </pc:picChg>
        <pc:picChg chg="add">
          <ac:chgData name="Matthew Martineau" userId="S::mmartineau@smoc.org::073ce0ee-5d7d-468d-8982-2f6aa7a904ba" providerId="AD" clId="Web-{7D3C5AA8-6113-7EC6-C047-B3DF89684A8B}" dt="2025-09-03T15:11:09.785" v="277"/>
          <ac:picMkLst>
            <pc:docMk/>
            <pc:sldMk cId="0" sldId="290"/>
            <ac:picMk id="17" creationId="{1A49CBDD-D29F-2DF3-D584-6B7F21144D9B}"/>
          </ac:picMkLst>
        </pc:picChg>
        <pc:picChg chg="add">
          <ac:chgData name="Matthew Martineau" userId="S::mmartineau@smoc.org::073ce0ee-5d7d-468d-8982-2f6aa7a904ba" providerId="AD" clId="Web-{7D3C5AA8-6113-7EC6-C047-B3DF89684A8B}" dt="2025-09-03T15:11:09.832" v="279"/>
          <ac:picMkLst>
            <pc:docMk/>
            <pc:sldMk cId="0" sldId="290"/>
            <ac:picMk id="21" creationId="{4C49C1ED-FE3A-2108-8D58-C7C76E3ABC7D}"/>
          </ac:picMkLst>
        </pc:picChg>
        <pc:picChg chg="add">
          <ac:chgData name="Matthew Martineau" userId="S::mmartineau@smoc.org::073ce0ee-5d7d-468d-8982-2f6aa7a904ba" providerId="AD" clId="Web-{7D3C5AA8-6113-7EC6-C047-B3DF89684A8B}" dt="2025-09-03T15:11:09.926" v="281"/>
          <ac:picMkLst>
            <pc:docMk/>
            <pc:sldMk cId="0" sldId="290"/>
            <ac:picMk id="25" creationId="{3B58BA63-6556-3A26-6728-3A05C3F63F54}"/>
          </ac:picMkLst>
        </pc:picChg>
      </pc:sldChg>
      <pc:sldChg chg="addSp delSp modSp mod">
        <pc:chgData name="Matthew Martineau" userId="S::mmartineau@smoc.org::073ce0ee-5d7d-468d-8982-2f6aa7a904ba" providerId="AD" clId="Web-{7D3C5AA8-6113-7EC6-C047-B3DF89684A8B}" dt="2025-09-03T15:18:17.196" v="301"/>
        <pc:sldMkLst>
          <pc:docMk/>
          <pc:sldMk cId="0" sldId="292"/>
        </pc:sldMkLst>
        <pc:spChg chg="mod">
          <ac:chgData name="Matthew Martineau" userId="S::mmartineau@smoc.org::073ce0ee-5d7d-468d-8982-2f6aa7a904ba" providerId="AD" clId="Web-{7D3C5AA8-6113-7EC6-C047-B3DF89684A8B}" dt="2025-09-03T15:18:15.086" v="293" actId="1076"/>
          <ac:spMkLst>
            <pc:docMk/>
            <pc:sldMk cId="0" sldId="292"/>
            <ac:spMk id="6" creationId="{00000000-0000-0000-0000-000000000000}"/>
          </ac:spMkLst>
        </pc:spChg>
        <pc:spChg chg="mod">
          <ac:chgData name="Matthew Martineau" userId="S::mmartineau@smoc.org::073ce0ee-5d7d-468d-8982-2f6aa7a904ba" providerId="AD" clId="Web-{7D3C5AA8-6113-7EC6-C047-B3DF89684A8B}" dt="2025-09-03T15:17:50.796" v="289" actId="1076"/>
          <ac:spMkLst>
            <pc:docMk/>
            <pc:sldMk cId="0" sldId="292"/>
            <ac:spMk id="7" creationId="{00000000-0000-0000-0000-000000000000}"/>
          </ac:spMkLst>
        </pc:spChg>
        <pc:spChg chg="add">
          <ac:chgData name="Matthew Martineau" userId="S::mmartineau@smoc.org::073ce0ee-5d7d-468d-8982-2f6aa7a904ba" providerId="AD" clId="Web-{7D3C5AA8-6113-7EC6-C047-B3DF89684A8B}" dt="2025-09-03T15:18:17.103" v="297"/>
          <ac:spMkLst>
            <pc:docMk/>
            <pc:sldMk cId="0" sldId="292"/>
            <ac:spMk id="17" creationId="{79B4E174-75A6-90B2-BB34-9CB5C6C3DC1E}"/>
          </ac:spMkLst>
        </pc:spChg>
        <pc:spChg chg="add">
          <ac:chgData name="Matthew Martineau" userId="S::mmartineau@smoc.org::073ce0ee-5d7d-468d-8982-2f6aa7a904ba" providerId="AD" clId="Web-{7D3C5AA8-6113-7EC6-C047-B3DF89684A8B}" dt="2025-09-03T15:18:17.149" v="299"/>
          <ac:spMkLst>
            <pc:docMk/>
            <pc:sldMk cId="0" sldId="292"/>
            <ac:spMk id="21" creationId="{F6CB1ABD-488B-CA52-348D-9CE7FF2E7360}"/>
          </ac:spMkLst>
        </pc:spChg>
        <pc:spChg chg="add">
          <ac:chgData name="Matthew Martineau" userId="S::mmartineau@smoc.org::073ce0ee-5d7d-468d-8982-2f6aa7a904ba" providerId="AD" clId="Web-{7D3C5AA8-6113-7EC6-C047-B3DF89684A8B}" dt="2025-09-03T15:18:17.196" v="301"/>
          <ac:spMkLst>
            <pc:docMk/>
            <pc:sldMk cId="0" sldId="292"/>
            <ac:spMk id="25" creationId="{F81B5926-F219-ABD3-1777-0D11700E4EA3}"/>
          </ac:spMkLst>
        </pc:spChg>
        <pc:grpChg chg="mod">
          <ac:chgData name="Matthew Martineau" userId="S::mmartineau@smoc.org::073ce0ee-5d7d-468d-8982-2f6aa7a904ba" providerId="AD" clId="Web-{7D3C5AA8-6113-7EC6-C047-B3DF89684A8B}" dt="2025-09-03T15:17:52.954" v="290" actId="1076"/>
          <ac:grpSpMkLst>
            <pc:docMk/>
            <pc:sldMk cId="0" sldId="292"/>
            <ac:grpSpMk id="4" creationId="{00000000-0000-0000-0000-000000000000}"/>
          </ac:grpSpMkLst>
        </pc:grpChg>
        <pc:picChg chg="add">
          <ac:chgData name="Matthew Martineau" userId="S::mmartineau@smoc.org::073ce0ee-5d7d-468d-8982-2f6aa7a904ba" providerId="AD" clId="Web-{7D3C5AA8-6113-7EC6-C047-B3DF89684A8B}" dt="2025-09-03T15:18:16.993" v="294"/>
          <ac:picMkLst>
            <pc:docMk/>
            <pc:sldMk cId="0" sldId="292"/>
            <ac:picMk id="3" creationId="{1B15C1CC-D330-9C84-46A3-DD999E0A23CB}"/>
          </ac:picMkLst>
        </pc:picChg>
        <pc:picChg chg="add">
          <ac:chgData name="Matthew Martineau" userId="S::mmartineau@smoc.org::073ce0ee-5d7d-468d-8982-2f6aa7a904ba" providerId="AD" clId="Web-{7D3C5AA8-6113-7EC6-C047-B3DF89684A8B}" dt="2025-09-03T15:18:17.040" v="295"/>
          <ac:picMkLst>
            <pc:docMk/>
            <pc:sldMk cId="0" sldId="292"/>
            <ac:picMk id="13" creationId="{6EB1555F-2317-22F8-07B4-ECE4C5817BE3}"/>
          </ac:picMkLst>
        </pc:picChg>
        <pc:picChg chg="add">
          <ac:chgData name="Matthew Martineau" userId="S::mmartineau@smoc.org::073ce0ee-5d7d-468d-8982-2f6aa7a904ba" providerId="AD" clId="Web-{7D3C5AA8-6113-7EC6-C047-B3DF89684A8B}" dt="2025-09-03T15:18:17.071" v="296"/>
          <ac:picMkLst>
            <pc:docMk/>
            <pc:sldMk cId="0" sldId="292"/>
            <ac:picMk id="15" creationId="{CECF67E3-7F08-88B9-28C5-FA7C261F2E96}"/>
          </ac:picMkLst>
        </pc:picChg>
        <pc:picChg chg="add">
          <ac:chgData name="Matthew Martineau" userId="S::mmartineau@smoc.org::073ce0ee-5d7d-468d-8982-2f6aa7a904ba" providerId="AD" clId="Web-{7D3C5AA8-6113-7EC6-C047-B3DF89684A8B}" dt="2025-09-03T15:18:17.118" v="298"/>
          <ac:picMkLst>
            <pc:docMk/>
            <pc:sldMk cId="0" sldId="292"/>
            <ac:picMk id="19" creationId="{BA1CE546-012D-FE88-FC0A-58F4139BDB40}"/>
          </ac:picMkLst>
        </pc:picChg>
        <pc:picChg chg="add">
          <ac:chgData name="Matthew Martineau" userId="S::mmartineau@smoc.org::073ce0ee-5d7d-468d-8982-2f6aa7a904ba" providerId="AD" clId="Web-{7D3C5AA8-6113-7EC6-C047-B3DF89684A8B}" dt="2025-09-03T15:18:17.165" v="300"/>
          <ac:picMkLst>
            <pc:docMk/>
            <pc:sldMk cId="0" sldId="292"/>
            <ac:picMk id="23" creationId="{2DD0877A-AA3E-31B9-BA03-A0F7904B1FAC}"/>
          </ac:picMkLst>
        </pc:picChg>
      </pc:sldChg>
      <pc:sldChg chg="addSp delSp modSp mod">
        <pc:chgData name="Matthew Martineau" userId="S::mmartineau@smoc.org::073ce0ee-5d7d-468d-8982-2f6aa7a904ba" providerId="AD" clId="Web-{7D3C5AA8-6113-7EC6-C047-B3DF89684A8B}" dt="2025-09-03T15:19:04.812" v="315"/>
        <pc:sldMkLst>
          <pc:docMk/>
          <pc:sldMk cId="0" sldId="294"/>
        </pc:sldMkLst>
        <pc:spChg chg="mod">
          <ac:chgData name="Matthew Martineau" userId="S::mmartineau@smoc.org::073ce0ee-5d7d-468d-8982-2f6aa7a904ba" providerId="AD" clId="Web-{7D3C5AA8-6113-7EC6-C047-B3DF89684A8B}" dt="2025-09-03T15:19:01.562" v="307" actId="1076"/>
          <ac:spMkLst>
            <pc:docMk/>
            <pc:sldMk cId="0" sldId="294"/>
            <ac:spMk id="5" creationId="{00000000-0000-0000-0000-000000000000}"/>
          </ac:spMkLst>
        </pc:spChg>
        <pc:spChg chg="add">
          <ac:chgData name="Matthew Martineau" userId="S::mmartineau@smoc.org::073ce0ee-5d7d-468d-8982-2f6aa7a904ba" providerId="AD" clId="Web-{7D3C5AA8-6113-7EC6-C047-B3DF89684A8B}" dt="2025-09-03T15:19:04.671" v="311"/>
          <ac:spMkLst>
            <pc:docMk/>
            <pc:sldMk cId="0" sldId="294"/>
            <ac:spMk id="18" creationId="{11C714A0-8B4B-0FE0-19D0-765F4DD2E76F}"/>
          </ac:spMkLst>
        </pc:spChg>
        <pc:spChg chg="add">
          <ac:chgData name="Matthew Martineau" userId="S::mmartineau@smoc.org::073ce0ee-5d7d-468d-8982-2f6aa7a904ba" providerId="AD" clId="Web-{7D3C5AA8-6113-7EC6-C047-B3DF89684A8B}" dt="2025-09-03T15:19:04.749" v="313"/>
          <ac:spMkLst>
            <pc:docMk/>
            <pc:sldMk cId="0" sldId="294"/>
            <ac:spMk id="22" creationId="{B598E577-A698-2802-309D-6CCB16BE7B16}"/>
          </ac:spMkLst>
        </pc:spChg>
        <pc:spChg chg="add">
          <ac:chgData name="Matthew Martineau" userId="S::mmartineau@smoc.org::073ce0ee-5d7d-468d-8982-2f6aa7a904ba" providerId="AD" clId="Web-{7D3C5AA8-6113-7EC6-C047-B3DF89684A8B}" dt="2025-09-03T15:19:04.812" v="315"/>
          <ac:spMkLst>
            <pc:docMk/>
            <pc:sldMk cId="0" sldId="294"/>
            <ac:spMk id="26" creationId="{94A70BC3-C542-A97B-F16C-DC9E2F702E42}"/>
          </ac:spMkLst>
        </pc:spChg>
        <pc:picChg chg="add">
          <ac:chgData name="Matthew Martineau" userId="S::mmartineau@smoc.org::073ce0ee-5d7d-468d-8982-2f6aa7a904ba" providerId="AD" clId="Web-{7D3C5AA8-6113-7EC6-C047-B3DF89684A8B}" dt="2025-09-03T15:19:04.593" v="308"/>
          <ac:picMkLst>
            <pc:docMk/>
            <pc:sldMk cId="0" sldId="294"/>
            <ac:picMk id="3" creationId="{F75F2A64-4B51-452F-7092-51564E42B859}"/>
          </ac:picMkLst>
        </pc:picChg>
        <pc:picChg chg="add">
          <ac:chgData name="Matthew Martineau" userId="S::mmartineau@smoc.org::073ce0ee-5d7d-468d-8982-2f6aa7a904ba" providerId="AD" clId="Web-{7D3C5AA8-6113-7EC6-C047-B3DF89684A8B}" dt="2025-09-03T15:19:04.640" v="309"/>
          <ac:picMkLst>
            <pc:docMk/>
            <pc:sldMk cId="0" sldId="294"/>
            <ac:picMk id="14" creationId="{52EFE14B-C852-11CD-2E5F-0DFA4463603D}"/>
          </ac:picMkLst>
        </pc:picChg>
        <pc:picChg chg="add">
          <ac:chgData name="Matthew Martineau" userId="S::mmartineau@smoc.org::073ce0ee-5d7d-468d-8982-2f6aa7a904ba" providerId="AD" clId="Web-{7D3C5AA8-6113-7EC6-C047-B3DF89684A8B}" dt="2025-09-03T15:19:04.656" v="310"/>
          <ac:picMkLst>
            <pc:docMk/>
            <pc:sldMk cId="0" sldId="294"/>
            <ac:picMk id="16" creationId="{0A3B5FC0-12D3-BF4E-562C-BA50787AB57F}"/>
          </ac:picMkLst>
        </pc:picChg>
        <pc:picChg chg="add">
          <ac:chgData name="Matthew Martineau" userId="S::mmartineau@smoc.org::073ce0ee-5d7d-468d-8982-2f6aa7a904ba" providerId="AD" clId="Web-{7D3C5AA8-6113-7EC6-C047-B3DF89684A8B}" dt="2025-09-03T15:19:04.687" v="312"/>
          <ac:picMkLst>
            <pc:docMk/>
            <pc:sldMk cId="0" sldId="294"/>
            <ac:picMk id="20" creationId="{7B563CC7-E7F1-BDDF-488D-ED166BF63873}"/>
          </ac:picMkLst>
        </pc:picChg>
        <pc:picChg chg="add">
          <ac:chgData name="Matthew Martineau" userId="S::mmartineau@smoc.org::073ce0ee-5d7d-468d-8982-2f6aa7a904ba" providerId="AD" clId="Web-{7D3C5AA8-6113-7EC6-C047-B3DF89684A8B}" dt="2025-09-03T15:19:04.796" v="314"/>
          <ac:picMkLst>
            <pc:docMk/>
            <pc:sldMk cId="0" sldId="294"/>
            <ac:picMk id="24" creationId="{B070F359-24FE-798A-EF1E-8103BE4D1837}"/>
          </ac:picMkLst>
        </pc:picChg>
      </pc:sldChg>
      <pc:sldChg chg="addSp delSp modSp mod">
        <pc:chgData name="Matthew Martineau" userId="S::mmartineau@smoc.org::073ce0ee-5d7d-468d-8982-2f6aa7a904ba" providerId="AD" clId="Web-{7D3C5AA8-6113-7EC6-C047-B3DF89684A8B}" dt="2025-09-03T15:25:33.333" v="329" actId="1076"/>
        <pc:sldMkLst>
          <pc:docMk/>
          <pc:sldMk cId="0" sldId="296"/>
        </pc:sldMkLst>
        <pc:spChg chg="mod">
          <ac:chgData name="Matthew Martineau" userId="S::mmartineau@smoc.org::073ce0ee-5d7d-468d-8982-2f6aa7a904ba" providerId="AD" clId="Web-{7D3C5AA8-6113-7EC6-C047-B3DF89684A8B}" dt="2025-09-03T15:25:33.333" v="329" actId="1076"/>
          <ac:spMkLst>
            <pc:docMk/>
            <pc:sldMk cId="0" sldId="296"/>
            <ac:spMk id="4" creationId="{00000000-0000-0000-0000-000000000000}"/>
          </ac:spMkLst>
        </pc:spChg>
        <pc:spChg chg="mod">
          <ac:chgData name="Matthew Martineau" userId="S::mmartineau@smoc.org::073ce0ee-5d7d-468d-8982-2f6aa7a904ba" providerId="AD" clId="Web-{7D3C5AA8-6113-7EC6-C047-B3DF89684A8B}" dt="2025-09-03T15:25:21.318" v="320" actId="1076"/>
          <ac:spMkLst>
            <pc:docMk/>
            <pc:sldMk cId="0" sldId="296"/>
            <ac:spMk id="5" creationId="{00000000-0000-0000-0000-000000000000}"/>
          </ac:spMkLst>
        </pc:spChg>
        <pc:spChg chg="add">
          <ac:chgData name="Matthew Martineau" userId="S::mmartineau@smoc.org::073ce0ee-5d7d-468d-8982-2f6aa7a904ba" providerId="AD" clId="Web-{7D3C5AA8-6113-7EC6-C047-B3DF89684A8B}" dt="2025-09-03T15:25:23.427" v="324"/>
          <ac:spMkLst>
            <pc:docMk/>
            <pc:sldMk cId="0" sldId="296"/>
            <ac:spMk id="17" creationId="{427B07B2-F150-2CD1-4BA8-81104F0D6673}"/>
          </ac:spMkLst>
        </pc:spChg>
        <pc:spChg chg="add">
          <ac:chgData name="Matthew Martineau" userId="S::mmartineau@smoc.org::073ce0ee-5d7d-468d-8982-2f6aa7a904ba" providerId="AD" clId="Web-{7D3C5AA8-6113-7EC6-C047-B3DF89684A8B}" dt="2025-09-03T15:25:23.458" v="326"/>
          <ac:spMkLst>
            <pc:docMk/>
            <pc:sldMk cId="0" sldId="296"/>
            <ac:spMk id="21" creationId="{4C4905C3-2E37-4AAC-1AEE-108057EC3714}"/>
          </ac:spMkLst>
        </pc:spChg>
        <pc:spChg chg="add">
          <ac:chgData name="Matthew Martineau" userId="S::mmartineau@smoc.org::073ce0ee-5d7d-468d-8982-2f6aa7a904ba" providerId="AD" clId="Web-{7D3C5AA8-6113-7EC6-C047-B3DF89684A8B}" dt="2025-09-03T15:25:23.505" v="328"/>
          <ac:spMkLst>
            <pc:docMk/>
            <pc:sldMk cId="0" sldId="296"/>
            <ac:spMk id="25" creationId="{D2205BC0-E971-ED2A-7D92-1C23E2EFA0A9}"/>
          </ac:spMkLst>
        </pc:spChg>
        <pc:picChg chg="add">
          <ac:chgData name="Matthew Martineau" userId="S::mmartineau@smoc.org::073ce0ee-5d7d-468d-8982-2f6aa7a904ba" providerId="AD" clId="Web-{7D3C5AA8-6113-7EC6-C047-B3DF89684A8B}" dt="2025-09-03T15:25:23.286" v="321"/>
          <ac:picMkLst>
            <pc:docMk/>
            <pc:sldMk cId="0" sldId="296"/>
            <ac:picMk id="3" creationId="{AC1617B7-F76D-1B02-9A6E-9D45E80BD0FA}"/>
          </ac:picMkLst>
        </pc:picChg>
        <pc:picChg chg="add">
          <ac:chgData name="Matthew Martineau" userId="S::mmartineau@smoc.org::073ce0ee-5d7d-468d-8982-2f6aa7a904ba" providerId="AD" clId="Web-{7D3C5AA8-6113-7EC6-C047-B3DF89684A8B}" dt="2025-09-03T15:25:23.380" v="322"/>
          <ac:picMkLst>
            <pc:docMk/>
            <pc:sldMk cId="0" sldId="296"/>
            <ac:picMk id="13" creationId="{859614B8-F206-CB55-0FBD-D0022164ABC2}"/>
          </ac:picMkLst>
        </pc:picChg>
        <pc:picChg chg="add">
          <ac:chgData name="Matthew Martineau" userId="S::mmartineau@smoc.org::073ce0ee-5d7d-468d-8982-2f6aa7a904ba" providerId="AD" clId="Web-{7D3C5AA8-6113-7EC6-C047-B3DF89684A8B}" dt="2025-09-03T15:25:23.396" v="323"/>
          <ac:picMkLst>
            <pc:docMk/>
            <pc:sldMk cId="0" sldId="296"/>
            <ac:picMk id="15" creationId="{163D3272-1A66-7123-8AD7-3564EBCB3504}"/>
          </ac:picMkLst>
        </pc:picChg>
        <pc:picChg chg="add">
          <ac:chgData name="Matthew Martineau" userId="S::mmartineau@smoc.org::073ce0ee-5d7d-468d-8982-2f6aa7a904ba" providerId="AD" clId="Web-{7D3C5AA8-6113-7EC6-C047-B3DF89684A8B}" dt="2025-09-03T15:25:23.443" v="325"/>
          <ac:picMkLst>
            <pc:docMk/>
            <pc:sldMk cId="0" sldId="296"/>
            <ac:picMk id="19" creationId="{35B8FA9F-7D05-FEE6-A102-0807FB61E92C}"/>
          </ac:picMkLst>
        </pc:picChg>
        <pc:picChg chg="add">
          <ac:chgData name="Matthew Martineau" userId="S::mmartineau@smoc.org::073ce0ee-5d7d-468d-8982-2f6aa7a904ba" providerId="AD" clId="Web-{7D3C5AA8-6113-7EC6-C047-B3DF89684A8B}" dt="2025-09-03T15:25:23.490" v="327"/>
          <ac:picMkLst>
            <pc:docMk/>
            <pc:sldMk cId="0" sldId="296"/>
            <ac:picMk id="23" creationId="{1FE1E26D-A21F-A159-872A-6DA1B527D141}"/>
          </ac:picMkLst>
        </pc:picChg>
      </pc:sldChg>
      <pc:sldChg chg="addSp delSp modSp mod">
        <pc:chgData name="Matthew Martineau" userId="S::mmartineau@smoc.org::073ce0ee-5d7d-468d-8982-2f6aa7a904ba" providerId="AD" clId="Web-{7D3C5AA8-6113-7EC6-C047-B3DF89684A8B}" dt="2025-09-03T15:27:55.915" v="355" actId="1076"/>
        <pc:sldMkLst>
          <pc:docMk/>
          <pc:sldMk cId="0" sldId="298"/>
        </pc:sldMkLst>
        <pc:spChg chg="mod">
          <ac:chgData name="Matthew Martineau" userId="S::mmartineau@smoc.org::073ce0ee-5d7d-468d-8982-2f6aa7a904ba" providerId="AD" clId="Web-{7D3C5AA8-6113-7EC6-C047-B3DF89684A8B}" dt="2025-09-03T15:27:23.883" v="337" actId="1076"/>
          <ac:spMkLst>
            <pc:docMk/>
            <pc:sldMk cId="0" sldId="298"/>
            <ac:spMk id="4" creationId="{00000000-0000-0000-0000-000000000000}"/>
          </ac:spMkLst>
        </pc:spChg>
        <pc:spChg chg="mod">
          <ac:chgData name="Matthew Martineau" userId="S::mmartineau@smoc.org::073ce0ee-5d7d-468d-8982-2f6aa7a904ba" providerId="AD" clId="Web-{7D3C5AA8-6113-7EC6-C047-B3DF89684A8B}" dt="2025-09-03T15:27:55.915" v="355" actId="1076"/>
          <ac:spMkLst>
            <pc:docMk/>
            <pc:sldMk cId="0" sldId="298"/>
            <ac:spMk id="7" creationId="{00000000-0000-0000-0000-000000000000}"/>
          </ac:spMkLst>
        </pc:spChg>
        <pc:spChg chg="mod">
          <ac:chgData name="Matthew Martineau" userId="S::mmartineau@smoc.org::073ce0ee-5d7d-468d-8982-2f6aa7a904ba" providerId="AD" clId="Web-{7D3C5AA8-6113-7EC6-C047-B3DF89684A8B}" dt="2025-09-03T15:27:24.024" v="339" actId="1076"/>
          <ac:spMkLst>
            <pc:docMk/>
            <pc:sldMk cId="0" sldId="298"/>
            <ac:spMk id="8" creationId="{00000000-0000-0000-0000-000000000000}"/>
          </ac:spMkLst>
        </pc:spChg>
        <pc:spChg chg="mod">
          <ac:chgData name="Matthew Martineau" userId="S::mmartineau@smoc.org::073ce0ee-5d7d-468d-8982-2f6aa7a904ba" providerId="AD" clId="Web-{7D3C5AA8-6113-7EC6-C047-B3DF89684A8B}" dt="2025-09-03T15:27:24.055" v="340" actId="1076"/>
          <ac:spMkLst>
            <pc:docMk/>
            <pc:sldMk cId="0" sldId="298"/>
            <ac:spMk id="9" creationId="{00000000-0000-0000-0000-000000000000}"/>
          </ac:spMkLst>
        </pc:spChg>
        <pc:spChg chg="add">
          <ac:chgData name="Matthew Martineau" userId="S::mmartineau@smoc.org::073ce0ee-5d7d-468d-8982-2f6aa7a904ba" providerId="AD" clId="Web-{7D3C5AA8-6113-7EC6-C047-B3DF89684A8B}" dt="2025-09-03T15:27:47.259" v="350"/>
          <ac:spMkLst>
            <pc:docMk/>
            <pc:sldMk cId="0" sldId="298"/>
            <ac:spMk id="19" creationId="{CC3DBF04-F4A1-E615-BB3B-9A07DF439671}"/>
          </ac:spMkLst>
        </pc:spChg>
        <pc:spChg chg="add">
          <ac:chgData name="Matthew Martineau" userId="S::mmartineau@smoc.org::073ce0ee-5d7d-468d-8982-2f6aa7a904ba" providerId="AD" clId="Web-{7D3C5AA8-6113-7EC6-C047-B3DF89684A8B}" dt="2025-09-03T15:27:47.321" v="352"/>
          <ac:spMkLst>
            <pc:docMk/>
            <pc:sldMk cId="0" sldId="298"/>
            <ac:spMk id="23" creationId="{FD17F153-65FA-BAC8-8022-50AAB2944A2C}"/>
          </ac:spMkLst>
        </pc:spChg>
        <pc:spChg chg="add">
          <ac:chgData name="Matthew Martineau" userId="S::mmartineau@smoc.org::073ce0ee-5d7d-468d-8982-2f6aa7a904ba" providerId="AD" clId="Web-{7D3C5AA8-6113-7EC6-C047-B3DF89684A8B}" dt="2025-09-03T15:27:47.400" v="354"/>
          <ac:spMkLst>
            <pc:docMk/>
            <pc:sldMk cId="0" sldId="298"/>
            <ac:spMk id="27" creationId="{7CDB11EF-817B-93E6-4187-D1372B7F22A0}"/>
          </ac:spMkLst>
        </pc:spChg>
        <pc:grpChg chg="mod">
          <ac:chgData name="Matthew Martineau" userId="S::mmartineau@smoc.org::073ce0ee-5d7d-468d-8982-2f6aa7a904ba" providerId="AD" clId="Web-{7D3C5AA8-6113-7EC6-C047-B3DF89684A8B}" dt="2025-09-03T15:27:23.993" v="338" actId="1076"/>
          <ac:grpSpMkLst>
            <pc:docMk/>
            <pc:sldMk cId="0" sldId="298"/>
            <ac:grpSpMk id="5" creationId="{00000000-0000-0000-0000-000000000000}"/>
          </ac:grpSpMkLst>
        </pc:grpChg>
        <pc:picChg chg="add">
          <ac:chgData name="Matthew Martineau" userId="S::mmartineau@smoc.org::073ce0ee-5d7d-468d-8982-2f6aa7a904ba" providerId="AD" clId="Web-{7D3C5AA8-6113-7EC6-C047-B3DF89684A8B}" dt="2025-09-03T15:27:47.118" v="347"/>
          <ac:picMkLst>
            <pc:docMk/>
            <pc:sldMk cId="0" sldId="298"/>
            <ac:picMk id="3" creationId="{0904B8CC-3750-7B42-F2EA-7CE6CBFE4EE5}"/>
          </ac:picMkLst>
        </pc:picChg>
        <pc:picChg chg="add">
          <ac:chgData name="Matthew Martineau" userId="S::mmartineau@smoc.org::073ce0ee-5d7d-468d-8982-2f6aa7a904ba" providerId="AD" clId="Web-{7D3C5AA8-6113-7EC6-C047-B3DF89684A8B}" dt="2025-09-03T15:27:47.181" v="348"/>
          <ac:picMkLst>
            <pc:docMk/>
            <pc:sldMk cId="0" sldId="298"/>
            <ac:picMk id="15" creationId="{251877A5-E92E-630C-F720-8B0C816F8935}"/>
          </ac:picMkLst>
        </pc:picChg>
        <pc:picChg chg="add">
          <ac:chgData name="Matthew Martineau" userId="S::mmartineau@smoc.org::073ce0ee-5d7d-468d-8982-2f6aa7a904ba" providerId="AD" clId="Web-{7D3C5AA8-6113-7EC6-C047-B3DF89684A8B}" dt="2025-09-03T15:27:47.212" v="349"/>
          <ac:picMkLst>
            <pc:docMk/>
            <pc:sldMk cId="0" sldId="298"/>
            <ac:picMk id="17" creationId="{605EEFAC-FC33-8A08-05C3-6ABF4E0CAC62}"/>
          </ac:picMkLst>
        </pc:picChg>
        <pc:picChg chg="add">
          <ac:chgData name="Matthew Martineau" userId="S::mmartineau@smoc.org::073ce0ee-5d7d-468d-8982-2f6aa7a904ba" providerId="AD" clId="Web-{7D3C5AA8-6113-7EC6-C047-B3DF89684A8B}" dt="2025-09-03T15:27:47.290" v="351"/>
          <ac:picMkLst>
            <pc:docMk/>
            <pc:sldMk cId="0" sldId="298"/>
            <ac:picMk id="21" creationId="{07AC3E18-1E81-7C41-A434-FDEB3AAA3F6E}"/>
          </ac:picMkLst>
        </pc:picChg>
        <pc:picChg chg="add">
          <ac:chgData name="Matthew Martineau" userId="S::mmartineau@smoc.org::073ce0ee-5d7d-468d-8982-2f6aa7a904ba" providerId="AD" clId="Web-{7D3C5AA8-6113-7EC6-C047-B3DF89684A8B}" dt="2025-09-03T15:27:47.368" v="353"/>
          <ac:picMkLst>
            <pc:docMk/>
            <pc:sldMk cId="0" sldId="298"/>
            <ac:picMk id="25" creationId="{9EA3B7D4-08FE-324D-28F6-F435E7E22B80}"/>
          </ac:picMkLst>
        </pc:picChg>
      </pc:sldChg>
      <pc:sldChg chg="addSp delSp modSp mod">
        <pc:chgData name="Matthew Martineau" userId="S::mmartineau@smoc.org::073ce0ee-5d7d-468d-8982-2f6aa7a904ba" providerId="AD" clId="Web-{7D3C5AA8-6113-7EC6-C047-B3DF89684A8B}" dt="2025-09-03T15:28:48.759" v="375"/>
        <pc:sldMkLst>
          <pc:docMk/>
          <pc:sldMk cId="0" sldId="300"/>
        </pc:sldMkLst>
        <pc:spChg chg="mod">
          <ac:chgData name="Matthew Martineau" userId="S::mmartineau@smoc.org::073ce0ee-5d7d-468d-8982-2f6aa7a904ba" providerId="AD" clId="Web-{7D3C5AA8-6113-7EC6-C047-B3DF89684A8B}" dt="2025-09-03T15:28:46.322" v="367" actId="1076"/>
          <ac:spMkLst>
            <pc:docMk/>
            <pc:sldMk cId="0" sldId="300"/>
            <ac:spMk id="4" creationId="{00000000-0000-0000-0000-000000000000}"/>
          </ac:spMkLst>
        </pc:spChg>
        <pc:spChg chg="mod">
          <ac:chgData name="Matthew Martineau" userId="S::mmartineau@smoc.org::073ce0ee-5d7d-468d-8982-2f6aa7a904ba" providerId="AD" clId="Web-{7D3C5AA8-6113-7EC6-C047-B3DF89684A8B}" dt="2025-09-03T15:28:42.822" v="366" actId="1076"/>
          <ac:spMkLst>
            <pc:docMk/>
            <pc:sldMk cId="0" sldId="300"/>
            <ac:spMk id="6" creationId="{00000000-0000-0000-0000-000000000000}"/>
          </ac:spMkLst>
        </pc:spChg>
        <pc:spChg chg="mod">
          <ac:chgData name="Matthew Martineau" userId="S::mmartineau@smoc.org::073ce0ee-5d7d-468d-8982-2f6aa7a904ba" providerId="AD" clId="Web-{7D3C5AA8-6113-7EC6-C047-B3DF89684A8B}" dt="2025-09-03T15:28:20.885" v="361" actId="1076"/>
          <ac:spMkLst>
            <pc:docMk/>
            <pc:sldMk cId="0" sldId="300"/>
            <ac:spMk id="11" creationId="{00000000-0000-0000-0000-000000000000}"/>
          </ac:spMkLst>
        </pc:spChg>
        <pc:spChg chg="add">
          <ac:chgData name="Matthew Martineau" userId="S::mmartineau@smoc.org::073ce0ee-5d7d-468d-8982-2f6aa7a904ba" providerId="AD" clId="Web-{7D3C5AA8-6113-7EC6-C047-B3DF89684A8B}" dt="2025-09-03T15:28:48.619" v="371"/>
          <ac:spMkLst>
            <pc:docMk/>
            <pc:sldMk cId="0" sldId="300"/>
            <ac:spMk id="21" creationId="{777DF30D-4B56-FBC7-0098-A6AEE5B2621A}"/>
          </ac:spMkLst>
        </pc:spChg>
        <pc:spChg chg="add">
          <ac:chgData name="Matthew Martineau" userId="S::mmartineau@smoc.org::073ce0ee-5d7d-468d-8982-2f6aa7a904ba" providerId="AD" clId="Web-{7D3C5AA8-6113-7EC6-C047-B3DF89684A8B}" dt="2025-09-03T15:28:48.681" v="373"/>
          <ac:spMkLst>
            <pc:docMk/>
            <pc:sldMk cId="0" sldId="300"/>
            <ac:spMk id="25" creationId="{297A157E-774D-DE71-3967-0E78F6807FDF}"/>
          </ac:spMkLst>
        </pc:spChg>
        <pc:spChg chg="add">
          <ac:chgData name="Matthew Martineau" userId="S::mmartineau@smoc.org::073ce0ee-5d7d-468d-8982-2f6aa7a904ba" providerId="AD" clId="Web-{7D3C5AA8-6113-7EC6-C047-B3DF89684A8B}" dt="2025-09-03T15:28:48.759" v="375"/>
          <ac:spMkLst>
            <pc:docMk/>
            <pc:sldMk cId="0" sldId="300"/>
            <ac:spMk id="29" creationId="{8CED326E-8102-9379-CBC9-238CC2AF78AE}"/>
          </ac:spMkLst>
        </pc:spChg>
        <pc:grpChg chg="mod">
          <ac:chgData name="Matthew Martineau" userId="S::mmartineau@smoc.org::073ce0ee-5d7d-468d-8982-2f6aa7a904ba" providerId="AD" clId="Web-{7D3C5AA8-6113-7EC6-C047-B3DF89684A8B}" dt="2025-09-03T15:28:20.791" v="359" actId="1076"/>
          <ac:grpSpMkLst>
            <pc:docMk/>
            <pc:sldMk cId="0" sldId="300"/>
            <ac:grpSpMk id="7" creationId="{00000000-0000-0000-0000-000000000000}"/>
          </ac:grpSpMkLst>
        </pc:grpChg>
        <pc:grpChg chg="mod">
          <ac:chgData name="Matthew Martineau" userId="S::mmartineau@smoc.org::073ce0ee-5d7d-468d-8982-2f6aa7a904ba" providerId="AD" clId="Web-{7D3C5AA8-6113-7EC6-C047-B3DF89684A8B}" dt="2025-09-03T15:28:20.853" v="360" actId="1076"/>
          <ac:grpSpMkLst>
            <pc:docMk/>
            <pc:sldMk cId="0" sldId="300"/>
            <ac:grpSpMk id="9" creationId="{00000000-0000-0000-0000-000000000000}"/>
          </ac:grpSpMkLst>
        </pc:grpChg>
        <pc:picChg chg="add">
          <ac:chgData name="Matthew Martineau" userId="S::mmartineau@smoc.org::073ce0ee-5d7d-468d-8982-2f6aa7a904ba" providerId="AD" clId="Web-{7D3C5AA8-6113-7EC6-C047-B3DF89684A8B}" dt="2025-09-03T15:28:48.494" v="368"/>
          <ac:picMkLst>
            <pc:docMk/>
            <pc:sldMk cId="0" sldId="300"/>
            <ac:picMk id="3" creationId="{0598B4EA-38C4-B5F9-DEBC-1389958E0FC0}"/>
          </ac:picMkLst>
        </pc:picChg>
        <pc:picChg chg="add">
          <ac:chgData name="Matthew Martineau" userId="S::mmartineau@smoc.org::073ce0ee-5d7d-468d-8982-2f6aa7a904ba" providerId="AD" clId="Web-{7D3C5AA8-6113-7EC6-C047-B3DF89684A8B}" dt="2025-09-03T15:28:48.556" v="369"/>
          <ac:picMkLst>
            <pc:docMk/>
            <pc:sldMk cId="0" sldId="300"/>
            <ac:picMk id="17" creationId="{F932F78F-9F2C-429A-0B8E-2C3C764A68EC}"/>
          </ac:picMkLst>
        </pc:picChg>
        <pc:picChg chg="add">
          <ac:chgData name="Matthew Martineau" userId="S::mmartineau@smoc.org::073ce0ee-5d7d-468d-8982-2f6aa7a904ba" providerId="AD" clId="Web-{7D3C5AA8-6113-7EC6-C047-B3DF89684A8B}" dt="2025-09-03T15:28:48.588" v="370"/>
          <ac:picMkLst>
            <pc:docMk/>
            <pc:sldMk cId="0" sldId="300"/>
            <ac:picMk id="19" creationId="{A1DDA035-6FEC-8751-2A4E-BB8FEB0BFEEB}"/>
          </ac:picMkLst>
        </pc:picChg>
        <pc:picChg chg="add">
          <ac:chgData name="Matthew Martineau" userId="S::mmartineau@smoc.org::073ce0ee-5d7d-468d-8982-2f6aa7a904ba" providerId="AD" clId="Web-{7D3C5AA8-6113-7EC6-C047-B3DF89684A8B}" dt="2025-09-03T15:28:48.650" v="372"/>
          <ac:picMkLst>
            <pc:docMk/>
            <pc:sldMk cId="0" sldId="300"/>
            <ac:picMk id="23" creationId="{B4A04B58-D563-DAB2-8BEF-2EAE56FA1B6D}"/>
          </ac:picMkLst>
        </pc:picChg>
        <pc:picChg chg="add">
          <ac:chgData name="Matthew Martineau" userId="S::mmartineau@smoc.org::073ce0ee-5d7d-468d-8982-2f6aa7a904ba" providerId="AD" clId="Web-{7D3C5AA8-6113-7EC6-C047-B3DF89684A8B}" dt="2025-09-03T15:28:48.728" v="374"/>
          <ac:picMkLst>
            <pc:docMk/>
            <pc:sldMk cId="0" sldId="300"/>
            <ac:picMk id="27" creationId="{8CBF34C1-0C0F-4B97-7C8C-0B2C9773F7BB}"/>
          </ac:picMkLst>
        </pc:picChg>
      </pc:sldChg>
      <pc:sldChg chg="addSp delSp modSp mod">
        <pc:chgData name="Matthew Martineau" userId="S::mmartineau@smoc.org::073ce0ee-5d7d-468d-8982-2f6aa7a904ba" providerId="AD" clId="Web-{7D3C5AA8-6113-7EC6-C047-B3DF89684A8B}" dt="2025-09-03T15:30:00.603" v="395"/>
        <pc:sldMkLst>
          <pc:docMk/>
          <pc:sldMk cId="0" sldId="302"/>
        </pc:sldMkLst>
        <pc:spChg chg="mod">
          <ac:chgData name="Matthew Martineau" userId="S::mmartineau@smoc.org::073ce0ee-5d7d-468d-8982-2f6aa7a904ba" providerId="AD" clId="Web-{7D3C5AA8-6113-7EC6-C047-B3DF89684A8B}" dt="2025-09-03T15:29:48.369" v="384" actId="1076"/>
          <ac:spMkLst>
            <pc:docMk/>
            <pc:sldMk cId="0" sldId="302"/>
            <ac:spMk id="4" creationId="{00000000-0000-0000-0000-000000000000}"/>
          </ac:spMkLst>
        </pc:spChg>
        <pc:spChg chg="mod">
          <ac:chgData name="Matthew Martineau" userId="S::mmartineau@smoc.org::073ce0ee-5d7d-468d-8982-2f6aa7a904ba" providerId="AD" clId="Web-{7D3C5AA8-6113-7EC6-C047-B3DF89684A8B}" dt="2025-09-03T15:29:57.572" v="387" actId="1076"/>
          <ac:spMkLst>
            <pc:docMk/>
            <pc:sldMk cId="0" sldId="302"/>
            <ac:spMk id="5" creationId="{00000000-0000-0000-0000-000000000000}"/>
          </ac:spMkLst>
        </pc:spChg>
        <pc:spChg chg="mod">
          <ac:chgData name="Matthew Martineau" userId="S::mmartineau@smoc.org::073ce0ee-5d7d-468d-8982-2f6aa7a904ba" providerId="AD" clId="Web-{7D3C5AA8-6113-7EC6-C047-B3DF89684A8B}" dt="2025-09-03T15:29:38.666" v="382" actId="1076"/>
          <ac:spMkLst>
            <pc:docMk/>
            <pc:sldMk cId="0" sldId="302"/>
            <ac:spMk id="8" creationId="{00000000-0000-0000-0000-000000000000}"/>
          </ac:spMkLst>
        </pc:spChg>
        <pc:spChg chg="mod">
          <ac:chgData name="Matthew Martineau" userId="S::mmartineau@smoc.org::073ce0ee-5d7d-468d-8982-2f6aa7a904ba" providerId="AD" clId="Web-{7D3C5AA8-6113-7EC6-C047-B3DF89684A8B}" dt="2025-09-03T15:29:38.681" v="383" actId="1076"/>
          <ac:spMkLst>
            <pc:docMk/>
            <pc:sldMk cId="0" sldId="302"/>
            <ac:spMk id="9" creationId="{00000000-0000-0000-0000-000000000000}"/>
          </ac:spMkLst>
        </pc:spChg>
        <pc:spChg chg="add">
          <ac:chgData name="Matthew Martineau" userId="S::mmartineau@smoc.org::073ce0ee-5d7d-468d-8982-2f6aa7a904ba" providerId="AD" clId="Web-{7D3C5AA8-6113-7EC6-C047-B3DF89684A8B}" dt="2025-09-03T15:30:00.509" v="391"/>
          <ac:spMkLst>
            <pc:docMk/>
            <pc:sldMk cId="0" sldId="302"/>
            <ac:spMk id="19" creationId="{5EB14E87-3FAF-3BF3-921F-5C5D4E15AB31}"/>
          </ac:spMkLst>
        </pc:spChg>
        <pc:spChg chg="add">
          <ac:chgData name="Matthew Martineau" userId="S::mmartineau@smoc.org::073ce0ee-5d7d-468d-8982-2f6aa7a904ba" providerId="AD" clId="Web-{7D3C5AA8-6113-7EC6-C047-B3DF89684A8B}" dt="2025-09-03T15:30:00.541" v="393"/>
          <ac:spMkLst>
            <pc:docMk/>
            <pc:sldMk cId="0" sldId="302"/>
            <ac:spMk id="23" creationId="{0720DFF2-8DB9-3050-F83F-9890949596C0}"/>
          </ac:spMkLst>
        </pc:spChg>
        <pc:spChg chg="add">
          <ac:chgData name="Matthew Martineau" userId="S::mmartineau@smoc.org::073ce0ee-5d7d-468d-8982-2f6aa7a904ba" providerId="AD" clId="Web-{7D3C5AA8-6113-7EC6-C047-B3DF89684A8B}" dt="2025-09-03T15:30:00.603" v="395"/>
          <ac:spMkLst>
            <pc:docMk/>
            <pc:sldMk cId="0" sldId="302"/>
            <ac:spMk id="27" creationId="{1FB8E012-F800-4E8B-3695-A32C8665B579}"/>
          </ac:spMkLst>
        </pc:spChg>
        <pc:grpChg chg="mod">
          <ac:chgData name="Matthew Martineau" userId="S::mmartineau@smoc.org::073ce0ee-5d7d-468d-8982-2f6aa7a904ba" providerId="AD" clId="Web-{7D3C5AA8-6113-7EC6-C047-B3DF89684A8B}" dt="2025-09-03T15:29:38.650" v="381" actId="1076"/>
          <ac:grpSpMkLst>
            <pc:docMk/>
            <pc:sldMk cId="0" sldId="302"/>
            <ac:grpSpMk id="6" creationId="{00000000-0000-0000-0000-000000000000}"/>
          </ac:grpSpMkLst>
        </pc:grpChg>
        <pc:picChg chg="add">
          <ac:chgData name="Matthew Martineau" userId="S::mmartineau@smoc.org::073ce0ee-5d7d-468d-8982-2f6aa7a904ba" providerId="AD" clId="Web-{7D3C5AA8-6113-7EC6-C047-B3DF89684A8B}" dt="2025-09-03T15:30:00.384" v="388"/>
          <ac:picMkLst>
            <pc:docMk/>
            <pc:sldMk cId="0" sldId="302"/>
            <ac:picMk id="3" creationId="{DC206073-EBBF-62C1-333C-F9202772D644}"/>
          </ac:picMkLst>
        </pc:picChg>
        <pc:picChg chg="add">
          <ac:chgData name="Matthew Martineau" userId="S::mmartineau@smoc.org::073ce0ee-5d7d-468d-8982-2f6aa7a904ba" providerId="AD" clId="Web-{7D3C5AA8-6113-7EC6-C047-B3DF89684A8B}" dt="2025-09-03T15:30:00.447" v="389"/>
          <ac:picMkLst>
            <pc:docMk/>
            <pc:sldMk cId="0" sldId="302"/>
            <ac:picMk id="15" creationId="{8BC36FFF-7F7D-7736-931A-85A72D3EB8F4}"/>
          </ac:picMkLst>
        </pc:picChg>
        <pc:picChg chg="add">
          <ac:chgData name="Matthew Martineau" userId="S::mmartineau@smoc.org::073ce0ee-5d7d-468d-8982-2f6aa7a904ba" providerId="AD" clId="Web-{7D3C5AA8-6113-7EC6-C047-B3DF89684A8B}" dt="2025-09-03T15:30:00.478" v="390"/>
          <ac:picMkLst>
            <pc:docMk/>
            <pc:sldMk cId="0" sldId="302"/>
            <ac:picMk id="17" creationId="{78C2DA83-23D7-304F-3C2A-D7654B439FDE}"/>
          </ac:picMkLst>
        </pc:picChg>
        <pc:picChg chg="add">
          <ac:chgData name="Matthew Martineau" userId="S::mmartineau@smoc.org::073ce0ee-5d7d-468d-8982-2f6aa7a904ba" providerId="AD" clId="Web-{7D3C5AA8-6113-7EC6-C047-B3DF89684A8B}" dt="2025-09-03T15:30:00.525" v="392"/>
          <ac:picMkLst>
            <pc:docMk/>
            <pc:sldMk cId="0" sldId="302"/>
            <ac:picMk id="21" creationId="{FED3D807-35AA-D0E1-F16B-481D8387D79F}"/>
          </ac:picMkLst>
        </pc:picChg>
        <pc:picChg chg="add">
          <ac:chgData name="Matthew Martineau" userId="S::mmartineau@smoc.org::073ce0ee-5d7d-468d-8982-2f6aa7a904ba" providerId="AD" clId="Web-{7D3C5AA8-6113-7EC6-C047-B3DF89684A8B}" dt="2025-09-03T15:30:00.572" v="394"/>
          <ac:picMkLst>
            <pc:docMk/>
            <pc:sldMk cId="0" sldId="302"/>
            <ac:picMk id="25" creationId="{C8F57659-E4D1-7429-C5CA-471ED5ADD142}"/>
          </ac:picMkLst>
        </pc:picChg>
      </pc:sldChg>
      <pc:sldChg chg="addSp delSp modSp mod">
        <pc:chgData name="Matthew Martineau" userId="S::mmartineau@smoc.org::073ce0ee-5d7d-468d-8982-2f6aa7a904ba" providerId="AD" clId="Web-{7D3C5AA8-6113-7EC6-C047-B3DF89684A8B}" dt="2025-09-03T16:58:21.910" v="420"/>
        <pc:sldMkLst>
          <pc:docMk/>
          <pc:sldMk cId="0" sldId="304"/>
        </pc:sldMkLst>
        <pc:spChg chg="mod">
          <ac:chgData name="Matthew Martineau" userId="S::mmartineau@smoc.org::073ce0ee-5d7d-468d-8982-2f6aa7a904ba" providerId="AD" clId="Web-{7D3C5AA8-6113-7EC6-C047-B3DF89684A8B}" dt="2025-09-03T16:57:56.207" v="409" actId="1076"/>
          <ac:spMkLst>
            <pc:docMk/>
            <pc:sldMk cId="0" sldId="304"/>
            <ac:spMk id="4" creationId="{00000000-0000-0000-0000-000000000000}"/>
          </ac:spMkLst>
        </pc:spChg>
        <pc:spChg chg="mod">
          <ac:chgData name="Matthew Martineau" userId="S::mmartineau@smoc.org::073ce0ee-5d7d-468d-8982-2f6aa7a904ba" providerId="AD" clId="Web-{7D3C5AA8-6113-7EC6-C047-B3DF89684A8B}" dt="2025-09-03T16:58:09.832" v="412" actId="1076"/>
          <ac:spMkLst>
            <pc:docMk/>
            <pc:sldMk cId="0" sldId="304"/>
            <ac:spMk id="7" creationId="{00000000-0000-0000-0000-000000000000}"/>
          </ac:spMkLst>
        </pc:spChg>
        <pc:spChg chg="mod">
          <ac:chgData name="Matthew Martineau" userId="S::mmartineau@smoc.org::073ce0ee-5d7d-468d-8982-2f6aa7a904ba" providerId="AD" clId="Web-{7D3C5AA8-6113-7EC6-C047-B3DF89684A8B}" dt="2025-09-03T16:57:22.988" v="408" actId="1076"/>
          <ac:spMkLst>
            <pc:docMk/>
            <pc:sldMk cId="0" sldId="304"/>
            <ac:spMk id="8" creationId="{00000000-0000-0000-0000-000000000000}"/>
          </ac:spMkLst>
        </pc:spChg>
        <pc:spChg chg="mod">
          <ac:chgData name="Matthew Martineau" userId="S::mmartineau@smoc.org::073ce0ee-5d7d-468d-8982-2f6aa7a904ba" providerId="AD" clId="Web-{7D3C5AA8-6113-7EC6-C047-B3DF89684A8B}" dt="2025-09-03T16:57:15.284" v="407" actId="1076"/>
          <ac:spMkLst>
            <pc:docMk/>
            <pc:sldMk cId="0" sldId="304"/>
            <ac:spMk id="9" creationId="{00000000-0000-0000-0000-000000000000}"/>
          </ac:spMkLst>
        </pc:spChg>
        <pc:spChg chg="add">
          <ac:chgData name="Matthew Martineau" userId="S::mmartineau@smoc.org::073ce0ee-5d7d-468d-8982-2f6aa7a904ba" providerId="AD" clId="Web-{7D3C5AA8-6113-7EC6-C047-B3DF89684A8B}" dt="2025-09-03T16:58:21.848" v="416"/>
          <ac:spMkLst>
            <pc:docMk/>
            <pc:sldMk cId="0" sldId="304"/>
            <ac:spMk id="17" creationId="{4ED333C8-7930-459F-FC55-8DE558B9E64F}"/>
          </ac:spMkLst>
        </pc:spChg>
        <pc:spChg chg="add">
          <ac:chgData name="Matthew Martineau" userId="S::mmartineau@smoc.org::073ce0ee-5d7d-468d-8982-2f6aa7a904ba" providerId="AD" clId="Web-{7D3C5AA8-6113-7EC6-C047-B3DF89684A8B}" dt="2025-09-03T16:58:21.879" v="418"/>
          <ac:spMkLst>
            <pc:docMk/>
            <pc:sldMk cId="0" sldId="304"/>
            <ac:spMk id="21" creationId="{31CBE770-1FE0-4442-99E6-92D79308C75D}"/>
          </ac:spMkLst>
        </pc:spChg>
        <pc:spChg chg="add">
          <ac:chgData name="Matthew Martineau" userId="S::mmartineau@smoc.org::073ce0ee-5d7d-468d-8982-2f6aa7a904ba" providerId="AD" clId="Web-{7D3C5AA8-6113-7EC6-C047-B3DF89684A8B}" dt="2025-09-03T16:58:21.910" v="420"/>
          <ac:spMkLst>
            <pc:docMk/>
            <pc:sldMk cId="0" sldId="304"/>
            <ac:spMk id="25" creationId="{55C85ADB-202C-F9F8-DF94-6452F7AECDE5}"/>
          </ac:spMkLst>
        </pc:spChg>
        <pc:grpChg chg="mod">
          <ac:chgData name="Matthew Martineau" userId="S::mmartineau@smoc.org::073ce0ee-5d7d-468d-8982-2f6aa7a904ba" providerId="AD" clId="Web-{7D3C5AA8-6113-7EC6-C047-B3DF89684A8B}" dt="2025-09-03T16:57:15.269" v="406" actId="1076"/>
          <ac:grpSpMkLst>
            <pc:docMk/>
            <pc:sldMk cId="0" sldId="304"/>
            <ac:grpSpMk id="5" creationId="{00000000-0000-0000-0000-000000000000}"/>
          </ac:grpSpMkLst>
        </pc:grpChg>
        <pc:picChg chg="add">
          <ac:chgData name="Matthew Martineau" userId="S::mmartineau@smoc.org::073ce0ee-5d7d-468d-8982-2f6aa7a904ba" providerId="AD" clId="Web-{7D3C5AA8-6113-7EC6-C047-B3DF89684A8B}" dt="2025-09-03T16:58:21.457" v="413"/>
          <ac:picMkLst>
            <pc:docMk/>
            <pc:sldMk cId="0" sldId="304"/>
            <ac:picMk id="3" creationId="{B1A98DE8-927A-51D4-69AA-B4E066C3B575}"/>
          </ac:picMkLst>
        </pc:picChg>
        <pc:picChg chg="add">
          <ac:chgData name="Matthew Martineau" userId="S::mmartineau@smoc.org::073ce0ee-5d7d-468d-8982-2f6aa7a904ba" providerId="AD" clId="Web-{7D3C5AA8-6113-7EC6-C047-B3DF89684A8B}" dt="2025-09-03T16:58:21.817" v="414"/>
          <ac:picMkLst>
            <pc:docMk/>
            <pc:sldMk cId="0" sldId="304"/>
            <ac:picMk id="13" creationId="{F7143D91-D0E3-408D-455E-EAE46416F044}"/>
          </ac:picMkLst>
        </pc:picChg>
        <pc:picChg chg="add">
          <ac:chgData name="Matthew Martineau" userId="S::mmartineau@smoc.org::073ce0ee-5d7d-468d-8982-2f6aa7a904ba" providerId="AD" clId="Web-{7D3C5AA8-6113-7EC6-C047-B3DF89684A8B}" dt="2025-09-03T16:58:21.832" v="415"/>
          <ac:picMkLst>
            <pc:docMk/>
            <pc:sldMk cId="0" sldId="304"/>
            <ac:picMk id="15" creationId="{2F3D48ED-E27E-780E-1012-AC46E1809047}"/>
          </ac:picMkLst>
        </pc:picChg>
        <pc:picChg chg="add">
          <ac:chgData name="Matthew Martineau" userId="S::mmartineau@smoc.org::073ce0ee-5d7d-468d-8982-2f6aa7a904ba" providerId="AD" clId="Web-{7D3C5AA8-6113-7EC6-C047-B3DF89684A8B}" dt="2025-09-03T16:58:21.863" v="417"/>
          <ac:picMkLst>
            <pc:docMk/>
            <pc:sldMk cId="0" sldId="304"/>
            <ac:picMk id="19" creationId="{A820EB64-76E8-5F6E-1CDD-97AFEC7CA45D}"/>
          </ac:picMkLst>
        </pc:picChg>
        <pc:picChg chg="add">
          <ac:chgData name="Matthew Martineau" userId="S::mmartineau@smoc.org::073ce0ee-5d7d-468d-8982-2f6aa7a904ba" providerId="AD" clId="Web-{7D3C5AA8-6113-7EC6-C047-B3DF89684A8B}" dt="2025-09-03T16:58:21.895" v="419"/>
          <ac:picMkLst>
            <pc:docMk/>
            <pc:sldMk cId="0" sldId="304"/>
            <ac:picMk id="23" creationId="{3B9ED22D-EB98-C980-F207-FF317FB711E7}"/>
          </ac:picMkLst>
        </pc:picChg>
      </pc:sldChg>
      <pc:sldChg chg="delSp mod">
        <pc:chgData name="Matthew Martineau" userId="S::mmartineau@smoc.org::073ce0ee-5d7d-468d-8982-2f6aa7a904ba" providerId="AD" clId="Web-{7D3C5AA8-6113-7EC6-C047-B3DF89684A8B}" dt="2025-09-03T13:00:34.742" v="35"/>
        <pc:sldMkLst>
          <pc:docMk/>
          <pc:sldMk cId="0" sldId="306"/>
        </pc:sldMkLst>
      </pc:sldChg>
      <pc:sldChg chg="delSp mod">
        <pc:chgData name="Matthew Martineau" userId="S::mmartineau@smoc.org::073ce0ee-5d7d-468d-8982-2f6aa7a904ba" providerId="AD" clId="Web-{7D3C5AA8-6113-7EC6-C047-B3DF89684A8B}" dt="2025-09-03T13:00:38.460" v="36"/>
        <pc:sldMkLst>
          <pc:docMk/>
          <pc:sldMk cId="0" sldId="308"/>
        </pc:sldMkLst>
      </pc:sldChg>
      <pc:sldChg chg="delSp mod">
        <pc:chgData name="Matthew Martineau" userId="S::mmartineau@smoc.org::073ce0ee-5d7d-468d-8982-2f6aa7a904ba" providerId="AD" clId="Web-{7D3C5AA8-6113-7EC6-C047-B3DF89684A8B}" dt="2025-09-03T13:00:42.664" v="37"/>
        <pc:sldMkLst>
          <pc:docMk/>
          <pc:sldMk cId="0" sldId="310"/>
        </pc:sldMkLst>
      </pc:sldChg>
      <pc:sldChg chg="delSp mod">
        <pc:chgData name="Matthew Martineau" userId="S::mmartineau@smoc.org::073ce0ee-5d7d-468d-8982-2f6aa7a904ba" providerId="AD" clId="Web-{7D3C5AA8-6113-7EC6-C047-B3DF89684A8B}" dt="2025-09-03T13:00:45.492" v="38"/>
        <pc:sldMkLst>
          <pc:docMk/>
          <pc:sldMk cId="0" sldId="312"/>
        </pc:sldMkLst>
      </pc:sldChg>
      <pc:sldChg chg="delSp mod">
        <pc:chgData name="Matthew Martineau" userId="S::mmartineau@smoc.org::073ce0ee-5d7d-468d-8982-2f6aa7a904ba" providerId="AD" clId="Web-{7D3C5AA8-6113-7EC6-C047-B3DF89684A8B}" dt="2025-09-03T13:00:50.304" v="39"/>
        <pc:sldMkLst>
          <pc:docMk/>
          <pc:sldMk cId="0" sldId="314"/>
        </pc:sldMkLst>
      </pc:sldChg>
      <pc:sldChg chg="delSp mod">
        <pc:chgData name="Matthew Martineau" userId="S::mmartineau@smoc.org::073ce0ee-5d7d-468d-8982-2f6aa7a904ba" providerId="AD" clId="Web-{7D3C5AA8-6113-7EC6-C047-B3DF89684A8B}" dt="2025-09-03T13:00:52.086" v="40"/>
        <pc:sldMkLst>
          <pc:docMk/>
          <pc:sldMk cId="0" sldId="316"/>
        </pc:sldMkLst>
      </pc:sldChg>
      <pc:sldChg chg="delSp mod">
        <pc:chgData name="Matthew Martineau" userId="S::mmartineau@smoc.org::073ce0ee-5d7d-468d-8982-2f6aa7a904ba" providerId="AD" clId="Web-{7D3C5AA8-6113-7EC6-C047-B3DF89684A8B}" dt="2025-09-03T13:00:54.929" v="41"/>
        <pc:sldMkLst>
          <pc:docMk/>
          <pc:sldMk cId="0" sldId="318"/>
        </pc:sldMkLst>
      </pc:sldChg>
      <pc:sldChg chg="delSp mod">
        <pc:chgData name="Matthew Martineau" userId="S::mmartineau@smoc.org::073ce0ee-5d7d-468d-8982-2f6aa7a904ba" providerId="AD" clId="Web-{7D3C5AA8-6113-7EC6-C047-B3DF89684A8B}" dt="2025-09-03T13:00:59.586" v="42"/>
        <pc:sldMkLst>
          <pc:docMk/>
          <pc:sldMk cId="0" sldId="320"/>
        </pc:sldMkLst>
      </pc:sldChg>
      <pc:sldChg chg="delSp mod">
        <pc:chgData name="Matthew Martineau" userId="S::mmartineau@smoc.org::073ce0ee-5d7d-468d-8982-2f6aa7a904ba" providerId="AD" clId="Web-{7D3C5AA8-6113-7EC6-C047-B3DF89684A8B}" dt="2025-09-03T13:01:07.226" v="43"/>
        <pc:sldMkLst>
          <pc:docMk/>
          <pc:sldMk cId="0" sldId="322"/>
        </pc:sldMkLst>
      </pc:sldChg>
      <pc:sldChg chg="delSp mod">
        <pc:chgData name="Matthew Martineau" userId="S::mmartineau@smoc.org::073ce0ee-5d7d-468d-8982-2f6aa7a904ba" providerId="AD" clId="Web-{7D3C5AA8-6113-7EC6-C047-B3DF89684A8B}" dt="2025-09-03T13:01:10.976" v="44"/>
        <pc:sldMkLst>
          <pc:docMk/>
          <pc:sldMk cId="0" sldId="324"/>
        </pc:sldMkLst>
      </pc:sldChg>
      <pc:sldChg chg="delSp mod">
        <pc:chgData name="Matthew Martineau" userId="S::mmartineau@smoc.org::073ce0ee-5d7d-468d-8982-2f6aa7a904ba" providerId="AD" clId="Web-{7D3C5AA8-6113-7EC6-C047-B3DF89684A8B}" dt="2025-09-03T13:01:13.336" v="45"/>
        <pc:sldMkLst>
          <pc:docMk/>
          <pc:sldMk cId="0" sldId="326"/>
        </pc:sldMkLst>
      </pc:sldChg>
      <pc:sldMasterChg chg="mod setBg modSldLayout">
        <pc:chgData name="Matthew Martineau" userId="S::mmartineau@smoc.org::073ce0ee-5d7d-468d-8982-2f6aa7a904ba" providerId="AD" clId="Web-{7D3C5AA8-6113-7EC6-C047-B3DF89684A8B}" dt="2025-09-03T12:59:07.037" v="3"/>
        <pc:sldMasterMkLst>
          <pc:docMk/>
          <pc:sldMasterMk cId="0" sldId="2147483648"/>
        </pc:sldMasterMkLst>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49"/>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0"/>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1"/>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2"/>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3"/>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4"/>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5"/>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6"/>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7"/>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8"/>
          </pc:sldLayoutMkLst>
        </pc:sldLayoutChg>
        <pc:sldLayoutChg chg="mod">
          <pc:chgData name="Matthew Martineau" userId="S::mmartineau@smoc.org::073ce0ee-5d7d-468d-8982-2f6aa7a904ba" providerId="AD" clId="Web-{7D3C5AA8-6113-7EC6-C047-B3DF89684A8B}" dt="2025-09-03T12:59:07.037" v="3"/>
          <pc:sldLayoutMkLst>
            <pc:docMk/>
            <pc:sldMasterMk cId="0" sldId="2147483648"/>
            <pc:sldLayoutMk cId="0" sldId="2147483659"/>
          </pc:sldLayoutMkLst>
        </pc:sldLayoutChg>
      </pc:sldMasterChg>
    </pc:docChg>
  </pc:docChgLst>
  <pc:docChgLst>
    <pc:chgData name="Matthew Martineau" userId="S::mmartineau@smoc.org::073ce0ee-5d7d-468d-8982-2f6aa7a904ba" providerId="AD" clId="Web-{7AEB84BA-7E1E-A395-D9DF-BA3B68A581E7}"/>
    <pc:docChg chg="modSld">
      <pc:chgData name="Matthew Martineau" userId="S::mmartineau@smoc.org::073ce0ee-5d7d-468d-8982-2f6aa7a904ba" providerId="AD" clId="Web-{7AEB84BA-7E1E-A395-D9DF-BA3B68A581E7}" dt="2025-09-10T12:41:09.676" v="173"/>
      <pc:docMkLst>
        <pc:docMk/>
      </pc:docMkLst>
      <pc:sldChg chg="addSp delSp modSp">
        <pc:chgData name="Matthew Martineau" userId="S::mmartineau@smoc.org::073ce0ee-5d7d-468d-8982-2f6aa7a904ba" providerId="AD" clId="Web-{7AEB84BA-7E1E-A395-D9DF-BA3B68A581E7}" dt="2025-09-10T12:34:05.048" v="12"/>
        <pc:sldMkLst>
          <pc:docMk/>
          <pc:sldMk cId="0" sldId="306"/>
        </pc:sldMkLst>
        <pc:spChg chg="mod">
          <ac:chgData name="Matthew Martineau" userId="S::mmartineau@smoc.org::073ce0ee-5d7d-468d-8982-2f6aa7a904ba" providerId="AD" clId="Web-{7AEB84BA-7E1E-A395-D9DF-BA3B68A581E7}" dt="2025-09-10T12:34:03.391" v="4" actId="1076"/>
          <ac:spMkLst>
            <pc:docMk/>
            <pc:sldMk cId="0" sldId="306"/>
            <ac:spMk id="7" creationId="{00000000-0000-0000-0000-000000000000}"/>
          </ac:spMkLst>
        </pc:spChg>
        <pc:spChg chg="del">
          <ac:chgData name="Matthew Martineau" userId="S::mmartineau@smoc.org::073ce0ee-5d7d-468d-8982-2f6aa7a904ba" providerId="AD" clId="Web-{7AEB84BA-7E1E-A395-D9DF-BA3B68A581E7}" dt="2025-09-10T12:33:52.625" v="1"/>
          <ac:spMkLst>
            <pc:docMk/>
            <pc:sldMk cId="0" sldId="306"/>
            <ac:spMk id="11" creationId="{BE7F774B-A8AC-4DFF-B24A-B9A35780DE8A}"/>
          </ac:spMkLst>
        </pc:spChg>
        <pc:spChg chg="del">
          <ac:chgData name="Matthew Martineau" userId="S::mmartineau@smoc.org::073ce0ee-5d7d-468d-8982-2f6aa7a904ba" providerId="AD" clId="Web-{7AEB84BA-7E1E-A395-D9DF-BA3B68A581E7}" dt="2025-09-10T12:33:52.625" v="0"/>
          <ac:spMkLst>
            <pc:docMk/>
            <pc:sldMk cId="0" sldId="306"/>
            <ac:spMk id="12" creationId="{5CAC8852-0150-41A1-A910-92CC86D27D91}"/>
          </ac:spMkLst>
        </pc:spChg>
        <pc:spChg chg="add">
          <ac:chgData name="Matthew Martineau" userId="S::mmartineau@smoc.org::073ce0ee-5d7d-468d-8982-2f6aa7a904ba" providerId="AD" clId="Web-{7AEB84BA-7E1E-A395-D9DF-BA3B68A581E7}" dt="2025-09-10T12:34:05.016" v="8"/>
          <ac:spMkLst>
            <pc:docMk/>
            <pc:sldMk cId="0" sldId="306"/>
            <ac:spMk id="18" creationId="{33726EA8-92D5-D6D7-FC9A-E7C1325AE3C6}"/>
          </ac:spMkLst>
        </pc:spChg>
        <pc:spChg chg="add">
          <ac:chgData name="Matthew Martineau" userId="S::mmartineau@smoc.org::073ce0ee-5d7d-468d-8982-2f6aa7a904ba" providerId="AD" clId="Web-{7AEB84BA-7E1E-A395-D9DF-BA3B68A581E7}" dt="2025-09-10T12:34:05.032" v="10"/>
          <ac:spMkLst>
            <pc:docMk/>
            <pc:sldMk cId="0" sldId="306"/>
            <ac:spMk id="22" creationId="{AF0F40B5-1504-950E-D4F3-E8592D22DC08}"/>
          </ac:spMkLst>
        </pc:spChg>
        <pc:spChg chg="add">
          <ac:chgData name="Matthew Martineau" userId="S::mmartineau@smoc.org::073ce0ee-5d7d-468d-8982-2f6aa7a904ba" providerId="AD" clId="Web-{7AEB84BA-7E1E-A395-D9DF-BA3B68A581E7}" dt="2025-09-10T12:34:05.048" v="12"/>
          <ac:spMkLst>
            <pc:docMk/>
            <pc:sldMk cId="0" sldId="306"/>
            <ac:spMk id="26" creationId="{5F194498-67A3-0554-EFAE-2E30F87743A0}"/>
          </ac:spMkLst>
        </pc:spChg>
        <pc:picChg chg="add">
          <ac:chgData name="Matthew Martineau" userId="S::mmartineau@smoc.org::073ce0ee-5d7d-468d-8982-2f6aa7a904ba" providerId="AD" clId="Web-{7AEB84BA-7E1E-A395-D9DF-BA3B68A581E7}" dt="2025-09-10T12:34:04.969" v="5"/>
          <ac:picMkLst>
            <pc:docMk/>
            <pc:sldMk cId="0" sldId="306"/>
            <ac:picMk id="3" creationId="{55DD717E-9936-D2FB-CF75-09850FC39956}"/>
          </ac:picMkLst>
        </pc:picChg>
        <pc:picChg chg="add">
          <ac:chgData name="Matthew Martineau" userId="S::mmartineau@smoc.org::073ce0ee-5d7d-468d-8982-2f6aa7a904ba" providerId="AD" clId="Web-{7AEB84BA-7E1E-A395-D9DF-BA3B68A581E7}" dt="2025-09-10T12:34:04.985" v="6"/>
          <ac:picMkLst>
            <pc:docMk/>
            <pc:sldMk cId="0" sldId="306"/>
            <ac:picMk id="14" creationId="{FFE777F6-1F19-154B-CB94-C8B8BDF0C60E}"/>
          </ac:picMkLst>
        </pc:picChg>
        <pc:picChg chg="add">
          <ac:chgData name="Matthew Martineau" userId="S::mmartineau@smoc.org::073ce0ee-5d7d-468d-8982-2f6aa7a904ba" providerId="AD" clId="Web-{7AEB84BA-7E1E-A395-D9DF-BA3B68A581E7}" dt="2025-09-10T12:34:05.001" v="7"/>
          <ac:picMkLst>
            <pc:docMk/>
            <pc:sldMk cId="0" sldId="306"/>
            <ac:picMk id="16" creationId="{55ED7241-B5C1-86A6-CB67-509D01828F59}"/>
          </ac:picMkLst>
        </pc:picChg>
        <pc:picChg chg="add">
          <ac:chgData name="Matthew Martineau" userId="S::mmartineau@smoc.org::073ce0ee-5d7d-468d-8982-2f6aa7a904ba" providerId="AD" clId="Web-{7AEB84BA-7E1E-A395-D9DF-BA3B68A581E7}" dt="2025-09-10T12:34:05.016" v="9"/>
          <ac:picMkLst>
            <pc:docMk/>
            <pc:sldMk cId="0" sldId="306"/>
            <ac:picMk id="20" creationId="{82EF2709-61F8-4C0D-E8AD-4229D1BCE7CF}"/>
          </ac:picMkLst>
        </pc:picChg>
        <pc:picChg chg="add">
          <ac:chgData name="Matthew Martineau" userId="S::mmartineau@smoc.org::073ce0ee-5d7d-468d-8982-2f6aa7a904ba" providerId="AD" clId="Web-{7AEB84BA-7E1E-A395-D9DF-BA3B68A581E7}" dt="2025-09-10T12:34:05.048" v="11"/>
          <ac:picMkLst>
            <pc:docMk/>
            <pc:sldMk cId="0" sldId="306"/>
            <ac:picMk id="24" creationId="{744D3010-224F-DE3A-FA64-61E2EC339223}"/>
          </ac:picMkLst>
        </pc:picChg>
      </pc:sldChg>
      <pc:sldChg chg="addSp delSp modSp">
        <pc:chgData name="Matthew Martineau" userId="S::mmartineau@smoc.org::073ce0ee-5d7d-468d-8982-2f6aa7a904ba" providerId="AD" clId="Web-{7AEB84BA-7E1E-A395-D9DF-BA3B68A581E7}" dt="2025-09-10T12:34:34.627" v="26"/>
        <pc:sldMkLst>
          <pc:docMk/>
          <pc:sldMk cId="0" sldId="308"/>
        </pc:sldMkLst>
        <pc:spChg chg="mod">
          <ac:chgData name="Matthew Martineau" userId="S::mmartineau@smoc.org::073ce0ee-5d7d-468d-8982-2f6aa7a904ba" providerId="AD" clId="Web-{7AEB84BA-7E1E-A395-D9DF-BA3B68A581E7}" dt="2025-09-10T12:34:27.142" v="17" actId="1076"/>
          <ac:spMkLst>
            <pc:docMk/>
            <pc:sldMk cId="0" sldId="308"/>
            <ac:spMk id="5" creationId="{00000000-0000-0000-0000-000000000000}"/>
          </ac:spMkLst>
        </pc:spChg>
        <pc:spChg chg="del">
          <ac:chgData name="Matthew Martineau" userId="S::mmartineau@smoc.org::073ce0ee-5d7d-468d-8982-2f6aa7a904ba" providerId="AD" clId="Web-{7AEB84BA-7E1E-A395-D9DF-BA3B68A581E7}" dt="2025-09-10T12:34:31.095" v="18"/>
          <ac:spMkLst>
            <pc:docMk/>
            <pc:sldMk cId="0" sldId="308"/>
            <ac:spMk id="6" creationId="{00000000-0000-0000-0000-000000000000}"/>
          </ac:spMkLst>
        </pc:spChg>
        <pc:spChg chg="del">
          <ac:chgData name="Matthew Martineau" userId="S::mmartineau@smoc.org::073ce0ee-5d7d-468d-8982-2f6aa7a904ba" providerId="AD" clId="Web-{7AEB84BA-7E1E-A395-D9DF-BA3B68A581E7}" dt="2025-09-10T12:34:17.126" v="14"/>
          <ac:spMkLst>
            <pc:docMk/>
            <pc:sldMk cId="0" sldId="308"/>
            <ac:spMk id="8" creationId="{E2F36815-12E9-4235-8372-A72B9320E158}"/>
          </ac:spMkLst>
        </pc:spChg>
        <pc:spChg chg="del">
          <ac:chgData name="Matthew Martineau" userId="S::mmartineau@smoc.org::073ce0ee-5d7d-468d-8982-2f6aa7a904ba" providerId="AD" clId="Web-{7AEB84BA-7E1E-A395-D9DF-BA3B68A581E7}" dt="2025-09-10T12:34:17.126" v="13"/>
          <ac:spMkLst>
            <pc:docMk/>
            <pc:sldMk cId="0" sldId="308"/>
            <ac:spMk id="9" creationId="{318F1B42-192E-48A1-9A70-6A0D8DFC8A26}"/>
          </ac:spMkLst>
        </pc:spChg>
        <pc:spChg chg="add">
          <ac:chgData name="Matthew Martineau" userId="S::mmartineau@smoc.org::073ce0ee-5d7d-468d-8982-2f6aa7a904ba" providerId="AD" clId="Web-{7AEB84BA-7E1E-A395-D9DF-BA3B68A581E7}" dt="2025-09-10T12:34:34.611" v="22"/>
          <ac:spMkLst>
            <pc:docMk/>
            <pc:sldMk cId="0" sldId="308"/>
            <ac:spMk id="15" creationId="{737042CC-E126-7590-66E7-E8B97259427D}"/>
          </ac:spMkLst>
        </pc:spChg>
        <pc:spChg chg="add">
          <ac:chgData name="Matthew Martineau" userId="S::mmartineau@smoc.org::073ce0ee-5d7d-468d-8982-2f6aa7a904ba" providerId="AD" clId="Web-{7AEB84BA-7E1E-A395-D9DF-BA3B68A581E7}" dt="2025-09-10T12:34:34.611" v="24"/>
          <ac:spMkLst>
            <pc:docMk/>
            <pc:sldMk cId="0" sldId="308"/>
            <ac:spMk id="19" creationId="{ABC6F184-9CD1-AAFE-E4DC-DF155C1ED9C6}"/>
          </ac:spMkLst>
        </pc:spChg>
        <pc:spChg chg="add">
          <ac:chgData name="Matthew Martineau" userId="S::mmartineau@smoc.org::073ce0ee-5d7d-468d-8982-2f6aa7a904ba" providerId="AD" clId="Web-{7AEB84BA-7E1E-A395-D9DF-BA3B68A581E7}" dt="2025-09-10T12:34:34.627" v="26"/>
          <ac:spMkLst>
            <pc:docMk/>
            <pc:sldMk cId="0" sldId="308"/>
            <ac:spMk id="23" creationId="{E5102941-1E3D-63DA-6F34-D2995E45DBFE}"/>
          </ac:spMkLst>
        </pc:spChg>
        <pc:picChg chg="add">
          <ac:chgData name="Matthew Martineau" userId="S::mmartineau@smoc.org::073ce0ee-5d7d-468d-8982-2f6aa7a904ba" providerId="AD" clId="Web-{7AEB84BA-7E1E-A395-D9DF-BA3B68A581E7}" dt="2025-09-10T12:34:34.580" v="19"/>
          <ac:picMkLst>
            <pc:docMk/>
            <pc:sldMk cId="0" sldId="308"/>
            <ac:picMk id="3" creationId="{CBCF81BE-0A94-0330-8BF7-807DFD3BC35C}"/>
          </ac:picMkLst>
        </pc:picChg>
        <pc:picChg chg="add">
          <ac:chgData name="Matthew Martineau" userId="S::mmartineau@smoc.org::073ce0ee-5d7d-468d-8982-2f6aa7a904ba" providerId="AD" clId="Web-{7AEB84BA-7E1E-A395-D9DF-BA3B68A581E7}" dt="2025-09-10T12:34:34.595" v="20"/>
          <ac:picMkLst>
            <pc:docMk/>
            <pc:sldMk cId="0" sldId="308"/>
            <ac:picMk id="11" creationId="{A1A8447B-E602-7AC9-B63E-193A707205DA}"/>
          </ac:picMkLst>
        </pc:picChg>
        <pc:picChg chg="add">
          <ac:chgData name="Matthew Martineau" userId="S::mmartineau@smoc.org::073ce0ee-5d7d-468d-8982-2f6aa7a904ba" providerId="AD" clId="Web-{7AEB84BA-7E1E-A395-D9DF-BA3B68A581E7}" dt="2025-09-10T12:34:34.595" v="21"/>
          <ac:picMkLst>
            <pc:docMk/>
            <pc:sldMk cId="0" sldId="308"/>
            <ac:picMk id="13" creationId="{CC8B3F69-A965-EFEA-E0BA-7FF36099494B}"/>
          </ac:picMkLst>
        </pc:picChg>
        <pc:picChg chg="add">
          <ac:chgData name="Matthew Martineau" userId="S::mmartineau@smoc.org::073ce0ee-5d7d-468d-8982-2f6aa7a904ba" providerId="AD" clId="Web-{7AEB84BA-7E1E-A395-D9DF-BA3B68A581E7}" dt="2025-09-10T12:34:34.611" v="23"/>
          <ac:picMkLst>
            <pc:docMk/>
            <pc:sldMk cId="0" sldId="308"/>
            <ac:picMk id="17" creationId="{A2D1DB25-A643-6299-D174-3814BC00DECC}"/>
          </ac:picMkLst>
        </pc:picChg>
        <pc:picChg chg="add">
          <ac:chgData name="Matthew Martineau" userId="S::mmartineau@smoc.org::073ce0ee-5d7d-468d-8982-2f6aa7a904ba" providerId="AD" clId="Web-{7AEB84BA-7E1E-A395-D9DF-BA3B68A581E7}" dt="2025-09-10T12:34:34.627" v="25"/>
          <ac:picMkLst>
            <pc:docMk/>
            <pc:sldMk cId="0" sldId="308"/>
            <ac:picMk id="21" creationId="{77AFA41A-FA26-7F4D-6935-A7639AED92C8}"/>
          </ac:picMkLst>
        </pc:picChg>
      </pc:sldChg>
      <pc:sldChg chg="addSp delSp modSp">
        <pc:chgData name="Matthew Martineau" userId="S::mmartineau@smoc.org::073ce0ee-5d7d-468d-8982-2f6aa7a904ba" providerId="AD" clId="Web-{7AEB84BA-7E1E-A395-D9DF-BA3B68A581E7}" dt="2025-09-10T12:35:55.347" v="53"/>
        <pc:sldMkLst>
          <pc:docMk/>
          <pc:sldMk cId="0" sldId="310"/>
        </pc:sldMkLst>
        <pc:spChg chg="mod">
          <ac:chgData name="Matthew Martineau" userId="S::mmartineau@smoc.org::073ce0ee-5d7d-468d-8982-2f6aa7a904ba" providerId="AD" clId="Web-{7AEB84BA-7E1E-A395-D9DF-BA3B68A581E7}" dt="2025-09-10T12:35:43.831" v="42" actId="1076"/>
          <ac:spMkLst>
            <pc:docMk/>
            <pc:sldMk cId="0" sldId="310"/>
            <ac:spMk id="4" creationId="{00000000-0000-0000-0000-000000000000}"/>
          </ac:spMkLst>
        </pc:spChg>
        <pc:spChg chg="mod">
          <ac:chgData name="Matthew Martineau" userId="S::mmartineau@smoc.org::073ce0ee-5d7d-468d-8982-2f6aa7a904ba" providerId="AD" clId="Web-{7AEB84BA-7E1E-A395-D9DF-BA3B68A581E7}" dt="2025-09-10T12:35:53.081" v="45" actId="1076"/>
          <ac:spMkLst>
            <pc:docMk/>
            <pc:sldMk cId="0" sldId="310"/>
            <ac:spMk id="5" creationId="{00000000-0000-0000-0000-000000000000}"/>
          </ac:spMkLst>
        </pc:spChg>
        <pc:spChg chg="del mod">
          <ac:chgData name="Matthew Martineau" userId="S::mmartineau@smoc.org::073ce0ee-5d7d-468d-8982-2f6aa7a904ba" providerId="AD" clId="Web-{7AEB84BA-7E1E-A395-D9DF-BA3B68A581E7}" dt="2025-09-10T12:35:30.456" v="39"/>
          <ac:spMkLst>
            <pc:docMk/>
            <pc:sldMk cId="0" sldId="310"/>
            <ac:spMk id="6" creationId="{00000000-0000-0000-0000-000000000000}"/>
          </ac:spMkLst>
        </pc:spChg>
        <pc:spChg chg="del mod">
          <ac:chgData name="Matthew Martineau" userId="S::mmartineau@smoc.org::073ce0ee-5d7d-468d-8982-2f6aa7a904ba" providerId="AD" clId="Web-{7AEB84BA-7E1E-A395-D9DF-BA3B68A581E7}" dt="2025-09-10T12:35:30.456" v="38"/>
          <ac:spMkLst>
            <pc:docMk/>
            <pc:sldMk cId="0" sldId="310"/>
            <ac:spMk id="7" creationId="{00000000-0000-0000-0000-000000000000}"/>
          </ac:spMkLst>
        </pc:spChg>
        <pc:spChg chg="del mod">
          <ac:chgData name="Matthew Martineau" userId="S::mmartineau@smoc.org::073ce0ee-5d7d-468d-8982-2f6aa7a904ba" providerId="AD" clId="Web-{7AEB84BA-7E1E-A395-D9DF-BA3B68A581E7}" dt="2025-09-10T12:35:30.456" v="37"/>
          <ac:spMkLst>
            <pc:docMk/>
            <pc:sldMk cId="0" sldId="310"/>
            <ac:spMk id="8" creationId="{00000000-0000-0000-0000-000000000000}"/>
          </ac:spMkLst>
        </pc:spChg>
        <pc:spChg chg="del mod">
          <ac:chgData name="Matthew Martineau" userId="S::mmartineau@smoc.org::073ce0ee-5d7d-468d-8982-2f6aa7a904ba" providerId="AD" clId="Web-{7AEB84BA-7E1E-A395-D9DF-BA3B68A581E7}" dt="2025-09-10T12:35:30.456" v="36"/>
          <ac:spMkLst>
            <pc:docMk/>
            <pc:sldMk cId="0" sldId="310"/>
            <ac:spMk id="9" creationId="{00000000-0000-0000-0000-000000000000}"/>
          </ac:spMkLst>
        </pc:spChg>
        <pc:spChg chg="del">
          <ac:chgData name="Matthew Martineau" userId="S::mmartineau@smoc.org::073ce0ee-5d7d-468d-8982-2f6aa7a904ba" providerId="AD" clId="Web-{7AEB84BA-7E1E-A395-D9DF-BA3B68A581E7}" dt="2025-09-10T12:35:33.206" v="41"/>
          <ac:spMkLst>
            <pc:docMk/>
            <pc:sldMk cId="0" sldId="310"/>
            <ac:spMk id="11" creationId="{42E0D961-3FE3-4CF0-BA41-B1736D4FABF3}"/>
          </ac:spMkLst>
        </pc:spChg>
        <pc:spChg chg="del">
          <ac:chgData name="Matthew Martineau" userId="S::mmartineau@smoc.org::073ce0ee-5d7d-468d-8982-2f6aa7a904ba" providerId="AD" clId="Web-{7AEB84BA-7E1E-A395-D9DF-BA3B68A581E7}" dt="2025-09-10T12:35:33.206" v="40"/>
          <ac:spMkLst>
            <pc:docMk/>
            <pc:sldMk cId="0" sldId="310"/>
            <ac:spMk id="12" creationId="{357A1708-3FA9-40BA-B894-79B6D087CEA1}"/>
          </ac:spMkLst>
        </pc:spChg>
        <pc:spChg chg="add">
          <ac:chgData name="Matthew Martineau" userId="S::mmartineau@smoc.org::073ce0ee-5d7d-468d-8982-2f6aa7a904ba" providerId="AD" clId="Web-{7AEB84BA-7E1E-A395-D9DF-BA3B68A581E7}" dt="2025-09-10T12:35:55.315" v="49"/>
          <ac:spMkLst>
            <pc:docMk/>
            <pc:sldMk cId="0" sldId="310"/>
            <ac:spMk id="18" creationId="{76FE00A3-4297-44FB-4052-D514685BD531}"/>
          </ac:spMkLst>
        </pc:spChg>
        <pc:spChg chg="add">
          <ac:chgData name="Matthew Martineau" userId="S::mmartineau@smoc.org::073ce0ee-5d7d-468d-8982-2f6aa7a904ba" providerId="AD" clId="Web-{7AEB84BA-7E1E-A395-D9DF-BA3B68A581E7}" dt="2025-09-10T12:35:55.331" v="51"/>
          <ac:spMkLst>
            <pc:docMk/>
            <pc:sldMk cId="0" sldId="310"/>
            <ac:spMk id="22" creationId="{D9F026E0-F663-BFFE-F3A0-C5B613268CFC}"/>
          </ac:spMkLst>
        </pc:spChg>
        <pc:spChg chg="add">
          <ac:chgData name="Matthew Martineau" userId="S::mmartineau@smoc.org::073ce0ee-5d7d-468d-8982-2f6aa7a904ba" providerId="AD" clId="Web-{7AEB84BA-7E1E-A395-D9DF-BA3B68A581E7}" dt="2025-09-10T12:35:55.347" v="53"/>
          <ac:spMkLst>
            <pc:docMk/>
            <pc:sldMk cId="0" sldId="310"/>
            <ac:spMk id="26" creationId="{8760FC84-25D1-2CD8-B251-C9540C57FD3F}"/>
          </ac:spMkLst>
        </pc:spChg>
        <pc:picChg chg="add">
          <ac:chgData name="Matthew Martineau" userId="S::mmartineau@smoc.org::073ce0ee-5d7d-468d-8982-2f6aa7a904ba" providerId="AD" clId="Web-{7AEB84BA-7E1E-A395-D9DF-BA3B68A581E7}" dt="2025-09-10T12:35:55.284" v="46"/>
          <ac:picMkLst>
            <pc:docMk/>
            <pc:sldMk cId="0" sldId="310"/>
            <ac:picMk id="3" creationId="{79491A67-06D0-0777-AB63-1B7D09EEB055}"/>
          </ac:picMkLst>
        </pc:picChg>
        <pc:picChg chg="add">
          <ac:chgData name="Matthew Martineau" userId="S::mmartineau@smoc.org::073ce0ee-5d7d-468d-8982-2f6aa7a904ba" providerId="AD" clId="Web-{7AEB84BA-7E1E-A395-D9DF-BA3B68A581E7}" dt="2025-09-10T12:35:55.300" v="47"/>
          <ac:picMkLst>
            <pc:docMk/>
            <pc:sldMk cId="0" sldId="310"/>
            <ac:picMk id="14" creationId="{8BDEBFDA-CB72-A6E3-BBB6-A52BBA259311}"/>
          </ac:picMkLst>
        </pc:picChg>
        <pc:picChg chg="add">
          <ac:chgData name="Matthew Martineau" userId="S::mmartineau@smoc.org::073ce0ee-5d7d-468d-8982-2f6aa7a904ba" providerId="AD" clId="Web-{7AEB84BA-7E1E-A395-D9DF-BA3B68A581E7}" dt="2025-09-10T12:35:55.315" v="48"/>
          <ac:picMkLst>
            <pc:docMk/>
            <pc:sldMk cId="0" sldId="310"/>
            <ac:picMk id="16" creationId="{31207856-954A-961D-C192-A2E6E29F3C8C}"/>
          </ac:picMkLst>
        </pc:picChg>
        <pc:picChg chg="add">
          <ac:chgData name="Matthew Martineau" userId="S::mmartineau@smoc.org::073ce0ee-5d7d-468d-8982-2f6aa7a904ba" providerId="AD" clId="Web-{7AEB84BA-7E1E-A395-D9DF-BA3B68A581E7}" dt="2025-09-10T12:35:55.331" v="50"/>
          <ac:picMkLst>
            <pc:docMk/>
            <pc:sldMk cId="0" sldId="310"/>
            <ac:picMk id="20" creationId="{7C429654-5C9D-5049-8054-2ED04DD86150}"/>
          </ac:picMkLst>
        </pc:picChg>
        <pc:picChg chg="add">
          <ac:chgData name="Matthew Martineau" userId="S::mmartineau@smoc.org::073ce0ee-5d7d-468d-8982-2f6aa7a904ba" providerId="AD" clId="Web-{7AEB84BA-7E1E-A395-D9DF-BA3B68A581E7}" dt="2025-09-10T12:35:55.347" v="52"/>
          <ac:picMkLst>
            <pc:docMk/>
            <pc:sldMk cId="0" sldId="310"/>
            <ac:picMk id="24" creationId="{7AF73A81-6D78-0A9B-855F-8B0CF9ADCC22}"/>
          </ac:picMkLst>
        </pc:picChg>
      </pc:sldChg>
      <pc:sldChg chg="addSp delSp modSp">
        <pc:chgData name="Matthew Martineau" userId="S::mmartineau@smoc.org::073ce0ee-5d7d-468d-8982-2f6aa7a904ba" providerId="AD" clId="Web-{7AEB84BA-7E1E-A395-D9DF-BA3B68A581E7}" dt="2025-09-10T12:36:19.550" v="67"/>
        <pc:sldMkLst>
          <pc:docMk/>
          <pc:sldMk cId="0" sldId="312"/>
        </pc:sldMkLst>
        <pc:spChg chg="mod">
          <ac:chgData name="Matthew Martineau" userId="S::mmartineau@smoc.org::073ce0ee-5d7d-468d-8982-2f6aa7a904ba" providerId="AD" clId="Web-{7AEB84BA-7E1E-A395-D9DF-BA3B68A581E7}" dt="2025-09-10T12:36:13.112" v="58" actId="1076"/>
          <ac:spMkLst>
            <pc:docMk/>
            <pc:sldMk cId="0" sldId="312"/>
            <ac:spMk id="5" creationId="{00000000-0000-0000-0000-000000000000}"/>
          </ac:spMkLst>
        </pc:spChg>
        <pc:spChg chg="del">
          <ac:chgData name="Matthew Martineau" userId="S::mmartineau@smoc.org::073ce0ee-5d7d-468d-8982-2f6aa7a904ba" providerId="AD" clId="Web-{7AEB84BA-7E1E-A395-D9DF-BA3B68A581E7}" dt="2025-09-10T12:36:16.769" v="59"/>
          <ac:spMkLst>
            <pc:docMk/>
            <pc:sldMk cId="0" sldId="312"/>
            <ac:spMk id="6" creationId="{00000000-0000-0000-0000-000000000000}"/>
          </ac:spMkLst>
        </pc:spChg>
        <pc:spChg chg="del">
          <ac:chgData name="Matthew Martineau" userId="S::mmartineau@smoc.org::073ce0ee-5d7d-468d-8982-2f6aa7a904ba" providerId="AD" clId="Web-{7AEB84BA-7E1E-A395-D9DF-BA3B68A581E7}" dt="2025-09-10T12:36:01.972" v="55"/>
          <ac:spMkLst>
            <pc:docMk/>
            <pc:sldMk cId="0" sldId="312"/>
            <ac:spMk id="8" creationId="{D5F9FC06-875B-4048-A872-823ACC3B5831}"/>
          </ac:spMkLst>
        </pc:spChg>
        <pc:spChg chg="del">
          <ac:chgData name="Matthew Martineau" userId="S::mmartineau@smoc.org::073ce0ee-5d7d-468d-8982-2f6aa7a904ba" providerId="AD" clId="Web-{7AEB84BA-7E1E-A395-D9DF-BA3B68A581E7}" dt="2025-09-10T12:36:01.972" v="54"/>
          <ac:spMkLst>
            <pc:docMk/>
            <pc:sldMk cId="0" sldId="312"/>
            <ac:spMk id="9" creationId="{203AFCF2-F2A1-4E32-8BC0-7BC354ACDBC1}"/>
          </ac:spMkLst>
        </pc:spChg>
        <pc:spChg chg="add">
          <ac:chgData name="Matthew Martineau" userId="S::mmartineau@smoc.org::073ce0ee-5d7d-468d-8982-2f6aa7a904ba" providerId="AD" clId="Web-{7AEB84BA-7E1E-A395-D9DF-BA3B68A581E7}" dt="2025-09-10T12:36:19.519" v="63"/>
          <ac:spMkLst>
            <pc:docMk/>
            <pc:sldMk cId="0" sldId="312"/>
            <ac:spMk id="15" creationId="{0C198D90-B746-FC64-4EB1-F490B754AEBE}"/>
          </ac:spMkLst>
        </pc:spChg>
        <pc:spChg chg="add">
          <ac:chgData name="Matthew Martineau" userId="S::mmartineau@smoc.org::073ce0ee-5d7d-468d-8982-2f6aa7a904ba" providerId="AD" clId="Web-{7AEB84BA-7E1E-A395-D9DF-BA3B68A581E7}" dt="2025-09-10T12:36:19.534" v="65"/>
          <ac:spMkLst>
            <pc:docMk/>
            <pc:sldMk cId="0" sldId="312"/>
            <ac:spMk id="19" creationId="{BB375C67-CF2C-2F08-1058-F2E91D501079}"/>
          </ac:spMkLst>
        </pc:spChg>
        <pc:spChg chg="add">
          <ac:chgData name="Matthew Martineau" userId="S::mmartineau@smoc.org::073ce0ee-5d7d-468d-8982-2f6aa7a904ba" providerId="AD" clId="Web-{7AEB84BA-7E1E-A395-D9DF-BA3B68A581E7}" dt="2025-09-10T12:36:19.550" v="67"/>
          <ac:spMkLst>
            <pc:docMk/>
            <pc:sldMk cId="0" sldId="312"/>
            <ac:spMk id="23" creationId="{BAE71E92-2BD8-4AEF-6D29-CE9C87C89A32}"/>
          </ac:spMkLst>
        </pc:spChg>
        <pc:picChg chg="add">
          <ac:chgData name="Matthew Martineau" userId="S::mmartineau@smoc.org::073ce0ee-5d7d-468d-8982-2f6aa7a904ba" providerId="AD" clId="Web-{7AEB84BA-7E1E-A395-D9DF-BA3B68A581E7}" dt="2025-09-10T12:36:19.472" v="60"/>
          <ac:picMkLst>
            <pc:docMk/>
            <pc:sldMk cId="0" sldId="312"/>
            <ac:picMk id="3" creationId="{02D4EE32-1F71-A5FF-5BD9-C3E8DAFF5F46}"/>
          </ac:picMkLst>
        </pc:picChg>
        <pc:picChg chg="add">
          <ac:chgData name="Matthew Martineau" userId="S::mmartineau@smoc.org::073ce0ee-5d7d-468d-8982-2f6aa7a904ba" providerId="AD" clId="Web-{7AEB84BA-7E1E-A395-D9DF-BA3B68A581E7}" dt="2025-09-10T12:36:19.503" v="61"/>
          <ac:picMkLst>
            <pc:docMk/>
            <pc:sldMk cId="0" sldId="312"/>
            <ac:picMk id="11" creationId="{FA883A8E-BB29-08A2-08F8-7429586F67EB}"/>
          </ac:picMkLst>
        </pc:picChg>
        <pc:picChg chg="add">
          <ac:chgData name="Matthew Martineau" userId="S::mmartineau@smoc.org::073ce0ee-5d7d-468d-8982-2f6aa7a904ba" providerId="AD" clId="Web-{7AEB84BA-7E1E-A395-D9DF-BA3B68A581E7}" dt="2025-09-10T12:36:19.503" v="62"/>
          <ac:picMkLst>
            <pc:docMk/>
            <pc:sldMk cId="0" sldId="312"/>
            <ac:picMk id="13" creationId="{12A6AF38-D8B4-D2A0-4E7D-1F6C8963DC02}"/>
          </ac:picMkLst>
        </pc:picChg>
        <pc:picChg chg="add">
          <ac:chgData name="Matthew Martineau" userId="S::mmartineau@smoc.org::073ce0ee-5d7d-468d-8982-2f6aa7a904ba" providerId="AD" clId="Web-{7AEB84BA-7E1E-A395-D9DF-BA3B68A581E7}" dt="2025-09-10T12:36:19.534" v="64"/>
          <ac:picMkLst>
            <pc:docMk/>
            <pc:sldMk cId="0" sldId="312"/>
            <ac:picMk id="17" creationId="{964B15D3-F9EF-E95E-FFEF-36CC5DCF8707}"/>
          </ac:picMkLst>
        </pc:picChg>
        <pc:picChg chg="add">
          <ac:chgData name="Matthew Martineau" userId="S::mmartineau@smoc.org::073ce0ee-5d7d-468d-8982-2f6aa7a904ba" providerId="AD" clId="Web-{7AEB84BA-7E1E-A395-D9DF-BA3B68A581E7}" dt="2025-09-10T12:36:19.550" v="66"/>
          <ac:picMkLst>
            <pc:docMk/>
            <pc:sldMk cId="0" sldId="312"/>
            <ac:picMk id="21" creationId="{6FB1A504-FD64-7D0A-E2A8-5975D6336A4D}"/>
          </ac:picMkLst>
        </pc:picChg>
      </pc:sldChg>
      <pc:sldChg chg="addSp delSp modSp">
        <pc:chgData name="Matthew Martineau" userId="S::mmartineau@smoc.org::073ce0ee-5d7d-468d-8982-2f6aa7a904ba" providerId="AD" clId="Web-{7AEB84BA-7E1E-A395-D9DF-BA3B68A581E7}" dt="2025-09-10T12:38:11.504" v="80"/>
        <pc:sldMkLst>
          <pc:docMk/>
          <pc:sldMk cId="0" sldId="314"/>
        </pc:sldMkLst>
        <pc:spChg chg="mod">
          <ac:chgData name="Matthew Martineau" userId="S::mmartineau@smoc.org::073ce0ee-5d7d-468d-8982-2f6aa7a904ba" providerId="AD" clId="Web-{7AEB84BA-7E1E-A395-D9DF-BA3B68A581E7}" dt="2025-09-10T12:38:08.770" v="72" actId="1076"/>
          <ac:spMkLst>
            <pc:docMk/>
            <pc:sldMk cId="0" sldId="314"/>
            <ac:spMk id="5" creationId="{00000000-0000-0000-0000-000000000000}"/>
          </ac:spMkLst>
        </pc:spChg>
        <pc:spChg chg="del">
          <ac:chgData name="Matthew Martineau" userId="S::mmartineau@smoc.org::073ce0ee-5d7d-468d-8982-2f6aa7a904ba" providerId="AD" clId="Web-{7AEB84BA-7E1E-A395-D9DF-BA3B68A581E7}" dt="2025-09-10T12:37:55.207" v="69"/>
          <ac:spMkLst>
            <pc:docMk/>
            <pc:sldMk cId="0" sldId="314"/>
            <ac:spMk id="7" creationId="{A9DCC9C2-0C87-4DCE-A918-3E0FFC900455}"/>
          </ac:spMkLst>
        </pc:spChg>
        <pc:spChg chg="del">
          <ac:chgData name="Matthew Martineau" userId="S::mmartineau@smoc.org::073ce0ee-5d7d-468d-8982-2f6aa7a904ba" providerId="AD" clId="Web-{7AEB84BA-7E1E-A395-D9DF-BA3B68A581E7}" dt="2025-09-10T12:37:55.207" v="68"/>
          <ac:spMkLst>
            <pc:docMk/>
            <pc:sldMk cId="0" sldId="314"/>
            <ac:spMk id="8" creationId="{70696F4F-32A3-4FDE-BC39-B1FA9DFC7A09}"/>
          </ac:spMkLst>
        </pc:spChg>
        <pc:spChg chg="add">
          <ac:chgData name="Matthew Martineau" userId="S::mmartineau@smoc.org::073ce0ee-5d7d-468d-8982-2f6aa7a904ba" providerId="AD" clId="Web-{7AEB84BA-7E1E-A395-D9DF-BA3B68A581E7}" dt="2025-09-10T12:38:11.473" v="76"/>
          <ac:spMkLst>
            <pc:docMk/>
            <pc:sldMk cId="0" sldId="314"/>
            <ac:spMk id="14" creationId="{89B38798-181A-6861-7CA1-03E9D9380ACA}"/>
          </ac:spMkLst>
        </pc:spChg>
        <pc:spChg chg="add">
          <ac:chgData name="Matthew Martineau" userId="S::mmartineau@smoc.org::073ce0ee-5d7d-468d-8982-2f6aa7a904ba" providerId="AD" clId="Web-{7AEB84BA-7E1E-A395-D9DF-BA3B68A581E7}" dt="2025-09-10T12:38:11.489" v="78"/>
          <ac:spMkLst>
            <pc:docMk/>
            <pc:sldMk cId="0" sldId="314"/>
            <ac:spMk id="18" creationId="{EC6A4CF8-D626-A852-2D11-18880CBF3A37}"/>
          </ac:spMkLst>
        </pc:spChg>
        <pc:spChg chg="add">
          <ac:chgData name="Matthew Martineau" userId="S::mmartineau@smoc.org::073ce0ee-5d7d-468d-8982-2f6aa7a904ba" providerId="AD" clId="Web-{7AEB84BA-7E1E-A395-D9DF-BA3B68A581E7}" dt="2025-09-10T12:38:11.504" v="80"/>
          <ac:spMkLst>
            <pc:docMk/>
            <pc:sldMk cId="0" sldId="314"/>
            <ac:spMk id="22" creationId="{86ACC27F-BB1C-5740-C45A-3D6BD604D29D}"/>
          </ac:spMkLst>
        </pc:spChg>
        <pc:picChg chg="add">
          <ac:chgData name="Matthew Martineau" userId="S::mmartineau@smoc.org::073ce0ee-5d7d-468d-8982-2f6aa7a904ba" providerId="AD" clId="Web-{7AEB84BA-7E1E-A395-D9DF-BA3B68A581E7}" dt="2025-09-10T12:38:11.426" v="73"/>
          <ac:picMkLst>
            <pc:docMk/>
            <pc:sldMk cId="0" sldId="314"/>
            <ac:picMk id="3" creationId="{0AC2EDA6-470F-E58D-D301-C0F1B033768B}"/>
          </ac:picMkLst>
        </pc:picChg>
        <pc:picChg chg="add">
          <ac:chgData name="Matthew Martineau" userId="S::mmartineau@smoc.org::073ce0ee-5d7d-468d-8982-2f6aa7a904ba" providerId="AD" clId="Web-{7AEB84BA-7E1E-A395-D9DF-BA3B68A581E7}" dt="2025-09-10T12:38:11.457" v="74"/>
          <ac:picMkLst>
            <pc:docMk/>
            <pc:sldMk cId="0" sldId="314"/>
            <ac:picMk id="10" creationId="{B35DD002-8EF2-36C8-6ABB-F26C34567E2F}"/>
          </ac:picMkLst>
        </pc:picChg>
        <pc:picChg chg="add">
          <ac:chgData name="Matthew Martineau" userId="S::mmartineau@smoc.org::073ce0ee-5d7d-468d-8982-2f6aa7a904ba" providerId="AD" clId="Web-{7AEB84BA-7E1E-A395-D9DF-BA3B68A581E7}" dt="2025-09-10T12:38:11.473" v="75"/>
          <ac:picMkLst>
            <pc:docMk/>
            <pc:sldMk cId="0" sldId="314"/>
            <ac:picMk id="12" creationId="{C2DA0DEE-2EDC-1684-7544-B9C7AD450872}"/>
          </ac:picMkLst>
        </pc:picChg>
        <pc:picChg chg="add">
          <ac:chgData name="Matthew Martineau" userId="S::mmartineau@smoc.org::073ce0ee-5d7d-468d-8982-2f6aa7a904ba" providerId="AD" clId="Web-{7AEB84BA-7E1E-A395-D9DF-BA3B68A581E7}" dt="2025-09-10T12:38:11.489" v="77"/>
          <ac:picMkLst>
            <pc:docMk/>
            <pc:sldMk cId="0" sldId="314"/>
            <ac:picMk id="16" creationId="{13D46000-1E89-C4BB-B689-745BECE38C7F}"/>
          </ac:picMkLst>
        </pc:picChg>
        <pc:picChg chg="add">
          <ac:chgData name="Matthew Martineau" userId="S::mmartineau@smoc.org::073ce0ee-5d7d-468d-8982-2f6aa7a904ba" providerId="AD" clId="Web-{7AEB84BA-7E1E-A395-D9DF-BA3B68A581E7}" dt="2025-09-10T12:38:11.504" v="79"/>
          <ac:picMkLst>
            <pc:docMk/>
            <pc:sldMk cId="0" sldId="314"/>
            <ac:picMk id="20" creationId="{9AE25146-2B07-AB88-6EEC-92CF2E279F85}"/>
          </ac:picMkLst>
        </pc:picChg>
      </pc:sldChg>
      <pc:sldChg chg="addSp delSp modSp">
        <pc:chgData name="Matthew Martineau" userId="S::mmartineau@smoc.org::073ce0ee-5d7d-468d-8982-2f6aa7a904ba" providerId="AD" clId="Web-{7AEB84BA-7E1E-A395-D9DF-BA3B68A581E7}" dt="2025-09-10T12:38:53.895" v="97"/>
        <pc:sldMkLst>
          <pc:docMk/>
          <pc:sldMk cId="0" sldId="316"/>
        </pc:sldMkLst>
        <pc:spChg chg="mod">
          <ac:chgData name="Matthew Martineau" userId="S::mmartineau@smoc.org::073ce0ee-5d7d-468d-8982-2f6aa7a904ba" providerId="AD" clId="Web-{7AEB84BA-7E1E-A395-D9DF-BA3B68A581E7}" dt="2025-09-10T12:38:49.942" v="88" actId="1076"/>
          <ac:spMkLst>
            <pc:docMk/>
            <pc:sldMk cId="0" sldId="316"/>
            <ac:spMk id="4" creationId="{00000000-0000-0000-0000-000000000000}"/>
          </ac:spMkLst>
        </pc:spChg>
        <pc:spChg chg="del">
          <ac:chgData name="Matthew Martineau" userId="S::mmartineau@smoc.org::073ce0ee-5d7d-468d-8982-2f6aa7a904ba" providerId="AD" clId="Web-{7AEB84BA-7E1E-A395-D9DF-BA3B68A581E7}" dt="2025-09-10T12:38:30.754" v="85"/>
          <ac:spMkLst>
            <pc:docMk/>
            <pc:sldMk cId="0" sldId="316"/>
            <ac:spMk id="9" creationId="{00000000-0000-0000-0000-000000000000}"/>
          </ac:spMkLst>
        </pc:spChg>
        <pc:spChg chg="mod">
          <ac:chgData name="Matthew Martineau" userId="S::mmartineau@smoc.org::073ce0ee-5d7d-468d-8982-2f6aa7a904ba" providerId="AD" clId="Web-{7AEB84BA-7E1E-A395-D9DF-BA3B68A581E7}" dt="2025-09-10T12:38:25.629" v="82" actId="1076"/>
          <ac:spMkLst>
            <pc:docMk/>
            <pc:sldMk cId="0" sldId="316"/>
            <ac:spMk id="10" creationId="{00000000-0000-0000-0000-000000000000}"/>
          </ac:spMkLst>
        </pc:spChg>
        <pc:spChg chg="del">
          <ac:chgData name="Matthew Martineau" userId="S::mmartineau@smoc.org::073ce0ee-5d7d-468d-8982-2f6aa7a904ba" providerId="AD" clId="Web-{7AEB84BA-7E1E-A395-D9DF-BA3B68A581E7}" dt="2025-09-10T12:38:52.129" v="89"/>
          <ac:spMkLst>
            <pc:docMk/>
            <pc:sldMk cId="0" sldId="316"/>
            <ac:spMk id="11" creationId="{00000000-0000-0000-0000-000000000000}"/>
          </ac:spMkLst>
        </pc:spChg>
        <pc:spChg chg="del">
          <ac:chgData name="Matthew Martineau" userId="S::mmartineau@smoc.org::073ce0ee-5d7d-468d-8982-2f6aa7a904ba" providerId="AD" clId="Web-{7AEB84BA-7E1E-A395-D9DF-BA3B68A581E7}" dt="2025-09-10T12:38:28.114" v="84"/>
          <ac:spMkLst>
            <pc:docMk/>
            <pc:sldMk cId="0" sldId="316"/>
            <ac:spMk id="13" creationId="{024446A6-5FE6-4AAE-B7CA-42C865622DD5}"/>
          </ac:spMkLst>
        </pc:spChg>
        <pc:spChg chg="del">
          <ac:chgData name="Matthew Martineau" userId="S::mmartineau@smoc.org::073ce0ee-5d7d-468d-8982-2f6aa7a904ba" providerId="AD" clId="Web-{7AEB84BA-7E1E-A395-D9DF-BA3B68A581E7}" dt="2025-09-10T12:38:28.114" v="83"/>
          <ac:spMkLst>
            <pc:docMk/>
            <pc:sldMk cId="0" sldId="316"/>
            <ac:spMk id="14" creationId="{363C9370-8314-4F97-A8BB-03E8EA27DE04}"/>
          </ac:spMkLst>
        </pc:spChg>
        <pc:spChg chg="add">
          <ac:chgData name="Matthew Martineau" userId="S::mmartineau@smoc.org::073ce0ee-5d7d-468d-8982-2f6aa7a904ba" providerId="AD" clId="Web-{7AEB84BA-7E1E-A395-D9DF-BA3B68A581E7}" dt="2025-09-10T12:38:53.864" v="93"/>
          <ac:spMkLst>
            <pc:docMk/>
            <pc:sldMk cId="0" sldId="316"/>
            <ac:spMk id="20" creationId="{EA614DC2-C835-5B6B-3CAC-74A4A6ECA3EF}"/>
          </ac:spMkLst>
        </pc:spChg>
        <pc:spChg chg="add">
          <ac:chgData name="Matthew Martineau" userId="S::mmartineau@smoc.org::073ce0ee-5d7d-468d-8982-2f6aa7a904ba" providerId="AD" clId="Web-{7AEB84BA-7E1E-A395-D9DF-BA3B68A581E7}" dt="2025-09-10T12:38:53.879" v="95"/>
          <ac:spMkLst>
            <pc:docMk/>
            <pc:sldMk cId="0" sldId="316"/>
            <ac:spMk id="24" creationId="{5A9621B2-E76C-BFDA-6549-AB8894190996}"/>
          </ac:spMkLst>
        </pc:spChg>
        <pc:spChg chg="add">
          <ac:chgData name="Matthew Martineau" userId="S::mmartineau@smoc.org::073ce0ee-5d7d-468d-8982-2f6aa7a904ba" providerId="AD" clId="Web-{7AEB84BA-7E1E-A395-D9DF-BA3B68A581E7}" dt="2025-09-10T12:38:53.895" v="97"/>
          <ac:spMkLst>
            <pc:docMk/>
            <pc:sldMk cId="0" sldId="316"/>
            <ac:spMk id="28" creationId="{92686AC7-76EA-C606-090D-49FC1F989972}"/>
          </ac:spMkLst>
        </pc:spChg>
        <pc:grpChg chg="mod">
          <ac:chgData name="Matthew Martineau" userId="S::mmartineau@smoc.org::073ce0ee-5d7d-468d-8982-2f6aa7a904ba" providerId="AD" clId="Web-{7AEB84BA-7E1E-A395-D9DF-BA3B68A581E7}" dt="2025-09-10T12:38:18.395" v="81" actId="1076"/>
          <ac:grpSpMkLst>
            <pc:docMk/>
            <pc:sldMk cId="0" sldId="316"/>
            <ac:grpSpMk id="5" creationId="{00000000-0000-0000-0000-000000000000}"/>
          </ac:grpSpMkLst>
        </pc:grpChg>
        <pc:picChg chg="add">
          <ac:chgData name="Matthew Martineau" userId="S::mmartineau@smoc.org::073ce0ee-5d7d-468d-8982-2f6aa7a904ba" providerId="AD" clId="Web-{7AEB84BA-7E1E-A395-D9DF-BA3B68A581E7}" dt="2025-09-10T12:38:53.817" v="90"/>
          <ac:picMkLst>
            <pc:docMk/>
            <pc:sldMk cId="0" sldId="316"/>
            <ac:picMk id="3" creationId="{64A7A29A-F91B-A0B7-E9B1-F2CCC7DB1EB0}"/>
          </ac:picMkLst>
        </pc:picChg>
        <pc:picChg chg="add">
          <ac:chgData name="Matthew Martineau" userId="S::mmartineau@smoc.org::073ce0ee-5d7d-468d-8982-2f6aa7a904ba" providerId="AD" clId="Web-{7AEB84BA-7E1E-A395-D9DF-BA3B68A581E7}" dt="2025-09-10T12:38:53.848" v="91"/>
          <ac:picMkLst>
            <pc:docMk/>
            <pc:sldMk cId="0" sldId="316"/>
            <ac:picMk id="16" creationId="{05982C31-93B6-0B48-7BFE-F4A618ADDC82}"/>
          </ac:picMkLst>
        </pc:picChg>
        <pc:picChg chg="add">
          <ac:chgData name="Matthew Martineau" userId="S::mmartineau@smoc.org::073ce0ee-5d7d-468d-8982-2f6aa7a904ba" providerId="AD" clId="Web-{7AEB84BA-7E1E-A395-D9DF-BA3B68A581E7}" dt="2025-09-10T12:38:53.848" v="92"/>
          <ac:picMkLst>
            <pc:docMk/>
            <pc:sldMk cId="0" sldId="316"/>
            <ac:picMk id="18" creationId="{9C15CF79-B137-0A0A-0813-8B3FD9F50CA3}"/>
          </ac:picMkLst>
        </pc:picChg>
        <pc:picChg chg="add">
          <ac:chgData name="Matthew Martineau" userId="S::mmartineau@smoc.org::073ce0ee-5d7d-468d-8982-2f6aa7a904ba" providerId="AD" clId="Web-{7AEB84BA-7E1E-A395-D9DF-BA3B68A581E7}" dt="2025-09-10T12:38:53.879" v="94"/>
          <ac:picMkLst>
            <pc:docMk/>
            <pc:sldMk cId="0" sldId="316"/>
            <ac:picMk id="22" creationId="{91BC59CD-1C3A-CA2E-D492-E73B853A2998}"/>
          </ac:picMkLst>
        </pc:picChg>
        <pc:picChg chg="add">
          <ac:chgData name="Matthew Martineau" userId="S::mmartineau@smoc.org::073ce0ee-5d7d-468d-8982-2f6aa7a904ba" providerId="AD" clId="Web-{7AEB84BA-7E1E-A395-D9DF-BA3B68A581E7}" dt="2025-09-10T12:38:53.895" v="96"/>
          <ac:picMkLst>
            <pc:docMk/>
            <pc:sldMk cId="0" sldId="316"/>
            <ac:picMk id="26" creationId="{F301B9E7-959E-FC86-971D-821E9D44426E}"/>
          </ac:picMkLst>
        </pc:picChg>
      </pc:sldChg>
      <pc:sldChg chg="addSp delSp modSp">
        <pc:chgData name="Matthew Martineau" userId="S::mmartineau@smoc.org::073ce0ee-5d7d-468d-8982-2f6aa7a904ba" providerId="AD" clId="Web-{7AEB84BA-7E1E-A395-D9DF-BA3B68A581E7}" dt="2025-09-10T12:39:23.864" v="112"/>
        <pc:sldMkLst>
          <pc:docMk/>
          <pc:sldMk cId="0" sldId="318"/>
        </pc:sldMkLst>
        <pc:spChg chg="mod">
          <ac:chgData name="Matthew Martineau" userId="S::mmartineau@smoc.org::073ce0ee-5d7d-468d-8982-2f6aa7a904ba" providerId="AD" clId="Web-{7AEB84BA-7E1E-A395-D9DF-BA3B68A581E7}" dt="2025-09-10T12:39:19.895" v="104" actId="1076"/>
          <ac:spMkLst>
            <pc:docMk/>
            <pc:sldMk cId="0" sldId="318"/>
            <ac:spMk id="5" creationId="{00000000-0000-0000-0000-000000000000}"/>
          </ac:spMkLst>
        </pc:spChg>
        <pc:spChg chg="del">
          <ac:chgData name="Matthew Martineau" userId="S::mmartineau@smoc.org::073ce0ee-5d7d-468d-8982-2f6aa7a904ba" providerId="AD" clId="Web-{7AEB84BA-7E1E-A395-D9DF-BA3B68A581E7}" dt="2025-09-10T12:39:01.629" v="98"/>
          <ac:spMkLst>
            <pc:docMk/>
            <pc:sldMk cId="0" sldId="318"/>
            <ac:spMk id="6" creationId="{00000000-0000-0000-0000-000000000000}"/>
          </ac:spMkLst>
        </pc:spChg>
        <pc:spChg chg="mod">
          <ac:chgData name="Matthew Martineau" userId="S::mmartineau@smoc.org::073ce0ee-5d7d-468d-8982-2f6aa7a904ba" providerId="AD" clId="Web-{7AEB84BA-7E1E-A395-D9DF-BA3B68A581E7}" dt="2025-09-10T12:39:08.192" v="99" actId="1076"/>
          <ac:spMkLst>
            <pc:docMk/>
            <pc:sldMk cId="0" sldId="318"/>
            <ac:spMk id="9" creationId="{00000000-0000-0000-0000-000000000000}"/>
          </ac:spMkLst>
        </pc:spChg>
        <pc:spChg chg="del">
          <ac:chgData name="Matthew Martineau" userId="S::mmartineau@smoc.org::073ce0ee-5d7d-468d-8982-2f6aa7a904ba" providerId="AD" clId="Web-{7AEB84BA-7E1E-A395-D9DF-BA3B68A581E7}" dt="2025-09-10T12:39:12.020" v="101"/>
          <ac:spMkLst>
            <pc:docMk/>
            <pc:sldMk cId="0" sldId="318"/>
            <ac:spMk id="11" creationId="{2079CBF8-B6D8-42A3-B8AB-85F231906DD5}"/>
          </ac:spMkLst>
        </pc:spChg>
        <pc:spChg chg="del">
          <ac:chgData name="Matthew Martineau" userId="S::mmartineau@smoc.org::073ce0ee-5d7d-468d-8982-2f6aa7a904ba" providerId="AD" clId="Web-{7AEB84BA-7E1E-A395-D9DF-BA3B68A581E7}" dt="2025-09-10T12:39:12.020" v="100"/>
          <ac:spMkLst>
            <pc:docMk/>
            <pc:sldMk cId="0" sldId="318"/>
            <ac:spMk id="12" creationId="{3D7345AF-7A68-4A11-9FDA-82FC016115E4}"/>
          </ac:spMkLst>
        </pc:spChg>
        <pc:spChg chg="add">
          <ac:chgData name="Matthew Martineau" userId="S::mmartineau@smoc.org::073ce0ee-5d7d-468d-8982-2f6aa7a904ba" providerId="AD" clId="Web-{7AEB84BA-7E1E-A395-D9DF-BA3B68A581E7}" dt="2025-09-10T12:39:23.832" v="108"/>
          <ac:spMkLst>
            <pc:docMk/>
            <pc:sldMk cId="0" sldId="318"/>
            <ac:spMk id="18" creationId="{21FDAA9E-720E-C24B-2307-F7E881D86DA0}"/>
          </ac:spMkLst>
        </pc:spChg>
        <pc:spChg chg="add">
          <ac:chgData name="Matthew Martineau" userId="S::mmartineau@smoc.org::073ce0ee-5d7d-468d-8982-2f6aa7a904ba" providerId="AD" clId="Web-{7AEB84BA-7E1E-A395-D9DF-BA3B68A581E7}" dt="2025-09-10T12:39:23.848" v="110"/>
          <ac:spMkLst>
            <pc:docMk/>
            <pc:sldMk cId="0" sldId="318"/>
            <ac:spMk id="22" creationId="{EE5210D5-83C9-B0D3-B10E-05455FEB8142}"/>
          </ac:spMkLst>
        </pc:spChg>
        <pc:spChg chg="add">
          <ac:chgData name="Matthew Martineau" userId="S::mmartineau@smoc.org::073ce0ee-5d7d-468d-8982-2f6aa7a904ba" providerId="AD" clId="Web-{7AEB84BA-7E1E-A395-D9DF-BA3B68A581E7}" dt="2025-09-10T12:39:23.864" v="112"/>
          <ac:spMkLst>
            <pc:docMk/>
            <pc:sldMk cId="0" sldId="318"/>
            <ac:spMk id="26" creationId="{FD39D750-FBF1-E823-C35A-23BCF4DFE29B}"/>
          </ac:spMkLst>
        </pc:spChg>
        <pc:picChg chg="add">
          <ac:chgData name="Matthew Martineau" userId="S::mmartineau@smoc.org::073ce0ee-5d7d-468d-8982-2f6aa7a904ba" providerId="AD" clId="Web-{7AEB84BA-7E1E-A395-D9DF-BA3B68A581E7}" dt="2025-09-10T12:39:23.786" v="105"/>
          <ac:picMkLst>
            <pc:docMk/>
            <pc:sldMk cId="0" sldId="318"/>
            <ac:picMk id="3" creationId="{2BD9A522-92E4-B07D-C430-5FF6368B57BB}"/>
          </ac:picMkLst>
        </pc:picChg>
        <pc:picChg chg="add">
          <ac:chgData name="Matthew Martineau" userId="S::mmartineau@smoc.org::073ce0ee-5d7d-468d-8982-2f6aa7a904ba" providerId="AD" clId="Web-{7AEB84BA-7E1E-A395-D9DF-BA3B68A581E7}" dt="2025-09-10T12:39:23.801" v="106"/>
          <ac:picMkLst>
            <pc:docMk/>
            <pc:sldMk cId="0" sldId="318"/>
            <ac:picMk id="14" creationId="{83275EC0-CF59-7B07-B8A3-73F03E141D38}"/>
          </ac:picMkLst>
        </pc:picChg>
        <pc:picChg chg="add">
          <ac:chgData name="Matthew Martineau" userId="S::mmartineau@smoc.org::073ce0ee-5d7d-468d-8982-2f6aa7a904ba" providerId="AD" clId="Web-{7AEB84BA-7E1E-A395-D9DF-BA3B68A581E7}" dt="2025-09-10T12:39:23.817" v="107"/>
          <ac:picMkLst>
            <pc:docMk/>
            <pc:sldMk cId="0" sldId="318"/>
            <ac:picMk id="16" creationId="{97DCCED0-778E-5214-25D4-5763160327A7}"/>
          </ac:picMkLst>
        </pc:picChg>
        <pc:picChg chg="add">
          <ac:chgData name="Matthew Martineau" userId="S::mmartineau@smoc.org::073ce0ee-5d7d-468d-8982-2f6aa7a904ba" providerId="AD" clId="Web-{7AEB84BA-7E1E-A395-D9DF-BA3B68A581E7}" dt="2025-09-10T12:39:23.832" v="109"/>
          <ac:picMkLst>
            <pc:docMk/>
            <pc:sldMk cId="0" sldId="318"/>
            <ac:picMk id="20" creationId="{1FE9635A-A9CC-2E1C-9AE8-16F8B308435D}"/>
          </ac:picMkLst>
        </pc:picChg>
        <pc:picChg chg="add">
          <ac:chgData name="Matthew Martineau" userId="S::mmartineau@smoc.org::073ce0ee-5d7d-468d-8982-2f6aa7a904ba" providerId="AD" clId="Web-{7AEB84BA-7E1E-A395-D9DF-BA3B68A581E7}" dt="2025-09-10T12:39:23.848" v="111"/>
          <ac:picMkLst>
            <pc:docMk/>
            <pc:sldMk cId="0" sldId="318"/>
            <ac:picMk id="24" creationId="{57A670B5-DC59-C11A-BA9B-EB059CBE52B3}"/>
          </ac:picMkLst>
        </pc:picChg>
      </pc:sldChg>
      <pc:sldChg chg="addSp delSp modSp">
        <pc:chgData name="Matthew Martineau" userId="S::mmartineau@smoc.org::073ce0ee-5d7d-468d-8982-2f6aa7a904ba" providerId="AD" clId="Web-{7AEB84BA-7E1E-A395-D9DF-BA3B68A581E7}" dt="2025-09-10T12:39:50.129" v="127"/>
        <pc:sldMkLst>
          <pc:docMk/>
          <pc:sldMk cId="0" sldId="320"/>
        </pc:sldMkLst>
        <pc:spChg chg="mod">
          <ac:chgData name="Matthew Martineau" userId="S::mmartineau@smoc.org::073ce0ee-5d7d-468d-8982-2f6aa7a904ba" providerId="AD" clId="Web-{7AEB84BA-7E1E-A395-D9DF-BA3B68A581E7}" dt="2025-09-10T12:39:48.551" v="119" actId="1076"/>
          <ac:spMkLst>
            <pc:docMk/>
            <pc:sldMk cId="0" sldId="320"/>
            <ac:spMk id="5" creationId="{00000000-0000-0000-0000-000000000000}"/>
          </ac:spMkLst>
        </pc:spChg>
        <pc:spChg chg="del">
          <ac:chgData name="Matthew Martineau" userId="S::mmartineau@smoc.org::073ce0ee-5d7d-468d-8982-2f6aa7a904ba" providerId="AD" clId="Web-{7AEB84BA-7E1E-A395-D9DF-BA3B68A581E7}" dt="2025-09-10T12:39:29.567" v="113"/>
          <ac:spMkLst>
            <pc:docMk/>
            <pc:sldMk cId="0" sldId="320"/>
            <ac:spMk id="8" creationId="{00000000-0000-0000-0000-000000000000}"/>
          </ac:spMkLst>
        </pc:spChg>
        <pc:spChg chg="mod">
          <ac:chgData name="Matthew Martineau" userId="S::mmartineau@smoc.org::073ce0ee-5d7d-468d-8982-2f6aa7a904ba" providerId="AD" clId="Web-{7AEB84BA-7E1E-A395-D9DF-BA3B68A581E7}" dt="2025-09-10T12:39:35.770" v="114" actId="1076"/>
          <ac:spMkLst>
            <pc:docMk/>
            <pc:sldMk cId="0" sldId="320"/>
            <ac:spMk id="9" creationId="{00000000-0000-0000-0000-000000000000}"/>
          </ac:spMkLst>
        </pc:spChg>
        <pc:spChg chg="del">
          <ac:chgData name="Matthew Martineau" userId="S::mmartineau@smoc.org::073ce0ee-5d7d-468d-8982-2f6aa7a904ba" providerId="AD" clId="Web-{7AEB84BA-7E1E-A395-D9DF-BA3B68A581E7}" dt="2025-09-10T12:39:38.911" v="116"/>
          <ac:spMkLst>
            <pc:docMk/>
            <pc:sldMk cId="0" sldId="320"/>
            <ac:spMk id="11" creationId="{613A0DBA-3E61-444D-9459-294666C8D57C}"/>
          </ac:spMkLst>
        </pc:spChg>
        <pc:spChg chg="del">
          <ac:chgData name="Matthew Martineau" userId="S::mmartineau@smoc.org::073ce0ee-5d7d-468d-8982-2f6aa7a904ba" providerId="AD" clId="Web-{7AEB84BA-7E1E-A395-D9DF-BA3B68A581E7}" dt="2025-09-10T12:39:38.911" v="115"/>
          <ac:spMkLst>
            <pc:docMk/>
            <pc:sldMk cId="0" sldId="320"/>
            <ac:spMk id="12" creationId="{84CC6C1C-33E2-4FFD-ACDD-B108D290EFCC}"/>
          </ac:spMkLst>
        </pc:spChg>
        <pc:spChg chg="add">
          <ac:chgData name="Matthew Martineau" userId="S::mmartineau@smoc.org::073ce0ee-5d7d-468d-8982-2f6aa7a904ba" providerId="AD" clId="Web-{7AEB84BA-7E1E-A395-D9DF-BA3B68A581E7}" dt="2025-09-10T12:39:50.098" v="123"/>
          <ac:spMkLst>
            <pc:docMk/>
            <pc:sldMk cId="0" sldId="320"/>
            <ac:spMk id="18" creationId="{1579D0CA-B6C6-8932-177C-504731B554C6}"/>
          </ac:spMkLst>
        </pc:spChg>
        <pc:spChg chg="add">
          <ac:chgData name="Matthew Martineau" userId="S::mmartineau@smoc.org::073ce0ee-5d7d-468d-8982-2f6aa7a904ba" providerId="AD" clId="Web-{7AEB84BA-7E1E-A395-D9DF-BA3B68A581E7}" dt="2025-09-10T12:39:50.114" v="125"/>
          <ac:spMkLst>
            <pc:docMk/>
            <pc:sldMk cId="0" sldId="320"/>
            <ac:spMk id="22" creationId="{0A678142-75D3-EB73-1211-7A0FB603BBC0}"/>
          </ac:spMkLst>
        </pc:spChg>
        <pc:spChg chg="add">
          <ac:chgData name="Matthew Martineau" userId="S::mmartineau@smoc.org::073ce0ee-5d7d-468d-8982-2f6aa7a904ba" providerId="AD" clId="Web-{7AEB84BA-7E1E-A395-D9DF-BA3B68A581E7}" dt="2025-09-10T12:39:50.129" v="127"/>
          <ac:spMkLst>
            <pc:docMk/>
            <pc:sldMk cId="0" sldId="320"/>
            <ac:spMk id="26" creationId="{2D4ECA52-6F8C-F717-6708-E63D0CAD969D}"/>
          </ac:spMkLst>
        </pc:spChg>
        <pc:picChg chg="add">
          <ac:chgData name="Matthew Martineau" userId="S::mmartineau@smoc.org::073ce0ee-5d7d-468d-8982-2f6aa7a904ba" providerId="AD" clId="Web-{7AEB84BA-7E1E-A395-D9DF-BA3B68A581E7}" dt="2025-09-10T12:39:50.051" v="120"/>
          <ac:picMkLst>
            <pc:docMk/>
            <pc:sldMk cId="0" sldId="320"/>
            <ac:picMk id="3" creationId="{60B16EA3-3E6E-2783-5E21-9217001B6561}"/>
          </ac:picMkLst>
        </pc:picChg>
        <pc:picChg chg="add">
          <ac:chgData name="Matthew Martineau" userId="S::mmartineau@smoc.org::073ce0ee-5d7d-468d-8982-2f6aa7a904ba" providerId="AD" clId="Web-{7AEB84BA-7E1E-A395-D9DF-BA3B68A581E7}" dt="2025-09-10T12:39:50.067" v="121"/>
          <ac:picMkLst>
            <pc:docMk/>
            <pc:sldMk cId="0" sldId="320"/>
            <ac:picMk id="14" creationId="{25EF68A6-39B5-461C-5462-FCD68E227CB7}"/>
          </ac:picMkLst>
        </pc:picChg>
        <pc:picChg chg="add">
          <ac:chgData name="Matthew Martineau" userId="S::mmartineau@smoc.org::073ce0ee-5d7d-468d-8982-2f6aa7a904ba" providerId="AD" clId="Web-{7AEB84BA-7E1E-A395-D9DF-BA3B68A581E7}" dt="2025-09-10T12:39:50.082" v="122"/>
          <ac:picMkLst>
            <pc:docMk/>
            <pc:sldMk cId="0" sldId="320"/>
            <ac:picMk id="16" creationId="{84484CA5-F9C0-0996-7EB3-0C0DE33F4CBF}"/>
          </ac:picMkLst>
        </pc:picChg>
        <pc:picChg chg="add">
          <ac:chgData name="Matthew Martineau" userId="S::mmartineau@smoc.org::073ce0ee-5d7d-468d-8982-2f6aa7a904ba" providerId="AD" clId="Web-{7AEB84BA-7E1E-A395-D9DF-BA3B68A581E7}" dt="2025-09-10T12:39:50.098" v="124"/>
          <ac:picMkLst>
            <pc:docMk/>
            <pc:sldMk cId="0" sldId="320"/>
            <ac:picMk id="20" creationId="{D23BDEAB-77DA-BE13-B8F4-E16F790DC0B2}"/>
          </ac:picMkLst>
        </pc:picChg>
        <pc:picChg chg="add">
          <ac:chgData name="Matthew Martineau" userId="S::mmartineau@smoc.org::073ce0ee-5d7d-468d-8982-2f6aa7a904ba" providerId="AD" clId="Web-{7AEB84BA-7E1E-A395-D9DF-BA3B68A581E7}" dt="2025-09-10T12:39:50.114" v="126"/>
          <ac:picMkLst>
            <pc:docMk/>
            <pc:sldMk cId="0" sldId="320"/>
            <ac:picMk id="24" creationId="{4EF24036-C9C8-74BB-DF64-8490C33187F8}"/>
          </ac:picMkLst>
        </pc:picChg>
      </pc:sldChg>
      <pc:sldChg chg="addSp delSp modSp">
        <pc:chgData name="Matthew Martineau" userId="S::mmartineau@smoc.org::073ce0ee-5d7d-468d-8982-2f6aa7a904ba" providerId="AD" clId="Web-{7AEB84BA-7E1E-A395-D9DF-BA3B68A581E7}" dt="2025-09-10T12:40:16.723" v="142"/>
        <pc:sldMkLst>
          <pc:docMk/>
          <pc:sldMk cId="0" sldId="322"/>
        </pc:sldMkLst>
        <pc:spChg chg="mod">
          <ac:chgData name="Matthew Martineau" userId="S::mmartineau@smoc.org::073ce0ee-5d7d-468d-8982-2f6aa7a904ba" providerId="AD" clId="Web-{7AEB84BA-7E1E-A395-D9DF-BA3B68A581E7}" dt="2025-09-10T12:40:13.348" v="134" actId="1076"/>
          <ac:spMkLst>
            <pc:docMk/>
            <pc:sldMk cId="0" sldId="322"/>
            <ac:spMk id="4" creationId="{00000000-0000-0000-0000-000000000000}"/>
          </ac:spMkLst>
        </pc:spChg>
        <pc:spChg chg="del">
          <ac:chgData name="Matthew Martineau" userId="S::mmartineau@smoc.org::073ce0ee-5d7d-468d-8982-2f6aa7a904ba" providerId="AD" clId="Web-{7AEB84BA-7E1E-A395-D9DF-BA3B68A581E7}" dt="2025-09-10T12:39:54.051" v="128"/>
          <ac:spMkLst>
            <pc:docMk/>
            <pc:sldMk cId="0" sldId="322"/>
            <ac:spMk id="8" creationId="{00000000-0000-0000-0000-000000000000}"/>
          </ac:spMkLst>
        </pc:spChg>
        <pc:spChg chg="mod">
          <ac:chgData name="Matthew Martineau" userId="S::mmartineau@smoc.org::073ce0ee-5d7d-468d-8982-2f6aa7a904ba" providerId="AD" clId="Web-{7AEB84BA-7E1E-A395-D9DF-BA3B68A581E7}" dt="2025-09-10T12:40:03.145" v="129" actId="1076"/>
          <ac:spMkLst>
            <pc:docMk/>
            <pc:sldMk cId="0" sldId="322"/>
            <ac:spMk id="9" creationId="{00000000-0000-0000-0000-000000000000}"/>
          </ac:spMkLst>
        </pc:spChg>
        <pc:spChg chg="del">
          <ac:chgData name="Matthew Martineau" userId="S::mmartineau@smoc.org::073ce0ee-5d7d-468d-8982-2f6aa7a904ba" providerId="AD" clId="Web-{7AEB84BA-7E1E-A395-D9DF-BA3B68A581E7}" dt="2025-09-10T12:40:05.989" v="131"/>
          <ac:spMkLst>
            <pc:docMk/>
            <pc:sldMk cId="0" sldId="322"/>
            <ac:spMk id="11" creationId="{BCCDAAE2-6C52-4357-9A3A-9D9F473C9664}"/>
          </ac:spMkLst>
        </pc:spChg>
        <pc:spChg chg="del">
          <ac:chgData name="Matthew Martineau" userId="S::mmartineau@smoc.org::073ce0ee-5d7d-468d-8982-2f6aa7a904ba" providerId="AD" clId="Web-{7AEB84BA-7E1E-A395-D9DF-BA3B68A581E7}" dt="2025-09-10T12:40:05.989" v="130"/>
          <ac:spMkLst>
            <pc:docMk/>
            <pc:sldMk cId="0" sldId="322"/>
            <ac:spMk id="12" creationId="{0A16C88A-2BF1-49C7-AD7B-D23827C7CE80}"/>
          </ac:spMkLst>
        </pc:spChg>
        <pc:spChg chg="add">
          <ac:chgData name="Matthew Martineau" userId="S::mmartineau@smoc.org::073ce0ee-5d7d-468d-8982-2f6aa7a904ba" providerId="AD" clId="Web-{7AEB84BA-7E1E-A395-D9DF-BA3B68A581E7}" dt="2025-09-10T12:40:16.692" v="138"/>
          <ac:spMkLst>
            <pc:docMk/>
            <pc:sldMk cId="0" sldId="322"/>
            <ac:spMk id="18" creationId="{A84C2B6D-269A-B04E-38E5-0D3035DD9DA7}"/>
          </ac:spMkLst>
        </pc:spChg>
        <pc:spChg chg="add">
          <ac:chgData name="Matthew Martineau" userId="S::mmartineau@smoc.org::073ce0ee-5d7d-468d-8982-2f6aa7a904ba" providerId="AD" clId="Web-{7AEB84BA-7E1E-A395-D9DF-BA3B68A581E7}" dt="2025-09-10T12:40:16.707" v="140"/>
          <ac:spMkLst>
            <pc:docMk/>
            <pc:sldMk cId="0" sldId="322"/>
            <ac:spMk id="22" creationId="{D2010776-539C-5D67-6A9E-F1161C75C872}"/>
          </ac:spMkLst>
        </pc:spChg>
        <pc:spChg chg="add">
          <ac:chgData name="Matthew Martineau" userId="S::mmartineau@smoc.org::073ce0ee-5d7d-468d-8982-2f6aa7a904ba" providerId="AD" clId="Web-{7AEB84BA-7E1E-A395-D9DF-BA3B68A581E7}" dt="2025-09-10T12:40:16.723" v="142"/>
          <ac:spMkLst>
            <pc:docMk/>
            <pc:sldMk cId="0" sldId="322"/>
            <ac:spMk id="26" creationId="{2F71F9AA-1FCC-DAC8-027F-45FB4DC2B9CF}"/>
          </ac:spMkLst>
        </pc:spChg>
        <pc:picChg chg="add">
          <ac:chgData name="Matthew Martineau" userId="S::mmartineau@smoc.org::073ce0ee-5d7d-468d-8982-2f6aa7a904ba" providerId="AD" clId="Web-{7AEB84BA-7E1E-A395-D9DF-BA3B68A581E7}" dt="2025-09-10T12:40:16.629" v="135"/>
          <ac:picMkLst>
            <pc:docMk/>
            <pc:sldMk cId="0" sldId="322"/>
            <ac:picMk id="3" creationId="{CEAD57AC-538F-6093-F9F6-74C6F7BABE5A}"/>
          </ac:picMkLst>
        </pc:picChg>
        <pc:picChg chg="add">
          <ac:chgData name="Matthew Martineau" userId="S::mmartineau@smoc.org::073ce0ee-5d7d-468d-8982-2f6aa7a904ba" providerId="AD" clId="Web-{7AEB84BA-7E1E-A395-D9DF-BA3B68A581E7}" dt="2025-09-10T12:40:16.661" v="136"/>
          <ac:picMkLst>
            <pc:docMk/>
            <pc:sldMk cId="0" sldId="322"/>
            <ac:picMk id="14" creationId="{01A63E67-5614-1200-4FC2-E8955E9BF2BB}"/>
          </ac:picMkLst>
        </pc:picChg>
        <pc:picChg chg="add">
          <ac:chgData name="Matthew Martineau" userId="S::mmartineau@smoc.org::073ce0ee-5d7d-468d-8982-2f6aa7a904ba" providerId="AD" clId="Web-{7AEB84BA-7E1E-A395-D9DF-BA3B68A581E7}" dt="2025-09-10T12:40:16.676" v="137"/>
          <ac:picMkLst>
            <pc:docMk/>
            <pc:sldMk cId="0" sldId="322"/>
            <ac:picMk id="16" creationId="{08F7709B-0117-FA13-2583-D53C8C93C460}"/>
          </ac:picMkLst>
        </pc:picChg>
        <pc:picChg chg="add">
          <ac:chgData name="Matthew Martineau" userId="S::mmartineau@smoc.org::073ce0ee-5d7d-468d-8982-2f6aa7a904ba" providerId="AD" clId="Web-{7AEB84BA-7E1E-A395-D9DF-BA3B68A581E7}" dt="2025-09-10T12:40:16.692" v="139"/>
          <ac:picMkLst>
            <pc:docMk/>
            <pc:sldMk cId="0" sldId="322"/>
            <ac:picMk id="20" creationId="{3B27DA4E-9133-AAE3-8F94-BBEA1FA74110}"/>
          </ac:picMkLst>
        </pc:picChg>
        <pc:picChg chg="add">
          <ac:chgData name="Matthew Martineau" userId="S::mmartineau@smoc.org::073ce0ee-5d7d-468d-8982-2f6aa7a904ba" providerId="AD" clId="Web-{7AEB84BA-7E1E-A395-D9DF-BA3B68A581E7}" dt="2025-09-10T12:40:16.707" v="141"/>
          <ac:picMkLst>
            <pc:docMk/>
            <pc:sldMk cId="0" sldId="322"/>
            <ac:picMk id="24" creationId="{B04D0B2A-5779-08AF-9925-5FB945A9B93E}"/>
          </ac:picMkLst>
        </pc:picChg>
      </pc:sldChg>
      <pc:sldChg chg="addSp delSp modSp">
        <pc:chgData name="Matthew Martineau" userId="S::mmartineau@smoc.org::073ce0ee-5d7d-468d-8982-2f6aa7a904ba" providerId="AD" clId="Web-{7AEB84BA-7E1E-A395-D9DF-BA3B68A581E7}" dt="2025-09-10T12:40:42.286" v="157"/>
        <pc:sldMkLst>
          <pc:docMk/>
          <pc:sldMk cId="0" sldId="324"/>
        </pc:sldMkLst>
        <pc:spChg chg="mod">
          <ac:chgData name="Matthew Martineau" userId="S::mmartineau@smoc.org::073ce0ee-5d7d-468d-8982-2f6aa7a904ba" providerId="AD" clId="Web-{7AEB84BA-7E1E-A395-D9DF-BA3B68A581E7}" dt="2025-09-10T12:40:30.801" v="145" actId="1076"/>
          <ac:spMkLst>
            <pc:docMk/>
            <pc:sldMk cId="0" sldId="324"/>
            <ac:spMk id="4" creationId="{00000000-0000-0000-0000-000000000000}"/>
          </ac:spMkLst>
        </pc:spChg>
        <pc:spChg chg="mod">
          <ac:chgData name="Matthew Martineau" userId="S::mmartineau@smoc.org::073ce0ee-5d7d-468d-8982-2f6aa7a904ba" providerId="AD" clId="Web-{7AEB84BA-7E1E-A395-D9DF-BA3B68A581E7}" dt="2025-09-10T12:40:37.379" v="148" actId="1076"/>
          <ac:spMkLst>
            <pc:docMk/>
            <pc:sldMk cId="0" sldId="324"/>
            <ac:spMk id="5" creationId="{00000000-0000-0000-0000-000000000000}"/>
          </ac:spMkLst>
        </pc:spChg>
        <pc:spChg chg="del">
          <ac:chgData name="Matthew Martineau" userId="S::mmartineau@smoc.org::073ce0ee-5d7d-468d-8982-2f6aa7a904ba" providerId="AD" clId="Web-{7AEB84BA-7E1E-A395-D9DF-BA3B68A581E7}" dt="2025-09-10T12:40:39.645" v="149"/>
          <ac:spMkLst>
            <pc:docMk/>
            <pc:sldMk cId="0" sldId="324"/>
            <ac:spMk id="6" creationId="{00000000-0000-0000-0000-000000000000}"/>
          </ac:spMkLst>
        </pc:spChg>
        <pc:spChg chg="del">
          <ac:chgData name="Matthew Martineau" userId="S::mmartineau@smoc.org::073ce0ee-5d7d-468d-8982-2f6aa7a904ba" providerId="AD" clId="Web-{7AEB84BA-7E1E-A395-D9DF-BA3B68A581E7}" dt="2025-09-10T12:40:24.270" v="144"/>
          <ac:spMkLst>
            <pc:docMk/>
            <pc:sldMk cId="0" sldId="324"/>
            <ac:spMk id="8" creationId="{CDC336E5-CFFC-4620-A317-38FFDF449193}"/>
          </ac:spMkLst>
        </pc:spChg>
        <pc:spChg chg="del">
          <ac:chgData name="Matthew Martineau" userId="S::mmartineau@smoc.org::073ce0ee-5d7d-468d-8982-2f6aa7a904ba" providerId="AD" clId="Web-{7AEB84BA-7E1E-A395-D9DF-BA3B68A581E7}" dt="2025-09-10T12:40:24.270" v="143"/>
          <ac:spMkLst>
            <pc:docMk/>
            <pc:sldMk cId="0" sldId="324"/>
            <ac:spMk id="9" creationId="{0BB6CF7C-8620-4683-9EBF-C13C7197FD47}"/>
          </ac:spMkLst>
        </pc:spChg>
        <pc:spChg chg="add">
          <ac:chgData name="Matthew Martineau" userId="S::mmartineau@smoc.org::073ce0ee-5d7d-468d-8982-2f6aa7a904ba" providerId="AD" clId="Web-{7AEB84BA-7E1E-A395-D9DF-BA3B68A581E7}" dt="2025-09-10T12:40:42.239" v="153"/>
          <ac:spMkLst>
            <pc:docMk/>
            <pc:sldMk cId="0" sldId="324"/>
            <ac:spMk id="15" creationId="{E1EE8FC7-B8FE-6916-E1E0-0D7C769556D5}"/>
          </ac:spMkLst>
        </pc:spChg>
        <pc:spChg chg="add">
          <ac:chgData name="Matthew Martineau" userId="S::mmartineau@smoc.org::073ce0ee-5d7d-468d-8982-2f6aa7a904ba" providerId="AD" clId="Web-{7AEB84BA-7E1E-A395-D9DF-BA3B68A581E7}" dt="2025-09-10T12:40:42.270" v="155"/>
          <ac:spMkLst>
            <pc:docMk/>
            <pc:sldMk cId="0" sldId="324"/>
            <ac:spMk id="19" creationId="{1BFC4989-41A8-EFD8-A4BB-23F4DD1FEE45}"/>
          </ac:spMkLst>
        </pc:spChg>
        <pc:spChg chg="add">
          <ac:chgData name="Matthew Martineau" userId="S::mmartineau@smoc.org::073ce0ee-5d7d-468d-8982-2f6aa7a904ba" providerId="AD" clId="Web-{7AEB84BA-7E1E-A395-D9DF-BA3B68A581E7}" dt="2025-09-10T12:40:42.286" v="157"/>
          <ac:spMkLst>
            <pc:docMk/>
            <pc:sldMk cId="0" sldId="324"/>
            <ac:spMk id="23" creationId="{F95E2F9C-FD06-D27E-57BB-49B5DA00A718}"/>
          </ac:spMkLst>
        </pc:spChg>
        <pc:picChg chg="add">
          <ac:chgData name="Matthew Martineau" userId="S::mmartineau@smoc.org::073ce0ee-5d7d-468d-8982-2f6aa7a904ba" providerId="AD" clId="Web-{7AEB84BA-7E1E-A395-D9DF-BA3B68A581E7}" dt="2025-09-10T12:40:42.176" v="150"/>
          <ac:picMkLst>
            <pc:docMk/>
            <pc:sldMk cId="0" sldId="324"/>
            <ac:picMk id="3" creationId="{7D452A57-EF7C-BF13-75BD-7FF892B089AD}"/>
          </ac:picMkLst>
        </pc:picChg>
        <pc:picChg chg="add">
          <ac:chgData name="Matthew Martineau" userId="S::mmartineau@smoc.org::073ce0ee-5d7d-468d-8982-2f6aa7a904ba" providerId="AD" clId="Web-{7AEB84BA-7E1E-A395-D9DF-BA3B68A581E7}" dt="2025-09-10T12:40:42.207" v="151"/>
          <ac:picMkLst>
            <pc:docMk/>
            <pc:sldMk cId="0" sldId="324"/>
            <ac:picMk id="11" creationId="{16CC456E-DDD8-6774-C375-9A9E896444BC}"/>
          </ac:picMkLst>
        </pc:picChg>
        <pc:picChg chg="add">
          <ac:chgData name="Matthew Martineau" userId="S::mmartineau@smoc.org::073ce0ee-5d7d-468d-8982-2f6aa7a904ba" providerId="AD" clId="Web-{7AEB84BA-7E1E-A395-D9DF-BA3B68A581E7}" dt="2025-09-10T12:40:42.223" v="152"/>
          <ac:picMkLst>
            <pc:docMk/>
            <pc:sldMk cId="0" sldId="324"/>
            <ac:picMk id="13" creationId="{88CAB022-B7CA-90A5-3198-533185B94FD1}"/>
          </ac:picMkLst>
        </pc:picChg>
        <pc:picChg chg="add">
          <ac:chgData name="Matthew Martineau" userId="S::mmartineau@smoc.org::073ce0ee-5d7d-468d-8982-2f6aa7a904ba" providerId="AD" clId="Web-{7AEB84BA-7E1E-A395-D9DF-BA3B68A581E7}" dt="2025-09-10T12:40:42.254" v="154"/>
          <ac:picMkLst>
            <pc:docMk/>
            <pc:sldMk cId="0" sldId="324"/>
            <ac:picMk id="17" creationId="{D7B3BE61-ECA5-6BEE-26B5-06ECF3726503}"/>
          </ac:picMkLst>
        </pc:picChg>
        <pc:picChg chg="add">
          <ac:chgData name="Matthew Martineau" userId="S::mmartineau@smoc.org::073ce0ee-5d7d-468d-8982-2f6aa7a904ba" providerId="AD" clId="Web-{7AEB84BA-7E1E-A395-D9DF-BA3B68A581E7}" dt="2025-09-10T12:40:42.286" v="156"/>
          <ac:picMkLst>
            <pc:docMk/>
            <pc:sldMk cId="0" sldId="324"/>
            <ac:picMk id="21" creationId="{B460E5D7-B2A0-DA2B-A117-70F6C7BB39D7}"/>
          </ac:picMkLst>
        </pc:picChg>
      </pc:sldChg>
      <pc:sldChg chg="addSp delSp modSp">
        <pc:chgData name="Matthew Martineau" userId="S::mmartineau@smoc.org::073ce0ee-5d7d-468d-8982-2f6aa7a904ba" providerId="AD" clId="Web-{7AEB84BA-7E1E-A395-D9DF-BA3B68A581E7}" dt="2025-09-10T12:41:09.676" v="173"/>
        <pc:sldMkLst>
          <pc:docMk/>
          <pc:sldMk cId="0" sldId="326"/>
        </pc:sldMkLst>
        <pc:spChg chg="mod">
          <ac:chgData name="Matthew Martineau" userId="S::mmartineau@smoc.org::073ce0ee-5d7d-468d-8982-2f6aa7a904ba" providerId="AD" clId="Web-{7AEB84BA-7E1E-A395-D9DF-BA3B68A581E7}" dt="2025-09-10T12:40:55.098" v="162" actId="1076"/>
          <ac:spMkLst>
            <pc:docMk/>
            <pc:sldMk cId="0" sldId="326"/>
            <ac:spMk id="4" creationId="{00000000-0000-0000-0000-000000000000}"/>
          </ac:spMkLst>
        </pc:spChg>
        <pc:spChg chg="mod">
          <ac:chgData name="Matthew Martineau" userId="S::mmartineau@smoc.org::073ce0ee-5d7d-468d-8982-2f6aa7a904ba" providerId="AD" clId="Web-{7AEB84BA-7E1E-A395-D9DF-BA3B68A581E7}" dt="2025-09-10T12:41:07.754" v="165" actId="1076"/>
          <ac:spMkLst>
            <pc:docMk/>
            <pc:sldMk cId="0" sldId="326"/>
            <ac:spMk id="5" creationId="{00000000-0000-0000-0000-000000000000}"/>
          </ac:spMkLst>
        </pc:spChg>
        <pc:spChg chg="del">
          <ac:chgData name="Matthew Martineau" userId="S::mmartineau@smoc.org::073ce0ee-5d7d-468d-8982-2f6aa7a904ba" providerId="AD" clId="Web-{7AEB84BA-7E1E-A395-D9DF-BA3B68A581E7}" dt="2025-09-10T12:40:47.942" v="159"/>
          <ac:spMkLst>
            <pc:docMk/>
            <pc:sldMk cId="0" sldId="326"/>
            <ac:spMk id="7" creationId="{17A0B04B-5D11-48BC-BA30-7FD430893E72}"/>
          </ac:spMkLst>
        </pc:spChg>
        <pc:spChg chg="del">
          <ac:chgData name="Matthew Martineau" userId="S::mmartineau@smoc.org::073ce0ee-5d7d-468d-8982-2f6aa7a904ba" providerId="AD" clId="Web-{7AEB84BA-7E1E-A395-D9DF-BA3B68A581E7}" dt="2025-09-10T12:40:47.926" v="158"/>
          <ac:spMkLst>
            <pc:docMk/>
            <pc:sldMk cId="0" sldId="326"/>
            <ac:spMk id="8" creationId="{6DEB7635-A03E-4F97-A805-21C18E900C3E}"/>
          </ac:spMkLst>
        </pc:spChg>
        <pc:spChg chg="add">
          <ac:chgData name="Matthew Martineau" userId="S::mmartineau@smoc.org::073ce0ee-5d7d-468d-8982-2f6aa7a904ba" providerId="AD" clId="Web-{7AEB84BA-7E1E-A395-D9DF-BA3B68A581E7}" dt="2025-09-10T12:41:09.645" v="169"/>
          <ac:spMkLst>
            <pc:docMk/>
            <pc:sldMk cId="0" sldId="326"/>
            <ac:spMk id="14" creationId="{FD7B3DD4-48C8-0C9E-E666-2A5D9D73B88F}"/>
          </ac:spMkLst>
        </pc:spChg>
        <pc:spChg chg="add">
          <ac:chgData name="Matthew Martineau" userId="S::mmartineau@smoc.org::073ce0ee-5d7d-468d-8982-2f6aa7a904ba" providerId="AD" clId="Web-{7AEB84BA-7E1E-A395-D9DF-BA3B68A581E7}" dt="2025-09-10T12:41:09.661" v="171"/>
          <ac:spMkLst>
            <pc:docMk/>
            <pc:sldMk cId="0" sldId="326"/>
            <ac:spMk id="18" creationId="{77326EDD-CBB8-2AFF-CF7A-91FC4DEA7A9A}"/>
          </ac:spMkLst>
        </pc:spChg>
        <pc:spChg chg="add">
          <ac:chgData name="Matthew Martineau" userId="S::mmartineau@smoc.org::073ce0ee-5d7d-468d-8982-2f6aa7a904ba" providerId="AD" clId="Web-{7AEB84BA-7E1E-A395-D9DF-BA3B68A581E7}" dt="2025-09-10T12:41:09.676" v="173"/>
          <ac:spMkLst>
            <pc:docMk/>
            <pc:sldMk cId="0" sldId="326"/>
            <ac:spMk id="22" creationId="{00152955-3069-8A77-B96B-0381A48ED883}"/>
          </ac:spMkLst>
        </pc:spChg>
        <pc:picChg chg="add">
          <ac:chgData name="Matthew Martineau" userId="S::mmartineau@smoc.org::073ce0ee-5d7d-468d-8982-2f6aa7a904ba" providerId="AD" clId="Web-{7AEB84BA-7E1E-A395-D9DF-BA3B68A581E7}" dt="2025-09-10T12:41:09.598" v="166"/>
          <ac:picMkLst>
            <pc:docMk/>
            <pc:sldMk cId="0" sldId="326"/>
            <ac:picMk id="3" creationId="{CBBF94BE-88A8-5568-A6FA-CD6DD7C5E650}"/>
          </ac:picMkLst>
        </pc:picChg>
        <pc:picChg chg="add">
          <ac:chgData name="Matthew Martineau" userId="S::mmartineau@smoc.org::073ce0ee-5d7d-468d-8982-2f6aa7a904ba" providerId="AD" clId="Web-{7AEB84BA-7E1E-A395-D9DF-BA3B68A581E7}" dt="2025-09-10T12:41:09.614" v="167"/>
          <ac:picMkLst>
            <pc:docMk/>
            <pc:sldMk cId="0" sldId="326"/>
            <ac:picMk id="10" creationId="{C826DE00-7CB7-E02A-3D18-B916BED30810}"/>
          </ac:picMkLst>
        </pc:picChg>
        <pc:picChg chg="add">
          <ac:chgData name="Matthew Martineau" userId="S::mmartineau@smoc.org::073ce0ee-5d7d-468d-8982-2f6aa7a904ba" providerId="AD" clId="Web-{7AEB84BA-7E1E-A395-D9DF-BA3B68A581E7}" dt="2025-09-10T12:41:09.629" v="168"/>
          <ac:picMkLst>
            <pc:docMk/>
            <pc:sldMk cId="0" sldId="326"/>
            <ac:picMk id="12" creationId="{12D91A3B-D1E9-190C-EBB7-D6282839F347}"/>
          </ac:picMkLst>
        </pc:picChg>
        <pc:picChg chg="add">
          <ac:chgData name="Matthew Martineau" userId="S::mmartineau@smoc.org::073ce0ee-5d7d-468d-8982-2f6aa7a904ba" providerId="AD" clId="Web-{7AEB84BA-7E1E-A395-D9DF-BA3B68A581E7}" dt="2025-09-10T12:41:09.645" v="170"/>
          <ac:picMkLst>
            <pc:docMk/>
            <pc:sldMk cId="0" sldId="326"/>
            <ac:picMk id="16" creationId="{B53022BE-4593-4AE0-D072-56AE64739FCA}"/>
          </ac:picMkLst>
        </pc:picChg>
        <pc:picChg chg="add">
          <ac:chgData name="Matthew Martineau" userId="S::mmartineau@smoc.org::073ce0ee-5d7d-468d-8982-2f6aa7a904ba" providerId="AD" clId="Web-{7AEB84BA-7E1E-A395-D9DF-BA3B68A581E7}" dt="2025-09-10T12:41:09.676" v="172"/>
          <ac:picMkLst>
            <pc:docMk/>
            <pc:sldMk cId="0" sldId="326"/>
            <ac:picMk id="20" creationId="{33FCA0EB-54C7-BAA4-0985-9EC0FC3D08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MSDS generally require the following information:</a:t>
            </a:r>
          </a:p>
          <a:p>
            <a:r>
              <a:rPr lang="en-US"/>
              <a:t>Product and contact information of the manufacturer.</a:t>
            </a:r>
          </a:p>
          <a:p>
            <a:r>
              <a:rPr lang="en-US"/>
              <a:t>Hazard ingredients/identify information.</a:t>
            </a:r>
          </a:p>
          <a:p>
            <a:r>
              <a:rPr lang="en-US"/>
              <a:t>Fire and explosion hazard data.</a:t>
            </a:r>
          </a:p>
          <a:p>
            <a:r>
              <a:rPr lang="en-US"/>
              <a:t>Reactivity data.</a:t>
            </a:r>
          </a:p>
          <a:p>
            <a:r>
              <a:rPr lang="en-US"/>
              <a:t>Health hazard data.</a:t>
            </a:r>
          </a:p>
          <a:p>
            <a:r>
              <a:rPr lang="en-US"/>
              <a:t>Emergency and first aid procedures.</a:t>
            </a:r>
          </a:p>
          <a:p>
            <a:r>
              <a:rPr lang="en-US"/>
              <a:t>Personal protective equipment (PPE).</a:t>
            </a:r>
          </a:p>
          <a:p>
            <a:endParaRPr lang="en-US"/>
          </a:p>
          <a:p>
            <a:r>
              <a:rPr lang="en-US"/>
              <a:t>Hand out the MSDS sheets for two-part foam and point out hazards, first aid procedures, and PPE.</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Personal protective gear is for your benefit.</a:t>
            </a:r>
          </a:p>
          <a:p>
            <a:endParaRPr lang="en-US"/>
          </a:p>
          <a:p>
            <a:r>
              <a:rPr lang="en-US"/>
              <a:t>Program-wide, senior weatherization workers stated that their major regret is paying the health penalty for “being tough” and not using disposable suits, respirators, etc.</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Insulation, particularly recycled fiberglass, can be an allergen. While a person may not react to insulation at first, he/she will react once a personal tolerance level is exceeded.</a:t>
            </a:r>
          </a:p>
          <a:p>
            <a:r>
              <a:rPr lang="en-US"/>
              <a:t>Protective suits protect workers’ skin from materials that may cause oversensitivity. They also protects workers’ families so allergens and toxins don’t come home with them. </a:t>
            </a:r>
          </a:p>
          <a:p>
            <a:r>
              <a:rPr lang="en-US"/>
              <a:t>Respirators protect the respiratory system from airborne pollutants and particulates that workers are exposed to through common weatherization installations. Cartridges should be matched to pollution sources according to the National Institute for Occupational Safety and Health (NIOSH). Positive pressure respirators provide outdoor air through a hood and hose. </a:t>
            </a:r>
          </a:p>
          <a:p>
            <a:r>
              <a:rPr lang="en-US"/>
              <a:t>Gloves protect hands. </a:t>
            </a:r>
          </a:p>
          <a:p>
            <a:r>
              <a:rPr lang="en-US"/>
              <a:t>Steel-toe boots protect workers’ feet.</a:t>
            </a:r>
          </a:p>
          <a:p>
            <a:r>
              <a:rPr lang="en-US"/>
              <a:t>Ear protection protects hearing.</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Lighting</a:t>
            </a:r>
          </a:p>
          <a:p>
            <a:r>
              <a:rPr lang="en-US"/>
              <a:t>Recommended lighting level according to OSHA: 5 foot-candles.</a:t>
            </a:r>
          </a:p>
          <a:p>
            <a:r>
              <a:rPr lang="en-US"/>
              <a:t>A foot-candle is equivalent to one lumen per square foot, lm/ft2.</a:t>
            </a:r>
          </a:p>
          <a:p>
            <a:r>
              <a:rPr lang="en-US"/>
              <a:t>Can be natural or with task lights.</a:t>
            </a:r>
          </a:p>
          <a:p>
            <a:r>
              <a:rPr lang="en-US"/>
              <a:t>See OSHA 1926.26 &amp; 1926.56.</a:t>
            </a:r>
          </a:p>
          <a:p>
            <a:r>
              <a:rPr lang="en-US"/>
              <a:t>Ventilation</a:t>
            </a:r>
          </a:p>
          <a:p>
            <a:r>
              <a:rPr lang="en-US"/>
              <a:t>Intended to maintain safe work environment for workers.</a:t>
            </a:r>
          </a:p>
          <a:p>
            <a:r>
              <a:rPr lang="en-US"/>
              <a:t>Must not disperse unsafe substances into air – for example lead dust should not be ventilated without a collection strategy to ensure the dust is safely contained and will not contaminate the indoor or outdoor environment.</a:t>
            </a:r>
          </a:p>
          <a:p>
            <a:r>
              <a:rPr lang="en-US"/>
              <a:t>MSDS provides safe exposure levels and recommended PPE.</a:t>
            </a:r>
          </a:p>
          <a:p>
            <a:r>
              <a:rPr lang="en-US"/>
              <a:t>See OSHA 1926.55 and 1926.57 for exposure levels if not on MSDS.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Mold is another toxic substance that affects people differently. Just because a person doesn’t react to a particular mold doesn’t mean he/she won’t react to another.</a:t>
            </a:r>
          </a:p>
          <a:p>
            <a:endParaRPr lang="en-US"/>
          </a:p>
          <a:p>
            <a:r>
              <a:rPr lang="en-US"/>
              <a:t>Always wear a proper respirator when working around any type of mold.</a:t>
            </a:r>
          </a:p>
          <a:p>
            <a:endParaRPr lang="en-US"/>
          </a:p>
          <a:p>
            <a:r>
              <a:rPr lang="en-US"/>
              <a:t>DOE guidance WPN 11-6 does not allow repair or remediation of mold with WAP money. If more than 10 sq. ft. of mold (specific allowances may vary; refer to the state technical field manual) is visible inside a dwelling, weatherization must be postponed until the mold is cleaned up or otherwise rendered harmless. </a:t>
            </a:r>
          </a:p>
          <a:p>
            <a:endParaRPr lang="en-US"/>
          </a:p>
          <a:p>
            <a:r>
              <a:rPr lang="en-US"/>
              <a:t>Complete a Deferral of Services notification and refer the mold situation to the proper funding source or program. </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This is a photo of a wet crawl space without a door.</a:t>
            </a:r>
          </a:p>
          <a:p>
            <a:r>
              <a:rPr lang="en-US"/>
              <a:t>Situations like this can affect the health and safety of installers.</a:t>
            </a:r>
          </a:p>
          <a:p>
            <a:r>
              <a:rPr lang="en-US"/>
              <a:t>Even when the crawl space is clean and dry, accessibility guidelines apply. Check the local field guide. Typically, if there is less than 24” of vertical clearance, it may be considered inaccessible. </a:t>
            </a:r>
          </a:p>
          <a:p>
            <a:r>
              <a:rPr lang="en-US"/>
              <a:t>The term “confined space” is sometimes used and may even be defined in the state  field guide for clarification about where workers are expected to go and where they are not. The OSHA definition is not helpful regarding specific dimensions and is generally inferred to mean an employee would be working with heavy machinery within the confined space. </a:t>
            </a:r>
          </a:p>
          <a:p>
            <a:r>
              <a:rPr lang="en-US"/>
              <a:t>According to OSHA’s definition, a confined space is:</a:t>
            </a:r>
          </a:p>
          <a:p>
            <a:r>
              <a:rPr lang="en-US"/>
              <a:t>Large enough for an employee to enter fully and perform assigned work;</a:t>
            </a:r>
          </a:p>
          <a:p>
            <a:r>
              <a:rPr lang="en-US"/>
              <a:t>Is not designed for continuous occupancy by the employee; and</a:t>
            </a:r>
          </a:p>
          <a:p>
            <a:r>
              <a:rPr lang="en-US"/>
              <a:t>Has a limited or restricted means of entry or exit.</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This is a photo of knob and tube wiring. </a:t>
            </a:r>
          </a:p>
          <a:p>
            <a:r>
              <a:rPr lang="en-US"/>
              <a:t>The auditor should have noted the locations of these and other potential electrical hazards:</a:t>
            </a:r>
          </a:p>
          <a:p>
            <a:r>
              <a:rPr lang="en-US"/>
              <a:t>Knob and tube wiring</a:t>
            </a:r>
          </a:p>
          <a:p>
            <a:r>
              <a:rPr lang="en-US"/>
              <a:t>Open wire splices</a:t>
            </a:r>
          </a:p>
          <a:p>
            <a:r>
              <a:rPr lang="en-US"/>
              <a:t>Uncovered junction boxes</a:t>
            </a:r>
          </a:p>
          <a:p>
            <a:r>
              <a:rPr lang="en-US"/>
              <a:t>Frayed wire, etc.</a:t>
            </a:r>
          </a:p>
          <a:p>
            <a:endParaRPr lang="en-US"/>
          </a:p>
          <a:p>
            <a:r>
              <a:rPr lang="en-US"/>
              <a:t>If you discover electrical hazards that aren’t noted on the work order, notify the energy auditor to determine if a change order is required or if you can address the issue, continue work and deal with the paperwork back at the office.  </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Ensure that ground fault circuit interrupter (GFCI) equipment is on site and being used according to the manufacturer’s instructions. GFCI equipment protects you by shutting off the power supply if minute changes in electrical current are sensed.</a:t>
            </a:r>
          </a:p>
          <a:p>
            <a:endParaRPr lang="en-US"/>
          </a:p>
          <a:p>
            <a:r>
              <a:rPr lang="en-US"/>
              <a:t>Q: How much electricity do you think it takes to kill someone? </a:t>
            </a:r>
          </a:p>
          <a:p>
            <a:endParaRPr lang="en-US"/>
          </a:p>
          <a:p>
            <a:r>
              <a:rPr lang="en-US"/>
              <a:t>A: Just 75 milliamps. To put that in perspective, a small power drill uses 30 times that much electricity. Breakers are designed to go off at 15–20 amps. Those are made to protect the system, not workers. GFCI equipment is designed to protect you—it senses changes at the milliamp level. This equipment generally costs less than $100.</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Basic power tool safety on site will help avoid accidents. OSHA recommendations include:</a:t>
            </a:r>
          </a:p>
          <a:p>
            <a:r>
              <a:rPr lang="en-US"/>
              <a:t>Use double-insulated tools. Those are hand-held tools manufactured with non-metallic cases so the user is insulated from electric wiring components. They reduce shock hazard, but shocks may still occur, so follow the other safety guidelines mentioned here.</a:t>
            </a:r>
          </a:p>
          <a:p>
            <a:r>
              <a:rPr lang="en-US"/>
              <a:t>Never carry a tool by the cord or yank the cord to unplug it from an outlet. Also keep cords away from heat, oil, and sharp edges. Don’t lay tool cords or extension cords where they will be subjected to heavy traffic; or, if this is unavoidable, cover with a protective barrier to reduce wear and tear.</a:t>
            </a:r>
          </a:p>
          <a:p>
            <a:r>
              <a:rPr lang="en-US"/>
              <a:t>Disconnect power tools when they’re not in use and before servicing or changing accessories such as drill bits or saw blades.</a:t>
            </a:r>
          </a:p>
          <a:p>
            <a:r>
              <a:rPr lang="en-US"/>
              <a:t>Do not use in damp or wet locations unless they are approved for that use.</a:t>
            </a:r>
          </a:p>
          <a:p>
            <a:r>
              <a:rPr lang="en-US"/>
              <a:t>Lock out/tag out is a general term referring to safety policies and practices intended to reduce the risk of workers inadvertently using equipment that is unsafe. Lock out refers to physically locking tools down, either by locking them into a room or crate or locking the piece of equipment itself so that it can not be operated. Tag out is often used on portable tools. Remove damaged portable tools, and tag them “Do Not Use.” These should be taken out of circulation until they can be repaired or disposed of and replaced. </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Repair it right, or replace it.</a:t>
            </a:r>
          </a:p>
          <a:p>
            <a:endParaRPr lang="en-US"/>
          </a:p>
          <a:p>
            <a:r>
              <a:rPr lang="en-US"/>
              <a:t>If cords are worn or frayed, it’s safer to throw them out than to repair them. </a:t>
            </a:r>
          </a:p>
          <a:p>
            <a:endParaRPr lang="en-US"/>
          </a:p>
          <a:p>
            <a:r>
              <a:rPr lang="en-US"/>
              <a:t>When repairing grounded power tool cords, make sure that you replace like with like. Never break off the third prong of a grounded plug to make it fit into an outlet. </a:t>
            </a:r>
          </a:p>
          <a:p>
            <a:r>
              <a:rPr lang="en-US"/>
              <a:t>Repair it right, or replace it.</a:t>
            </a:r>
          </a:p>
          <a:p>
            <a:endParaRPr lang="en-US"/>
          </a:p>
          <a:p>
            <a:r>
              <a:rPr lang="en-US"/>
              <a:t>If cords are worn or frayed, it’s safer to throw them out than to repair them. </a:t>
            </a:r>
          </a:p>
          <a:p>
            <a:endParaRPr lang="en-US"/>
          </a:p>
          <a:p>
            <a:r>
              <a:rPr lang="en-US"/>
              <a:t>When repairing grounded power tool cords, make sure that you replace like with like. Never break off the third prong of a grounded plug to make it fit into an outlet. </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By attending this session, participants will be able to:</a:t>
            </a:r>
          </a:p>
          <a:p>
            <a:r>
              <a:rPr lang="en-US"/>
              <a:t>Explain the purpose of OSHA regulations.</a:t>
            </a:r>
          </a:p>
          <a:p>
            <a:r>
              <a:rPr lang="en-US"/>
              <a:t>Identify where to find DOE and EPA guidelines for working with lead, mold, asbestos and other health hazards. </a:t>
            </a:r>
          </a:p>
          <a:p>
            <a:r>
              <a:rPr lang="en-US"/>
              <a:t>Describe which homes require lead-safe weatherization practices and certified renovators. </a:t>
            </a:r>
          </a:p>
          <a:p>
            <a:r>
              <a:rPr lang="en-US"/>
              <a:t>Explain the importance of a materials safety data sheet (MSDS) and why it is important to keep nearby.</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Fires are an ever present danger on job sites.  Fire prevention on the job site is everyone’s responsibility, but the crew leader needs to be especially vigilant to assure that everyone on the crew is sharing in that responsibility.  </a:t>
            </a:r>
          </a:p>
          <a:p>
            <a:r>
              <a:rPr lang="en-US"/>
              <a:t>Fires need a combination of heat, fuel, and oxygen to burn.  If we assume that oxygen is always there, a spark and a fuel source is all it takes to start a fire.  Accidents can and do occur but are usually a result of careless actions.  </a:t>
            </a:r>
          </a:p>
          <a:p>
            <a:r>
              <a:rPr lang="en-US"/>
              <a:t>Some common sense preventative measures include:</a:t>
            </a:r>
          </a:p>
          <a:p>
            <a:r>
              <a:rPr lang="en-US"/>
              <a:t>Do not smoke in or near a client’s home.</a:t>
            </a:r>
          </a:p>
          <a:p>
            <a:r>
              <a:rPr lang="en-US"/>
              <a:t>Keep portable generators at a safe distance from structures.</a:t>
            </a:r>
          </a:p>
          <a:p>
            <a:r>
              <a:rPr lang="en-US"/>
              <a:t>Have a fire extinguisher close by.</a:t>
            </a:r>
          </a:p>
          <a:p>
            <a:r>
              <a:rPr lang="en-US"/>
              <a:t>Keep all combustibles away from heat sources. A can of pressurized foam sealant can and will explode into a fire ball if placed close to a heat source such as a wood stove or a gas heater.</a:t>
            </a:r>
          </a:p>
          <a:p>
            <a:r>
              <a:rPr lang="en-US"/>
              <a:t>Q:  What are some hazardous fuels weatherization workers may have at the job site?</a:t>
            </a:r>
          </a:p>
          <a:p>
            <a:r>
              <a:rPr lang="en-US"/>
              <a:t>A: Gasoline, oil-soaked rags, two-part foam (if exposed to excessive heat, these pressurized containers can explode in a fire ball), and cleaning solvents.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For lead-safe work, cover the ground with plastic sheeting or other disposable impermeable material extending 10 ft. beyond the perimeter of surfaces undergoing renovation or a sufficient distance to collect falling paint debris—whichever is greater. </a:t>
            </a:r>
          </a:p>
          <a:p>
            <a:r>
              <a:rPr lang="en-US"/>
              <a:t>If the renovation will affect surfaces within 10 ft. of the property line, then use vertical containment to prevent contamination of adjacent buildings and property. </a:t>
            </a:r>
          </a:p>
          <a:p>
            <a:r>
              <a:rPr lang="en-US"/>
              <a:t>Where lead paint or other hazardous materials are not an issue and the primary purpose of containment is to ease clean up, use your best judgment or refer to the local technical field guide.</a:t>
            </a:r>
          </a:p>
          <a:p>
            <a:r>
              <a:rPr lang="en-US"/>
              <a:t>Be mindful of landscape features such as shrubs and flower beds. Note how the shrubs are covered in the photo.</a:t>
            </a:r>
          </a:p>
          <a:p>
            <a:r>
              <a:rPr lang="en-US"/>
              <a:t>Close doors and windows within 20 ft. of the work area.</a:t>
            </a:r>
          </a:p>
          <a:p>
            <a:r>
              <a:rPr lang="en-US"/>
              <a:t>Clean up accidental spills and report spills of hazardous material such as oil.</a:t>
            </a:r>
          </a:p>
          <a:p>
            <a:r>
              <a:rPr lang="en-US"/>
              <a:t>For more on general work area containment when lead is not an issue, refer students to the Maintaining Quality Control chapter of this curriculum.</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These are examples of tools and materials to manage workplace dust. </a:t>
            </a:r>
          </a:p>
          <a:p>
            <a:r>
              <a:rPr lang="en-US"/>
              <a:t>Wet-dry sandpaper, sanding sponge</a:t>
            </a:r>
          </a:p>
          <a:p>
            <a:r>
              <a:rPr lang="en-US"/>
              <a:t>Misting bottle or pump sprayer</a:t>
            </a:r>
          </a:p>
          <a:p>
            <a:r>
              <a:rPr lang="en-US"/>
              <a:t>Heavy plastic sheeting</a:t>
            </a:r>
          </a:p>
          <a:p>
            <a:r>
              <a:rPr lang="en-US"/>
              <a:t>Utility knife or scissors</a:t>
            </a:r>
          </a:p>
          <a:p>
            <a:r>
              <a:rPr lang="en-US"/>
              <a:t>Masking tape, duct tape, or painters’ tape</a:t>
            </a:r>
          </a:p>
          <a:p>
            <a:r>
              <a:rPr lang="en-US"/>
              <a:t>High-efficiency particulate air (HEPA) vacuum</a:t>
            </a:r>
          </a:p>
          <a:p>
            <a:r>
              <a:rPr lang="en-US"/>
              <a:t>Heavy duty plastic bags</a:t>
            </a:r>
          </a:p>
          <a:p>
            <a:r>
              <a:rPr lang="en-US"/>
              <a:t>Tack pads (large, sticky pads that help remove dust), paper towels, or disposable wipes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 rules surrounding working with lead paint can seem confusing, but it’s really pretty simple. LSW is required on all weatherization jobs on homes built prior to 1978. EPA RRP is not specific to weatherization and applies to all jobs that disturb a given amount of lead paint. </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Fall protection is required by OSHA where workers could fall at least 6 ft. (or 10 ft. if working on scaffolding). Remember, it isn’t just when working on ladders that you could fall 6 ft. or more but also around open doors where there used to be a porch but isn’t anymore or on flat roofs where skylights or other potential openings are found.</a:t>
            </a:r>
          </a:p>
          <a:p>
            <a:r>
              <a:rPr lang="en-US"/>
              <a:t>Options for fall protection include:</a:t>
            </a:r>
          </a:p>
          <a:p>
            <a:r>
              <a:rPr lang="en-US"/>
              <a:t>Personal fall arrest systems (PFAS) consisting of anchorage, lifeline (lanyard), and body harness – This is generally the most practical in weatherization work.</a:t>
            </a:r>
          </a:p>
          <a:p>
            <a:r>
              <a:rPr lang="en-US"/>
              <a:t>Safety netting – This is used largely on big building construction.</a:t>
            </a:r>
          </a:p>
          <a:p>
            <a:r>
              <a:rPr lang="en-US"/>
              <a:t>Guardrails/covers – This is used around openings like skylights or wall openings/ledges. Rails must be able to withstand a force of 200 lbs.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Use ladders as they were designed. Do not exceed weight limitations, and do not tie ladders together to achieve greater height unless they are specifically designed for such use. </a:t>
            </a:r>
          </a:p>
          <a:p>
            <a:endParaRPr lang="en-US"/>
          </a:p>
          <a:p>
            <a:r>
              <a:rPr lang="en-US"/>
              <a:t>Keep bottom of ladder free of obstructions and slip hazards. Do not place the ladder bottom on a slippery surface unless it has special slip-resistant feet.</a:t>
            </a:r>
          </a:p>
          <a:p>
            <a:endParaRPr lang="en-US"/>
          </a:p>
          <a:p>
            <a:r>
              <a:rPr lang="en-US"/>
              <a:t>Position the bottom of the ladder ¼ of the working height away from the surface when using non-self-supporting ladders (where it must be leaned up against the working surface). For example, if a ladder is leaned up against a house so the upper part of the ladder meets the house 16 ft. in the air, the bottom of the ladder should be set at a 4 ft. horizontal distance away from that surface. </a:t>
            </a:r>
          </a:p>
          <a:p>
            <a:endParaRPr lang="en-US"/>
          </a:p>
          <a:p>
            <a:r>
              <a:rPr lang="en-US"/>
              <a:t>If accessing an upper level, the ladder must extend 3 ft. above that level. For example, if using a ladder to access a roof, the ladder must extend 3 ft. above the roof access point.</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Types of scaffolding include suspended (typically used by window washers), supported (the rigid kind most common in residential construction), and aerial lifts (cherry pickers). </a:t>
            </a:r>
          </a:p>
          <a:p>
            <a:endParaRPr lang="en-US"/>
          </a:p>
          <a:p>
            <a:r>
              <a:rPr lang="en-US"/>
              <a:t>If more than 10 ft. high, add guardrails and/or PFAS.</a:t>
            </a:r>
          </a:p>
          <a:p>
            <a:endParaRPr lang="en-US"/>
          </a:p>
          <a:p>
            <a:r>
              <a:rPr lang="en-US"/>
              <a:t>Platforms must support their weight plus four times the maximum load, and be at least 18 in. wide (12 in. for pump jacks). There may be no more than 1 in. wide gaps in the decking, and they must overlap 12 in. over supports unless they’re restrained to prevent movement.</a:t>
            </a:r>
          </a:p>
          <a:p>
            <a:endParaRPr lang="en-US"/>
          </a:p>
          <a:p>
            <a:r>
              <a:rPr lang="en-US"/>
              <a:t>Do not move scaffolding while occupied. OSHA allows moving occupied scaffolding under certain conditions, but it’s safer to avoid it wherever possible.</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Refer to Lesson Plan and sample scenarios on the Class Exercise handout. </a:t>
            </a:r>
          </a:p>
          <a:p>
            <a:endParaRPr lang="en-US"/>
          </a:p>
          <a:p>
            <a:r>
              <a:rPr lang="en-US"/>
              <a:t>Allow at least 45 minutes of class time.</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We never want to deny services to eligible clients, but there are some situations—if the client’s home is condemned, for instance—where weatherization money would be better spent elsewhere. In some cases, like if a rodent infestation is discovered in the attic, proceeding with weatherization work could put the crew in harm’s way. </a:t>
            </a:r>
          </a:p>
          <a:p>
            <a:r>
              <a:rPr lang="en-US"/>
              <a:t>Sometimes deferral of services may be left to the discretion of the subgrantee (the local community action agency); but in certain situations, spending DOE’s money to weatherize the home is forbidden. </a:t>
            </a:r>
          </a:p>
          <a:p>
            <a:r>
              <a:rPr lang="en-US"/>
              <a:t>When to walk away – Weatherization services may be deferred in an otherwise eligible dwelling if certain situations or conditions apply.</a:t>
            </a:r>
          </a:p>
          <a:p>
            <a:r>
              <a:rPr lang="en-US"/>
              <a:t>When to run away – Other situations require the subgrantee to defer services to the dwelling.</a:t>
            </a:r>
          </a:p>
          <a:p>
            <a:r>
              <a:rPr lang="en-US"/>
              <a:t>What to do about it – In either case, the same guidelines must be followed to inform the client that weatherization work will not be performed or that the work can only begin after certain conditions have been met. </a:t>
            </a:r>
          </a:p>
          <a:p>
            <a:r>
              <a:rPr lang="en-US"/>
              <a:t>The auditor is usually the first weatherization worker to visit the home and decides if it will be deferred or weatherized. However, the crew may be the first to access certain areas of the home and may discover situations the auditor overlooked. Therefore, it’s important that you also recognize potential deferral situations and are able to explain the process to the client if you must.  </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In certain situations, weatherization services may be deferred; the decision is up to the subgrantee. </a:t>
            </a:r>
          </a:p>
          <a:p>
            <a:endParaRPr lang="en-US"/>
          </a:p>
          <a:p>
            <a:r>
              <a:rPr lang="en-US"/>
              <a:t>Unsanitary conditions or other health and safety concerns – If there are vermin or other immediate threats to the health and safety of weatherization workers, weatherization can be deferred.</a:t>
            </a:r>
          </a:p>
          <a:p>
            <a:r>
              <a:rPr lang="en-US"/>
              <a:t>Threatening animals – If there is a dangerous dog or other animal, weatherization workers may choose not to endure that threat. In this situation, corrective action can sometimes be offered as an alternative to deferral.</a:t>
            </a:r>
          </a:p>
          <a:p>
            <a:r>
              <a:rPr lang="en-US"/>
              <a:t>Threatening clients – If the client or resident is verbally or physically abusive, weatherization can be deferred.</a:t>
            </a:r>
          </a:p>
          <a:p>
            <a:r>
              <a:rPr lang="en-US"/>
              <a:t>Remodeling – If the dwelling is being remodeled or rehabilitated and the weatherization work is not coordinated with that effort, work can be deferred.</a:t>
            </a:r>
          </a:p>
          <a:p>
            <a:r>
              <a:rPr lang="en-US"/>
              <a:t>Refusal of measures – Sometimes clients refuse a certain weatherization measure. Perhaps they don’t want a refrigerator replacement, for example, because they don’t want to dispose of the old unit. Weatherization can be deferred as allowed by state policy.</a:t>
            </a:r>
          </a:p>
          <a:p>
            <a:r>
              <a:rPr lang="en-US"/>
              <a:t>Illegal activities – If the dwelling is host to illegal activities, such as cultivation or distribution of illegal drugs, weatherization can be deferred.</a:t>
            </a:r>
          </a:p>
          <a:p>
            <a:r>
              <a:rPr lang="en-US"/>
              <a:t>Unusual situations – Situations may arise where auditors and crews are forced to defer services, but those situations could not possibly be written into regulations because they are so unusual. An example of an unusual situation is if the client has a respiratory ailment that is alleviated by the constant use of a humidifier. If the client can’t or won’t agree to discontinue use of a humidifier, air sealing and insulating may cause moisture problems in the home. Ultimately, any deferrals should be justified by the need to protect the health and safety of weatherization clients and workers, keeping in mind the mission statement of the program to increase the energy efficiency of client homes. </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By attending this session, participants will be able to:</a:t>
            </a:r>
          </a:p>
          <a:p>
            <a:r>
              <a:rPr lang="en-US"/>
              <a:t>Name typical personal protective equipment (PPE) and describe the functions.</a:t>
            </a:r>
          </a:p>
          <a:p>
            <a:r>
              <a:rPr lang="en-US"/>
              <a:t>Explain the function and importance of using ground fault circuit interrupter (GFCI) equipment. </a:t>
            </a:r>
          </a:p>
          <a:p>
            <a:r>
              <a:rPr lang="en-US"/>
              <a:t>Discuss simple workplace safety management methods.</a:t>
            </a:r>
          </a:p>
          <a:p>
            <a:r>
              <a:rPr lang="en-US"/>
              <a:t>List which conditions require deferral on a dwelling.</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 subgrantee must not weatherize a dwelling if any of the following conditions apply:</a:t>
            </a:r>
          </a:p>
          <a:p>
            <a:r>
              <a:rPr lang="en-US"/>
              <a:t>Already weatherized – If the dwelling was weatherized with DOE funds after September 30, 1994, it may not be re-weatherized with DOE funds.</a:t>
            </a:r>
          </a:p>
          <a:p>
            <a:r>
              <a:rPr lang="en-US"/>
              <a:t>Vacant – Do not weatherize vacant homes. An exception to this rule applies to multi-family dwellings. If at least 50% of the units in a duplex or four-unit building are occupied by eligible clients, the whole building may be weatherized. If at least 66% of the units in other multi-family buildings are eligible, the entire building may be weatherized. </a:t>
            </a:r>
          </a:p>
          <a:p>
            <a:r>
              <a:rPr lang="en-US"/>
              <a:t>Demolition scheduled – If demolition is scheduled within the next 12 months, it’s better to focus efforts elsewhere.</a:t>
            </a:r>
          </a:p>
          <a:p>
            <a:r>
              <a:rPr lang="en-US"/>
              <a:t>Condemned – No DOE money may be spent weatherizing a condemned building.</a:t>
            </a:r>
          </a:p>
          <a:p>
            <a:r>
              <a:rPr lang="en-US"/>
              <a:t>Structural problems – If there are serious structural problems, the cost of the incidental repairs will always outweigh the energy-savings opportunities. </a:t>
            </a:r>
          </a:p>
          <a:p>
            <a:r>
              <a:rPr lang="en-US"/>
              <a:t>Mobile home with poor supports – If the home is unsafe to live in, weatherization work cannot be done.</a:t>
            </a:r>
          </a:p>
          <a:p>
            <a:r>
              <a:rPr lang="en-US"/>
              <a:t>Client/owner declines services – The client/owner has the right to refuse weatherization services. This is a voluntary program.</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 following four slides are intended to be interactive. The goal is for trainees to discern when deferral is at the discretion of the subgrantee (i.e., walk away) versus when deferral is required (i.e., run away).</a:t>
            </a:r>
          </a:p>
          <a:p>
            <a:r>
              <a:rPr lang="en-US"/>
              <a:t>Click once to reveal the issue with the home.</a:t>
            </a:r>
          </a:p>
          <a:p>
            <a:r>
              <a:rPr lang="en-US"/>
              <a:t>Click again to reveal whether deferral is an option or is required by the program.</a:t>
            </a:r>
          </a:p>
          <a:p>
            <a:r>
              <a:rPr lang="en-US"/>
              <a:t>This screwdriver pushed easily through the floor beam in multiple locations, indicating severe structural weaknesses that could pose threats to residents and workers. If it’s an unsound structure, run. </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Click once to reveal the issue: threatening animal.</a:t>
            </a:r>
          </a:p>
          <a:p>
            <a:r>
              <a:rPr lang="en-US"/>
              <a:t>Q: Is deferral required by the program?</a:t>
            </a:r>
          </a:p>
          <a:p>
            <a:r>
              <a:rPr lang="en-US"/>
              <a:t>Click again to reveal the answer.</a:t>
            </a:r>
          </a:p>
          <a:p>
            <a:r>
              <a:rPr lang="en-US"/>
              <a:t>When threatening animals are present, you must decide whether work can proceed. If the animal poses a threat to the safety of weatherization workers, some action must be taken. </a:t>
            </a:r>
          </a:p>
          <a:p>
            <a:r>
              <a:rPr lang="en-US"/>
              <a:t>You may ask the client to put the threatening animal out of reach of the job site during work. If the client or the animal will not cooperate, you may defer services.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Click once to reveal the issue: illegal activity.</a:t>
            </a:r>
          </a:p>
          <a:p>
            <a:r>
              <a:rPr lang="en-US"/>
              <a:t>Q: Is deferral required by the program?</a:t>
            </a:r>
          </a:p>
          <a:p>
            <a:r>
              <a:rPr lang="en-US"/>
              <a:t>Click again to reveal answer.</a:t>
            </a:r>
          </a:p>
          <a:p>
            <a:r>
              <a:rPr lang="en-US"/>
              <a:t>If an auditor discovers illegal activities going on at an eligible property, the subgrantee may choose to refuse services.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Click once to reveal the issue: condemned.</a:t>
            </a:r>
          </a:p>
          <a:p>
            <a:r>
              <a:rPr lang="en-US"/>
              <a:t>Q: Is deferral required by the program?</a:t>
            </a:r>
          </a:p>
          <a:p>
            <a:r>
              <a:rPr lang="en-US"/>
              <a:t>Click again to reveal answer: Run away–DOE funds may not be spent weatherizing a condemned building.</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Report to the crew leader any pre-existing conditions that could put occupants and workers at risk. The crew leader can then determine the correct course of action.</a:t>
            </a:r>
          </a:p>
          <a:p>
            <a:r>
              <a:rPr lang="en-US"/>
              <a:t>Services may be deferred when:</a:t>
            </a:r>
          </a:p>
          <a:p>
            <a:r>
              <a:rPr lang="en-US"/>
              <a:t>Animals or clients are threatening weatherization staff.</a:t>
            </a:r>
          </a:p>
          <a:p>
            <a:r>
              <a:rPr lang="en-US"/>
              <a:t>Illegal activities are going on.</a:t>
            </a:r>
          </a:p>
          <a:p>
            <a:r>
              <a:rPr lang="en-US"/>
              <a:t>The client refuses certain measures.</a:t>
            </a:r>
          </a:p>
          <a:p>
            <a:r>
              <a:rPr lang="en-US"/>
              <a:t>Services must be deferred when:</a:t>
            </a:r>
          </a:p>
          <a:p>
            <a:r>
              <a:rPr lang="en-US"/>
              <a:t>The dwelling is vacant, condemned, scheduled for demolition within 12 months, structurally unsafe, or has already been weatherized with DOE funds.</a:t>
            </a:r>
          </a:p>
          <a:p>
            <a:r>
              <a:rPr lang="en-US"/>
              <a:t>The client/owner declines all weatherization services.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OSHA regulations are designed to keep workers safe. </a:t>
            </a:r>
          </a:p>
          <a:p>
            <a:r>
              <a:rPr lang="en-US"/>
              <a:t>Following EPA guidelines when dealing with hazardous materials protects the health of clients, installers, and their families. </a:t>
            </a:r>
          </a:p>
          <a:p>
            <a:r>
              <a:rPr lang="en-US"/>
              <a:t>Keep the MSDS for commonly used materials on hand so emergency workers can react quickly and effectively in the case of an accident.</a:t>
            </a:r>
          </a:p>
          <a:p>
            <a:r>
              <a:rPr lang="en-US"/>
              <a:t>Wear appropriate safety equipment to reduce the risk of injury.</a:t>
            </a:r>
          </a:p>
          <a:p>
            <a:r>
              <a:rPr lang="en-US"/>
              <a:t>Provide, maintain, and use personal protective equipment.</a:t>
            </a:r>
          </a:p>
          <a:p>
            <a:r>
              <a:rPr lang="en-US"/>
              <a:t>Replace “like” with “like” when repairing power tool cords. </a:t>
            </a:r>
          </a:p>
          <a:p>
            <a:r>
              <a:rPr lang="en-US"/>
              <a:t>Know and follow safety regulations.</a:t>
            </a:r>
          </a:p>
          <a:p>
            <a:endParaRPr lang="en-US"/>
          </a:p>
          <a:p>
            <a:r>
              <a:rPr lang="en-US"/>
              <a:t>Present this slide as an interactive discussion, soliciting personal examples from the trainees. Add your own personal examples and knowledge to supplement. </a:t>
            </a:r>
          </a:p>
          <a:p>
            <a:endParaRPr lang="en-US"/>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1.7.2013</a:t>
            </a:r>
          </a:p>
          <a:p>
            <a:endParaRPr lang="en-US"/>
          </a:p>
          <a:p>
            <a:r>
              <a:rPr lang="en-US" dirty="0"/>
              <a:t>As of program year 2012, all crew leaders must attend and receive certification in an OSHA-30 course.*</a:t>
            </a:r>
          </a:p>
          <a:p>
            <a:r>
              <a:rPr lang="en-US" dirty="0"/>
              <a:t>Crew leads seeking the national crew lead certification must also demonstrate the ability to:</a:t>
            </a:r>
          </a:p>
          <a:p>
            <a:r>
              <a:rPr lang="en-US" dirty="0"/>
              <a:t>Select, fit, and use the appropriate PPE for a particular task.</a:t>
            </a:r>
          </a:p>
          <a:p>
            <a:r>
              <a:rPr lang="en-US" dirty="0"/>
              <a:t>Safely use basic hand and power tools.</a:t>
            </a:r>
          </a:p>
          <a:p>
            <a:r>
              <a:rPr lang="en-US" dirty="0"/>
              <a:t>Use a basic first aid kit to treat common job-site injuries.</a:t>
            </a:r>
          </a:p>
          <a:p>
            <a:r>
              <a:rPr lang="en-US" dirty="0"/>
              <a:t>Work lead safe.</a:t>
            </a:r>
          </a:p>
          <a:p>
            <a:r>
              <a:rPr lang="en-US" dirty="0"/>
              <a:t>Identify serious mold conditions.</a:t>
            </a:r>
          </a:p>
          <a:p>
            <a:r>
              <a:rPr lang="en-US" dirty="0"/>
              <a:t>Assess work area safety hazards.</a:t>
            </a:r>
          </a:p>
          <a:p>
            <a:r>
              <a:rPr lang="en-US" dirty="0"/>
              <a:t>Even if you’re not trying for the crew leader certification, these are all good skills to have. </a:t>
            </a:r>
          </a:p>
          <a:p>
            <a:r>
              <a:rPr lang="en-US" dirty="0"/>
              <a:t>Think of all of these things as prerequisites for the job. </a:t>
            </a:r>
          </a:p>
          <a:p>
            <a:r>
              <a:rPr lang="en-US" dirty="0"/>
              <a:t>Q: What are some examples of personal protective equipment you use on the job? </a:t>
            </a:r>
          </a:p>
          <a:p>
            <a:r>
              <a:rPr lang="en-US" dirty="0"/>
              <a:t>A: Hardhats, dust masks, and eye protection.</a:t>
            </a:r>
          </a:p>
          <a:p>
            <a:endParaRPr lang="en-US"/>
          </a:p>
          <a:p>
            <a:r>
              <a:rPr lang="en-US" dirty="0"/>
              <a:t>Q: What equipment is required to install dense-pack sidewall insulation in a lead-safe manner?</a:t>
            </a:r>
          </a:p>
          <a:p>
            <a:r>
              <a:rPr lang="en-US" dirty="0"/>
              <a:t>A: Six feet of plastic on the ground where you’re drilling, sprayer to mist the drill site, drill shroud, gloves, eye protection, and a dust mask.</a:t>
            </a:r>
          </a:p>
          <a:p>
            <a:r>
              <a:rPr lang="en-US" dirty="0"/>
              <a:t>*Described in Weatherization Program Notice 11-6 Health and Safety Guidance.</a:t>
            </a:r>
          </a:p>
          <a:p>
            <a:endParaRPr lang="en-US"/>
          </a:p>
          <a:p>
            <a:r>
              <a:rPr lang="en-US" dirty="0"/>
              <a:t>&lt;number&gt;</a:t>
            </a:r>
          </a:p>
          <a:p>
            <a:endParaRPr lang="en-US"/>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Crew leaders must possess a working knowledge of these critical sources of information and guidance:</a:t>
            </a:r>
          </a:p>
          <a:p>
            <a:r>
              <a:rPr lang="en-US"/>
              <a:t>U.S. Department of Energy (DOE) Weatherization Assistance Program regulations and policy. </a:t>
            </a:r>
          </a:p>
          <a:p>
            <a:r>
              <a:rPr lang="en-US"/>
              <a:t>The purpose of these regulations and policies is to keep weatherization workers and the families they serve safe and healthy.</a:t>
            </a:r>
          </a:p>
          <a:p>
            <a:r>
              <a:rPr lang="en-US"/>
              <a:t>Refer to www.waptac.org for the most up-to-date guidance. They maintain a full library.</a:t>
            </a:r>
          </a:p>
          <a:p>
            <a:r>
              <a:rPr lang="en-US"/>
              <a:t>Environmental Protection Agency (EPA) guidelines for asbestos, lead, mold, and other health hazards. </a:t>
            </a:r>
          </a:p>
          <a:p>
            <a:r>
              <a:rPr lang="en-US"/>
              <a:t>In homes built before 1978, lead-safe weatherization (LSW) practices are required to minimize the dangers of lead dust. An EPA certified renovator must be onsite during this work.</a:t>
            </a:r>
          </a:p>
          <a:p>
            <a:r>
              <a:rPr lang="en-US"/>
              <a:t>The EPA’s Healthy Indoor Environment Protocols for Home Energy Upgrades is a useful reference guide that covers a wide range of potentially harmful situations. It deals largely with occupant health. Worker safety is not addressed but the guide does include helpful references to relevant codes and standards for each of the hazards listed.  </a:t>
            </a:r>
          </a:p>
          <a:p>
            <a:r>
              <a:rPr lang="en-US"/>
              <a:t>Material safety data sheets (MSDS). </a:t>
            </a:r>
          </a:p>
          <a:p>
            <a:r>
              <a:rPr lang="en-US"/>
              <a:t>Keep the MSDS for all materials in a designated spot in every truck. If something happens to an installer technician in the field, the emergency response team can provide assistance more quickly and effectively if they know the chemicals to which the worker has been exposed. </a:t>
            </a:r>
          </a:p>
          <a:p>
            <a:r>
              <a:rPr lang="en-US"/>
              <a:t>If you have an Internet connection in the classroom, pause the presentation and take some time showing the class where to find DOE guidance on the WAPTAC Website. Go to the “Rules and Guidance” tab and explore some of the more recent program guidance documents. </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Occupational Safety and Health Administration (OSHA) standards address:</a:t>
            </a:r>
          </a:p>
          <a:p>
            <a:r>
              <a:rPr lang="en-US"/>
              <a:t>Ladder safety.</a:t>
            </a:r>
          </a:p>
          <a:p>
            <a:r>
              <a:rPr lang="en-US"/>
              <a:t>Fall protection.</a:t>
            </a:r>
          </a:p>
          <a:p>
            <a:r>
              <a:rPr lang="en-US"/>
              <a:t>Personal protective equipment (PPE).</a:t>
            </a:r>
          </a:p>
          <a:p>
            <a:r>
              <a:rPr lang="en-US"/>
              <a:t>Respiratory protection.</a:t>
            </a:r>
          </a:p>
          <a:p>
            <a:r>
              <a:rPr lang="en-US"/>
              <a:t>Motor vehicles. Operate vehicles safely.</a:t>
            </a:r>
          </a:p>
          <a:p>
            <a:r>
              <a:rPr lang="en-US"/>
              <a:t>Power-operated hand tools.</a:t>
            </a:r>
          </a:p>
          <a:p>
            <a:r>
              <a:rPr lang="en-US"/>
              <a:t>Fire prevention.</a:t>
            </a:r>
          </a:p>
          <a:p>
            <a:r>
              <a:rPr lang="en-US"/>
              <a:t>Permit-required confined spaces.</a:t>
            </a:r>
          </a:p>
          <a:p>
            <a:r>
              <a:rPr lang="en-US"/>
              <a:t>Other worker-related OSHA standards.</a:t>
            </a:r>
          </a:p>
          <a:p>
            <a:endParaRPr lang="en-US"/>
          </a:p>
          <a:p>
            <a:r>
              <a:rPr lang="en-US"/>
              <a:t>The goal of OSHA regulations is to maintain worker safety and prevent the cycle of</a:t>
            </a:r>
          </a:p>
          <a:p>
            <a:r>
              <a:rPr lang="en-US"/>
              <a:t>complacency that many workers adopt after long periods with no accidents. </a:t>
            </a:r>
          </a:p>
          <a:p>
            <a:endParaRPr lang="en-US"/>
          </a:p>
          <a:p>
            <a:r>
              <a:rPr lang="en-US"/>
              <a:t>The Cycle: </a:t>
            </a:r>
          </a:p>
          <a:p>
            <a:r>
              <a:rPr lang="en-US"/>
              <a:t>People get into a routine and stop paying as much attention as they should.</a:t>
            </a:r>
          </a:p>
          <a:p>
            <a:r>
              <a:rPr lang="en-US"/>
              <a:t>Eventually, someone falls off a ladder or gets electrocuted. </a:t>
            </a:r>
          </a:p>
          <a:p>
            <a:r>
              <a:rPr lang="en-US"/>
              <a:t>Everyone gets scared and starts to take safety seriously for a while. </a:t>
            </a:r>
          </a:p>
          <a:p>
            <a:r>
              <a:rPr lang="en-US"/>
              <a:t>Nobody gets hurt for a long time.</a:t>
            </a:r>
          </a:p>
          <a:p>
            <a:r>
              <a:rPr lang="en-US"/>
              <a:t>People start to get careless again. The cycle repeats. </a:t>
            </a:r>
          </a:p>
          <a:p>
            <a:r>
              <a:rPr lang="en-US"/>
              <a:t>Ask students: Does everyone have a designated safety manager at his or her agency?</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Safety protocols are implemented to ensure the safety of the workers as well as the continued health and safety of the residents and visitors to the home being weatherized. It is generally the crew leader’s responsibility to oversee the safety of the job site.</a:t>
            </a:r>
          </a:p>
          <a:p>
            <a:r>
              <a:rPr lang="en-US"/>
              <a:t>Basic safety protocols include:</a:t>
            </a:r>
          </a:p>
          <a:p>
            <a:r>
              <a:rPr lang="en-US"/>
              <a:t>Creating safe work environments with proper lighting and ventilation.</a:t>
            </a:r>
          </a:p>
          <a:p>
            <a:r>
              <a:rPr lang="en-US"/>
              <a:t>Masking the area to prevent contamination of the home interior or exterior when working with potentially harmful materials (this has the added benefit of making clean-up a snap). </a:t>
            </a:r>
          </a:p>
          <a:p>
            <a:r>
              <a:rPr lang="en-US"/>
              <a:t>Wearing proper personal protective equipment (PPE) at all times.</a:t>
            </a:r>
          </a:p>
          <a:p>
            <a:r>
              <a:rPr lang="en-US"/>
              <a:t>Working safely with electricity. Familiarize yourself with your workplace lock out/tag out procedures.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Ensure you have the proper gear: safety glasses, hearing protection, protective clothing, and respirators.</a:t>
            </a:r>
          </a:p>
          <a:p>
            <a:endParaRPr lang="en-US"/>
          </a:p>
          <a:p>
            <a:r>
              <a:rPr lang="en-US"/>
              <a:t>Ensure you have the proper fit. Use a fit test for respirators.</a:t>
            </a:r>
          </a:p>
          <a:p>
            <a:endParaRPr lang="en-US"/>
          </a:p>
          <a:p>
            <a:r>
              <a:rPr lang="en-US"/>
              <a:t>If in doubt about what gear you need, refer to the MSDS. There is a section in every MSDS stating what the allowable exposure levels are and the ventilation and/or respirator types required for safe work.</a:t>
            </a:r>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Federal law requires that a material safety data sheet (MSDS) be present and easily accessible at the job site for every material used.</a:t>
            </a:r>
          </a:p>
          <a:p>
            <a:endParaRPr lang="en-US"/>
          </a:p>
          <a:p>
            <a:r>
              <a:rPr lang="en-US"/>
              <a:t>Get copies from your supplier or download them from the manufacturer’s website. Keep them, preferably in alphabetical order, in a safe place in your vehicle. They will be the first requested item if you are ever on the receiving end of an inspection by OSHA.</a:t>
            </a:r>
          </a:p>
          <a:p>
            <a:endParaRPr lang="en-US"/>
          </a:p>
          <a:p>
            <a:r>
              <a:rPr lang="en-US"/>
              <a:t>Crew leaders should be aware of MSDS when specifying chemical products for use by  weatherization technicians.</a:t>
            </a:r>
          </a:p>
          <a:p>
            <a:endParaRPr lang="en-US"/>
          </a:p>
          <a:p>
            <a:r>
              <a:rPr lang="en-US"/>
              <a:t>&lt;number&gt;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43F726-411D-4267-9095-82CB16F9D0BC}" type="datetime1">
              <a:rPr lang="en-US" smtClean="0"/>
              <a:t>9/10/2025</a:t>
            </a:fld>
            <a:endParaRPr lang="en-US"/>
          </a:p>
        </p:txBody>
      </p:sp>
      <p:sp>
        <p:nvSpPr>
          <p:cNvPr id="5" name="Footer Placeholder 4"/>
          <p:cNvSpPr>
            <a:spLocks noGrp="1"/>
          </p:cNvSpPr>
          <p:nvPr>
            <p:ph type="ftr" sz="quarter" idx="11"/>
          </p:nvPr>
        </p:nvSpPr>
        <p:spPr/>
        <p:txBody>
          <a:bodyPr/>
          <a:lstStyle/>
          <a:p>
            <a:r>
              <a:rPr lang="en-US"/>
              <a:t>GJA 2024 Version III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E27D7-FF0F-4D17-9D7B-D7ACEBA51BEF}" type="datetime1">
              <a:rPr lang="en-US" smtClean="0"/>
              <a:t>9/10/2025</a:t>
            </a:fld>
            <a:endParaRPr lang="en-US"/>
          </a:p>
        </p:txBody>
      </p:sp>
      <p:sp>
        <p:nvSpPr>
          <p:cNvPr id="5" name="Footer Placeholder 4"/>
          <p:cNvSpPr>
            <a:spLocks noGrp="1"/>
          </p:cNvSpPr>
          <p:nvPr>
            <p:ph type="ftr" sz="quarter" idx="11"/>
          </p:nvPr>
        </p:nvSpPr>
        <p:spPr/>
        <p:txBody>
          <a:bodyPr/>
          <a:lstStyle/>
          <a:p>
            <a:r>
              <a:rPr lang="en-US"/>
              <a:t>GJA 2024 Version III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9C53B4-5338-4FEA-A6FC-90790622045D}" type="datetime1">
              <a:rPr lang="en-US" smtClean="0"/>
              <a:t>9/10/2025</a:t>
            </a:fld>
            <a:endParaRPr lang="en-US"/>
          </a:p>
        </p:txBody>
      </p:sp>
      <p:sp>
        <p:nvSpPr>
          <p:cNvPr id="5" name="Footer Placeholder 4"/>
          <p:cNvSpPr>
            <a:spLocks noGrp="1"/>
          </p:cNvSpPr>
          <p:nvPr>
            <p:ph type="ftr" sz="quarter" idx="11"/>
          </p:nvPr>
        </p:nvSpPr>
        <p:spPr/>
        <p:txBody>
          <a:bodyPr/>
          <a:lstStyle/>
          <a:p>
            <a:r>
              <a:rPr lang="en-US"/>
              <a:t>GJA 2024 Version III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E16B79-0C35-4B5E-97DA-FBCFD2AAD486}" type="datetime1">
              <a:rPr lang="en-US" smtClean="0"/>
              <a:t>9/10/2025</a:t>
            </a:fld>
            <a:endParaRPr lang="en-US"/>
          </a:p>
        </p:txBody>
      </p:sp>
      <p:sp>
        <p:nvSpPr>
          <p:cNvPr id="5" name="Footer Placeholder 4"/>
          <p:cNvSpPr>
            <a:spLocks noGrp="1"/>
          </p:cNvSpPr>
          <p:nvPr>
            <p:ph type="ftr" sz="quarter" idx="11"/>
          </p:nvPr>
        </p:nvSpPr>
        <p:spPr/>
        <p:txBody>
          <a:bodyPr/>
          <a:lstStyle/>
          <a:p>
            <a:r>
              <a:rPr lang="en-US"/>
              <a:t>GJA 2024 Version III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FD5E6-687B-480F-B55E-99B41F2DF63A}" type="datetime1">
              <a:rPr lang="en-US" smtClean="0"/>
              <a:t>9/10/2025</a:t>
            </a:fld>
            <a:endParaRPr lang="en-US"/>
          </a:p>
        </p:txBody>
      </p:sp>
      <p:sp>
        <p:nvSpPr>
          <p:cNvPr id="5" name="Footer Placeholder 4"/>
          <p:cNvSpPr>
            <a:spLocks noGrp="1"/>
          </p:cNvSpPr>
          <p:nvPr>
            <p:ph type="ftr" sz="quarter" idx="11"/>
          </p:nvPr>
        </p:nvSpPr>
        <p:spPr/>
        <p:txBody>
          <a:bodyPr/>
          <a:lstStyle/>
          <a:p>
            <a:r>
              <a:rPr lang="en-US"/>
              <a:t>GJA 2024 Version III</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6D4312-EB7B-4FFF-9EFD-8AC054A8B14C}" type="datetime1">
              <a:rPr lang="en-US" smtClean="0"/>
              <a:t>9/10/2025</a:t>
            </a:fld>
            <a:endParaRPr lang="en-US"/>
          </a:p>
        </p:txBody>
      </p:sp>
      <p:sp>
        <p:nvSpPr>
          <p:cNvPr id="6" name="Footer Placeholder 5"/>
          <p:cNvSpPr>
            <a:spLocks noGrp="1"/>
          </p:cNvSpPr>
          <p:nvPr>
            <p:ph type="ftr" sz="quarter" idx="11"/>
          </p:nvPr>
        </p:nvSpPr>
        <p:spPr/>
        <p:txBody>
          <a:bodyPr/>
          <a:lstStyle/>
          <a:p>
            <a:r>
              <a:rPr lang="en-US"/>
              <a:t>GJA 2024 Version III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920E79-4FBF-4737-9C2E-758062209A81}" type="datetime1">
              <a:rPr lang="en-US" smtClean="0"/>
              <a:t>9/10/2025</a:t>
            </a:fld>
            <a:endParaRPr lang="en-US"/>
          </a:p>
        </p:txBody>
      </p:sp>
      <p:sp>
        <p:nvSpPr>
          <p:cNvPr id="8" name="Footer Placeholder 7"/>
          <p:cNvSpPr>
            <a:spLocks noGrp="1"/>
          </p:cNvSpPr>
          <p:nvPr>
            <p:ph type="ftr" sz="quarter" idx="11"/>
          </p:nvPr>
        </p:nvSpPr>
        <p:spPr/>
        <p:txBody>
          <a:bodyPr/>
          <a:lstStyle/>
          <a:p>
            <a:r>
              <a:rPr lang="en-US"/>
              <a:t>GJA 2024 Version III</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0F63FA-CB64-46ED-B6B0-4083ECFA6BA2}" type="datetime1">
              <a:rPr lang="en-US" smtClean="0"/>
              <a:t>9/10/2025</a:t>
            </a:fld>
            <a:endParaRPr lang="en-US"/>
          </a:p>
        </p:txBody>
      </p:sp>
      <p:sp>
        <p:nvSpPr>
          <p:cNvPr id="4" name="Footer Placeholder 3"/>
          <p:cNvSpPr>
            <a:spLocks noGrp="1"/>
          </p:cNvSpPr>
          <p:nvPr>
            <p:ph type="ftr" sz="quarter" idx="11"/>
          </p:nvPr>
        </p:nvSpPr>
        <p:spPr/>
        <p:txBody>
          <a:bodyPr/>
          <a:lstStyle/>
          <a:p>
            <a:r>
              <a:rPr lang="en-US"/>
              <a:t>GJA 2024 Version III</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F53E9-7443-4C04-BEE1-ADCBBBD7A353}" type="datetime1">
              <a:rPr lang="en-US" smtClean="0"/>
              <a:t>9/10/2025</a:t>
            </a:fld>
            <a:endParaRPr lang="en-US"/>
          </a:p>
        </p:txBody>
      </p:sp>
      <p:sp>
        <p:nvSpPr>
          <p:cNvPr id="3" name="Footer Placeholder 2"/>
          <p:cNvSpPr>
            <a:spLocks noGrp="1"/>
          </p:cNvSpPr>
          <p:nvPr>
            <p:ph type="ftr" sz="quarter" idx="11"/>
          </p:nvPr>
        </p:nvSpPr>
        <p:spPr/>
        <p:txBody>
          <a:bodyPr/>
          <a:lstStyle/>
          <a:p>
            <a:r>
              <a:rPr lang="en-US"/>
              <a:t>GJA 2024 Version III</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5E040-EEE0-4985-BA8E-AF2DA755B6EB}" type="datetime1">
              <a:rPr lang="en-US" smtClean="0"/>
              <a:t>9/10/2025</a:t>
            </a:fld>
            <a:endParaRPr lang="en-US"/>
          </a:p>
        </p:txBody>
      </p:sp>
      <p:sp>
        <p:nvSpPr>
          <p:cNvPr id="6" name="Footer Placeholder 5"/>
          <p:cNvSpPr>
            <a:spLocks noGrp="1"/>
          </p:cNvSpPr>
          <p:nvPr>
            <p:ph type="ftr" sz="quarter" idx="11"/>
          </p:nvPr>
        </p:nvSpPr>
        <p:spPr/>
        <p:txBody>
          <a:bodyPr/>
          <a:lstStyle/>
          <a:p>
            <a:r>
              <a:rPr lang="en-US"/>
              <a:t>GJA 2024 Version III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82CFC-A7C8-4953-B16C-16592D715CCE}" type="datetime1">
              <a:rPr lang="en-US" smtClean="0"/>
              <a:t>9/10/2025</a:t>
            </a:fld>
            <a:endParaRPr lang="en-US"/>
          </a:p>
        </p:txBody>
      </p:sp>
      <p:sp>
        <p:nvSpPr>
          <p:cNvPr id="6" name="Footer Placeholder 5"/>
          <p:cNvSpPr>
            <a:spLocks noGrp="1"/>
          </p:cNvSpPr>
          <p:nvPr>
            <p:ph type="ftr" sz="quarter" idx="11"/>
          </p:nvPr>
        </p:nvSpPr>
        <p:spPr/>
        <p:txBody>
          <a:bodyPr/>
          <a:lstStyle/>
          <a:p>
            <a:r>
              <a:rPr lang="en-US"/>
              <a:t>GJA 2024 Version III</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380E3-42CB-492D-BF57-BA5CF8647E1E}" type="datetime1">
              <a:rPr lang="en-US" smtClean="0"/>
              <a:t>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GJA 2024 Version III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e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7.jpeg"/><Relationship Id="rId4" Type="http://schemas.openxmlformats.org/officeDocument/2006/relationships/image" Target="../media/image16.png"/><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9.png"/><Relationship Id="rId7"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3.svg"/><Relationship Id="rId10"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5.jpe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jpe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7.jpe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jpeg"/><Relationship Id="rId7"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jpeg"/><Relationship Id="rId7"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jpeg"/><Relationship Id="rId7"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waptac.org/" TargetMode="External"/><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7.jpeg"/><Relationship Id="rId4" Type="http://schemas.openxmlformats.org/officeDocument/2006/relationships/hyperlink" Target="http://www.epa.gov/" TargetMode="External"/><Relationship Id="rId9" Type="http://schemas.openxmlformats.org/officeDocument/2006/relationships/image" Target="../media/image6.jpe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jpeg"/><Relationship Id="rId7"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jpeg"/><Relationship Id="rId7"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503205" y="3337937"/>
            <a:ext cx="6793632" cy="1385826"/>
          </a:xfrm>
          <a:prstGeom prst="rect">
            <a:avLst/>
          </a:prstGeom>
        </p:spPr>
        <p:txBody>
          <a:bodyPr lIns="0" tIns="0" rIns="0" bIns="0" rtlCol="0" anchor="t">
            <a:spAutoFit/>
          </a:bodyPr>
          <a:lstStyle/>
          <a:p>
            <a:pPr algn="l">
              <a:lnSpc>
                <a:spcPts val="4266"/>
              </a:lnSpc>
            </a:pPr>
            <a:r>
              <a:rPr lang="en-US" sz="3840" spc="-1">
                <a:solidFill>
                  <a:srgbClr val="11007C"/>
                </a:solidFill>
                <a:latin typeface="Arial"/>
                <a:ea typeface="Arial"/>
                <a:cs typeface="Arial"/>
                <a:sym typeface="Arial"/>
              </a:rPr>
              <a:t>Safe Work Practices</a:t>
            </a:r>
          </a:p>
        </p:txBody>
      </p:sp>
      <p:sp>
        <p:nvSpPr>
          <p:cNvPr id="5" name="Freeform 5"/>
          <p:cNvSpPr/>
          <p:nvPr/>
        </p:nvSpPr>
        <p:spPr>
          <a:xfrm>
            <a:off x="2519794" y="3330624"/>
            <a:ext cx="6746081" cy="9525"/>
          </a:xfrm>
          <a:custGeom>
            <a:avLst/>
            <a:gdLst/>
            <a:ahLst/>
            <a:cxnLst/>
            <a:rect l="l" t="t" r="r" b="b"/>
            <a:pathLst>
              <a:path w="6746081" h="9525">
                <a:moveTo>
                  <a:pt x="0" y="0"/>
                </a:moveTo>
                <a:lnTo>
                  <a:pt x="6746082" y="0"/>
                </a:lnTo>
                <a:lnTo>
                  <a:pt x="6746082" y="9525"/>
                </a:lnTo>
                <a:lnTo>
                  <a:pt x="0" y="9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650112" y="2194560"/>
            <a:ext cx="1669632" cy="2191104"/>
            <a:chOff x="0" y="0"/>
            <a:chExt cx="2226176" cy="2921472"/>
          </a:xfrm>
        </p:grpSpPr>
        <p:sp>
          <p:nvSpPr>
            <p:cNvPr id="8" name="Freeform 8" descr="Weatherization Works logo"/>
            <p:cNvSpPr/>
            <p:nvPr/>
          </p:nvSpPr>
          <p:spPr>
            <a:xfrm>
              <a:off x="0" y="0"/>
              <a:ext cx="2226183" cy="2921508"/>
            </a:xfrm>
            <a:custGeom>
              <a:avLst/>
              <a:gdLst/>
              <a:ahLst/>
              <a:cxnLst/>
              <a:rect l="l" t="t" r="r" b="b"/>
              <a:pathLst>
                <a:path w="2226183" h="2921508">
                  <a:moveTo>
                    <a:pt x="0" y="0"/>
                  </a:moveTo>
                  <a:lnTo>
                    <a:pt x="2226183" y="0"/>
                  </a:lnTo>
                  <a:lnTo>
                    <a:pt x="2226183" y="2921508"/>
                  </a:lnTo>
                  <a:lnTo>
                    <a:pt x="0" y="2921508"/>
                  </a:lnTo>
                  <a:lnTo>
                    <a:pt x="0" y="0"/>
                  </a:lnTo>
                  <a:close/>
                </a:path>
              </a:pathLst>
            </a:custGeom>
            <a:blipFill>
              <a:blip r:embed="rId5"/>
              <a:stretch>
                <a:fillRect l="-3686" r="-3685" b="1"/>
              </a:stretch>
            </a:blipFill>
          </p:spPr>
        </p:sp>
      </p:grpSp>
      <p:sp>
        <p:nvSpPr>
          <p:cNvPr id="9" name="TextBox 9"/>
          <p:cNvSpPr txBox="1"/>
          <p:nvPr/>
        </p:nvSpPr>
        <p:spPr>
          <a:xfrm>
            <a:off x="2528400" y="2910120"/>
            <a:ext cx="6647520" cy="256480"/>
          </a:xfrm>
          <a:prstGeom prst="rect">
            <a:avLst/>
          </a:prstGeom>
        </p:spPr>
        <p:txBody>
          <a:bodyPr lIns="0" tIns="0" rIns="0" bIns="0" rtlCol="0" anchor="t">
            <a:spAutoFit/>
          </a:bodyPr>
          <a:lstStyle/>
          <a:p>
            <a:pPr algn="l">
              <a:lnSpc>
                <a:spcPts val="2046"/>
              </a:lnSpc>
            </a:pPr>
            <a:r>
              <a:rPr lang="en-US" sz="1700" spc="0" dirty="0">
                <a:solidFill>
                  <a:srgbClr val="FE7F2D"/>
                </a:solidFill>
                <a:latin typeface="Arial"/>
                <a:ea typeface="Arial"/>
                <a:cs typeface="Arial"/>
                <a:sym typeface="Arial"/>
              </a:rPr>
              <a:t>CREW LEADER</a:t>
            </a:r>
          </a:p>
        </p:txBody>
      </p:sp>
      <p:sp>
        <p:nvSpPr>
          <p:cNvPr id="10" name="Date Placeholder 9">
            <a:extLst>
              <a:ext uri="{FF2B5EF4-FFF2-40B4-BE49-F238E27FC236}">
                <a16:creationId xmlns:a16="http://schemas.microsoft.com/office/drawing/2014/main" id="{5B602E5F-7C99-4F7B-8514-B5B3823963C9}"/>
              </a:ext>
            </a:extLst>
          </p:cNvPr>
          <p:cNvSpPr>
            <a:spLocks noGrp="1"/>
          </p:cNvSpPr>
          <p:nvPr>
            <p:ph type="dt" sz="half" idx="10"/>
          </p:nvPr>
        </p:nvSpPr>
        <p:spPr/>
        <p:txBody>
          <a:bodyPr/>
          <a:lstStyle/>
          <a:p>
            <a:fld id="{E873FE28-E75D-47AF-B6B6-F0C1EF71600E}"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F7243C09-D51F-B951-8D82-B7910D44014F}"/>
              </a:ext>
            </a:extLst>
          </p:cNvPr>
          <p:cNvPicPr>
            <a:picLocks noChangeAspect="1"/>
          </p:cNvPicPr>
          <p:nvPr/>
        </p:nvPicPr>
        <p:blipFill>
          <a:blip r:embed="rId6"/>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9CD7A005-DC9A-1B8A-776A-42D97E6FEEB4}"/>
              </a:ext>
            </a:extLst>
          </p:cNvPr>
          <p:cNvPicPr>
            <a:picLocks noChangeAspect="1"/>
          </p:cNvPicPr>
          <p:nvPr/>
        </p:nvPicPr>
        <p:blipFill>
          <a:blip r:embed="rId7"/>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B002440A-B0B8-6F42-20A6-1C6726E4F0D9}"/>
              </a:ext>
            </a:extLst>
          </p:cNvPr>
          <p:cNvPicPr>
            <a:picLocks noChangeAspect="1"/>
          </p:cNvPicPr>
          <p:nvPr/>
        </p:nvPicPr>
        <p:blipFill>
          <a:blip r:embed="rId8"/>
          <a:stretch>
            <a:fillRect/>
          </a:stretch>
        </p:blipFill>
        <p:spPr>
          <a:xfrm>
            <a:off x="541710" y="6701855"/>
            <a:ext cx="1276685" cy="365119"/>
          </a:xfrm>
          <a:prstGeom prst="rect">
            <a:avLst/>
          </a:prstGeom>
          <a:ln>
            <a:noFill/>
          </a:ln>
        </p:spPr>
      </p:pic>
      <p:sp>
        <p:nvSpPr>
          <p:cNvPr id="14" name="Rectangle 13">
            <a:extLst>
              <a:ext uri="{FF2B5EF4-FFF2-40B4-BE49-F238E27FC236}">
                <a16:creationId xmlns:a16="http://schemas.microsoft.com/office/drawing/2014/main" id="{F8D6B553-8925-8242-C490-E30F037EECCC}"/>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5" name="Picture 14" descr="A black and white sign with black text&#10;&#10;AI-generated content may be incorrect.">
            <a:extLst>
              <a:ext uri="{FF2B5EF4-FFF2-40B4-BE49-F238E27FC236}">
                <a16:creationId xmlns:a16="http://schemas.microsoft.com/office/drawing/2014/main" id="{8DCEF525-1FEC-98D0-4A6F-B8B557201C9E}"/>
              </a:ext>
            </a:extLst>
          </p:cNvPr>
          <p:cNvPicPr>
            <a:picLocks noChangeAspect="1"/>
          </p:cNvPicPr>
          <p:nvPr/>
        </p:nvPicPr>
        <p:blipFill>
          <a:blip r:embed="rId9"/>
          <a:stretch>
            <a:fillRect/>
          </a:stretch>
        </p:blipFill>
        <p:spPr>
          <a:xfrm>
            <a:off x="8105113" y="6703275"/>
            <a:ext cx="422103" cy="418432"/>
          </a:xfrm>
          <a:prstGeom prst="rect">
            <a:avLst/>
          </a:prstGeom>
          <a:ln>
            <a:noFill/>
          </a:ln>
        </p:spPr>
      </p:pic>
      <p:sp>
        <p:nvSpPr>
          <p:cNvPr id="16" name="Slide Number Placeholder 2">
            <a:extLst>
              <a:ext uri="{FF2B5EF4-FFF2-40B4-BE49-F238E27FC236}">
                <a16:creationId xmlns:a16="http://schemas.microsoft.com/office/drawing/2014/main" id="{6E49D369-1BB6-5863-B2D2-7EFB857DC07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a:t>
            </a:fld>
            <a:endParaRPr lang="en-US">
              <a:solidFill>
                <a:schemeClr val="bg1"/>
              </a:solidFill>
              <a:latin typeface="Arial"/>
            </a:endParaRPr>
          </a:p>
        </p:txBody>
      </p:sp>
      <p:pic>
        <p:nvPicPr>
          <p:cNvPr id="17" name="Picture 16" descr="A green text on a white background&#10;&#10;AI-generated content may be incorrect.">
            <a:extLst>
              <a:ext uri="{FF2B5EF4-FFF2-40B4-BE49-F238E27FC236}">
                <a16:creationId xmlns:a16="http://schemas.microsoft.com/office/drawing/2014/main" id="{269BFA91-5730-F770-CE4C-9C1D9EE1D437}"/>
              </a:ext>
            </a:extLst>
          </p:cNvPr>
          <p:cNvPicPr>
            <a:picLocks noChangeAspect="1"/>
          </p:cNvPicPr>
          <p:nvPr/>
        </p:nvPicPr>
        <p:blipFill>
          <a:blip r:embed="rId10"/>
          <a:stretch>
            <a:fillRect/>
          </a:stretch>
        </p:blipFill>
        <p:spPr>
          <a:xfrm>
            <a:off x="4295665" y="6705193"/>
            <a:ext cx="1149685" cy="285585"/>
          </a:xfrm>
          <a:prstGeom prst="rect">
            <a:avLst/>
          </a:prstGeom>
          <a:ln>
            <a:noFill/>
          </a:ln>
        </p:spPr>
      </p:pic>
      <p:sp>
        <p:nvSpPr>
          <p:cNvPr id="18" name="Footer Placeholder 1">
            <a:extLst>
              <a:ext uri="{FF2B5EF4-FFF2-40B4-BE49-F238E27FC236}">
                <a16:creationId xmlns:a16="http://schemas.microsoft.com/office/drawing/2014/main" id="{53B0FA51-A061-FC07-9F8A-7554A4F962A6}"/>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8736" y="1441176"/>
            <a:ext cx="4705824" cy="4802256"/>
          </a:xfrm>
          <a:prstGeom prst="rect">
            <a:avLst/>
          </a:prstGeom>
        </p:spPr>
        <p:txBody>
          <a:bodyPr lIns="0" tIns="0" rIns="0" bIns="0" rtlCol="0" anchor="t">
            <a:spAutoFit/>
          </a:bodyPr>
          <a:lstStyle/>
          <a:p>
            <a:pPr algn="l">
              <a:lnSpc>
                <a:spcPts val="2526"/>
              </a:lnSpc>
            </a:pPr>
            <a:r>
              <a:rPr lang="en-US" sz="2598" spc="-1">
                <a:solidFill>
                  <a:srgbClr val="000066"/>
                </a:solidFill>
                <a:latin typeface="Arial"/>
                <a:ea typeface="Arial"/>
                <a:cs typeface="Arial"/>
                <a:sym typeface="Arial"/>
              </a:rPr>
              <a:t>MSDS generally requires the following information:</a:t>
            </a:r>
          </a:p>
          <a:p>
            <a:pPr marL="616545" lvl="3" indent="-154136" algn="l">
              <a:lnSpc>
                <a:spcPts val="2137"/>
              </a:lnSpc>
              <a:buFont typeface="Arial"/>
              <a:buChar char="￭"/>
            </a:pPr>
            <a:r>
              <a:rPr lang="en-US" sz="2199" spc="-1">
                <a:solidFill>
                  <a:srgbClr val="000000"/>
                </a:solidFill>
                <a:latin typeface="Arial"/>
                <a:ea typeface="Arial"/>
                <a:cs typeface="Arial"/>
                <a:sym typeface="Arial"/>
              </a:rPr>
              <a:t>Product and contact information of the manufacturer</a:t>
            </a:r>
          </a:p>
          <a:p>
            <a:pPr marL="616545" lvl="3" indent="-154136" algn="l">
              <a:lnSpc>
                <a:spcPts val="2137"/>
              </a:lnSpc>
              <a:buFont typeface="Arial"/>
              <a:buChar char="￭"/>
            </a:pPr>
            <a:r>
              <a:rPr lang="en-US" sz="2199" spc="-1">
                <a:solidFill>
                  <a:srgbClr val="000000"/>
                </a:solidFill>
                <a:latin typeface="Arial"/>
                <a:ea typeface="Arial"/>
                <a:cs typeface="Arial"/>
                <a:sym typeface="Arial"/>
              </a:rPr>
              <a:t>Hazardous ingredients</a:t>
            </a:r>
          </a:p>
          <a:p>
            <a:pPr marL="616545" lvl="3" indent="-154136" algn="l">
              <a:lnSpc>
                <a:spcPts val="2137"/>
              </a:lnSpc>
              <a:buFont typeface="Arial"/>
              <a:buChar char="￭"/>
            </a:pPr>
            <a:r>
              <a:rPr lang="en-US" sz="2199" spc="-1">
                <a:solidFill>
                  <a:srgbClr val="000000"/>
                </a:solidFill>
                <a:latin typeface="Arial"/>
                <a:ea typeface="Arial"/>
                <a:cs typeface="Arial"/>
                <a:sym typeface="Arial"/>
              </a:rPr>
              <a:t>Fire and explosion hazard data</a:t>
            </a:r>
          </a:p>
          <a:p>
            <a:pPr marL="616545" lvl="3" indent="-154136" algn="l">
              <a:lnSpc>
                <a:spcPts val="2137"/>
              </a:lnSpc>
              <a:buFont typeface="Arial"/>
              <a:buChar char="￭"/>
            </a:pPr>
            <a:r>
              <a:rPr lang="en-US" sz="2199" spc="-1">
                <a:solidFill>
                  <a:srgbClr val="000000"/>
                </a:solidFill>
                <a:latin typeface="Arial"/>
                <a:ea typeface="Arial"/>
                <a:cs typeface="Arial"/>
                <a:sym typeface="Arial"/>
              </a:rPr>
              <a:t>Reactivity data</a:t>
            </a:r>
          </a:p>
          <a:p>
            <a:pPr marL="616545" lvl="3" indent="-154136" algn="l">
              <a:lnSpc>
                <a:spcPts val="2137"/>
              </a:lnSpc>
              <a:buFont typeface="Arial"/>
              <a:buChar char="￭"/>
            </a:pPr>
            <a:r>
              <a:rPr lang="en-US" sz="2199" spc="-1">
                <a:solidFill>
                  <a:srgbClr val="000000"/>
                </a:solidFill>
                <a:latin typeface="Arial"/>
                <a:ea typeface="Arial"/>
                <a:cs typeface="Arial"/>
                <a:sym typeface="Arial"/>
              </a:rPr>
              <a:t>Health hazard data</a:t>
            </a:r>
          </a:p>
          <a:p>
            <a:pPr marL="616545" lvl="3" indent="-154136" algn="l">
              <a:lnSpc>
                <a:spcPts val="2137"/>
              </a:lnSpc>
              <a:buFont typeface="Arial"/>
              <a:buChar char="￭"/>
            </a:pPr>
            <a:r>
              <a:rPr lang="en-US" sz="2199" spc="-1">
                <a:solidFill>
                  <a:srgbClr val="000000"/>
                </a:solidFill>
                <a:latin typeface="Arial"/>
                <a:ea typeface="Arial"/>
                <a:cs typeface="Arial"/>
                <a:sym typeface="Arial"/>
              </a:rPr>
              <a:t>Emergency and first aid procedures</a:t>
            </a:r>
          </a:p>
          <a:p>
            <a:pPr marL="616545" lvl="3" indent="-154136" algn="l">
              <a:lnSpc>
                <a:spcPts val="2137"/>
              </a:lnSpc>
              <a:buFont typeface="Arial"/>
              <a:buChar char="￭"/>
            </a:pPr>
            <a:r>
              <a:rPr lang="en-US" sz="2199" spc="-1">
                <a:solidFill>
                  <a:srgbClr val="000000"/>
                </a:solidFill>
                <a:latin typeface="Arial"/>
                <a:ea typeface="Arial"/>
                <a:cs typeface="Arial"/>
                <a:sym typeface="Arial"/>
              </a:rPr>
              <a:t>Personal protective equipment </a:t>
            </a:r>
          </a:p>
        </p:txBody>
      </p:sp>
      <p:sp>
        <p:nvSpPr>
          <p:cNvPr id="5" name="TextBox 5"/>
          <p:cNvSpPr txBox="1"/>
          <p:nvPr/>
        </p:nvSpPr>
        <p:spPr>
          <a:xfrm>
            <a:off x="759183" y="657644"/>
            <a:ext cx="8234400"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MSDS Requirements</a:t>
            </a:r>
            <a:endParaRPr lang="en-US"/>
          </a:p>
        </p:txBody>
      </p:sp>
      <p:grpSp>
        <p:nvGrpSpPr>
          <p:cNvPr id="6" name="Group 6"/>
          <p:cNvGrpSpPr/>
          <p:nvPr/>
        </p:nvGrpSpPr>
        <p:grpSpPr>
          <a:xfrm>
            <a:off x="5909760" y="1437696"/>
            <a:ext cx="3071024" cy="4584903"/>
            <a:chOff x="0" y="0"/>
            <a:chExt cx="4066304" cy="6524928"/>
          </a:xfrm>
        </p:grpSpPr>
        <p:sp>
          <p:nvSpPr>
            <p:cNvPr id="7" name="Freeform 7" descr="Image of a worker in a tyvek suit"/>
            <p:cNvSpPr/>
            <p:nvPr/>
          </p:nvSpPr>
          <p:spPr>
            <a:xfrm>
              <a:off x="0" y="0"/>
              <a:ext cx="4066286" cy="6524879"/>
            </a:xfrm>
            <a:custGeom>
              <a:avLst/>
              <a:gdLst/>
              <a:ahLst/>
              <a:cxnLst/>
              <a:rect l="l" t="t" r="r" b="b"/>
              <a:pathLst>
                <a:path w="4066286" h="6524879">
                  <a:moveTo>
                    <a:pt x="0" y="0"/>
                  </a:moveTo>
                  <a:lnTo>
                    <a:pt x="4066286" y="0"/>
                  </a:lnTo>
                  <a:lnTo>
                    <a:pt x="4066286" y="6524879"/>
                  </a:lnTo>
                  <a:lnTo>
                    <a:pt x="0" y="6524879"/>
                  </a:lnTo>
                  <a:lnTo>
                    <a:pt x="0" y="0"/>
                  </a:lnTo>
                  <a:close/>
                </a:path>
              </a:pathLst>
            </a:custGeom>
            <a:blipFill>
              <a:blip r:embed="rId3"/>
              <a:stretch>
                <a:fillRect l="-25663" r="-25663"/>
              </a:stretch>
            </a:blipFill>
          </p:spPr>
        </p:sp>
      </p:grpSp>
      <p:sp>
        <p:nvSpPr>
          <p:cNvPr id="8" name="Date Placeholder 7">
            <a:extLst>
              <a:ext uri="{FF2B5EF4-FFF2-40B4-BE49-F238E27FC236}">
                <a16:creationId xmlns:a16="http://schemas.microsoft.com/office/drawing/2014/main" id="{89F4572E-A4AE-4B28-A4B8-DBB29630AE52}"/>
              </a:ext>
            </a:extLst>
          </p:cNvPr>
          <p:cNvSpPr>
            <a:spLocks noGrp="1"/>
          </p:cNvSpPr>
          <p:nvPr>
            <p:ph type="dt" sz="half" idx="10"/>
          </p:nvPr>
        </p:nvSpPr>
        <p:spPr/>
        <p:txBody>
          <a:bodyPr/>
          <a:lstStyle/>
          <a:p>
            <a:fld id="{B383AABA-CA1C-4A54-A0B2-3AEAD2D14A8E}"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243FA947-452D-F7A2-6B05-EDEF632B3010}"/>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93B746AD-B040-7530-D621-A31608F8C32A}"/>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1" name="Picture 10" descr="A blue and grey logo&#10;&#10;AI-generated content may be incorrect.">
            <a:extLst>
              <a:ext uri="{FF2B5EF4-FFF2-40B4-BE49-F238E27FC236}">
                <a16:creationId xmlns:a16="http://schemas.microsoft.com/office/drawing/2014/main" id="{F75F9BB4-34BB-286B-9753-4D0ED2885D1F}"/>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2" name="Rectangle 11">
            <a:extLst>
              <a:ext uri="{FF2B5EF4-FFF2-40B4-BE49-F238E27FC236}">
                <a16:creationId xmlns:a16="http://schemas.microsoft.com/office/drawing/2014/main" id="{0093806B-C882-2158-0BAC-468D56DDEB2A}"/>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3" name="Picture 12" descr="A black and white sign with black text&#10;&#10;AI-generated content may be incorrect.">
            <a:extLst>
              <a:ext uri="{FF2B5EF4-FFF2-40B4-BE49-F238E27FC236}">
                <a16:creationId xmlns:a16="http://schemas.microsoft.com/office/drawing/2014/main" id="{24FD247D-687E-DE26-B396-72AE3F724B3F}"/>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14" name="Slide Number Placeholder 2">
            <a:extLst>
              <a:ext uri="{FF2B5EF4-FFF2-40B4-BE49-F238E27FC236}">
                <a16:creationId xmlns:a16="http://schemas.microsoft.com/office/drawing/2014/main" id="{8EAB8D60-3A7C-E8DF-586B-E3DF3A42416B}"/>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10</a:t>
            </a:fld>
            <a:endParaRPr lang="en-US">
              <a:solidFill>
                <a:schemeClr val="bg1"/>
              </a:solidFill>
              <a:latin typeface="Arial"/>
            </a:endParaRPr>
          </a:p>
        </p:txBody>
      </p:sp>
      <p:pic>
        <p:nvPicPr>
          <p:cNvPr id="15" name="Picture 14" descr="A green text on a white background&#10;&#10;AI-generated content may be incorrect.">
            <a:extLst>
              <a:ext uri="{FF2B5EF4-FFF2-40B4-BE49-F238E27FC236}">
                <a16:creationId xmlns:a16="http://schemas.microsoft.com/office/drawing/2014/main" id="{ECC65C0A-0FED-E75D-35AA-53E628C90FAA}"/>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16" name="Footer Placeholder 1">
            <a:extLst>
              <a:ext uri="{FF2B5EF4-FFF2-40B4-BE49-F238E27FC236}">
                <a16:creationId xmlns:a16="http://schemas.microsoft.com/office/drawing/2014/main" id="{F3CB859A-41F9-1FCA-8A50-ADD13CB6E454}"/>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887207" y="2236962"/>
            <a:ext cx="6163968" cy="4018176"/>
            <a:chOff x="0" y="0"/>
            <a:chExt cx="8218624" cy="5357568"/>
          </a:xfrm>
        </p:grpSpPr>
        <p:sp>
          <p:nvSpPr>
            <p:cNvPr id="5" name="Freeform 5" descr="Photo of a technician wearing a protective body suit and positive pressure respirator."/>
            <p:cNvSpPr/>
            <p:nvPr/>
          </p:nvSpPr>
          <p:spPr>
            <a:xfrm>
              <a:off x="0" y="0"/>
              <a:ext cx="8218678" cy="5357622"/>
            </a:xfrm>
            <a:custGeom>
              <a:avLst/>
              <a:gdLst/>
              <a:ahLst/>
              <a:cxnLst/>
              <a:rect l="l" t="t" r="r" b="b"/>
              <a:pathLst>
                <a:path w="8218678" h="5357622">
                  <a:moveTo>
                    <a:pt x="0" y="0"/>
                  </a:moveTo>
                  <a:lnTo>
                    <a:pt x="8218678" y="0"/>
                  </a:lnTo>
                  <a:lnTo>
                    <a:pt x="8218678" y="5357622"/>
                  </a:lnTo>
                  <a:lnTo>
                    <a:pt x="0" y="5357622"/>
                  </a:lnTo>
                  <a:lnTo>
                    <a:pt x="0" y="0"/>
                  </a:lnTo>
                  <a:close/>
                </a:path>
              </a:pathLst>
            </a:custGeom>
            <a:blipFill>
              <a:blip r:embed="rId3"/>
              <a:stretch>
                <a:fillRect t="-22" b="-21"/>
              </a:stretch>
            </a:blipFill>
          </p:spPr>
        </p:sp>
      </p:grpSp>
      <p:sp>
        <p:nvSpPr>
          <p:cNvPr id="6" name="TextBox 6"/>
          <p:cNvSpPr txBox="1"/>
          <p:nvPr/>
        </p:nvSpPr>
        <p:spPr>
          <a:xfrm>
            <a:off x="90000" y="1263444"/>
            <a:ext cx="9573600" cy="965724"/>
          </a:xfrm>
          <a:prstGeom prst="rect">
            <a:avLst/>
          </a:prstGeom>
        </p:spPr>
        <p:txBody>
          <a:bodyPr lIns="0" tIns="0" rIns="0" bIns="0" rtlCol="0" anchor="t">
            <a:spAutoFit/>
          </a:bodyPr>
          <a:lstStyle/>
          <a:p>
            <a:pPr algn="ctr">
              <a:lnSpc>
                <a:spcPts val="3327"/>
              </a:lnSpc>
            </a:pPr>
            <a:r>
              <a:rPr lang="en-US" sz="2772" spc="0">
                <a:solidFill>
                  <a:srgbClr val="000066"/>
                </a:solidFill>
                <a:latin typeface="Arial"/>
                <a:ea typeface="Arial"/>
                <a:cs typeface="Arial"/>
                <a:sym typeface="Arial"/>
              </a:rPr>
              <a:t>A protective suit and positive pressure respirator keep this worker safe when applying two-part foam.</a:t>
            </a:r>
          </a:p>
        </p:txBody>
      </p:sp>
      <p:sp>
        <p:nvSpPr>
          <p:cNvPr id="7" name="TextBox 7"/>
          <p:cNvSpPr txBox="1"/>
          <p:nvPr/>
        </p:nvSpPr>
        <p:spPr>
          <a:xfrm>
            <a:off x="1530652" y="629979"/>
            <a:ext cx="6691968" cy="423193"/>
          </a:xfrm>
          <a:prstGeom prst="rect">
            <a:avLst/>
          </a:prstGeom>
        </p:spPr>
        <p:txBody>
          <a:bodyPr lIns="0" tIns="0" rIns="0" bIns="0" rtlCol="0" anchor="t">
            <a:spAutoFit/>
          </a:bodyPr>
          <a:lstStyle/>
          <a:p>
            <a:pPr algn="ctr">
              <a:lnSpc>
                <a:spcPts val="3327"/>
              </a:lnSpc>
            </a:pPr>
            <a:r>
              <a:rPr lang="en-US" sz="2772" spc="0">
                <a:solidFill>
                  <a:srgbClr val="4472C4"/>
                </a:solidFill>
                <a:latin typeface="Arial"/>
                <a:ea typeface="Arial"/>
                <a:cs typeface="Arial"/>
                <a:sym typeface="Arial"/>
              </a:rPr>
              <a:t>Protective Gear</a:t>
            </a:r>
            <a:endParaRPr lang="en-US"/>
          </a:p>
        </p:txBody>
      </p:sp>
      <p:sp>
        <p:nvSpPr>
          <p:cNvPr id="8" name="TextBox 8"/>
          <p:cNvSpPr txBox="1"/>
          <p:nvPr/>
        </p:nvSpPr>
        <p:spPr>
          <a:xfrm>
            <a:off x="5158749" y="2512248"/>
            <a:ext cx="3965280" cy="210462"/>
          </a:xfrm>
          <a:prstGeom prst="rect">
            <a:avLst/>
          </a:prstGeom>
        </p:spPr>
        <p:txBody>
          <a:bodyPr lIns="0" tIns="0" rIns="0" bIns="0" rtlCol="0" anchor="t">
            <a:spAutoFit/>
          </a:bodyPr>
          <a:lstStyle/>
          <a:p>
            <a:pPr algn="l">
              <a:lnSpc>
                <a:spcPts val="1152"/>
              </a:lnSpc>
            </a:pPr>
            <a:r>
              <a:rPr lang="en-US" sz="960" i="1" spc="-1">
                <a:solidFill>
                  <a:srgbClr val="FFFFFF"/>
                </a:solidFill>
                <a:latin typeface="Arial Italics"/>
                <a:ea typeface="Arial Italics"/>
                <a:cs typeface="Arial Italics"/>
                <a:sym typeface="Arial Italics"/>
              </a:rPr>
              <a:t>Photo courtesy of the US Department of Energy</a:t>
            </a:r>
          </a:p>
        </p:txBody>
      </p:sp>
      <p:sp>
        <p:nvSpPr>
          <p:cNvPr id="10" name="Date Placeholder 9">
            <a:extLst>
              <a:ext uri="{FF2B5EF4-FFF2-40B4-BE49-F238E27FC236}">
                <a16:creationId xmlns:a16="http://schemas.microsoft.com/office/drawing/2014/main" id="{70624232-637B-47E7-A9B6-3BE6CAA9C5A6}"/>
              </a:ext>
            </a:extLst>
          </p:cNvPr>
          <p:cNvSpPr>
            <a:spLocks noGrp="1"/>
          </p:cNvSpPr>
          <p:nvPr>
            <p:ph type="dt" sz="half" idx="10"/>
          </p:nvPr>
        </p:nvSpPr>
        <p:spPr/>
        <p:txBody>
          <a:bodyPr/>
          <a:lstStyle/>
          <a:p>
            <a:fld id="{E254ABA7-0235-4FD7-996B-A02DBE9A963B}"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D9A07E89-4913-8C38-AD11-AAEB831AF2C7}"/>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94B00038-3CD4-A3E1-D509-36B9EE2E04AA}"/>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BDA014EE-81C1-C299-4482-6D9A2CD87F6A}"/>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4" name="Rectangle 13">
            <a:extLst>
              <a:ext uri="{FF2B5EF4-FFF2-40B4-BE49-F238E27FC236}">
                <a16:creationId xmlns:a16="http://schemas.microsoft.com/office/drawing/2014/main" id="{104C52E8-6B02-D14B-4F50-BB8B08187BEC}"/>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5" name="Picture 14" descr="A black and white sign with black text&#10;&#10;AI-generated content may be incorrect.">
            <a:extLst>
              <a:ext uri="{FF2B5EF4-FFF2-40B4-BE49-F238E27FC236}">
                <a16:creationId xmlns:a16="http://schemas.microsoft.com/office/drawing/2014/main" id="{69BD18E4-E550-33CD-2E9D-2A35E81307B6}"/>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16" name="Slide Number Placeholder 2">
            <a:extLst>
              <a:ext uri="{FF2B5EF4-FFF2-40B4-BE49-F238E27FC236}">
                <a16:creationId xmlns:a16="http://schemas.microsoft.com/office/drawing/2014/main" id="{95CD77F1-88A2-6201-03C2-7C877843CBE3}"/>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11</a:t>
            </a:fld>
            <a:endParaRPr lang="en-US">
              <a:solidFill>
                <a:schemeClr val="bg1"/>
              </a:solidFill>
              <a:latin typeface="Arial"/>
            </a:endParaRPr>
          </a:p>
        </p:txBody>
      </p:sp>
      <p:pic>
        <p:nvPicPr>
          <p:cNvPr id="17" name="Picture 16" descr="A green text on a white background&#10;&#10;AI-generated content may be incorrect.">
            <a:extLst>
              <a:ext uri="{FF2B5EF4-FFF2-40B4-BE49-F238E27FC236}">
                <a16:creationId xmlns:a16="http://schemas.microsoft.com/office/drawing/2014/main" id="{9CED52FD-38F6-11C6-39A3-EA8C3D211239}"/>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18" name="Footer Placeholder 1">
            <a:extLst>
              <a:ext uri="{FF2B5EF4-FFF2-40B4-BE49-F238E27FC236}">
                <a16:creationId xmlns:a16="http://schemas.microsoft.com/office/drawing/2014/main" id="{54C50A73-00C2-3CE5-7AB3-E230CEDF910E}"/>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97305" y="1210953"/>
            <a:ext cx="5213991" cy="3528759"/>
            <a:chOff x="0" y="0"/>
            <a:chExt cx="7534080" cy="5201920"/>
          </a:xfrm>
        </p:grpSpPr>
        <p:sp>
          <p:nvSpPr>
            <p:cNvPr id="5" name="Freeform 5" descr="Photo of technician performing a rafter tail air barrier installation."/>
            <p:cNvSpPr/>
            <p:nvPr/>
          </p:nvSpPr>
          <p:spPr>
            <a:xfrm>
              <a:off x="0" y="0"/>
              <a:ext cx="7534021" cy="5201920"/>
            </a:xfrm>
            <a:custGeom>
              <a:avLst/>
              <a:gdLst/>
              <a:ahLst/>
              <a:cxnLst/>
              <a:rect l="l" t="t" r="r" b="b"/>
              <a:pathLst>
                <a:path w="7534021" h="5201920">
                  <a:moveTo>
                    <a:pt x="0" y="0"/>
                  </a:moveTo>
                  <a:lnTo>
                    <a:pt x="7534021" y="0"/>
                  </a:lnTo>
                  <a:lnTo>
                    <a:pt x="7534021" y="5201920"/>
                  </a:lnTo>
                  <a:lnTo>
                    <a:pt x="0" y="5201920"/>
                  </a:lnTo>
                  <a:lnTo>
                    <a:pt x="0" y="0"/>
                  </a:lnTo>
                  <a:close/>
                </a:path>
              </a:pathLst>
            </a:custGeom>
            <a:blipFill>
              <a:blip r:embed="rId3"/>
              <a:stretch>
                <a:fillRect l="-57" r="-58"/>
              </a:stretch>
            </a:blipFill>
          </p:spPr>
        </p:sp>
      </p:grpSp>
      <p:grpSp>
        <p:nvGrpSpPr>
          <p:cNvPr id="6" name="Group 6"/>
          <p:cNvGrpSpPr/>
          <p:nvPr/>
        </p:nvGrpSpPr>
        <p:grpSpPr>
          <a:xfrm>
            <a:off x="6186137" y="1213579"/>
            <a:ext cx="3265895" cy="2404407"/>
            <a:chOff x="0" y="0"/>
            <a:chExt cx="4823040" cy="3702784"/>
          </a:xfrm>
        </p:grpSpPr>
        <p:sp>
          <p:nvSpPr>
            <p:cNvPr id="7" name="Freeform 7" descr="Photo of technician performing a rafter tail air barrier installation from a different angle."/>
            <p:cNvSpPr/>
            <p:nvPr/>
          </p:nvSpPr>
          <p:spPr>
            <a:xfrm>
              <a:off x="0" y="0"/>
              <a:ext cx="4823079" cy="3702812"/>
            </a:xfrm>
            <a:custGeom>
              <a:avLst/>
              <a:gdLst/>
              <a:ahLst/>
              <a:cxnLst/>
              <a:rect l="l" t="t" r="r" b="b"/>
              <a:pathLst>
                <a:path w="4823079" h="3702812">
                  <a:moveTo>
                    <a:pt x="0" y="0"/>
                  </a:moveTo>
                  <a:lnTo>
                    <a:pt x="4823079" y="0"/>
                  </a:lnTo>
                  <a:lnTo>
                    <a:pt x="4823079" y="3702812"/>
                  </a:lnTo>
                  <a:lnTo>
                    <a:pt x="0" y="3702812"/>
                  </a:lnTo>
                  <a:lnTo>
                    <a:pt x="0" y="0"/>
                  </a:lnTo>
                  <a:close/>
                </a:path>
              </a:pathLst>
            </a:custGeom>
            <a:blipFill>
              <a:blip r:embed="rId4"/>
              <a:stretch>
                <a:fillRect t="-52" b="-52"/>
              </a:stretch>
            </a:blipFill>
          </p:spPr>
        </p:sp>
      </p:grpSp>
      <p:grpSp>
        <p:nvGrpSpPr>
          <p:cNvPr id="8" name="Group 8"/>
          <p:cNvGrpSpPr/>
          <p:nvPr/>
        </p:nvGrpSpPr>
        <p:grpSpPr>
          <a:xfrm>
            <a:off x="6191000" y="3527270"/>
            <a:ext cx="3262928" cy="2406144"/>
            <a:chOff x="0" y="0"/>
            <a:chExt cx="4151808" cy="3208192"/>
          </a:xfrm>
        </p:grpSpPr>
        <p:sp>
          <p:nvSpPr>
            <p:cNvPr id="9" name="Freeform 9" descr="Photo of technician performing a rafter tail air barrier installation from yet another angle."/>
            <p:cNvSpPr/>
            <p:nvPr/>
          </p:nvSpPr>
          <p:spPr>
            <a:xfrm>
              <a:off x="0" y="0"/>
              <a:ext cx="4151757" cy="3208147"/>
            </a:xfrm>
            <a:custGeom>
              <a:avLst/>
              <a:gdLst/>
              <a:ahLst/>
              <a:cxnLst/>
              <a:rect l="l" t="t" r="r" b="b"/>
              <a:pathLst>
                <a:path w="4151757" h="3208147">
                  <a:moveTo>
                    <a:pt x="0" y="0"/>
                  </a:moveTo>
                  <a:lnTo>
                    <a:pt x="4151757" y="0"/>
                  </a:lnTo>
                  <a:lnTo>
                    <a:pt x="4151757" y="3208147"/>
                  </a:lnTo>
                  <a:lnTo>
                    <a:pt x="0" y="3208147"/>
                  </a:lnTo>
                  <a:lnTo>
                    <a:pt x="0" y="0"/>
                  </a:lnTo>
                  <a:close/>
                </a:path>
              </a:pathLst>
            </a:custGeom>
            <a:blipFill>
              <a:blip r:embed="rId5"/>
              <a:stretch>
                <a:fillRect l="-122" r="-123" b="-1"/>
              </a:stretch>
            </a:blipFill>
          </p:spPr>
        </p:sp>
      </p:grpSp>
      <p:grpSp>
        <p:nvGrpSpPr>
          <p:cNvPr id="10" name="Group 10"/>
          <p:cNvGrpSpPr/>
          <p:nvPr/>
        </p:nvGrpSpPr>
        <p:grpSpPr>
          <a:xfrm>
            <a:off x="696449" y="4462190"/>
            <a:ext cx="5339991" cy="1832880"/>
            <a:chOff x="0" y="0"/>
            <a:chExt cx="7446528" cy="2869760"/>
          </a:xfrm>
        </p:grpSpPr>
        <p:sp>
          <p:nvSpPr>
            <p:cNvPr id="11" name="Freeform 11"/>
            <p:cNvSpPr/>
            <p:nvPr/>
          </p:nvSpPr>
          <p:spPr>
            <a:xfrm>
              <a:off x="0" y="0"/>
              <a:ext cx="7446518" cy="2869819"/>
            </a:xfrm>
            <a:custGeom>
              <a:avLst/>
              <a:gdLst/>
              <a:ahLst/>
              <a:cxnLst/>
              <a:rect l="l" t="t" r="r" b="b"/>
              <a:pathLst>
                <a:path w="7446518" h="2869819">
                  <a:moveTo>
                    <a:pt x="0" y="0"/>
                  </a:moveTo>
                  <a:lnTo>
                    <a:pt x="7446518" y="0"/>
                  </a:lnTo>
                  <a:lnTo>
                    <a:pt x="7446518" y="2869819"/>
                  </a:lnTo>
                  <a:lnTo>
                    <a:pt x="0" y="2869819"/>
                  </a:lnTo>
                  <a:lnTo>
                    <a:pt x="0" y="0"/>
                  </a:lnTo>
                  <a:close/>
                </a:path>
              </a:pathLst>
            </a:custGeom>
            <a:blipFill>
              <a:blip r:embed="rId6"/>
              <a:stretch>
                <a:fillRect l="-26" r="-27" b="2"/>
              </a:stretch>
            </a:blipFill>
          </p:spPr>
        </p:sp>
      </p:grpSp>
      <p:sp>
        <p:nvSpPr>
          <p:cNvPr id="12" name="TextBox 12"/>
          <p:cNvSpPr txBox="1"/>
          <p:nvPr/>
        </p:nvSpPr>
        <p:spPr>
          <a:xfrm>
            <a:off x="1501562" y="661877"/>
            <a:ext cx="6746496" cy="423193"/>
          </a:xfrm>
          <a:prstGeom prst="rect">
            <a:avLst/>
          </a:prstGeom>
        </p:spPr>
        <p:txBody>
          <a:bodyPr lIns="0" tIns="0" rIns="0" bIns="0" rtlCol="0" anchor="t">
            <a:spAutoFit/>
          </a:bodyPr>
          <a:lstStyle/>
          <a:p>
            <a:pPr algn="ctr">
              <a:lnSpc>
                <a:spcPts val="3327"/>
              </a:lnSpc>
            </a:pPr>
            <a:r>
              <a:rPr lang="en-US" sz="2750" spc="0" dirty="0">
                <a:solidFill>
                  <a:srgbClr val="4472C4"/>
                </a:solidFill>
                <a:latin typeface="Arial"/>
                <a:ea typeface="Arial"/>
                <a:cs typeface="Arial"/>
                <a:sym typeface="Arial"/>
              </a:rPr>
              <a:t>Protective Gear in Attics</a:t>
            </a:r>
            <a:endParaRPr lang="en-US" sz="2750" dirty="0"/>
          </a:p>
        </p:txBody>
      </p:sp>
      <p:sp>
        <p:nvSpPr>
          <p:cNvPr id="14" name="Date Placeholder 13">
            <a:extLst>
              <a:ext uri="{FF2B5EF4-FFF2-40B4-BE49-F238E27FC236}">
                <a16:creationId xmlns:a16="http://schemas.microsoft.com/office/drawing/2014/main" id="{FD89F635-35EA-47DA-8865-75D67FA069DE}"/>
              </a:ext>
            </a:extLst>
          </p:cNvPr>
          <p:cNvSpPr>
            <a:spLocks noGrp="1"/>
          </p:cNvSpPr>
          <p:nvPr>
            <p:ph type="dt" sz="half" idx="10"/>
          </p:nvPr>
        </p:nvSpPr>
        <p:spPr/>
        <p:txBody>
          <a:bodyPr/>
          <a:lstStyle/>
          <a:p>
            <a:fld id="{82E598EC-3E7C-4E28-B23B-F04F75D7AD07}"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553CBC96-EDBD-E541-4DAD-66B86986CDC1}"/>
              </a:ext>
            </a:extLst>
          </p:cNvPr>
          <p:cNvPicPr>
            <a:picLocks noChangeAspect="1"/>
          </p:cNvPicPr>
          <p:nvPr/>
        </p:nvPicPr>
        <p:blipFill>
          <a:blip r:embed="rId7"/>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A3F14E74-7204-441D-1E46-77CBB04F7756}"/>
              </a:ext>
            </a:extLst>
          </p:cNvPr>
          <p:cNvPicPr>
            <a:picLocks noChangeAspect="1"/>
          </p:cNvPicPr>
          <p:nvPr/>
        </p:nvPicPr>
        <p:blipFill>
          <a:blip r:embed="rId8"/>
          <a:stretch>
            <a:fillRect/>
          </a:stretch>
        </p:blipFill>
        <p:spPr>
          <a:xfrm>
            <a:off x="344444" y="296124"/>
            <a:ext cx="1680521" cy="519859"/>
          </a:xfrm>
          <a:prstGeom prst="rect">
            <a:avLst/>
          </a:prstGeom>
        </p:spPr>
      </p:pic>
      <p:pic>
        <p:nvPicPr>
          <p:cNvPr id="17" name="Picture 16" descr="A blue and grey logo&#10;&#10;AI-generated content may be incorrect.">
            <a:extLst>
              <a:ext uri="{FF2B5EF4-FFF2-40B4-BE49-F238E27FC236}">
                <a16:creationId xmlns:a16="http://schemas.microsoft.com/office/drawing/2014/main" id="{67585C8C-23A5-6177-48D8-7D34DAA0F47B}"/>
              </a:ext>
            </a:extLst>
          </p:cNvPr>
          <p:cNvPicPr>
            <a:picLocks noChangeAspect="1"/>
          </p:cNvPicPr>
          <p:nvPr/>
        </p:nvPicPr>
        <p:blipFill>
          <a:blip r:embed="rId9"/>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B707DB5B-6121-3136-67F6-5A000354FB62}"/>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9" name="Picture 18" descr="A black and white sign with black text&#10;&#10;AI-generated content may be incorrect.">
            <a:extLst>
              <a:ext uri="{FF2B5EF4-FFF2-40B4-BE49-F238E27FC236}">
                <a16:creationId xmlns:a16="http://schemas.microsoft.com/office/drawing/2014/main" id="{C361D57E-5EBA-4DF4-8E41-646BC2AA8B5A}"/>
              </a:ext>
            </a:extLst>
          </p:cNvPr>
          <p:cNvPicPr>
            <a:picLocks noChangeAspect="1"/>
          </p:cNvPicPr>
          <p:nvPr/>
        </p:nvPicPr>
        <p:blipFill>
          <a:blip r:embed="rId10"/>
          <a:stretch>
            <a:fillRect/>
          </a:stretch>
        </p:blipFill>
        <p:spPr>
          <a:xfrm>
            <a:off x="8105113" y="6703275"/>
            <a:ext cx="422103" cy="418432"/>
          </a:xfrm>
          <a:prstGeom prst="rect">
            <a:avLst/>
          </a:prstGeom>
          <a:ln>
            <a:noFill/>
          </a:ln>
        </p:spPr>
      </p:pic>
      <p:sp>
        <p:nvSpPr>
          <p:cNvPr id="20" name="Slide Number Placeholder 2">
            <a:extLst>
              <a:ext uri="{FF2B5EF4-FFF2-40B4-BE49-F238E27FC236}">
                <a16:creationId xmlns:a16="http://schemas.microsoft.com/office/drawing/2014/main" id="{875A334E-05A0-20FC-0BA8-EF1FEB9CA1F5}"/>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12</a:t>
            </a:fld>
            <a:endParaRPr lang="en-US">
              <a:solidFill>
                <a:schemeClr val="bg1"/>
              </a:solidFill>
              <a:latin typeface="Arial"/>
            </a:endParaRPr>
          </a:p>
        </p:txBody>
      </p:sp>
      <p:pic>
        <p:nvPicPr>
          <p:cNvPr id="21" name="Picture 20" descr="A green text on a white background&#10;&#10;AI-generated content may be incorrect.">
            <a:extLst>
              <a:ext uri="{FF2B5EF4-FFF2-40B4-BE49-F238E27FC236}">
                <a16:creationId xmlns:a16="http://schemas.microsoft.com/office/drawing/2014/main" id="{A99B48A2-49B6-3937-3596-227A40732B10}"/>
              </a:ext>
            </a:extLst>
          </p:cNvPr>
          <p:cNvPicPr>
            <a:picLocks noChangeAspect="1"/>
          </p:cNvPicPr>
          <p:nvPr/>
        </p:nvPicPr>
        <p:blipFill>
          <a:blip r:embed="rId11"/>
          <a:stretch>
            <a:fillRect/>
          </a:stretch>
        </p:blipFill>
        <p:spPr>
          <a:xfrm>
            <a:off x="4295665" y="6705193"/>
            <a:ext cx="1149685" cy="285585"/>
          </a:xfrm>
          <a:prstGeom prst="rect">
            <a:avLst/>
          </a:prstGeom>
          <a:ln>
            <a:noFill/>
          </a:ln>
        </p:spPr>
      </p:pic>
      <p:sp>
        <p:nvSpPr>
          <p:cNvPr id="22" name="Footer Placeholder 1">
            <a:extLst>
              <a:ext uri="{FF2B5EF4-FFF2-40B4-BE49-F238E27FC236}">
                <a16:creationId xmlns:a16="http://schemas.microsoft.com/office/drawing/2014/main" id="{F3D35CB2-4598-1BE8-42C3-C56252E82702}"/>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1704516"/>
            <a:ext cx="4072608" cy="5138340"/>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Lighting</a:t>
            </a:r>
          </a:p>
          <a:p>
            <a:pPr marL="434045" lvl="2" indent="-144682" algn="l">
              <a:lnSpc>
                <a:spcPts val="2534"/>
              </a:lnSpc>
              <a:buFont typeface="Arial"/>
              <a:buChar char="⚬"/>
            </a:pPr>
            <a:r>
              <a:rPr lang="en-US" sz="2346" spc="-1">
                <a:solidFill>
                  <a:srgbClr val="333333"/>
                </a:solidFill>
                <a:latin typeface="Arial"/>
                <a:ea typeface="Arial"/>
                <a:cs typeface="Arial"/>
                <a:sym typeface="Arial"/>
              </a:rPr>
              <a:t>Recommended lighting level: 5 foot-candles.</a:t>
            </a:r>
          </a:p>
          <a:p>
            <a:pPr marL="809498" lvl="3" indent="-202374" algn="l">
              <a:lnSpc>
                <a:spcPts val="2534"/>
              </a:lnSpc>
              <a:buFont typeface="Arial"/>
              <a:buChar char="￭"/>
            </a:pPr>
            <a:r>
              <a:rPr lang="en-US" sz="2346" spc="-1">
                <a:solidFill>
                  <a:srgbClr val="333333"/>
                </a:solidFill>
                <a:latin typeface="Arimo"/>
                <a:ea typeface="Arimo"/>
                <a:cs typeface="Arimo"/>
                <a:sym typeface="Arimo"/>
              </a:rPr>
              <a:t>A foot-candle is equivalent to one lumen per square foot, lm/ft².</a:t>
            </a:r>
          </a:p>
          <a:p>
            <a:pPr marL="434045" lvl="2" indent="-144682" algn="l">
              <a:lnSpc>
                <a:spcPts val="2534"/>
              </a:lnSpc>
              <a:buFont typeface="Arial"/>
              <a:buChar char="⚬"/>
            </a:pPr>
            <a:r>
              <a:rPr lang="en-US" sz="2346" spc="-1">
                <a:solidFill>
                  <a:srgbClr val="333333"/>
                </a:solidFill>
                <a:latin typeface="Arial"/>
                <a:ea typeface="Arial"/>
                <a:cs typeface="Arial"/>
                <a:sym typeface="Arial"/>
              </a:rPr>
              <a:t>Natural or task lights.</a:t>
            </a:r>
          </a:p>
          <a:p>
            <a:pPr marL="434045" lvl="2" indent="-144682" algn="l">
              <a:lnSpc>
                <a:spcPts val="2534"/>
              </a:lnSpc>
              <a:buFont typeface="Arial"/>
              <a:buChar char="⚬"/>
            </a:pPr>
            <a:r>
              <a:rPr lang="en-US" sz="2346" spc="-1">
                <a:solidFill>
                  <a:srgbClr val="333333"/>
                </a:solidFill>
                <a:latin typeface="Arial"/>
                <a:ea typeface="Arial"/>
                <a:cs typeface="Arial"/>
                <a:sym typeface="Arial"/>
              </a:rPr>
              <a:t>See OSHA 1926.26 and 1926.56.</a:t>
            </a:r>
          </a:p>
          <a:p>
            <a:pPr marL="434045" lvl="2" indent="-144682" algn="l">
              <a:lnSpc>
                <a:spcPts val="2534"/>
              </a:lnSpc>
            </a:pPr>
            <a:endParaRPr lang="en-US" sz="2346" spc="-1">
              <a:solidFill>
                <a:srgbClr val="333333"/>
              </a:solidFill>
              <a:latin typeface="Arial"/>
              <a:ea typeface="Arial"/>
              <a:cs typeface="Arial"/>
              <a:sym typeface="Arial"/>
            </a:endParaRPr>
          </a:p>
        </p:txBody>
      </p:sp>
      <p:sp>
        <p:nvSpPr>
          <p:cNvPr id="5" name="TextBox 5"/>
          <p:cNvSpPr txBox="1"/>
          <p:nvPr/>
        </p:nvSpPr>
        <p:spPr>
          <a:xfrm>
            <a:off x="759490" y="876866"/>
            <a:ext cx="8234784"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Lighting and Ventilation</a:t>
            </a:r>
            <a:endParaRPr lang="en-US" dirty="0"/>
          </a:p>
        </p:txBody>
      </p:sp>
      <p:sp>
        <p:nvSpPr>
          <p:cNvPr id="6" name="TextBox 6"/>
          <p:cNvSpPr txBox="1"/>
          <p:nvPr/>
        </p:nvSpPr>
        <p:spPr>
          <a:xfrm>
            <a:off x="5048208" y="1629396"/>
            <a:ext cx="4127712" cy="5222364"/>
          </a:xfrm>
          <a:prstGeom prst="rect">
            <a:avLst/>
          </a:prstGeom>
        </p:spPr>
        <p:txBody>
          <a:bodyPr lIns="0" tIns="0" rIns="0" bIns="0" rtlCol="0" anchor="t">
            <a:spAutoFit/>
          </a:bodyPr>
          <a:lstStyle/>
          <a:p>
            <a:pPr algn="l">
              <a:lnSpc>
                <a:spcPts val="3327"/>
              </a:lnSpc>
            </a:pPr>
            <a:r>
              <a:rPr lang="en-US" sz="2772" spc="0">
                <a:solidFill>
                  <a:srgbClr val="000066"/>
                </a:solidFill>
                <a:latin typeface="Arial"/>
                <a:ea typeface="Arial"/>
                <a:cs typeface="Arial"/>
                <a:sym typeface="Arial"/>
              </a:rPr>
              <a:t>Ventilation</a:t>
            </a:r>
          </a:p>
          <a:p>
            <a:pPr marL="434045" lvl="2" indent="-144682" algn="l">
              <a:lnSpc>
                <a:spcPts val="2815"/>
              </a:lnSpc>
              <a:buFont typeface="Arial"/>
              <a:buChar char="⚬"/>
            </a:pPr>
            <a:r>
              <a:rPr lang="en-US" sz="2346" spc="-1">
                <a:solidFill>
                  <a:srgbClr val="000000"/>
                </a:solidFill>
                <a:latin typeface="Arial"/>
                <a:ea typeface="Arial"/>
                <a:cs typeface="Arial"/>
                <a:sym typeface="Arial"/>
              </a:rPr>
              <a:t>Intended to maintain safe work environment for workers.</a:t>
            </a:r>
          </a:p>
          <a:p>
            <a:pPr marL="434045" lvl="2" indent="-144682" algn="l">
              <a:lnSpc>
                <a:spcPts val="2815"/>
              </a:lnSpc>
              <a:buFont typeface="Arial"/>
              <a:buChar char="⚬"/>
            </a:pPr>
            <a:r>
              <a:rPr lang="en-US" sz="2346" spc="-1">
                <a:solidFill>
                  <a:srgbClr val="000000"/>
                </a:solidFill>
                <a:latin typeface="Arial"/>
                <a:ea typeface="Arial"/>
                <a:cs typeface="Arial"/>
                <a:sym typeface="Arial"/>
              </a:rPr>
              <a:t>Must not disperse unsafe substances into air.</a:t>
            </a:r>
          </a:p>
          <a:p>
            <a:pPr marL="434045" lvl="2" indent="-144682" algn="l">
              <a:lnSpc>
                <a:spcPts val="2815"/>
              </a:lnSpc>
              <a:buFont typeface="Arial"/>
              <a:buChar char="⚬"/>
            </a:pPr>
            <a:r>
              <a:rPr lang="en-US" sz="2346" spc="-1">
                <a:solidFill>
                  <a:srgbClr val="000000"/>
                </a:solidFill>
                <a:latin typeface="Arial"/>
                <a:ea typeface="Arial"/>
                <a:cs typeface="Arial"/>
                <a:sym typeface="Arial"/>
              </a:rPr>
              <a:t>MSDS provides safe exposure levels and recommended PPE.</a:t>
            </a:r>
          </a:p>
          <a:p>
            <a:pPr marL="434045" lvl="2" indent="-144682" algn="l">
              <a:lnSpc>
                <a:spcPts val="2815"/>
              </a:lnSpc>
              <a:buFont typeface="Arial"/>
              <a:buChar char="⚬"/>
            </a:pPr>
            <a:r>
              <a:rPr lang="en-US" sz="2346" spc="-1">
                <a:solidFill>
                  <a:srgbClr val="000000"/>
                </a:solidFill>
                <a:latin typeface="Arial"/>
                <a:ea typeface="Arial"/>
                <a:cs typeface="Arial"/>
                <a:sym typeface="Arial"/>
              </a:rPr>
              <a:t>OSHA 1926.55 and 1926.57 list exposure levels.</a:t>
            </a:r>
          </a:p>
        </p:txBody>
      </p:sp>
      <p:sp>
        <p:nvSpPr>
          <p:cNvPr id="7" name="Date Placeholder 6">
            <a:extLst>
              <a:ext uri="{FF2B5EF4-FFF2-40B4-BE49-F238E27FC236}">
                <a16:creationId xmlns:a16="http://schemas.microsoft.com/office/drawing/2014/main" id="{20F18835-B791-4CBC-964F-36066F6F23D7}"/>
              </a:ext>
            </a:extLst>
          </p:cNvPr>
          <p:cNvSpPr>
            <a:spLocks noGrp="1"/>
          </p:cNvSpPr>
          <p:nvPr>
            <p:ph type="dt" sz="half" idx="10"/>
          </p:nvPr>
        </p:nvSpPr>
        <p:spPr/>
        <p:txBody>
          <a:bodyPr/>
          <a:lstStyle/>
          <a:p>
            <a:fld id="{BEAA2CCF-E6EC-4DA4-9CA3-18548AD80F7B}" type="datetime1">
              <a:rPr lang="en-US" smtClean="0"/>
              <a:t>9/10/2025</a:t>
            </a:fld>
            <a:endParaRPr lang="en-US"/>
          </a:p>
        </p:txBody>
      </p:sp>
      <p:pic>
        <p:nvPicPr>
          <p:cNvPr id="15" name="Picture 14" descr="A group of people wearing hardhats&#10;&#10;AI-generated content may be incorrect.">
            <a:extLst>
              <a:ext uri="{FF2B5EF4-FFF2-40B4-BE49-F238E27FC236}">
                <a16:creationId xmlns:a16="http://schemas.microsoft.com/office/drawing/2014/main" id="{0E5D6B76-BE42-8E69-7D98-01C6C563A3C8}"/>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7" name="Picture 16" descr="A green text on a black background&#10;&#10;AI-generated content may be incorrect.">
            <a:extLst>
              <a:ext uri="{FF2B5EF4-FFF2-40B4-BE49-F238E27FC236}">
                <a16:creationId xmlns:a16="http://schemas.microsoft.com/office/drawing/2014/main" id="{37559A33-1476-4AB4-89CA-A480AD3F528A}"/>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9" name="Picture 18" descr="A blue and grey logo&#10;&#10;AI-generated content may be incorrect.">
            <a:extLst>
              <a:ext uri="{FF2B5EF4-FFF2-40B4-BE49-F238E27FC236}">
                <a16:creationId xmlns:a16="http://schemas.microsoft.com/office/drawing/2014/main" id="{CD4CE991-632D-0369-4BA9-7577B6141108}"/>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21" name="Rectangle 20">
            <a:extLst>
              <a:ext uri="{FF2B5EF4-FFF2-40B4-BE49-F238E27FC236}">
                <a16:creationId xmlns:a16="http://schemas.microsoft.com/office/drawing/2014/main" id="{AB427175-F6FE-769C-AB85-69B161A7F8CE}"/>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3" name="Picture 22" descr="A black and white sign with black text&#10;&#10;AI-generated content may be incorrect.">
            <a:extLst>
              <a:ext uri="{FF2B5EF4-FFF2-40B4-BE49-F238E27FC236}">
                <a16:creationId xmlns:a16="http://schemas.microsoft.com/office/drawing/2014/main" id="{E69B3A67-CA21-7E37-928A-AB6551401DFE}"/>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25" name="Slide Number Placeholder 2">
            <a:extLst>
              <a:ext uri="{FF2B5EF4-FFF2-40B4-BE49-F238E27FC236}">
                <a16:creationId xmlns:a16="http://schemas.microsoft.com/office/drawing/2014/main" id="{A306C1D0-C221-EBD6-01BF-AA094CE2DE0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13</a:t>
            </a:fld>
            <a:endParaRPr lang="en-US">
              <a:solidFill>
                <a:schemeClr val="bg1"/>
              </a:solidFill>
              <a:latin typeface="Arial"/>
            </a:endParaRPr>
          </a:p>
        </p:txBody>
      </p:sp>
      <p:pic>
        <p:nvPicPr>
          <p:cNvPr id="27" name="Picture 26" descr="A green text on a white background&#10;&#10;AI-generated content may be incorrect.">
            <a:extLst>
              <a:ext uri="{FF2B5EF4-FFF2-40B4-BE49-F238E27FC236}">
                <a16:creationId xmlns:a16="http://schemas.microsoft.com/office/drawing/2014/main" id="{7598CB5D-F828-3307-9913-9982BD6561A6}"/>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9" name="Footer Placeholder 1">
            <a:extLst>
              <a:ext uri="{FF2B5EF4-FFF2-40B4-BE49-F238E27FC236}">
                <a16:creationId xmlns:a16="http://schemas.microsoft.com/office/drawing/2014/main" id="{24D3EE68-CE9C-4ABE-8785-1FBBDCD4A085}"/>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784" y="1723776"/>
            <a:ext cx="4721280" cy="3205632"/>
            <a:chOff x="0" y="0"/>
            <a:chExt cx="6295040" cy="4274176"/>
          </a:xfrm>
        </p:grpSpPr>
        <p:sp>
          <p:nvSpPr>
            <p:cNvPr id="5" name="Freeform 5" descr="Photo of a moldy, water-damaged ceiling."/>
            <p:cNvSpPr/>
            <p:nvPr/>
          </p:nvSpPr>
          <p:spPr>
            <a:xfrm>
              <a:off x="0" y="0"/>
              <a:ext cx="6295009" cy="4274185"/>
            </a:xfrm>
            <a:custGeom>
              <a:avLst/>
              <a:gdLst/>
              <a:ahLst/>
              <a:cxnLst/>
              <a:rect l="l" t="t" r="r" b="b"/>
              <a:pathLst>
                <a:path w="6295009" h="4274185">
                  <a:moveTo>
                    <a:pt x="0" y="0"/>
                  </a:moveTo>
                  <a:lnTo>
                    <a:pt x="6295009" y="0"/>
                  </a:lnTo>
                  <a:lnTo>
                    <a:pt x="6295009" y="4274185"/>
                  </a:lnTo>
                  <a:lnTo>
                    <a:pt x="0" y="4274185"/>
                  </a:lnTo>
                  <a:lnTo>
                    <a:pt x="0" y="0"/>
                  </a:lnTo>
                  <a:close/>
                </a:path>
              </a:pathLst>
            </a:custGeom>
            <a:blipFill>
              <a:blip r:embed="rId3"/>
              <a:stretch>
                <a:fillRect t="-65" b="-65"/>
              </a:stretch>
            </a:blipFill>
          </p:spPr>
        </p:sp>
      </p:grpSp>
      <p:sp>
        <p:nvSpPr>
          <p:cNvPr id="6" name="TextBox 6"/>
          <p:cNvSpPr txBox="1"/>
          <p:nvPr/>
        </p:nvSpPr>
        <p:spPr>
          <a:xfrm>
            <a:off x="761163" y="897269"/>
            <a:ext cx="8234400"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How Much Mold Is OK?</a:t>
            </a:r>
            <a:endParaRPr lang="en-US" sz="2950" dirty="0"/>
          </a:p>
        </p:txBody>
      </p:sp>
      <p:grpSp>
        <p:nvGrpSpPr>
          <p:cNvPr id="7" name="Group 7"/>
          <p:cNvGrpSpPr/>
          <p:nvPr/>
        </p:nvGrpSpPr>
        <p:grpSpPr>
          <a:xfrm>
            <a:off x="4753152" y="1723776"/>
            <a:ext cx="4734720" cy="4180992"/>
            <a:chOff x="0" y="0"/>
            <a:chExt cx="6312960" cy="5574656"/>
          </a:xfrm>
        </p:grpSpPr>
        <p:sp>
          <p:nvSpPr>
            <p:cNvPr id="8" name="Freeform 8" descr="Photo of a moldy wall and floor area with missing wood and paint."/>
            <p:cNvSpPr/>
            <p:nvPr/>
          </p:nvSpPr>
          <p:spPr>
            <a:xfrm>
              <a:off x="0" y="0"/>
              <a:ext cx="6312916" cy="5574665"/>
            </a:xfrm>
            <a:custGeom>
              <a:avLst/>
              <a:gdLst/>
              <a:ahLst/>
              <a:cxnLst/>
              <a:rect l="l" t="t" r="r" b="b"/>
              <a:pathLst>
                <a:path w="6312916" h="5574665">
                  <a:moveTo>
                    <a:pt x="0" y="0"/>
                  </a:moveTo>
                  <a:lnTo>
                    <a:pt x="6312916" y="0"/>
                  </a:lnTo>
                  <a:lnTo>
                    <a:pt x="6312916" y="5574665"/>
                  </a:lnTo>
                  <a:lnTo>
                    <a:pt x="0" y="5574665"/>
                  </a:lnTo>
                  <a:lnTo>
                    <a:pt x="0" y="0"/>
                  </a:lnTo>
                  <a:close/>
                </a:path>
              </a:pathLst>
            </a:custGeom>
            <a:blipFill>
              <a:blip r:embed="rId4"/>
              <a:stretch>
                <a:fillRect t="-17" b="-17"/>
              </a:stretch>
            </a:blipFill>
          </p:spPr>
        </p:sp>
      </p:grpSp>
      <p:sp>
        <p:nvSpPr>
          <p:cNvPr id="9" name="TextBox 9"/>
          <p:cNvSpPr txBox="1"/>
          <p:nvPr/>
        </p:nvSpPr>
        <p:spPr>
          <a:xfrm>
            <a:off x="5314985" y="5473323"/>
            <a:ext cx="3965280"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Photos courtesy of the US Department of Energy</a:t>
            </a:r>
          </a:p>
        </p:txBody>
      </p:sp>
      <p:sp>
        <p:nvSpPr>
          <p:cNvPr id="10" name="Date Placeholder 9">
            <a:extLst>
              <a:ext uri="{FF2B5EF4-FFF2-40B4-BE49-F238E27FC236}">
                <a16:creationId xmlns:a16="http://schemas.microsoft.com/office/drawing/2014/main" id="{99236FC1-06AD-434A-B463-FB7D9473741B}"/>
              </a:ext>
            </a:extLst>
          </p:cNvPr>
          <p:cNvSpPr>
            <a:spLocks noGrp="1"/>
          </p:cNvSpPr>
          <p:nvPr>
            <p:ph type="dt" sz="half" idx="10"/>
          </p:nvPr>
        </p:nvSpPr>
        <p:spPr/>
        <p:txBody>
          <a:bodyPr/>
          <a:lstStyle/>
          <a:p>
            <a:fld id="{695ECAA9-63C2-4170-8A8D-41EE7CC91637}"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24A9B3DD-1784-8704-CD21-FAE7C782058A}"/>
              </a:ext>
            </a:extLst>
          </p:cNvPr>
          <p:cNvPicPr>
            <a:picLocks noChangeAspect="1"/>
          </p:cNvPicPr>
          <p:nvPr/>
        </p:nvPicPr>
        <p:blipFill>
          <a:blip r:embed="rId5"/>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090EEE6D-A066-0B8E-97D7-C10D7D368456}"/>
              </a:ext>
            </a:extLst>
          </p:cNvPr>
          <p:cNvPicPr>
            <a:picLocks noChangeAspect="1"/>
          </p:cNvPicPr>
          <p:nvPr/>
        </p:nvPicPr>
        <p:blipFill>
          <a:blip r:embed="rId6"/>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8633062B-C302-5FF8-7BE8-7207953AF946}"/>
              </a:ext>
            </a:extLst>
          </p:cNvPr>
          <p:cNvPicPr>
            <a:picLocks noChangeAspect="1"/>
          </p:cNvPicPr>
          <p:nvPr/>
        </p:nvPicPr>
        <p:blipFill>
          <a:blip r:embed="rId7"/>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89FC91EB-CECF-D0ED-08C8-8F7B0E5958E6}"/>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ED43FE26-E52D-059B-1D78-AC1C706A5B00}"/>
              </a:ext>
            </a:extLst>
          </p:cNvPr>
          <p:cNvPicPr>
            <a:picLocks noChangeAspect="1"/>
          </p:cNvPicPr>
          <p:nvPr/>
        </p:nvPicPr>
        <p:blipFill>
          <a:blip r:embed="rId8"/>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2A5E614B-64D8-FAF5-6B96-83FD49EA1570}"/>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14</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9D9D710F-355D-D2BC-7D9B-21AC5A7298E3}"/>
              </a:ext>
            </a:extLst>
          </p:cNvPr>
          <p:cNvPicPr>
            <a:picLocks noChangeAspect="1"/>
          </p:cNvPicPr>
          <p:nvPr/>
        </p:nvPicPr>
        <p:blipFill>
          <a:blip r:embed="rId9"/>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6EAF7C75-9190-1B17-9F55-C84E0CD24E77}"/>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20456" y="662341"/>
            <a:ext cx="6319776" cy="371897"/>
          </a:xfrm>
          <a:prstGeom prst="rect">
            <a:avLst/>
          </a:prstGeom>
        </p:spPr>
        <p:txBody>
          <a:bodyPr lIns="0" tIns="0" rIns="0" bIns="0" rtlCol="0" anchor="t">
            <a:spAutoFit/>
          </a:bodyPr>
          <a:lstStyle/>
          <a:p>
            <a:pPr algn="ctr">
              <a:lnSpc>
                <a:spcPts val="2880"/>
              </a:lnSpc>
            </a:pPr>
            <a:r>
              <a:rPr lang="en-US" sz="2666" spc="0">
                <a:solidFill>
                  <a:srgbClr val="0070C0"/>
                </a:solidFill>
                <a:latin typeface="Arial"/>
                <a:ea typeface="Arial"/>
                <a:cs typeface="Arial"/>
                <a:sym typeface="Arial"/>
              </a:rPr>
              <a:t>Foundations and Crawl Spaces</a:t>
            </a:r>
            <a:endParaRPr lang="en-US"/>
          </a:p>
        </p:txBody>
      </p:sp>
      <p:grpSp>
        <p:nvGrpSpPr>
          <p:cNvPr id="5" name="Group 5"/>
          <p:cNvGrpSpPr/>
          <p:nvPr/>
        </p:nvGrpSpPr>
        <p:grpSpPr>
          <a:xfrm>
            <a:off x="3219072" y="1917491"/>
            <a:ext cx="6229632" cy="4146816"/>
            <a:chOff x="0" y="0"/>
            <a:chExt cx="8306176" cy="5529088"/>
          </a:xfrm>
        </p:grpSpPr>
        <p:sp>
          <p:nvSpPr>
            <p:cNvPr id="6" name="Freeform 6" descr="Photo of a wet crawl space without a door."/>
            <p:cNvSpPr/>
            <p:nvPr/>
          </p:nvSpPr>
          <p:spPr>
            <a:xfrm>
              <a:off x="0" y="0"/>
              <a:ext cx="8306181" cy="5529072"/>
            </a:xfrm>
            <a:custGeom>
              <a:avLst/>
              <a:gdLst/>
              <a:ahLst/>
              <a:cxnLst/>
              <a:rect l="l" t="t" r="r" b="b"/>
              <a:pathLst>
                <a:path w="8306181" h="5529072">
                  <a:moveTo>
                    <a:pt x="0" y="0"/>
                  </a:moveTo>
                  <a:lnTo>
                    <a:pt x="8306181" y="0"/>
                  </a:lnTo>
                  <a:lnTo>
                    <a:pt x="8306181" y="5529072"/>
                  </a:lnTo>
                  <a:lnTo>
                    <a:pt x="0" y="5529072"/>
                  </a:lnTo>
                  <a:lnTo>
                    <a:pt x="0" y="0"/>
                  </a:lnTo>
                  <a:close/>
                </a:path>
              </a:pathLst>
            </a:custGeom>
            <a:blipFill>
              <a:blip r:embed="rId3"/>
              <a:stretch>
                <a:fillRect t="-42" b="-43"/>
              </a:stretch>
            </a:blipFill>
          </p:spPr>
        </p:sp>
      </p:grpSp>
      <p:sp>
        <p:nvSpPr>
          <p:cNvPr id="7" name="TextBox 7"/>
          <p:cNvSpPr txBox="1"/>
          <p:nvPr/>
        </p:nvSpPr>
        <p:spPr>
          <a:xfrm>
            <a:off x="496272" y="1378991"/>
            <a:ext cx="9085920" cy="424884"/>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Situations like this can hinder weatherization work.</a:t>
            </a:r>
          </a:p>
        </p:txBody>
      </p:sp>
      <p:sp>
        <p:nvSpPr>
          <p:cNvPr id="8" name="TextBox 8"/>
          <p:cNvSpPr txBox="1"/>
          <p:nvPr/>
        </p:nvSpPr>
        <p:spPr>
          <a:xfrm>
            <a:off x="284688" y="2176559"/>
            <a:ext cx="2746080" cy="3177396"/>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50565C"/>
                </a:solidFill>
                <a:latin typeface="Arial"/>
                <a:ea typeface="Arial"/>
                <a:cs typeface="Arial"/>
                <a:sym typeface="Arial"/>
              </a:rPr>
              <a:t>Workers cannot access ducts, floor cavity.</a:t>
            </a:r>
          </a:p>
          <a:p>
            <a:pPr marL="564863" lvl="2" indent="-188288" algn="l">
              <a:lnSpc>
                <a:spcPts val="2763"/>
              </a:lnSpc>
              <a:buFont typeface="Arial"/>
              <a:buChar char="⚬"/>
            </a:pPr>
            <a:r>
              <a:rPr lang="en-US" sz="2558" spc="0">
                <a:solidFill>
                  <a:srgbClr val="50565C"/>
                </a:solidFill>
                <a:latin typeface="Arial"/>
                <a:ea typeface="Arial"/>
                <a:cs typeface="Arial"/>
                <a:sym typeface="Arial"/>
              </a:rPr>
              <a:t>Occupants’ health and safety are impacted.</a:t>
            </a:r>
          </a:p>
        </p:txBody>
      </p:sp>
      <p:grpSp>
        <p:nvGrpSpPr>
          <p:cNvPr id="9" name="Group 9"/>
          <p:cNvGrpSpPr/>
          <p:nvPr/>
        </p:nvGrpSpPr>
        <p:grpSpPr>
          <a:xfrm>
            <a:off x="5852146" y="3402405"/>
            <a:ext cx="2723007" cy="1292828"/>
            <a:chOff x="0" y="0"/>
            <a:chExt cx="3630676" cy="1723771"/>
          </a:xfrm>
        </p:grpSpPr>
        <p:sp>
          <p:nvSpPr>
            <p:cNvPr id="10" name="Freeform 10"/>
            <p:cNvSpPr/>
            <p:nvPr/>
          </p:nvSpPr>
          <p:spPr>
            <a:xfrm>
              <a:off x="0" y="0"/>
              <a:ext cx="3630676" cy="1723771"/>
            </a:xfrm>
            <a:custGeom>
              <a:avLst/>
              <a:gdLst/>
              <a:ahLst/>
              <a:cxnLst/>
              <a:rect l="l" t="t" r="r" b="b"/>
              <a:pathLst>
                <a:path w="3630676" h="1723771">
                  <a:moveTo>
                    <a:pt x="0" y="0"/>
                  </a:moveTo>
                  <a:lnTo>
                    <a:pt x="2117852" y="0"/>
                  </a:lnTo>
                  <a:lnTo>
                    <a:pt x="3025521" y="0"/>
                  </a:lnTo>
                  <a:lnTo>
                    <a:pt x="3630676" y="0"/>
                  </a:lnTo>
                  <a:lnTo>
                    <a:pt x="3630676" y="442595"/>
                  </a:lnTo>
                  <a:lnTo>
                    <a:pt x="3630676" y="632333"/>
                  </a:lnTo>
                  <a:lnTo>
                    <a:pt x="3630676" y="758825"/>
                  </a:lnTo>
                  <a:lnTo>
                    <a:pt x="3025521" y="758825"/>
                  </a:lnTo>
                  <a:lnTo>
                    <a:pt x="1958340" y="1723771"/>
                  </a:lnTo>
                  <a:lnTo>
                    <a:pt x="2117852" y="758825"/>
                  </a:lnTo>
                  <a:lnTo>
                    <a:pt x="0" y="758825"/>
                  </a:lnTo>
                  <a:lnTo>
                    <a:pt x="0" y="632333"/>
                  </a:lnTo>
                  <a:lnTo>
                    <a:pt x="0" y="442595"/>
                  </a:lnTo>
                  <a:close/>
                </a:path>
              </a:pathLst>
            </a:custGeom>
            <a:solidFill>
              <a:srgbClr val="FFFFFF">
                <a:alpha val="94902"/>
              </a:srgbClr>
            </a:solidFill>
          </p:spPr>
        </p:sp>
      </p:grpSp>
      <p:sp>
        <p:nvSpPr>
          <p:cNvPr id="11" name="Freeform 11"/>
          <p:cNvSpPr/>
          <p:nvPr/>
        </p:nvSpPr>
        <p:spPr>
          <a:xfrm>
            <a:off x="5850432" y="3400691"/>
            <a:ext cx="2726436" cy="1296352"/>
          </a:xfrm>
          <a:custGeom>
            <a:avLst/>
            <a:gdLst/>
            <a:ahLst/>
            <a:cxnLst/>
            <a:rect l="l" t="t" r="r" b="b"/>
            <a:pathLst>
              <a:path w="2726436" h="1296352">
                <a:moveTo>
                  <a:pt x="0" y="0"/>
                </a:moveTo>
                <a:lnTo>
                  <a:pt x="2726436" y="0"/>
                </a:lnTo>
                <a:lnTo>
                  <a:pt x="2726436" y="1296352"/>
                </a:lnTo>
                <a:lnTo>
                  <a:pt x="0" y="1296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5901232" y="3418153"/>
            <a:ext cx="2624800" cy="504282"/>
          </a:xfrm>
          <a:prstGeom prst="rect">
            <a:avLst/>
          </a:prstGeom>
        </p:spPr>
        <p:txBody>
          <a:bodyPr lIns="0" tIns="0" rIns="0" bIns="0" rtlCol="0" anchor="t">
            <a:spAutoFit/>
          </a:bodyPr>
          <a:lstStyle/>
          <a:p>
            <a:pPr algn="ctr">
              <a:lnSpc>
                <a:spcPts val="2534"/>
              </a:lnSpc>
            </a:pPr>
            <a:r>
              <a:rPr lang="en-US" sz="2346" spc="-1">
                <a:solidFill>
                  <a:srgbClr val="000000"/>
                </a:solidFill>
                <a:latin typeface="Arial"/>
                <a:ea typeface="Arial"/>
                <a:cs typeface="Arial"/>
                <a:sym typeface="Arial"/>
              </a:rPr>
              <a:t>Wet crawl space</a:t>
            </a:r>
          </a:p>
        </p:txBody>
      </p:sp>
      <p:sp>
        <p:nvSpPr>
          <p:cNvPr id="13" name="TextBox 13"/>
          <p:cNvSpPr txBox="1"/>
          <p:nvPr/>
        </p:nvSpPr>
        <p:spPr>
          <a:xfrm>
            <a:off x="5698320" y="5687087"/>
            <a:ext cx="3396192" cy="191412"/>
          </a:xfrm>
          <a:prstGeom prst="rect">
            <a:avLst/>
          </a:prstGeom>
        </p:spPr>
        <p:txBody>
          <a:bodyPr lIns="0" tIns="0" rIns="0" bIns="0" rtlCol="0" anchor="t">
            <a:spAutoFit/>
          </a:bodyPr>
          <a:lstStyle/>
          <a:p>
            <a:pPr algn="r">
              <a:lnSpc>
                <a:spcPts val="1152"/>
              </a:lnSpc>
            </a:pPr>
            <a:r>
              <a:rPr lang="en-US" sz="1066" i="1" spc="-1">
                <a:solidFill>
                  <a:srgbClr val="FFFFFF"/>
                </a:solidFill>
                <a:latin typeface="Arial Italics"/>
                <a:ea typeface="Arial Italics"/>
                <a:cs typeface="Arial Italics"/>
                <a:sym typeface="Arial Italics"/>
              </a:rPr>
              <a:t>Photo courtesy of U.S. Department of Energy</a:t>
            </a:r>
          </a:p>
        </p:txBody>
      </p:sp>
      <p:sp>
        <p:nvSpPr>
          <p:cNvPr id="15" name="Date Placeholder 14">
            <a:extLst>
              <a:ext uri="{FF2B5EF4-FFF2-40B4-BE49-F238E27FC236}">
                <a16:creationId xmlns:a16="http://schemas.microsoft.com/office/drawing/2014/main" id="{96C49280-1E2A-4613-B243-60D6A73A4C89}"/>
              </a:ext>
            </a:extLst>
          </p:cNvPr>
          <p:cNvSpPr>
            <a:spLocks noGrp="1"/>
          </p:cNvSpPr>
          <p:nvPr>
            <p:ph type="dt" sz="half" idx="10"/>
          </p:nvPr>
        </p:nvSpPr>
        <p:spPr/>
        <p:txBody>
          <a:bodyPr/>
          <a:lstStyle/>
          <a:p>
            <a:fld id="{4FBC4E27-DFC7-482A-BE25-64099CB4CDA5}"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FC52E09E-3C13-4AEC-B807-51EBA81F6648}"/>
              </a:ext>
            </a:extLst>
          </p:cNvPr>
          <p:cNvPicPr>
            <a:picLocks noChangeAspect="1"/>
          </p:cNvPicPr>
          <p:nvPr/>
        </p:nvPicPr>
        <p:blipFill>
          <a:blip r:embed="rId6"/>
          <a:stretch>
            <a:fillRect/>
          </a:stretch>
        </p:blipFill>
        <p:spPr>
          <a:xfrm>
            <a:off x="8570799" y="298621"/>
            <a:ext cx="630229" cy="647133"/>
          </a:xfrm>
          <a:prstGeom prst="rect">
            <a:avLst/>
          </a:prstGeom>
          <a:ln>
            <a:noFill/>
          </a:ln>
        </p:spPr>
      </p:pic>
      <p:pic>
        <p:nvPicPr>
          <p:cNvPr id="19" name="Picture 18" descr="A green text on a black background&#10;&#10;AI-generated content may be incorrect.">
            <a:extLst>
              <a:ext uri="{FF2B5EF4-FFF2-40B4-BE49-F238E27FC236}">
                <a16:creationId xmlns:a16="http://schemas.microsoft.com/office/drawing/2014/main" id="{3C787B2D-556B-F805-22BE-69FD6D03E32F}"/>
              </a:ext>
            </a:extLst>
          </p:cNvPr>
          <p:cNvPicPr>
            <a:picLocks noChangeAspect="1"/>
          </p:cNvPicPr>
          <p:nvPr/>
        </p:nvPicPr>
        <p:blipFill>
          <a:blip r:embed="rId7"/>
          <a:stretch>
            <a:fillRect/>
          </a:stretch>
        </p:blipFill>
        <p:spPr>
          <a:xfrm>
            <a:off x="344444" y="296124"/>
            <a:ext cx="1680521" cy="519859"/>
          </a:xfrm>
          <a:prstGeom prst="rect">
            <a:avLst/>
          </a:prstGeom>
        </p:spPr>
      </p:pic>
      <p:pic>
        <p:nvPicPr>
          <p:cNvPr id="21" name="Picture 20" descr="A blue and grey logo&#10;&#10;AI-generated content may be incorrect.">
            <a:extLst>
              <a:ext uri="{FF2B5EF4-FFF2-40B4-BE49-F238E27FC236}">
                <a16:creationId xmlns:a16="http://schemas.microsoft.com/office/drawing/2014/main" id="{A39B7081-16D2-DECF-9D72-3E412416A316}"/>
              </a:ext>
            </a:extLst>
          </p:cNvPr>
          <p:cNvPicPr>
            <a:picLocks noChangeAspect="1"/>
          </p:cNvPicPr>
          <p:nvPr/>
        </p:nvPicPr>
        <p:blipFill>
          <a:blip r:embed="rId8"/>
          <a:stretch>
            <a:fillRect/>
          </a:stretch>
        </p:blipFill>
        <p:spPr>
          <a:xfrm>
            <a:off x="541710" y="6701855"/>
            <a:ext cx="1276685" cy="365119"/>
          </a:xfrm>
          <a:prstGeom prst="rect">
            <a:avLst/>
          </a:prstGeom>
          <a:ln>
            <a:noFill/>
          </a:ln>
        </p:spPr>
      </p:pic>
      <p:sp>
        <p:nvSpPr>
          <p:cNvPr id="23" name="Rectangle 22">
            <a:extLst>
              <a:ext uri="{FF2B5EF4-FFF2-40B4-BE49-F238E27FC236}">
                <a16:creationId xmlns:a16="http://schemas.microsoft.com/office/drawing/2014/main" id="{1DA93321-3CDB-36C7-191B-F72344C73B89}"/>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5" name="Picture 24" descr="A black and white sign with black text&#10;&#10;AI-generated content may be incorrect.">
            <a:extLst>
              <a:ext uri="{FF2B5EF4-FFF2-40B4-BE49-F238E27FC236}">
                <a16:creationId xmlns:a16="http://schemas.microsoft.com/office/drawing/2014/main" id="{F93FFB5F-01BA-0948-EE7D-D45E92FEC38C}"/>
              </a:ext>
            </a:extLst>
          </p:cNvPr>
          <p:cNvPicPr>
            <a:picLocks noChangeAspect="1"/>
          </p:cNvPicPr>
          <p:nvPr/>
        </p:nvPicPr>
        <p:blipFill>
          <a:blip r:embed="rId9"/>
          <a:stretch>
            <a:fillRect/>
          </a:stretch>
        </p:blipFill>
        <p:spPr>
          <a:xfrm>
            <a:off x="8105113" y="6703275"/>
            <a:ext cx="422103" cy="418432"/>
          </a:xfrm>
          <a:prstGeom prst="rect">
            <a:avLst/>
          </a:prstGeom>
          <a:ln>
            <a:noFill/>
          </a:ln>
        </p:spPr>
      </p:pic>
      <p:sp>
        <p:nvSpPr>
          <p:cNvPr id="27" name="Slide Number Placeholder 2">
            <a:extLst>
              <a:ext uri="{FF2B5EF4-FFF2-40B4-BE49-F238E27FC236}">
                <a16:creationId xmlns:a16="http://schemas.microsoft.com/office/drawing/2014/main" id="{EDB49E31-5D58-5B6C-4A99-8FB522AE94BF}"/>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15</a:t>
            </a:fld>
            <a:endParaRPr lang="en-US">
              <a:solidFill>
                <a:schemeClr val="bg1"/>
              </a:solidFill>
              <a:latin typeface="Arial"/>
            </a:endParaRPr>
          </a:p>
        </p:txBody>
      </p:sp>
      <p:pic>
        <p:nvPicPr>
          <p:cNvPr id="29" name="Picture 28" descr="A green text on a white background&#10;&#10;AI-generated content may be incorrect.">
            <a:extLst>
              <a:ext uri="{FF2B5EF4-FFF2-40B4-BE49-F238E27FC236}">
                <a16:creationId xmlns:a16="http://schemas.microsoft.com/office/drawing/2014/main" id="{77BB3AB6-71C3-2E46-E458-B3CCE6E81DD5}"/>
              </a:ext>
            </a:extLst>
          </p:cNvPr>
          <p:cNvPicPr>
            <a:picLocks noChangeAspect="1"/>
          </p:cNvPicPr>
          <p:nvPr/>
        </p:nvPicPr>
        <p:blipFill>
          <a:blip r:embed="rId10"/>
          <a:stretch>
            <a:fillRect/>
          </a:stretch>
        </p:blipFill>
        <p:spPr>
          <a:xfrm>
            <a:off x="4295665" y="6705193"/>
            <a:ext cx="1149685" cy="285585"/>
          </a:xfrm>
          <a:prstGeom prst="rect">
            <a:avLst/>
          </a:prstGeom>
          <a:ln>
            <a:noFill/>
          </a:ln>
        </p:spPr>
      </p:pic>
      <p:sp>
        <p:nvSpPr>
          <p:cNvPr id="31" name="Footer Placeholder 1">
            <a:extLst>
              <a:ext uri="{FF2B5EF4-FFF2-40B4-BE49-F238E27FC236}">
                <a16:creationId xmlns:a16="http://schemas.microsoft.com/office/drawing/2014/main" id="{B17898A6-86F6-E08E-65FA-D990A4E6E1A9}"/>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24275" y="483513"/>
            <a:ext cx="5913120"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Electrical</a:t>
            </a:r>
            <a:endParaRPr lang="en-US"/>
          </a:p>
        </p:txBody>
      </p:sp>
      <p:grpSp>
        <p:nvGrpSpPr>
          <p:cNvPr id="5" name="Group 5"/>
          <p:cNvGrpSpPr/>
          <p:nvPr/>
        </p:nvGrpSpPr>
        <p:grpSpPr>
          <a:xfrm>
            <a:off x="3498821" y="1348889"/>
            <a:ext cx="6014592" cy="4817664"/>
            <a:chOff x="0" y="0"/>
            <a:chExt cx="8019456" cy="6423552"/>
          </a:xfrm>
        </p:grpSpPr>
        <p:sp>
          <p:nvSpPr>
            <p:cNvPr id="6" name="Freeform 6" descr="Photo displaying  Knob and Tube wiring hazards."/>
            <p:cNvSpPr/>
            <p:nvPr/>
          </p:nvSpPr>
          <p:spPr>
            <a:xfrm>
              <a:off x="0" y="0"/>
              <a:ext cx="8019415" cy="6423533"/>
            </a:xfrm>
            <a:custGeom>
              <a:avLst/>
              <a:gdLst/>
              <a:ahLst/>
              <a:cxnLst/>
              <a:rect l="l" t="t" r="r" b="b"/>
              <a:pathLst>
                <a:path w="8019415" h="6423533">
                  <a:moveTo>
                    <a:pt x="0" y="0"/>
                  </a:moveTo>
                  <a:lnTo>
                    <a:pt x="8019415" y="0"/>
                  </a:lnTo>
                  <a:lnTo>
                    <a:pt x="8019415" y="6423533"/>
                  </a:lnTo>
                  <a:lnTo>
                    <a:pt x="0" y="6423533"/>
                  </a:lnTo>
                  <a:lnTo>
                    <a:pt x="0" y="0"/>
                  </a:lnTo>
                  <a:close/>
                </a:path>
              </a:pathLst>
            </a:custGeom>
            <a:blipFill>
              <a:blip r:embed="rId3"/>
              <a:stretch>
                <a:fillRect t="-22" b="-22"/>
              </a:stretch>
            </a:blipFill>
          </p:spPr>
        </p:sp>
      </p:grpSp>
      <p:sp>
        <p:nvSpPr>
          <p:cNvPr id="7" name="TextBox 7"/>
          <p:cNvSpPr txBox="1"/>
          <p:nvPr/>
        </p:nvSpPr>
        <p:spPr>
          <a:xfrm>
            <a:off x="327433" y="1312861"/>
            <a:ext cx="2993664" cy="5591058"/>
          </a:xfrm>
          <a:prstGeom prst="rect">
            <a:avLst/>
          </a:prstGeom>
        </p:spPr>
        <p:txBody>
          <a:bodyPr lIns="0" tIns="0" rIns="0" bIns="0" rtlCol="0" anchor="t">
            <a:spAutoFit/>
          </a:bodyPr>
          <a:lstStyle/>
          <a:p>
            <a:pPr algn="l">
              <a:lnSpc>
                <a:spcPts val="3070"/>
              </a:lnSpc>
            </a:pPr>
            <a:r>
              <a:rPr lang="en-US" sz="2558" spc="0">
                <a:solidFill>
                  <a:srgbClr val="000000"/>
                </a:solidFill>
                <a:latin typeface="Arial"/>
                <a:ea typeface="Arial"/>
                <a:cs typeface="Arial"/>
                <a:sym typeface="Arial"/>
              </a:rPr>
              <a:t>Note the locations of these and any other electrical hazards:</a:t>
            </a:r>
          </a:p>
          <a:p>
            <a:pPr marL="473471" lvl="2" indent="-157824" algn="l">
              <a:lnSpc>
                <a:spcPts val="3070"/>
              </a:lnSpc>
              <a:buFont typeface="Arial"/>
              <a:buChar char="⚬"/>
            </a:pPr>
            <a:r>
              <a:rPr lang="en-US" sz="2558" spc="0">
                <a:solidFill>
                  <a:srgbClr val="000000"/>
                </a:solidFill>
                <a:latin typeface="Arial"/>
                <a:ea typeface="Arial"/>
                <a:cs typeface="Arial"/>
                <a:sym typeface="Arial"/>
              </a:rPr>
              <a:t>Knob and </a:t>
            </a:r>
          </a:p>
          <a:p>
            <a:pPr marL="473471" lvl="2" indent="-157824" algn="l">
              <a:lnSpc>
                <a:spcPts val="3070"/>
              </a:lnSpc>
            </a:pPr>
            <a:r>
              <a:rPr lang="en-US" sz="2558" spc="0">
                <a:solidFill>
                  <a:srgbClr val="000000"/>
                </a:solidFill>
                <a:latin typeface="Arial"/>
                <a:ea typeface="Arial"/>
                <a:cs typeface="Arial"/>
                <a:sym typeface="Arial"/>
              </a:rPr>
              <a:t>tube wiring</a:t>
            </a:r>
          </a:p>
          <a:p>
            <a:pPr marL="473471" lvl="2" indent="-157824" algn="l">
              <a:lnSpc>
                <a:spcPts val="3070"/>
              </a:lnSpc>
              <a:buFont typeface="Arial"/>
              <a:buChar char="⚬"/>
            </a:pPr>
            <a:r>
              <a:rPr lang="en-US" sz="2558" spc="0">
                <a:solidFill>
                  <a:srgbClr val="000000"/>
                </a:solidFill>
                <a:latin typeface="Arial"/>
                <a:ea typeface="Arial"/>
                <a:cs typeface="Arial"/>
                <a:sym typeface="Arial"/>
              </a:rPr>
              <a:t>Open wire splices</a:t>
            </a:r>
          </a:p>
          <a:p>
            <a:pPr marL="473471" lvl="2" indent="-157824" algn="l">
              <a:lnSpc>
                <a:spcPts val="3070"/>
              </a:lnSpc>
              <a:buFont typeface="Arial"/>
              <a:buChar char="⚬"/>
            </a:pPr>
            <a:r>
              <a:rPr lang="en-US" sz="2558" spc="0">
                <a:solidFill>
                  <a:srgbClr val="000000"/>
                </a:solidFill>
                <a:latin typeface="Arial"/>
                <a:ea typeface="Arial"/>
                <a:cs typeface="Arial"/>
                <a:sym typeface="Arial"/>
              </a:rPr>
              <a:t>Uncovered </a:t>
            </a:r>
          </a:p>
          <a:p>
            <a:pPr marL="473471" lvl="2" indent="-157824" algn="l">
              <a:lnSpc>
                <a:spcPts val="3070"/>
              </a:lnSpc>
            </a:pPr>
            <a:r>
              <a:rPr lang="en-US" sz="2558" spc="0">
                <a:solidFill>
                  <a:srgbClr val="000000"/>
                </a:solidFill>
                <a:latin typeface="Arial"/>
                <a:ea typeface="Arial"/>
                <a:cs typeface="Arial"/>
                <a:sym typeface="Arial"/>
              </a:rPr>
              <a:t>junction boxes</a:t>
            </a:r>
          </a:p>
          <a:p>
            <a:pPr marL="473471" lvl="2" indent="-157824" algn="l">
              <a:lnSpc>
                <a:spcPts val="3070"/>
              </a:lnSpc>
              <a:buFont typeface="Arial"/>
              <a:buChar char="⚬"/>
            </a:pPr>
            <a:r>
              <a:rPr lang="en-US" sz="2558" spc="0">
                <a:solidFill>
                  <a:srgbClr val="000000"/>
                </a:solidFill>
                <a:latin typeface="Arial"/>
                <a:ea typeface="Arial"/>
                <a:cs typeface="Arial"/>
                <a:sym typeface="Arial"/>
              </a:rPr>
              <a:t>Frayed wire, etc.</a:t>
            </a:r>
          </a:p>
          <a:p>
            <a:pPr marL="473471" lvl="2" indent="-157824" algn="l">
              <a:lnSpc>
                <a:spcPts val="2763"/>
              </a:lnSpc>
            </a:pPr>
            <a:endParaRPr lang="en-US" sz="2558" spc="0">
              <a:solidFill>
                <a:srgbClr val="000000"/>
              </a:solidFill>
              <a:latin typeface="Arial"/>
              <a:ea typeface="Arial"/>
              <a:cs typeface="Arial"/>
              <a:sym typeface="Arial"/>
            </a:endParaRPr>
          </a:p>
        </p:txBody>
      </p:sp>
      <p:sp>
        <p:nvSpPr>
          <p:cNvPr id="8" name="TextBox 8"/>
          <p:cNvSpPr txBox="1"/>
          <p:nvPr/>
        </p:nvSpPr>
        <p:spPr>
          <a:xfrm>
            <a:off x="5825134" y="5577996"/>
            <a:ext cx="3396192" cy="191412"/>
          </a:xfrm>
          <a:prstGeom prst="rect">
            <a:avLst/>
          </a:prstGeom>
        </p:spPr>
        <p:txBody>
          <a:bodyPr lIns="0" tIns="0" rIns="0" bIns="0" rtlCol="0" anchor="t">
            <a:spAutoFit/>
          </a:bodyPr>
          <a:lstStyle/>
          <a:p>
            <a:pPr algn="r">
              <a:lnSpc>
                <a:spcPts val="1152"/>
              </a:lnSpc>
            </a:pPr>
            <a:r>
              <a:rPr lang="en-US" sz="1066" i="1" spc="-1">
                <a:solidFill>
                  <a:srgbClr val="FFFFFF"/>
                </a:solidFill>
                <a:latin typeface="Arial Italics"/>
                <a:ea typeface="Arial Italics"/>
                <a:cs typeface="Arial Italics"/>
                <a:sym typeface="Arial Italics"/>
              </a:rPr>
              <a:t>Photo courtesy of U.S. Department of Energy</a:t>
            </a:r>
          </a:p>
        </p:txBody>
      </p:sp>
      <p:grpSp>
        <p:nvGrpSpPr>
          <p:cNvPr id="9" name="Group 9"/>
          <p:cNvGrpSpPr/>
          <p:nvPr/>
        </p:nvGrpSpPr>
        <p:grpSpPr>
          <a:xfrm>
            <a:off x="3986501" y="3035567"/>
            <a:ext cx="2519839" cy="2587276"/>
            <a:chOff x="0" y="0"/>
            <a:chExt cx="3359785" cy="3449701"/>
          </a:xfrm>
        </p:grpSpPr>
        <p:sp>
          <p:nvSpPr>
            <p:cNvPr id="10" name="Freeform 10"/>
            <p:cNvSpPr/>
            <p:nvPr/>
          </p:nvSpPr>
          <p:spPr>
            <a:xfrm>
              <a:off x="0" y="0"/>
              <a:ext cx="3359785" cy="3449701"/>
            </a:xfrm>
            <a:custGeom>
              <a:avLst/>
              <a:gdLst/>
              <a:ahLst/>
              <a:cxnLst/>
              <a:rect l="l" t="t" r="r" b="b"/>
              <a:pathLst>
                <a:path w="3359785" h="3449701">
                  <a:moveTo>
                    <a:pt x="0" y="1716024"/>
                  </a:moveTo>
                  <a:lnTo>
                    <a:pt x="559943" y="1716024"/>
                  </a:lnTo>
                  <a:lnTo>
                    <a:pt x="1500505" y="0"/>
                  </a:lnTo>
                  <a:lnTo>
                    <a:pt x="1399921" y="1716024"/>
                  </a:lnTo>
                  <a:lnTo>
                    <a:pt x="3359785" y="1716024"/>
                  </a:lnTo>
                  <a:lnTo>
                    <a:pt x="3359785" y="2004949"/>
                  </a:lnTo>
                  <a:lnTo>
                    <a:pt x="3359785" y="2438400"/>
                  </a:lnTo>
                  <a:lnTo>
                    <a:pt x="3359785" y="3449701"/>
                  </a:lnTo>
                  <a:lnTo>
                    <a:pt x="1399921" y="3449701"/>
                  </a:lnTo>
                  <a:lnTo>
                    <a:pt x="559943" y="3449701"/>
                  </a:lnTo>
                  <a:lnTo>
                    <a:pt x="0" y="3449701"/>
                  </a:lnTo>
                  <a:lnTo>
                    <a:pt x="0" y="2438400"/>
                  </a:lnTo>
                  <a:lnTo>
                    <a:pt x="0" y="2004949"/>
                  </a:lnTo>
                  <a:close/>
                </a:path>
              </a:pathLst>
            </a:custGeom>
            <a:solidFill>
              <a:srgbClr val="FFFFFF">
                <a:alpha val="91765"/>
              </a:srgbClr>
            </a:solidFill>
          </p:spPr>
        </p:sp>
      </p:grpSp>
      <p:sp>
        <p:nvSpPr>
          <p:cNvPr id="11" name="TextBox 11"/>
          <p:cNvSpPr txBox="1"/>
          <p:nvPr/>
        </p:nvSpPr>
        <p:spPr>
          <a:xfrm>
            <a:off x="4037301" y="4406722"/>
            <a:ext cx="2418208" cy="1165286"/>
          </a:xfrm>
          <a:prstGeom prst="rect">
            <a:avLst/>
          </a:prstGeom>
        </p:spPr>
        <p:txBody>
          <a:bodyPr lIns="0" tIns="0" rIns="0" bIns="0" rtlCol="0" anchor="t">
            <a:spAutoFit/>
          </a:bodyPr>
          <a:lstStyle/>
          <a:p>
            <a:pPr algn="ctr">
              <a:lnSpc>
                <a:spcPts val="1811"/>
              </a:lnSpc>
            </a:pPr>
            <a:r>
              <a:rPr lang="en-US" sz="2096" spc="0">
                <a:solidFill>
                  <a:srgbClr val="000000"/>
                </a:solidFill>
                <a:latin typeface="Arial"/>
                <a:ea typeface="Arial"/>
                <a:cs typeface="Arial"/>
                <a:sym typeface="Arial"/>
              </a:rPr>
              <a:t>Most state codes prohibit insulation over knob and </a:t>
            </a:r>
          </a:p>
          <a:p>
            <a:pPr algn="ctr">
              <a:lnSpc>
                <a:spcPts val="1811"/>
              </a:lnSpc>
            </a:pPr>
            <a:r>
              <a:rPr lang="en-US" sz="2096" spc="0">
                <a:solidFill>
                  <a:srgbClr val="000000"/>
                </a:solidFill>
                <a:latin typeface="Arial"/>
                <a:ea typeface="Arial"/>
                <a:cs typeface="Arial"/>
                <a:sym typeface="Arial"/>
              </a:rPr>
              <a:t>tube wiring.</a:t>
            </a:r>
          </a:p>
        </p:txBody>
      </p:sp>
      <p:sp>
        <p:nvSpPr>
          <p:cNvPr id="13" name="Date Placeholder 12">
            <a:extLst>
              <a:ext uri="{FF2B5EF4-FFF2-40B4-BE49-F238E27FC236}">
                <a16:creationId xmlns:a16="http://schemas.microsoft.com/office/drawing/2014/main" id="{A4547D43-E923-415E-B3CC-3661D4414415}"/>
              </a:ext>
            </a:extLst>
          </p:cNvPr>
          <p:cNvSpPr>
            <a:spLocks noGrp="1"/>
          </p:cNvSpPr>
          <p:nvPr>
            <p:ph type="dt" sz="half" idx="10"/>
          </p:nvPr>
        </p:nvSpPr>
        <p:spPr/>
        <p:txBody>
          <a:bodyPr/>
          <a:lstStyle/>
          <a:p>
            <a:fld id="{C08A32B2-6C4B-47C7-B703-DB1DA64D84D9}"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01DD1DA4-D215-C4E5-ABE8-8C9D491A13A2}"/>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7" name="Picture 16" descr="A green text on a black background&#10;&#10;AI-generated content may be incorrect.">
            <a:extLst>
              <a:ext uri="{FF2B5EF4-FFF2-40B4-BE49-F238E27FC236}">
                <a16:creationId xmlns:a16="http://schemas.microsoft.com/office/drawing/2014/main" id="{795417D0-8B7B-AA76-DCB2-FC662AC3A7A9}"/>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9" name="Picture 18" descr="A blue and grey logo&#10;&#10;AI-generated content may be incorrect.">
            <a:extLst>
              <a:ext uri="{FF2B5EF4-FFF2-40B4-BE49-F238E27FC236}">
                <a16:creationId xmlns:a16="http://schemas.microsoft.com/office/drawing/2014/main" id="{BFC7B134-5BFC-CB71-7FD6-A7B92E8AB4E2}"/>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21" name="Rectangle 20">
            <a:extLst>
              <a:ext uri="{FF2B5EF4-FFF2-40B4-BE49-F238E27FC236}">
                <a16:creationId xmlns:a16="http://schemas.microsoft.com/office/drawing/2014/main" id="{B27446BD-0C6B-4610-6702-6E039D84C4AC}"/>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3" name="Picture 22" descr="A black and white sign with black text&#10;&#10;AI-generated content may be incorrect.">
            <a:extLst>
              <a:ext uri="{FF2B5EF4-FFF2-40B4-BE49-F238E27FC236}">
                <a16:creationId xmlns:a16="http://schemas.microsoft.com/office/drawing/2014/main" id="{234F1761-D051-A699-01FD-AF718356E0E0}"/>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5" name="Slide Number Placeholder 2">
            <a:extLst>
              <a:ext uri="{FF2B5EF4-FFF2-40B4-BE49-F238E27FC236}">
                <a16:creationId xmlns:a16="http://schemas.microsoft.com/office/drawing/2014/main" id="{C9417907-F22E-EA86-1956-10F3482E165A}"/>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16</a:t>
            </a:fld>
            <a:endParaRPr lang="en-US">
              <a:solidFill>
                <a:schemeClr val="bg1"/>
              </a:solidFill>
              <a:latin typeface="Arial"/>
            </a:endParaRPr>
          </a:p>
        </p:txBody>
      </p:sp>
      <p:pic>
        <p:nvPicPr>
          <p:cNvPr id="27" name="Picture 26" descr="A green text on a white background&#10;&#10;AI-generated content may be incorrect.">
            <a:extLst>
              <a:ext uri="{FF2B5EF4-FFF2-40B4-BE49-F238E27FC236}">
                <a16:creationId xmlns:a16="http://schemas.microsoft.com/office/drawing/2014/main" id="{A8882563-3BA1-C8EE-55D7-5674CFF5365A}"/>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9" name="Footer Placeholder 1">
            <a:extLst>
              <a:ext uri="{FF2B5EF4-FFF2-40B4-BE49-F238E27FC236}">
                <a16:creationId xmlns:a16="http://schemas.microsoft.com/office/drawing/2014/main" id="{F79D93FD-7EFB-0C92-3A55-6D29808E147A}"/>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094422" y="829480"/>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Ground Fault Circuit Interruption</a:t>
            </a:r>
            <a:endParaRPr lang="en-US" dirty="0"/>
          </a:p>
        </p:txBody>
      </p:sp>
      <p:grpSp>
        <p:nvGrpSpPr>
          <p:cNvPr id="5" name="Group 5"/>
          <p:cNvGrpSpPr/>
          <p:nvPr/>
        </p:nvGrpSpPr>
        <p:grpSpPr>
          <a:xfrm>
            <a:off x="6123264" y="1955712"/>
            <a:ext cx="2891904" cy="2706048"/>
            <a:chOff x="0" y="0"/>
            <a:chExt cx="3855872" cy="3608064"/>
          </a:xfrm>
        </p:grpSpPr>
        <p:sp>
          <p:nvSpPr>
            <p:cNvPr id="6" name="Freeform 6" descr="http://toolmonger.com/wp-content/uploads/2007/07/post-gfci.jpg"/>
            <p:cNvSpPr/>
            <p:nvPr/>
          </p:nvSpPr>
          <p:spPr>
            <a:xfrm>
              <a:off x="0" y="0"/>
              <a:ext cx="3855847" cy="3608070"/>
            </a:xfrm>
            <a:custGeom>
              <a:avLst/>
              <a:gdLst/>
              <a:ahLst/>
              <a:cxnLst/>
              <a:rect l="l" t="t" r="r" b="b"/>
              <a:pathLst>
                <a:path w="3855847" h="3608070">
                  <a:moveTo>
                    <a:pt x="0" y="0"/>
                  </a:moveTo>
                  <a:lnTo>
                    <a:pt x="3855847" y="0"/>
                  </a:lnTo>
                  <a:lnTo>
                    <a:pt x="3855847" y="3608070"/>
                  </a:lnTo>
                  <a:lnTo>
                    <a:pt x="0" y="3608070"/>
                  </a:lnTo>
                  <a:lnTo>
                    <a:pt x="0" y="0"/>
                  </a:lnTo>
                  <a:close/>
                </a:path>
              </a:pathLst>
            </a:custGeom>
            <a:blipFill>
              <a:blip r:embed="rId3"/>
              <a:stretch>
                <a:fillRect t="-20" b="-20"/>
              </a:stretch>
            </a:blipFill>
          </p:spPr>
        </p:sp>
      </p:grpSp>
      <p:grpSp>
        <p:nvGrpSpPr>
          <p:cNvPr id="7" name="Group 7"/>
          <p:cNvGrpSpPr/>
          <p:nvPr/>
        </p:nvGrpSpPr>
        <p:grpSpPr>
          <a:xfrm>
            <a:off x="413184" y="1925376"/>
            <a:ext cx="5235840" cy="3926784"/>
            <a:chOff x="0" y="0"/>
            <a:chExt cx="6981120" cy="5235712"/>
          </a:xfrm>
        </p:grpSpPr>
        <p:sp>
          <p:nvSpPr>
            <p:cNvPr id="8" name="Freeform 8" descr="Image of a man with his hair standing straight up holding a plug"/>
            <p:cNvSpPr/>
            <p:nvPr/>
          </p:nvSpPr>
          <p:spPr>
            <a:xfrm>
              <a:off x="0" y="0"/>
              <a:ext cx="6981063" cy="5235702"/>
            </a:xfrm>
            <a:custGeom>
              <a:avLst/>
              <a:gdLst/>
              <a:ahLst/>
              <a:cxnLst/>
              <a:rect l="l" t="t" r="r" b="b"/>
              <a:pathLst>
                <a:path w="6981063" h="5235702">
                  <a:moveTo>
                    <a:pt x="0" y="0"/>
                  </a:moveTo>
                  <a:lnTo>
                    <a:pt x="6981063" y="0"/>
                  </a:lnTo>
                  <a:lnTo>
                    <a:pt x="6981063" y="5235702"/>
                  </a:lnTo>
                  <a:lnTo>
                    <a:pt x="0" y="5235702"/>
                  </a:lnTo>
                  <a:lnTo>
                    <a:pt x="0" y="0"/>
                  </a:lnTo>
                  <a:close/>
                </a:path>
              </a:pathLst>
            </a:custGeom>
            <a:blipFill>
              <a:blip r:embed="rId4"/>
              <a:stretch>
                <a:fillRect t="-1" b="-1"/>
              </a:stretch>
            </a:blipFill>
          </p:spPr>
        </p:sp>
      </p:grpSp>
      <p:sp>
        <p:nvSpPr>
          <p:cNvPr id="9" name="TextBox 9"/>
          <p:cNvSpPr txBox="1"/>
          <p:nvPr/>
        </p:nvSpPr>
        <p:spPr>
          <a:xfrm>
            <a:off x="5926800" y="5043390"/>
            <a:ext cx="2431200" cy="977010"/>
          </a:xfrm>
          <a:prstGeom prst="rect">
            <a:avLst/>
          </a:prstGeom>
        </p:spPr>
        <p:txBody>
          <a:bodyPr lIns="0" tIns="0" rIns="0" bIns="0" rtlCol="0" anchor="t">
            <a:spAutoFit/>
          </a:bodyPr>
          <a:lstStyle/>
          <a:p>
            <a:pPr algn="l">
              <a:lnSpc>
                <a:spcPts val="3070"/>
              </a:lnSpc>
            </a:pPr>
            <a:r>
              <a:rPr lang="en-US" sz="2558" spc="0">
                <a:solidFill>
                  <a:srgbClr val="000000"/>
                </a:solidFill>
                <a:latin typeface="Arial"/>
                <a:ea typeface="Arial"/>
                <a:cs typeface="Arial"/>
                <a:sym typeface="Arial"/>
              </a:rPr>
              <a:t>This could save your life. </a:t>
            </a:r>
          </a:p>
        </p:txBody>
      </p:sp>
      <p:sp>
        <p:nvSpPr>
          <p:cNvPr id="11" name="TextBox 11"/>
          <p:cNvSpPr txBox="1"/>
          <p:nvPr/>
        </p:nvSpPr>
        <p:spPr>
          <a:xfrm>
            <a:off x="1556496" y="5569170"/>
            <a:ext cx="3965280"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 courtesy of www.health.howstuffworks.com.</a:t>
            </a:r>
          </a:p>
        </p:txBody>
      </p:sp>
      <p:sp>
        <p:nvSpPr>
          <p:cNvPr id="12" name="Date Placeholder 11">
            <a:extLst>
              <a:ext uri="{FF2B5EF4-FFF2-40B4-BE49-F238E27FC236}">
                <a16:creationId xmlns:a16="http://schemas.microsoft.com/office/drawing/2014/main" id="{151FDE13-EBB9-4DF0-8087-58D221FA50E2}"/>
              </a:ext>
            </a:extLst>
          </p:cNvPr>
          <p:cNvSpPr>
            <a:spLocks noGrp="1"/>
          </p:cNvSpPr>
          <p:nvPr>
            <p:ph type="dt" sz="half" idx="10"/>
          </p:nvPr>
        </p:nvSpPr>
        <p:spPr/>
        <p:txBody>
          <a:bodyPr/>
          <a:lstStyle/>
          <a:p>
            <a:fld id="{C965D9A8-A80B-41BD-89B9-EBC07B44AF72}"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429A3CAD-CA9E-DC63-B956-66B023E77837}"/>
              </a:ext>
            </a:extLst>
          </p:cNvPr>
          <p:cNvPicPr>
            <a:picLocks noChangeAspect="1"/>
          </p:cNvPicPr>
          <p:nvPr/>
        </p:nvPicPr>
        <p:blipFill>
          <a:blip r:embed="rId5"/>
          <a:stretch>
            <a:fillRect/>
          </a:stretch>
        </p:blipFill>
        <p:spPr>
          <a:xfrm>
            <a:off x="8570799" y="298621"/>
            <a:ext cx="630229" cy="647133"/>
          </a:xfrm>
          <a:prstGeom prst="rect">
            <a:avLst/>
          </a:prstGeom>
          <a:ln>
            <a:noFill/>
          </a:ln>
        </p:spPr>
      </p:pic>
      <p:pic>
        <p:nvPicPr>
          <p:cNvPr id="16" name="Picture 15" descr="A green text on a black background&#10;&#10;AI-generated content may be incorrect.">
            <a:extLst>
              <a:ext uri="{FF2B5EF4-FFF2-40B4-BE49-F238E27FC236}">
                <a16:creationId xmlns:a16="http://schemas.microsoft.com/office/drawing/2014/main" id="{F420A818-34AD-1D7B-7E5A-7BA9F19C5CE2}"/>
              </a:ext>
            </a:extLst>
          </p:cNvPr>
          <p:cNvPicPr>
            <a:picLocks noChangeAspect="1"/>
          </p:cNvPicPr>
          <p:nvPr/>
        </p:nvPicPr>
        <p:blipFill>
          <a:blip r:embed="rId6"/>
          <a:stretch>
            <a:fillRect/>
          </a:stretch>
        </p:blipFill>
        <p:spPr>
          <a:xfrm>
            <a:off x="344444" y="296124"/>
            <a:ext cx="1680521" cy="519859"/>
          </a:xfrm>
          <a:prstGeom prst="rect">
            <a:avLst/>
          </a:prstGeom>
        </p:spPr>
      </p:pic>
      <p:pic>
        <p:nvPicPr>
          <p:cNvPr id="18" name="Picture 17" descr="A blue and grey logo&#10;&#10;AI-generated content may be incorrect.">
            <a:extLst>
              <a:ext uri="{FF2B5EF4-FFF2-40B4-BE49-F238E27FC236}">
                <a16:creationId xmlns:a16="http://schemas.microsoft.com/office/drawing/2014/main" id="{014429C9-FF45-B8C0-2552-23E759D76258}"/>
              </a:ext>
            </a:extLst>
          </p:cNvPr>
          <p:cNvPicPr>
            <a:picLocks noChangeAspect="1"/>
          </p:cNvPicPr>
          <p:nvPr/>
        </p:nvPicPr>
        <p:blipFill>
          <a:blip r:embed="rId7"/>
          <a:stretch>
            <a:fillRect/>
          </a:stretch>
        </p:blipFill>
        <p:spPr>
          <a:xfrm>
            <a:off x="541710" y="6701855"/>
            <a:ext cx="1276685" cy="365119"/>
          </a:xfrm>
          <a:prstGeom prst="rect">
            <a:avLst/>
          </a:prstGeom>
          <a:ln>
            <a:noFill/>
          </a:ln>
        </p:spPr>
      </p:pic>
      <p:sp>
        <p:nvSpPr>
          <p:cNvPr id="20" name="Rectangle 19">
            <a:extLst>
              <a:ext uri="{FF2B5EF4-FFF2-40B4-BE49-F238E27FC236}">
                <a16:creationId xmlns:a16="http://schemas.microsoft.com/office/drawing/2014/main" id="{E5D9D803-CFF3-256E-472A-F4B53A7F0DD7}"/>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2" name="Picture 21" descr="A black and white sign with black text&#10;&#10;AI-generated content may be incorrect.">
            <a:extLst>
              <a:ext uri="{FF2B5EF4-FFF2-40B4-BE49-F238E27FC236}">
                <a16:creationId xmlns:a16="http://schemas.microsoft.com/office/drawing/2014/main" id="{AB078F53-ACA8-553E-8B39-190448464571}"/>
              </a:ext>
            </a:extLst>
          </p:cNvPr>
          <p:cNvPicPr>
            <a:picLocks noChangeAspect="1"/>
          </p:cNvPicPr>
          <p:nvPr/>
        </p:nvPicPr>
        <p:blipFill>
          <a:blip r:embed="rId8"/>
          <a:stretch>
            <a:fillRect/>
          </a:stretch>
        </p:blipFill>
        <p:spPr>
          <a:xfrm>
            <a:off x="8105113" y="6703275"/>
            <a:ext cx="422103" cy="418432"/>
          </a:xfrm>
          <a:prstGeom prst="rect">
            <a:avLst/>
          </a:prstGeom>
          <a:ln>
            <a:noFill/>
          </a:ln>
        </p:spPr>
      </p:pic>
      <p:sp>
        <p:nvSpPr>
          <p:cNvPr id="24" name="Slide Number Placeholder 2">
            <a:extLst>
              <a:ext uri="{FF2B5EF4-FFF2-40B4-BE49-F238E27FC236}">
                <a16:creationId xmlns:a16="http://schemas.microsoft.com/office/drawing/2014/main" id="{B80DB33D-5911-F3F6-6FF6-46699357FBD5}"/>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17</a:t>
            </a:fld>
            <a:endParaRPr lang="en-US">
              <a:solidFill>
                <a:schemeClr val="bg1"/>
              </a:solidFill>
              <a:latin typeface="Arial"/>
            </a:endParaRPr>
          </a:p>
        </p:txBody>
      </p:sp>
      <p:pic>
        <p:nvPicPr>
          <p:cNvPr id="26" name="Picture 25" descr="A green text on a white background&#10;&#10;AI-generated content may be incorrect.">
            <a:extLst>
              <a:ext uri="{FF2B5EF4-FFF2-40B4-BE49-F238E27FC236}">
                <a16:creationId xmlns:a16="http://schemas.microsoft.com/office/drawing/2014/main" id="{03040B55-5BB9-CF39-270E-A2AB82F984BD}"/>
              </a:ext>
            </a:extLst>
          </p:cNvPr>
          <p:cNvPicPr>
            <a:picLocks noChangeAspect="1"/>
          </p:cNvPicPr>
          <p:nvPr/>
        </p:nvPicPr>
        <p:blipFill>
          <a:blip r:embed="rId9"/>
          <a:stretch>
            <a:fillRect/>
          </a:stretch>
        </p:blipFill>
        <p:spPr>
          <a:xfrm>
            <a:off x="4295665" y="6705193"/>
            <a:ext cx="1149685" cy="285585"/>
          </a:xfrm>
          <a:prstGeom prst="rect">
            <a:avLst/>
          </a:prstGeom>
          <a:ln>
            <a:noFill/>
          </a:ln>
        </p:spPr>
      </p:pic>
      <p:sp>
        <p:nvSpPr>
          <p:cNvPr id="28" name="Footer Placeholder 1">
            <a:extLst>
              <a:ext uri="{FF2B5EF4-FFF2-40B4-BE49-F238E27FC236}">
                <a16:creationId xmlns:a16="http://schemas.microsoft.com/office/drawing/2014/main" id="{9ADF0FB4-AB9F-BC2A-FDFD-0D48712F798A}"/>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73612" y="1455761"/>
            <a:ext cx="4125216" cy="5148708"/>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0070C0"/>
                </a:solidFill>
                <a:latin typeface="Arial"/>
                <a:ea typeface="Arial"/>
                <a:cs typeface="Arial"/>
                <a:sym typeface="Arial"/>
              </a:rPr>
              <a:t>Use double-insulated tools.</a:t>
            </a:r>
          </a:p>
          <a:p>
            <a:pPr marL="564863" lvl="2" indent="-188288" algn="l">
              <a:lnSpc>
                <a:spcPts val="2763"/>
              </a:lnSpc>
              <a:buFont typeface="Arial"/>
              <a:buChar char="⚬"/>
            </a:pPr>
            <a:r>
              <a:rPr lang="en-US" sz="2558" spc="0">
                <a:solidFill>
                  <a:srgbClr val="0070C0"/>
                </a:solidFill>
                <a:latin typeface="Arial"/>
                <a:ea typeface="Arial"/>
                <a:cs typeface="Arial"/>
                <a:sym typeface="Arial"/>
              </a:rPr>
              <a:t>Never carry by the cord.</a:t>
            </a:r>
          </a:p>
          <a:p>
            <a:pPr marL="564863" lvl="2" indent="-188288" algn="l">
              <a:lnSpc>
                <a:spcPts val="2763"/>
              </a:lnSpc>
              <a:buFont typeface="Arial"/>
              <a:buChar char="⚬"/>
            </a:pPr>
            <a:r>
              <a:rPr lang="en-US" sz="2558" spc="0">
                <a:solidFill>
                  <a:srgbClr val="0070C0"/>
                </a:solidFill>
                <a:latin typeface="Arial"/>
                <a:ea typeface="Arial"/>
                <a:cs typeface="Arial"/>
                <a:sym typeface="Arial"/>
              </a:rPr>
              <a:t>Disconnect when not in use and before servicing or changing accessories.</a:t>
            </a:r>
          </a:p>
          <a:p>
            <a:pPr marL="564863" lvl="2" indent="-188288" algn="l">
              <a:lnSpc>
                <a:spcPts val="2763"/>
              </a:lnSpc>
              <a:buFont typeface="Arial"/>
              <a:buChar char="⚬"/>
            </a:pPr>
            <a:r>
              <a:rPr lang="en-US" sz="2558" spc="0">
                <a:solidFill>
                  <a:srgbClr val="0070C0"/>
                </a:solidFill>
                <a:latin typeface="Arial"/>
                <a:ea typeface="Arial"/>
                <a:cs typeface="Arial"/>
                <a:sym typeface="Arial"/>
              </a:rPr>
              <a:t>Do not use in wet/damp conditions.</a:t>
            </a:r>
          </a:p>
          <a:p>
            <a:pPr marL="564863" lvl="2" indent="-188288" algn="l">
              <a:lnSpc>
                <a:spcPts val="2763"/>
              </a:lnSpc>
              <a:buFont typeface="Arial"/>
              <a:buChar char="⚬"/>
            </a:pPr>
            <a:r>
              <a:rPr lang="en-US" sz="2558" spc="0">
                <a:solidFill>
                  <a:srgbClr val="0070C0"/>
                </a:solidFill>
                <a:latin typeface="Arial"/>
                <a:ea typeface="Arial"/>
                <a:cs typeface="Arial"/>
                <a:sym typeface="Arial"/>
              </a:rPr>
              <a:t>Lock out/tag out.</a:t>
            </a:r>
          </a:p>
          <a:p>
            <a:pPr marL="564863" lvl="2" indent="-188288" algn="l">
              <a:lnSpc>
                <a:spcPts val="2763"/>
              </a:lnSpc>
            </a:pPr>
            <a:endParaRPr lang="en-US" sz="2558" spc="0">
              <a:solidFill>
                <a:srgbClr val="0070C0"/>
              </a:solidFill>
              <a:latin typeface="Arial"/>
              <a:ea typeface="Arial"/>
              <a:cs typeface="Arial"/>
              <a:sym typeface="Arial"/>
            </a:endParaRPr>
          </a:p>
        </p:txBody>
      </p:sp>
      <p:grpSp>
        <p:nvGrpSpPr>
          <p:cNvPr id="5" name="Group 5"/>
          <p:cNvGrpSpPr/>
          <p:nvPr/>
        </p:nvGrpSpPr>
        <p:grpSpPr>
          <a:xfrm>
            <a:off x="5046906" y="1453954"/>
            <a:ext cx="4020185" cy="4744214"/>
            <a:chOff x="127571" y="297712"/>
            <a:chExt cx="5360247" cy="6325619"/>
          </a:xfrm>
        </p:grpSpPr>
        <p:sp>
          <p:nvSpPr>
            <p:cNvPr id="6" name="Freeform 6" descr="Image of a damaged drill"/>
            <p:cNvSpPr/>
            <p:nvPr/>
          </p:nvSpPr>
          <p:spPr>
            <a:xfrm>
              <a:off x="127571" y="297712"/>
              <a:ext cx="5360247" cy="6325619"/>
            </a:xfrm>
            <a:custGeom>
              <a:avLst/>
              <a:gdLst/>
              <a:ahLst/>
              <a:cxnLst/>
              <a:rect l="l" t="t" r="r" b="b"/>
              <a:pathLst>
                <a:path w="5743575" h="6936105">
                  <a:moveTo>
                    <a:pt x="0" y="0"/>
                  </a:moveTo>
                  <a:lnTo>
                    <a:pt x="5743575" y="0"/>
                  </a:lnTo>
                  <a:lnTo>
                    <a:pt x="5743575" y="6936105"/>
                  </a:lnTo>
                  <a:lnTo>
                    <a:pt x="0" y="6936105"/>
                  </a:lnTo>
                  <a:lnTo>
                    <a:pt x="0" y="0"/>
                  </a:lnTo>
                  <a:close/>
                </a:path>
              </a:pathLst>
            </a:custGeom>
            <a:blipFill>
              <a:blip r:embed="rId3"/>
              <a:stretch>
                <a:fillRect l="-25475" r="-25476"/>
              </a:stretch>
            </a:blipFill>
          </p:spPr>
        </p:sp>
      </p:grpSp>
      <p:sp>
        <p:nvSpPr>
          <p:cNvPr id="7" name="TextBox 7"/>
          <p:cNvSpPr txBox="1"/>
          <p:nvPr/>
        </p:nvSpPr>
        <p:spPr>
          <a:xfrm>
            <a:off x="2085752" y="525488"/>
            <a:ext cx="5574432"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Basic Power Tool Safety</a:t>
            </a:r>
            <a:endParaRPr lang="en-US" sz="2950" dirty="0"/>
          </a:p>
        </p:txBody>
      </p:sp>
      <p:sp>
        <p:nvSpPr>
          <p:cNvPr id="8" name="TextBox 8"/>
          <p:cNvSpPr txBox="1"/>
          <p:nvPr/>
        </p:nvSpPr>
        <p:spPr>
          <a:xfrm>
            <a:off x="6206556" y="5872600"/>
            <a:ext cx="2746080"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 courtesy of CDX Online</a:t>
            </a:r>
          </a:p>
        </p:txBody>
      </p:sp>
      <p:sp>
        <p:nvSpPr>
          <p:cNvPr id="9" name="TextBox 9"/>
          <p:cNvSpPr txBox="1"/>
          <p:nvPr/>
        </p:nvSpPr>
        <p:spPr>
          <a:xfrm>
            <a:off x="5286758" y="1670062"/>
            <a:ext cx="4073568" cy="644792"/>
          </a:xfrm>
          <a:prstGeom prst="rect">
            <a:avLst/>
          </a:prstGeom>
        </p:spPr>
        <p:txBody>
          <a:bodyPr lIns="0" tIns="0" rIns="0" bIns="0" rtlCol="0" anchor="t">
            <a:spAutoFit/>
          </a:bodyPr>
          <a:lstStyle/>
          <a:p>
            <a:pPr algn="ctr">
              <a:lnSpc>
                <a:spcPts val="2560"/>
              </a:lnSpc>
            </a:pPr>
            <a:r>
              <a:rPr lang="en-US" sz="2100" spc="-1" dirty="0">
                <a:solidFill>
                  <a:schemeClr val="bg1"/>
                </a:solidFill>
                <a:latin typeface="Arial"/>
                <a:ea typeface="Arial"/>
                <a:cs typeface="Arial"/>
                <a:sym typeface="Arial"/>
              </a:rPr>
              <a:t>This damaged drill has been tagged out.</a:t>
            </a:r>
            <a:endParaRPr lang="en-US" sz="2100" spc="-1" dirty="0">
              <a:solidFill>
                <a:schemeClr val="bg1"/>
              </a:solidFill>
              <a:latin typeface="Arial"/>
              <a:ea typeface="Arial"/>
              <a:cs typeface="Arial"/>
            </a:endParaRPr>
          </a:p>
        </p:txBody>
      </p:sp>
      <p:sp>
        <p:nvSpPr>
          <p:cNvPr id="11" name="Date Placeholder 10">
            <a:extLst>
              <a:ext uri="{FF2B5EF4-FFF2-40B4-BE49-F238E27FC236}">
                <a16:creationId xmlns:a16="http://schemas.microsoft.com/office/drawing/2014/main" id="{560C7C56-A7C1-4CDE-8DEF-51E3CB24661A}"/>
              </a:ext>
            </a:extLst>
          </p:cNvPr>
          <p:cNvSpPr>
            <a:spLocks noGrp="1"/>
          </p:cNvSpPr>
          <p:nvPr>
            <p:ph type="dt" sz="half" idx="10"/>
          </p:nvPr>
        </p:nvSpPr>
        <p:spPr/>
        <p:txBody>
          <a:bodyPr/>
          <a:lstStyle/>
          <a:p>
            <a:fld id="{3B5B3FB8-9278-4941-AFAD-03E5B77EE76E}"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4D6EEC2B-DC29-A1A1-3E59-9AE897E62E45}"/>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5" name="Picture 14" descr="A green text on a black background&#10;&#10;AI-generated content may be incorrect.">
            <a:extLst>
              <a:ext uri="{FF2B5EF4-FFF2-40B4-BE49-F238E27FC236}">
                <a16:creationId xmlns:a16="http://schemas.microsoft.com/office/drawing/2014/main" id="{C43B4896-FE1D-A11C-C796-FD97603EEDD0}"/>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7" name="Picture 16" descr="A blue and grey logo&#10;&#10;AI-generated content may be incorrect.">
            <a:extLst>
              <a:ext uri="{FF2B5EF4-FFF2-40B4-BE49-F238E27FC236}">
                <a16:creationId xmlns:a16="http://schemas.microsoft.com/office/drawing/2014/main" id="{1A49CBDD-D29F-2DF3-D584-6B7F21144D9B}"/>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9" name="Rectangle 18">
            <a:extLst>
              <a:ext uri="{FF2B5EF4-FFF2-40B4-BE49-F238E27FC236}">
                <a16:creationId xmlns:a16="http://schemas.microsoft.com/office/drawing/2014/main" id="{86103832-6BD3-C8E4-B225-07A621FC800A}"/>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1" name="Picture 20" descr="A black and white sign with black text&#10;&#10;AI-generated content may be incorrect.">
            <a:extLst>
              <a:ext uri="{FF2B5EF4-FFF2-40B4-BE49-F238E27FC236}">
                <a16:creationId xmlns:a16="http://schemas.microsoft.com/office/drawing/2014/main" id="{4C49C1ED-FE3A-2108-8D58-C7C76E3ABC7D}"/>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3" name="Slide Number Placeholder 2">
            <a:extLst>
              <a:ext uri="{FF2B5EF4-FFF2-40B4-BE49-F238E27FC236}">
                <a16:creationId xmlns:a16="http://schemas.microsoft.com/office/drawing/2014/main" id="{A7BD2C83-D8D3-5438-E109-0C29FC3A3C2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18</a:t>
            </a:fld>
            <a:endParaRPr lang="en-US">
              <a:solidFill>
                <a:schemeClr val="bg1"/>
              </a:solidFill>
              <a:latin typeface="Arial"/>
            </a:endParaRPr>
          </a:p>
        </p:txBody>
      </p:sp>
      <p:pic>
        <p:nvPicPr>
          <p:cNvPr id="25" name="Picture 24" descr="A green text on a white background&#10;&#10;AI-generated content may be incorrect.">
            <a:extLst>
              <a:ext uri="{FF2B5EF4-FFF2-40B4-BE49-F238E27FC236}">
                <a16:creationId xmlns:a16="http://schemas.microsoft.com/office/drawing/2014/main" id="{3B58BA63-6556-3A26-6728-3A05C3F63F54}"/>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7" name="Footer Placeholder 1">
            <a:extLst>
              <a:ext uri="{FF2B5EF4-FFF2-40B4-BE49-F238E27FC236}">
                <a16:creationId xmlns:a16="http://schemas.microsoft.com/office/drawing/2014/main" id="{F302CA7D-3CE8-C2DC-7ED8-3D34812CDE55}"/>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71376" y="989713"/>
            <a:ext cx="7008768" cy="5325696"/>
            <a:chOff x="0" y="0"/>
            <a:chExt cx="9345024" cy="7100928"/>
          </a:xfrm>
        </p:grpSpPr>
        <p:sp>
          <p:nvSpPr>
            <p:cNvPr id="5" name="Freeform 5" descr="Photo of an improper electrical repair to a tool extension power cord."/>
            <p:cNvSpPr/>
            <p:nvPr/>
          </p:nvSpPr>
          <p:spPr>
            <a:xfrm>
              <a:off x="0" y="0"/>
              <a:ext cx="9345041" cy="7100951"/>
            </a:xfrm>
            <a:custGeom>
              <a:avLst/>
              <a:gdLst/>
              <a:ahLst/>
              <a:cxnLst/>
              <a:rect l="l" t="t" r="r" b="b"/>
              <a:pathLst>
                <a:path w="9345041" h="7100951">
                  <a:moveTo>
                    <a:pt x="0" y="0"/>
                  </a:moveTo>
                  <a:lnTo>
                    <a:pt x="9345041" y="0"/>
                  </a:lnTo>
                  <a:lnTo>
                    <a:pt x="9345041" y="7100951"/>
                  </a:lnTo>
                  <a:lnTo>
                    <a:pt x="0" y="7100951"/>
                  </a:lnTo>
                  <a:lnTo>
                    <a:pt x="0" y="0"/>
                  </a:lnTo>
                  <a:close/>
                </a:path>
              </a:pathLst>
            </a:custGeom>
            <a:blipFill>
              <a:blip r:embed="rId3"/>
              <a:stretch>
                <a:fillRect t="-18" b="-17"/>
              </a:stretch>
            </a:blipFill>
          </p:spPr>
        </p:sp>
      </p:grpSp>
      <p:sp>
        <p:nvSpPr>
          <p:cNvPr id="6" name="TextBox 6"/>
          <p:cNvSpPr txBox="1"/>
          <p:nvPr/>
        </p:nvSpPr>
        <p:spPr>
          <a:xfrm>
            <a:off x="2087220" y="574248"/>
            <a:ext cx="55744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Unsafe Repair</a:t>
            </a:r>
            <a:endParaRPr lang="en-US"/>
          </a:p>
        </p:txBody>
      </p:sp>
      <p:sp>
        <p:nvSpPr>
          <p:cNvPr id="7" name="TextBox 7"/>
          <p:cNvSpPr txBox="1"/>
          <p:nvPr/>
        </p:nvSpPr>
        <p:spPr>
          <a:xfrm>
            <a:off x="4196675" y="5894382"/>
            <a:ext cx="3965280"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 courtesy of the US Department of Energy</a:t>
            </a:r>
          </a:p>
        </p:txBody>
      </p:sp>
      <p:sp>
        <p:nvSpPr>
          <p:cNvPr id="8" name="TextBox 8"/>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9" name="Date Placeholder 8">
            <a:extLst>
              <a:ext uri="{FF2B5EF4-FFF2-40B4-BE49-F238E27FC236}">
                <a16:creationId xmlns:a16="http://schemas.microsoft.com/office/drawing/2014/main" id="{28F55654-3E32-4150-A836-F5AC16D8A9E3}"/>
              </a:ext>
            </a:extLst>
          </p:cNvPr>
          <p:cNvSpPr>
            <a:spLocks noGrp="1"/>
          </p:cNvSpPr>
          <p:nvPr>
            <p:ph type="dt" sz="half" idx="10"/>
          </p:nvPr>
        </p:nvSpPr>
        <p:spPr/>
        <p:txBody>
          <a:bodyPr/>
          <a:lstStyle/>
          <a:p>
            <a:fld id="{B1718C9D-2094-4B07-8B35-AA4320335CFA}"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1B15C1CC-D330-9C84-46A3-DD999E0A23CB}"/>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3" name="Picture 12" descr="A green text on a black background&#10;&#10;AI-generated content may be incorrect.">
            <a:extLst>
              <a:ext uri="{FF2B5EF4-FFF2-40B4-BE49-F238E27FC236}">
                <a16:creationId xmlns:a16="http://schemas.microsoft.com/office/drawing/2014/main" id="{6EB1555F-2317-22F8-07B4-ECE4C5817BE3}"/>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5" name="Picture 14" descr="A blue and grey logo&#10;&#10;AI-generated content may be incorrect.">
            <a:extLst>
              <a:ext uri="{FF2B5EF4-FFF2-40B4-BE49-F238E27FC236}">
                <a16:creationId xmlns:a16="http://schemas.microsoft.com/office/drawing/2014/main" id="{CECF67E3-7F08-88B9-28C5-FA7C261F2E96}"/>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7" name="Rectangle 16">
            <a:extLst>
              <a:ext uri="{FF2B5EF4-FFF2-40B4-BE49-F238E27FC236}">
                <a16:creationId xmlns:a16="http://schemas.microsoft.com/office/drawing/2014/main" id="{79B4E174-75A6-90B2-BB34-9CB5C6C3DC1E}"/>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9" name="Picture 18" descr="A black and white sign with black text&#10;&#10;AI-generated content may be incorrect.">
            <a:extLst>
              <a:ext uri="{FF2B5EF4-FFF2-40B4-BE49-F238E27FC236}">
                <a16:creationId xmlns:a16="http://schemas.microsoft.com/office/drawing/2014/main" id="{BA1CE546-012D-FE88-FC0A-58F4139BDB40}"/>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1" name="Slide Number Placeholder 2">
            <a:extLst>
              <a:ext uri="{FF2B5EF4-FFF2-40B4-BE49-F238E27FC236}">
                <a16:creationId xmlns:a16="http://schemas.microsoft.com/office/drawing/2014/main" id="{F6CB1ABD-488B-CA52-348D-9CE7FF2E7360}"/>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19</a:t>
            </a:fld>
            <a:endParaRPr lang="en-US">
              <a:solidFill>
                <a:schemeClr val="bg1"/>
              </a:solidFill>
              <a:latin typeface="Arial"/>
            </a:endParaRPr>
          </a:p>
        </p:txBody>
      </p:sp>
      <p:pic>
        <p:nvPicPr>
          <p:cNvPr id="23" name="Picture 22" descr="A green text on a white background&#10;&#10;AI-generated content may be incorrect.">
            <a:extLst>
              <a:ext uri="{FF2B5EF4-FFF2-40B4-BE49-F238E27FC236}">
                <a16:creationId xmlns:a16="http://schemas.microsoft.com/office/drawing/2014/main" id="{2DD0877A-AA3E-31B9-BA03-A0F7904B1FAC}"/>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5" name="Footer Placeholder 1">
            <a:extLst>
              <a:ext uri="{FF2B5EF4-FFF2-40B4-BE49-F238E27FC236}">
                <a16:creationId xmlns:a16="http://schemas.microsoft.com/office/drawing/2014/main" id="{F81B5926-F219-ABD3-1777-0D11700E4EA3}"/>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1417818"/>
            <a:ext cx="8595360" cy="5167374"/>
          </a:xfrm>
          <a:prstGeom prst="rect">
            <a:avLst/>
          </a:prstGeom>
        </p:spPr>
        <p:txBody>
          <a:bodyPr lIns="0" tIns="0" rIns="0" bIns="0" rtlCol="0" anchor="t">
            <a:spAutoFit/>
          </a:bodyPr>
          <a:lstStyle/>
          <a:p>
            <a:pPr algn="l">
              <a:lnSpc>
                <a:spcPts val="2806"/>
              </a:lnSpc>
            </a:pPr>
            <a:r>
              <a:rPr lang="en-US" sz="2598" spc="-1">
                <a:solidFill>
                  <a:srgbClr val="000066"/>
                </a:solidFill>
                <a:latin typeface="Arial"/>
                <a:ea typeface="Arial"/>
                <a:cs typeface="Arial"/>
                <a:sym typeface="Arial"/>
              </a:rPr>
              <a:t>By attending this session, participants will be able to:</a:t>
            </a:r>
          </a:p>
          <a:p>
            <a:pPr algn="l">
              <a:lnSpc>
                <a:spcPts val="2590"/>
              </a:lnSpc>
            </a:pPr>
            <a:endParaRPr lang="en-US" sz="2598" spc="-1">
              <a:solidFill>
                <a:srgbClr val="000066"/>
              </a:solidFill>
              <a:latin typeface="Arial"/>
              <a:ea typeface="Arial"/>
              <a:cs typeface="Arial"/>
              <a:sym typeface="Arial"/>
            </a:endParaRPr>
          </a:p>
          <a:p>
            <a:pPr marL="467426" lvl="2" indent="-155809" algn="l">
              <a:lnSpc>
                <a:spcPts val="2590"/>
              </a:lnSpc>
              <a:buFont typeface="Arial"/>
              <a:buChar char="⚬"/>
            </a:pPr>
            <a:r>
              <a:rPr lang="en-US" sz="2399" spc="-1">
                <a:solidFill>
                  <a:srgbClr val="50565C"/>
                </a:solidFill>
                <a:latin typeface="Arial"/>
                <a:ea typeface="Arial"/>
                <a:cs typeface="Arial"/>
                <a:sym typeface="Arial"/>
              </a:rPr>
              <a:t>Explain the purpose of OSHA regulations.</a:t>
            </a:r>
          </a:p>
          <a:p>
            <a:pPr marL="467426" lvl="2" indent="-155809" algn="l">
              <a:lnSpc>
                <a:spcPts val="2590"/>
              </a:lnSpc>
              <a:buFont typeface="Arial"/>
              <a:buChar char="⚬"/>
            </a:pPr>
            <a:r>
              <a:rPr lang="en-US" sz="2399" spc="-1">
                <a:solidFill>
                  <a:srgbClr val="50565C"/>
                </a:solidFill>
                <a:latin typeface="Arial"/>
                <a:ea typeface="Arial"/>
                <a:cs typeface="Arial"/>
                <a:sym typeface="Arial"/>
              </a:rPr>
              <a:t>Identify where to find DOE and EPA guidelines for working with lead, mold, asbestos and other health hazards. </a:t>
            </a:r>
          </a:p>
          <a:p>
            <a:pPr marL="467426" lvl="2" indent="-155809" algn="l">
              <a:lnSpc>
                <a:spcPts val="2590"/>
              </a:lnSpc>
              <a:buFont typeface="Arial"/>
              <a:buChar char="⚬"/>
            </a:pPr>
            <a:r>
              <a:rPr lang="en-US" sz="2399" spc="-1">
                <a:solidFill>
                  <a:srgbClr val="50565C"/>
                </a:solidFill>
                <a:latin typeface="Arial"/>
                <a:ea typeface="Arial"/>
                <a:cs typeface="Arial"/>
                <a:sym typeface="Arial"/>
              </a:rPr>
              <a:t>Describe which homes require lead-safe weatherization practices and certified renovators. </a:t>
            </a:r>
          </a:p>
          <a:p>
            <a:pPr marL="467426" lvl="2" indent="-155809" algn="l">
              <a:lnSpc>
                <a:spcPts val="2590"/>
              </a:lnSpc>
              <a:buFont typeface="Arial"/>
              <a:buChar char="⚬"/>
            </a:pPr>
            <a:r>
              <a:rPr lang="en-US" sz="2399" spc="-1">
                <a:solidFill>
                  <a:srgbClr val="50565C"/>
                </a:solidFill>
                <a:latin typeface="Arial"/>
                <a:ea typeface="Arial"/>
                <a:cs typeface="Arial"/>
                <a:sym typeface="Arial"/>
              </a:rPr>
              <a:t>Explain the importance of a materials safety data sheet (MSDS) and why it is important to keep nearby.</a:t>
            </a:r>
          </a:p>
          <a:p>
            <a:pPr marL="467426" lvl="2" indent="-155809" algn="r">
              <a:lnSpc>
                <a:spcPts val="2590"/>
              </a:lnSpc>
            </a:pPr>
            <a:endParaRPr lang="en-US" sz="2399" spc="-1">
              <a:solidFill>
                <a:srgbClr val="50565C"/>
              </a:solidFill>
              <a:latin typeface="Arial"/>
              <a:ea typeface="Arial"/>
              <a:cs typeface="Arial"/>
              <a:sym typeface="Arial"/>
            </a:endParaRPr>
          </a:p>
          <a:p>
            <a:pPr marL="350521" lvl="2" indent="-116840" algn="r">
              <a:lnSpc>
                <a:spcPts val="1943"/>
              </a:lnSpc>
            </a:pPr>
            <a:r>
              <a:rPr lang="en-US" sz="1799" i="1" spc="-1">
                <a:solidFill>
                  <a:srgbClr val="333333"/>
                </a:solidFill>
                <a:latin typeface="Arial Italics"/>
                <a:ea typeface="Arial Italics"/>
                <a:cs typeface="Arial Italics"/>
                <a:sym typeface="Arial Italics"/>
              </a:rPr>
              <a:t>(continued on next slide)</a:t>
            </a:r>
          </a:p>
        </p:txBody>
      </p:sp>
      <p:sp>
        <p:nvSpPr>
          <p:cNvPr id="5" name="TextBox 5"/>
          <p:cNvSpPr txBox="1"/>
          <p:nvPr/>
        </p:nvSpPr>
        <p:spPr>
          <a:xfrm>
            <a:off x="759490" y="732695"/>
            <a:ext cx="8234784"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Learning Objectives</a:t>
            </a:r>
            <a:endParaRPr lang="en-US" sz="2950" dirty="0"/>
          </a:p>
        </p:txBody>
      </p:sp>
      <p:sp>
        <p:nvSpPr>
          <p:cNvPr id="6" name="Date Placeholder 5">
            <a:extLst>
              <a:ext uri="{FF2B5EF4-FFF2-40B4-BE49-F238E27FC236}">
                <a16:creationId xmlns:a16="http://schemas.microsoft.com/office/drawing/2014/main" id="{3A43B024-AFE3-4430-BA93-F6500EB34CCF}"/>
              </a:ext>
            </a:extLst>
          </p:cNvPr>
          <p:cNvSpPr>
            <a:spLocks noGrp="1"/>
          </p:cNvSpPr>
          <p:nvPr>
            <p:ph type="dt" sz="half" idx="10"/>
          </p:nvPr>
        </p:nvSpPr>
        <p:spPr/>
        <p:txBody>
          <a:bodyPr/>
          <a:lstStyle/>
          <a:p>
            <a:fld id="{AF9F45D4-3FAD-4A2A-A07E-52A7547F5EBF}"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DEFEACBF-922B-0256-4D70-8257C1B58653}"/>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AD82FA32-CF42-F2DD-2702-57C37CC3B6A3}"/>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9" name="Picture 8" descr="A blue and grey logo&#10;&#10;AI-generated content may be incorrect.">
            <a:extLst>
              <a:ext uri="{FF2B5EF4-FFF2-40B4-BE49-F238E27FC236}">
                <a16:creationId xmlns:a16="http://schemas.microsoft.com/office/drawing/2014/main" id="{09CD1AE8-B221-AD78-BD91-62F61BF9738E}"/>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0" name="Rectangle 9">
            <a:extLst>
              <a:ext uri="{FF2B5EF4-FFF2-40B4-BE49-F238E27FC236}">
                <a16:creationId xmlns:a16="http://schemas.microsoft.com/office/drawing/2014/main" id="{FB7FDA3D-0FE6-32AE-B1E6-6D05E305EEFC}"/>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1" name="Picture 10" descr="A black and white sign with black text&#10;&#10;AI-generated content may be incorrect.">
            <a:extLst>
              <a:ext uri="{FF2B5EF4-FFF2-40B4-BE49-F238E27FC236}">
                <a16:creationId xmlns:a16="http://schemas.microsoft.com/office/drawing/2014/main" id="{EA66682E-1151-5D25-27F4-9A1B85C1CBDE}"/>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2" name="Slide Number Placeholder 2">
            <a:extLst>
              <a:ext uri="{FF2B5EF4-FFF2-40B4-BE49-F238E27FC236}">
                <a16:creationId xmlns:a16="http://schemas.microsoft.com/office/drawing/2014/main" id="{BC22469B-5A34-75F0-537F-D5FE23DD5BD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a:t>
            </a:fld>
            <a:endParaRPr lang="en-US">
              <a:solidFill>
                <a:schemeClr val="bg1"/>
              </a:solidFill>
              <a:latin typeface="Arial"/>
            </a:endParaRPr>
          </a:p>
        </p:txBody>
      </p:sp>
      <p:pic>
        <p:nvPicPr>
          <p:cNvPr id="13" name="Picture 12" descr="A green text on a white background&#10;&#10;AI-generated content may be incorrect.">
            <a:extLst>
              <a:ext uri="{FF2B5EF4-FFF2-40B4-BE49-F238E27FC236}">
                <a16:creationId xmlns:a16="http://schemas.microsoft.com/office/drawing/2014/main" id="{882F9A10-3B55-1846-EA39-174B4F6A24DD}"/>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14" name="Footer Placeholder 1">
            <a:extLst>
              <a:ext uri="{FF2B5EF4-FFF2-40B4-BE49-F238E27FC236}">
                <a16:creationId xmlns:a16="http://schemas.microsoft.com/office/drawing/2014/main" id="{468CB6EE-2430-9979-D595-34E3764612FB}"/>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51632" y="1546308"/>
            <a:ext cx="4125216" cy="4603428"/>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50565C"/>
                </a:solidFill>
                <a:latin typeface="Arial"/>
                <a:ea typeface="Arial"/>
                <a:cs typeface="Arial"/>
                <a:sym typeface="Arial"/>
              </a:rPr>
              <a:t>No smoking in or near a client’s home.</a:t>
            </a:r>
          </a:p>
          <a:p>
            <a:pPr marL="564863" lvl="2" indent="-188288" algn="l">
              <a:lnSpc>
                <a:spcPts val="2763"/>
              </a:lnSpc>
              <a:buFont typeface="Arial"/>
              <a:buChar char="⚬"/>
            </a:pPr>
            <a:r>
              <a:rPr lang="en-US" sz="2558" spc="0">
                <a:solidFill>
                  <a:srgbClr val="50565C"/>
                </a:solidFill>
                <a:latin typeface="Arial"/>
                <a:ea typeface="Arial"/>
                <a:cs typeface="Arial"/>
                <a:sym typeface="Arial"/>
              </a:rPr>
              <a:t>Keep portable generators at a safe distance from structures.</a:t>
            </a:r>
          </a:p>
          <a:p>
            <a:pPr marL="564863" lvl="2" indent="-188288" algn="l">
              <a:lnSpc>
                <a:spcPts val="2763"/>
              </a:lnSpc>
              <a:buFont typeface="Arial"/>
              <a:buChar char="⚬"/>
            </a:pPr>
            <a:r>
              <a:rPr lang="en-US" sz="2558" spc="0">
                <a:solidFill>
                  <a:srgbClr val="50565C"/>
                </a:solidFill>
                <a:latin typeface="Arial"/>
                <a:ea typeface="Arial"/>
                <a:cs typeface="Arial"/>
                <a:sym typeface="Arial"/>
              </a:rPr>
              <a:t>Have a fire extinguisher close by. </a:t>
            </a:r>
          </a:p>
          <a:p>
            <a:pPr marL="564863" lvl="2" indent="-188288" algn="l">
              <a:lnSpc>
                <a:spcPts val="2763"/>
              </a:lnSpc>
              <a:buFont typeface="Arial"/>
              <a:buChar char="⚬"/>
            </a:pPr>
            <a:r>
              <a:rPr lang="en-US" sz="2558" spc="0">
                <a:solidFill>
                  <a:srgbClr val="50565C"/>
                </a:solidFill>
                <a:latin typeface="Arial"/>
                <a:ea typeface="Arial"/>
                <a:cs typeface="Arial"/>
                <a:sym typeface="Arial"/>
              </a:rPr>
              <a:t>Keep all combustibles away from heat sources.</a:t>
            </a:r>
          </a:p>
          <a:p>
            <a:pPr marL="564863" lvl="2" indent="-188288" algn="l">
              <a:lnSpc>
                <a:spcPts val="2763"/>
              </a:lnSpc>
            </a:pPr>
            <a:endParaRPr lang="en-US" sz="2558" spc="0">
              <a:solidFill>
                <a:srgbClr val="50565C"/>
              </a:solidFill>
              <a:latin typeface="Arial"/>
              <a:ea typeface="Arial"/>
              <a:cs typeface="Arial"/>
              <a:sym typeface="Arial"/>
            </a:endParaRPr>
          </a:p>
        </p:txBody>
      </p:sp>
      <p:sp>
        <p:nvSpPr>
          <p:cNvPr id="5" name="TextBox 5"/>
          <p:cNvSpPr txBox="1"/>
          <p:nvPr/>
        </p:nvSpPr>
        <p:spPr>
          <a:xfrm>
            <a:off x="2088559" y="677458"/>
            <a:ext cx="55744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Fire Safety</a:t>
            </a:r>
            <a:endParaRPr lang="en-US"/>
          </a:p>
        </p:txBody>
      </p:sp>
      <p:grpSp>
        <p:nvGrpSpPr>
          <p:cNvPr id="6" name="Group 6"/>
          <p:cNvGrpSpPr/>
          <p:nvPr/>
        </p:nvGrpSpPr>
        <p:grpSpPr>
          <a:xfrm>
            <a:off x="5328768" y="1734144"/>
            <a:ext cx="4064256" cy="3494784"/>
            <a:chOff x="0" y="0"/>
            <a:chExt cx="5419008" cy="4659712"/>
          </a:xfrm>
        </p:grpSpPr>
        <p:sp>
          <p:nvSpPr>
            <p:cNvPr id="7" name="Freeform 7" descr="Graphic showing the elements of fire safety: fuel, heat and oxygen"/>
            <p:cNvSpPr/>
            <p:nvPr/>
          </p:nvSpPr>
          <p:spPr>
            <a:xfrm>
              <a:off x="0" y="0"/>
              <a:ext cx="5418963" cy="4659757"/>
            </a:xfrm>
            <a:custGeom>
              <a:avLst/>
              <a:gdLst/>
              <a:ahLst/>
              <a:cxnLst/>
              <a:rect l="l" t="t" r="r" b="b"/>
              <a:pathLst>
                <a:path w="5418963" h="4659757">
                  <a:moveTo>
                    <a:pt x="0" y="0"/>
                  </a:moveTo>
                  <a:lnTo>
                    <a:pt x="5418963" y="0"/>
                  </a:lnTo>
                  <a:lnTo>
                    <a:pt x="5418963" y="4659757"/>
                  </a:lnTo>
                  <a:lnTo>
                    <a:pt x="0" y="4659757"/>
                  </a:lnTo>
                  <a:lnTo>
                    <a:pt x="0" y="0"/>
                  </a:lnTo>
                  <a:close/>
                </a:path>
              </a:pathLst>
            </a:custGeom>
            <a:blipFill>
              <a:blip r:embed="rId3"/>
              <a:stretch>
                <a:fillRect t="-6" b="-5"/>
              </a:stretch>
            </a:blipFill>
          </p:spPr>
        </p:sp>
      </p:grpSp>
      <p:sp>
        <p:nvSpPr>
          <p:cNvPr id="8" name="TextBox 8"/>
          <p:cNvSpPr txBox="1"/>
          <p:nvPr/>
        </p:nvSpPr>
        <p:spPr>
          <a:xfrm>
            <a:off x="4506384" y="5608806"/>
            <a:ext cx="5653344" cy="308298"/>
          </a:xfrm>
          <a:prstGeom prst="rect">
            <a:avLst/>
          </a:prstGeom>
        </p:spPr>
        <p:txBody>
          <a:bodyPr lIns="0" tIns="0" rIns="0" bIns="0" rtlCol="0" anchor="t">
            <a:spAutoFit/>
          </a:bodyPr>
          <a:lstStyle/>
          <a:p>
            <a:pPr algn="ctr">
              <a:lnSpc>
                <a:spcPts val="1279"/>
              </a:lnSpc>
            </a:pPr>
            <a:r>
              <a:rPr lang="en-US" sz="1066" spc="-1">
                <a:solidFill>
                  <a:srgbClr val="000000"/>
                </a:solidFill>
                <a:latin typeface="Arimo"/>
                <a:ea typeface="Arimo"/>
                <a:cs typeface="Arimo"/>
                <a:sym typeface="Arimo"/>
              </a:rPr>
              <a:t>Image courtesy of http://reslife.msu.edu/uapts/firesafety.html</a:t>
            </a:r>
          </a:p>
        </p:txBody>
      </p:sp>
      <p:sp>
        <p:nvSpPr>
          <p:cNvPr id="10" name="Date Placeholder 9">
            <a:extLst>
              <a:ext uri="{FF2B5EF4-FFF2-40B4-BE49-F238E27FC236}">
                <a16:creationId xmlns:a16="http://schemas.microsoft.com/office/drawing/2014/main" id="{32FA1C9B-10CB-4BF6-932D-23E89A2700E0}"/>
              </a:ext>
            </a:extLst>
          </p:cNvPr>
          <p:cNvSpPr>
            <a:spLocks noGrp="1"/>
          </p:cNvSpPr>
          <p:nvPr>
            <p:ph type="dt" sz="half" idx="10"/>
          </p:nvPr>
        </p:nvSpPr>
        <p:spPr/>
        <p:txBody>
          <a:bodyPr/>
          <a:lstStyle/>
          <a:p>
            <a:fld id="{C7B715CC-C3F2-4202-8EE9-F8390894C6B7}"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F75F2A64-4B51-452F-7092-51564E42B859}"/>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52EFE14B-C852-11CD-2E5F-0DFA4463603D}"/>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0A3B5FC0-12D3-BF4E-562C-BA50787AB57F}"/>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11C714A0-8B4B-0FE0-19D0-765F4DD2E76F}"/>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7B563CC7-E7F1-BDDF-488D-ED166BF63873}"/>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B598E577-A698-2802-309D-6CCB16BE7B16}"/>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20</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B070F359-24FE-798A-EF1E-8103BE4D1837}"/>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94A70BC3-C542-A97B-F16C-DC9E2F702E42}"/>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46704" y="5854151"/>
            <a:ext cx="8544672" cy="635322"/>
          </a:xfrm>
          <a:prstGeom prst="rect">
            <a:avLst/>
          </a:prstGeom>
        </p:spPr>
        <p:txBody>
          <a:bodyPr lIns="0" tIns="0" rIns="0" bIns="0" rtlCol="0" anchor="t">
            <a:spAutoFit/>
          </a:bodyPr>
          <a:lstStyle/>
          <a:p>
            <a:pPr algn="ctr">
              <a:lnSpc>
                <a:spcPts val="2403"/>
              </a:lnSpc>
            </a:pPr>
            <a:r>
              <a:rPr lang="en-US" sz="2472" spc="0">
                <a:solidFill>
                  <a:srgbClr val="000000"/>
                </a:solidFill>
                <a:latin typeface="Arial"/>
                <a:ea typeface="Arial"/>
                <a:cs typeface="Arial"/>
                <a:sym typeface="Arial"/>
              </a:rPr>
              <a:t>Cover the ground with plastic 10 ft. beyond work area.</a:t>
            </a:r>
          </a:p>
        </p:txBody>
      </p:sp>
      <p:sp>
        <p:nvSpPr>
          <p:cNvPr id="5" name="TextBox 5"/>
          <p:cNvSpPr txBox="1"/>
          <p:nvPr/>
        </p:nvSpPr>
        <p:spPr>
          <a:xfrm>
            <a:off x="2092502" y="393495"/>
            <a:ext cx="55744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Outside Jobs</a:t>
            </a:r>
            <a:endParaRPr lang="en-US"/>
          </a:p>
        </p:txBody>
      </p:sp>
      <p:grpSp>
        <p:nvGrpSpPr>
          <p:cNvPr id="6" name="Group 6"/>
          <p:cNvGrpSpPr/>
          <p:nvPr/>
        </p:nvGrpSpPr>
        <p:grpSpPr>
          <a:xfrm>
            <a:off x="1645824" y="917760"/>
            <a:ext cx="6426240" cy="4817664"/>
            <a:chOff x="0" y="0"/>
            <a:chExt cx="8568320" cy="6423552"/>
          </a:xfrm>
        </p:grpSpPr>
        <p:sp>
          <p:nvSpPr>
            <p:cNvPr id="7" name="Freeform 7" descr="Image of workers doing lead safe weatherization"/>
            <p:cNvSpPr/>
            <p:nvPr/>
          </p:nvSpPr>
          <p:spPr>
            <a:xfrm>
              <a:off x="0" y="0"/>
              <a:ext cx="8568309" cy="6423533"/>
            </a:xfrm>
            <a:custGeom>
              <a:avLst/>
              <a:gdLst/>
              <a:ahLst/>
              <a:cxnLst/>
              <a:rect l="l" t="t" r="r" b="b"/>
              <a:pathLst>
                <a:path w="8568309" h="6423533">
                  <a:moveTo>
                    <a:pt x="0" y="0"/>
                  </a:moveTo>
                  <a:lnTo>
                    <a:pt x="8568309" y="0"/>
                  </a:lnTo>
                  <a:lnTo>
                    <a:pt x="8568309" y="6423533"/>
                  </a:lnTo>
                  <a:lnTo>
                    <a:pt x="0" y="6423533"/>
                  </a:lnTo>
                  <a:lnTo>
                    <a:pt x="0" y="0"/>
                  </a:lnTo>
                  <a:close/>
                </a:path>
              </a:pathLst>
            </a:custGeom>
            <a:blipFill>
              <a:blip r:embed="rId3"/>
              <a:stretch>
                <a:fillRect t="-20" b="-21"/>
              </a:stretch>
            </a:blipFill>
          </p:spPr>
        </p:sp>
      </p:grpSp>
      <p:sp>
        <p:nvSpPr>
          <p:cNvPr id="8" name="TextBox 8"/>
          <p:cNvSpPr txBox="1"/>
          <p:nvPr/>
        </p:nvSpPr>
        <p:spPr>
          <a:xfrm>
            <a:off x="4242192" y="5555964"/>
            <a:ext cx="3739872" cy="174516"/>
          </a:xfrm>
          <a:prstGeom prst="rect">
            <a:avLst/>
          </a:prstGeom>
        </p:spPr>
        <p:txBody>
          <a:bodyPr lIns="0" tIns="0" rIns="0" bIns="0" rtlCol="0" anchor="t">
            <a:spAutoFit/>
          </a:bodyPr>
          <a:lstStyle/>
          <a:p>
            <a:pPr algn="r">
              <a:lnSpc>
                <a:spcPts val="1022"/>
              </a:lnSpc>
            </a:pPr>
            <a:r>
              <a:rPr lang="en-US" sz="852" i="1" spc="0">
                <a:solidFill>
                  <a:srgbClr val="FFFFFF"/>
                </a:solidFill>
                <a:latin typeface="Arial Italics"/>
                <a:ea typeface="Arial Italics"/>
                <a:cs typeface="Arial Italics"/>
                <a:sym typeface="Arial Italics"/>
              </a:rPr>
              <a:t>Photo courtesy of the US Department of Energy</a:t>
            </a:r>
          </a:p>
        </p:txBody>
      </p:sp>
      <p:sp>
        <p:nvSpPr>
          <p:cNvPr id="9" name="Date Placeholder 8">
            <a:extLst>
              <a:ext uri="{FF2B5EF4-FFF2-40B4-BE49-F238E27FC236}">
                <a16:creationId xmlns:a16="http://schemas.microsoft.com/office/drawing/2014/main" id="{52353577-7533-45F6-808A-57EC682EC983}"/>
              </a:ext>
            </a:extLst>
          </p:cNvPr>
          <p:cNvSpPr>
            <a:spLocks noGrp="1"/>
          </p:cNvSpPr>
          <p:nvPr>
            <p:ph type="dt" sz="half" idx="10"/>
          </p:nvPr>
        </p:nvSpPr>
        <p:spPr/>
        <p:txBody>
          <a:bodyPr/>
          <a:lstStyle/>
          <a:p>
            <a:fld id="{AC26F6C4-8A91-465C-A2E5-2429EE0E06E7}"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AC1617B7-F76D-1B02-9A6E-9D45E80BD0FA}"/>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3" name="Picture 12" descr="A green text on a black background&#10;&#10;AI-generated content may be incorrect.">
            <a:extLst>
              <a:ext uri="{FF2B5EF4-FFF2-40B4-BE49-F238E27FC236}">
                <a16:creationId xmlns:a16="http://schemas.microsoft.com/office/drawing/2014/main" id="{859614B8-F206-CB55-0FBD-D0022164ABC2}"/>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5" name="Picture 14" descr="A blue and grey logo&#10;&#10;AI-generated content may be incorrect.">
            <a:extLst>
              <a:ext uri="{FF2B5EF4-FFF2-40B4-BE49-F238E27FC236}">
                <a16:creationId xmlns:a16="http://schemas.microsoft.com/office/drawing/2014/main" id="{163D3272-1A66-7123-8AD7-3564EBCB3504}"/>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7" name="Rectangle 16">
            <a:extLst>
              <a:ext uri="{FF2B5EF4-FFF2-40B4-BE49-F238E27FC236}">
                <a16:creationId xmlns:a16="http://schemas.microsoft.com/office/drawing/2014/main" id="{427B07B2-F150-2CD1-4BA8-81104F0D6673}"/>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9" name="Picture 18" descr="A black and white sign with black text&#10;&#10;AI-generated content may be incorrect.">
            <a:extLst>
              <a:ext uri="{FF2B5EF4-FFF2-40B4-BE49-F238E27FC236}">
                <a16:creationId xmlns:a16="http://schemas.microsoft.com/office/drawing/2014/main" id="{35B8FA9F-7D05-FEE6-A102-0807FB61E92C}"/>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1" name="Slide Number Placeholder 2">
            <a:extLst>
              <a:ext uri="{FF2B5EF4-FFF2-40B4-BE49-F238E27FC236}">
                <a16:creationId xmlns:a16="http://schemas.microsoft.com/office/drawing/2014/main" id="{4C4905C3-2E37-4AAC-1AEE-108057EC3714}"/>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21</a:t>
            </a:fld>
            <a:endParaRPr lang="en-US">
              <a:solidFill>
                <a:schemeClr val="bg1"/>
              </a:solidFill>
              <a:latin typeface="Arial"/>
            </a:endParaRPr>
          </a:p>
        </p:txBody>
      </p:sp>
      <p:pic>
        <p:nvPicPr>
          <p:cNvPr id="23" name="Picture 22" descr="A green text on a white background&#10;&#10;AI-generated content may be incorrect.">
            <a:extLst>
              <a:ext uri="{FF2B5EF4-FFF2-40B4-BE49-F238E27FC236}">
                <a16:creationId xmlns:a16="http://schemas.microsoft.com/office/drawing/2014/main" id="{1FE1E26D-A21F-A159-872A-6DA1B527D141}"/>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5" name="Footer Placeholder 1">
            <a:extLst>
              <a:ext uri="{FF2B5EF4-FFF2-40B4-BE49-F238E27FC236}">
                <a16:creationId xmlns:a16="http://schemas.microsoft.com/office/drawing/2014/main" id="{D2205BC0-E971-ED2A-7D92-1C23E2EFA0A9}"/>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01264" y="1466098"/>
            <a:ext cx="4287264" cy="5091558"/>
          </a:xfrm>
          <a:prstGeom prst="rect">
            <a:avLst/>
          </a:prstGeom>
        </p:spPr>
        <p:txBody>
          <a:bodyPr lIns="0" tIns="0" rIns="0" bIns="0" rtlCol="0" anchor="t">
            <a:spAutoFit/>
          </a:bodyPr>
          <a:lstStyle/>
          <a:p>
            <a:pPr marL="505784" lvl="2" indent="-168595" algn="l">
              <a:lnSpc>
                <a:spcPts val="2149"/>
              </a:lnSpc>
              <a:buFont typeface="Arial"/>
              <a:buChar char="⚬"/>
            </a:pPr>
            <a:r>
              <a:rPr lang="en-US" sz="2240" spc="0">
                <a:solidFill>
                  <a:srgbClr val="0070C0"/>
                </a:solidFill>
                <a:latin typeface="Arial"/>
                <a:ea typeface="Arial"/>
                <a:cs typeface="Arial"/>
                <a:sym typeface="Arial"/>
              </a:rPr>
              <a:t>Wet-dry sandpaper, sanding sponge</a:t>
            </a:r>
          </a:p>
          <a:p>
            <a:pPr marL="505784" lvl="2" indent="-168595" algn="l">
              <a:lnSpc>
                <a:spcPts val="2149"/>
              </a:lnSpc>
              <a:buFont typeface="Arial"/>
              <a:buChar char="⚬"/>
            </a:pPr>
            <a:r>
              <a:rPr lang="en-US" sz="2240" spc="0">
                <a:solidFill>
                  <a:srgbClr val="0070C0"/>
                </a:solidFill>
                <a:latin typeface="Arial"/>
                <a:ea typeface="Arial"/>
                <a:cs typeface="Arial"/>
                <a:sym typeface="Arial"/>
              </a:rPr>
              <a:t>Misting bottle or pump sprayer</a:t>
            </a:r>
          </a:p>
          <a:p>
            <a:pPr marL="505784" lvl="2" indent="-168595" algn="l">
              <a:lnSpc>
                <a:spcPts val="2149"/>
              </a:lnSpc>
              <a:buFont typeface="Arial"/>
              <a:buChar char="⚬"/>
            </a:pPr>
            <a:r>
              <a:rPr lang="en-US" sz="2240" spc="0">
                <a:solidFill>
                  <a:srgbClr val="0070C0"/>
                </a:solidFill>
                <a:latin typeface="Arial"/>
                <a:ea typeface="Arial"/>
                <a:cs typeface="Arial"/>
                <a:sym typeface="Arial"/>
              </a:rPr>
              <a:t>Heavy plastic sheeting</a:t>
            </a:r>
          </a:p>
          <a:p>
            <a:pPr marL="505784" lvl="2" indent="-168595" algn="l">
              <a:lnSpc>
                <a:spcPts val="2149"/>
              </a:lnSpc>
              <a:buFont typeface="Arial"/>
              <a:buChar char="⚬"/>
            </a:pPr>
            <a:r>
              <a:rPr lang="en-US" sz="2240" spc="0">
                <a:solidFill>
                  <a:srgbClr val="0070C0"/>
                </a:solidFill>
                <a:latin typeface="Arial"/>
                <a:ea typeface="Arial"/>
                <a:cs typeface="Arial"/>
                <a:sym typeface="Arial"/>
              </a:rPr>
              <a:t>Utility knife or scissors</a:t>
            </a:r>
          </a:p>
          <a:p>
            <a:pPr marL="505784" lvl="2" indent="-168595" algn="l">
              <a:lnSpc>
                <a:spcPts val="2149"/>
              </a:lnSpc>
              <a:buFont typeface="Arial"/>
              <a:buChar char="⚬"/>
            </a:pPr>
            <a:r>
              <a:rPr lang="en-US" sz="2240" spc="0">
                <a:solidFill>
                  <a:srgbClr val="0070C0"/>
                </a:solidFill>
                <a:latin typeface="Arial"/>
                <a:ea typeface="Arial"/>
                <a:cs typeface="Arial"/>
                <a:sym typeface="Arial"/>
              </a:rPr>
              <a:t>Masking tape, duct tape, or painters’ tape</a:t>
            </a:r>
          </a:p>
          <a:p>
            <a:pPr marL="505784" lvl="2" indent="-168595" algn="l">
              <a:lnSpc>
                <a:spcPts val="2149"/>
              </a:lnSpc>
              <a:buFont typeface="Arial"/>
              <a:buChar char="⚬"/>
            </a:pPr>
            <a:r>
              <a:rPr lang="en-US" sz="2240" spc="0">
                <a:solidFill>
                  <a:srgbClr val="0070C0"/>
                </a:solidFill>
                <a:latin typeface="Arial"/>
                <a:ea typeface="Arial"/>
                <a:cs typeface="Arial"/>
                <a:sym typeface="Arial"/>
              </a:rPr>
              <a:t>High-efficiency particulate air (HEPA) vacuum</a:t>
            </a:r>
          </a:p>
          <a:p>
            <a:pPr marL="505784" lvl="2" indent="-168595" algn="l">
              <a:lnSpc>
                <a:spcPts val="2149"/>
              </a:lnSpc>
              <a:buFont typeface="Arial"/>
              <a:buChar char="⚬"/>
            </a:pPr>
            <a:r>
              <a:rPr lang="en-US" sz="2240" spc="0">
                <a:solidFill>
                  <a:srgbClr val="0070C0"/>
                </a:solidFill>
                <a:latin typeface="Arial"/>
                <a:ea typeface="Arial"/>
                <a:cs typeface="Arial"/>
                <a:sym typeface="Arial"/>
              </a:rPr>
              <a:t>Heavy duty plastic bags</a:t>
            </a:r>
          </a:p>
          <a:p>
            <a:pPr marL="505784" lvl="2" indent="-168595" algn="l">
              <a:lnSpc>
                <a:spcPts val="2149"/>
              </a:lnSpc>
              <a:buFont typeface="Arial"/>
              <a:buChar char="⚬"/>
            </a:pPr>
            <a:r>
              <a:rPr lang="en-US" sz="2240" spc="0">
                <a:solidFill>
                  <a:srgbClr val="0070C0"/>
                </a:solidFill>
                <a:latin typeface="Arial"/>
                <a:ea typeface="Arial"/>
                <a:cs typeface="Arial"/>
                <a:sym typeface="Arial"/>
              </a:rPr>
              <a:t>Tack pads (large, sticky pads that help remove dust), paper towels, or disposable wipes</a:t>
            </a:r>
          </a:p>
        </p:txBody>
      </p:sp>
      <p:grpSp>
        <p:nvGrpSpPr>
          <p:cNvPr id="5" name="Group 5"/>
          <p:cNvGrpSpPr/>
          <p:nvPr/>
        </p:nvGrpSpPr>
        <p:grpSpPr>
          <a:xfrm>
            <a:off x="4819200" y="1408624"/>
            <a:ext cx="4307712" cy="4155264"/>
            <a:chOff x="0" y="0"/>
            <a:chExt cx="5743616" cy="5540352"/>
          </a:xfrm>
        </p:grpSpPr>
        <p:sp>
          <p:nvSpPr>
            <p:cNvPr id="6" name="Freeform 6" descr="Image of a tack pad to help prevent dust from getting in a home"/>
            <p:cNvSpPr/>
            <p:nvPr/>
          </p:nvSpPr>
          <p:spPr>
            <a:xfrm>
              <a:off x="0" y="0"/>
              <a:ext cx="5743575" cy="5540375"/>
            </a:xfrm>
            <a:custGeom>
              <a:avLst/>
              <a:gdLst/>
              <a:ahLst/>
              <a:cxnLst/>
              <a:rect l="l" t="t" r="r" b="b"/>
              <a:pathLst>
                <a:path w="5743575" h="5540375">
                  <a:moveTo>
                    <a:pt x="0" y="0"/>
                  </a:moveTo>
                  <a:lnTo>
                    <a:pt x="5743575" y="0"/>
                  </a:lnTo>
                  <a:lnTo>
                    <a:pt x="5743575" y="5540375"/>
                  </a:lnTo>
                  <a:lnTo>
                    <a:pt x="0" y="5540375"/>
                  </a:lnTo>
                  <a:lnTo>
                    <a:pt x="0" y="0"/>
                  </a:lnTo>
                  <a:close/>
                </a:path>
              </a:pathLst>
            </a:custGeom>
            <a:blipFill>
              <a:blip r:embed="rId3"/>
              <a:stretch>
                <a:fillRect t="-1834" b="-1833"/>
              </a:stretch>
            </a:blipFill>
          </p:spPr>
        </p:sp>
      </p:grpSp>
      <p:sp>
        <p:nvSpPr>
          <p:cNvPr id="7" name="TextBox 7"/>
          <p:cNvSpPr txBox="1"/>
          <p:nvPr/>
        </p:nvSpPr>
        <p:spPr>
          <a:xfrm>
            <a:off x="618459" y="817541"/>
            <a:ext cx="8502641" cy="410369"/>
          </a:xfrm>
          <a:prstGeom prst="rect">
            <a:avLst/>
          </a:prstGeom>
        </p:spPr>
        <p:txBody>
          <a:bodyPr wrap="square"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Dust Containment: Tools and Materials</a:t>
            </a:r>
            <a:endParaRPr lang="en-US" sz="2950" dirty="0">
              <a:ea typeface="Calibri"/>
              <a:cs typeface="Calibri"/>
            </a:endParaRPr>
          </a:p>
        </p:txBody>
      </p:sp>
      <p:sp>
        <p:nvSpPr>
          <p:cNvPr id="8" name="TextBox 8"/>
          <p:cNvSpPr txBox="1"/>
          <p:nvPr/>
        </p:nvSpPr>
        <p:spPr>
          <a:xfrm>
            <a:off x="6321552" y="5308162"/>
            <a:ext cx="2746080" cy="210462"/>
          </a:xfrm>
          <a:prstGeom prst="rect">
            <a:avLst/>
          </a:prstGeom>
        </p:spPr>
        <p:txBody>
          <a:bodyPr lIns="0" tIns="0" rIns="0" bIns="0" rtlCol="0" anchor="t">
            <a:spAutoFit/>
          </a:bodyPr>
          <a:lstStyle/>
          <a:p>
            <a:pPr algn="r">
              <a:lnSpc>
                <a:spcPts val="1152"/>
              </a:lnSpc>
            </a:pPr>
            <a:r>
              <a:rPr lang="en-US" sz="960" i="1" spc="-1">
                <a:solidFill>
                  <a:srgbClr val="000000"/>
                </a:solidFill>
                <a:latin typeface="Arial Italics"/>
                <a:ea typeface="Arial Italics"/>
                <a:cs typeface="Arial Italics"/>
                <a:sym typeface="Arial Italics"/>
              </a:rPr>
              <a:t>Photo courtesy of  ez-ier.com</a:t>
            </a:r>
          </a:p>
        </p:txBody>
      </p:sp>
      <p:sp>
        <p:nvSpPr>
          <p:cNvPr id="9" name="TextBox 9"/>
          <p:cNvSpPr txBox="1"/>
          <p:nvPr/>
        </p:nvSpPr>
        <p:spPr>
          <a:xfrm>
            <a:off x="4696549" y="5657076"/>
            <a:ext cx="4561248" cy="608436"/>
          </a:xfrm>
          <a:prstGeom prst="rect">
            <a:avLst/>
          </a:prstGeom>
        </p:spPr>
        <p:txBody>
          <a:bodyPr lIns="0" tIns="0" rIns="0" bIns="0" rtlCol="0" anchor="t">
            <a:spAutoFit/>
          </a:bodyPr>
          <a:lstStyle/>
          <a:p>
            <a:pPr algn="ctr">
              <a:lnSpc>
                <a:spcPts val="1398"/>
              </a:lnSpc>
            </a:pPr>
            <a:r>
              <a:rPr lang="en-US" sz="1165" spc="-1">
                <a:solidFill>
                  <a:srgbClr val="333333"/>
                </a:solidFill>
                <a:latin typeface="Arial"/>
                <a:ea typeface="Arial"/>
                <a:cs typeface="Arial"/>
                <a:sym typeface="Arial"/>
              </a:rPr>
              <a:t>Tack pads, also called tack mats, placed </a:t>
            </a:r>
          </a:p>
          <a:p>
            <a:pPr algn="ctr">
              <a:lnSpc>
                <a:spcPts val="1398"/>
              </a:lnSpc>
            </a:pPr>
            <a:r>
              <a:rPr lang="en-US" sz="1165" spc="-1">
                <a:solidFill>
                  <a:srgbClr val="333333"/>
                </a:solidFill>
                <a:latin typeface="Arial"/>
                <a:ea typeface="Arial"/>
                <a:cs typeface="Arial"/>
                <a:sym typeface="Arial"/>
              </a:rPr>
              <a:t>where workers exit the work site prevent them tracking dust and debris on their shoes.</a:t>
            </a:r>
          </a:p>
        </p:txBody>
      </p:sp>
      <p:sp>
        <p:nvSpPr>
          <p:cNvPr id="11" name="Date Placeholder 10">
            <a:extLst>
              <a:ext uri="{FF2B5EF4-FFF2-40B4-BE49-F238E27FC236}">
                <a16:creationId xmlns:a16="http://schemas.microsoft.com/office/drawing/2014/main" id="{69F94642-47A0-48B7-82C2-26ADD16B09F8}"/>
              </a:ext>
            </a:extLst>
          </p:cNvPr>
          <p:cNvSpPr>
            <a:spLocks noGrp="1"/>
          </p:cNvSpPr>
          <p:nvPr>
            <p:ph type="dt" sz="half" idx="10"/>
          </p:nvPr>
        </p:nvSpPr>
        <p:spPr/>
        <p:txBody>
          <a:bodyPr/>
          <a:lstStyle/>
          <a:p>
            <a:fld id="{4239D1EB-4E31-4ACE-B0EA-2CAC06D06220}"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0904B8CC-3750-7B42-F2EA-7CE6CBFE4EE5}"/>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5" name="Picture 14" descr="A green text on a black background&#10;&#10;AI-generated content may be incorrect.">
            <a:extLst>
              <a:ext uri="{FF2B5EF4-FFF2-40B4-BE49-F238E27FC236}">
                <a16:creationId xmlns:a16="http://schemas.microsoft.com/office/drawing/2014/main" id="{251877A5-E92E-630C-F720-8B0C816F8935}"/>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7" name="Picture 16" descr="A blue and grey logo&#10;&#10;AI-generated content may be incorrect.">
            <a:extLst>
              <a:ext uri="{FF2B5EF4-FFF2-40B4-BE49-F238E27FC236}">
                <a16:creationId xmlns:a16="http://schemas.microsoft.com/office/drawing/2014/main" id="{605EEFAC-FC33-8A08-05C3-6ABF4E0CAC62}"/>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9" name="Rectangle 18">
            <a:extLst>
              <a:ext uri="{FF2B5EF4-FFF2-40B4-BE49-F238E27FC236}">
                <a16:creationId xmlns:a16="http://schemas.microsoft.com/office/drawing/2014/main" id="{CC3DBF04-F4A1-E615-BB3B-9A07DF439671}"/>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1" name="Picture 20" descr="A black and white sign with black text&#10;&#10;AI-generated content may be incorrect.">
            <a:extLst>
              <a:ext uri="{FF2B5EF4-FFF2-40B4-BE49-F238E27FC236}">
                <a16:creationId xmlns:a16="http://schemas.microsoft.com/office/drawing/2014/main" id="{07AC3E18-1E81-7C41-A434-FDEB3AAA3F6E}"/>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3" name="Slide Number Placeholder 2">
            <a:extLst>
              <a:ext uri="{FF2B5EF4-FFF2-40B4-BE49-F238E27FC236}">
                <a16:creationId xmlns:a16="http://schemas.microsoft.com/office/drawing/2014/main" id="{FD17F153-65FA-BAC8-8022-50AAB2944A2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22</a:t>
            </a:fld>
            <a:endParaRPr lang="en-US">
              <a:solidFill>
                <a:schemeClr val="bg1"/>
              </a:solidFill>
              <a:latin typeface="Arial"/>
            </a:endParaRPr>
          </a:p>
        </p:txBody>
      </p:sp>
      <p:pic>
        <p:nvPicPr>
          <p:cNvPr id="25" name="Picture 24" descr="A green text on a white background&#10;&#10;AI-generated content may be incorrect.">
            <a:extLst>
              <a:ext uri="{FF2B5EF4-FFF2-40B4-BE49-F238E27FC236}">
                <a16:creationId xmlns:a16="http://schemas.microsoft.com/office/drawing/2014/main" id="{9EA3B7D4-08FE-324D-28F6-F435E7E22B80}"/>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7" name="Footer Placeholder 1">
            <a:extLst>
              <a:ext uri="{FF2B5EF4-FFF2-40B4-BE49-F238E27FC236}">
                <a16:creationId xmlns:a16="http://schemas.microsoft.com/office/drawing/2014/main" id="{7CDB11EF-817B-93E6-4187-D1372B7F22A0}"/>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2992" y="1527604"/>
            <a:ext cx="4126752" cy="629028"/>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LSW and RRP</a:t>
            </a:r>
          </a:p>
        </p:txBody>
      </p:sp>
      <p:sp>
        <p:nvSpPr>
          <p:cNvPr id="5" name="TextBox 5"/>
          <p:cNvSpPr txBox="1"/>
          <p:nvPr/>
        </p:nvSpPr>
        <p:spPr>
          <a:xfrm>
            <a:off x="322992" y="2154948"/>
            <a:ext cx="4126752" cy="4619940"/>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0070C0"/>
                </a:solidFill>
                <a:latin typeface="Arial"/>
                <a:ea typeface="Arial"/>
                <a:cs typeface="Arial"/>
                <a:sym typeface="Arial"/>
              </a:rPr>
              <a:t>Lead-safe weatherization (LSW) is specific to the Weatherization Assistance Program.</a:t>
            </a:r>
          </a:p>
          <a:p>
            <a:pPr marL="809498" lvl="3" indent="-202374" algn="l">
              <a:lnSpc>
                <a:spcPts val="2534"/>
              </a:lnSpc>
              <a:buFont typeface="Arial"/>
              <a:buChar char="￭"/>
            </a:pPr>
            <a:r>
              <a:rPr lang="en-US" sz="2346" u="sng" spc="-1">
                <a:solidFill>
                  <a:srgbClr val="0000FF"/>
                </a:solidFill>
                <a:latin typeface="Arimo"/>
                <a:ea typeface="Arimo"/>
                <a:cs typeface="Arimo"/>
                <a:sym typeface="Arimo"/>
                <a:hlinkClick r:id="rId3" tooltip="http://www.waptac.org/"/>
              </a:rPr>
              <a:t>www.waptac.org</a:t>
            </a:r>
            <a:r>
              <a:rPr lang="en-US" sz="2346" spc="-1">
                <a:solidFill>
                  <a:srgbClr val="ED7D31"/>
                </a:solidFill>
                <a:latin typeface="Arimo"/>
                <a:ea typeface="Arimo"/>
                <a:cs typeface="Arimo"/>
                <a:sym typeface="Arimo"/>
              </a:rPr>
              <a:t> </a:t>
            </a:r>
          </a:p>
          <a:p>
            <a:pPr marL="564863" lvl="2" indent="-188288" algn="l">
              <a:lnSpc>
                <a:spcPts val="2763"/>
              </a:lnSpc>
              <a:buFont typeface="Arial"/>
              <a:buChar char="⚬"/>
            </a:pPr>
            <a:r>
              <a:rPr lang="en-US" sz="2558" spc="0">
                <a:solidFill>
                  <a:srgbClr val="0070C0"/>
                </a:solidFill>
                <a:latin typeface="Arial"/>
                <a:ea typeface="Arial"/>
                <a:cs typeface="Arial"/>
                <a:sym typeface="Arial"/>
              </a:rPr>
              <a:t>EPA renovation, repair and painting (RRP) rules apply to all jobs that disturb lead paint. </a:t>
            </a:r>
          </a:p>
          <a:p>
            <a:pPr marL="809498" lvl="3" indent="-202374" algn="l">
              <a:lnSpc>
                <a:spcPts val="2534"/>
              </a:lnSpc>
              <a:buFont typeface="Arial"/>
              <a:buChar char="￭"/>
            </a:pPr>
            <a:r>
              <a:rPr lang="en-US" sz="2346" u="sng" spc="-1">
                <a:solidFill>
                  <a:srgbClr val="0000FF"/>
                </a:solidFill>
                <a:latin typeface="Arimo"/>
                <a:ea typeface="Arimo"/>
                <a:cs typeface="Arimo"/>
                <a:sym typeface="Arimo"/>
                <a:hlinkClick r:id="rId4" tooltip="http://www.epa.gov/"/>
              </a:rPr>
              <a:t>www.epa.gov</a:t>
            </a:r>
            <a:r>
              <a:rPr lang="en-US" sz="2346" spc="-1">
                <a:solidFill>
                  <a:srgbClr val="ED7D31"/>
                </a:solidFill>
                <a:latin typeface="Arimo"/>
                <a:ea typeface="Arimo"/>
                <a:cs typeface="Arimo"/>
                <a:sym typeface="Arimo"/>
              </a:rPr>
              <a:t> </a:t>
            </a:r>
          </a:p>
        </p:txBody>
      </p:sp>
      <p:sp>
        <p:nvSpPr>
          <p:cNvPr id="6" name="TextBox 6"/>
          <p:cNvSpPr txBox="1"/>
          <p:nvPr/>
        </p:nvSpPr>
        <p:spPr>
          <a:xfrm>
            <a:off x="305899" y="812448"/>
            <a:ext cx="9140256"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Lead-Safe Work – </a:t>
            </a:r>
            <a:r>
              <a:rPr lang="en-US" sz="2950" spc="-1">
                <a:solidFill>
                  <a:srgbClr val="0070C0"/>
                </a:solidFill>
                <a:latin typeface="Arial"/>
                <a:ea typeface="Arial"/>
                <a:cs typeface="Arial"/>
                <a:sym typeface="Arial"/>
              </a:rPr>
              <a:t>Where to Learn More</a:t>
            </a:r>
            <a:endParaRPr lang="en-US" sz="2950">
              <a:ea typeface="Calibri"/>
              <a:cs typeface="Calibri"/>
            </a:endParaRPr>
          </a:p>
        </p:txBody>
      </p:sp>
      <p:grpSp>
        <p:nvGrpSpPr>
          <p:cNvPr id="7" name="Group 7"/>
          <p:cNvGrpSpPr/>
          <p:nvPr/>
        </p:nvGrpSpPr>
        <p:grpSpPr>
          <a:xfrm>
            <a:off x="6112538" y="3628381"/>
            <a:ext cx="3005952" cy="2321664"/>
            <a:chOff x="0" y="0"/>
            <a:chExt cx="4007936" cy="3095552"/>
          </a:xfrm>
        </p:grpSpPr>
        <p:sp>
          <p:nvSpPr>
            <p:cNvPr id="8" name="Freeform 8" descr="Image of an EPA &quot; rennovate right&quot; flyer"/>
            <p:cNvSpPr/>
            <p:nvPr/>
          </p:nvSpPr>
          <p:spPr>
            <a:xfrm>
              <a:off x="0" y="0"/>
              <a:ext cx="4007993" cy="3095498"/>
            </a:xfrm>
            <a:custGeom>
              <a:avLst/>
              <a:gdLst/>
              <a:ahLst/>
              <a:cxnLst/>
              <a:rect l="l" t="t" r="r" b="b"/>
              <a:pathLst>
                <a:path w="4007993" h="3095498">
                  <a:moveTo>
                    <a:pt x="0" y="0"/>
                  </a:moveTo>
                  <a:lnTo>
                    <a:pt x="4007993" y="0"/>
                  </a:lnTo>
                  <a:lnTo>
                    <a:pt x="4007993" y="3095498"/>
                  </a:lnTo>
                  <a:lnTo>
                    <a:pt x="0" y="3095498"/>
                  </a:lnTo>
                  <a:lnTo>
                    <a:pt x="0" y="0"/>
                  </a:lnTo>
                  <a:close/>
                </a:path>
              </a:pathLst>
            </a:custGeom>
            <a:blipFill>
              <a:blip r:embed="rId5"/>
              <a:stretch>
                <a:fillRect l="-30" r="-28" b="-1"/>
              </a:stretch>
            </a:blipFill>
          </p:spPr>
        </p:sp>
      </p:grpSp>
      <p:grpSp>
        <p:nvGrpSpPr>
          <p:cNvPr id="9" name="Group 9"/>
          <p:cNvGrpSpPr/>
          <p:nvPr/>
        </p:nvGrpSpPr>
        <p:grpSpPr>
          <a:xfrm rot="60000">
            <a:off x="5013146" y="1433821"/>
            <a:ext cx="2313216" cy="2312832"/>
            <a:chOff x="0" y="0"/>
            <a:chExt cx="3084288" cy="3083776"/>
          </a:xfrm>
        </p:grpSpPr>
        <p:sp>
          <p:nvSpPr>
            <p:cNvPr id="10" name="Freeform 10" descr="Image of lead safe books"/>
            <p:cNvSpPr/>
            <p:nvPr/>
          </p:nvSpPr>
          <p:spPr>
            <a:xfrm>
              <a:off x="0" y="0"/>
              <a:ext cx="3084322" cy="3083814"/>
            </a:xfrm>
            <a:custGeom>
              <a:avLst/>
              <a:gdLst/>
              <a:ahLst/>
              <a:cxnLst/>
              <a:rect l="l" t="t" r="r" b="b"/>
              <a:pathLst>
                <a:path w="3084322" h="3083814">
                  <a:moveTo>
                    <a:pt x="0" y="0"/>
                  </a:moveTo>
                  <a:lnTo>
                    <a:pt x="3084322" y="0"/>
                  </a:lnTo>
                  <a:lnTo>
                    <a:pt x="3084322" y="3083814"/>
                  </a:lnTo>
                  <a:lnTo>
                    <a:pt x="0" y="3083814"/>
                  </a:lnTo>
                  <a:lnTo>
                    <a:pt x="0" y="0"/>
                  </a:lnTo>
                  <a:close/>
                </a:path>
              </a:pathLst>
            </a:custGeom>
            <a:blipFill>
              <a:blip r:embed="rId6"/>
              <a:stretch>
                <a:fillRect t="-8" r="1" b="-7"/>
              </a:stretch>
            </a:blipFill>
          </p:spPr>
        </p:sp>
      </p:grpSp>
      <p:sp>
        <p:nvSpPr>
          <p:cNvPr id="11" name="TextBox 11"/>
          <p:cNvSpPr txBox="1"/>
          <p:nvPr/>
        </p:nvSpPr>
        <p:spPr>
          <a:xfrm>
            <a:off x="5554250" y="5946745"/>
            <a:ext cx="3795936" cy="304308"/>
          </a:xfrm>
          <a:prstGeom prst="rect">
            <a:avLst/>
          </a:prstGeom>
        </p:spPr>
        <p:txBody>
          <a:bodyPr lIns="0" tIns="0" rIns="0" bIns="0" rtlCol="0" anchor="t">
            <a:spAutoFit/>
          </a:bodyPr>
          <a:lstStyle/>
          <a:p>
            <a:pPr algn="r">
              <a:lnSpc>
                <a:spcPts val="1022"/>
              </a:lnSpc>
            </a:pPr>
            <a:r>
              <a:rPr lang="en-US" sz="852" i="1" spc="0">
                <a:solidFill>
                  <a:srgbClr val="000000"/>
                </a:solidFill>
                <a:latin typeface="Arial Italics"/>
                <a:ea typeface="Arial Italics"/>
                <a:cs typeface="Arial Italics"/>
                <a:sym typeface="Arial Italics"/>
              </a:rPr>
              <a:t>Top image courtesy of Montana WTC. Bottom image courtesy of US EPA</a:t>
            </a:r>
          </a:p>
        </p:txBody>
      </p:sp>
      <p:sp>
        <p:nvSpPr>
          <p:cNvPr id="13" name="Date Placeholder 12">
            <a:extLst>
              <a:ext uri="{FF2B5EF4-FFF2-40B4-BE49-F238E27FC236}">
                <a16:creationId xmlns:a16="http://schemas.microsoft.com/office/drawing/2014/main" id="{20E967B2-CB5D-4DE9-92FE-5E51F057730B}"/>
              </a:ext>
            </a:extLst>
          </p:cNvPr>
          <p:cNvSpPr>
            <a:spLocks noGrp="1"/>
          </p:cNvSpPr>
          <p:nvPr>
            <p:ph type="dt" sz="half" idx="10"/>
          </p:nvPr>
        </p:nvSpPr>
        <p:spPr/>
        <p:txBody>
          <a:bodyPr/>
          <a:lstStyle/>
          <a:p>
            <a:fld id="{A72A4E5F-CE22-4C14-B45F-150E860DCD77}"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0598B4EA-38C4-B5F9-DEBC-1389958E0FC0}"/>
              </a:ext>
            </a:extLst>
          </p:cNvPr>
          <p:cNvPicPr>
            <a:picLocks noChangeAspect="1"/>
          </p:cNvPicPr>
          <p:nvPr/>
        </p:nvPicPr>
        <p:blipFill>
          <a:blip r:embed="rId7"/>
          <a:stretch>
            <a:fillRect/>
          </a:stretch>
        </p:blipFill>
        <p:spPr>
          <a:xfrm>
            <a:off x="8570799" y="298621"/>
            <a:ext cx="630229" cy="647133"/>
          </a:xfrm>
          <a:prstGeom prst="rect">
            <a:avLst/>
          </a:prstGeom>
          <a:ln>
            <a:noFill/>
          </a:ln>
        </p:spPr>
      </p:pic>
      <p:pic>
        <p:nvPicPr>
          <p:cNvPr id="17" name="Picture 16" descr="A green text on a black background&#10;&#10;AI-generated content may be incorrect.">
            <a:extLst>
              <a:ext uri="{FF2B5EF4-FFF2-40B4-BE49-F238E27FC236}">
                <a16:creationId xmlns:a16="http://schemas.microsoft.com/office/drawing/2014/main" id="{F932F78F-9F2C-429A-0B8E-2C3C764A68EC}"/>
              </a:ext>
            </a:extLst>
          </p:cNvPr>
          <p:cNvPicPr>
            <a:picLocks noChangeAspect="1"/>
          </p:cNvPicPr>
          <p:nvPr/>
        </p:nvPicPr>
        <p:blipFill>
          <a:blip r:embed="rId8"/>
          <a:stretch>
            <a:fillRect/>
          </a:stretch>
        </p:blipFill>
        <p:spPr>
          <a:xfrm>
            <a:off x="344444" y="296124"/>
            <a:ext cx="1680521" cy="519859"/>
          </a:xfrm>
          <a:prstGeom prst="rect">
            <a:avLst/>
          </a:prstGeom>
        </p:spPr>
      </p:pic>
      <p:pic>
        <p:nvPicPr>
          <p:cNvPr id="19" name="Picture 18" descr="A blue and grey logo&#10;&#10;AI-generated content may be incorrect.">
            <a:extLst>
              <a:ext uri="{FF2B5EF4-FFF2-40B4-BE49-F238E27FC236}">
                <a16:creationId xmlns:a16="http://schemas.microsoft.com/office/drawing/2014/main" id="{A1DDA035-6FEC-8751-2A4E-BB8FEB0BFEEB}"/>
              </a:ext>
            </a:extLst>
          </p:cNvPr>
          <p:cNvPicPr>
            <a:picLocks noChangeAspect="1"/>
          </p:cNvPicPr>
          <p:nvPr/>
        </p:nvPicPr>
        <p:blipFill>
          <a:blip r:embed="rId9"/>
          <a:stretch>
            <a:fillRect/>
          </a:stretch>
        </p:blipFill>
        <p:spPr>
          <a:xfrm>
            <a:off x="541710" y="6701855"/>
            <a:ext cx="1276685" cy="365119"/>
          </a:xfrm>
          <a:prstGeom prst="rect">
            <a:avLst/>
          </a:prstGeom>
          <a:ln>
            <a:noFill/>
          </a:ln>
        </p:spPr>
      </p:pic>
      <p:sp>
        <p:nvSpPr>
          <p:cNvPr id="21" name="Rectangle 20">
            <a:extLst>
              <a:ext uri="{FF2B5EF4-FFF2-40B4-BE49-F238E27FC236}">
                <a16:creationId xmlns:a16="http://schemas.microsoft.com/office/drawing/2014/main" id="{777DF30D-4B56-FBC7-0098-A6AEE5B2621A}"/>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3" name="Picture 22" descr="A black and white sign with black text&#10;&#10;AI-generated content may be incorrect.">
            <a:extLst>
              <a:ext uri="{FF2B5EF4-FFF2-40B4-BE49-F238E27FC236}">
                <a16:creationId xmlns:a16="http://schemas.microsoft.com/office/drawing/2014/main" id="{B4A04B58-D563-DAB2-8BEF-2EAE56FA1B6D}"/>
              </a:ext>
            </a:extLst>
          </p:cNvPr>
          <p:cNvPicPr>
            <a:picLocks noChangeAspect="1"/>
          </p:cNvPicPr>
          <p:nvPr/>
        </p:nvPicPr>
        <p:blipFill>
          <a:blip r:embed="rId10"/>
          <a:stretch>
            <a:fillRect/>
          </a:stretch>
        </p:blipFill>
        <p:spPr>
          <a:xfrm>
            <a:off x="8105113" y="6703275"/>
            <a:ext cx="422103" cy="418432"/>
          </a:xfrm>
          <a:prstGeom prst="rect">
            <a:avLst/>
          </a:prstGeom>
          <a:ln>
            <a:noFill/>
          </a:ln>
        </p:spPr>
      </p:pic>
      <p:sp>
        <p:nvSpPr>
          <p:cNvPr id="25" name="Slide Number Placeholder 2">
            <a:extLst>
              <a:ext uri="{FF2B5EF4-FFF2-40B4-BE49-F238E27FC236}">
                <a16:creationId xmlns:a16="http://schemas.microsoft.com/office/drawing/2014/main" id="{297A157E-774D-DE71-3967-0E78F6807FDF}"/>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23</a:t>
            </a:fld>
            <a:endParaRPr lang="en-US">
              <a:solidFill>
                <a:schemeClr val="bg1"/>
              </a:solidFill>
              <a:latin typeface="Arial"/>
            </a:endParaRPr>
          </a:p>
        </p:txBody>
      </p:sp>
      <p:pic>
        <p:nvPicPr>
          <p:cNvPr id="27" name="Picture 26" descr="A green text on a white background&#10;&#10;AI-generated content may be incorrect.">
            <a:extLst>
              <a:ext uri="{FF2B5EF4-FFF2-40B4-BE49-F238E27FC236}">
                <a16:creationId xmlns:a16="http://schemas.microsoft.com/office/drawing/2014/main" id="{8CBF34C1-0C0F-4B97-7C8C-0B2C9773F7BB}"/>
              </a:ext>
            </a:extLst>
          </p:cNvPr>
          <p:cNvPicPr>
            <a:picLocks noChangeAspect="1"/>
          </p:cNvPicPr>
          <p:nvPr/>
        </p:nvPicPr>
        <p:blipFill>
          <a:blip r:embed="rId11"/>
          <a:stretch>
            <a:fillRect/>
          </a:stretch>
        </p:blipFill>
        <p:spPr>
          <a:xfrm>
            <a:off x="4295665" y="6705193"/>
            <a:ext cx="1149685" cy="285585"/>
          </a:xfrm>
          <a:prstGeom prst="rect">
            <a:avLst/>
          </a:prstGeom>
          <a:ln>
            <a:noFill/>
          </a:ln>
        </p:spPr>
      </p:pic>
      <p:sp>
        <p:nvSpPr>
          <p:cNvPr id="29" name="Footer Placeholder 1">
            <a:extLst>
              <a:ext uri="{FF2B5EF4-FFF2-40B4-BE49-F238E27FC236}">
                <a16:creationId xmlns:a16="http://schemas.microsoft.com/office/drawing/2014/main" id="{8CED326E-8102-9379-CBC9-238CC2AF78AE}"/>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39972" y="981751"/>
            <a:ext cx="4124832" cy="5148708"/>
          </a:xfrm>
          <a:prstGeom prst="rect">
            <a:avLst/>
          </a:prstGeom>
        </p:spPr>
        <p:txBody>
          <a:bodyPr lIns="0" tIns="0" rIns="0" bIns="0" rtlCol="0" anchor="t">
            <a:spAutoFit/>
          </a:bodyPr>
          <a:lstStyle/>
          <a:p>
            <a:pPr algn="l">
              <a:lnSpc>
                <a:spcPts val="2763"/>
              </a:lnSpc>
            </a:pPr>
            <a:r>
              <a:rPr lang="en-US" sz="2558" spc="0">
                <a:solidFill>
                  <a:srgbClr val="0070C0"/>
                </a:solidFill>
                <a:latin typeface="Arial"/>
                <a:ea typeface="Arial"/>
                <a:cs typeface="Arial"/>
                <a:sym typeface="Arial"/>
              </a:rPr>
              <a:t>Required by OSHA where workers could fall at least 6 ft. (or 10 ft. if working on scaffolding). </a:t>
            </a:r>
          </a:p>
          <a:p>
            <a:pPr algn="l">
              <a:lnSpc>
                <a:spcPts val="2763"/>
              </a:lnSpc>
            </a:pPr>
            <a:r>
              <a:rPr lang="en-US" sz="2558" spc="0">
                <a:solidFill>
                  <a:srgbClr val="0070C0"/>
                </a:solidFill>
                <a:latin typeface="Arial"/>
                <a:ea typeface="Arial"/>
                <a:cs typeface="Arial"/>
                <a:sym typeface="Arial"/>
              </a:rPr>
              <a:t>Options include:</a:t>
            </a:r>
          </a:p>
          <a:p>
            <a:pPr marL="473471" lvl="2" indent="-157824" algn="l">
              <a:lnSpc>
                <a:spcPts val="2763"/>
              </a:lnSpc>
              <a:buFont typeface="Arial"/>
              <a:buChar char="⚬"/>
            </a:pPr>
            <a:r>
              <a:rPr lang="en-US" sz="2558" spc="0">
                <a:solidFill>
                  <a:srgbClr val="0070C0"/>
                </a:solidFill>
                <a:latin typeface="Arial"/>
                <a:ea typeface="Arial"/>
                <a:cs typeface="Arial"/>
                <a:sym typeface="Arial"/>
              </a:rPr>
              <a:t>Personal fall arrest system (PFAS)</a:t>
            </a:r>
          </a:p>
          <a:p>
            <a:pPr marL="473471" lvl="2" indent="-157824" algn="l">
              <a:lnSpc>
                <a:spcPts val="2763"/>
              </a:lnSpc>
              <a:buFont typeface="Arial"/>
              <a:buChar char="⚬"/>
            </a:pPr>
            <a:r>
              <a:rPr lang="en-US" sz="2558" spc="0">
                <a:solidFill>
                  <a:srgbClr val="0070C0"/>
                </a:solidFill>
                <a:latin typeface="Arial"/>
                <a:ea typeface="Arial"/>
                <a:cs typeface="Arial"/>
                <a:sym typeface="Arial"/>
              </a:rPr>
              <a:t>Safety netting</a:t>
            </a:r>
          </a:p>
          <a:p>
            <a:pPr marL="473471" lvl="2" indent="-157824" algn="l">
              <a:lnSpc>
                <a:spcPts val="2763"/>
              </a:lnSpc>
              <a:buFont typeface="Arial"/>
              <a:buChar char="⚬"/>
            </a:pPr>
            <a:r>
              <a:rPr lang="en-US" sz="2558" spc="0">
                <a:solidFill>
                  <a:srgbClr val="0070C0"/>
                </a:solidFill>
                <a:latin typeface="Arial"/>
                <a:ea typeface="Arial"/>
                <a:cs typeface="Arial"/>
                <a:sym typeface="Arial"/>
              </a:rPr>
              <a:t>Guardrails/covers</a:t>
            </a:r>
          </a:p>
        </p:txBody>
      </p:sp>
      <p:sp>
        <p:nvSpPr>
          <p:cNvPr id="5" name="TextBox 5"/>
          <p:cNvSpPr txBox="1"/>
          <p:nvPr/>
        </p:nvSpPr>
        <p:spPr>
          <a:xfrm>
            <a:off x="2085752" y="434753"/>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Fall Protection</a:t>
            </a:r>
            <a:endParaRPr lang="en-US" dirty="0"/>
          </a:p>
        </p:txBody>
      </p:sp>
      <p:grpSp>
        <p:nvGrpSpPr>
          <p:cNvPr id="6" name="Group 6"/>
          <p:cNvGrpSpPr/>
          <p:nvPr/>
        </p:nvGrpSpPr>
        <p:grpSpPr>
          <a:xfrm>
            <a:off x="4846574" y="982204"/>
            <a:ext cx="3847296" cy="4795392"/>
            <a:chOff x="0" y="0"/>
            <a:chExt cx="5129728" cy="6393856"/>
          </a:xfrm>
        </p:grpSpPr>
        <p:sp>
          <p:nvSpPr>
            <p:cNvPr id="7" name="Freeform 7" descr="Image of personal fall protection equipment"/>
            <p:cNvSpPr/>
            <p:nvPr/>
          </p:nvSpPr>
          <p:spPr>
            <a:xfrm>
              <a:off x="0" y="0"/>
              <a:ext cx="5129784" cy="6393815"/>
            </a:xfrm>
            <a:custGeom>
              <a:avLst/>
              <a:gdLst/>
              <a:ahLst/>
              <a:cxnLst/>
              <a:rect l="l" t="t" r="r" b="b"/>
              <a:pathLst>
                <a:path w="5129784" h="6393815">
                  <a:moveTo>
                    <a:pt x="0" y="0"/>
                  </a:moveTo>
                  <a:lnTo>
                    <a:pt x="5129784" y="0"/>
                  </a:lnTo>
                  <a:lnTo>
                    <a:pt x="5129784" y="6393815"/>
                  </a:lnTo>
                  <a:lnTo>
                    <a:pt x="0" y="6393815"/>
                  </a:lnTo>
                  <a:lnTo>
                    <a:pt x="0" y="0"/>
                  </a:lnTo>
                  <a:close/>
                </a:path>
              </a:pathLst>
            </a:custGeom>
            <a:blipFill>
              <a:blip r:embed="rId3"/>
              <a:stretch>
                <a:fillRect t="-1" r="1" b="-2"/>
              </a:stretch>
            </a:blipFill>
          </p:spPr>
        </p:sp>
      </p:grpSp>
      <p:sp>
        <p:nvSpPr>
          <p:cNvPr id="8" name="TextBox 8"/>
          <p:cNvSpPr txBox="1"/>
          <p:nvPr/>
        </p:nvSpPr>
        <p:spPr>
          <a:xfrm>
            <a:off x="4934194" y="5590265"/>
            <a:ext cx="3672288" cy="104544"/>
          </a:xfrm>
          <a:prstGeom prst="rect">
            <a:avLst/>
          </a:prstGeom>
        </p:spPr>
        <p:txBody>
          <a:bodyPr lIns="0" tIns="0" rIns="0" bIns="0" rtlCol="0" anchor="t">
            <a:spAutoFit/>
          </a:bodyPr>
          <a:lstStyle/>
          <a:p>
            <a:pPr algn="l">
              <a:lnSpc>
                <a:spcPts val="716"/>
              </a:lnSpc>
            </a:pPr>
            <a:r>
              <a:rPr lang="en-US" sz="745" i="1" spc="0">
                <a:solidFill>
                  <a:srgbClr val="FFFFFF"/>
                </a:solidFill>
                <a:latin typeface="Arimo Italics"/>
                <a:ea typeface="Arimo Italics"/>
                <a:cs typeface="Arimo Italics"/>
                <a:sym typeface="Arimo Italics"/>
              </a:rPr>
              <a:t>Image courtesy of  Kentuckiana Industrial Safety Training</a:t>
            </a:r>
          </a:p>
        </p:txBody>
      </p:sp>
      <p:sp>
        <p:nvSpPr>
          <p:cNvPr id="9" name="TextBox 9"/>
          <p:cNvSpPr txBox="1"/>
          <p:nvPr/>
        </p:nvSpPr>
        <p:spPr>
          <a:xfrm>
            <a:off x="4936649" y="5782648"/>
            <a:ext cx="3666912" cy="629022"/>
          </a:xfrm>
          <a:prstGeom prst="rect">
            <a:avLst/>
          </a:prstGeom>
        </p:spPr>
        <p:txBody>
          <a:bodyPr lIns="0" tIns="0" rIns="0" bIns="0" rtlCol="0" anchor="t">
            <a:spAutoFit/>
          </a:bodyPr>
          <a:lstStyle/>
          <a:p>
            <a:pPr algn="ctr">
              <a:lnSpc>
                <a:spcPts val="1791"/>
              </a:lnSpc>
            </a:pPr>
            <a:r>
              <a:rPr lang="en-US" sz="1491" spc="0">
                <a:solidFill>
                  <a:srgbClr val="333333"/>
                </a:solidFill>
                <a:latin typeface="Arial"/>
                <a:ea typeface="Arial"/>
                <a:cs typeface="Arial"/>
                <a:sym typeface="Arial"/>
              </a:rPr>
              <a:t>A PFAS is often the most practical fall protection for weatherization work.</a:t>
            </a:r>
          </a:p>
        </p:txBody>
      </p:sp>
      <p:sp>
        <p:nvSpPr>
          <p:cNvPr id="11" name="Date Placeholder 10">
            <a:extLst>
              <a:ext uri="{FF2B5EF4-FFF2-40B4-BE49-F238E27FC236}">
                <a16:creationId xmlns:a16="http://schemas.microsoft.com/office/drawing/2014/main" id="{5058921B-5127-4E6A-95F9-856546D2FABA}"/>
              </a:ext>
            </a:extLst>
          </p:cNvPr>
          <p:cNvSpPr>
            <a:spLocks noGrp="1"/>
          </p:cNvSpPr>
          <p:nvPr>
            <p:ph type="dt" sz="half" idx="10"/>
          </p:nvPr>
        </p:nvSpPr>
        <p:spPr/>
        <p:txBody>
          <a:bodyPr/>
          <a:lstStyle/>
          <a:p>
            <a:fld id="{9CA3E9AE-310D-4284-AE23-C36D5658CE91}"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DC206073-EBBF-62C1-333C-F9202772D644}"/>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5" name="Picture 14" descr="A green text on a black background&#10;&#10;AI-generated content may be incorrect.">
            <a:extLst>
              <a:ext uri="{FF2B5EF4-FFF2-40B4-BE49-F238E27FC236}">
                <a16:creationId xmlns:a16="http://schemas.microsoft.com/office/drawing/2014/main" id="{8BC36FFF-7F7D-7736-931A-85A72D3EB8F4}"/>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7" name="Picture 16" descr="A blue and grey logo&#10;&#10;AI-generated content may be incorrect.">
            <a:extLst>
              <a:ext uri="{FF2B5EF4-FFF2-40B4-BE49-F238E27FC236}">
                <a16:creationId xmlns:a16="http://schemas.microsoft.com/office/drawing/2014/main" id="{78C2DA83-23D7-304F-3C2A-D7654B439FDE}"/>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9" name="Rectangle 18">
            <a:extLst>
              <a:ext uri="{FF2B5EF4-FFF2-40B4-BE49-F238E27FC236}">
                <a16:creationId xmlns:a16="http://schemas.microsoft.com/office/drawing/2014/main" id="{5EB14E87-3FAF-3BF3-921F-5C5D4E15AB31}"/>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1" name="Picture 20" descr="A black and white sign with black text&#10;&#10;AI-generated content may be incorrect.">
            <a:extLst>
              <a:ext uri="{FF2B5EF4-FFF2-40B4-BE49-F238E27FC236}">
                <a16:creationId xmlns:a16="http://schemas.microsoft.com/office/drawing/2014/main" id="{FED3D807-35AA-D0E1-F16B-481D8387D79F}"/>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3" name="Slide Number Placeholder 2">
            <a:extLst>
              <a:ext uri="{FF2B5EF4-FFF2-40B4-BE49-F238E27FC236}">
                <a16:creationId xmlns:a16="http://schemas.microsoft.com/office/drawing/2014/main" id="{0720DFF2-8DB9-3050-F83F-9890949596C0}"/>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24</a:t>
            </a:fld>
            <a:endParaRPr lang="en-US">
              <a:solidFill>
                <a:schemeClr val="bg1"/>
              </a:solidFill>
              <a:latin typeface="Arial"/>
            </a:endParaRPr>
          </a:p>
        </p:txBody>
      </p:sp>
      <p:pic>
        <p:nvPicPr>
          <p:cNvPr id="25" name="Picture 24" descr="A green text on a white background&#10;&#10;AI-generated content may be incorrect.">
            <a:extLst>
              <a:ext uri="{FF2B5EF4-FFF2-40B4-BE49-F238E27FC236}">
                <a16:creationId xmlns:a16="http://schemas.microsoft.com/office/drawing/2014/main" id="{C8F57659-E4D1-7429-C5CA-471ED5ADD142}"/>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7" name="Footer Placeholder 1">
            <a:extLst>
              <a:ext uri="{FF2B5EF4-FFF2-40B4-BE49-F238E27FC236}">
                <a16:creationId xmlns:a16="http://schemas.microsoft.com/office/drawing/2014/main" id="{1FB8E012-F800-4E8B-3695-A32C8665B579}"/>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71237" y="1181261"/>
            <a:ext cx="4124832" cy="5148324"/>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0070C0"/>
                </a:solidFill>
                <a:latin typeface="Arial"/>
                <a:ea typeface="Arial"/>
                <a:cs typeface="Arial"/>
                <a:sym typeface="Arial"/>
              </a:rPr>
              <a:t>Use ladders as they were designed.</a:t>
            </a:r>
          </a:p>
          <a:p>
            <a:pPr marL="564863" lvl="2" indent="-188288" algn="l">
              <a:lnSpc>
                <a:spcPts val="2763"/>
              </a:lnSpc>
              <a:buFont typeface="Arial"/>
              <a:buChar char="⚬"/>
            </a:pPr>
            <a:r>
              <a:rPr lang="en-US" sz="2558" spc="0">
                <a:solidFill>
                  <a:srgbClr val="0070C0"/>
                </a:solidFill>
                <a:latin typeface="Arial"/>
                <a:ea typeface="Arial"/>
                <a:cs typeface="Arial"/>
                <a:sym typeface="Arial"/>
              </a:rPr>
              <a:t>Keep bottom free of obstructions and slip hazards.</a:t>
            </a:r>
          </a:p>
          <a:p>
            <a:pPr marL="564863" lvl="2" indent="-188288" algn="l">
              <a:lnSpc>
                <a:spcPts val="2763"/>
              </a:lnSpc>
              <a:buFont typeface="Arial"/>
              <a:buChar char="⚬"/>
            </a:pPr>
            <a:r>
              <a:rPr lang="en-US" sz="2558" spc="0">
                <a:solidFill>
                  <a:srgbClr val="0070C0"/>
                </a:solidFill>
                <a:latin typeface="Arial"/>
                <a:ea typeface="Arial"/>
                <a:cs typeface="Arial"/>
                <a:sym typeface="Arial"/>
              </a:rPr>
              <a:t>Position bottom ¼ of the working height away from surface.</a:t>
            </a:r>
          </a:p>
          <a:p>
            <a:pPr marL="564863" lvl="2" indent="-188288" algn="l">
              <a:lnSpc>
                <a:spcPts val="2763"/>
              </a:lnSpc>
              <a:buFont typeface="Arial"/>
              <a:buChar char="⚬"/>
            </a:pPr>
            <a:r>
              <a:rPr lang="en-US" sz="2558" spc="0">
                <a:solidFill>
                  <a:srgbClr val="0070C0"/>
                </a:solidFill>
                <a:latin typeface="Arial"/>
                <a:ea typeface="Arial"/>
                <a:cs typeface="Arial"/>
                <a:sym typeface="Arial"/>
              </a:rPr>
              <a:t>If accessing upper level, ladder must extend 3 ft. above that level.</a:t>
            </a:r>
          </a:p>
          <a:p>
            <a:pPr marL="564863" lvl="2" indent="-188288" algn="l">
              <a:lnSpc>
                <a:spcPts val="2763"/>
              </a:lnSpc>
            </a:pPr>
            <a:endParaRPr lang="en-US" sz="2558" spc="0">
              <a:solidFill>
                <a:srgbClr val="0070C0"/>
              </a:solidFill>
              <a:latin typeface="Arial"/>
              <a:ea typeface="Arial"/>
              <a:cs typeface="Arial"/>
              <a:sym typeface="Arial"/>
            </a:endParaRPr>
          </a:p>
        </p:txBody>
      </p:sp>
      <p:grpSp>
        <p:nvGrpSpPr>
          <p:cNvPr id="5" name="Group 5"/>
          <p:cNvGrpSpPr/>
          <p:nvPr/>
        </p:nvGrpSpPr>
        <p:grpSpPr>
          <a:xfrm>
            <a:off x="4983934" y="1231867"/>
            <a:ext cx="3874330" cy="4804685"/>
            <a:chOff x="0" y="0"/>
            <a:chExt cx="5542912" cy="6692352"/>
          </a:xfrm>
        </p:grpSpPr>
        <p:sp>
          <p:nvSpPr>
            <p:cNvPr id="6" name="Freeform 6" descr="Image of unsafe ladder practices"/>
            <p:cNvSpPr/>
            <p:nvPr/>
          </p:nvSpPr>
          <p:spPr>
            <a:xfrm>
              <a:off x="0" y="0"/>
              <a:ext cx="5542915" cy="6692392"/>
            </a:xfrm>
            <a:custGeom>
              <a:avLst/>
              <a:gdLst/>
              <a:ahLst/>
              <a:cxnLst/>
              <a:rect l="l" t="t" r="r" b="b"/>
              <a:pathLst>
                <a:path w="5542915" h="6692392">
                  <a:moveTo>
                    <a:pt x="0" y="0"/>
                  </a:moveTo>
                  <a:lnTo>
                    <a:pt x="5542915" y="0"/>
                  </a:lnTo>
                  <a:lnTo>
                    <a:pt x="5542915" y="6692392"/>
                  </a:lnTo>
                  <a:lnTo>
                    <a:pt x="0" y="6692392"/>
                  </a:lnTo>
                  <a:lnTo>
                    <a:pt x="0" y="0"/>
                  </a:lnTo>
                  <a:close/>
                </a:path>
              </a:pathLst>
            </a:custGeom>
            <a:blipFill>
              <a:blip r:embed="rId3"/>
              <a:stretch>
                <a:fillRect t="-1045" b="-1044"/>
              </a:stretch>
            </a:blipFill>
          </p:spPr>
        </p:sp>
      </p:grpSp>
      <p:sp>
        <p:nvSpPr>
          <p:cNvPr id="7" name="TextBox 7"/>
          <p:cNvSpPr txBox="1"/>
          <p:nvPr/>
        </p:nvSpPr>
        <p:spPr>
          <a:xfrm>
            <a:off x="2084646" y="523854"/>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Ladders</a:t>
            </a:r>
            <a:endParaRPr lang="en-US" dirty="0"/>
          </a:p>
        </p:txBody>
      </p:sp>
      <p:sp>
        <p:nvSpPr>
          <p:cNvPr id="8" name="TextBox 8"/>
          <p:cNvSpPr txBox="1"/>
          <p:nvPr/>
        </p:nvSpPr>
        <p:spPr>
          <a:xfrm>
            <a:off x="4986591" y="6034099"/>
            <a:ext cx="3844858" cy="149143"/>
          </a:xfrm>
          <a:prstGeom prst="rect">
            <a:avLst/>
          </a:prstGeom>
        </p:spPr>
        <p:txBody>
          <a:bodyPr wrap="square" lIns="0" tIns="0" rIns="0" bIns="0" rtlCol="0" anchor="t">
            <a:spAutoFit/>
          </a:bodyPr>
          <a:lstStyle/>
          <a:p>
            <a:pPr algn="r">
              <a:lnSpc>
                <a:spcPts val="1152"/>
              </a:lnSpc>
            </a:pPr>
            <a:r>
              <a:rPr lang="en-US" sz="960" i="1" spc="-1">
                <a:solidFill>
                  <a:srgbClr val="333333"/>
                </a:solidFill>
                <a:latin typeface="Arial Italics"/>
                <a:ea typeface="Arial Italics"/>
                <a:cs typeface="Arial Italics"/>
                <a:sym typeface="Arial Italics"/>
              </a:rPr>
              <a:t>Photo courtesy of  blog.safesourcing.com</a:t>
            </a:r>
          </a:p>
        </p:txBody>
      </p:sp>
      <p:sp>
        <p:nvSpPr>
          <p:cNvPr id="9" name="TextBox 9"/>
          <p:cNvSpPr txBox="1"/>
          <p:nvPr/>
        </p:nvSpPr>
        <p:spPr>
          <a:xfrm>
            <a:off x="5009664" y="937644"/>
            <a:ext cx="3845242" cy="243656"/>
          </a:xfrm>
          <a:prstGeom prst="rect">
            <a:avLst/>
          </a:prstGeom>
        </p:spPr>
        <p:txBody>
          <a:bodyPr wrap="square" lIns="0" tIns="0" rIns="0" bIns="0" rtlCol="0" anchor="t">
            <a:spAutoFit/>
          </a:bodyPr>
          <a:lstStyle/>
          <a:p>
            <a:pPr algn="ctr">
              <a:lnSpc>
                <a:spcPts val="1918"/>
              </a:lnSpc>
            </a:pPr>
            <a:r>
              <a:rPr lang="en-US" sz="1599" spc="-1">
                <a:solidFill>
                  <a:srgbClr val="333333"/>
                </a:solidFill>
                <a:latin typeface="Arial"/>
                <a:ea typeface="Arial"/>
                <a:cs typeface="Arial"/>
                <a:sym typeface="Arial"/>
              </a:rPr>
              <a:t>One example of what </a:t>
            </a:r>
            <a:r>
              <a:rPr lang="en-US" sz="1599" b="1" i="1" spc="-1">
                <a:solidFill>
                  <a:srgbClr val="333333"/>
                </a:solidFill>
                <a:latin typeface="Arial Bold Italics"/>
                <a:ea typeface="Arial Bold Italics"/>
                <a:cs typeface="Arial Bold Italics"/>
                <a:sym typeface="Arial Bold Italics"/>
              </a:rPr>
              <a:t>not </a:t>
            </a:r>
            <a:r>
              <a:rPr lang="en-US" sz="1599" spc="-1">
                <a:solidFill>
                  <a:srgbClr val="333333"/>
                </a:solidFill>
                <a:latin typeface="Arial"/>
                <a:ea typeface="Arial"/>
                <a:cs typeface="Arial"/>
                <a:sym typeface="Arial"/>
              </a:rPr>
              <a:t>to do!</a:t>
            </a:r>
          </a:p>
        </p:txBody>
      </p:sp>
      <p:sp>
        <p:nvSpPr>
          <p:cNvPr id="11" name="Date Placeholder 10">
            <a:extLst>
              <a:ext uri="{FF2B5EF4-FFF2-40B4-BE49-F238E27FC236}">
                <a16:creationId xmlns:a16="http://schemas.microsoft.com/office/drawing/2014/main" id="{BE2ADC95-FFF9-4463-BB28-9AB294D05B7B}"/>
              </a:ext>
            </a:extLst>
          </p:cNvPr>
          <p:cNvSpPr>
            <a:spLocks noGrp="1"/>
          </p:cNvSpPr>
          <p:nvPr>
            <p:ph type="dt" sz="half" idx="10"/>
          </p:nvPr>
        </p:nvSpPr>
        <p:spPr/>
        <p:txBody>
          <a:bodyPr/>
          <a:lstStyle/>
          <a:p>
            <a:fld id="{DF8C05E8-52EA-4489-8AB4-457BF0FD64C8}"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B1A98DE8-927A-51D4-69AA-B4E066C3B575}"/>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3" name="Picture 12" descr="A green text on a black background&#10;&#10;AI-generated content may be incorrect.">
            <a:extLst>
              <a:ext uri="{FF2B5EF4-FFF2-40B4-BE49-F238E27FC236}">
                <a16:creationId xmlns:a16="http://schemas.microsoft.com/office/drawing/2014/main" id="{F7143D91-D0E3-408D-455E-EAE46416F044}"/>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5" name="Picture 14" descr="A blue and grey logo&#10;&#10;AI-generated content may be incorrect.">
            <a:extLst>
              <a:ext uri="{FF2B5EF4-FFF2-40B4-BE49-F238E27FC236}">
                <a16:creationId xmlns:a16="http://schemas.microsoft.com/office/drawing/2014/main" id="{2F3D48ED-E27E-780E-1012-AC46E1809047}"/>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7" name="Rectangle 16">
            <a:extLst>
              <a:ext uri="{FF2B5EF4-FFF2-40B4-BE49-F238E27FC236}">
                <a16:creationId xmlns:a16="http://schemas.microsoft.com/office/drawing/2014/main" id="{4ED333C8-7930-459F-FC55-8DE558B9E64F}"/>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9" name="Picture 18" descr="A black and white sign with black text&#10;&#10;AI-generated content may be incorrect.">
            <a:extLst>
              <a:ext uri="{FF2B5EF4-FFF2-40B4-BE49-F238E27FC236}">
                <a16:creationId xmlns:a16="http://schemas.microsoft.com/office/drawing/2014/main" id="{A820EB64-76E8-5F6E-1CDD-97AFEC7CA45D}"/>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1" name="Slide Number Placeholder 2">
            <a:extLst>
              <a:ext uri="{FF2B5EF4-FFF2-40B4-BE49-F238E27FC236}">
                <a16:creationId xmlns:a16="http://schemas.microsoft.com/office/drawing/2014/main" id="{31CBE770-1FE0-4442-99E6-92D79308C75D}"/>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25</a:t>
            </a:fld>
            <a:endParaRPr lang="en-US">
              <a:solidFill>
                <a:schemeClr val="bg1"/>
              </a:solidFill>
              <a:latin typeface="Arial"/>
            </a:endParaRPr>
          </a:p>
        </p:txBody>
      </p:sp>
      <p:pic>
        <p:nvPicPr>
          <p:cNvPr id="23" name="Picture 22" descr="A green text on a white background&#10;&#10;AI-generated content may be incorrect.">
            <a:extLst>
              <a:ext uri="{FF2B5EF4-FFF2-40B4-BE49-F238E27FC236}">
                <a16:creationId xmlns:a16="http://schemas.microsoft.com/office/drawing/2014/main" id="{3B9ED22D-EB98-C980-F207-FF317FB711E7}"/>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5" name="Footer Placeholder 1">
            <a:extLst>
              <a:ext uri="{FF2B5EF4-FFF2-40B4-BE49-F238E27FC236}">
                <a16:creationId xmlns:a16="http://schemas.microsoft.com/office/drawing/2014/main" id="{55C85ADB-202C-F9F8-DF94-6452F7AECDE5}"/>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1056" y="1339032"/>
            <a:ext cx="3788064" cy="3955536"/>
          </a:xfrm>
          <a:prstGeom prst="rect">
            <a:avLst/>
          </a:prstGeom>
        </p:spPr>
        <p:txBody>
          <a:bodyPr lIns="0" tIns="0" rIns="0" bIns="0" rtlCol="0" anchor="t">
            <a:spAutoFit/>
          </a:bodyPr>
          <a:lstStyle/>
          <a:p>
            <a:pPr marL="461213" lvl="2" indent="-153738" algn="l">
              <a:lnSpc>
                <a:spcPts val="1943"/>
              </a:lnSpc>
              <a:buFont typeface="Arial"/>
              <a:buChar char="⚬"/>
            </a:pPr>
            <a:r>
              <a:rPr lang="en-US" sz="1999" spc="0">
                <a:solidFill>
                  <a:srgbClr val="0070C0"/>
                </a:solidFill>
                <a:latin typeface="Arial"/>
                <a:ea typeface="Arial"/>
                <a:cs typeface="Arial"/>
                <a:sym typeface="Arial"/>
              </a:rPr>
              <a:t>Types include suspended, supported, and aerial lifts.</a:t>
            </a:r>
          </a:p>
          <a:p>
            <a:pPr marL="461213" lvl="2" indent="-153738" algn="l">
              <a:lnSpc>
                <a:spcPts val="1943"/>
              </a:lnSpc>
              <a:buFont typeface="Arial"/>
              <a:buChar char="⚬"/>
            </a:pPr>
            <a:r>
              <a:rPr lang="en-US" sz="1999" spc="0">
                <a:solidFill>
                  <a:srgbClr val="0070C0"/>
                </a:solidFill>
                <a:latin typeface="Arial"/>
                <a:ea typeface="Arial"/>
                <a:cs typeface="Arial"/>
                <a:sym typeface="Arial"/>
              </a:rPr>
              <a:t>If more than 10 ft. high, add guardrails and/or PFAS.</a:t>
            </a:r>
          </a:p>
          <a:p>
            <a:pPr marL="461213" lvl="2" indent="-153738" algn="l">
              <a:lnSpc>
                <a:spcPts val="1943"/>
              </a:lnSpc>
              <a:buFont typeface="Arial"/>
              <a:buChar char="⚬"/>
            </a:pPr>
            <a:r>
              <a:rPr lang="en-US" sz="1999" spc="0">
                <a:solidFill>
                  <a:srgbClr val="0070C0"/>
                </a:solidFill>
                <a:latin typeface="Arial"/>
                <a:ea typeface="Arial"/>
                <a:cs typeface="Arial"/>
                <a:sym typeface="Arial"/>
              </a:rPr>
              <a:t>Platforms must support weight + 4x max load and be at least 18 in. wide (12 in. for pump jacks).</a:t>
            </a:r>
          </a:p>
          <a:p>
            <a:pPr marL="461213" lvl="2" indent="-153738" algn="l">
              <a:lnSpc>
                <a:spcPts val="1943"/>
              </a:lnSpc>
              <a:buFont typeface="Arial"/>
              <a:buChar char="⚬"/>
            </a:pPr>
            <a:r>
              <a:rPr lang="en-US" sz="1999" spc="0">
                <a:solidFill>
                  <a:srgbClr val="0070C0"/>
                </a:solidFill>
                <a:latin typeface="Arial"/>
                <a:ea typeface="Arial"/>
                <a:cs typeface="Arial"/>
                <a:sym typeface="Arial"/>
              </a:rPr>
              <a:t>Do not move scaffolding while occupied. </a:t>
            </a:r>
          </a:p>
        </p:txBody>
      </p:sp>
      <p:grpSp>
        <p:nvGrpSpPr>
          <p:cNvPr id="5" name="Group 5"/>
          <p:cNvGrpSpPr/>
          <p:nvPr/>
        </p:nvGrpSpPr>
        <p:grpSpPr>
          <a:xfrm>
            <a:off x="4350336" y="1293696"/>
            <a:ext cx="5039232" cy="3359616"/>
            <a:chOff x="0" y="0"/>
            <a:chExt cx="6718976" cy="4479488"/>
          </a:xfrm>
        </p:grpSpPr>
        <p:sp>
          <p:nvSpPr>
            <p:cNvPr id="6" name="Freeform 6" descr="Image of an elephant on a scaffolding"/>
            <p:cNvSpPr/>
            <p:nvPr/>
          </p:nvSpPr>
          <p:spPr>
            <a:xfrm>
              <a:off x="0" y="0"/>
              <a:ext cx="6718935" cy="4479544"/>
            </a:xfrm>
            <a:custGeom>
              <a:avLst/>
              <a:gdLst/>
              <a:ahLst/>
              <a:cxnLst/>
              <a:rect l="l" t="t" r="r" b="b"/>
              <a:pathLst>
                <a:path w="6718935" h="4479544">
                  <a:moveTo>
                    <a:pt x="0" y="0"/>
                  </a:moveTo>
                  <a:lnTo>
                    <a:pt x="6718935" y="0"/>
                  </a:lnTo>
                  <a:lnTo>
                    <a:pt x="6718935" y="4479544"/>
                  </a:lnTo>
                  <a:lnTo>
                    <a:pt x="0" y="4479544"/>
                  </a:lnTo>
                  <a:lnTo>
                    <a:pt x="0" y="0"/>
                  </a:lnTo>
                  <a:close/>
                </a:path>
              </a:pathLst>
            </a:custGeom>
            <a:blipFill>
              <a:blip r:embed="rId3"/>
              <a:stretch>
                <a:fillRect t="-531" b="-530"/>
              </a:stretch>
            </a:blipFill>
          </p:spPr>
        </p:sp>
      </p:grpSp>
      <p:sp>
        <p:nvSpPr>
          <p:cNvPr id="7" name="TextBox 7"/>
          <p:cNvSpPr txBox="1"/>
          <p:nvPr/>
        </p:nvSpPr>
        <p:spPr>
          <a:xfrm>
            <a:off x="2084646" y="630988"/>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Scaffolding</a:t>
            </a:r>
            <a:endParaRPr lang="en-US" dirty="0"/>
          </a:p>
        </p:txBody>
      </p:sp>
      <p:sp>
        <p:nvSpPr>
          <p:cNvPr id="8" name="TextBox 8"/>
          <p:cNvSpPr txBox="1"/>
          <p:nvPr/>
        </p:nvSpPr>
        <p:spPr>
          <a:xfrm>
            <a:off x="201744" y="5271186"/>
            <a:ext cx="9348576" cy="703518"/>
          </a:xfrm>
          <a:prstGeom prst="rect">
            <a:avLst/>
          </a:prstGeom>
        </p:spPr>
        <p:txBody>
          <a:bodyPr lIns="0" tIns="0" rIns="0" bIns="0" rtlCol="0" anchor="t">
            <a:spAutoFit/>
          </a:bodyPr>
          <a:lstStyle/>
          <a:p>
            <a:pPr algn="ctr">
              <a:lnSpc>
                <a:spcPts val="1791"/>
              </a:lnSpc>
            </a:pPr>
            <a:r>
              <a:rPr lang="en-US" sz="1491" spc="0">
                <a:solidFill>
                  <a:srgbClr val="333333"/>
                </a:solidFill>
                <a:latin typeface="Arial"/>
                <a:ea typeface="Arial"/>
                <a:cs typeface="Arial"/>
                <a:sym typeface="Arial"/>
              </a:rPr>
              <a:t>Scaffolding platforms must be capable of supporting their weight plus 4x the maximum load. </a:t>
            </a:r>
          </a:p>
          <a:p>
            <a:pPr algn="ctr">
              <a:lnSpc>
                <a:spcPts val="1791"/>
              </a:lnSpc>
            </a:pPr>
            <a:r>
              <a:rPr lang="en-US" sz="1491" spc="0">
                <a:solidFill>
                  <a:srgbClr val="333333"/>
                </a:solidFill>
                <a:latin typeface="Arial"/>
                <a:ea typeface="Arial"/>
                <a:cs typeface="Arial"/>
                <a:sym typeface="Arial"/>
              </a:rPr>
              <a:t>You never know what might happen.</a:t>
            </a:r>
          </a:p>
        </p:txBody>
      </p:sp>
      <p:sp>
        <p:nvSpPr>
          <p:cNvPr id="9" name="TextBox 9"/>
          <p:cNvSpPr txBox="1"/>
          <p:nvPr/>
        </p:nvSpPr>
        <p:spPr>
          <a:xfrm>
            <a:off x="7220496" y="4414482"/>
            <a:ext cx="2079072"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 courtesy of elcosh.org</a:t>
            </a:r>
          </a:p>
        </p:txBody>
      </p:sp>
      <p:sp>
        <p:nvSpPr>
          <p:cNvPr id="10" name="Date Placeholder 9">
            <a:extLst>
              <a:ext uri="{FF2B5EF4-FFF2-40B4-BE49-F238E27FC236}">
                <a16:creationId xmlns:a16="http://schemas.microsoft.com/office/drawing/2014/main" id="{E1CEE947-CBC2-49C0-83FC-C4BCF996FA34}"/>
              </a:ext>
            </a:extLst>
          </p:cNvPr>
          <p:cNvSpPr>
            <a:spLocks noGrp="1"/>
          </p:cNvSpPr>
          <p:nvPr>
            <p:ph type="dt" sz="half" idx="10"/>
          </p:nvPr>
        </p:nvSpPr>
        <p:spPr/>
        <p:txBody>
          <a:bodyPr/>
          <a:lstStyle/>
          <a:p>
            <a:fld id="{C26D9FB4-B851-4CD2-924E-27B782EE154D}"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55DD717E-9936-D2FB-CF75-09850FC39956}"/>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FFE777F6-1F19-154B-CB94-C8B8BDF0C60E}"/>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55ED7241-B5C1-86A6-CB67-509D01828F59}"/>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33726EA8-92D5-D6D7-FC9A-E7C1325AE3C6}"/>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82EF2709-61F8-4C0D-E8AD-4229D1BCE7CF}"/>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AF0F40B5-1504-950E-D4F3-E8592D22DC08}"/>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26</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744D3010-224F-DE3A-FA64-61E2EC339223}"/>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5F194498-67A3-0554-EFAE-2E30F87743A0}"/>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63760" y="2891076"/>
            <a:ext cx="8595360" cy="3160356"/>
          </a:xfrm>
          <a:prstGeom prst="rect">
            <a:avLst/>
          </a:prstGeom>
        </p:spPr>
        <p:txBody>
          <a:bodyPr lIns="0" tIns="0" rIns="0" bIns="0" rtlCol="0" anchor="t">
            <a:spAutoFit/>
          </a:bodyPr>
          <a:lstStyle/>
          <a:p>
            <a:pPr algn="ctr">
              <a:lnSpc>
                <a:spcPts val="2995"/>
              </a:lnSpc>
            </a:pPr>
            <a:r>
              <a:rPr lang="en-US" sz="2772" spc="0">
                <a:solidFill>
                  <a:srgbClr val="000066"/>
                </a:solidFill>
                <a:latin typeface="Arial"/>
                <a:ea typeface="Arial"/>
                <a:cs typeface="Arial"/>
                <a:sym typeface="Arial"/>
              </a:rPr>
              <a:t>Safe Work Practices</a:t>
            </a:r>
          </a:p>
          <a:p>
            <a:pPr algn="ctr">
              <a:lnSpc>
                <a:spcPts val="2763"/>
              </a:lnSpc>
            </a:pPr>
            <a:r>
              <a:rPr lang="en-US" sz="2558" spc="0">
                <a:solidFill>
                  <a:srgbClr val="000000"/>
                </a:solidFill>
                <a:latin typeface="Arial"/>
                <a:ea typeface="Arial"/>
                <a:cs typeface="Arial"/>
                <a:sym typeface="Arial"/>
              </a:rPr>
              <a:t>(45 minutes)</a:t>
            </a:r>
          </a:p>
        </p:txBody>
      </p:sp>
      <p:sp>
        <p:nvSpPr>
          <p:cNvPr id="5" name="TextBox 5"/>
          <p:cNvSpPr txBox="1"/>
          <p:nvPr/>
        </p:nvSpPr>
        <p:spPr>
          <a:xfrm>
            <a:off x="2085948" y="828158"/>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Safe Work Practices Exercise</a:t>
            </a:r>
            <a:endParaRPr lang="en-US" dirty="0"/>
          </a:p>
        </p:txBody>
      </p:sp>
      <p:sp>
        <p:nvSpPr>
          <p:cNvPr id="7" name="Date Placeholder 6">
            <a:extLst>
              <a:ext uri="{FF2B5EF4-FFF2-40B4-BE49-F238E27FC236}">
                <a16:creationId xmlns:a16="http://schemas.microsoft.com/office/drawing/2014/main" id="{2175B069-F1A0-4EC0-857D-0373D34C3623}"/>
              </a:ext>
            </a:extLst>
          </p:cNvPr>
          <p:cNvSpPr>
            <a:spLocks noGrp="1"/>
          </p:cNvSpPr>
          <p:nvPr>
            <p:ph type="dt" sz="half" idx="10"/>
          </p:nvPr>
        </p:nvSpPr>
        <p:spPr/>
        <p:txBody>
          <a:bodyPr/>
          <a:lstStyle/>
          <a:p>
            <a:fld id="{C72067CC-03D5-4076-B7EF-A5DD2D13300C}"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CBCF81BE-0A94-0330-8BF7-807DFD3BC35C}"/>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1" name="Picture 10" descr="A green text on a black background&#10;&#10;AI-generated content may be incorrect.">
            <a:extLst>
              <a:ext uri="{FF2B5EF4-FFF2-40B4-BE49-F238E27FC236}">
                <a16:creationId xmlns:a16="http://schemas.microsoft.com/office/drawing/2014/main" id="{A1A8447B-E602-7AC9-B63E-193A707205DA}"/>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CC8B3F69-A965-EFEA-E0BA-7FF36099494B}"/>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5" name="Rectangle 14">
            <a:extLst>
              <a:ext uri="{FF2B5EF4-FFF2-40B4-BE49-F238E27FC236}">
                <a16:creationId xmlns:a16="http://schemas.microsoft.com/office/drawing/2014/main" id="{737042CC-E126-7590-66E7-E8B97259427D}"/>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7" name="Picture 16" descr="A black and white sign with black text&#10;&#10;AI-generated content may be incorrect.">
            <a:extLst>
              <a:ext uri="{FF2B5EF4-FFF2-40B4-BE49-F238E27FC236}">
                <a16:creationId xmlns:a16="http://schemas.microsoft.com/office/drawing/2014/main" id="{A2D1DB25-A643-6299-D174-3814BC00DECC}"/>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9" name="Slide Number Placeholder 2">
            <a:extLst>
              <a:ext uri="{FF2B5EF4-FFF2-40B4-BE49-F238E27FC236}">
                <a16:creationId xmlns:a16="http://schemas.microsoft.com/office/drawing/2014/main" id="{ABC6F184-9CD1-AAFE-E4DC-DF155C1ED9C6}"/>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27</a:t>
            </a:fld>
            <a:endParaRPr lang="en-US">
              <a:solidFill>
                <a:schemeClr val="bg1"/>
              </a:solidFill>
              <a:latin typeface="Arial"/>
            </a:endParaRPr>
          </a:p>
        </p:txBody>
      </p:sp>
      <p:pic>
        <p:nvPicPr>
          <p:cNvPr id="21" name="Picture 20" descr="A green text on a white background&#10;&#10;AI-generated content may be incorrect.">
            <a:extLst>
              <a:ext uri="{FF2B5EF4-FFF2-40B4-BE49-F238E27FC236}">
                <a16:creationId xmlns:a16="http://schemas.microsoft.com/office/drawing/2014/main" id="{77AFA41A-FA26-7F4D-6935-A7639AED92C8}"/>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3" name="Footer Placeholder 1">
            <a:extLst>
              <a:ext uri="{FF2B5EF4-FFF2-40B4-BE49-F238E27FC236}">
                <a16:creationId xmlns:a16="http://schemas.microsoft.com/office/drawing/2014/main" id="{E5102941-1E3D-63DA-6F34-D2995E45DBFE}"/>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2538616"/>
            <a:ext cx="8595360" cy="3981732"/>
          </a:xfrm>
          <a:prstGeom prst="rect">
            <a:avLst/>
          </a:prstGeom>
        </p:spPr>
        <p:txBody>
          <a:bodyPr lIns="0" tIns="0" rIns="0" bIns="0" rtlCol="0" anchor="t">
            <a:spAutoFit/>
          </a:bodyPr>
          <a:lstStyle/>
          <a:p>
            <a:pPr algn="ctr">
              <a:lnSpc>
                <a:spcPts val="2763"/>
              </a:lnSpc>
            </a:pPr>
            <a:r>
              <a:rPr lang="en-US" sz="2558" spc="0">
                <a:solidFill>
                  <a:srgbClr val="000000"/>
                </a:solidFill>
                <a:latin typeface="Arial"/>
                <a:ea typeface="Arial"/>
                <a:cs typeface="Arial"/>
                <a:sym typeface="Arial"/>
              </a:rPr>
              <a:t>When to </a:t>
            </a:r>
            <a:r>
              <a:rPr lang="en-US" sz="2558" b="1" i="1" spc="0">
                <a:solidFill>
                  <a:srgbClr val="79CA2D"/>
                </a:solidFill>
                <a:latin typeface="Arial Bold Italics"/>
                <a:ea typeface="Arial Bold Italics"/>
                <a:cs typeface="Arial Bold Italics"/>
                <a:sym typeface="Arial Bold Italics"/>
              </a:rPr>
              <a:t>walk</a:t>
            </a:r>
            <a:r>
              <a:rPr lang="en-US" sz="2558" spc="0">
                <a:solidFill>
                  <a:srgbClr val="333333"/>
                </a:solidFill>
                <a:latin typeface="Arial"/>
                <a:ea typeface="Arial"/>
                <a:cs typeface="Arial"/>
                <a:sym typeface="Arial"/>
              </a:rPr>
              <a:t> </a:t>
            </a:r>
            <a:r>
              <a:rPr lang="en-US" sz="2558" spc="0">
                <a:solidFill>
                  <a:srgbClr val="000000"/>
                </a:solidFill>
                <a:latin typeface="Arial"/>
                <a:ea typeface="Arial"/>
                <a:cs typeface="Arial"/>
                <a:sym typeface="Arial"/>
              </a:rPr>
              <a:t>away.</a:t>
            </a:r>
          </a:p>
          <a:p>
            <a:pPr algn="ctr">
              <a:lnSpc>
                <a:spcPts val="2763"/>
              </a:lnSpc>
            </a:pPr>
            <a:r>
              <a:rPr lang="en-US" sz="2558" spc="0">
                <a:solidFill>
                  <a:srgbClr val="000000"/>
                </a:solidFill>
                <a:latin typeface="Arial"/>
                <a:ea typeface="Arial"/>
                <a:cs typeface="Arial"/>
                <a:sym typeface="Arial"/>
              </a:rPr>
              <a:t>When to </a:t>
            </a:r>
            <a:r>
              <a:rPr lang="en-US" sz="2558" b="1" i="1" spc="0">
                <a:solidFill>
                  <a:srgbClr val="800000"/>
                </a:solidFill>
                <a:latin typeface="Arial Bold Italics"/>
                <a:ea typeface="Arial Bold Italics"/>
                <a:cs typeface="Arial Bold Italics"/>
                <a:sym typeface="Arial Bold Italics"/>
              </a:rPr>
              <a:t>run</a:t>
            </a:r>
            <a:r>
              <a:rPr lang="en-US" sz="2558" spc="0">
                <a:solidFill>
                  <a:srgbClr val="333333"/>
                </a:solidFill>
                <a:latin typeface="Arial"/>
                <a:ea typeface="Arial"/>
                <a:cs typeface="Arial"/>
                <a:sym typeface="Arial"/>
              </a:rPr>
              <a:t> </a:t>
            </a:r>
            <a:r>
              <a:rPr lang="en-US" sz="2558" spc="0">
                <a:solidFill>
                  <a:srgbClr val="000000"/>
                </a:solidFill>
                <a:latin typeface="Arial"/>
                <a:ea typeface="Arial"/>
                <a:cs typeface="Arial"/>
                <a:sym typeface="Arial"/>
              </a:rPr>
              <a:t>away.</a:t>
            </a:r>
          </a:p>
          <a:p>
            <a:pPr algn="ctr">
              <a:lnSpc>
                <a:spcPts val="2763"/>
              </a:lnSpc>
            </a:pPr>
            <a:r>
              <a:rPr lang="en-US" sz="2558" spc="0">
                <a:solidFill>
                  <a:srgbClr val="000000"/>
                </a:solidFill>
                <a:latin typeface="Arial"/>
                <a:ea typeface="Arial"/>
                <a:cs typeface="Arial"/>
                <a:sym typeface="Arial"/>
              </a:rPr>
              <a:t>What to do about it.</a:t>
            </a:r>
          </a:p>
        </p:txBody>
      </p:sp>
      <p:sp>
        <p:nvSpPr>
          <p:cNvPr id="5" name="TextBox 5"/>
          <p:cNvSpPr txBox="1"/>
          <p:nvPr/>
        </p:nvSpPr>
        <p:spPr>
          <a:xfrm>
            <a:off x="761520" y="1260448"/>
            <a:ext cx="8234784"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Deferral</a:t>
            </a:r>
            <a:endParaRPr lang="en-US"/>
          </a:p>
        </p:txBody>
      </p:sp>
      <p:sp>
        <p:nvSpPr>
          <p:cNvPr id="10" name="Date Placeholder 9">
            <a:extLst>
              <a:ext uri="{FF2B5EF4-FFF2-40B4-BE49-F238E27FC236}">
                <a16:creationId xmlns:a16="http://schemas.microsoft.com/office/drawing/2014/main" id="{F0774779-6D4C-4438-8B3B-EE9BC0C67DB7}"/>
              </a:ext>
            </a:extLst>
          </p:cNvPr>
          <p:cNvSpPr>
            <a:spLocks noGrp="1"/>
          </p:cNvSpPr>
          <p:nvPr>
            <p:ph type="dt" sz="half" idx="10"/>
          </p:nvPr>
        </p:nvSpPr>
        <p:spPr/>
        <p:txBody>
          <a:bodyPr/>
          <a:lstStyle/>
          <a:p>
            <a:fld id="{09732B3C-DBF7-436F-A2F5-C66F5B6FE31D}"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79491A67-06D0-0777-AB63-1B7D09EEB055}"/>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8BDEBFDA-CB72-A6E3-BBB6-A52BBA259311}"/>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31207856-954A-961D-C192-A2E6E29F3C8C}"/>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76FE00A3-4297-44FB-4052-D514685BD531}"/>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7C429654-5C9D-5049-8054-2ED04DD86150}"/>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D9F026E0-F663-BFFE-F3A0-C5B613268CF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28</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7AF73A81-6D78-0A9B-855F-8B0CF9ADCC22}"/>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8760FC84-25D1-2CD8-B251-C9540C57FD3F}"/>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01232" y="1704516"/>
            <a:ext cx="8473248" cy="5148324"/>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000000"/>
                </a:solidFill>
                <a:latin typeface="Arial"/>
                <a:ea typeface="Arial"/>
                <a:cs typeface="Arial"/>
                <a:sym typeface="Arial"/>
              </a:rPr>
              <a:t>Health and safety concerns</a:t>
            </a:r>
          </a:p>
          <a:p>
            <a:pPr marL="564863" lvl="2" indent="-188288" algn="l">
              <a:lnSpc>
                <a:spcPts val="2763"/>
              </a:lnSpc>
              <a:buFont typeface="Arial"/>
              <a:buChar char="⚬"/>
            </a:pPr>
            <a:r>
              <a:rPr lang="en-US" sz="2558" spc="0">
                <a:solidFill>
                  <a:srgbClr val="000000"/>
                </a:solidFill>
                <a:latin typeface="Arial"/>
                <a:ea typeface="Arial"/>
                <a:cs typeface="Arial"/>
                <a:sym typeface="Arial"/>
              </a:rPr>
              <a:t>Threatening animals</a:t>
            </a:r>
          </a:p>
          <a:p>
            <a:pPr marL="564863" lvl="2" indent="-188288" algn="l">
              <a:lnSpc>
                <a:spcPts val="2763"/>
              </a:lnSpc>
              <a:buFont typeface="Arial"/>
              <a:buChar char="⚬"/>
            </a:pPr>
            <a:r>
              <a:rPr lang="en-US" sz="2558" spc="0">
                <a:solidFill>
                  <a:srgbClr val="000000"/>
                </a:solidFill>
                <a:latin typeface="Arial"/>
                <a:ea typeface="Arial"/>
                <a:cs typeface="Arial"/>
                <a:sym typeface="Arial"/>
              </a:rPr>
              <a:t>Threatening clients</a:t>
            </a:r>
          </a:p>
          <a:p>
            <a:pPr marL="564863" lvl="2" indent="-188288" algn="l">
              <a:lnSpc>
                <a:spcPts val="2763"/>
              </a:lnSpc>
              <a:buFont typeface="Arial"/>
              <a:buChar char="⚬"/>
            </a:pPr>
            <a:r>
              <a:rPr lang="en-US" sz="2558" spc="0">
                <a:solidFill>
                  <a:srgbClr val="000000"/>
                </a:solidFill>
                <a:latin typeface="Arial"/>
                <a:ea typeface="Arial"/>
                <a:cs typeface="Arial"/>
                <a:sym typeface="Arial"/>
              </a:rPr>
              <a:t>Remodeling</a:t>
            </a:r>
          </a:p>
          <a:p>
            <a:pPr marL="564863" lvl="2" indent="-188288" algn="l">
              <a:lnSpc>
                <a:spcPts val="2763"/>
              </a:lnSpc>
              <a:buFont typeface="Arial"/>
              <a:buChar char="⚬"/>
            </a:pPr>
            <a:r>
              <a:rPr lang="en-US" sz="2558" spc="0">
                <a:solidFill>
                  <a:srgbClr val="000000"/>
                </a:solidFill>
                <a:latin typeface="Arial"/>
                <a:ea typeface="Arial"/>
                <a:cs typeface="Arial"/>
                <a:sym typeface="Arial"/>
              </a:rPr>
              <a:t>Refusal of measures</a:t>
            </a:r>
          </a:p>
          <a:p>
            <a:pPr marL="564863" lvl="2" indent="-188288" algn="l">
              <a:lnSpc>
                <a:spcPts val="2763"/>
              </a:lnSpc>
              <a:buFont typeface="Arial"/>
              <a:buChar char="⚬"/>
            </a:pPr>
            <a:r>
              <a:rPr lang="en-US" sz="2558" spc="0">
                <a:solidFill>
                  <a:srgbClr val="000000"/>
                </a:solidFill>
                <a:latin typeface="Arial"/>
                <a:ea typeface="Arial"/>
                <a:cs typeface="Arial"/>
                <a:sym typeface="Arial"/>
              </a:rPr>
              <a:t>Illegal activities</a:t>
            </a:r>
          </a:p>
          <a:p>
            <a:pPr marL="564863" lvl="2" indent="-188288" algn="l">
              <a:lnSpc>
                <a:spcPts val="2763"/>
              </a:lnSpc>
              <a:buFont typeface="Arial"/>
              <a:buChar char="⚬"/>
            </a:pPr>
            <a:r>
              <a:rPr lang="en-US" sz="2558" spc="0">
                <a:solidFill>
                  <a:srgbClr val="000000"/>
                </a:solidFill>
                <a:latin typeface="Arial"/>
                <a:ea typeface="Arial"/>
                <a:cs typeface="Arial"/>
                <a:sym typeface="Arial"/>
              </a:rPr>
              <a:t>Unusual situations</a:t>
            </a:r>
          </a:p>
        </p:txBody>
      </p:sp>
      <p:sp>
        <p:nvSpPr>
          <p:cNvPr id="5" name="TextBox 5"/>
          <p:cNvSpPr txBox="1"/>
          <p:nvPr/>
        </p:nvSpPr>
        <p:spPr>
          <a:xfrm>
            <a:off x="761520" y="643760"/>
            <a:ext cx="8234784"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When to </a:t>
            </a:r>
            <a:r>
              <a:rPr lang="en-US" sz="2986" b="1" i="1" spc="-1">
                <a:solidFill>
                  <a:srgbClr val="0070C0"/>
                </a:solidFill>
                <a:latin typeface="Arial Bold Italics"/>
                <a:ea typeface="Arial Bold Italics"/>
                <a:cs typeface="Arial Bold Italics"/>
                <a:sym typeface="Arial Bold Italics"/>
              </a:rPr>
              <a:t>Walk</a:t>
            </a:r>
            <a:r>
              <a:rPr lang="en-US" sz="2986" spc="-1">
                <a:solidFill>
                  <a:srgbClr val="0070C0"/>
                </a:solidFill>
                <a:latin typeface="Arial"/>
                <a:ea typeface="Arial"/>
                <a:cs typeface="Arial"/>
                <a:sym typeface="Arial"/>
              </a:rPr>
              <a:t> Away</a:t>
            </a:r>
            <a:endParaRPr lang="en-US"/>
          </a:p>
        </p:txBody>
      </p:sp>
      <p:sp>
        <p:nvSpPr>
          <p:cNvPr id="7" name="Date Placeholder 6">
            <a:extLst>
              <a:ext uri="{FF2B5EF4-FFF2-40B4-BE49-F238E27FC236}">
                <a16:creationId xmlns:a16="http://schemas.microsoft.com/office/drawing/2014/main" id="{54A26393-BAEC-4FA2-B33A-0CE45ED8A6C0}"/>
              </a:ext>
            </a:extLst>
          </p:cNvPr>
          <p:cNvSpPr>
            <a:spLocks noGrp="1"/>
          </p:cNvSpPr>
          <p:nvPr>
            <p:ph type="dt" sz="half" idx="10"/>
          </p:nvPr>
        </p:nvSpPr>
        <p:spPr/>
        <p:txBody>
          <a:bodyPr/>
          <a:lstStyle/>
          <a:p>
            <a:fld id="{654450A2-041F-401D-9169-5D5461D760D2}"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02D4EE32-1F71-A5FF-5BD9-C3E8DAFF5F46}"/>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1" name="Picture 10" descr="A green text on a black background&#10;&#10;AI-generated content may be incorrect.">
            <a:extLst>
              <a:ext uri="{FF2B5EF4-FFF2-40B4-BE49-F238E27FC236}">
                <a16:creationId xmlns:a16="http://schemas.microsoft.com/office/drawing/2014/main" id="{FA883A8E-BB29-08A2-08F8-7429586F67EB}"/>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12A6AF38-D8B4-D2A0-4E7D-1F6C8963DC02}"/>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5" name="Rectangle 14">
            <a:extLst>
              <a:ext uri="{FF2B5EF4-FFF2-40B4-BE49-F238E27FC236}">
                <a16:creationId xmlns:a16="http://schemas.microsoft.com/office/drawing/2014/main" id="{0C198D90-B746-FC64-4EB1-F490B754AEBE}"/>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7" name="Picture 16" descr="A black and white sign with black text&#10;&#10;AI-generated content may be incorrect.">
            <a:extLst>
              <a:ext uri="{FF2B5EF4-FFF2-40B4-BE49-F238E27FC236}">
                <a16:creationId xmlns:a16="http://schemas.microsoft.com/office/drawing/2014/main" id="{964B15D3-F9EF-E95E-FFEF-36CC5DCF8707}"/>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9" name="Slide Number Placeholder 2">
            <a:extLst>
              <a:ext uri="{FF2B5EF4-FFF2-40B4-BE49-F238E27FC236}">
                <a16:creationId xmlns:a16="http://schemas.microsoft.com/office/drawing/2014/main" id="{BB375C67-CF2C-2F08-1058-F2E91D501079}"/>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29</a:t>
            </a:fld>
            <a:endParaRPr lang="en-US">
              <a:solidFill>
                <a:schemeClr val="bg1"/>
              </a:solidFill>
              <a:latin typeface="Arial"/>
            </a:endParaRPr>
          </a:p>
        </p:txBody>
      </p:sp>
      <p:pic>
        <p:nvPicPr>
          <p:cNvPr id="21" name="Picture 20" descr="A green text on a white background&#10;&#10;AI-generated content may be incorrect.">
            <a:extLst>
              <a:ext uri="{FF2B5EF4-FFF2-40B4-BE49-F238E27FC236}">
                <a16:creationId xmlns:a16="http://schemas.microsoft.com/office/drawing/2014/main" id="{6FB1A504-FD64-7D0A-E2A8-5975D6336A4D}"/>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3" name="Footer Placeholder 1">
            <a:extLst>
              <a:ext uri="{FF2B5EF4-FFF2-40B4-BE49-F238E27FC236}">
                <a16:creationId xmlns:a16="http://schemas.microsoft.com/office/drawing/2014/main" id="{BAE71E92-2BD8-4AEF-6D29-CE9C87C89A32}"/>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1704516"/>
            <a:ext cx="8595360" cy="5148324"/>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By attending this session, participants will be able to:</a:t>
            </a:r>
          </a:p>
          <a:p>
            <a:pPr algn="l">
              <a:lnSpc>
                <a:spcPts val="2763"/>
              </a:lnSpc>
            </a:pPr>
            <a:endParaRPr lang="en-US" sz="2772" spc="0">
              <a:solidFill>
                <a:srgbClr val="000066"/>
              </a:solidFill>
              <a:latin typeface="Arial"/>
              <a:ea typeface="Arial"/>
              <a:cs typeface="Arial"/>
              <a:sym typeface="Arial"/>
            </a:endParaRPr>
          </a:p>
          <a:p>
            <a:pPr marL="497087" lvl="2" indent="-165696" algn="l">
              <a:lnSpc>
                <a:spcPts val="2763"/>
              </a:lnSpc>
              <a:buFont typeface="Arial"/>
              <a:buChar char="⚬"/>
            </a:pPr>
            <a:r>
              <a:rPr lang="en-US" sz="2558" spc="0">
                <a:solidFill>
                  <a:srgbClr val="50565C"/>
                </a:solidFill>
                <a:latin typeface="Arial"/>
                <a:ea typeface="Arial"/>
                <a:cs typeface="Arial"/>
                <a:sym typeface="Arial"/>
              </a:rPr>
              <a:t>Name typical personal protective equipment (PPE) and describe the functions.</a:t>
            </a:r>
          </a:p>
          <a:p>
            <a:pPr marL="497087" lvl="2" indent="-165696" algn="l">
              <a:lnSpc>
                <a:spcPts val="2763"/>
              </a:lnSpc>
              <a:buFont typeface="Arial"/>
              <a:buChar char="⚬"/>
            </a:pPr>
            <a:r>
              <a:rPr lang="en-US" sz="2558" spc="0">
                <a:solidFill>
                  <a:srgbClr val="50565C"/>
                </a:solidFill>
                <a:latin typeface="Arial"/>
                <a:ea typeface="Arial"/>
                <a:cs typeface="Arial"/>
                <a:sym typeface="Arial"/>
              </a:rPr>
              <a:t>Explain the </a:t>
            </a:r>
            <a:r>
              <a:rPr lang="en-US" sz="2558" spc="0">
                <a:solidFill>
                  <a:srgbClr val="000000"/>
                </a:solidFill>
                <a:latin typeface="Arial"/>
                <a:ea typeface="Arial"/>
                <a:cs typeface="Arial"/>
                <a:sym typeface="Arial"/>
              </a:rPr>
              <a:t>function</a:t>
            </a:r>
            <a:r>
              <a:rPr lang="en-US" sz="2558" spc="0">
                <a:solidFill>
                  <a:srgbClr val="50565C"/>
                </a:solidFill>
                <a:latin typeface="Arial"/>
                <a:ea typeface="Arial"/>
                <a:cs typeface="Arial"/>
                <a:sym typeface="Arial"/>
              </a:rPr>
              <a:t> and importance of using ground fault circuit interrupter (GFCI) equipment. </a:t>
            </a:r>
          </a:p>
          <a:p>
            <a:pPr marL="497087" lvl="2" indent="-165696" algn="l">
              <a:lnSpc>
                <a:spcPts val="2763"/>
              </a:lnSpc>
              <a:buFont typeface="Arial"/>
              <a:buChar char="⚬"/>
            </a:pPr>
            <a:r>
              <a:rPr lang="en-US" sz="2558" spc="0">
                <a:solidFill>
                  <a:srgbClr val="50565C"/>
                </a:solidFill>
                <a:latin typeface="Arial"/>
                <a:ea typeface="Arial"/>
                <a:cs typeface="Arial"/>
                <a:sym typeface="Arial"/>
              </a:rPr>
              <a:t>Discuss simple workplace safety management methods.</a:t>
            </a:r>
          </a:p>
          <a:p>
            <a:pPr marL="497087" lvl="2" indent="-165696" algn="l">
              <a:lnSpc>
                <a:spcPts val="2763"/>
              </a:lnSpc>
              <a:buFont typeface="Arial"/>
              <a:buChar char="⚬"/>
            </a:pPr>
            <a:r>
              <a:rPr lang="en-US" sz="2558" spc="0">
                <a:solidFill>
                  <a:srgbClr val="50565C"/>
                </a:solidFill>
                <a:latin typeface="Arial"/>
                <a:ea typeface="Arial"/>
                <a:cs typeface="Arial"/>
                <a:sym typeface="Arial"/>
              </a:rPr>
              <a:t>List which conditions require deferral on a dwelling.</a:t>
            </a:r>
          </a:p>
          <a:p>
            <a:pPr marL="497087" lvl="2" indent="-165696" algn="l">
              <a:lnSpc>
                <a:spcPts val="2763"/>
              </a:lnSpc>
            </a:pPr>
            <a:endParaRPr lang="en-US" sz="2558" spc="0">
              <a:solidFill>
                <a:srgbClr val="50565C"/>
              </a:solidFill>
              <a:latin typeface="Arial"/>
              <a:ea typeface="Arial"/>
              <a:cs typeface="Arial"/>
              <a:sym typeface="Arial"/>
            </a:endParaRPr>
          </a:p>
          <a:p>
            <a:pPr marL="497087" lvl="2" indent="-165696" algn="r">
              <a:lnSpc>
                <a:spcPts val="2763"/>
              </a:lnSpc>
            </a:pPr>
            <a:endParaRPr lang="en-US" sz="2558" spc="0">
              <a:solidFill>
                <a:srgbClr val="50565C"/>
              </a:solidFill>
              <a:latin typeface="Arial"/>
              <a:ea typeface="Arial"/>
              <a:cs typeface="Arial"/>
              <a:sym typeface="Arial"/>
            </a:endParaRPr>
          </a:p>
        </p:txBody>
      </p:sp>
      <p:sp>
        <p:nvSpPr>
          <p:cNvPr id="5" name="TextBox 5"/>
          <p:cNvSpPr txBox="1"/>
          <p:nvPr/>
        </p:nvSpPr>
        <p:spPr>
          <a:xfrm>
            <a:off x="761520" y="1015900"/>
            <a:ext cx="8234784"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Learning Objectives</a:t>
            </a:r>
            <a:endParaRPr lang="en-US" sz="2950" dirty="0"/>
          </a:p>
        </p:txBody>
      </p:sp>
      <p:sp>
        <p:nvSpPr>
          <p:cNvPr id="6" name="Date Placeholder 5">
            <a:extLst>
              <a:ext uri="{FF2B5EF4-FFF2-40B4-BE49-F238E27FC236}">
                <a16:creationId xmlns:a16="http://schemas.microsoft.com/office/drawing/2014/main" id="{CBEF6EFE-485A-41E9-8BB0-85F2BB7D5CF7}"/>
              </a:ext>
            </a:extLst>
          </p:cNvPr>
          <p:cNvSpPr>
            <a:spLocks noGrp="1"/>
          </p:cNvSpPr>
          <p:nvPr>
            <p:ph type="dt" sz="half" idx="10"/>
          </p:nvPr>
        </p:nvSpPr>
        <p:spPr/>
        <p:txBody>
          <a:bodyPr/>
          <a:lstStyle/>
          <a:p>
            <a:fld id="{49FD1351-6B76-4611-90EC-BAA69433C547}"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7F4C81B2-6624-8C41-33C3-6A89C4536AE7}"/>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14F84653-9E76-A9B3-DF72-EC6AFFFD78D3}"/>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9" name="Picture 8" descr="A blue and grey logo&#10;&#10;AI-generated content may be incorrect.">
            <a:extLst>
              <a:ext uri="{FF2B5EF4-FFF2-40B4-BE49-F238E27FC236}">
                <a16:creationId xmlns:a16="http://schemas.microsoft.com/office/drawing/2014/main" id="{4BD73B43-2F47-D43F-3F6E-1FF5E6081341}"/>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0" name="Rectangle 9">
            <a:extLst>
              <a:ext uri="{FF2B5EF4-FFF2-40B4-BE49-F238E27FC236}">
                <a16:creationId xmlns:a16="http://schemas.microsoft.com/office/drawing/2014/main" id="{05938382-DF9C-2BA2-AC90-598185E42DC6}"/>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1" name="Picture 10" descr="A black and white sign with black text&#10;&#10;AI-generated content may be incorrect.">
            <a:extLst>
              <a:ext uri="{FF2B5EF4-FFF2-40B4-BE49-F238E27FC236}">
                <a16:creationId xmlns:a16="http://schemas.microsoft.com/office/drawing/2014/main" id="{90E07BA5-C062-10E9-D47C-1167DAA1D6EE}"/>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2" name="Slide Number Placeholder 2">
            <a:extLst>
              <a:ext uri="{FF2B5EF4-FFF2-40B4-BE49-F238E27FC236}">
                <a16:creationId xmlns:a16="http://schemas.microsoft.com/office/drawing/2014/main" id="{C7129953-9AC8-3BEB-E413-8D822F849036}"/>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a:t>
            </a:fld>
            <a:endParaRPr lang="en-US">
              <a:solidFill>
                <a:schemeClr val="bg1"/>
              </a:solidFill>
              <a:latin typeface="Arial"/>
            </a:endParaRPr>
          </a:p>
        </p:txBody>
      </p:sp>
      <p:pic>
        <p:nvPicPr>
          <p:cNvPr id="13" name="Picture 12" descr="A green text on a white background&#10;&#10;AI-generated content may be incorrect.">
            <a:extLst>
              <a:ext uri="{FF2B5EF4-FFF2-40B4-BE49-F238E27FC236}">
                <a16:creationId xmlns:a16="http://schemas.microsoft.com/office/drawing/2014/main" id="{397BDDC9-A71C-4C8E-5FE4-AA9911EF05D3}"/>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14" name="Footer Placeholder 1">
            <a:extLst>
              <a:ext uri="{FF2B5EF4-FFF2-40B4-BE49-F238E27FC236}">
                <a16:creationId xmlns:a16="http://schemas.microsoft.com/office/drawing/2014/main" id="{8B3A9D24-23E7-F5B6-C2BF-F7391C675379}"/>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1704516"/>
            <a:ext cx="8595360" cy="5148324"/>
          </a:xfrm>
          <a:prstGeom prst="rect">
            <a:avLst/>
          </a:prstGeom>
        </p:spPr>
        <p:txBody>
          <a:bodyPr lIns="0" tIns="0" rIns="0" bIns="0" rtlCol="0" anchor="t">
            <a:spAutoFit/>
          </a:bodyPr>
          <a:lstStyle/>
          <a:p>
            <a:pPr marL="564863" lvl="2" indent="-188288" algn="l">
              <a:lnSpc>
                <a:spcPts val="2763"/>
              </a:lnSpc>
              <a:buFont typeface="Arial"/>
              <a:buChar char="⚬"/>
            </a:pPr>
            <a:r>
              <a:rPr lang="en-US" sz="2558" spc="0">
                <a:solidFill>
                  <a:srgbClr val="000000"/>
                </a:solidFill>
                <a:latin typeface="Arial"/>
                <a:ea typeface="Arial"/>
                <a:cs typeface="Arial"/>
                <a:sym typeface="Arial"/>
              </a:rPr>
              <a:t>Already weatherized with DOE funds</a:t>
            </a:r>
          </a:p>
          <a:p>
            <a:pPr marL="564863" lvl="2" indent="-188288" algn="l">
              <a:lnSpc>
                <a:spcPts val="2763"/>
              </a:lnSpc>
              <a:buFont typeface="Arial"/>
              <a:buChar char="⚬"/>
            </a:pPr>
            <a:r>
              <a:rPr lang="en-US" sz="2558" spc="0">
                <a:solidFill>
                  <a:srgbClr val="000000"/>
                </a:solidFill>
                <a:latin typeface="Arial"/>
                <a:ea typeface="Arial"/>
                <a:cs typeface="Arial"/>
                <a:sym typeface="Arial"/>
              </a:rPr>
              <a:t>Vacant</a:t>
            </a:r>
          </a:p>
          <a:p>
            <a:pPr marL="564863" lvl="2" indent="-188288" algn="l">
              <a:lnSpc>
                <a:spcPts val="2763"/>
              </a:lnSpc>
              <a:buFont typeface="Arial"/>
              <a:buChar char="⚬"/>
            </a:pPr>
            <a:r>
              <a:rPr lang="en-US" sz="2558" spc="0">
                <a:solidFill>
                  <a:srgbClr val="000000"/>
                </a:solidFill>
                <a:latin typeface="Arial"/>
                <a:ea typeface="Arial"/>
                <a:cs typeface="Arial"/>
                <a:sym typeface="Arial"/>
              </a:rPr>
              <a:t>Demolition scheduled</a:t>
            </a:r>
          </a:p>
          <a:p>
            <a:pPr marL="564863" lvl="2" indent="-188288" algn="l">
              <a:lnSpc>
                <a:spcPts val="2763"/>
              </a:lnSpc>
              <a:buFont typeface="Arial"/>
              <a:buChar char="⚬"/>
            </a:pPr>
            <a:r>
              <a:rPr lang="en-US" sz="2558" spc="0">
                <a:solidFill>
                  <a:srgbClr val="000000"/>
                </a:solidFill>
                <a:latin typeface="Arial"/>
                <a:ea typeface="Arial"/>
                <a:cs typeface="Arial"/>
                <a:sym typeface="Arial"/>
              </a:rPr>
              <a:t>Condemned</a:t>
            </a:r>
          </a:p>
          <a:p>
            <a:pPr marL="564863" lvl="2" indent="-188288" algn="l">
              <a:lnSpc>
                <a:spcPts val="2763"/>
              </a:lnSpc>
              <a:buFont typeface="Arial"/>
              <a:buChar char="⚬"/>
            </a:pPr>
            <a:r>
              <a:rPr lang="en-US" sz="2558" spc="0">
                <a:solidFill>
                  <a:srgbClr val="000000"/>
                </a:solidFill>
                <a:latin typeface="Arial"/>
                <a:ea typeface="Arial"/>
                <a:cs typeface="Arial"/>
                <a:sym typeface="Arial"/>
              </a:rPr>
              <a:t>Structural problems</a:t>
            </a:r>
          </a:p>
          <a:p>
            <a:pPr marL="564863" lvl="2" indent="-188288" algn="l">
              <a:lnSpc>
                <a:spcPts val="2763"/>
              </a:lnSpc>
              <a:buFont typeface="Arial"/>
              <a:buChar char="⚬"/>
            </a:pPr>
            <a:r>
              <a:rPr lang="en-US" sz="2558" spc="0">
                <a:solidFill>
                  <a:srgbClr val="000000"/>
                </a:solidFill>
                <a:latin typeface="Arial"/>
                <a:ea typeface="Arial"/>
                <a:cs typeface="Arial"/>
                <a:sym typeface="Arial"/>
              </a:rPr>
              <a:t>Mobile home with poor supports</a:t>
            </a:r>
          </a:p>
          <a:p>
            <a:pPr marL="564863" lvl="2" indent="-188288" algn="l">
              <a:lnSpc>
                <a:spcPts val="2763"/>
              </a:lnSpc>
              <a:buFont typeface="Arial"/>
              <a:buChar char="⚬"/>
            </a:pPr>
            <a:r>
              <a:rPr lang="en-US" sz="2558" spc="0">
                <a:solidFill>
                  <a:srgbClr val="000000"/>
                </a:solidFill>
                <a:latin typeface="Arial"/>
                <a:ea typeface="Arial"/>
                <a:cs typeface="Arial"/>
                <a:sym typeface="Arial"/>
              </a:rPr>
              <a:t>Client/owner declines services</a:t>
            </a:r>
          </a:p>
        </p:txBody>
      </p:sp>
      <p:sp>
        <p:nvSpPr>
          <p:cNvPr id="5" name="TextBox 5"/>
          <p:cNvSpPr txBox="1"/>
          <p:nvPr/>
        </p:nvSpPr>
        <p:spPr>
          <a:xfrm>
            <a:off x="761520" y="579965"/>
            <a:ext cx="8234784"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When to </a:t>
            </a:r>
            <a:r>
              <a:rPr lang="en-US" sz="2986" b="1" i="1" spc="-1">
                <a:solidFill>
                  <a:srgbClr val="0070C0"/>
                </a:solidFill>
                <a:latin typeface="Arial Bold Italics"/>
                <a:ea typeface="Arial Bold Italics"/>
                <a:cs typeface="Arial Bold Italics"/>
                <a:sym typeface="Arial Bold Italics"/>
              </a:rPr>
              <a:t>Run</a:t>
            </a:r>
            <a:r>
              <a:rPr lang="en-US" sz="2986" spc="-1">
                <a:solidFill>
                  <a:srgbClr val="0070C0"/>
                </a:solidFill>
                <a:latin typeface="Arial"/>
                <a:ea typeface="Arial"/>
                <a:cs typeface="Arial"/>
                <a:sym typeface="Arial"/>
              </a:rPr>
              <a:t> Away</a:t>
            </a:r>
            <a:endParaRPr lang="en-US"/>
          </a:p>
        </p:txBody>
      </p:sp>
      <p:sp>
        <p:nvSpPr>
          <p:cNvPr id="6" name="Date Placeholder 5">
            <a:extLst>
              <a:ext uri="{FF2B5EF4-FFF2-40B4-BE49-F238E27FC236}">
                <a16:creationId xmlns:a16="http://schemas.microsoft.com/office/drawing/2014/main" id="{5DF4C6AB-08E0-40CF-B97E-9B00D3DAAB93}"/>
              </a:ext>
            </a:extLst>
          </p:cNvPr>
          <p:cNvSpPr>
            <a:spLocks noGrp="1"/>
          </p:cNvSpPr>
          <p:nvPr>
            <p:ph type="dt" sz="half" idx="10"/>
          </p:nvPr>
        </p:nvSpPr>
        <p:spPr/>
        <p:txBody>
          <a:bodyPr/>
          <a:lstStyle/>
          <a:p>
            <a:fld id="{218E6BEA-17D7-421F-B6BD-36200A3577E3}"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0AC2EDA6-470F-E58D-D301-C0F1B033768B}"/>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0" name="Picture 9" descr="A green text on a black background&#10;&#10;AI-generated content may be incorrect.">
            <a:extLst>
              <a:ext uri="{FF2B5EF4-FFF2-40B4-BE49-F238E27FC236}">
                <a16:creationId xmlns:a16="http://schemas.microsoft.com/office/drawing/2014/main" id="{B35DD002-8EF2-36C8-6ABB-F26C34567E2F}"/>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2" name="Picture 11" descr="A blue and grey logo&#10;&#10;AI-generated content may be incorrect.">
            <a:extLst>
              <a:ext uri="{FF2B5EF4-FFF2-40B4-BE49-F238E27FC236}">
                <a16:creationId xmlns:a16="http://schemas.microsoft.com/office/drawing/2014/main" id="{C2DA0DEE-2EDC-1684-7544-B9C7AD450872}"/>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4" name="Rectangle 13">
            <a:extLst>
              <a:ext uri="{FF2B5EF4-FFF2-40B4-BE49-F238E27FC236}">
                <a16:creationId xmlns:a16="http://schemas.microsoft.com/office/drawing/2014/main" id="{89B38798-181A-6861-7CA1-03E9D9380ACA}"/>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6" name="Picture 15" descr="A black and white sign with black text&#10;&#10;AI-generated content may be incorrect.">
            <a:extLst>
              <a:ext uri="{FF2B5EF4-FFF2-40B4-BE49-F238E27FC236}">
                <a16:creationId xmlns:a16="http://schemas.microsoft.com/office/drawing/2014/main" id="{13D46000-1E89-C4BB-B689-745BECE38C7F}"/>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8" name="Slide Number Placeholder 2">
            <a:extLst>
              <a:ext uri="{FF2B5EF4-FFF2-40B4-BE49-F238E27FC236}">
                <a16:creationId xmlns:a16="http://schemas.microsoft.com/office/drawing/2014/main" id="{EC6A4CF8-D626-A852-2D11-18880CBF3A37}"/>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30</a:t>
            </a:fld>
            <a:endParaRPr lang="en-US">
              <a:solidFill>
                <a:schemeClr val="bg1"/>
              </a:solidFill>
              <a:latin typeface="Arial"/>
            </a:endParaRPr>
          </a:p>
        </p:txBody>
      </p:sp>
      <p:pic>
        <p:nvPicPr>
          <p:cNvPr id="20" name="Picture 19" descr="A green text on a white background&#10;&#10;AI-generated content may be incorrect.">
            <a:extLst>
              <a:ext uri="{FF2B5EF4-FFF2-40B4-BE49-F238E27FC236}">
                <a16:creationId xmlns:a16="http://schemas.microsoft.com/office/drawing/2014/main" id="{9AE25146-2B07-AB88-6EEC-92CF2E279F85}"/>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2" name="Footer Placeholder 1">
            <a:extLst>
              <a:ext uri="{FF2B5EF4-FFF2-40B4-BE49-F238E27FC236}">
                <a16:creationId xmlns:a16="http://schemas.microsoft.com/office/drawing/2014/main" id="{86ACC27F-BB1C-5740-C45A-3D6BD604D29D}"/>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81418" y="445386"/>
            <a:ext cx="55744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Walk or Run?</a:t>
            </a:r>
            <a:endParaRPr lang="en-US"/>
          </a:p>
        </p:txBody>
      </p:sp>
      <p:grpSp>
        <p:nvGrpSpPr>
          <p:cNvPr id="5" name="Group 5"/>
          <p:cNvGrpSpPr/>
          <p:nvPr/>
        </p:nvGrpSpPr>
        <p:grpSpPr>
          <a:xfrm>
            <a:off x="4567330" y="1137892"/>
            <a:ext cx="4565376" cy="5032704"/>
            <a:chOff x="0" y="0"/>
            <a:chExt cx="6087168" cy="6710272"/>
          </a:xfrm>
        </p:grpSpPr>
        <p:sp>
          <p:nvSpPr>
            <p:cNvPr id="6" name="Freeform 6" descr="Photo of rotten wood beam in home displaying screwdriver inserted into beam."/>
            <p:cNvSpPr/>
            <p:nvPr/>
          </p:nvSpPr>
          <p:spPr>
            <a:xfrm>
              <a:off x="0" y="0"/>
              <a:ext cx="6087110" cy="6710299"/>
            </a:xfrm>
            <a:custGeom>
              <a:avLst/>
              <a:gdLst/>
              <a:ahLst/>
              <a:cxnLst/>
              <a:rect l="l" t="t" r="r" b="b"/>
              <a:pathLst>
                <a:path w="6087110" h="6710299">
                  <a:moveTo>
                    <a:pt x="0" y="0"/>
                  </a:moveTo>
                  <a:lnTo>
                    <a:pt x="6087110" y="0"/>
                  </a:lnTo>
                  <a:lnTo>
                    <a:pt x="6087110" y="6710299"/>
                  </a:lnTo>
                  <a:lnTo>
                    <a:pt x="0" y="6710299"/>
                  </a:lnTo>
                  <a:lnTo>
                    <a:pt x="0" y="0"/>
                  </a:lnTo>
                  <a:close/>
                </a:path>
              </a:pathLst>
            </a:custGeom>
            <a:blipFill>
              <a:blip r:embed="rId3"/>
              <a:stretch>
                <a:fillRect t="-38" b="-37"/>
              </a:stretch>
            </a:blipFill>
          </p:spPr>
        </p:sp>
      </p:grpSp>
      <p:sp>
        <p:nvSpPr>
          <p:cNvPr id="7" name="TextBox 7"/>
          <p:cNvSpPr txBox="1"/>
          <p:nvPr/>
        </p:nvSpPr>
        <p:spPr>
          <a:xfrm>
            <a:off x="487680" y="1760388"/>
            <a:ext cx="5774208" cy="705276"/>
          </a:xfrm>
          <a:prstGeom prst="rect">
            <a:avLst/>
          </a:prstGeom>
        </p:spPr>
        <p:txBody>
          <a:bodyPr lIns="0" tIns="0" rIns="0" bIns="0" rtlCol="0" anchor="t">
            <a:spAutoFit/>
          </a:bodyPr>
          <a:lstStyle/>
          <a:p>
            <a:pPr algn="l">
              <a:lnSpc>
                <a:spcPts val="3327"/>
              </a:lnSpc>
            </a:pPr>
            <a:r>
              <a:rPr lang="en-US" sz="2772" spc="0">
                <a:solidFill>
                  <a:srgbClr val="000066"/>
                </a:solidFill>
                <a:latin typeface="Arial"/>
                <a:ea typeface="Arial"/>
                <a:cs typeface="Arial"/>
                <a:sym typeface="Arial"/>
              </a:rPr>
              <a:t>Unsound structure?</a:t>
            </a:r>
          </a:p>
        </p:txBody>
      </p:sp>
      <p:sp>
        <p:nvSpPr>
          <p:cNvPr id="8" name="TextBox 8"/>
          <p:cNvSpPr txBox="1"/>
          <p:nvPr/>
        </p:nvSpPr>
        <p:spPr>
          <a:xfrm>
            <a:off x="487680" y="2825220"/>
            <a:ext cx="3820032" cy="3284220"/>
          </a:xfrm>
          <a:prstGeom prst="rect">
            <a:avLst/>
          </a:prstGeom>
        </p:spPr>
        <p:txBody>
          <a:bodyPr lIns="0" tIns="0" rIns="0" bIns="0" rtlCol="0" anchor="t">
            <a:spAutoFit/>
          </a:bodyPr>
          <a:lstStyle/>
          <a:p>
            <a:pPr algn="l">
              <a:lnSpc>
                <a:spcPts val="3327"/>
              </a:lnSpc>
            </a:pPr>
            <a:r>
              <a:rPr lang="en-US" sz="2772" i="1" spc="0">
                <a:solidFill>
                  <a:srgbClr val="800000"/>
                </a:solidFill>
                <a:latin typeface="Arial Italics"/>
                <a:ea typeface="Arial Italics"/>
                <a:cs typeface="Arial Italics"/>
                <a:sym typeface="Arial Italics"/>
              </a:rPr>
              <a:t>Run. </a:t>
            </a:r>
          </a:p>
          <a:p>
            <a:pPr algn="l">
              <a:lnSpc>
                <a:spcPts val="3070"/>
              </a:lnSpc>
            </a:pPr>
            <a:r>
              <a:rPr lang="en-US" sz="2558" spc="0">
                <a:solidFill>
                  <a:srgbClr val="000000"/>
                </a:solidFill>
                <a:latin typeface="Arial"/>
                <a:ea typeface="Arial"/>
                <a:cs typeface="Arial"/>
                <a:sym typeface="Arial"/>
              </a:rPr>
              <a:t>If the dwelling is structurally unsound, deferral of weatherization is required.</a:t>
            </a:r>
          </a:p>
        </p:txBody>
      </p:sp>
      <p:sp>
        <p:nvSpPr>
          <p:cNvPr id="10" name="TextBox 10"/>
          <p:cNvSpPr txBox="1"/>
          <p:nvPr/>
        </p:nvSpPr>
        <p:spPr>
          <a:xfrm>
            <a:off x="6084188" y="5914828"/>
            <a:ext cx="3037152" cy="389406"/>
          </a:xfrm>
          <a:prstGeom prst="rect">
            <a:avLst/>
          </a:prstGeom>
        </p:spPr>
        <p:txBody>
          <a:bodyPr lIns="0" tIns="0" rIns="0" bIns="0" rtlCol="0" anchor="t">
            <a:spAutoFit/>
          </a:bodyPr>
          <a:lstStyle/>
          <a:p>
            <a:pPr algn="l">
              <a:lnSpc>
                <a:spcPts val="1279"/>
              </a:lnSpc>
            </a:pPr>
            <a:r>
              <a:rPr lang="en-US" sz="1066" i="1" spc="-1">
                <a:solidFill>
                  <a:srgbClr val="FFFFFF"/>
                </a:solidFill>
                <a:latin typeface="Arial Italics"/>
                <a:ea typeface="Arial Italics"/>
                <a:cs typeface="Arial Italics"/>
                <a:sym typeface="Arial Italics"/>
              </a:rPr>
              <a:t>Photo Courtesy of The US Department of Energy</a:t>
            </a:r>
          </a:p>
        </p:txBody>
      </p:sp>
      <p:sp>
        <p:nvSpPr>
          <p:cNvPr id="12" name="Date Placeholder 11">
            <a:extLst>
              <a:ext uri="{FF2B5EF4-FFF2-40B4-BE49-F238E27FC236}">
                <a16:creationId xmlns:a16="http://schemas.microsoft.com/office/drawing/2014/main" id="{78E95795-18B7-462E-94C1-1372DA1892FA}"/>
              </a:ext>
            </a:extLst>
          </p:cNvPr>
          <p:cNvSpPr>
            <a:spLocks noGrp="1"/>
          </p:cNvSpPr>
          <p:nvPr>
            <p:ph type="dt" sz="half" idx="10"/>
          </p:nvPr>
        </p:nvSpPr>
        <p:spPr/>
        <p:txBody>
          <a:bodyPr/>
          <a:lstStyle/>
          <a:p>
            <a:fld id="{8A7BDE16-37A6-4C37-A0BC-5935E00D5E40}"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64A7A29A-F91B-A0B7-E9B1-F2CCC7DB1EB0}"/>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6" name="Picture 15" descr="A green text on a black background&#10;&#10;AI-generated content may be incorrect.">
            <a:extLst>
              <a:ext uri="{FF2B5EF4-FFF2-40B4-BE49-F238E27FC236}">
                <a16:creationId xmlns:a16="http://schemas.microsoft.com/office/drawing/2014/main" id="{05982C31-93B6-0B48-7BFE-F4A618ADDC82}"/>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8" name="Picture 17" descr="A blue and grey logo&#10;&#10;AI-generated content may be incorrect.">
            <a:extLst>
              <a:ext uri="{FF2B5EF4-FFF2-40B4-BE49-F238E27FC236}">
                <a16:creationId xmlns:a16="http://schemas.microsoft.com/office/drawing/2014/main" id="{9C15CF79-B137-0A0A-0813-8B3FD9F50CA3}"/>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20" name="Rectangle 19">
            <a:extLst>
              <a:ext uri="{FF2B5EF4-FFF2-40B4-BE49-F238E27FC236}">
                <a16:creationId xmlns:a16="http://schemas.microsoft.com/office/drawing/2014/main" id="{EA614DC2-C835-5B6B-3CAC-74A4A6ECA3EF}"/>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2" name="Picture 21" descr="A black and white sign with black text&#10;&#10;AI-generated content may be incorrect.">
            <a:extLst>
              <a:ext uri="{FF2B5EF4-FFF2-40B4-BE49-F238E27FC236}">
                <a16:creationId xmlns:a16="http://schemas.microsoft.com/office/drawing/2014/main" id="{91BC59CD-1C3A-CA2E-D492-E73B853A2998}"/>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4" name="Slide Number Placeholder 2">
            <a:extLst>
              <a:ext uri="{FF2B5EF4-FFF2-40B4-BE49-F238E27FC236}">
                <a16:creationId xmlns:a16="http://schemas.microsoft.com/office/drawing/2014/main" id="{5A9621B2-E76C-BFDA-6549-AB8894190996}"/>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31</a:t>
            </a:fld>
            <a:endParaRPr lang="en-US">
              <a:solidFill>
                <a:schemeClr val="bg1"/>
              </a:solidFill>
              <a:latin typeface="Arial"/>
            </a:endParaRPr>
          </a:p>
        </p:txBody>
      </p:sp>
      <p:pic>
        <p:nvPicPr>
          <p:cNvPr id="26" name="Picture 25" descr="A green text on a white background&#10;&#10;AI-generated content may be incorrect.">
            <a:extLst>
              <a:ext uri="{FF2B5EF4-FFF2-40B4-BE49-F238E27FC236}">
                <a16:creationId xmlns:a16="http://schemas.microsoft.com/office/drawing/2014/main" id="{F301B9E7-959E-FC86-971D-821E9D44426E}"/>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8" name="Footer Placeholder 1">
            <a:extLst>
              <a:ext uri="{FF2B5EF4-FFF2-40B4-BE49-F238E27FC236}">
                <a16:creationId xmlns:a16="http://schemas.microsoft.com/office/drawing/2014/main" id="{92686AC7-76EA-C606-090D-49FC1F989972}"/>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534704" y="1944516"/>
            <a:ext cx="4733088" cy="4174884"/>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Threatening animal?</a:t>
            </a:r>
          </a:p>
          <a:p>
            <a:pPr algn="l">
              <a:lnSpc>
                <a:spcPts val="2763"/>
              </a:lnSpc>
            </a:pPr>
            <a:endParaRPr lang="en-US" sz="2772" spc="0">
              <a:solidFill>
                <a:srgbClr val="000066"/>
              </a:solidFill>
              <a:latin typeface="Arial"/>
              <a:ea typeface="Arial"/>
              <a:cs typeface="Arial"/>
              <a:sym typeface="Arial"/>
            </a:endParaRPr>
          </a:p>
          <a:p>
            <a:pPr algn="l">
              <a:lnSpc>
                <a:spcPts val="2995"/>
              </a:lnSpc>
            </a:pPr>
            <a:r>
              <a:rPr lang="en-US" sz="2772" i="1" spc="0">
                <a:solidFill>
                  <a:srgbClr val="79CA2D"/>
                </a:solidFill>
                <a:latin typeface="Arial Italics"/>
                <a:ea typeface="Arial Italics"/>
                <a:cs typeface="Arial Italics"/>
                <a:sym typeface="Arial Italics"/>
              </a:rPr>
              <a:t>Walk. </a:t>
            </a:r>
          </a:p>
          <a:p>
            <a:pPr algn="l">
              <a:lnSpc>
                <a:spcPts val="2763"/>
              </a:lnSpc>
            </a:pPr>
            <a:r>
              <a:rPr lang="en-US" sz="2558" spc="0">
                <a:solidFill>
                  <a:srgbClr val="000000"/>
                </a:solidFill>
                <a:latin typeface="Arial"/>
                <a:ea typeface="Arial"/>
                <a:cs typeface="Arial"/>
                <a:sym typeface="Arial"/>
              </a:rPr>
              <a:t>Deferral is up to the local agency when threatening animals are present.</a:t>
            </a:r>
          </a:p>
          <a:p>
            <a:pPr algn="l">
              <a:lnSpc>
                <a:spcPts val="2763"/>
              </a:lnSpc>
            </a:pPr>
            <a:endParaRPr lang="en-US" sz="2558" spc="0">
              <a:solidFill>
                <a:srgbClr val="000000"/>
              </a:solidFill>
              <a:latin typeface="Arial"/>
              <a:ea typeface="Arial"/>
              <a:cs typeface="Arial"/>
              <a:sym typeface="Arial"/>
            </a:endParaRPr>
          </a:p>
        </p:txBody>
      </p:sp>
      <p:sp>
        <p:nvSpPr>
          <p:cNvPr id="5" name="TextBox 5"/>
          <p:cNvSpPr txBox="1"/>
          <p:nvPr/>
        </p:nvSpPr>
        <p:spPr>
          <a:xfrm>
            <a:off x="760907" y="382537"/>
            <a:ext cx="8234784"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Walk or Run?</a:t>
            </a:r>
            <a:endParaRPr lang="en-US"/>
          </a:p>
        </p:txBody>
      </p:sp>
      <p:grpSp>
        <p:nvGrpSpPr>
          <p:cNvPr id="7" name="Group 7"/>
          <p:cNvGrpSpPr/>
          <p:nvPr/>
        </p:nvGrpSpPr>
        <p:grpSpPr>
          <a:xfrm>
            <a:off x="0" y="1623936"/>
            <a:ext cx="4344192" cy="4563840"/>
            <a:chOff x="0" y="0"/>
            <a:chExt cx="5792256" cy="6085120"/>
          </a:xfrm>
        </p:grpSpPr>
        <p:sp>
          <p:nvSpPr>
            <p:cNvPr id="8" name="Freeform 8" descr="Photo of an upset dog with mouth open."/>
            <p:cNvSpPr/>
            <p:nvPr/>
          </p:nvSpPr>
          <p:spPr>
            <a:xfrm>
              <a:off x="0" y="0"/>
              <a:ext cx="5792216" cy="6085078"/>
            </a:xfrm>
            <a:custGeom>
              <a:avLst/>
              <a:gdLst/>
              <a:ahLst/>
              <a:cxnLst/>
              <a:rect l="l" t="t" r="r" b="b"/>
              <a:pathLst>
                <a:path w="5792216" h="6085078">
                  <a:moveTo>
                    <a:pt x="0" y="0"/>
                  </a:moveTo>
                  <a:lnTo>
                    <a:pt x="5792216" y="0"/>
                  </a:lnTo>
                  <a:lnTo>
                    <a:pt x="5792216" y="6085078"/>
                  </a:lnTo>
                  <a:lnTo>
                    <a:pt x="0" y="6085078"/>
                  </a:lnTo>
                  <a:lnTo>
                    <a:pt x="0" y="0"/>
                  </a:lnTo>
                  <a:close/>
                </a:path>
              </a:pathLst>
            </a:custGeom>
            <a:blipFill>
              <a:blip r:embed="rId3"/>
              <a:stretch>
                <a:fillRect t="-79" b="-80"/>
              </a:stretch>
            </a:blipFill>
          </p:spPr>
        </p:sp>
      </p:grpSp>
      <p:sp>
        <p:nvSpPr>
          <p:cNvPr id="9" name="TextBox 9"/>
          <p:cNvSpPr txBox="1"/>
          <p:nvPr/>
        </p:nvSpPr>
        <p:spPr>
          <a:xfrm>
            <a:off x="2173410" y="1709522"/>
            <a:ext cx="3028320" cy="226590"/>
          </a:xfrm>
          <a:prstGeom prst="rect">
            <a:avLst/>
          </a:prstGeom>
        </p:spPr>
        <p:txBody>
          <a:bodyPr lIns="0" tIns="0" rIns="0" bIns="0" rtlCol="0" anchor="t">
            <a:spAutoFit/>
          </a:bodyPr>
          <a:lstStyle/>
          <a:p>
            <a:pPr algn="l">
              <a:lnSpc>
                <a:spcPts val="1279"/>
              </a:lnSpc>
            </a:pPr>
            <a:r>
              <a:rPr lang="en-US" sz="1066" i="1" spc="-1">
                <a:solidFill>
                  <a:srgbClr val="7F7F7F"/>
                </a:solidFill>
                <a:latin typeface="Arial Italics"/>
                <a:ea typeface="Arial Italics"/>
                <a:cs typeface="Arial Italics"/>
                <a:sym typeface="Arial Italics"/>
              </a:rPr>
              <a:t>Photo Courtesy of lawdogbite.com</a:t>
            </a:r>
          </a:p>
        </p:txBody>
      </p:sp>
      <p:sp>
        <p:nvSpPr>
          <p:cNvPr id="10" name="Date Placeholder 9">
            <a:extLst>
              <a:ext uri="{FF2B5EF4-FFF2-40B4-BE49-F238E27FC236}">
                <a16:creationId xmlns:a16="http://schemas.microsoft.com/office/drawing/2014/main" id="{E7C76561-C85B-436F-BAA7-6236D635362D}"/>
              </a:ext>
            </a:extLst>
          </p:cNvPr>
          <p:cNvSpPr>
            <a:spLocks noGrp="1"/>
          </p:cNvSpPr>
          <p:nvPr>
            <p:ph type="dt" sz="half" idx="10"/>
          </p:nvPr>
        </p:nvSpPr>
        <p:spPr/>
        <p:txBody>
          <a:bodyPr/>
          <a:lstStyle/>
          <a:p>
            <a:fld id="{BDA736C5-53DE-4439-9C07-4A3E8D1CEADC}"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2BD9A522-92E4-B07D-C430-5FF6368B57BB}"/>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83275EC0-CF59-7B07-B8A3-73F03E141D38}"/>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97DCCED0-778E-5214-25D4-5763160327A7}"/>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21FDAA9E-720E-C24B-2307-F7E881D86DA0}"/>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1FE9635A-A9CC-2E1C-9AE8-16F8B308435D}"/>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EE5210D5-83C9-B0D3-B10E-05455FEB8142}"/>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32</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57A670B5-DC59-C11A-BA9B-EB059CBE52B3}"/>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FD39D750-FBF1-E823-C35A-23BCF4DFE29B}"/>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8736" y="1903812"/>
            <a:ext cx="3854112" cy="4704804"/>
          </a:xfrm>
          <a:prstGeom prst="rect">
            <a:avLst/>
          </a:prstGeom>
        </p:spPr>
        <p:txBody>
          <a:bodyPr lIns="0" tIns="0" rIns="0" bIns="0" rtlCol="0" anchor="t">
            <a:spAutoFit/>
          </a:bodyPr>
          <a:lstStyle/>
          <a:p>
            <a:pPr algn="l">
              <a:lnSpc>
                <a:spcPts val="2995"/>
              </a:lnSpc>
            </a:pPr>
            <a:r>
              <a:rPr lang="en-US" sz="2772" spc="0">
                <a:solidFill>
                  <a:srgbClr val="000066"/>
                </a:solidFill>
                <a:latin typeface="Arial"/>
                <a:ea typeface="Arial"/>
                <a:cs typeface="Arial"/>
                <a:sym typeface="Arial"/>
              </a:rPr>
              <a:t>Illegal activity?</a:t>
            </a:r>
          </a:p>
          <a:p>
            <a:pPr algn="l">
              <a:lnSpc>
                <a:spcPts val="2763"/>
              </a:lnSpc>
            </a:pPr>
            <a:endParaRPr lang="en-US" sz="2772" spc="0">
              <a:solidFill>
                <a:srgbClr val="000066"/>
              </a:solidFill>
              <a:latin typeface="Arial"/>
              <a:ea typeface="Arial"/>
              <a:cs typeface="Arial"/>
              <a:sym typeface="Arial"/>
            </a:endParaRPr>
          </a:p>
          <a:p>
            <a:pPr algn="l">
              <a:lnSpc>
                <a:spcPts val="2995"/>
              </a:lnSpc>
            </a:pPr>
            <a:r>
              <a:rPr lang="en-US" sz="2772" i="1" spc="0">
                <a:solidFill>
                  <a:srgbClr val="79CA2D"/>
                </a:solidFill>
                <a:latin typeface="Arial Italics"/>
                <a:ea typeface="Arial Italics"/>
                <a:cs typeface="Arial Italics"/>
                <a:sym typeface="Arial Italics"/>
              </a:rPr>
              <a:t>Walk.</a:t>
            </a:r>
          </a:p>
          <a:p>
            <a:pPr algn="l">
              <a:lnSpc>
                <a:spcPts val="2763"/>
              </a:lnSpc>
            </a:pPr>
            <a:r>
              <a:rPr lang="en-US" sz="2558" spc="0">
                <a:solidFill>
                  <a:srgbClr val="000000"/>
                </a:solidFill>
                <a:latin typeface="Arial"/>
                <a:ea typeface="Arial"/>
                <a:cs typeface="Arial"/>
                <a:sym typeface="Arial"/>
              </a:rPr>
              <a:t>Refusal of services is </a:t>
            </a:r>
          </a:p>
          <a:p>
            <a:pPr algn="l">
              <a:lnSpc>
                <a:spcPts val="2763"/>
              </a:lnSpc>
            </a:pPr>
            <a:r>
              <a:rPr lang="en-US" sz="2558" spc="0">
                <a:solidFill>
                  <a:srgbClr val="000000"/>
                </a:solidFill>
                <a:latin typeface="Arial"/>
                <a:ea typeface="Arial"/>
                <a:cs typeface="Arial"/>
                <a:sym typeface="Arial"/>
              </a:rPr>
              <a:t>up to the discretion of </a:t>
            </a:r>
          </a:p>
          <a:p>
            <a:pPr algn="l">
              <a:lnSpc>
                <a:spcPts val="2763"/>
              </a:lnSpc>
            </a:pPr>
            <a:r>
              <a:rPr lang="en-US" sz="2558" spc="0">
                <a:solidFill>
                  <a:srgbClr val="000000"/>
                </a:solidFill>
                <a:latin typeface="Arial"/>
                <a:ea typeface="Arial"/>
                <a:cs typeface="Arial"/>
                <a:sym typeface="Arial"/>
              </a:rPr>
              <a:t>the subgrantee. </a:t>
            </a:r>
          </a:p>
          <a:p>
            <a:pPr algn="l">
              <a:lnSpc>
                <a:spcPts val="2763"/>
              </a:lnSpc>
            </a:pPr>
            <a:endParaRPr lang="en-US" sz="2558" spc="0">
              <a:solidFill>
                <a:srgbClr val="000000"/>
              </a:solidFill>
              <a:latin typeface="Arial"/>
              <a:ea typeface="Arial"/>
              <a:cs typeface="Arial"/>
              <a:sym typeface="Arial"/>
            </a:endParaRPr>
          </a:p>
        </p:txBody>
      </p:sp>
      <p:sp>
        <p:nvSpPr>
          <p:cNvPr id="5" name="TextBox 5"/>
          <p:cNvSpPr txBox="1"/>
          <p:nvPr/>
        </p:nvSpPr>
        <p:spPr>
          <a:xfrm>
            <a:off x="756085" y="545618"/>
            <a:ext cx="8234400"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Walk or Run?</a:t>
            </a:r>
            <a:endParaRPr lang="en-US"/>
          </a:p>
        </p:txBody>
      </p:sp>
      <p:grpSp>
        <p:nvGrpSpPr>
          <p:cNvPr id="6" name="Group 6"/>
          <p:cNvGrpSpPr/>
          <p:nvPr/>
        </p:nvGrpSpPr>
        <p:grpSpPr>
          <a:xfrm>
            <a:off x="5000448" y="1202304"/>
            <a:ext cx="4077696" cy="4455168"/>
            <a:chOff x="0" y="0"/>
            <a:chExt cx="5436928" cy="5940224"/>
          </a:xfrm>
        </p:grpSpPr>
        <p:sp>
          <p:nvSpPr>
            <p:cNvPr id="7" name="Freeform 7" descr="Photo of illegal activity present in home."/>
            <p:cNvSpPr/>
            <p:nvPr/>
          </p:nvSpPr>
          <p:spPr>
            <a:xfrm>
              <a:off x="0" y="0"/>
              <a:ext cx="5436870" cy="5940171"/>
            </a:xfrm>
            <a:custGeom>
              <a:avLst/>
              <a:gdLst/>
              <a:ahLst/>
              <a:cxnLst/>
              <a:rect l="l" t="t" r="r" b="b"/>
              <a:pathLst>
                <a:path w="5436870" h="5940171">
                  <a:moveTo>
                    <a:pt x="0" y="0"/>
                  </a:moveTo>
                  <a:lnTo>
                    <a:pt x="5436870" y="0"/>
                  </a:lnTo>
                  <a:lnTo>
                    <a:pt x="5436870" y="5940171"/>
                  </a:lnTo>
                  <a:lnTo>
                    <a:pt x="0" y="5940171"/>
                  </a:lnTo>
                  <a:lnTo>
                    <a:pt x="0" y="0"/>
                  </a:lnTo>
                  <a:close/>
                </a:path>
              </a:pathLst>
            </a:custGeom>
            <a:blipFill>
              <a:blip r:embed="rId3"/>
              <a:stretch>
                <a:fillRect l="-42" r="-43"/>
              </a:stretch>
            </a:blipFill>
          </p:spPr>
        </p:sp>
      </p:grpSp>
      <p:sp>
        <p:nvSpPr>
          <p:cNvPr id="9" name="TextBox 9"/>
          <p:cNvSpPr txBox="1"/>
          <p:nvPr/>
        </p:nvSpPr>
        <p:spPr>
          <a:xfrm>
            <a:off x="6047853" y="5326581"/>
            <a:ext cx="3165792" cy="389406"/>
          </a:xfrm>
          <a:prstGeom prst="rect">
            <a:avLst/>
          </a:prstGeom>
        </p:spPr>
        <p:txBody>
          <a:bodyPr lIns="0" tIns="0" rIns="0" bIns="0" rtlCol="0" anchor="t">
            <a:spAutoFit/>
          </a:bodyPr>
          <a:lstStyle/>
          <a:p>
            <a:pPr algn="l">
              <a:lnSpc>
                <a:spcPts val="1279"/>
              </a:lnSpc>
            </a:pPr>
            <a:r>
              <a:rPr lang="en-US" sz="1066" i="1" spc="-1">
                <a:solidFill>
                  <a:srgbClr val="FFFFFF"/>
                </a:solidFill>
                <a:latin typeface="Arial Italics"/>
                <a:ea typeface="Arial Italics"/>
                <a:cs typeface="Arial Italics"/>
                <a:sym typeface="Arial Italics"/>
              </a:rPr>
              <a:t>Photo Courtesy of The US Department of Energy</a:t>
            </a:r>
          </a:p>
        </p:txBody>
      </p:sp>
      <p:sp>
        <p:nvSpPr>
          <p:cNvPr id="10" name="Date Placeholder 9">
            <a:extLst>
              <a:ext uri="{FF2B5EF4-FFF2-40B4-BE49-F238E27FC236}">
                <a16:creationId xmlns:a16="http://schemas.microsoft.com/office/drawing/2014/main" id="{29E090FA-61F7-4B27-86FC-09556BE61435}"/>
              </a:ext>
            </a:extLst>
          </p:cNvPr>
          <p:cNvSpPr>
            <a:spLocks noGrp="1"/>
          </p:cNvSpPr>
          <p:nvPr>
            <p:ph type="dt" sz="half" idx="10"/>
          </p:nvPr>
        </p:nvSpPr>
        <p:spPr/>
        <p:txBody>
          <a:bodyPr/>
          <a:lstStyle/>
          <a:p>
            <a:fld id="{3538756B-96C8-4437-842D-7BDE8DF39E6B}"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60B16EA3-3E6E-2783-5E21-9217001B6561}"/>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25EF68A6-39B5-461C-5462-FCD68E227CB7}"/>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84484CA5-F9C0-0996-7EB3-0C0DE33F4CBF}"/>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1579D0CA-B6C6-8932-177C-504731B554C6}"/>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D23BDEAB-77DA-BE13-B8F4-E16F790DC0B2}"/>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0A678142-75D3-EB73-1211-7A0FB603BBC0}"/>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33</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4EF24036-C9C8-74BB-DF64-8490C33187F8}"/>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2D4ECA52-6F8C-F717-6708-E63D0CAD969D}"/>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72425" y="474544"/>
            <a:ext cx="3997728"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Walk or Run?</a:t>
            </a:r>
            <a:endParaRPr lang="en-US"/>
          </a:p>
        </p:txBody>
      </p:sp>
      <p:grpSp>
        <p:nvGrpSpPr>
          <p:cNvPr id="5" name="Group 5"/>
          <p:cNvGrpSpPr/>
          <p:nvPr/>
        </p:nvGrpSpPr>
        <p:grpSpPr>
          <a:xfrm>
            <a:off x="304896" y="1105920"/>
            <a:ext cx="4214784" cy="4934016"/>
            <a:chOff x="0" y="0"/>
            <a:chExt cx="5619712" cy="6578688"/>
          </a:xfrm>
        </p:grpSpPr>
        <p:sp>
          <p:nvSpPr>
            <p:cNvPr id="6" name="Freeform 6" descr="Photo of a home Condemned Notice."/>
            <p:cNvSpPr/>
            <p:nvPr/>
          </p:nvSpPr>
          <p:spPr>
            <a:xfrm>
              <a:off x="0" y="0"/>
              <a:ext cx="5619750" cy="6578727"/>
            </a:xfrm>
            <a:custGeom>
              <a:avLst/>
              <a:gdLst/>
              <a:ahLst/>
              <a:cxnLst/>
              <a:rect l="l" t="t" r="r" b="b"/>
              <a:pathLst>
                <a:path w="5619750" h="6578727">
                  <a:moveTo>
                    <a:pt x="0" y="0"/>
                  </a:moveTo>
                  <a:lnTo>
                    <a:pt x="5619750" y="0"/>
                  </a:lnTo>
                  <a:lnTo>
                    <a:pt x="5619750" y="6578727"/>
                  </a:lnTo>
                  <a:lnTo>
                    <a:pt x="0" y="6578727"/>
                  </a:lnTo>
                  <a:lnTo>
                    <a:pt x="0" y="0"/>
                  </a:lnTo>
                  <a:close/>
                </a:path>
              </a:pathLst>
            </a:custGeom>
            <a:blipFill>
              <a:blip r:embed="rId3"/>
              <a:stretch>
                <a:fillRect t="-35" b="-35"/>
              </a:stretch>
            </a:blipFill>
          </p:spPr>
        </p:sp>
      </p:grpSp>
      <p:sp>
        <p:nvSpPr>
          <p:cNvPr id="7" name="TextBox 7"/>
          <p:cNvSpPr txBox="1"/>
          <p:nvPr/>
        </p:nvSpPr>
        <p:spPr>
          <a:xfrm>
            <a:off x="5069952" y="1104900"/>
            <a:ext cx="4521216" cy="4693116"/>
          </a:xfrm>
          <a:prstGeom prst="rect">
            <a:avLst/>
          </a:prstGeom>
        </p:spPr>
        <p:txBody>
          <a:bodyPr lIns="0" tIns="0" rIns="0" bIns="0" rtlCol="0" anchor="t">
            <a:spAutoFit/>
          </a:bodyPr>
          <a:lstStyle/>
          <a:p>
            <a:pPr algn="l">
              <a:lnSpc>
                <a:spcPts val="3327"/>
              </a:lnSpc>
            </a:pPr>
            <a:r>
              <a:rPr lang="en-US" sz="2772" spc="0">
                <a:solidFill>
                  <a:srgbClr val="000066"/>
                </a:solidFill>
                <a:latin typeface="Arial"/>
                <a:ea typeface="Arial"/>
                <a:cs typeface="Arial"/>
                <a:sym typeface="Arial"/>
              </a:rPr>
              <a:t>Condemned structure?</a:t>
            </a:r>
          </a:p>
          <a:p>
            <a:pPr algn="l">
              <a:lnSpc>
                <a:spcPts val="1534"/>
              </a:lnSpc>
            </a:pPr>
            <a:r>
              <a:rPr lang="en-US" sz="1279" b="1" spc="-1">
                <a:solidFill>
                  <a:srgbClr val="000066"/>
                </a:solidFill>
                <a:latin typeface="Arial Bold"/>
                <a:ea typeface="Arial Bold"/>
                <a:cs typeface="Arial Bold"/>
                <a:sym typeface="Arial Bold"/>
              </a:rPr>
              <a:t>    </a:t>
            </a:r>
          </a:p>
          <a:p>
            <a:pPr algn="l">
              <a:lnSpc>
                <a:spcPts val="3327"/>
              </a:lnSpc>
            </a:pPr>
            <a:r>
              <a:rPr lang="en-US" sz="2772" i="1" spc="0">
                <a:solidFill>
                  <a:srgbClr val="800000"/>
                </a:solidFill>
                <a:latin typeface="Arial Italics"/>
                <a:ea typeface="Arial Italics"/>
                <a:cs typeface="Arial Italics"/>
                <a:sym typeface="Arial Italics"/>
              </a:rPr>
              <a:t>Run.</a:t>
            </a:r>
          </a:p>
          <a:p>
            <a:pPr algn="l">
              <a:lnSpc>
                <a:spcPts val="3070"/>
              </a:lnSpc>
            </a:pPr>
            <a:r>
              <a:rPr lang="en-US" sz="2558" spc="0">
                <a:solidFill>
                  <a:srgbClr val="000000"/>
                </a:solidFill>
                <a:latin typeface="Arial"/>
                <a:ea typeface="Arial"/>
                <a:cs typeface="Arial"/>
                <a:sym typeface="Arial"/>
              </a:rPr>
              <a:t>DOE funds may not be </a:t>
            </a:r>
          </a:p>
          <a:p>
            <a:pPr algn="l">
              <a:lnSpc>
                <a:spcPts val="3070"/>
              </a:lnSpc>
            </a:pPr>
            <a:r>
              <a:rPr lang="en-US" sz="2558" spc="0">
                <a:solidFill>
                  <a:srgbClr val="000000"/>
                </a:solidFill>
                <a:latin typeface="Arial"/>
                <a:ea typeface="Arial"/>
                <a:cs typeface="Arial"/>
                <a:sym typeface="Arial"/>
              </a:rPr>
              <a:t>spent weatherizing </a:t>
            </a:r>
          </a:p>
          <a:p>
            <a:pPr algn="l">
              <a:lnSpc>
                <a:spcPts val="3070"/>
              </a:lnSpc>
            </a:pPr>
            <a:r>
              <a:rPr lang="en-US" sz="2558" spc="0">
                <a:solidFill>
                  <a:srgbClr val="000000"/>
                </a:solidFill>
                <a:latin typeface="Arial"/>
                <a:ea typeface="Arial"/>
                <a:cs typeface="Arial"/>
                <a:sym typeface="Arial"/>
              </a:rPr>
              <a:t>condemned structures.</a:t>
            </a:r>
          </a:p>
        </p:txBody>
      </p:sp>
      <p:sp>
        <p:nvSpPr>
          <p:cNvPr id="9" name="TextBox 9"/>
          <p:cNvSpPr txBox="1"/>
          <p:nvPr/>
        </p:nvSpPr>
        <p:spPr>
          <a:xfrm>
            <a:off x="674404" y="2006428"/>
            <a:ext cx="3740256" cy="174516"/>
          </a:xfrm>
          <a:prstGeom prst="rect">
            <a:avLst/>
          </a:prstGeom>
        </p:spPr>
        <p:txBody>
          <a:bodyPr lIns="0" tIns="0" rIns="0" bIns="0" rtlCol="0" anchor="t">
            <a:spAutoFit/>
          </a:bodyPr>
          <a:lstStyle/>
          <a:p>
            <a:pPr algn="r">
              <a:lnSpc>
                <a:spcPts val="1022"/>
              </a:lnSpc>
            </a:pPr>
            <a:r>
              <a:rPr lang="en-US" sz="852" i="1" spc="0">
                <a:solidFill>
                  <a:srgbClr val="FFFFFF"/>
                </a:solidFill>
                <a:latin typeface="Arial Italics"/>
                <a:ea typeface="Arial Italics"/>
                <a:cs typeface="Arial Italics"/>
                <a:sym typeface="Arial Italics"/>
              </a:rPr>
              <a:t>Image courtesy of the US Department of Energy</a:t>
            </a:r>
          </a:p>
        </p:txBody>
      </p:sp>
      <p:sp>
        <p:nvSpPr>
          <p:cNvPr id="10" name="Date Placeholder 9">
            <a:extLst>
              <a:ext uri="{FF2B5EF4-FFF2-40B4-BE49-F238E27FC236}">
                <a16:creationId xmlns:a16="http://schemas.microsoft.com/office/drawing/2014/main" id="{E2E22468-6FEA-4A46-9965-7738DF23B82A}"/>
              </a:ext>
            </a:extLst>
          </p:cNvPr>
          <p:cNvSpPr>
            <a:spLocks noGrp="1"/>
          </p:cNvSpPr>
          <p:nvPr>
            <p:ph type="dt" sz="half" idx="10"/>
          </p:nvPr>
        </p:nvSpPr>
        <p:spPr/>
        <p:txBody>
          <a:bodyPr/>
          <a:lstStyle/>
          <a:p>
            <a:fld id="{FAD34A95-C775-434F-B95D-CB3827707020}"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CEAD57AC-538F-6093-F9F6-74C6F7BABE5A}"/>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14" name="Picture 13" descr="A green text on a black background&#10;&#10;AI-generated content may be incorrect.">
            <a:extLst>
              <a:ext uri="{FF2B5EF4-FFF2-40B4-BE49-F238E27FC236}">
                <a16:creationId xmlns:a16="http://schemas.microsoft.com/office/drawing/2014/main" id="{01A63E67-5614-1200-4FC2-E8955E9BF2BB}"/>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6" name="Picture 15" descr="A blue and grey logo&#10;&#10;AI-generated content may be incorrect.">
            <a:extLst>
              <a:ext uri="{FF2B5EF4-FFF2-40B4-BE49-F238E27FC236}">
                <a16:creationId xmlns:a16="http://schemas.microsoft.com/office/drawing/2014/main" id="{08F7709B-0117-FA13-2583-D53C8C93C460}"/>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8" name="Rectangle 17">
            <a:extLst>
              <a:ext uri="{FF2B5EF4-FFF2-40B4-BE49-F238E27FC236}">
                <a16:creationId xmlns:a16="http://schemas.microsoft.com/office/drawing/2014/main" id="{A84C2B6D-269A-B04E-38E5-0D3035DD9DA7}"/>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20" name="Picture 19" descr="A black and white sign with black text&#10;&#10;AI-generated content may be incorrect.">
            <a:extLst>
              <a:ext uri="{FF2B5EF4-FFF2-40B4-BE49-F238E27FC236}">
                <a16:creationId xmlns:a16="http://schemas.microsoft.com/office/drawing/2014/main" id="{3B27DA4E-9133-AAE3-8F94-BBEA1FA74110}"/>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22" name="Slide Number Placeholder 2">
            <a:extLst>
              <a:ext uri="{FF2B5EF4-FFF2-40B4-BE49-F238E27FC236}">
                <a16:creationId xmlns:a16="http://schemas.microsoft.com/office/drawing/2014/main" id="{D2010776-539C-5D67-6A9E-F1161C75C872}"/>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34</a:t>
            </a:fld>
            <a:endParaRPr lang="en-US">
              <a:solidFill>
                <a:schemeClr val="bg1"/>
              </a:solidFill>
              <a:latin typeface="Arial"/>
            </a:endParaRPr>
          </a:p>
        </p:txBody>
      </p:sp>
      <p:pic>
        <p:nvPicPr>
          <p:cNvPr id="24" name="Picture 23" descr="A green text on a white background&#10;&#10;AI-generated content may be incorrect.">
            <a:extLst>
              <a:ext uri="{FF2B5EF4-FFF2-40B4-BE49-F238E27FC236}">
                <a16:creationId xmlns:a16="http://schemas.microsoft.com/office/drawing/2014/main" id="{B04D0B2A-5779-08AF-9925-5FB945A9B93E}"/>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26" name="Footer Placeholder 1">
            <a:extLst>
              <a:ext uri="{FF2B5EF4-FFF2-40B4-BE49-F238E27FC236}">
                <a16:creationId xmlns:a16="http://schemas.microsoft.com/office/drawing/2014/main" id="{2F71F9AA-1FCC-DAC8-027F-45FB4DC2B9CF}"/>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97422" y="1556293"/>
            <a:ext cx="8757792" cy="5387172"/>
          </a:xfrm>
          <a:prstGeom prst="rect">
            <a:avLst/>
          </a:prstGeom>
        </p:spPr>
        <p:txBody>
          <a:bodyPr lIns="0" tIns="0" rIns="0" bIns="0" rtlCol="0" anchor="t">
            <a:spAutoFit/>
          </a:bodyPr>
          <a:lstStyle/>
          <a:p>
            <a:pPr algn="l">
              <a:lnSpc>
                <a:spcPts val="2483"/>
              </a:lnSpc>
            </a:pPr>
            <a:r>
              <a:rPr lang="en-US" sz="2299" spc="-1">
                <a:solidFill>
                  <a:srgbClr val="000000"/>
                </a:solidFill>
                <a:latin typeface="Arial"/>
                <a:ea typeface="Arial"/>
                <a:cs typeface="Arial"/>
                <a:sym typeface="Arial"/>
              </a:rPr>
              <a:t>Report to the crew leader any pre-existing conditions that could put occupants and workers at risk. The crew leader can then determine the correct course of action.</a:t>
            </a:r>
          </a:p>
          <a:p>
            <a:pPr marL="425313" lvl="2" indent="-141771" algn="l">
              <a:lnSpc>
                <a:spcPts val="2483"/>
              </a:lnSpc>
              <a:buFont typeface="Arial"/>
              <a:buChar char="⚬"/>
            </a:pPr>
            <a:r>
              <a:rPr lang="en-US" sz="2299" spc="-1">
                <a:solidFill>
                  <a:srgbClr val="000000"/>
                </a:solidFill>
                <a:latin typeface="Arial"/>
                <a:ea typeface="Arial"/>
                <a:cs typeface="Arial"/>
                <a:sym typeface="Arial"/>
              </a:rPr>
              <a:t>Services </a:t>
            </a:r>
            <a:r>
              <a:rPr lang="en-US" sz="2299" i="1" spc="-1">
                <a:solidFill>
                  <a:srgbClr val="000000"/>
                </a:solidFill>
                <a:latin typeface="Arial Italics"/>
                <a:ea typeface="Arial Italics"/>
                <a:cs typeface="Arial Italics"/>
                <a:sym typeface="Arial Italics"/>
              </a:rPr>
              <a:t>may</a:t>
            </a:r>
            <a:r>
              <a:rPr lang="en-US" sz="2299" b="1" i="1" spc="-1">
                <a:solidFill>
                  <a:srgbClr val="000000"/>
                </a:solidFill>
                <a:latin typeface="Arial Bold Italics"/>
                <a:ea typeface="Arial Bold Italics"/>
                <a:cs typeface="Arial Bold Italics"/>
                <a:sym typeface="Arial Bold Italics"/>
              </a:rPr>
              <a:t> </a:t>
            </a:r>
            <a:r>
              <a:rPr lang="en-US" sz="2299" spc="-1">
                <a:solidFill>
                  <a:srgbClr val="000000"/>
                </a:solidFill>
                <a:latin typeface="Arial"/>
                <a:ea typeface="Arial"/>
                <a:cs typeface="Arial"/>
                <a:sym typeface="Arial"/>
              </a:rPr>
              <a:t>be deferred when:</a:t>
            </a:r>
          </a:p>
          <a:p>
            <a:pPr marL="799746" lvl="3" indent="-199937" algn="l">
              <a:lnSpc>
                <a:spcPts val="2483"/>
              </a:lnSpc>
              <a:buFont typeface="Arial"/>
              <a:buChar char="￭"/>
            </a:pPr>
            <a:r>
              <a:rPr lang="en-US" sz="2299" spc="-1">
                <a:solidFill>
                  <a:srgbClr val="000000"/>
                </a:solidFill>
                <a:latin typeface="Arial"/>
                <a:ea typeface="Arial"/>
                <a:cs typeface="Arial"/>
                <a:sym typeface="Arial"/>
              </a:rPr>
              <a:t>Animals or clients are threatening weatherization staff.</a:t>
            </a:r>
          </a:p>
          <a:p>
            <a:pPr marL="799746" lvl="3" indent="-199937" algn="l">
              <a:lnSpc>
                <a:spcPts val="2483"/>
              </a:lnSpc>
              <a:buFont typeface="Arial"/>
              <a:buChar char="￭"/>
            </a:pPr>
            <a:r>
              <a:rPr lang="en-US" sz="2299" spc="-1">
                <a:solidFill>
                  <a:srgbClr val="000000"/>
                </a:solidFill>
                <a:latin typeface="Arial"/>
                <a:ea typeface="Arial"/>
                <a:cs typeface="Arial"/>
                <a:sym typeface="Arial"/>
              </a:rPr>
              <a:t>Illegal activities are going on.</a:t>
            </a:r>
          </a:p>
          <a:p>
            <a:pPr marL="799746" lvl="3" indent="-199937" algn="l">
              <a:lnSpc>
                <a:spcPts val="2483"/>
              </a:lnSpc>
              <a:buFont typeface="Arial"/>
              <a:buChar char="￭"/>
            </a:pPr>
            <a:r>
              <a:rPr lang="en-US" sz="2299" spc="-1">
                <a:solidFill>
                  <a:srgbClr val="000000"/>
                </a:solidFill>
                <a:latin typeface="Arial"/>
                <a:ea typeface="Arial"/>
                <a:cs typeface="Arial"/>
                <a:sym typeface="Arial"/>
              </a:rPr>
              <a:t>The client refuses certain measures.</a:t>
            </a:r>
          </a:p>
          <a:p>
            <a:pPr marL="425313" lvl="2" indent="-141771" algn="l">
              <a:lnSpc>
                <a:spcPts val="2483"/>
              </a:lnSpc>
              <a:buFont typeface="Arial"/>
              <a:buChar char="⚬"/>
            </a:pPr>
            <a:r>
              <a:rPr lang="en-US" sz="2299" spc="-1">
                <a:solidFill>
                  <a:srgbClr val="000000"/>
                </a:solidFill>
                <a:latin typeface="Arial"/>
                <a:ea typeface="Arial"/>
                <a:cs typeface="Arial"/>
                <a:sym typeface="Arial"/>
              </a:rPr>
              <a:t>Services </a:t>
            </a:r>
            <a:r>
              <a:rPr lang="en-US" sz="2299" i="1" spc="-1">
                <a:solidFill>
                  <a:srgbClr val="000000"/>
                </a:solidFill>
                <a:latin typeface="Arial Italics"/>
                <a:ea typeface="Arial Italics"/>
                <a:cs typeface="Arial Italics"/>
                <a:sym typeface="Arial Italics"/>
              </a:rPr>
              <a:t>must</a:t>
            </a:r>
            <a:r>
              <a:rPr lang="en-US" sz="2299" b="1" i="1" spc="-1">
                <a:solidFill>
                  <a:srgbClr val="000000"/>
                </a:solidFill>
                <a:latin typeface="Arial Bold Italics"/>
                <a:ea typeface="Arial Bold Italics"/>
                <a:cs typeface="Arial Bold Italics"/>
                <a:sym typeface="Arial Bold Italics"/>
              </a:rPr>
              <a:t> </a:t>
            </a:r>
            <a:r>
              <a:rPr lang="en-US" sz="2299" spc="-1">
                <a:solidFill>
                  <a:srgbClr val="000000"/>
                </a:solidFill>
                <a:latin typeface="Arial"/>
                <a:ea typeface="Arial"/>
                <a:cs typeface="Arial"/>
                <a:sym typeface="Arial"/>
              </a:rPr>
              <a:t>be deferred when:</a:t>
            </a:r>
          </a:p>
          <a:p>
            <a:pPr marL="799746" lvl="3" indent="-199937" algn="l">
              <a:lnSpc>
                <a:spcPts val="2483"/>
              </a:lnSpc>
              <a:buFont typeface="Arial"/>
              <a:buChar char="￭"/>
            </a:pPr>
            <a:r>
              <a:rPr lang="en-US" sz="2299" spc="-1">
                <a:solidFill>
                  <a:srgbClr val="000000"/>
                </a:solidFill>
                <a:latin typeface="Arial"/>
                <a:ea typeface="Arial"/>
                <a:cs typeface="Arial"/>
                <a:sym typeface="Arial"/>
              </a:rPr>
              <a:t>The dwelling is vacant, condemned, scheduled for demolition within 12 months, structurally unsafe, or has already been weatherized with DOE funds.</a:t>
            </a:r>
          </a:p>
          <a:p>
            <a:pPr marL="799746" lvl="3" indent="-199937" algn="l">
              <a:lnSpc>
                <a:spcPts val="2483"/>
              </a:lnSpc>
              <a:buFont typeface="Arial"/>
              <a:buChar char="￭"/>
            </a:pPr>
            <a:r>
              <a:rPr lang="en-US" sz="2299" spc="-1">
                <a:solidFill>
                  <a:srgbClr val="000000"/>
                </a:solidFill>
                <a:latin typeface="Arial"/>
                <a:ea typeface="Arial"/>
                <a:cs typeface="Arial"/>
                <a:sym typeface="Arial"/>
              </a:rPr>
              <a:t>The client/owner declines all weatherization services.</a:t>
            </a:r>
          </a:p>
          <a:p>
            <a:pPr marL="799746" lvl="3" indent="-199937" algn="l">
              <a:lnSpc>
                <a:spcPts val="2483"/>
              </a:lnSpc>
            </a:pPr>
            <a:endParaRPr lang="en-US" sz="2299" spc="-1">
              <a:solidFill>
                <a:srgbClr val="000000"/>
              </a:solidFill>
              <a:latin typeface="Arial"/>
              <a:ea typeface="Arial"/>
              <a:cs typeface="Arial"/>
              <a:sym typeface="Arial"/>
            </a:endParaRPr>
          </a:p>
          <a:p>
            <a:pPr marL="799746" lvl="3" indent="-199937" algn="l">
              <a:lnSpc>
                <a:spcPts val="2483"/>
              </a:lnSpc>
            </a:pPr>
            <a:endParaRPr lang="en-US" sz="2299" spc="-1">
              <a:solidFill>
                <a:srgbClr val="000000"/>
              </a:solidFill>
              <a:latin typeface="Arial"/>
              <a:ea typeface="Arial"/>
              <a:cs typeface="Arial"/>
              <a:sym typeface="Arial"/>
            </a:endParaRPr>
          </a:p>
        </p:txBody>
      </p:sp>
      <p:sp>
        <p:nvSpPr>
          <p:cNvPr id="5" name="TextBox 5"/>
          <p:cNvSpPr txBox="1"/>
          <p:nvPr/>
        </p:nvSpPr>
        <p:spPr>
          <a:xfrm>
            <a:off x="2102938" y="642514"/>
            <a:ext cx="554371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Deferral Policy Summary</a:t>
            </a:r>
            <a:endParaRPr lang="en-US"/>
          </a:p>
        </p:txBody>
      </p:sp>
      <p:sp>
        <p:nvSpPr>
          <p:cNvPr id="7" name="Date Placeholder 6">
            <a:extLst>
              <a:ext uri="{FF2B5EF4-FFF2-40B4-BE49-F238E27FC236}">
                <a16:creationId xmlns:a16="http://schemas.microsoft.com/office/drawing/2014/main" id="{A9BBCF64-C705-496D-9B9C-7E8C53C3CEBF}"/>
              </a:ext>
            </a:extLst>
          </p:cNvPr>
          <p:cNvSpPr>
            <a:spLocks noGrp="1"/>
          </p:cNvSpPr>
          <p:nvPr>
            <p:ph type="dt" sz="half" idx="10"/>
          </p:nvPr>
        </p:nvSpPr>
        <p:spPr/>
        <p:txBody>
          <a:bodyPr/>
          <a:lstStyle/>
          <a:p>
            <a:fld id="{160AE9AB-9C1B-45B9-83B0-C0DB30D12FDC}"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7D452A57-EF7C-BF13-75BD-7FF892B089AD}"/>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1" name="Picture 10" descr="A green text on a black background&#10;&#10;AI-generated content may be incorrect.">
            <a:extLst>
              <a:ext uri="{FF2B5EF4-FFF2-40B4-BE49-F238E27FC236}">
                <a16:creationId xmlns:a16="http://schemas.microsoft.com/office/drawing/2014/main" id="{16CC456E-DDD8-6774-C375-9A9E896444BC}"/>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88CAB022-B7CA-90A5-3198-533185B94FD1}"/>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5" name="Rectangle 14">
            <a:extLst>
              <a:ext uri="{FF2B5EF4-FFF2-40B4-BE49-F238E27FC236}">
                <a16:creationId xmlns:a16="http://schemas.microsoft.com/office/drawing/2014/main" id="{E1EE8FC7-B8FE-6916-E1E0-0D7C769556D5}"/>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7" name="Picture 16" descr="A black and white sign with black text&#10;&#10;AI-generated content may be incorrect.">
            <a:extLst>
              <a:ext uri="{FF2B5EF4-FFF2-40B4-BE49-F238E27FC236}">
                <a16:creationId xmlns:a16="http://schemas.microsoft.com/office/drawing/2014/main" id="{D7B3BE61-ECA5-6BEE-26B5-06ECF3726503}"/>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9" name="Slide Number Placeholder 2">
            <a:extLst>
              <a:ext uri="{FF2B5EF4-FFF2-40B4-BE49-F238E27FC236}">
                <a16:creationId xmlns:a16="http://schemas.microsoft.com/office/drawing/2014/main" id="{1BFC4989-41A8-EFD8-A4BB-23F4DD1FEE45}"/>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35</a:t>
            </a:fld>
            <a:endParaRPr lang="en-US">
              <a:solidFill>
                <a:schemeClr val="bg1"/>
              </a:solidFill>
              <a:latin typeface="Arial"/>
            </a:endParaRPr>
          </a:p>
        </p:txBody>
      </p:sp>
      <p:pic>
        <p:nvPicPr>
          <p:cNvPr id="21" name="Picture 20" descr="A green text on a white background&#10;&#10;AI-generated content may be incorrect.">
            <a:extLst>
              <a:ext uri="{FF2B5EF4-FFF2-40B4-BE49-F238E27FC236}">
                <a16:creationId xmlns:a16="http://schemas.microsoft.com/office/drawing/2014/main" id="{B460E5D7-B2A0-DA2B-A117-70F6C7BB39D7}"/>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3" name="Footer Placeholder 1">
            <a:extLst>
              <a:ext uri="{FF2B5EF4-FFF2-40B4-BE49-F238E27FC236}">
                <a16:creationId xmlns:a16="http://schemas.microsoft.com/office/drawing/2014/main" id="{F95E2F9C-FD06-D27E-57BB-49B5DA00A718}"/>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9120" y="1357669"/>
            <a:ext cx="8595360" cy="3385542"/>
          </a:xfrm>
          <a:prstGeom prst="rect">
            <a:avLst/>
          </a:prstGeom>
        </p:spPr>
        <p:txBody>
          <a:bodyPr lIns="0" tIns="0" rIns="0" bIns="0" rtlCol="0" anchor="t">
            <a:spAutoFit/>
          </a:bodyPr>
          <a:lstStyle/>
          <a:p>
            <a:pPr marL="425313" lvl="2" indent="-141771" algn="l">
              <a:lnSpc>
                <a:spcPts val="2233"/>
              </a:lnSpc>
              <a:buFont typeface="Arial"/>
              <a:buChar char="⚬"/>
            </a:pPr>
            <a:r>
              <a:rPr lang="en-US" sz="2299" spc="-1">
                <a:solidFill>
                  <a:srgbClr val="000000"/>
                </a:solidFill>
                <a:latin typeface="Arial"/>
                <a:ea typeface="Arial"/>
                <a:cs typeface="Arial"/>
                <a:sym typeface="Arial"/>
              </a:rPr>
              <a:t>OSHA regulations are designed to keep workers safe.</a:t>
            </a:r>
          </a:p>
          <a:p>
            <a:pPr marL="425313" lvl="2" indent="-141771" algn="l">
              <a:lnSpc>
                <a:spcPts val="2233"/>
              </a:lnSpc>
              <a:buFont typeface="Arial"/>
              <a:buChar char="⚬"/>
            </a:pPr>
            <a:r>
              <a:rPr lang="en-US" sz="2299" spc="-1">
                <a:solidFill>
                  <a:srgbClr val="000000"/>
                </a:solidFill>
                <a:latin typeface="Arial"/>
                <a:ea typeface="Arial"/>
                <a:cs typeface="Arial"/>
                <a:sym typeface="Arial"/>
              </a:rPr>
              <a:t>Following EPA guidelines when dealing with hazardous materials protects the health of clients, installers, and their families.</a:t>
            </a:r>
          </a:p>
          <a:p>
            <a:pPr marL="424815" lvl="2" indent="-141605" algn="l">
              <a:lnSpc>
                <a:spcPts val="2233"/>
              </a:lnSpc>
              <a:buFont typeface="Arial"/>
              <a:buChar char="⚬"/>
            </a:pPr>
            <a:r>
              <a:rPr lang="en-US" sz="2299" spc="-1">
                <a:solidFill>
                  <a:srgbClr val="000000"/>
                </a:solidFill>
                <a:latin typeface="Arial"/>
                <a:ea typeface="Arial"/>
                <a:cs typeface="Arial"/>
                <a:sym typeface="Arial"/>
              </a:rPr>
              <a:t>Keep the MSDS for commonly used materials on hand so emergency workers can react quickly and effectively in the case of an accident.</a:t>
            </a:r>
            <a:endParaRPr lang="en-US" sz="2299" spc="-1">
              <a:solidFill>
                <a:srgbClr val="000000"/>
              </a:solidFill>
              <a:latin typeface="Arial"/>
              <a:ea typeface="Arial"/>
              <a:cs typeface="Arial"/>
            </a:endParaRPr>
          </a:p>
          <a:p>
            <a:pPr marL="425313" lvl="2" indent="-141771" algn="l">
              <a:lnSpc>
                <a:spcPts val="2233"/>
              </a:lnSpc>
              <a:buFont typeface="Arial"/>
              <a:buChar char="⚬"/>
            </a:pPr>
            <a:r>
              <a:rPr lang="en-US" sz="2299" spc="-1">
                <a:solidFill>
                  <a:srgbClr val="000000"/>
                </a:solidFill>
                <a:latin typeface="Arial"/>
                <a:ea typeface="Arial"/>
                <a:cs typeface="Arial"/>
                <a:sym typeface="Arial"/>
              </a:rPr>
              <a:t>Wear appropriate safety equipment to reduce risk </a:t>
            </a:r>
          </a:p>
          <a:p>
            <a:pPr marL="425313" lvl="2" indent="-141771" algn="l">
              <a:lnSpc>
                <a:spcPts val="2233"/>
              </a:lnSpc>
            </a:pPr>
            <a:r>
              <a:rPr lang="en-US" sz="2299" spc="-1">
                <a:solidFill>
                  <a:srgbClr val="000000"/>
                </a:solidFill>
                <a:latin typeface="Arial"/>
                <a:ea typeface="Arial"/>
                <a:cs typeface="Arial"/>
                <a:sym typeface="Arial"/>
              </a:rPr>
              <a:t>of injury.</a:t>
            </a:r>
          </a:p>
          <a:p>
            <a:pPr marL="425313" lvl="2" indent="-141771" algn="l">
              <a:lnSpc>
                <a:spcPts val="2233"/>
              </a:lnSpc>
              <a:buFont typeface="Arial"/>
              <a:buChar char="⚬"/>
            </a:pPr>
            <a:r>
              <a:rPr lang="en-US" sz="2299" spc="-1">
                <a:solidFill>
                  <a:srgbClr val="50565C"/>
                </a:solidFill>
                <a:latin typeface="Arial"/>
                <a:ea typeface="Arial"/>
                <a:cs typeface="Arial"/>
                <a:sym typeface="Arial"/>
              </a:rPr>
              <a:t>Provide, </a:t>
            </a:r>
            <a:r>
              <a:rPr lang="en-US" sz="2299" spc="-1">
                <a:solidFill>
                  <a:srgbClr val="000000"/>
                </a:solidFill>
                <a:latin typeface="Arial"/>
                <a:ea typeface="Arial"/>
                <a:cs typeface="Arial"/>
                <a:sym typeface="Arial"/>
              </a:rPr>
              <a:t>maintain</a:t>
            </a:r>
            <a:r>
              <a:rPr lang="en-US" sz="2299" spc="-1">
                <a:solidFill>
                  <a:srgbClr val="50565C"/>
                </a:solidFill>
                <a:latin typeface="Arial"/>
                <a:ea typeface="Arial"/>
                <a:cs typeface="Arial"/>
                <a:sym typeface="Arial"/>
              </a:rPr>
              <a:t>, and use personal protective equipment.</a:t>
            </a:r>
          </a:p>
          <a:p>
            <a:pPr marL="425313" lvl="2" indent="-141771" algn="l">
              <a:lnSpc>
                <a:spcPts val="2233"/>
              </a:lnSpc>
              <a:buFont typeface="Arial"/>
              <a:buChar char="⚬"/>
            </a:pPr>
            <a:r>
              <a:rPr lang="en-US" sz="2299" spc="-1">
                <a:solidFill>
                  <a:srgbClr val="50565C"/>
                </a:solidFill>
                <a:latin typeface="Arial"/>
                <a:ea typeface="Arial"/>
                <a:cs typeface="Arial"/>
                <a:sym typeface="Arial"/>
              </a:rPr>
              <a:t>Replace “like” with “like” when repairing power tool cords.</a:t>
            </a:r>
          </a:p>
          <a:p>
            <a:pPr marL="425313" lvl="2" indent="-141771" algn="l">
              <a:lnSpc>
                <a:spcPts val="2233"/>
              </a:lnSpc>
              <a:buFont typeface="Arial"/>
              <a:buChar char="⚬"/>
            </a:pPr>
            <a:r>
              <a:rPr lang="en-US" sz="2299" spc="-1">
                <a:solidFill>
                  <a:srgbClr val="50565C"/>
                </a:solidFill>
                <a:latin typeface="Arial"/>
                <a:ea typeface="Arial"/>
                <a:cs typeface="Arial"/>
                <a:sym typeface="Arial"/>
              </a:rPr>
              <a:t>Know and follow safety regulations.</a:t>
            </a:r>
          </a:p>
        </p:txBody>
      </p:sp>
      <p:sp>
        <p:nvSpPr>
          <p:cNvPr id="5" name="TextBox 5"/>
          <p:cNvSpPr txBox="1"/>
          <p:nvPr/>
        </p:nvSpPr>
        <p:spPr>
          <a:xfrm>
            <a:off x="759490" y="456403"/>
            <a:ext cx="8234784"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Summary</a:t>
            </a:r>
            <a:endParaRPr lang="en-US"/>
          </a:p>
        </p:txBody>
      </p:sp>
      <p:sp>
        <p:nvSpPr>
          <p:cNvPr id="6" name="Date Placeholder 5">
            <a:extLst>
              <a:ext uri="{FF2B5EF4-FFF2-40B4-BE49-F238E27FC236}">
                <a16:creationId xmlns:a16="http://schemas.microsoft.com/office/drawing/2014/main" id="{8BAF4F3C-3EB0-4054-9519-D7386608AB3C}"/>
              </a:ext>
            </a:extLst>
          </p:cNvPr>
          <p:cNvSpPr>
            <a:spLocks noGrp="1"/>
          </p:cNvSpPr>
          <p:nvPr>
            <p:ph type="dt" sz="half" idx="10"/>
          </p:nvPr>
        </p:nvSpPr>
        <p:spPr/>
        <p:txBody>
          <a:bodyPr/>
          <a:lstStyle/>
          <a:p>
            <a:fld id="{18C7B810-826C-49D7-8C68-ABA73714222F}" type="datetime1">
              <a:rPr lang="en-US" smtClean="0"/>
              <a:t>9/10/2025</a:t>
            </a:fld>
            <a:endParaRPr lang="en-US"/>
          </a:p>
        </p:txBody>
      </p:sp>
      <p:pic>
        <p:nvPicPr>
          <p:cNvPr id="3" name="Picture 2" descr="A group of people wearing hardhats&#10;&#10;AI-generated content may be incorrect.">
            <a:extLst>
              <a:ext uri="{FF2B5EF4-FFF2-40B4-BE49-F238E27FC236}">
                <a16:creationId xmlns:a16="http://schemas.microsoft.com/office/drawing/2014/main" id="{CBBF94BE-88A8-5568-A6FA-CD6DD7C5E650}"/>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0" name="Picture 9" descr="A green text on a black background&#10;&#10;AI-generated content may be incorrect.">
            <a:extLst>
              <a:ext uri="{FF2B5EF4-FFF2-40B4-BE49-F238E27FC236}">
                <a16:creationId xmlns:a16="http://schemas.microsoft.com/office/drawing/2014/main" id="{C826DE00-7CB7-E02A-3D18-B916BED30810}"/>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2" name="Picture 11" descr="A blue and grey logo&#10;&#10;AI-generated content may be incorrect.">
            <a:extLst>
              <a:ext uri="{FF2B5EF4-FFF2-40B4-BE49-F238E27FC236}">
                <a16:creationId xmlns:a16="http://schemas.microsoft.com/office/drawing/2014/main" id="{12D91A3B-D1E9-190C-EBB7-D6282839F347}"/>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4" name="Rectangle 13">
            <a:extLst>
              <a:ext uri="{FF2B5EF4-FFF2-40B4-BE49-F238E27FC236}">
                <a16:creationId xmlns:a16="http://schemas.microsoft.com/office/drawing/2014/main" id="{FD7B3DD4-48C8-0C9E-E666-2A5D9D73B88F}"/>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6" name="Picture 15" descr="A black and white sign with black text&#10;&#10;AI-generated content may be incorrect.">
            <a:extLst>
              <a:ext uri="{FF2B5EF4-FFF2-40B4-BE49-F238E27FC236}">
                <a16:creationId xmlns:a16="http://schemas.microsoft.com/office/drawing/2014/main" id="{B53022BE-4593-4AE0-D072-56AE64739FCA}"/>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8" name="Slide Number Placeholder 2">
            <a:extLst>
              <a:ext uri="{FF2B5EF4-FFF2-40B4-BE49-F238E27FC236}">
                <a16:creationId xmlns:a16="http://schemas.microsoft.com/office/drawing/2014/main" id="{77326EDD-CBB8-2AFF-CF7A-91FC4DEA7A9A}"/>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36</a:t>
            </a:fld>
            <a:endParaRPr lang="en-US">
              <a:solidFill>
                <a:schemeClr val="bg1"/>
              </a:solidFill>
              <a:latin typeface="Arial"/>
            </a:endParaRPr>
          </a:p>
        </p:txBody>
      </p:sp>
      <p:pic>
        <p:nvPicPr>
          <p:cNvPr id="20" name="Picture 19" descr="A green text on a white background&#10;&#10;AI-generated content may be incorrect.">
            <a:extLst>
              <a:ext uri="{FF2B5EF4-FFF2-40B4-BE49-F238E27FC236}">
                <a16:creationId xmlns:a16="http://schemas.microsoft.com/office/drawing/2014/main" id="{33FCA0EB-54C7-BAA4-0985-9EC0FC3D0857}"/>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22" name="Footer Placeholder 1">
            <a:extLst>
              <a:ext uri="{FF2B5EF4-FFF2-40B4-BE49-F238E27FC236}">
                <a16:creationId xmlns:a16="http://schemas.microsoft.com/office/drawing/2014/main" id="{00152955-3069-8A77-B96B-0381A48ED883}"/>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96321" y="930541"/>
            <a:ext cx="65632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Crew Leader Requirements</a:t>
            </a:r>
            <a:endParaRPr lang="en-US"/>
          </a:p>
        </p:txBody>
      </p:sp>
      <p:sp>
        <p:nvSpPr>
          <p:cNvPr id="5" name="TextBox 5"/>
          <p:cNvSpPr txBox="1"/>
          <p:nvPr/>
        </p:nvSpPr>
        <p:spPr>
          <a:xfrm>
            <a:off x="499728" y="1640417"/>
            <a:ext cx="8598240" cy="4001993"/>
          </a:xfrm>
          <a:prstGeom prst="rect">
            <a:avLst/>
          </a:prstGeom>
        </p:spPr>
        <p:txBody>
          <a:bodyPr lIns="0" tIns="0" rIns="0" bIns="0" rtlCol="0" anchor="t">
            <a:spAutoFit/>
          </a:bodyPr>
          <a:lstStyle/>
          <a:p>
            <a:pPr algn="l">
              <a:lnSpc>
                <a:spcPts val="3327"/>
              </a:lnSpc>
            </a:pPr>
            <a:r>
              <a:rPr lang="en-US" sz="2750" spc="0" dirty="0">
                <a:solidFill>
                  <a:srgbClr val="000066"/>
                </a:solidFill>
                <a:latin typeface="Arial"/>
                <a:ea typeface="Arial"/>
                <a:cs typeface="Arial"/>
                <a:sym typeface="Arial"/>
              </a:rPr>
              <a:t>Crew leads must be OSHA-30 certified and must demonstrate the ability to:</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Select, fit, and use the appropriate PPE for a </a:t>
            </a:r>
          </a:p>
          <a:p>
            <a:pPr marL="473471" lvl="2" indent="-157824" algn="l">
              <a:lnSpc>
                <a:spcPts val="3070"/>
              </a:lnSpc>
            </a:pPr>
            <a:r>
              <a:rPr lang="en-US" sz="2558" spc="0" dirty="0">
                <a:solidFill>
                  <a:srgbClr val="000000"/>
                </a:solidFill>
                <a:latin typeface="Arial"/>
                <a:ea typeface="Arial"/>
                <a:cs typeface="Arial"/>
                <a:sym typeface="Arial"/>
              </a:rPr>
              <a:t>particular task.</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Safely use basic hand and power tools.</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Use a basic first aid kit to treat common job-site injuries.</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Work lead safe.</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Identify serious mold conditions.</a:t>
            </a:r>
          </a:p>
          <a:p>
            <a:pPr marL="473471" lvl="2" indent="-157824" algn="l">
              <a:lnSpc>
                <a:spcPts val="3070"/>
              </a:lnSpc>
              <a:buFont typeface="Arial"/>
              <a:buChar char="⚬"/>
            </a:pPr>
            <a:r>
              <a:rPr lang="en-US" sz="2558" spc="0" dirty="0">
                <a:solidFill>
                  <a:srgbClr val="000000"/>
                </a:solidFill>
                <a:latin typeface="Arial"/>
                <a:ea typeface="Arial"/>
                <a:cs typeface="Arial"/>
                <a:sym typeface="Arial"/>
              </a:rPr>
              <a:t>Assess work area safety hazards.</a:t>
            </a:r>
          </a:p>
          <a:p>
            <a:pPr marL="473471" lvl="2" indent="-157824" algn="l">
              <a:lnSpc>
                <a:spcPts val="3070"/>
              </a:lnSpc>
            </a:pPr>
            <a:endParaRPr lang="en-US" sz="2558" spc="0">
              <a:solidFill>
                <a:srgbClr val="000000"/>
              </a:solidFill>
              <a:latin typeface="Arial"/>
              <a:ea typeface="Arial"/>
              <a:cs typeface="Arial"/>
              <a:sym typeface="Arial"/>
            </a:endParaRPr>
          </a:p>
        </p:txBody>
      </p:sp>
      <p:sp>
        <p:nvSpPr>
          <p:cNvPr id="6" name="TextBox 6"/>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7" name="Date Placeholder 6">
            <a:extLst>
              <a:ext uri="{FF2B5EF4-FFF2-40B4-BE49-F238E27FC236}">
                <a16:creationId xmlns:a16="http://schemas.microsoft.com/office/drawing/2014/main" id="{0390ED19-5BC3-46A5-ADA6-CC73660F41D5}"/>
              </a:ext>
            </a:extLst>
          </p:cNvPr>
          <p:cNvSpPr>
            <a:spLocks noGrp="1"/>
          </p:cNvSpPr>
          <p:nvPr>
            <p:ph type="dt" sz="half" idx="10"/>
          </p:nvPr>
        </p:nvSpPr>
        <p:spPr/>
        <p:txBody>
          <a:bodyPr/>
          <a:lstStyle/>
          <a:p>
            <a:fld id="{915E025F-ABB0-4983-AC73-94AB636A66B6}" type="datetime1">
              <a:rPr lang="en-US" smtClean="0"/>
              <a:t>9/10/2025</a:t>
            </a:fld>
            <a:endParaRPr lang="en-US"/>
          </a:p>
        </p:txBody>
      </p:sp>
      <p:pic>
        <p:nvPicPr>
          <p:cNvPr id="10" name="Picture 9" descr="A group of people wearing hardhats&#10;&#10;AI-generated content may be incorrect.">
            <a:extLst>
              <a:ext uri="{FF2B5EF4-FFF2-40B4-BE49-F238E27FC236}">
                <a16:creationId xmlns:a16="http://schemas.microsoft.com/office/drawing/2014/main" id="{585E6097-03ED-F2EB-60A9-9A7982E4138E}"/>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11" name="Picture 10" descr="A green text on a black background&#10;&#10;AI-generated content may be incorrect.">
            <a:extLst>
              <a:ext uri="{FF2B5EF4-FFF2-40B4-BE49-F238E27FC236}">
                <a16:creationId xmlns:a16="http://schemas.microsoft.com/office/drawing/2014/main" id="{252A6973-5EA1-31E5-B9E5-1125562DCC36}"/>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2" name="Picture 11" descr="A blue and grey logo&#10;&#10;AI-generated content may be incorrect.">
            <a:extLst>
              <a:ext uri="{FF2B5EF4-FFF2-40B4-BE49-F238E27FC236}">
                <a16:creationId xmlns:a16="http://schemas.microsoft.com/office/drawing/2014/main" id="{C026ECFC-C46C-7A42-2940-E6935E7A60E7}"/>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3" name="Rectangle 12">
            <a:extLst>
              <a:ext uri="{FF2B5EF4-FFF2-40B4-BE49-F238E27FC236}">
                <a16:creationId xmlns:a16="http://schemas.microsoft.com/office/drawing/2014/main" id="{2EC06B2A-F4CE-5A5B-4E5F-A7D8A1636785}"/>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4" name="Picture 13" descr="A black and white sign with black text&#10;&#10;AI-generated content may be incorrect.">
            <a:extLst>
              <a:ext uri="{FF2B5EF4-FFF2-40B4-BE49-F238E27FC236}">
                <a16:creationId xmlns:a16="http://schemas.microsoft.com/office/drawing/2014/main" id="{387F16CE-A35C-5527-DBA2-B964382A9E45}"/>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5" name="Slide Number Placeholder 2">
            <a:extLst>
              <a:ext uri="{FF2B5EF4-FFF2-40B4-BE49-F238E27FC236}">
                <a16:creationId xmlns:a16="http://schemas.microsoft.com/office/drawing/2014/main" id="{0E1A2A1C-6E62-78F2-229B-408C6E15264B}"/>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4</a:t>
            </a:fld>
            <a:endParaRPr lang="en-US">
              <a:solidFill>
                <a:schemeClr val="bg1"/>
              </a:solidFill>
              <a:latin typeface="Arial"/>
            </a:endParaRPr>
          </a:p>
        </p:txBody>
      </p:sp>
      <p:pic>
        <p:nvPicPr>
          <p:cNvPr id="16" name="Picture 15" descr="A green text on a white background&#10;&#10;AI-generated content may be incorrect.">
            <a:extLst>
              <a:ext uri="{FF2B5EF4-FFF2-40B4-BE49-F238E27FC236}">
                <a16:creationId xmlns:a16="http://schemas.microsoft.com/office/drawing/2014/main" id="{436EA692-3130-B03B-3C92-513E30D8BD34}"/>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17" name="Footer Placeholder 1">
            <a:extLst>
              <a:ext uri="{FF2B5EF4-FFF2-40B4-BE49-F238E27FC236}">
                <a16:creationId xmlns:a16="http://schemas.microsoft.com/office/drawing/2014/main" id="{1F3A20D4-EE09-F1E1-A93B-D557F582B9AD}"/>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89213" y="1030449"/>
            <a:ext cx="6563232" cy="410369"/>
          </a:xfrm>
          <a:prstGeom prst="rect">
            <a:avLst/>
          </a:prstGeom>
        </p:spPr>
        <p:txBody>
          <a:bodyPr lIns="0" tIns="0" rIns="0" bIns="0" rtlCol="0" anchor="t">
            <a:spAutoFit/>
          </a:bodyPr>
          <a:lstStyle/>
          <a:p>
            <a:pPr algn="ctr">
              <a:lnSpc>
                <a:spcPts val="3225"/>
              </a:lnSpc>
            </a:pPr>
            <a:r>
              <a:rPr lang="en-US" sz="2986" spc="-1">
                <a:solidFill>
                  <a:srgbClr val="0070C0"/>
                </a:solidFill>
                <a:latin typeface="Arial"/>
                <a:ea typeface="Arial"/>
                <a:cs typeface="Arial"/>
                <a:sym typeface="Arial"/>
              </a:rPr>
              <a:t>Crew Leader Requirements</a:t>
            </a:r>
            <a:endParaRPr lang="en-US"/>
          </a:p>
        </p:txBody>
      </p:sp>
      <p:sp>
        <p:nvSpPr>
          <p:cNvPr id="5" name="TextBox 5"/>
          <p:cNvSpPr txBox="1"/>
          <p:nvPr/>
        </p:nvSpPr>
        <p:spPr>
          <a:xfrm>
            <a:off x="577680" y="1639380"/>
            <a:ext cx="8598240" cy="4816092"/>
          </a:xfrm>
          <a:prstGeom prst="rect">
            <a:avLst/>
          </a:prstGeom>
        </p:spPr>
        <p:txBody>
          <a:bodyPr lIns="0" tIns="0" rIns="0" bIns="0" rtlCol="0" anchor="t">
            <a:spAutoFit/>
          </a:bodyPr>
          <a:lstStyle/>
          <a:p>
            <a:pPr algn="l">
              <a:lnSpc>
                <a:spcPts val="3327"/>
              </a:lnSpc>
            </a:pPr>
            <a:r>
              <a:rPr lang="en-US" sz="2772" spc="0">
                <a:solidFill>
                  <a:srgbClr val="000066"/>
                </a:solidFill>
                <a:latin typeface="Arial"/>
                <a:ea typeface="Arial"/>
                <a:cs typeface="Arial"/>
                <a:sym typeface="Arial"/>
              </a:rPr>
              <a:t>Know where to find critical information.</a:t>
            </a:r>
          </a:p>
          <a:p>
            <a:pPr algn="l">
              <a:lnSpc>
                <a:spcPts val="2815"/>
              </a:lnSpc>
            </a:pPr>
            <a:endParaRPr lang="en-US" sz="2772" spc="0">
              <a:solidFill>
                <a:srgbClr val="000066"/>
              </a:solidFill>
              <a:latin typeface="Arial"/>
              <a:ea typeface="Arial"/>
              <a:cs typeface="Arial"/>
              <a:sym typeface="Arial"/>
            </a:endParaRPr>
          </a:p>
          <a:p>
            <a:pPr marL="434045" lvl="2" indent="-144682" algn="l">
              <a:lnSpc>
                <a:spcPts val="2815"/>
              </a:lnSpc>
              <a:buFont typeface="Arial"/>
              <a:buChar char="⚬"/>
            </a:pPr>
            <a:r>
              <a:rPr lang="en-US" sz="2346" spc="-1">
                <a:solidFill>
                  <a:srgbClr val="000000"/>
                </a:solidFill>
                <a:latin typeface="Arial"/>
                <a:ea typeface="Arial"/>
                <a:cs typeface="Arial"/>
                <a:sym typeface="Arial"/>
              </a:rPr>
              <a:t>U.S. Department of Energy (DOE) Weatherization Assistance Program regulations and policy</a:t>
            </a:r>
          </a:p>
          <a:p>
            <a:pPr marL="434045" lvl="2" indent="-144682" algn="l">
              <a:lnSpc>
                <a:spcPts val="2815"/>
              </a:lnSpc>
              <a:buFont typeface="Arial"/>
              <a:buChar char="⚬"/>
            </a:pPr>
            <a:r>
              <a:rPr lang="en-US" sz="2346" spc="-1">
                <a:solidFill>
                  <a:srgbClr val="000000"/>
                </a:solidFill>
                <a:latin typeface="Arial"/>
                <a:ea typeface="Arial"/>
                <a:cs typeface="Arial"/>
                <a:sym typeface="Arial"/>
              </a:rPr>
              <a:t>Environmental Protection Agency (EPA) guidelines for asbestos, lead, mold, and other health hazards</a:t>
            </a:r>
          </a:p>
          <a:p>
            <a:pPr marL="434045" lvl="2" indent="-144682" algn="l">
              <a:lnSpc>
                <a:spcPts val="2815"/>
              </a:lnSpc>
              <a:buFont typeface="Arial"/>
              <a:buChar char="⚬"/>
            </a:pPr>
            <a:r>
              <a:rPr lang="en-US" sz="2346" spc="-1">
                <a:solidFill>
                  <a:srgbClr val="000000"/>
                </a:solidFill>
                <a:latin typeface="Arial"/>
                <a:ea typeface="Arial"/>
                <a:cs typeface="Arial"/>
                <a:sym typeface="Arial"/>
              </a:rPr>
              <a:t>Material safety data sheets (MSDS)</a:t>
            </a:r>
          </a:p>
          <a:p>
            <a:pPr marL="434045" lvl="2" indent="-144682" algn="l">
              <a:lnSpc>
                <a:spcPts val="2815"/>
              </a:lnSpc>
            </a:pPr>
            <a:endParaRPr lang="en-US" sz="2346" spc="-1">
              <a:solidFill>
                <a:srgbClr val="000000"/>
              </a:solidFill>
              <a:latin typeface="Arial"/>
              <a:ea typeface="Arial"/>
              <a:cs typeface="Arial"/>
              <a:sym typeface="Arial"/>
            </a:endParaRPr>
          </a:p>
        </p:txBody>
      </p:sp>
      <p:sp>
        <p:nvSpPr>
          <p:cNvPr id="6" name="TextBox 6"/>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7" name="Date Placeholder 6">
            <a:extLst>
              <a:ext uri="{FF2B5EF4-FFF2-40B4-BE49-F238E27FC236}">
                <a16:creationId xmlns:a16="http://schemas.microsoft.com/office/drawing/2014/main" id="{169212E7-E023-4646-9378-545A8E56453A}"/>
              </a:ext>
            </a:extLst>
          </p:cNvPr>
          <p:cNvSpPr>
            <a:spLocks noGrp="1"/>
          </p:cNvSpPr>
          <p:nvPr>
            <p:ph type="dt" sz="half" idx="10"/>
          </p:nvPr>
        </p:nvSpPr>
        <p:spPr/>
        <p:txBody>
          <a:bodyPr/>
          <a:lstStyle/>
          <a:p>
            <a:fld id="{42623AFC-DB07-457B-BC77-59FDCDA9CDAB}"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29BFC950-BC69-0971-03B4-A6A500C3F8D6}"/>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E2A2644A-111A-0D35-3F5C-7168DC9DC46F}"/>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10" name="Picture 9" descr="A blue and grey logo&#10;&#10;AI-generated content may be incorrect.">
            <a:extLst>
              <a:ext uri="{FF2B5EF4-FFF2-40B4-BE49-F238E27FC236}">
                <a16:creationId xmlns:a16="http://schemas.microsoft.com/office/drawing/2014/main" id="{222A8060-D800-9FEB-F88D-93A184D556CF}"/>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11" name="Rectangle 10">
            <a:extLst>
              <a:ext uri="{FF2B5EF4-FFF2-40B4-BE49-F238E27FC236}">
                <a16:creationId xmlns:a16="http://schemas.microsoft.com/office/drawing/2014/main" id="{6A8F566B-41E0-716A-D43A-0277FD0B6739}"/>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2" name="Picture 11" descr="A black and white sign with black text&#10;&#10;AI-generated content may be incorrect.">
            <a:extLst>
              <a:ext uri="{FF2B5EF4-FFF2-40B4-BE49-F238E27FC236}">
                <a16:creationId xmlns:a16="http://schemas.microsoft.com/office/drawing/2014/main" id="{9DBF3933-CB91-19BD-DF17-9DE35D6F2661}"/>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3" name="Slide Number Placeholder 2">
            <a:extLst>
              <a:ext uri="{FF2B5EF4-FFF2-40B4-BE49-F238E27FC236}">
                <a16:creationId xmlns:a16="http://schemas.microsoft.com/office/drawing/2014/main" id="{D76A5FB7-079C-43C3-8514-54BA2EFDEFFF}"/>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5</a:t>
            </a:fld>
            <a:endParaRPr lang="en-US">
              <a:solidFill>
                <a:schemeClr val="bg1"/>
              </a:solidFill>
              <a:latin typeface="Arial"/>
            </a:endParaRPr>
          </a:p>
        </p:txBody>
      </p:sp>
      <p:pic>
        <p:nvPicPr>
          <p:cNvPr id="14" name="Picture 13" descr="A green text on a white background&#10;&#10;AI-generated content may be incorrect.">
            <a:extLst>
              <a:ext uri="{FF2B5EF4-FFF2-40B4-BE49-F238E27FC236}">
                <a16:creationId xmlns:a16="http://schemas.microsoft.com/office/drawing/2014/main" id="{22DD08B9-3B0D-3CC1-BC69-FC0EF9BA5066}"/>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15" name="Footer Placeholder 1">
            <a:extLst>
              <a:ext uri="{FF2B5EF4-FFF2-40B4-BE49-F238E27FC236}">
                <a16:creationId xmlns:a16="http://schemas.microsoft.com/office/drawing/2014/main" id="{1F9DD22D-3983-A1A0-87BD-3234E721FFEB}"/>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91983" y="650467"/>
            <a:ext cx="6563232"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OSHA Standards</a:t>
            </a:r>
            <a:endParaRPr lang="en-US" sz="2950" dirty="0"/>
          </a:p>
        </p:txBody>
      </p:sp>
      <p:sp>
        <p:nvSpPr>
          <p:cNvPr id="5" name="TextBox 5"/>
          <p:cNvSpPr txBox="1"/>
          <p:nvPr/>
        </p:nvSpPr>
        <p:spPr>
          <a:xfrm>
            <a:off x="412073" y="1557855"/>
            <a:ext cx="8923488" cy="4193456"/>
          </a:xfrm>
          <a:prstGeom prst="rect">
            <a:avLst/>
          </a:prstGeom>
        </p:spPr>
        <p:txBody>
          <a:bodyPr lIns="0" tIns="0" rIns="0" bIns="0" rtlCol="0" anchor="t">
            <a:spAutoFit/>
          </a:bodyPr>
          <a:lstStyle/>
          <a:p>
            <a:pPr algn="l">
              <a:lnSpc>
                <a:spcPts val="3327"/>
              </a:lnSpc>
            </a:pPr>
            <a:r>
              <a:rPr lang="en-US" sz="2750" spc="0" dirty="0">
                <a:solidFill>
                  <a:srgbClr val="000066"/>
                </a:solidFill>
                <a:latin typeface="Arial"/>
                <a:ea typeface="Arial"/>
                <a:cs typeface="Arial"/>
                <a:sym typeface="Arial"/>
              </a:rPr>
              <a:t>Occupational Safety and Health Administration (OSHA) standards</a:t>
            </a:r>
          </a:p>
          <a:p>
            <a:pPr marL="453390" lvl="2" indent="-151130" algn="l">
              <a:lnSpc>
                <a:spcPts val="2943"/>
              </a:lnSpc>
              <a:buFont typeface="Arial"/>
              <a:buChar char="⚬"/>
            </a:pPr>
            <a:r>
              <a:rPr lang="en-US" sz="2450" spc="0" dirty="0">
                <a:solidFill>
                  <a:srgbClr val="000000"/>
                </a:solidFill>
                <a:latin typeface="Arial"/>
                <a:ea typeface="Arial"/>
                <a:cs typeface="Arial"/>
                <a:sym typeface="Arial"/>
              </a:rPr>
              <a:t>Ladder safety</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Fall protection</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Personal protective equipment (PPE)</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Respiratory protection</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Motor vehicles</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Power-operated hand </a:t>
            </a:r>
            <a:r>
              <a:rPr lang="en-US" sz="2450" dirty="0">
                <a:solidFill>
                  <a:srgbClr val="000000"/>
                </a:solidFill>
                <a:latin typeface="Arial"/>
                <a:ea typeface="Arial"/>
                <a:cs typeface="Arial"/>
                <a:sym typeface="Arial"/>
              </a:rPr>
              <a:t>tools</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Fire prevention</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Permit-required confined spaces</a:t>
            </a:r>
            <a:endParaRPr lang="en-US" sz="2450" spc="0" dirty="0">
              <a:solidFill>
                <a:srgbClr val="000000"/>
              </a:solidFill>
              <a:latin typeface="Arial"/>
              <a:ea typeface="Arial"/>
              <a:cs typeface="Arial"/>
            </a:endParaRPr>
          </a:p>
          <a:p>
            <a:pPr marL="453390" lvl="2" indent="-151130" algn="l">
              <a:lnSpc>
                <a:spcPts val="2943"/>
              </a:lnSpc>
              <a:buFont typeface="Arial"/>
              <a:buChar char="⚬"/>
            </a:pPr>
            <a:r>
              <a:rPr lang="en-US" sz="2450" spc="0" dirty="0">
                <a:solidFill>
                  <a:srgbClr val="000000"/>
                </a:solidFill>
                <a:latin typeface="Arial"/>
                <a:ea typeface="Arial"/>
                <a:cs typeface="Arial"/>
                <a:sym typeface="Arial"/>
              </a:rPr>
              <a:t>Other worker-related OSHA standards</a:t>
            </a:r>
            <a:endParaRPr lang="en-US" sz="2450" spc="0" dirty="0">
              <a:solidFill>
                <a:srgbClr val="000000"/>
              </a:solidFill>
              <a:latin typeface="Arial"/>
              <a:ea typeface="Arial"/>
              <a:cs typeface="Arial"/>
            </a:endParaRPr>
          </a:p>
        </p:txBody>
      </p:sp>
      <p:sp>
        <p:nvSpPr>
          <p:cNvPr id="6" name="TextBox 6"/>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7" name="Date Placeholder 6">
            <a:extLst>
              <a:ext uri="{FF2B5EF4-FFF2-40B4-BE49-F238E27FC236}">
                <a16:creationId xmlns:a16="http://schemas.microsoft.com/office/drawing/2014/main" id="{AA1F8C33-51BD-48E2-A128-A75202B89B55}"/>
              </a:ext>
            </a:extLst>
          </p:cNvPr>
          <p:cNvSpPr>
            <a:spLocks noGrp="1"/>
          </p:cNvSpPr>
          <p:nvPr>
            <p:ph type="dt" sz="half" idx="10"/>
          </p:nvPr>
        </p:nvSpPr>
        <p:spPr/>
        <p:txBody>
          <a:bodyPr/>
          <a:lstStyle/>
          <a:p>
            <a:fld id="{B31AC628-328F-43E2-A811-905D926E7CD8}"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F7243C09-D51F-B951-8D82-B7910D44014F}"/>
              </a:ext>
            </a:extLst>
          </p:cNvPr>
          <p:cNvPicPr>
            <a:picLocks noChangeAspect="1"/>
          </p:cNvPicPr>
          <p:nvPr/>
        </p:nvPicPr>
        <p:blipFill>
          <a:blip r:embed="rId3"/>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9CD7A005-DC9A-1B8A-776A-42D97E6FEEB4}"/>
              </a:ext>
            </a:extLst>
          </p:cNvPr>
          <p:cNvPicPr>
            <a:picLocks noChangeAspect="1"/>
          </p:cNvPicPr>
          <p:nvPr/>
        </p:nvPicPr>
        <p:blipFill>
          <a:blip r:embed="rId4"/>
          <a:stretch>
            <a:fillRect/>
          </a:stretch>
        </p:blipFill>
        <p:spPr>
          <a:xfrm>
            <a:off x="344444" y="296124"/>
            <a:ext cx="1680521" cy="519859"/>
          </a:xfrm>
          <a:prstGeom prst="rect">
            <a:avLst/>
          </a:prstGeom>
        </p:spPr>
      </p:pic>
      <p:pic>
        <p:nvPicPr>
          <p:cNvPr id="8" name="Picture 7" descr="A blue and grey logo&#10;&#10;AI-generated content may be incorrect.">
            <a:extLst>
              <a:ext uri="{FF2B5EF4-FFF2-40B4-BE49-F238E27FC236}">
                <a16:creationId xmlns:a16="http://schemas.microsoft.com/office/drawing/2014/main" id="{B002440A-B0B8-6F42-20A6-1C6726E4F0D9}"/>
              </a:ext>
            </a:extLst>
          </p:cNvPr>
          <p:cNvPicPr>
            <a:picLocks noChangeAspect="1"/>
          </p:cNvPicPr>
          <p:nvPr/>
        </p:nvPicPr>
        <p:blipFill>
          <a:blip r:embed="rId5"/>
          <a:stretch>
            <a:fillRect/>
          </a:stretch>
        </p:blipFill>
        <p:spPr>
          <a:xfrm>
            <a:off x="541710" y="6701855"/>
            <a:ext cx="1276685" cy="365119"/>
          </a:xfrm>
          <a:prstGeom prst="rect">
            <a:avLst/>
          </a:prstGeom>
          <a:ln>
            <a:noFill/>
          </a:ln>
        </p:spPr>
      </p:pic>
      <p:sp>
        <p:nvSpPr>
          <p:cNvPr id="9" name="Rectangle 8">
            <a:extLst>
              <a:ext uri="{FF2B5EF4-FFF2-40B4-BE49-F238E27FC236}">
                <a16:creationId xmlns:a16="http://schemas.microsoft.com/office/drawing/2014/main" id="{F8D6B553-8925-8242-C490-E30F037EECCC}"/>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0" name="Picture 9" descr="A black and white sign with black text&#10;&#10;AI-generated content may be incorrect.">
            <a:extLst>
              <a:ext uri="{FF2B5EF4-FFF2-40B4-BE49-F238E27FC236}">
                <a16:creationId xmlns:a16="http://schemas.microsoft.com/office/drawing/2014/main" id="{8DCEF525-1FEC-98D0-4A6F-B8B557201C9E}"/>
              </a:ext>
            </a:extLst>
          </p:cNvPr>
          <p:cNvPicPr>
            <a:picLocks noChangeAspect="1"/>
          </p:cNvPicPr>
          <p:nvPr/>
        </p:nvPicPr>
        <p:blipFill>
          <a:blip r:embed="rId6"/>
          <a:stretch>
            <a:fillRect/>
          </a:stretch>
        </p:blipFill>
        <p:spPr>
          <a:xfrm>
            <a:off x="8105113" y="6703275"/>
            <a:ext cx="422103" cy="418432"/>
          </a:xfrm>
          <a:prstGeom prst="rect">
            <a:avLst/>
          </a:prstGeom>
          <a:ln>
            <a:noFill/>
          </a:ln>
        </p:spPr>
      </p:pic>
      <p:sp>
        <p:nvSpPr>
          <p:cNvPr id="11" name="Slide Number Placeholder 2">
            <a:extLst>
              <a:ext uri="{FF2B5EF4-FFF2-40B4-BE49-F238E27FC236}">
                <a16:creationId xmlns:a16="http://schemas.microsoft.com/office/drawing/2014/main" id="{6E49D369-1BB6-5863-B2D2-7EFB857DC07C}"/>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6</a:t>
            </a:fld>
            <a:endParaRPr lang="en-US">
              <a:solidFill>
                <a:schemeClr val="bg1"/>
              </a:solidFill>
              <a:latin typeface="Arial"/>
            </a:endParaRPr>
          </a:p>
        </p:txBody>
      </p:sp>
      <p:pic>
        <p:nvPicPr>
          <p:cNvPr id="12" name="Picture 11" descr="A green text on a white background&#10;&#10;AI-generated content may be incorrect.">
            <a:extLst>
              <a:ext uri="{FF2B5EF4-FFF2-40B4-BE49-F238E27FC236}">
                <a16:creationId xmlns:a16="http://schemas.microsoft.com/office/drawing/2014/main" id="{269BFA91-5730-F770-CE4C-9C1D9EE1D437}"/>
              </a:ext>
            </a:extLst>
          </p:cNvPr>
          <p:cNvPicPr>
            <a:picLocks noChangeAspect="1"/>
          </p:cNvPicPr>
          <p:nvPr/>
        </p:nvPicPr>
        <p:blipFill>
          <a:blip r:embed="rId7"/>
          <a:stretch>
            <a:fillRect/>
          </a:stretch>
        </p:blipFill>
        <p:spPr>
          <a:xfrm>
            <a:off x="4295665" y="6705193"/>
            <a:ext cx="1149685" cy="285585"/>
          </a:xfrm>
          <a:prstGeom prst="rect">
            <a:avLst/>
          </a:prstGeom>
          <a:ln>
            <a:noFill/>
          </a:ln>
        </p:spPr>
      </p:pic>
      <p:sp>
        <p:nvSpPr>
          <p:cNvPr id="13" name="Footer Placeholder 1">
            <a:extLst>
              <a:ext uri="{FF2B5EF4-FFF2-40B4-BE49-F238E27FC236}">
                <a16:creationId xmlns:a16="http://schemas.microsoft.com/office/drawing/2014/main" id="{53B0FA51-A061-FC07-9F8A-7554A4F962A6}"/>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39728" y="1702212"/>
            <a:ext cx="4125216" cy="5148708"/>
          </a:xfrm>
          <a:prstGeom prst="rect">
            <a:avLst/>
          </a:prstGeom>
        </p:spPr>
        <p:txBody>
          <a:bodyPr lIns="0" tIns="0" rIns="0" bIns="0" rtlCol="0" anchor="t">
            <a:spAutoFit/>
          </a:bodyPr>
          <a:lstStyle/>
          <a:p>
            <a:pPr marL="473471" lvl="2" indent="-157824" algn="l">
              <a:lnSpc>
                <a:spcPts val="2763"/>
              </a:lnSpc>
              <a:buFont typeface="Arial"/>
              <a:buChar char="⚬"/>
            </a:pPr>
            <a:r>
              <a:rPr lang="en-US" sz="2558" spc="0">
                <a:solidFill>
                  <a:srgbClr val="50565C"/>
                </a:solidFill>
                <a:latin typeface="Arial"/>
                <a:ea typeface="Arial"/>
                <a:cs typeface="Arial"/>
                <a:sym typeface="Arial"/>
              </a:rPr>
              <a:t>Protect workers and residents.</a:t>
            </a:r>
          </a:p>
          <a:p>
            <a:pPr marL="473471" lvl="2" indent="-157824" algn="l">
              <a:lnSpc>
                <a:spcPts val="2763"/>
              </a:lnSpc>
              <a:buFont typeface="Arial"/>
              <a:buChar char="⚬"/>
            </a:pPr>
            <a:r>
              <a:rPr lang="en-US" sz="2558" spc="0">
                <a:solidFill>
                  <a:srgbClr val="50565C"/>
                </a:solidFill>
                <a:latin typeface="Arial"/>
                <a:ea typeface="Arial"/>
                <a:cs typeface="Arial"/>
                <a:sym typeface="Arial"/>
              </a:rPr>
              <a:t>Use proper lighting and ventilation in work area.</a:t>
            </a:r>
          </a:p>
          <a:p>
            <a:pPr marL="473471" lvl="2" indent="-157824" algn="l">
              <a:lnSpc>
                <a:spcPts val="2763"/>
              </a:lnSpc>
              <a:buFont typeface="Arial"/>
              <a:buChar char="⚬"/>
            </a:pPr>
            <a:r>
              <a:rPr lang="en-US" sz="2558" spc="0">
                <a:solidFill>
                  <a:srgbClr val="50565C"/>
                </a:solidFill>
                <a:latin typeface="Arial"/>
                <a:ea typeface="Arial"/>
                <a:cs typeface="Arial"/>
                <a:sym typeface="Arial"/>
              </a:rPr>
              <a:t>Mask work areas to prevent contamination and ease clean-up.</a:t>
            </a:r>
          </a:p>
          <a:p>
            <a:pPr marL="473471" lvl="2" indent="-157824" algn="l">
              <a:lnSpc>
                <a:spcPts val="2763"/>
              </a:lnSpc>
              <a:buFont typeface="Arial"/>
              <a:buChar char="⚬"/>
            </a:pPr>
            <a:r>
              <a:rPr lang="en-US" sz="2558" spc="0">
                <a:solidFill>
                  <a:srgbClr val="50565C"/>
                </a:solidFill>
                <a:latin typeface="Arial"/>
                <a:ea typeface="Arial"/>
                <a:cs typeface="Arial"/>
                <a:sym typeface="Arial"/>
              </a:rPr>
              <a:t>Wear appropriate PPE.</a:t>
            </a:r>
          </a:p>
          <a:p>
            <a:pPr marL="473471" lvl="2" indent="-157824" algn="l">
              <a:lnSpc>
                <a:spcPts val="2763"/>
              </a:lnSpc>
              <a:buFont typeface="Arial"/>
              <a:buChar char="⚬"/>
            </a:pPr>
            <a:r>
              <a:rPr lang="en-US" sz="2558" spc="0">
                <a:solidFill>
                  <a:srgbClr val="50565C"/>
                </a:solidFill>
                <a:latin typeface="Arial"/>
                <a:ea typeface="Arial"/>
                <a:cs typeface="Arial"/>
                <a:sym typeface="Arial"/>
              </a:rPr>
              <a:t>Lock out/tag out.</a:t>
            </a:r>
          </a:p>
        </p:txBody>
      </p:sp>
      <p:grpSp>
        <p:nvGrpSpPr>
          <p:cNvPr id="5" name="Group 5"/>
          <p:cNvGrpSpPr/>
          <p:nvPr/>
        </p:nvGrpSpPr>
        <p:grpSpPr>
          <a:xfrm>
            <a:off x="4737792" y="1232640"/>
            <a:ext cx="4041896" cy="4903904"/>
            <a:chOff x="0" y="0"/>
            <a:chExt cx="5744128" cy="6936064"/>
          </a:xfrm>
        </p:grpSpPr>
        <p:sp>
          <p:nvSpPr>
            <p:cNvPr id="6" name="Freeform 6" descr="Image of personal protective equipment"/>
            <p:cNvSpPr/>
            <p:nvPr/>
          </p:nvSpPr>
          <p:spPr>
            <a:xfrm>
              <a:off x="0" y="0"/>
              <a:ext cx="5744083" cy="6936105"/>
            </a:xfrm>
            <a:custGeom>
              <a:avLst/>
              <a:gdLst/>
              <a:ahLst/>
              <a:cxnLst/>
              <a:rect l="l" t="t" r="r" b="b"/>
              <a:pathLst>
                <a:path w="5744083" h="6936105">
                  <a:moveTo>
                    <a:pt x="0" y="0"/>
                  </a:moveTo>
                  <a:lnTo>
                    <a:pt x="5744083" y="0"/>
                  </a:lnTo>
                  <a:lnTo>
                    <a:pt x="5744083" y="6936105"/>
                  </a:lnTo>
                  <a:lnTo>
                    <a:pt x="0" y="6936105"/>
                  </a:lnTo>
                  <a:lnTo>
                    <a:pt x="0" y="0"/>
                  </a:lnTo>
                  <a:close/>
                </a:path>
              </a:pathLst>
            </a:custGeom>
            <a:blipFill>
              <a:blip r:embed="rId3"/>
              <a:stretch>
                <a:fillRect l="-10375" r="-10376"/>
              </a:stretch>
            </a:blipFill>
          </p:spPr>
        </p:sp>
      </p:grpSp>
      <p:sp>
        <p:nvSpPr>
          <p:cNvPr id="7" name="TextBox 7"/>
          <p:cNvSpPr txBox="1"/>
          <p:nvPr/>
        </p:nvSpPr>
        <p:spPr>
          <a:xfrm>
            <a:off x="1777408" y="636772"/>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Creating Safe Job Sites</a:t>
            </a:r>
            <a:endParaRPr lang="en-US" dirty="0"/>
          </a:p>
        </p:txBody>
      </p:sp>
      <p:sp>
        <p:nvSpPr>
          <p:cNvPr id="8" name="TextBox 8"/>
          <p:cNvSpPr txBox="1"/>
          <p:nvPr/>
        </p:nvSpPr>
        <p:spPr>
          <a:xfrm>
            <a:off x="5518992" y="5948562"/>
            <a:ext cx="2746080" cy="357150"/>
          </a:xfrm>
          <a:prstGeom prst="rect">
            <a:avLst/>
          </a:prstGeom>
        </p:spPr>
        <p:txBody>
          <a:bodyPr lIns="0" tIns="0" rIns="0" bIns="0" rtlCol="0" anchor="t">
            <a:spAutoFit/>
          </a:bodyPr>
          <a:lstStyle/>
          <a:p>
            <a:pPr algn="r">
              <a:lnSpc>
                <a:spcPts val="1152"/>
              </a:lnSpc>
            </a:pPr>
            <a:r>
              <a:rPr lang="en-US" sz="960" i="1" spc="-1">
                <a:solidFill>
                  <a:srgbClr val="333333"/>
                </a:solidFill>
                <a:latin typeface="Arial Italics"/>
                <a:ea typeface="Arial Italics"/>
                <a:cs typeface="Arial Italics"/>
                <a:sym typeface="Arial Italics"/>
              </a:rPr>
              <a:t>Photo courtesy of Constructionsafetyjobs.com</a:t>
            </a:r>
          </a:p>
        </p:txBody>
      </p:sp>
      <p:sp>
        <p:nvSpPr>
          <p:cNvPr id="9" name="TextBox 9"/>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10" name="Date Placeholder 9">
            <a:extLst>
              <a:ext uri="{FF2B5EF4-FFF2-40B4-BE49-F238E27FC236}">
                <a16:creationId xmlns:a16="http://schemas.microsoft.com/office/drawing/2014/main" id="{324B32E5-6971-4F24-BDA3-608FF90DC51C}"/>
              </a:ext>
            </a:extLst>
          </p:cNvPr>
          <p:cNvSpPr>
            <a:spLocks noGrp="1"/>
          </p:cNvSpPr>
          <p:nvPr>
            <p:ph type="dt" sz="half" idx="10"/>
          </p:nvPr>
        </p:nvSpPr>
        <p:spPr/>
        <p:txBody>
          <a:bodyPr/>
          <a:lstStyle/>
          <a:p>
            <a:fld id="{5E6988AA-7A2E-40A7-8294-BBF69C6871F2}"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904974AE-D435-5E75-BFDC-7CE5C21F9F81}"/>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5F5F454E-D7DA-1C8E-E99D-3DC1D1A3A8EE}"/>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3" name="Picture 12" descr="A blue and grey logo&#10;&#10;AI-generated content may be incorrect.">
            <a:extLst>
              <a:ext uri="{FF2B5EF4-FFF2-40B4-BE49-F238E27FC236}">
                <a16:creationId xmlns:a16="http://schemas.microsoft.com/office/drawing/2014/main" id="{435B6766-C4AA-02F8-4E2F-AAF4794FD1AE}"/>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4" name="Rectangle 13">
            <a:extLst>
              <a:ext uri="{FF2B5EF4-FFF2-40B4-BE49-F238E27FC236}">
                <a16:creationId xmlns:a16="http://schemas.microsoft.com/office/drawing/2014/main" id="{BCFF9E7F-556C-427E-87B5-6135D39AAD26}"/>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5" name="Picture 14" descr="A black and white sign with black text&#10;&#10;AI-generated content may be incorrect.">
            <a:extLst>
              <a:ext uri="{FF2B5EF4-FFF2-40B4-BE49-F238E27FC236}">
                <a16:creationId xmlns:a16="http://schemas.microsoft.com/office/drawing/2014/main" id="{8AD9F21A-6670-18DE-6BDE-C4A61F8C5B9B}"/>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16" name="Slide Number Placeholder 2">
            <a:extLst>
              <a:ext uri="{FF2B5EF4-FFF2-40B4-BE49-F238E27FC236}">
                <a16:creationId xmlns:a16="http://schemas.microsoft.com/office/drawing/2014/main" id="{8B44E531-AFAD-B1C5-CE98-B4A3E7B89EF6}"/>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7</a:t>
            </a:fld>
            <a:endParaRPr lang="en-US">
              <a:solidFill>
                <a:schemeClr val="bg1"/>
              </a:solidFill>
              <a:latin typeface="Arial"/>
            </a:endParaRPr>
          </a:p>
        </p:txBody>
      </p:sp>
      <p:pic>
        <p:nvPicPr>
          <p:cNvPr id="17" name="Picture 16" descr="A green text on a white background&#10;&#10;AI-generated content may be incorrect.">
            <a:extLst>
              <a:ext uri="{FF2B5EF4-FFF2-40B4-BE49-F238E27FC236}">
                <a16:creationId xmlns:a16="http://schemas.microsoft.com/office/drawing/2014/main" id="{06732BBB-1CEE-F5C7-368C-592869717491}"/>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18" name="Footer Placeholder 1">
            <a:extLst>
              <a:ext uri="{FF2B5EF4-FFF2-40B4-BE49-F238E27FC236}">
                <a16:creationId xmlns:a16="http://schemas.microsoft.com/office/drawing/2014/main" id="{DF0816B6-27AB-F9F0-8EE3-5B836D14D92B}"/>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35440" y="1155780"/>
            <a:ext cx="4124832" cy="5148324"/>
          </a:xfrm>
          <a:prstGeom prst="rect">
            <a:avLst/>
          </a:prstGeom>
        </p:spPr>
        <p:txBody>
          <a:bodyPr lIns="0" tIns="0" rIns="0" bIns="0" rtlCol="0" anchor="t">
            <a:spAutoFit/>
          </a:bodyPr>
          <a:lstStyle/>
          <a:p>
            <a:pPr marL="473471" lvl="2" indent="-157824" algn="l">
              <a:lnSpc>
                <a:spcPts val="2763"/>
              </a:lnSpc>
              <a:buFont typeface="Arial"/>
              <a:buChar char="⚬"/>
            </a:pPr>
            <a:r>
              <a:rPr lang="en-US" sz="2558" spc="0">
                <a:solidFill>
                  <a:srgbClr val="0070C0"/>
                </a:solidFill>
                <a:latin typeface="Arial"/>
                <a:ea typeface="Arial"/>
                <a:cs typeface="Arial"/>
                <a:sym typeface="Arial"/>
              </a:rPr>
              <a:t>Ensure you have the proper gear: safety glasses, hearing protection, protective clothing, and respirators.</a:t>
            </a:r>
          </a:p>
          <a:p>
            <a:pPr marL="473471" lvl="2" indent="-157824" algn="l">
              <a:lnSpc>
                <a:spcPts val="2763"/>
              </a:lnSpc>
              <a:buFont typeface="Arial"/>
              <a:buChar char="⚬"/>
            </a:pPr>
            <a:r>
              <a:rPr lang="en-US" sz="2558" spc="0">
                <a:solidFill>
                  <a:srgbClr val="0070C0"/>
                </a:solidFill>
                <a:latin typeface="Arial"/>
                <a:ea typeface="Arial"/>
                <a:cs typeface="Arial"/>
                <a:sym typeface="Arial"/>
              </a:rPr>
              <a:t>Ensure you have the proper fit: fit test for respirators.</a:t>
            </a:r>
          </a:p>
          <a:p>
            <a:pPr marL="473471" lvl="2" indent="-157824" algn="l">
              <a:lnSpc>
                <a:spcPts val="2763"/>
              </a:lnSpc>
              <a:buFont typeface="Arial"/>
              <a:buChar char="⚬"/>
            </a:pPr>
            <a:r>
              <a:rPr lang="en-US" sz="2558" spc="0">
                <a:solidFill>
                  <a:srgbClr val="0070C0"/>
                </a:solidFill>
                <a:latin typeface="Arial"/>
                <a:ea typeface="Arial"/>
                <a:cs typeface="Arial"/>
                <a:sym typeface="Arial"/>
              </a:rPr>
              <a:t>If in doubt about what gear you need, refer to the MSDS.</a:t>
            </a:r>
          </a:p>
          <a:p>
            <a:pPr marL="473471" lvl="2" indent="-157824" algn="l">
              <a:lnSpc>
                <a:spcPts val="2763"/>
              </a:lnSpc>
            </a:pPr>
            <a:endParaRPr lang="en-US" sz="2558" spc="0">
              <a:solidFill>
                <a:srgbClr val="0070C0"/>
              </a:solidFill>
              <a:latin typeface="Arial"/>
              <a:ea typeface="Arial"/>
              <a:cs typeface="Arial"/>
              <a:sym typeface="Arial"/>
            </a:endParaRPr>
          </a:p>
        </p:txBody>
      </p:sp>
      <p:grpSp>
        <p:nvGrpSpPr>
          <p:cNvPr id="5" name="Group 5"/>
          <p:cNvGrpSpPr/>
          <p:nvPr/>
        </p:nvGrpSpPr>
        <p:grpSpPr>
          <a:xfrm>
            <a:off x="4451712" y="1148160"/>
            <a:ext cx="4570368" cy="4401024"/>
            <a:chOff x="0" y="0"/>
            <a:chExt cx="6093824" cy="5868032"/>
          </a:xfrm>
        </p:grpSpPr>
        <p:sp>
          <p:nvSpPr>
            <p:cNvPr id="6" name="Freeform 6" descr="Image of a worker doing a test fit of a respirator"/>
            <p:cNvSpPr/>
            <p:nvPr/>
          </p:nvSpPr>
          <p:spPr>
            <a:xfrm>
              <a:off x="0" y="0"/>
              <a:ext cx="6093841" cy="5868035"/>
            </a:xfrm>
            <a:custGeom>
              <a:avLst/>
              <a:gdLst/>
              <a:ahLst/>
              <a:cxnLst/>
              <a:rect l="l" t="t" r="r" b="b"/>
              <a:pathLst>
                <a:path w="6093841" h="5868035">
                  <a:moveTo>
                    <a:pt x="0" y="0"/>
                  </a:moveTo>
                  <a:lnTo>
                    <a:pt x="6093841" y="0"/>
                  </a:lnTo>
                  <a:lnTo>
                    <a:pt x="6093841" y="5868035"/>
                  </a:lnTo>
                  <a:lnTo>
                    <a:pt x="0" y="5868035"/>
                  </a:lnTo>
                  <a:lnTo>
                    <a:pt x="0" y="0"/>
                  </a:lnTo>
                  <a:close/>
                </a:path>
              </a:pathLst>
            </a:custGeom>
            <a:blipFill>
              <a:blip r:embed="rId3"/>
              <a:stretch>
                <a:fillRect t="-232" b="-232"/>
              </a:stretch>
            </a:blipFill>
          </p:spPr>
        </p:sp>
      </p:grpSp>
      <p:sp>
        <p:nvSpPr>
          <p:cNvPr id="7" name="TextBox 7"/>
          <p:cNvSpPr txBox="1"/>
          <p:nvPr/>
        </p:nvSpPr>
        <p:spPr>
          <a:xfrm>
            <a:off x="2085752" y="636772"/>
            <a:ext cx="5574432" cy="410369"/>
          </a:xfrm>
          <a:prstGeom prst="rect">
            <a:avLst/>
          </a:prstGeom>
        </p:spPr>
        <p:txBody>
          <a:bodyPr lIns="0" tIns="0" rIns="0" bIns="0" rtlCol="0" anchor="t">
            <a:spAutoFit/>
          </a:bodyPr>
          <a:lstStyle/>
          <a:p>
            <a:pPr algn="ctr">
              <a:lnSpc>
                <a:spcPts val="3225"/>
              </a:lnSpc>
            </a:pPr>
            <a:r>
              <a:rPr lang="en-US" sz="2986" spc="-1" dirty="0">
                <a:solidFill>
                  <a:srgbClr val="0070C0"/>
                </a:solidFill>
                <a:latin typeface="Arial"/>
                <a:ea typeface="Arial"/>
                <a:cs typeface="Arial"/>
                <a:sym typeface="Arial"/>
              </a:rPr>
              <a:t>PPE</a:t>
            </a:r>
            <a:endParaRPr lang="en-US" dirty="0"/>
          </a:p>
        </p:txBody>
      </p:sp>
      <p:sp>
        <p:nvSpPr>
          <p:cNvPr id="8" name="TextBox 8"/>
          <p:cNvSpPr txBox="1"/>
          <p:nvPr/>
        </p:nvSpPr>
        <p:spPr>
          <a:xfrm>
            <a:off x="5031312" y="5831826"/>
            <a:ext cx="4127712" cy="210462"/>
          </a:xfrm>
          <a:prstGeom prst="rect">
            <a:avLst/>
          </a:prstGeom>
        </p:spPr>
        <p:txBody>
          <a:bodyPr lIns="0" tIns="0" rIns="0" bIns="0" rtlCol="0" anchor="t">
            <a:spAutoFit/>
          </a:bodyPr>
          <a:lstStyle/>
          <a:p>
            <a:pPr algn="r">
              <a:lnSpc>
                <a:spcPts val="1152"/>
              </a:lnSpc>
            </a:pPr>
            <a:r>
              <a:rPr lang="en-US" sz="960" i="1" spc="-1">
                <a:solidFill>
                  <a:srgbClr val="FFFFFF"/>
                </a:solidFill>
                <a:latin typeface="Arial Italics"/>
                <a:ea typeface="Arial Italics"/>
                <a:cs typeface="Arial Italics"/>
                <a:sym typeface="Arial Italics"/>
              </a:rPr>
              <a:t>Photo courtesy of Environmental Health &amp; Safety, Univ. of VA</a:t>
            </a:r>
          </a:p>
        </p:txBody>
      </p:sp>
      <p:sp>
        <p:nvSpPr>
          <p:cNvPr id="9" name="TextBox 9"/>
          <p:cNvSpPr txBox="1"/>
          <p:nvPr/>
        </p:nvSpPr>
        <p:spPr>
          <a:xfrm>
            <a:off x="4541712" y="5645202"/>
            <a:ext cx="4390368" cy="627486"/>
          </a:xfrm>
          <a:prstGeom prst="rect">
            <a:avLst/>
          </a:prstGeom>
        </p:spPr>
        <p:txBody>
          <a:bodyPr lIns="0" tIns="0" rIns="0" bIns="0" rtlCol="0" anchor="t">
            <a:spAutoFit/>
          </a:bodyPr>
          <a:lstStyle/>
          <a:p>
            <a:pPr algn="ctr">
              <a:lnSpc>
                <a:spcPts val="1457"/>
              </a:lnSpc>
            </a:pPr>
            <a:r>
              <a:rPr lang="en-US" sz="1214" spc="-1">
                <a:solidFill>
                  <a:srgbClr val="333333"/>
                </a:solidFill>
                <a:latin typeface="Arial"/>
                <a:ea typeface="Arial"/>
                <a:cs typeface="Arial"/>
                <a:sym typeface="Arial"/>
              </a:rPr>
              <a:t>Respirators should meet or exceed MSDS requirements and be assessed based on OSHA’s fit test guidelines.</a:t>
            </a:r>
          </a:p>
        </p:txBody>
      </p:sp>
      <p:sp>
        <p:nvSpPr>
          <p:cNvPr id="10" name="TextBox 10"/>
          <p:cNvSpPr txBox="1"/>
          <p:nvPr/>
        </p:nvSpPr>
        <p:spPr>
          <a:xfrm>
            <a:off x="555264" y="850626"/>
            <a:ext cx="6746496" cy="382014"/>
          </a:xfrm>
          <a:prstGeom prst="rect">
            <a:avLst/>
          </a:prstGeom>
        </p:spPr>
        <p:txBody>
          <a:bodyPr lIns="0" tIns="0" rIns="0" bIns="0" rtlCol="0" anchor="t">
            <a:spAutoFit/>
          </a:bodyPr>
          <a:lstStyle/>
          <a:p>
            <a:pPr algn="l">
              <a:lnSpc>
                <a:spcPts val="1534"/>
              </a:lnSpc>
            </a:pPr>
            <a:r>
              <a:rPr lang="en-US" sz="1279" spc="-1">
                <a:solidFill>
                  <a:srgbClr val="FFFFFF"/>
                </a:solidFill>
                <a:latin typeface="Arial"/>
                <a:ea typeface="Arial"/>
                <a:cs typeface="Arial"/>
                <a:sym typeface="Arial"/>
              </a:rPr>
              <a:t>SAFE WORK PRACTICES</a:t>
            </a:r>
          </a:p>
        </p:txBody>
      </p:sp>
      <p:sp>
        <p:nvSpPr>
          <p:cNvPr id="11" name="Date Placeholder 10">
            <a:extLst>
              <a:ext uri="{FF2B5EF4-FFF2-40B4-BE49-F238E27FC236}">
                <a16:creationId xmlns:a16="http://schemas.microsoft.com/office/drawing/2014/main" id="{01FB60E5-4094-4E01-B87D-BCD390523FD7}"/>
              </a:ext>
            </a:extLst>
          </p:cNvPr>
          <p:cNvSpPr>
            <a:spLocks noGrp="1"/>
          </p:cNvSpPr>
          <p:nvPr>
            <p:ph type="dt" sz="half" idx="10"/>
          </p:nvPr>
        </p:nvSpPr>
        <p:spPr/>
        <p:txBody>
          <a:bodyPr/>
          <a:lstStyle/>
          <a:p>
            <a:fld id="{73105415-578C-4B39-A939-6434B48C01EE}"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F00F65C2-3828-5509-70B6-8931FA90F976}"/>
              </a:ext>
            </a:extLst>
          </p:cNvPr>
          <p:cNvPicPr>
            <a:picLocks noChangeAspect="1"/>
          </p:cNvPicPr>
          <p:nvPr/>
        </p:nvPicPr>
        <p:blipFill>
          <a:blip r:embed="rId4"/>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8F40E518-871C-1EEB-6F06-18460225F4F5}"/>
              </a:ext>
            </a:extLst>
          </p:cNvPr>
          <p:cNvPicPr>
            <a:picLocks noChangeAspect="1"/>
          </p:cNvPicPr>
          <p:nvPr/>
        </p:nvPicPr>
        <p:blipFill>
          <a:blip r:embed="rId5"/>
          <a:stretch>
            <a:fillRect/>
          </a:stretch>
        </p:blipFill>
        <p:spPr>
          <a:xfrm>
            <a:off x="344444" y="296124"/>
            <a:ext cx="1680521" cy="519859"/>
          </a:xfrm>
          <a:prstGeom prst="rect">
            <a:avLst/>
          </a:prstGeom>
        </p:spPr>
      </p:pic>
      <p:pic>
        <p:nvPicPr>
          <p:cNvPr id="14" name="Picture 13" descr="A blue and grey logo&#10;&#10;AI-generated content may be incorrect.">
            <a:extLst>
              <a:ext uri="{FF2B5EF4-FFF2-40B4-BE49-F238E27FC236}">
                <a16:creationId xmlns:a16="http://schemas.microsoft.com/office/drawing/2014/main" id="{B5D6CE56-2C77-E2D4-4F52-05C6771E1FA2}"/>
              </a:ext>
            </a:extLst>
          </p:cNvPr>
          <p:cNvPicPr>
            <a:picLocks noChangeAspect="1"/>
          </p:cNvPicPr>
          <p:nvPr/>
        </p:nvPicPr>
        <p:blipFill>
          <a:blip r:embed="rId6"/>
          <a:stretch>
            <a:fillRect/>
          </a:stretch>
        </p:blipFill>
        <p:spPr>
          <a:xfrm>
            <a:off x="541710" y="6701855"/>
            <a:ext cx="1276685" cy="365119"/>
          </a:xfrm>
          <a:prstGeom prst="rect">
            <a:avLst/>
          </a:prstGeom>
          <a:ln>
            <a:noFill/>
          </a:ln>
        </p:spPr>
      </p:pic>
      <p:sp>
        <p:nvSpPr>
          <p:cNvPr id="15" name="Rectangle 14">
            <a:extLst>
              <a:ext uri="{FF2B5EF4-FFF2-40B4-BE49-F238E27FC236}">
                <a16:creationId xmlns:a16="http://schemas.microsoft.com/office/drawing/2014/main" id="{5D929F46-A365-3E12-4BCF-61CC28196B98}"/>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6" name="Picture 15" descr="A black and white sign with black text&#10;&#10;AI-generated content may be incorrect.">
            <a:extLst>
              <a:ext uri="{FF2B5EF4-FFF2-40B4-BE49-F238E27FC236}">
                <a16:creationId xmlns:a16="http://schemas.microsoft.com/office/drawing/2014/main" id="{F7DA5D0E-BA30-7E33-F1BD-B773B8583104}"/>
              </a:ext>
            </a:extLst>
          </p:cNvPr>
          <p:cNvPicPr>
            <a:picLocks noChangeAspect="1"/>
          </p:cNvPicPr>
          <p:nvPr/>
        </p:nvPicPr>
        <p:blipFill>
          <a:blip r:embed="rId7"/>
          <a:stretch>
            <a:fillRect/>
          </a:stretch>
        </p:blipFill>
        <p:spPr>
          <a:xfrm>
            <a:off x="8105113" y="6703275"/>
            <a:ext cx="422103" cy="418432"/>
          </a:xfrm>
          <a:prstGeom prst="rect">
            <a:avLst/>
          </a:prstGeom>
          <a:ln>
            <a:noFill/>
          </a:ln>
        </p:spPr>
      </p:pic>
      <p:sp>
        <p:nvSpPr>
          <p:cNvPr id="17" name="Slide Number Placeholder 2">
            <a:extLst>
              <a:ext uri="{FF2B5EF4-FFF2-40B4-BE49-F238E27FC236}">
                <a16:creationId xmlns:a16="http://schemas.microsoft.com/office/drawing/2014/main" id="{4D2121B6-4D26-8B25-EAA8-F194A03C86F7}"/>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8</a:t>
            </a:fld>
            <a:endParaRPr lang="en-US">
              <a:solidFill>
                <a:schemeClr val="bg1"/>
              </a:solidFill>
              <a:latin typeface="Arial"/>
            </a:endParaRPr>
          </a:p>
        </p:txBody>
      </p:sp>
      <p:pic>
        <p:nvPicPr>
          <p:cNvPr id="18" name="Picture 17" descr="A green text on a white background&#10;&#10;AI-generated content may be incorrect.">
            <a:extLst>
              <a:ext uri="{FF2B5EF4-FFF2-40B4-BE49-F238E27FC236}">
                <a16:creationId xmlns:a16="http://schemas.microsoft.com/office/drawing/2014/main" id="{AFD43DD2-601B-19AE-9BAC-78777CB37DD7}"/>
              </a:ext>
            </a:extLst>
          </p:cNvPr>
          <p:cNvPicPr>
            <a:picLocks noChangeAspect="1"/>
          </p:cNvPicPr>
          <p:nvPr/>
        </p:nvPicPr>
        <p:blipFill>
          <a:blip r:embed="rId8"/>
          <a:stretch>
            <a:fillRect/>
          </a:stretch>
        </p:blipFill>
        <p:spPr>
          <a:xfrm>
            <a:off x="4295665" y="6705193"/>
            <a:ext cx="1149685" cy="285585"/>
          </a:xfrm>
          <a:prstGeom prst="rect">
            <a:avLst/>
          </a:prstGeom>
          <a:ln>
            <a:noFill/>
          </a:ln>
        </p:spPr>
      </p:pic>
      <p:sp>
        <p:nvSpPr>
          <p:cNvPr id="19" name="Footer Placeholder 1">
            <a:extLst>
              <a:ext uri="{FF2B5EF4-FFF2-40B4-BE49-F238E27FC236}">
                <a16:creationId xmlns:a16="http://schemas.microsoft.com/office/drawing/2014/main" id="{640E9B05-0267-33C6-9185-34628E69A27F}"/>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60761" y="763714"/>
            <a:ext cx="8236320" cy="410369"/>
          </a:xfrm>
          <a:prstGeom prst="rect">
            <a:avLst/>
          </a:prstGeom>
        </p:spPr>
        <p:txBody>
          <a:bodyPr lIns="0" tIns="0" rIns="0" bIns="0" rtlCol="0" anchor="t">
            <a:spAutoFit/>
          </a:bodyPr>
          <a:lstStyle/>
          <a:p>
            <a:pPr algn="ctr">
              <a:lnSpc>
                <a:spcPts val="3225"/>
              </a:lnSpc>
            </a:pPr>
            <a:r>
              <a:rPr lang="en-US" sz="2950" spc="-1" dirty="0">
                <a:solidFill>
                  <a:srgbClr val="0070C0"/>
                </a:solidFill>
                <a:latin typeface="Arial"/>
                <a:ea typeface="Arial"/>
                <a:cs typeface="Arial"/>
                <a:sym typeface="Arial"/>
              </a:rPr>
              <a:t>Material Safety Data Sheets</a:t>
            </a:r>
            <a:endParaRPr lang="en-US" sz="2950" dirty="0"/>
          </a:p>
        </p:txBody>
      </p:sp>
      <p:grpSp>
        <p:nvGrpSpPr>
          <p:cNvPr id="5" name="Group 5"/>
          <p:cNvGrpSpPr/>
          <p:nvPr/>
        </p:nvGrpSpPr>
        <p:grpSpPr>
          <a:xfrm>
            <a:off x="323328" y="1171968"/>
            <a:ext cx="4553472" cy="5542272"/>
            <a:chOff x="0" y="0"/>
            <a:chExt cx="6071296" cy="7389696"/>
          </a:xfrm>
        </p:grpSpPr>
        <p:sp>
          <p:nvSpPr>
            <p:cNvPr id="6" name="Freeform 6" descr="Graphic of Material Safety Data Sheet (MSDS) data sheet - page 1 of 2."/>
            <p:cNvSpPr/>
            <p:nvPr/>
          </p:nvSpPr>
          <p:spPr>
            <a:xfrm>
              <a:off x="0" y="0"/>
              <a:ext cx="6071235" cy="7389749"/>
            </a:xfrm>
            <a:custGeom>
              <a:avLst/>
              <a:gdLst/>
              <a:ahLst/>
              <a:cxnLst/>
              <a:rect l="l" t="t" r="r" b="b"/>
              <a:pathLst>
                <a:path w="6071235" h="7389749">
                  <a:moveTo>
                    <a:pt x="0" y="0"/>
                  </a:moveTo>
                  <a:lnTo>
                    <a:pt x="6071235" y="0"/>
                  </a:lnTo>
                  <a:lnTo>
                    <a:pt x="6071235" y="7389749"/>
                  </a:lnTo>
                  <a:lnTo>
                    <a:pt x="0" y="7389749"/>
                  </a:lnTo>
                  <a:lnTo>
                    <a:pt x="0" y="0"/>
                  </a:lnTo>
                  <a:close/>
                </a:path>
              </a:pathLst>
            </a:custGeom>
            <a:blipFill>
              <a:blip r:embed="rId3"/>
              <a:stretch>
                <a:fillRect t="-3157" r="-1" b="-3157"/>
              </a:stretch>
            </a:blipFill>
          </p:spPr>
        </p:sp>
      </p:grpSp>
      <p:grpSp>
        <p:nvGrpSpPr>
          <p:cNvPr id="7" name="Group 7"/>
          <p:cNvGrpSpPr/>
          <p:nvPr/>
        </p:nvGrpSpPr>
        <p:grpSpPr>
          <a:xfrm>
            <a:off x="5337216" y="1171968"/>
            <a:ext cx="3757824" cy="5215104"/>
            <a:chOff x="0" y="0"/>
            <a:chExt cx="5010432" cy="6953472"/>
          </a:xfrm>
        </p:grpSpPr>
        <p:sp>
          <p:nvSpPr>
            <p:cNvPr id="8" name="Freeform 8" descr="Graphic of Material Safety Data Sheet (MSDS) data sheet - page 2 of 2."/>
            <p:cNvSpPr/>
            <p:nvPr/>
          </p:nvSpPr>
          <p:spPr>
            <a:xfrm>
              <a:off x="0" y="0"/>
              <a:ext cx="5010404" cy="6953504"/>
            </a:xfrm>
            <a:custGeom>
              <a:avLst/>
              <a:gdLst/>
              <a:ahLst/>
              <a:cxnLst/>
              <a:rect l="l" t="t" r="r" b="b"/>
              <a:pathLst>
                <a:path w="5010404" h="6953504">
                  <a:moveTo>
                    <a:pt x="0" y="0"/>
                  </a:moveTo>
                  <a:lnTo>
                    <a:pt x="5010404" y="0"/>
                  </a:lnTo>
                  <a:lnTo>
                    <a:pt x="5010404" y="6953504"/>
                  </a:lnTo>
                  <a:lnTo>
                    <a:pt x="0" y="6953504"/>
                  </a:lnTo>
                  <a:lnTo>
                    <a:pt x="0" y="0"/>
                  </a:lnTo>
                  <a:close/>
                </a:path>
              </a:pathLst>
            </a:custGeom>
            <a:blipFill>
              <a:blip r:embed="rId4"/>
              <a:stretch>
                <a:fillRect l="-3980" r="-3980"/>
              </a:stretch>
            </a:blipFill>
          </p:spPr>
        </p:sp>
      </p:grpSp>
      <p:sp>
        <p:nvSpPr>
          <p:cNvPr id="9" name="Date Placeholder 8">
            <a:extLst>
              <a:ext uri="{FF2B5EF4-FFF2-40B4-BE49-F238E27FC236}">
                <a16:creationId xmlns:a16="http://schemas.microsoft.com/office/drawing/2014/main" id="{98FF6E75-728D-4E58-B1DA-B9F08C08956F}"/>
              </a:ext>
            </a:extLst>
          </p:cNvPr>
          <p:cNvSpPr>
            <a:spLocks noGrp="1"/>
          </p:cNvSpPr>
          <p:nvPr>
            <p:ph type="dt" sz="half" idx="10"/>
          </p:nvPr>
        </p:nvSpPr>
        <p:spPr/>
        <p:txBody>
          <a:bodyPr/>
          <a:lstStyle/>
          <a:p>
            <a:fld id="{98A25ABE-0470-4D80-AD26-22B8686E982B}" type="datetime1">
              <a:rPr lang="en-US" smtClean="0"/>
              <a:t>9/10/2025</a:t>
            </a:fld>
            <a:endParaRPr lang="en-US"/>
          </a:p>
        </p:txBody>
      </p:sp>
      <p:pic>
        <p:nvPicPr>
          <p:cNvPr id="2" name="Picture 1" descr="A group of people wearing hardhats&#10;&#10;AI-generated content may be incorrect.">
            <a:extLst>
              <a:ext uri="{FF2B5EF4-FFF2-40B4-BE49-F238E27FC236}">
                <a16:creationId xmlns:a16="http://schemas.microsoft.com/office/drawing/2014/main" id="{F3D713D7-1D27-3927-48AE-99FE05EB643A}"/>
              </a:ext>
            </a:extLst>
          </p:cNvPr>
          <p:cNvPicPr>
            <a:picLocks noChangeAspect="1"/>
          </p:cNvPicPr>
          <p:nvPr/>
        </p:nvPicPr>
        <p:blipFill>
          <a:blip r:embed="rId5"/>
          <a:stretch>
            <a:fillRect/>
          </a:stretch>
        </p:blipFill>
        <p:spPr>
          <a:xfrm>
            <a:off x="8570799" y="298621"/>
            <a:ext cx="630229" cy="647133"/>
          </a:xfrm>
          <a:prstGeom prst="rect">
            <a:avLst/>
          </a:prstGeom>
          <a:ln>
            <a:noFill/>
          </a:ln>
        </p:spPr>
      </p:pic>
      <p:pic>
        <p:nvPicPr>
          <p:cNvPr id="3" name="Picture 2" descr="A green text on a black background&#10;&#10;AI-generated content may be incorrect.">
            <a:extLst>
              <a:ext uri="{FF2B5EF4-FFF2-40B4-BE49-F238E27FC236}">
                <a16:creationId xmlns:a16="http://schemas.microsoft.com/office/drawing/2014/main" id="{65C448EF-3B54-4F49-999E-B470AFAE808E}"/>
              </a:ext>
            </a:extLst>
          </p:cNvPr>
          <p:cNvPicPr>
            <a:picLocks noChangeAspect="1"/>
          </p:cNvPicPr>
          <p:nvPr/>
        </p:nvPicPr>
        <p:blipFill>
          <a:blip r:embed="rId6"/>
          <a:stretch>
            <a:fillRect/>
          </a:stretch>
        </p:blipFill>
        <p:spPr>
          <a:xfrm>
            <a:off x="344444" y="296124"/>
            <a:ext cx="1680521" cy="519859"/>
          </a:xfrm>
          <a:prstGeom prst="rect">
            <a:avLst/>
          </a:prstGeom>
        </p:spPr>
      </p:pic>
      <p:pic>
        <p:nvPicPr>
          <p:cNvPr id="12" name="Picture 11" descr="A blue and grey logo&#10;&#10;AI-generated content may be incorrect.">
            <a:extLst>
              <a:ext uri="{FF2B5EF4-FFF2-40B4-BE49-F238E27FC236}">
                <a16:creationId xmlns:a16="http://schemas.microsoft.com/office/drawing/2014/main" id="{0B4F6C14-04A3-47CD-ECE1-DF1515400E89}"/>
              </a:ext>
            </a:extLst>
          </p:cNvPr>
          <p:cNvPicPr>
            <a:picLocks noChangeAspect="1"/>
          </p:cNvPicPr>
          <p:nvPr/>
        </p:nvPicPr>
        <p:blipFill>
          <a:blip r:embed="rId7"/>
          <a:stretch>
            <a:fillRect/>
          </a:stretch>
        </p:blipFill>
        <p:spPr>
          <a:xfrm>
            <a:off x="541710" y="6701855"/>
            <a:ext cx="1276685" cy="365119"/>
          </a:xfrm>
          <a:prstGeom prst="rect">
            <a:avLst/>
          </a:prstGeom>
          <a:ln>
            <a:noFill/>
          </a:ln>
        </p:spPr>
      </p:pic>
      <p:sp>
        <p:nvSpPr>
          <p:cNvPr id="13" name="Rectangle 12">
            <a:extLst>
              <a:ext uri="{FF2B5EF4-FFF2-40B4-BE49-F238E27FC236}">
                <a16:creationId xmlns:a16="http://schemas.microsoft.com/office/drawing/2014/main" id="{FBF85757-2804-231A-6C63-7392F0D5B94E}"/>
              </a:ext>
            </a:extLst>
          </p:cNvPr>
          <p:cNvSpPr/>
          <p:nvPr/>
        </p:nvSpPr>
        <p:spPr>
          <a:xfrm>
            <a:off x="1459" y="6347675"/>
            <a:ext cx="9751619" cy="274052"/>
          </a:xfrm>
          <a:prstGeom prst="rect">
            <a:avLst/>
          </a:prstGeom>
          <a:solidFill>
            <a:srgbClr val="FE7F2D"/>
          </a:solidFill>
          <a:ln>
            <a:solidFill>
              <a:srgbClr val="FE7F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fontAlgn="base" latinLnBrk="0" hangingPunct="1">
              <a:spcBef>
                <a:spcPct val="0"/>
              </a:spcBef>
              <a:spcAft>
                <a:spcPct val="0"/>
              </a:spcAft>
              <a:defRPr sz="2400" kern="1200">
                <a:solidFill>
                  <a:schemeClr val="lt1"/>
                </a:solidFill>
                <a:latin typeface="+mn-lt"/>
                <a:ea typeface="+mn-ea"/>
                <a:cs typeface="+mn-cs"/>
              </a:defRPr>
            </a:lvl1pPr>
            <a:lvl2pPr marL="457200" algn="l" defTabSz="457200" rtl="0" eaLnBrk="1" fontAlgn="base" latinLnBrk="0" hangingPunct="1">
              <a:spcBef>
                <a:spcPct val="0"/>
              </a:spcBef>
              <a:spcAft>
                <a:spcPct val="0"/>
              </a:spcAft>
              <a:defRPr sz="2400" kern="1200">
                <a:solidFill>
                  <a:schemeClr val="lt1"/>
                </a:solidFill>
                <a:latin typeface="+mn-lt"/>
                <a:ea typeface="+mn-ea"/>
                <a:cs typeface="+mn-cs"/>
              </a:defRPr>
            </a:lvl2pPr>
            <a:lvl3pPr marL="914400" algn="l" defTabSz="457200" rtl="0" eaLnBrk="1" fontAlgn="base" latinLnBrk="0" hangingPunct="1">
              <a:spcBef>
                <a:spcPct val="0"/>
              </a:spcBef>
              <a:spcAft>
                <a:spcPct val="0"/>
              </a:spcAft>
              <a:defRPr sz="2400" kern="1200">
                <a:solidFill>
                  <a:schemeClr val="lt1"/>
                </a:solidFill>
                <a:latin typeface="+mn-lt"/>
                <a:ea typeface="+mn-ea"/>
                <a:cs typeface="+mn-cs"/>
              </a:defRPr>
            </a:lvl3pPr>
            <a:lvl4pPr marL="1371600" algn="l" defTabSz="457200" rtl="0" eaLnBrk="1" fontAlgn="base" latinLnBrk="0" hangingPunct="1">
              <a:spcBef>
                <a:spcPct val="0"/>
              </a:spcBef>
              <a:spcAft>
                <a:spcPct val="0"/>
              </a:spcAft>
              <a:defRPr sz="2400" kern="1200">
                <a:solidFill>
                  <a:schemeClr val="lt1"/>
                </a:solidFill>
                <a:latin typeface="+mn-lt"/>
                <a:ea typeface="+mn-ea"/>
                <a:cs typeface="+mn-cs"/>
              </a:defRPr>
            </a:lvl4pPr>
            <a:lvl5pPr marL="1828800" algn="l" defTabSz="457200" rtl="0" eaLnBrk="1" fontAlgn="base" latinLnBrk="0" hangingPunct="1">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pic>
        <p:nvPicPr>
          <p:cNvPr id="14" name="Picture 13" descr="A black and white sign with black text&#10;&#10;AI-generated content may be incorrect.">
            <a:extLst>
              <a:ext uri="{FF2B5EF4-FFF2-40B4-BE49-F238E27FC236}">
                <a16:creationId xmlns:a16="http://schemas.microsoft.com/office/drawing/2014/main" id="{1FF3D05E-2882-EF6D-0C2B-9D49FFAF832D}"/>
              </a:ext>
            </a:extLst>
          </p:cNvPr>
          <p:cNvPicPr>
            <a:picLocks noChangeAspect="1"/>
          </p:cNvPicPr>
          <p:nvPr/>
        </p:nvPicPr>
        <p:blipFill>
          <a:blip r:embed="rId8"/>
          <a:stretch>
            <a:fillRect/>
          </a:stretch>
        </p:blipFill>
        <p:spPr>
          <a:xfrm>
            <a:off x="8105113" y="6703275"/>
            <a:ext cx="422103" cy="418432"/>
          </a:xfrm>
          <a:prstGeom prst="rect">
            <a:avLst/>
          </a:prstGeom>
          <a:ln>
            <a:noFill/>
          </a:ln>
        </p:spPr>
      </p:pic>
      <p:sp>
        <p:nvSpPr>
          <p:cNvPr id="15" name="Slide Number Placeholder 2">
            <a:extLst>
              <a:ext uri="{FF2B5EF4-FFF2-40B4-BE49-F238E27FC236}">
                <a16:creationId xmlns:a16="http://schemas.microsoft.com/office/drawing/2014/main" id="{DAC96754-3D36-5587-F018-5F9347D1C010}"/>
              </a:ext>
            </a:extLst>
          </p:cNvPr>
          <p:cNvSpPr txBox="1">
            <a:spLocks/>
          </p:cNvSpPr>
          <p:nvPr/>
        </p:nvSpPr>
        <p:spPr>
          <a:xfrm>
            <a:off x="8008948" y="6291679"/>
            <a:ext cx="568382" cy="392080"/>
          </a:xfrm>
          <a:prstGeom prst="rect">
            <a:avLst/>
          </a:prstGeom>
        </p:spPr>
        <p:txBody>
          <a:bodyPr vert="horz" lIns="91440" tIns="45720" rIns="91440" bIns="45720" rtlCol="0" anchor="ctr"/>
          <a:lstStyle>
            <a:defPPr>
              <a:defRPr lang="en-US"/>
            </a:defPPr>
            <a:lvl1pPr marL="0" algn="r"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fld id="{87CE3CB8-0B2C-4409-9FD8-B0D98713A202}" type="slidenum">
              <a:rPr lang="en-US" dirty="0" smtClean="0">
                <a:solidFill>
                  <a:schemeClr val="bg1"/>
                </a:solidFill>
                <a:latin typeface="Arial"/>
              </a:rPr>
              <a:pPr/>
              <a:t>9</a:t>
            </a:fld>
            <a:endParaRPr lang="en-US">
              <a:solidFill>
                <a:schemeClr val="bg1"/>
              </a:solidFill>
              <a:latin typeface="Arial"/>
            </a:endParaRPr>
          </a:p>
        </p:txBody>
      </p:sp>
      <p:pic>
        <p:nvPicPr>
          <p:cNvPr id="16" name="Picture 15" descr="A green text on a white background&#10;&#10;AI-generated content may be incorrect.">
            <a:extLst>
              <a:ext uri="{FF2B5EF4-FFF2-40B4-BE49-F238E27FC236}">
                <a16:creationId xmlns:a16="http://schemas.microsoft.com/office/drawing/2014/main" id="{F8337BC5-ED97-6330-1779-3B5AC079D5A0}"/>
              </a:ext>
            </a:extLst>
          </p:cNvPr>
          <p:cNvPicPr>
            <a:picLocks noChangeAspect="1"/>
          </p:cNvPicPr>
          <p:nvPr/>
        </p:nvPicPr>
        <p:blipFill>
          <a:blip r:embed="rId9"/>
          <a:stretch>
            <a:fillRect/>
          </a:stretch>
        </p:blipFill>
        <p:spPr>
          <a:xfrm>
            <a:off x="4295665" y="6705193"/>
            <a:ext cx="1149685" cy="285585"/>
          </a:xfrm>
          <a:prstGeom prst="rect">
            <a:avLst/>
          </a:prstGeom>
          <a:ln>
            <a:noFill/>
          </a:ln>
        </p:spPr>
      </p:pic>
      <p:sp>
        <p:nvSpPr>
          <p:cNvPr id="17" name="Footer Placeholder 1">
            <a:extLst>
              <a:ext uri="{FF2B5EF4-FFF2-40B4-BE49-F238E27FC236}">
                <a16:creationId xmlns:a16="http://schemas.microsoft.com/office/drawing/2014/main" id="{ECA07366-802D-CF76-69AA-8A16DF37457D}"/>
              </a:ext>
            </a:extLst>
          </p:cNvPr>
          <p:cNvSpPr txBox="1">
            <a:spLocks/>
          </p:cNvSpPr>
          <p:nvPr/>
        </p:nvSpPr>
        <p:spPr>
          <a:xfrm>
            <a:off x="1613300" y="6995200"/>
            <a:ext cx="6533794" cy="238977"/>
          </a:xfrm>
          <a:prstGeom prst="rect">
            <a:avLst/>
          </a:prstGeom>
        </p:spPr>
        <p:txBody>
          <a:bodyPr vert="horz" lIns="91440" tIns="45720" rIns="91440" bIns="45720" rtlCol="0" anchor="ctr"/>
          <a:lstStyle>
            <a:defPPr>
              <a:defRPr lang="en-US"/>
            </a:defPPr>
            <a:lvl1pPr marL="0" algn="l" defTabSz="457200" rtl="0" eaLnBrk="1" fontAlgn="base" latinLnBrk="0" hangingPunct="1">
              <a:spcBef>
                <a:spcPct val="0"/>
              </a:spcBef>
              <a:spcAft>
                <a:spcPct val="0"/>
              </a:spcAft>
              <a:defRPr sz="800" kern="1200">
                <a:solidFill>
                  <a:schemeClr val="tx1">
                    <a:tint val="75000"/>
                  </a:schemeClr>
                </a:solidFill>
                <a:latin typeface="Arial" charset="0"/>
                <a:ea typeface="ＭＳ Ｐゴシック"/>
                <a:cs typeface="ＭＳ Ｐゴシック"/>
              </a:defRPr>
            </a:lvl1pPr>
            <a:lvl2pPr marL="4572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2pPr>
            <a:lvl3pPr marL="9144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3pPr>
            <a:lvl4pPr marL="13716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4pPr>
            <a:lvl5pPr marL="1828800" algn="l" defTabSz="457200" rtl="0" eaLnBrk="1" fontAlgn="base" latinLnBrk="0" hangingPunct="1">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a:lstStyle>
          <a:p>
            <a:pPr algn="ctr"/>
            <a:r>
              <a:rPr lang="en-US">
                <a:latin typeface="Arial"/>
              </a:rPr>
              <a:t>GJA 2025 Version III</a:t>
            </a:r>
            <a:endParaRPr lang="en-US"/>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ad041c-431a-48da-bc8b-7f3d4c40a49c">
      <Terms xmlns="http://schemas.microsoft.com/office/infopath/2007/PartnerControls"/>
    </lcf76f155ced4ddcb4097134ff3c332f>
    <TaxCatchAll xmlns="2263413f-67d7-4b20-801a-fceee06b426e" xsi:nil="true"/>
    <_Flow_SignoffStatus xmlns="6bad041c-431a-48da-bc8b-7f3d4c40a4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E097F20EB1CE4B90C0A6B2E35FA1C9" ma:contentTypeVersion="20" ma:contentTypeDescription="Create a new document." ma:contentTypeScope="" ma:versionID="52de5cd8974708ec3d6857e58874dbc8">
  <xsd:schema xmlns:xsd="http://www.w3.org/2001/XMLSchema" xmlns:xs="http://www.w3.org/2001/XMLSchema" xmlns:p="http://schemas.microsoft.com/office/2006/metadata/properties" xmlns:ns2="6bad041c-431a-48da-bc8b-7f3d4c40a49c" xmlns:ns3="2263413f-67d7-4b20-801a-fceee06b426e" targetNamespace="http://schemas.microsoft.com/office/2006/metadata/properties" ma:root="true" ma:fieldsID="b203ddc18fa07d755e09dfa843a02406" ns2:_="" ns3:_="">
    <xsd:import namespace="6bad041c-431a-48da-bc8b-7f3d4c40a49c"/>
    <xsd:import namespace="2263413f-67d7-4b20-801a-fceee06b42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d041c-431a-48da-bc8b-7f3d4c40a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0a8d88-90b5-4e14-8f16-22ea2b72fc50"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63413f-67d7-4b20-801a-fceee06b42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cad8c0-aff1-4dcd-94c2-8621ceaed0a1}" ma:internalName="TaxCatchAll" ma:showField="CatchAllData" ma:web="2263413f-67d7-4b20-801a-fceee06b4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8B32E3-606C-4CB5-A7A7-60EB222FA19C}">
  <ds:schemaRefs>
    <ds:schemaRef ds:uri="http://schemas.microsoft.com/sharepoint/v3/contenttype/forms"/>
  </ds:schemaRefs>
</ds:datastoreItem>
</file>

<file path=customXml/itemProps2.xml><?xml version="1.0" encoding="utf-8"?>
<ds:datastoreItem xmlns:ds="http://schemas.openxmlformats.org/officeDocument/2006/customXml" ds:itemID="{29C4B293-90C6-4B35-AA45-4E082D27D3FF}">
  <ds:schemaRefs>
    <ds:schemaRef ds:uri="http://schemas.microsoft.com/office/2006/metadata/properties"/>
    <ds:schemaRef ds:uri="http://schemas.microsoft.com/office/infopath/2007/PartnerControls"/>
    <ds:schemaRef ds:uri="6bad041c-431a-48da-bc8b-7f3d4c40a49c"/>
    <ds:schemaRef ds:uri="2263413f-67d7-4b20-801a-fceee06b426e"/>
  </ds:schemaRefs>
</ds:datastoreItem>
</file>

<file path=customXml/itemProps3.xml><?xml version="1.0" encoding="utf-8"?>
<ds:datastoreItem xmlns:ds="http://schemas.openxmlformats.org/officeDocument/2006/customXml" ds:itemID="{10CFE291-C87E-4F32-8C7B-CE4A92BB5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d041c-431a-48da-bc8b-7f3d4c40a49c"/>
    <ds:schemaRef ds:uri="2263413f-67d7-4b20-801a-fceee06b4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6658</Words>
  <Application>Microsoft Office PowerPoint</Application>
  <PresentationFormat>Custom</PresentationFormat>
  <Paragraphs>900</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Safe Work Practices - Portuguese.pptx</dc:title>
  <dc:creator>Angelica Gomes Ventura Moreira</dc:creator>
  <cp:lastModifiedBy>Angelica Gomes Ventura Moreira</cp:lastModifiedBy>
  <cp:revision>211</cp:revision>
  <dcterms:created xsi:type="dcterms:W3CDTF">2006-08-16T00:00:00Z</dcterms:created>
  <dcterms:modified xsi:type="dcterms:W3CDTF">2025-09-10T12:41:11Z</dcterms:modified>
  <dc:identifier>DAGGnRe9xmo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0x010100ABE097F20EB1CE4B90C0A6B2E35FA1C9</vt:lpwstr>
  </property>
  <property fmtid="{D5CDD505-2E9C-101B-9397-08002B2CF9AE}" pid="3" name="MediaServiceImageTags">
    <vt:lpwstr/>
  </property>
</Properties>
</file>