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6"/>
  </p:notesMasterIdLst>
  <p:sldIdLst>
    <p:sldId id="256" r:id="rId5"/>
    <p:sldId id="258" r:id="rId6"/>
    <p:sldId id="260" r:id="rId7"/>
    <p:sldId id="262" r:id="rId8"/>
    <p:sldId id="264" r:id="rId9"/>
    <p:sldId id="266" r:id="rId10"/>
    <p:sldId id="268" r:id="rId11"/>
    <p:sldId id="270" r:id="rId12"/>
    <p:sldId id="272" r:id="rId13"/>
    <p:sldId id="274" r:id="rId14"/>
    <p:sldId id="276" r:id="rId15"/>
    <p:sldId id="278" r:id="rId16"/>
    <p:sldId id="280" r:id="rId17"/>
    <p:sldId id="282" r:id="rId18"/>
    <p:sldId id="284" r:id="rId19"/>
    <p:sldId id="286"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Lst>
  <p:sldSz cx="9753600" cy="7315200"/>
  <p:notesSz cx="6858000" cy="9144000"/>
  <p:embeddedFontLst>
    <p:embeddedFont>
      <p:font typeface="Arial Italics"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5D062-BB53-289F-7B24-6CF6EFC63E19}" v="24" dt="2025-04-06T23:19:25.611"/>
    <p1510:client id="{57A00FAF-F9D9-EFAB-BC51-8D1024472EA0}" v="128" dt="2025-04-08T19:47:41.126"/>
    <p1510:client id="{B22A8DD2-99E5-E77D-C154-DC8E87B6C536}" v="347" dt="2025-04-07T19:40:02.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ca Gomes Ventura Moreira" userId="S::agomesventuramoreira@smoc.org::8cb1d207-7df7-457f-837b-526650734cdd" providerId="AD" clId="Web-{1A25D062-BB53-289F-7B24-6CF6EFC63E19}"/>
    <pc:docChg chg="modSld">
      <pc:chgData name="Angelica Gomes Ventura Moreira" userId="S::agomesventuramoreira@smoc.org::8cb1d207-7df7-457f-837b-526650734cdd" providerId="AD" clId="Web-{1A25D062-BB53-289F-7B24-6CF6EFC63E19}" dt="2025-04-06T23:19:25.611" v="18" actId="20577"/>
      <pc:docMkLst>
        <pc:docMk/>
      </pc:docMkLst>
      <pc:sldChg chg="modSp">
        <pc:chgData name="Angelica Gomes Ventura Moreira" userId="S::agomesventuramoreira@smoc.org::8cb1d207-7df7-457f-837b-526650734cdd" providerId="AD" clId="Web-{1A25D062-BB53-289F-7B24-6CF6EFC63E19}" dt="2025-04-06T23:19:25.611" v="18" actId="20577"/>
        <pc:sldMkLst>
          <pc:docMk/>
          <pc:sldMk cId="0" sldId="288"/>
        </pc:sldMkLst>
        <pc:spChg chg="mod">
          <ac:chgData name="Angelica Gomes Ventura Moreira" userId="S::agomesventuramoreira@smoc.org::8cb1d207-7df7-457f-837b-526650734cdd" providerId="AD" clId="Web-{1A25D062-BB53-289F-7B24-6CF6EFC63E19}" dt="2025-04-06T23:19:25.611" v="18" actId="20577"/>
          <ac:spMkLst>
            <pc:docMk/>
            <pc:sldMk cId="0" sldId="288"/>
            <ac:spMk id="6" creationId="{00000000-0000-0000-0000-000000000000}"/>
          </ac:spMkLst>
        </pc:spChg>
      </pc:sldChg>
    </pc:docChg>
  </pc:docChgLst>
  <pc:docChgLst>
    <pc:chgData name="Matthew Martineau" userId="S::mmartineau@smoc.org::073ce0ee-5d7d-468d-8982-2f6aa7a904ba" providerId="AD" clId="Web-{82D41D04-BAC5-700B-A568-5B1237272389}"/>
    <pc:docChg chg="modSld">
      <pc:chgData name="Matthew Martineau" userId="S::mmartineau@smoc.org::073ce0ee-5d7d-468d-8982-2f6aa7a904ba" providerId="AD" clId="Web-{82D41D04-BAC5-700B-A568-5B1237272389}" dt="2025-04-02T17:18:24.050" v="34"/>
      <pc:docMkLst>
        <pc:docMk/>
      </pc:docMkLst>
      <pc:sldChg chg="addSp delSp modSp">
        <pc:chgData name="Matthew Martineau" userId="S::mmartineau@smoc.org::073ce0ee-5d7d-468d-8982-2f6aa7a904ba" providerId="AD" clId="Web-{82D41D04-BAC5-700B-A568-5B1237272389}" dt="2025-04-02T16:59:57.345" v="7" actId="20577"/>
        <pc:sldMkLst>
          <pc:docMk/>
          <pc:sldMk cId="0" sldId="256"/>
        </pc:sldMkLst>
        <pc:spChg chg="mod">
          <ac:chgData name="Matthew Martineau" userId="S::mmartineau@smoc.org::073ce0ee-5d7d-468d-8982-2f6aa7a904ba" providerId="AD" clId="Web-{82D41D04-BAC5-700B-A568-5B1237272389}" dt="2025-04-02T16:59:57.345" v="7" actId="20577"/>
          <ac:spMkLst>
            <pc:docMk/>
            <pc:sldMk cId="0" sldId="256"/>
            <ac:spMk id="5" creationId="{00000000-0000-0000-0000-000000000000}"/>
          </ac:spMkLst>
        </pc:spChg>
        <pc:spChg chg="del">
          <ac:chgData name="Matthew Martineau" userId="S::mmartineau@smoc.org::073ce0ee-5d7d-468d-8982-2f6aa7a904ba" providerId="AD" clId="Web-{82D41D04-BAC5-700B-A568-5B1237272389}" dt="2025-04-02T16:58:49.528" v="3"/>
          <ac:spMkLst>
            <pc:docMk/>
            <pc:sldMk cId="0" sldId="256"/>
            <ac:spMk id="11" creationId="{5E25DA7C-7A22-458A-AFA3-176400EE6C3B}"/>
          </ac:spMkLst>
        </pc:spChg>
        <pc:spChg chg="del">
          <ac:chgData name="Matthew Martineau" userId="S::mmartineau@smoc.org::073ce0ee-5d7d-468d-8982-2f6aa7a904ba" providerId="AD" clId="Web-{82D41D04-BAC5-700B-A568-5B1237272389}" dt="2025-04-02T16:58:52.606" v="4"/>
          <ac:spMkLst>
            <pc:docMk/>
            <pc:sldMk cId="0" sldId="256"/>
            <ac:spMk id="12" creationId="{6653D9B6-EBB9-4E2D-B704-DDAAF452C7E9}"/>
          </ac:spMkLst>
        </pc:spChg>
        <pc:spChg chg="add del">
          <ac:chgData name="Matthew Martineau" userId="S::mmartineau@smoc.org::073ce0ee-5d7d-468d-8982-2f6aa7a904ba" providerId="AD" clId="Web-{82D41D04-BAC5-700B-A568-5B1237272389}" dt="2025-04-02T16:58:44.762" v="1"/>
          <ac:spMkLst>
            <pc:docMk/>
            <pc:sldMk cId="0" sldId="256"/>
            <ac:spMk id="16" creationId="{658AC84E-29B5-22BF-E4F0-5735AE6909E2}"/>
          </ac:spMkLst>
        </pc:spChg>
        <pc:spChg chg="add del">
          <ac:chgData name="Matthew Martineau" userId="S::mmartineau@smoc.org::073ce0ee-5d7d-468d-8982-2f6aa7a904ba" providerId="AD" clId="Web-{82D41D04-BAC5-700B-A568-5B1237272389}" dt="2025-04-02T16:58:44.762" v="1"/>
          <ac:spMkLst>
            <pc:docMk/>
            <pc:sldMk cId="0" sldId="256"/>
            <ac:spMk id="18" creationId="{24A3A0EC-A935-AA8B-F5E6-A660EEBC622F}"/>
          </ac:spMkLst>
        </pc:spChg>
        <pc:spChg chg="add del">
          <ac:chgData name="Matthew Martineau" userId="S::mmartineau@smoc.org::073ce0ee-5d7d-468d-8982-2f6aa7a904ba" providerId="AD" clId="Web-{82D41D04-BAC5-700B-A568-5B1237272389}" dt="2025-04-02T16:58:44.762" v="1"/>
          <ac:spMkLst>
            <pc:docMk/>
            <pc:sldMk cId="0" sldId="256"/>
            <ac:spMk id="20" creationId="{9AFA99CD-1854-0ABC-15E2-25F55CD5267A}"/>
          </ac:spMkLst>
        </pc:spChg>
        <pc:spChg chg="add">
          <ac:chgData name="Matthew Martineau" userId="S::mmartineau@smoc.org::073ce0ee-5d7d-468d-8982-2f6aa7a904ba" providerId="AD" clId="Web-{82D41D04-BAC5-700B-A568-5B1237272389}" dt="2025-04-02T16:58:54.059" v="5"/>
          <ac:spMkLst>
            <pc:docMk/>
            <pc:sldMk cId="0" sldId="256"/>
            <ac:spMk id="24" creationId="{F8D6B553-8925-8242-C490-E30F037EECCC}"/>
          </ac:spMkLst>
        </pc:spChg>
        <pc:spChg chg="add">
          <ac:chgData name="Matthew Martineau" userId="S::mmartineau@smoc.org::073ce0ee-5d7d-468d-8982-2f6aa7a904ba" providerId="AD" clId="Web-{82D41D04-BAC5-700B-A568-5B1237272389}" dt="2025-04-02T16:58:54.059" v="5"/>
          <ac:spMkLst>
            <pc:docMk/>
            <pc:sldMk cId="0" sldId="256"/>
            <ac:spMk id="26" creationId="{6E49D369-1BB6-5863-B2D2-7EFB857DC07C}"/>
          </ac:spMkLst>
        </pc:spChg>
        <pc:spChg chg="add">
          <ac:chgData name="Matthew Martineau" userId="S::mmartineau@smoc.org::073ce0ee-5d7d-468d-8982-2f6aa7a904ba" providerId="AD" clId="Web-{82D41D04-BAC5-700B-A568-5B1237272389}" dt="2025-04-02T16:58:54.059" v="5"/>
          <ac:spMkLst>
            <pc:docMk/>
            <pc:sldMk cId="0" sldId="256"/>
            <ac:spMk id="28" creationId="{53B0FA51-A061-FC07-9F8A-7554A4F962A6}"/>
          </ac:spMkLst>
        </pc:spChg>
        <pc:grpChg chg="del">
          <ac:chgData name="Matthew Martineau" userId="S::mmartineau@smoc.org::073ce0ee-5d7d-468d-8982-2f6aa7a904ba" providerId="AD" clId="Web-{82D41D04-BAC5-700B-A568-5B1237272389}" dt="2025-04-02T16:58:47.090" v="2"/>
          <ac:grpSpMkLst>
            <pc:docMk/>
            <pc:sldMk cId="0" sldId="256"/>
            <ac:grpSpMk id="2" creationId="{00000000-0000-0000-0000-000000000000}"/>
          </ac:grpSpMkLst>
        </pc:grpChg>
        <pc:picChg chg="add del">
          <ac:chgData name="Matthew Martineau" userId="S::mmartineau@smoc.org::073ce0ee-5d7d-468d-8982-2f6aa7a904ba" providerId="AD" clId="Web-{82D41D04-BAC5-700B-A568-5B1237272389}" dt="2025-04-02T16:58:44.762" v="1"/>
          <ac:picMkLst>
            <pc:docMk/>
            <pc:sldMk cId="0" sldId="256"/>
            <ac:picMk id="13" creationId="{1C56334E-149C-EEC9-D235-44444D6B0504}"/>
          </ac:picMkLst>
        </pc:picChg>
        <pc:picChg chg="add del">
          <ac:chgData name="Matthew Martineau" userId="S::mmartineau@smoc.org::073ce0ee-5d7d-468d-8982-2f6aa7a904ba" providerId="AD" clId="Web-{82D41D04-BAC5-700B-A568-5B1237272389}" dt="2025-04-02T16:58:44.762" v="1"/>
          <ac:picMkLst>
            <pc:docMk/>
            <pc:sldMk cId="0" sldId="256"/>
            <ac:picMk id="14" creationId="{6EDEC7AB-AC55-3C9E-36D0-7D82C5BB52DE}"/>
          </ac:picMkLst>
        </pc:picChg>
        <pc:picChg chg="add del">
          <ac:chgData name="Matthew Martineau" userId="S::mmartineau@smoc.org::073ce0ee-5d7d-468d-8982-2f6aa7a904ba" providerId="AD" clId="Web-{82D41D04-BAC5-700B-A568-5B1237272389}" dt="2025-04-02T16:58:44.762" v="1"/>
          <ac:picMkLst>
            <pc:docMk/>
            <pc:sldMk cId="0" sldId="256"/>
            <ac:picMk id="15" creationId="{39B7528C-4201-72E1-0718-705C38E3EEB1}"/>
          </ac:picMkLst>
        </pc:picChg>
        <pc:picChg chg="add del">
          <ac:chgData name="Matthew Martineau" userId="S::mmartineau@smoc.org::073ce0ee-5d7d-468d-8982-2f6aa7a904ba" providerId="AD" clId="Web-{82D41D04-BAC5-700B-A568-5B1237272389}" dt="2025-04-02T16:58:44.762" v="1"/>
          <ac:picMkLst>
            <pc:docMk/>
            <pc:sldMk cId="0" sldId="256"/>
            <ac:picMk id="17" creationId="{604A3532-A83D-92AB-3E89-608289B7D4DC}"/>
          </ac:picMkLst>
        </pc:picChg>
        <pc:picChg chg="add del">
          <ac:chgData name="Matthew Martineau" userId="S::mmartineau@smoc.org::073ce0ee-5d7d-468d-8982-2f6aa7a904ba" providerId="AD" clId="Web-{82D41D04-BAC5-700B-A568-5B1237272389}" dt="2025-04-02T16:58:44.762" v="1"/>
          <ac:picMkLst>
            <pc:docMk/>
            <pc:sldMk cId="0" sldId="256"/>
            <ac:picMk id="19" creationId="{97E64B6C-2FC9-D3F6-6C6E-B541DC0547D7}"/>
          </ac:picMkLst>
        </pc:picChg>
        <pc:picChg chg="add">
          <ac:chgData name="Matthew Martineau" userId="S::mmartineau@smoc.org::073ce0ee-5d7d-468d-8982-2f6aa7a904ba" providerId="AD" clId="Web-{82D41D04-BAC5-700B-A568-5B1237272389}" dt="2025-04-02T16:58:54.059" v="5"/>
          <ac:picMkLst>
            <pc:docMk/>
            <pc:sldMk cId="0" sldId="256"/>
            <ac:picMk id="21" creationId="{F7243C09-D51F-B951-8D82-B7910D44014F}"/>
          </ac:picMkLst>
        </pc:picChg>
        <pc:picChg chg="add">
          <ac:chgData name="Matthew Martineau" userId="S::mmartineau@smoc.org::073ce0ee-5d7d-468d-8982-2f6aa7a904ba" providerId="AD" clId="Web-{82D41D04-BAC5-700B-A568-5B1237272389}" dt="2025-04-02T16:58:54.059" v="5"/>
          <ac:picMkLst>
            <pc:docMk/>
            <pc:sldMk cId="0" sldId="256"/>
            <ac:picMk id="22" creationId="{9CD7A005-DC9A-1B8A-776A-42D97E6FEEB4}"/>
          </ac:picMkLst>
        </pc:picChg>
        <pc:picChg chg="add">
          <ac:chgData name="Matthew Martineau" userId="S::mmartineau@smoc.org::073ce0ee-5d7d-468d-8982-2f6aa7a904ba" providerId="AD" clId="Web-{82D41D04-BAC5-700B-A568-5B1237272389}" dt="2025-04-02T16:58:54.059" v="5"/>
          <ac:picMkLst>
            <pc:docMk/>
            <pc:sldMk cId="0" sldId="256"/>
            <ac:picMk id="23" creationId="{B002440A-B0B8-6F42-20A6-1C6726E4F0D9}"/>
          </ac:picMkLst>
        </pc:picChg>
        <pc:picChg chg="add">
          <ac:chgData name="Matthew Martineau" userId="S::mmartineau@smoc.org::073ce0ee-5d7d-468d-8982-2f6aa7a904ba" providerId="AD" clId="Web-{82D41D04-BAC5-700B-A568-5B1237272389}" dt="2025-04-02T16:58:54.059" v="5"/>
          <ac:picMkLst>
            <pc:docMk/>
            <pc:sldMk cId="0" sldId="256"/>
            <ac:picMk id="25" creationId="{8DCEF525-1FEC-98D0-4A6F-B8B557201C9E}"/>
          </ac:picMkLst>
        </pc:picChg>
        <pc:picChg chg="add">
          <ac:chgData name="Matthew Martineau" userId="S::mmartineau@smoc.org::073ce0ee-5d7d-468d-8982-2f6aa7a904ba" providerId="AD" clId="Web-{82D41D04-BAC5-700B-A568-5B1237272389}" dt="2025-04-02T16:58:54.059" v="5"/>
          <ac:picMkLst>
            <pc:docMk/>
            <pc:sldMk cId="0" sldId="256"/>
            <ac:picMk id="27" creationId="{269BFA91-5730-F770-CE4C-9C1D9EE1D437}"/>
          </ac:picMkLst>
        </pc:picChg>
      </pc:sldChg>
      <pc:sldChg chg="addSp delSp modSp">
        <pc:chgData name="Matthew Martineau" userId="S::mmartineau@smoc.org::073ce0ee-5d7d-468d-8982-2f6aa7a904ba" providerId="AD" clId="Web-{82D41D04-BAC5-700B-A568-5B1237272389}" dt="2025-04-02T17:03:48.675" v="15"/>
        <pc:sldMkLst>
          <pc:docMk/>
          <pc:sldMk cId="0" sldId="258"/>
        </pc:sldMkLst>
        <pc:spChg chg="mod">
          <ac:chgData name="Matthew Martineau" userId="S::mmartineau@smoc.org::073ce0ee-5d7d-468d-8982-2f6aa7a904ba" providerId="AD" clId="Web-{82D41D04-BAC5-700B-A568-5B1237272389}" dt="2025-04-02T17:03:43.424" v="14" actId="1076"/>
          <ac:spMkLst>
            <pc:docMk/>
            <pc:sldMk cId="0" sldId="258"/>
            <ac:spMk id="4" creationId="{00000000-0000-0000-0000-000000000000}"/>
          </ac:spMkLst>
        </pc:spChg>
        <pc:spChg chg="mod">
          <ac:chgData name="Matthew Martineau" userId="S::mmartineau@smoc.org::073ce0ee-5d7d-468d-8982-2f6aa7a904ba" providerId="AD" clId="Web-{82D41D04-BAC5-700B-A568-5B1237272389}" dt="2025-04-02T17:03:32.001" v="13" actId="1076"/>
          <ac:spMkLst>
            <pc:docMk/>
            <pc:sldMk cId="0" sldId="258"/>
            <ac:spMk id="5" creationId="{00000000-0000-0000-0000-000000000000}"/>
          </ac:spMkLst>
        </pc:spChg>
        <pc:spChg chg="del">
          <ac:chgData name="Matthew Martineau" userId="S::mmartineau@smoc.org::073ce0ee-5d7d-468d-8982-2f6aa7a904ba" providerId="AD" clId="Web-{82D41D04-BAC5-700B-A568-5B1237272389}" dt="2025-04-02T17:03:19.375" v="9"/>
          <ac:spMkLst>
            <pc:docMk/>
            <pc:sldMk cId="0" sldId="258"/>
            <ac:spMk id="7" creationId="{2566F62A-BC3B-49E4-B862-7796F36145E2}"/>
          </ac:spMkLst>
        </pc:spChg>
        <pc:spChg chg="del">
          <ac:chgData name="Matthew Martineau" userId="S::mmartineau@smoc.org::073ce0ee-5d7d-468d-8982-2f6aa7a904ba" providerId="AD" clId="Web-{82D41D04-BAC5-700B-A568-5B1237272389}" dt="2025-04-02T17:03:21.391" v="10"/>
          <ac:spMkLst>
            <pc:docMk/>
            <pc:sldMk cId="0" sldId="258"/>
            <ac:spMk id="8" creationId="{D33F3AAE-4EC4-416E-B131-832A5599AF12}"/>
          </ac:spMkLst>
        </pc:spChg>
        <pc:spChg chg="add">
          <ac:chgData name="Matthew Martineau" userId="S::mmartineau@smoc.org::073ce0ee-5d7d-468d-8982-2f6aa7a904ba" providerId="AD" clId="Web-{82D41D04-BAC5-700B-A568-5B1237272389}" dt="2025-04-02T17:03:48.675" v="15"/>
          <ac:spMkLst>
            <pc:docMk/>
            <pc:sldMk cId="0" sldId="258"/>
            <ac:spMk id="12" creationId="{CCEDB781-8704-2771-F894-1C32D864BE88}"/>
          </ac:spMkLst>
        </pc:spChg>
        <pc:spChg chg="add">
          <ac:chgData name="Matthew Martineau" userId="S::mmartineau@smoc.org::073ce0ee-5d7d-468d-8982-2f6aa7a904ba" providerId="AD" clId="Web-{82D41D04-BAC5-700B-A568-5B1237272389}" dt="2025-04-02T17:03:48.675" v="15"/>
          <ac:spMkLst>
            <pc:docMk/>
            <pc:sldMk cId="0" sldId="258"/>
            <ac:spMk id="14" creationId="{63898762-0D6B-6847-8F6D-3B853B0C33BD}"/>
          </ac:spMkLst>
        </pc:spChg>
        <pc:spChg chg="add">
          <ac:chgData name="Matthew Martineau" userId="S::mmartineau@smoc.org::073ce0ee-5d7d-468d-8982-2f6aa7a904ba" providerId="AD" clId="Web-{82D41D04-BAC5-700B-A568-5B1237272389}" dt="2025-04-02T17:03:48.675" v="15"/>
          <ac:spMkLst>
            <pc:docMk/>
            <pc:sldMk cId="0" sldId="258"/>
            <ac:spMk id="16" creationId="{8A1B4D6E-44F9-47E3-EFB5-54A763A1656F}"/>
          </ac:spMkLst>
        </pc:spChg>
        <pc:grpChg chg="del">
          <ac:chgData name="Matthew Martineau" userId="S::mmartineau@smoc.org::073ce0ee-5d7d-468d-8982-2f6aa7a904ba" providerId="AD" clId="Web-{82D41D04-BAC5-700B-A568-5B1237272389}" dt="2025-04-02T17:03:14.406" v="8"/>
          <ac:grpSpMkLst>
            <pc:docMk/>
            <pc:sldMk cId="0" sldId="258"/>
            <ac:grpSpMk id="2" creationId="{00000000-0000-0000-0000-000000000000}"/>
          </ac:grpSpMkLst>
        </pc:grpChg>
        <pc:picChg chg="add">
          <ac:chgData name="Matthew Martineau" userId="S::mmartineau@smoc.org::073ce0ee-5d7d-468d-8982-2f6aa7a904ba" providerId="AD" clId="Web-{82D41D04-BAC5-700B-A568-5B1237272389}" dt="2025-04-02T17:03:48.675" v="15"/>
          <ac:picMkLst>
            <pc:docMk/>
            <pc:sldMk cId="0" sldId="258"/>
            <ac:picMk id="9" creationId="{156639A1-F1C4-6776-DBF5-57FFC371900F}"/>
          </ac:picMkLst>
        </pc:picChg>
        <pc:picChg chg="add">
          <ac:chgData name="Matthew Martineau" userId="S::mmartineau@smoc.org::073ce0ee-5d7d-468d-8982-2f6aa7a904ba" providerId="AD" clId="Web-{82D41D04-BAC5-700B-A568-5B1237272389}" dt="2025-04-02T17:03:48.675" v="15"/>
          <ac:picMkLst>
            <pc:docMk/>
            <pc:sldMk cId="0" sldId="258"/>
            <ac:picMk id="10" creationId="{CA40348E-7B2F-8118-4D1B-25D300ACEF15}"/>
          </ac:picMkLst>
        </pc:picChg>
        <pc:picChg chg="add">
          <ac:chgData name="Matthew Martineau" userId="S::mmartineau@smoc.org::073ce0ee-5d7d-468d-8982-2f6aa7a904ba" providerId="AD" clId="Web-{82D41D04-BAC5-700B-A568-5B1237272389}" dt="2025-04-02T17:03:48.675" v="15"/>
          <ac:picMkLst>
            <pc:docMk/>
            <pc:sldMk cId="0" sldId="258"/>
            <ac:picMk id="11" creationId="{1A97DC44-9F26-DFF5-9703-576F0894444D}"/>
          </ac:picMkLst>
        </pc:picChg>
        <pc:picChg chg="add">
          <ac:chgData name="Matthew Martineau" userId="S::mmartineau@smoc.org::073ce0ee-5d7d-468d-8982-2f6aa7a904ba" providerId="AD" clId="Web-{82D41D04-BAC5-700B-A568-5B1237272389}" dt="2025-04-02T17:03:48.675" v="15"/>
          <ac:picMkLst>
            <pc:docMk/>
            <pc:sldMk cId="0" sldId="258"/>
            <ac:picMk id="13" creationId="{2335594A-F098-97CC-FFA5-4F5F6A547FA5}"/>
          </ac:picMkLst>
        </pc:picChg>
        <pc:picChg chg="add">
          <ac:chgData name="Matthew Martineau" userId="S::mmartineau@smoc.org::073ce0ee-5d7d-468d-8982-2f6aa7a904ba" providerId="AD" clId="Web-{82D41D04-BAC5-700B-A568-5B1237272389}" dt="2025-04-02T17:03:48.675" v="15"/>
          <ac:picMkLst>
            <pc:docMk/>
            <pc:sldMk cId="0" sldId="258"/>
            <ac:picMk id="15" creationId="{F03B19FD-A51D-7A6F-2B30-6027456E3740}"/>
          </ac:picMkLst>
        </pc:picChg>
      </pc:sldChg>
      <pc:sldChg chg="addSp delSp modSp">
        <pc:chgData name="Matthew Martineau" userId="S::mmartineau@smoc.org::073ce0ee-5d7d-468d-8982-2f6aa7a904ba" providerId="AD" clId="Web-{82D41D04-BAC5-700B-A568-5B1237272389}" dt="2025-04-02T17:08:12.881" v="25"/>
        <pc:sldMkLst>
          <pc:docMk/>
          <pc:sldMk cId="0" sldId="260"/>
        </pc:sldMkLst>
        <pc:spChg chg="mod">
          <ac:chgData name="Matthew Martineau" userId="S::mmartineau@smoc.org::073ce0ee-5d7d-468d-8982-2f6aa7a904ba" providerId="AD" clId="Web-{82D41D04-BAC5-700B-A568-5B1237272389}" dt="2025-04-02T17:08:00.630" v="22" actId="1076"/>
          <ac:spMkLst>
            <pc:docMk/>
            <pc:sldMk cId="0" sldId="260"/>
            <ac:spMk id="4" creationId="{00000000-0000-0000-0000-000000000000}"/>
          </ac:spMkLst>
        </pc:spChg>
        <pc:spChg chg="mod">
          <ac:chgData name="Matthew Martineau" userId="S::mmartineau@smoc.org::073ce0ee-5d7d-468d-8982-2f6aa7a904ba" providerId="AD" clId="Web-{82D41D04-BAC5-700B-A568-5B1237272389}" dt="2025-04-02T17:07:56.552" v="21" actId="1076"/>
          <ac:spMkLst>
            <pc:docMk/>
            <pc:sldMk cId="0" sldId="260"/>
            <ac:spMk id="5" creationId="{00000000-0000-0000-0000-000000000000}"/>
          </ac:spMkLst>
        </pc:spChg>
        <pc:spChg chg="del">
          <ac:chgData name="Matthew Martineau" userId="S::mmartineau@smoc.org::073ce0ee-5d7d-468d-8982-2f6aa7a904ba" providerId="AD" clId="Web-{82D41D04-BAC5-700B-A568-5B1237272389}" dt="2025-04-02T17:08:06.115" v="23"/>
          <ac:spMkLst>
            <pc:docMk/>
            <pc:sldMk cId="0" sldId="260"/>
            <ac:spMk id="7" creationId="{BA0B7AAA-182B-4848-86D7-23D321963F23}"/>
          </ac:spMkLst>
        </pc:spChg>
        <pc:spChg chg="del">
          <ac:chgData name="Matthew Martineau" userId="S::mmartineau@smoc.org::073ce0ee-5d7d-468d-8982-2f6aa7a904ba" providerId="AD" clId="Web-{82D41D04-BAC5-700B-A568-5B1237272389}" dt="2025-04-02T17:08:11.443" v="24"/>
          <ac:spMkLst>
            <pc:docMk/>
            <pc:sldMk cId="0" sldId="260"/>
            <ac:spMk id="8" creationId="{35301E2C-ADE2-4CCB-BDA1-1BCFF53A3A14}"/>
          </ac:spMkLst>
        </pc:spChg>
        <pc:spChg chg="add">
          <ac:chgData name="Matthew Martineau" userId="S::mmartineau@smoc.org::073ce0ee-5d7d-468d-8982-2f6aa7a904ba" providerId="AD" clId="Web-{82D41D04-BAC5-700B-A568-5B1237272389}" dt="2025-04-02T17:08:12.881" v="25"/>
          <ac:spMkLst>
            <pc:docMk/>
            <pc:sldMk cId="0" sldId="260"/>
            <ac:spMk id="12" creationId="{A4FAAED1-567F-6AEB-9D31-A390F9259879}"/>
          </ac:spMkLst>
        </pc:spChg>
        <pc:spChg chg="add">
          <ac:chgData name="Matthew Martineau" userId="S::mmartineau@smoc.org::073ce0ee-5d7d-468d-8982-2f6aa7a904ba" providerId="AD" clId="Web-{82D41D04-BAC5-700B-A568-5B1237272389}" dt="2025-04-02T17:08:12.881" v="25"/>
          <ac:spMkLst>
            <pc:docMk/>
            <pc:sldMk cId="0" sldId="260"/>
            <ac:spMk id="14" creationId="{7D10A9A4-1EA1-F81D-6273-40639C09CF2B}"/>
          </ac:spMkLst>
        </pc:spChg>
        <pc:spChg chg="add">
          <ac:chgData name="Matthew Martineau" userId="S::mmartineau@smoc.org::073ce0ee-5d7d-468d-8982-2f6aa7a904ba" providerId="AD" clId="Web-{82D41D04-BAC5-700B-A568-5B1237272389}" dt="2025-04-02T17:08:12.881" v="25"/>
          <ac:spMkLst>
            <pc:docMk/>
            <pc:sldMk cId="0" sldId="260"/>
            <ac:spMk id="16" creationId="{9B643F7B-7FDA-D8B6-C657-DFC55A09268E}"/>
          </ac:spMkLst>
        </pc:spChg>
        <pc:grpChg chg="del mod">
          <ac:chgData name="Matthew Martineau" userId="S::mmartineau@smoc.org::073ce0ee-5d7d-468d-8982-2f6aa7a904ba" providerId="AD" clId="Web-{82D41D04-BAC5-700B-A568-5B1237272389}" dt="2025-04-02T17:07:47.895" v="20"/>
          <ac:grpSpMkLst>
            <pc:docMk/>
            <pc:sldMk cId="0" sldId="260"/>
            <ac:grpSpMk id="2" creationId="{00000000-0000-0000-0000-000000000000}"/>
          </ac:grpSpMkLst>
        </pc:grpChg>
        <pc:picChg chg="add">
          <ac:chgData name="Matthew Martineau" userId="S::mmartineau@smoc.org::073ce0ee-5d7d-468d-8982-2f6aa7a904ba" providerId="AD" clId="Web-{82D41D04-BAC5-700B-A568-5B1237272389}" dt="2025-04-02T17:08:12.881" v="25"/>
          <ac:picMkLst>
            <pc:docMk/>
            <pc:sldMk cId="0" sldId="260"/>
            <ac:picMk id="9" creationId="{C6F8899A-E115-2DE7-0788-AC75CE9E2DED}"/>
          </ac:picMkLst>
        </pc:picChg>
        <pc:picChg chg="add">
          <ac:chgData name="Matthew Martineau" userId="S::mmartineau@smoc.org::073ce0ee-5d7d-468d-8982-2f6aa7a904ba" providerId="AD" clId="Web-{82D41D04-BAC5-700B-A568-5B1237272389}" dt="2025-04-02T17:08:12.881" v="25"/>
          <ac:picMkLst>
            <pc:docMk/>
            <pc:sldMk cId="0" sldId="260"/>
            <ac:picMk id="10" creationId="{1DEDF2E2-972C-2E2C-0B27-20789F496F23}"/>
          </ac:picMkLst>
        </pc:picChg>
        <pc:picChg chg="add">
          <ac:chgData name="Matthew Martineau" userId="S::mmartineau@smoc.org::073ce0ee-5d7d-468d-8982-2f6aa7a904ba" providerId="AD" clId="Web-{82D41D04-BAC5-700B-A568-5B1237272389}" dt="2025-04-02T17:08:12.881" v="25"/>
          <ac:picMkLst>
            <pc:docMk/>
            <pc:sldMk cId="0" sldId="260"/>
            <ac:picMk id="11" creationId="{A4EE297E-956D-4FB3-E8E6-0BD005E400FC}"/>
          </ac:picMkLst>
        </pc:picChg>
        <pc:picChg chg="add">
          <ac:chgData name="Matthew Martineau" userId="S::mmartineau@smoc.org::073ce0ee-5d7d-468d-8982-2f6aa7a904ba" providerId="AD" clId="Web-{82D41D04-BAC5-700B-A568-5B1237272389}" dt="2025-04-02T17:08:12.881" v="25"/>
          <ac:picMkLst>
            <pc:docMk/>
            <pc:sldMk cId="0" sldId="260"/>
            <ac:picMk id="13" creationId="{42DB7EFC-4334-E325-FE8C-C8DF02321B2D}"/>
          </ac:picMkLst>
        </pc:picChg>
        <pc:picChg chg="add">
          <ac:chgData name="Matthew Martineau" userId="S::mmartineau@smoc.org::073ce0ee-5d7d-468d-8982-2f6aa7a904ba" providerId="AD" clId="Web-{82D41D04-BAC5-700B-A568-5B1237272389}" dt="2025-04-02T17:08:12.881" v="25"/>
          <ac:picMkLst>
            <pc:docMk/>
            <pc:sldMk cId="0" sldId="260"/>
            <ac:picMk id="15" creationId="{A3D355EA-3DB2-1E79-4482-8B5F62EBC7CC}"/>
          </ac:picMkLst>
        </pc:picChg>
      </pc:sldChg>
      <pc:sldChg chg="addSp delSp modSp">
        <pc:chgData name="Matthew Martineau" userId="S::mmartineau@smoc.org::073ce0ee-5d7d-468d-8982-2f6aa7a904ba" providerId="AD" clId="Web-{82D41D04-BAC5-700B-A568-5B1237272389}" dt="2025-04-02T17:18:24.050" v="34"/>
        <pc:sldMkLst>
          <pc:docMk/>
          <pc:sldMk cId="0" sldId="262"/>
        </pc:sldMkLst>
        <pc:spChg chg="mod">
          <ac:chgData name="Matthew Martineau" userId="S::mmartineau@smoc.org::073ce0ee-5d7d-468d-8982-2f6aa7a904ba" providerId="AD" clId="Web-{82D41D04-BAC5-700B-A568-5B1237272389}" dt="2025-04-02T17:18:02.002" v="26" actId="1076"/>
          <ac:spMkLst>
            <pc:docMk/>
            <pc:sldMk cId="0" sldId="262"/>
            <ac:spMk id="4" creationId="{00000000-0000-0000-0000-000000000000}"/>
          </ac:spMkLst>
        </pc:spChg>
        <pc:spChg chg="mod">
          <ac:chgData name="Matthew Martineau" userId="S::mmartineau@smoc.org::073ce0ee-5d7d-468d-8982-2f6aa7a904ba" providerId="AD" clId="Web-{82D41D04-BAC5-700B-A568-5B1237272389}" dt="2025-04-02T17:18:16.378" v="31" actId="20577"/>
          <ac:spMkLst>
            <pc:docMk/>
            <pc:sldMk cId="0" sldId="262"/>
            <ac:spMk id="5" creationId="{00000000-0000-0000-0000-000000000000}"/>
          </ac:spMkLst>
        </pc:spChg>
        <pc:spChg chg="del">
          <ac:chgData name="Matthew Martineau" userId="S::mmartineau@smoc.org::073ce0ee-5d7d-468d-8982-2f6aa7a904ba" providerId="AD" clId="Web-{82D41D04-BAC5-700B-A568-5B1237272389}" dt="2025-04-02T17:18:20.722" v="32"/>
          <ac:spMkLst>
            <pc:docMk/>
            <pc:sldMk cId="0" sldId="262"/>
            <ac:spMk id="7" creationId="{D1D980BC-7C54-45BC-A0C1-82681CA17BAC}"/>
          </ac:spMkLst>
        </pc:spChg>
        <pc:spChg chg="del">
          <ac:chgData name="Matthew Martineau" userId="S::mmartineau@smoc.org::073ce0ee-5d7d-468d-8982-2f6aa7a904ba" providerId="AD" clId="Web-{82D41D04-BAC5-700B-A568-5B1237272389}" dt="2025-04-02T17:18:22.644" v="33"/>
          <ac:spMkLst>
            <pc:docMk/>
            <pc:sldMk cId="0" sldId="262"/>
            <ac:spMk id="8" creationId="{63F21616-6BF6-4DB3-9859-F9932C318AF0}"/>
          </ac:spMkLst>
        </pc:spChg>
        <pc:spChg chg="add">
          <ac:chgData name="Matthew Martineau" userId="S::mmartineau@smoc.org::073ce0ee-5d7d-468d-8982-2f6aa7a904ba" providerId="AD" clId="Web-{82D41D04-BAC5-700B-A568-5B1237272389}" dt="2025-04-02T17:18:24.050" v="34"/>
          <ac:spMkLst>
            <pc:docMk/>
            <pc:sldMk cId="0" sldId="262"/>
            <ac:spMk id="12" creationId="{5E8816A4-9058-8AFD-9421-4C565B4AE382}"/>
          </ac:spMkLst>
        </pc:spChg>
        <pc:spChg chg="add">
          <ac:chgData name="Matthew Martineau" userId="S::mmartineau@smoc.org::073ce0ee-5d7d-468d-8982-2f6aa7a904ba" providerId="AD" clId="Web-{82D41D04-BAC5-700B-A568-5B1237272389}" dt="2025-04-02T17:18:24.050" v="34"/>
          <ac:spMkLst>
            <pc:docMk/>
            <pc:sldMk cId="0" sldId="262"/>
            <ac:spMk id="14" creationId="{E1FD428F-5144-1B46-A602-826F4E2EC673}"/>
          </ac:spMkLst>
        </pc:spChg>
        <pc:spChg chg="add">
          <ac:chgData name="Matthew Martineau" userId="S::mmartineau@smoc.org::073ce0ee-5d7d-468d-8982-2f6aa7a904ba" providerId="AD" clId="Web-{82D41D04-BAC5-700B-A568-5B1237272389}" dt="2025-04-02T17:18:24.050" v="34"/>
          <ac:spMkLst>
            <pc:docMk/>
            <pc:sldMk cId="0" sldId="262"/>
            <ac:spMk id="16" creationId="{E6BCD752-6F27-B837-1479-AF07E373573A}"/>
          </ac:spMkLst>
        </pc:spChg>
        <pc:grpChg chg="del mod">
          <ac:chgData name="Matthew Martineau" userId="S::mmartineau@smoc.org::073ce0ee-5d7d-468d-8982-2f6aa7a904ba" providerId="AD" clId="Web-{82D41D04-BAC5-700B-A568-5B1237272389}" dt="2025-04-02T17:18:07.377" v="28"/>
          <ac:grpSpMkLst>
            <pc:docMk/>
            <pc:sldMk cId="0" sldId="262"/>
            <ac:grpSpMk id="2" creationId="{00000000-0000-0000-0000-000000000000}"/>
          </ac:grpSpMkLst>
        </pc:grpChg>
        <pc:picChg chg="add">
          <ac:chgData name="Matthew Martineau" userId="S::mmartineau@smoc.org::073ce0ee-5d7d-468d-8982-2f6aa7a904ba" providerId="AD" clId="Web-{82D41D04-BAC5-700B-A568-5B1237272389}" dt="2025-04-02T17:18:24.050" v="34"/>
          <ac:picMkLst>
            <pc:docMk/>
            <pc:sldMk cId="0" sldId="262"/>
            <ac:picMk id="9" creationId="{20705A53-7565-EC91-390E-4B3192FC2A31}"/>
          </ac:picMkLst>
        </pc:picChg>
        <pc:picChg chg="add">
          <ac:chgData name="Matthew Martineau" userId="S::mmartineau@smoc.org::073ce0ee-5d7d-468d-8982-2f6aa7a904ba" providerId="AD" clId="Web-{82D41D04-BAC5-700B-A568-5B1237272389}" dt="2025-04-02T17:18:24.050" v="34"/>
          <ac:picMkLst>
            <pc:docMk/>
            <pc:sldMk cId="0" sldId="262"/>
            <ac:picMk id="10" creationId="{C5419FC2-F74D-2961-B16C-8F63D298A11E}"/>
          </ac:picMkLst>
        </pc:picChg>
        <pc:picChg chg="add">
          <ac:chgData name="Matthew Martineau" userId="S::mmartineau@smoc.org::073ce0ee-5d7d-468d-8982-2f6aa7a904ba" providerId="AD" clId="Web-{82D41D04-BAC5-700B-A568-5B1237272389}" dt="2025-04-02T17:18:24.050" v="34"/>
          <ac:picMkLst>
            <pc:docMk/>
            <pc:sldMk cId="0" sldId="262"/>
            <ac:picMk id="11" creationId="{5B3AAF7A-497B-B35C-AB9C-774A72BC8707}"/>
          </ac:picMkLst>
        </pc:picChg>
        <pc:picChg chg="add">
          <ac:chgData name="Matthew Martineau" userId="S::mmartineau@smoc.org::073ce0ee-5d7d-468d-8982-2f6aa7a904ba" providerId="AD" clId="Web-{82D41D04-BAC5-700B-A568-5B1237272389}" dt="2025-04-02T17:18:24.050" v="34"/>
          <ac:picMkLst>
            <pc:docMk/>
            <pc:sldMk cId="0" sldId="262"/>
            <ac:picMk id="13" creationId="{5E3D300E-AEFF-E3DA-4471-1D702E301F93}"/>
          </ac:picMkLst>
        </pc:picChg>
        <pc:picChg chg="add">
          <ac:chgData name="Matthew Martineau" userId="S::mmartineau@smoc.org::073ce0ee-5d7d-468d-8982-2f6aa7a904ba" providerId="AD" clId="Web-{82D41D04-BAC5-700B-A568-5B1237272389}" dt="2025-04-02T17:18:24.050" v="34"/>
          <ac:picMkLst>
            <pc:docMk/>
            <pc:sldMk cId="0" sldId="262"/>
            <ac:picMk id="15" creationId="{33FAEBD4-8B24-F6A3-7ABB-DF0EE73309B5}"/>
          </ac:picMkLst>
        </pc:picChg>
      </pc:sldChg>
    </pc:docChg>
  </pc:docChgLst>
  <pc:docChgLst>
    <pc:chgData name="Matthew Martineau" userId="S::mmartineau@smoc.org::073ce0ee-5d7d-468d-8982-2f6aa7a904ba" providerId="AD" clId="Web-{B22A8DD2-99E5-E77D-C154-DC8E87B6C536}"/>
    <pc:docChg chg="modSld">
      <pc:chgData name="Matthew Martineau" userId="S::mmartineau@smoc.org::073ce0ee-5d7d-468d-8982-2f6aa7a904ba" providerId="AD" clId="Web-{B22A8DD2-99E5-E77D-C154-DC8E87B6C536}" dt="2025-04-07T19:40:02.583" v="327"/>
      <pc:docMkLst>
        <pc:docMk/>
      </pc:docMkLst>
      <pc:sldChg chg="addSp delSp modSp">
        <pc:chgData name="Matthew Martineau" userId="S::mmartineau@smoc.org::073ce0ee-5d7d-468d-8982-2f6aa7a904ba" providerId="AD" clId="Web-{B22A8DD2-99E5-E77D-C154-DC8E87B6C536}" dt="2025-04-07T14:38:27.762" v="27"/>
        <pc:sldMkLst>
          <pc:docMk/>
          <pc:sldMk cId="0" sldId="264"/>
        </pc:sldMkLst>
        <pc:spChg chg="mod">
          <ac:chgData name="Matthew Martineau" userId="S::mmartineau@smoc.org::073ce0ee-5d7d-468d-8982-2f6aa7a904ba" providerId="AD" clId="Web-{B22A8DD2-99E5-E77D-C154-DC8E87B6C536}" dt="2025-04-07T14:37:56.104" v="5" actId="20577"/>
          <ac:spMkLst>
            <pc:docMk/>
            <pc:sldMk cId="0" sldId="264"/>
            <ac:spMk id="5" creationId="{00000000-0000-0000-0000-000000000000}"/>
          </ac:spMkLst>
        </pc:spChg>
        <pc:spChg chg="del">
          <ac:chgData name="Matthew Martineau" userId="S::mmartineau@smoc.org::073ce0ee-5d7d-468d-8982-2f6aa7a904ba" providerId="AD" clId="Web-{B22A8DD2-99E5-E77D-C154-DC8E87B6C536}" dt="2025-04-07T14:38:03.948" v="6"/>
          <ac:spMkLst>
            <pc:docMk/>
            <pc:sldMk cId="0" sldId="264"/>
            <ac:spMk id="7" creationId="{BE8BEBAC-E59D-4807-ACA3-05E675D705C9}"/>
          </ac:spMkLst>
        </pc:spChg>
        <pc:spChg chg="del">
          <ac:chgData name="Matthew Martineau" userId="S::mmartineau@smoc.org::073ce0ee-5d7d-468d-8982-2f6aa7a904ba" providerId="AD" clId="Web-{B22A8DD2-99E5-E77D-C154-DC8E87B6C536}" dt="2025-04-07T14:38:26.496" v="19"/>
          <ac:spMkLst>
            <pc:docMk/>
            <pc:sldMk cId="0" sldId="264"/>
            <ac:spMk id="8" creationId="{00903CBD-AE65-473F-9ADC-F8A5F461B51D}"/>
          </ac:spMkLst>
        </pc:spChg>
        <pc:spChg chg="add del">
          <ac:chgData name="Matthew Martineau" userId="S::mmartineau@smoc.org::073ce0ee-5d7d-468d-8982-2f6aa7a904ba" providerId="AD" clId="Web-{B22A8DD2-99E5-E77D-C154-DC8E87B6C536}" dt="2025-04-07T14:38:26.496" v="17"/>
          <ac:spMkLst>
            <pc:docMk/>
            <pc:sldMk cId="0" sldId="264"/>
            <ac:spMk id="12" creationId="{19886AD1-F4F1-ACD8-10C2-9C6FB61221EF}"/>
          </ac:spMkLst>
        </pc:spChg>
        <pc:spChg chg="add del">
          <ac:chgData name="Matthew Martineau" userId="S::mmartineau@smoc.org::073ce0ee-5d7d-468d-8982-2f6aa7a904ba" providerId="AD" clId="Web-{B22A8DD2-99E5-E77D-C154-DC8E87B6C536}" dt="2025-04-07T14:38:26.496" v="15"/>
          <ac:spMkLst>
            <pc:docMk/>
            <pc:sldMk cId="0" sldId="264"/>
            <ac:spMk id="16" creationId="{00CA6E1F-886B-58EA-BC25-270900604519}"/>
          </ac:spMkLst>
        </pc:spChg>
        <pc:spChg chg="add del">
          <ac:chgData name="Matthew Martineau" userId="S::mmartineau@smoc.org::073ce0ee-5d7d-468d-8982-2f6aa7a904ba" providerId="AD" clId="Web-{B22A8DD2-99E5-E77D-C154-DC8E87B6C536}" dt="2025-04-07T14:38:26.496" v="13"/>
          <ac:spMkLst>
            <pc:docMk/>
            <pc:sldMk cId="0" sldId="264"/>
            <ac:spMk id="20" creationId="{46505A96-6EBE-6ADA-1586-A07225435206}"/>
          </ac:spMkLst>
        </pc:spChg>
        <pc:spChg chg="add">
          <ac:chgData name="Matthew Martineau" userId="S::mmartineau@smoc.org::073ce0ee-5d7d-468d-8982-2f6aa7a904ba" providerId="AD" clId="Web-{B22A8DD2-99E5-E77D-C154-DC8E87B6C536}" dt="2025-04-07T14:38:27.715" v="23"/>
          <ac:spMkLst>
            <pc:docMk/>
            <pc:sldMk cId="0" sldId="264"/>
            <ac:spMk id="28" creationId="{EA014859-8EAF-E28B-5C7B-4A99EA0AA8C8}"/>
          </ac:spMkLst>
        </pc:spChg>
        <pc:spChg chg="add">
          <ac:chgData name="Matthew Martineau" userId="S::mmartineau@smoc.org::073ce0ee-5d7d-468d-8982-2f6aa7a904ba" providerId="AD" clId="Web-{B22A8DD2-99E5-E77D-C154-DC8E87B6C536}" dt="2025-04-07T14:38:27.731" v="25"/>
          <ac:spMkLst>
            <pc:docMk/>
            <pc:sldMk cId="0" sldId="264"/>
            <ac:spMk id="32" creationId="{9051BB3E-4500-E1D5-1931-01CB659014BF}"/>
          </ac:spMkLst>
        </pc:spChg>
        <pc:spChg chg="add">
          <ac:chgData name="Matthew Martineau" userId="S::mmartineau@smoc.org::073ce0ee-5d7d-468d-8982-2f6aa7a904ba" providerId="AD" clId="Web-{B22A8DD2-99E5-E77D-C154-DC8E87B6C536}" dt="2025-04-07T14:38:27.762" v="27"/>
          <ac:spMkLst>
            <pc:docMk/>
            <pc:sldMk cId="0" sldId="264"/>
            <ac:spMk id="36" creationId="{18E857CE-AF5B-C78A-78AF-80378C39231F}"/>
          </ac:spMkLst>
        </pc:spChg>
        <pc:grpChg chg="del">
          <ac:chgData name="Matthew Martineau" userId="S::mmartineau@smoc.org::073ce0ee-5d7d-468d-8982-2f6aa7a904ba" providerId="AD" clId="Web-{B22A8DD2-99E5-E77D-C154-DC8E87B6C536}" dt="2025-04-07T14:37:39.759" v="2"/>
          <ac:grpSpMkLst>
            <pc:docMk/>
            <pc:sldMk cId="0" sldId="264"/>
            <ac:grpSpMk id="2" creationId="{00000000-0000-0000-0000-000000000000}"/>
          </ac:grpSpMkLst>
        </pc:grpChg>
        <pc:picChg chg="add del">
          <ac:chgData name="Matthew Martineau" userId="S::mmartineau@smoc.org::073ce0ee-5d7d-468d-8982-2f6aa7a904ba" providerId="AD" clId="Web-{B22A8DD2-99E5-E77D-C154-DC8E87B6C536}" dt="2025-04-07T14:38:26.496" v="18"/>
          <ac:picMkLst>
            <pc:docMk/>
            <pc:sldMk cId="0" sldId="264"/>
            <ac:picMk id="10" creationId="{CA42498C-4465-F2BB-2FBF-D152B962763E}"/>
          </ac:picMkLst>
        </pc:picChg>
        <pc:picChg chg="add del">
          <ac:chgData name="Matthew Martineau" userId="S::mmartineau@smoc.org::073ce0ee-5d7d-468d-8982-2f6aa7a904ba" providerId="AD" clId="Web-{B22A8DD2-99E5-E77D-C154-DC8E87B6C536}" dt="2025-04-07T14:38:26.496" v="16"/>
          <ac:picMkLst>
            <pc:docMk/>
            <pc:sldMk cId="0" sldId="264"/>
            <ac:picMk id="14" creationId="{C1699722-F628-49B2-2833-BCCD10FD5DB4}"/>
          </ac:picMkLst>
        </pc:picChg>
        <pc:picChg chg="add del">
          <ac:chgData name="Matthew Martineau" userId="S::mmartineau@smoc.org::073ce0ee-5d7d-468d-8982-2f6aa7a904ba" providerId="AD" clId="Web-{B22A8DD2-99E5-E77D-C154-DC8E87B6C536}" dt="2025-04-07T14:38:26.496" v="14"/>
          <ac:picMkLst>
            <pc:docMk/>
            <pc:sldMk cId="0" sldId="264"/>
            <ac:picMk id="18" creationId="{AA535AAF-89A8-C43E-1535-96F1CA5EFF87}"/>
          </ac:picMkLst>
        </pc:picChg>
        <pc:picChg chg="add">
          <ac:chgData name="Matthew Martineau" userId="S::mmartineau@smoc.org::073ce0ee-5d7d-468d-8982-2f6aa7a904ba" providerId="AD" clId="Web-{B22A8DD2-99E5-E77D-C154-DC8E87B6C536}" dt="2025-04-07T14:38:27.684" v="20"/>
          <ac:picMkLst>
            <pc:docMk/>
            <pc:sldMk cId="0" sldId="264"/>
            <ac:picMk id="22" creationId="{B0C9E4DF-8307-D11B-C83F-E512121BC7A6}"/>
          </ac:picMkLst>
        </pc:picChg>
        <pc:picChg chg="add">
          <ac:chgData name="Matthew Martineau" userId="S::mmartineau@smoc.org::073ce0ee-5d7d-468d-8982-2f6aa7a904ba" providerId="AD" clId="Web-{B22A8DD2-99E5-E77D-C154-DC8E87B6C536}" dt="2025-04-07T14:38:27.700" v="21"/>
          <ac:picMkLst>
            <pc:docMk/>
            <pc:sldMk cId="0" sldId="264"/>
            <ac:picMk id="24" creationId="{BA6ED108-86CF-426C-3DF7-E9D6D715AA12}"/>
          </ac:picMkLst>
        </pc:picChg>
        <pc:picChg chg="add">
          <ac:chgData name="Matthew Martineau" userId="S::mmartineau@smoc.org::073ce0ee-5d7d-468d-8982-2f6aa7a904ba" providerId="AD" clId="Web-{B22A8DD2-99E5-E77D-C154-DC8E87B6C536}" dt="2025-04-07T14:38:27.715" v="22"/>
          <ac:picMkLst>
            <pc:docMk/>
            <pc:sldMk cId="0" sldId="264"/>
            <ac:picMk id="26" creationId="{04CE6C62-C7F3-C8C9-C0E2-8DD5E8E943EB}"/>
          </ac:picMkLst>
        </pc:picChg>
        <pc:picChg chg="add">
          <ac:chgData name="Matthew Martineau" userId="S::mmartineau@smoc.org::073ce0ee-5d7d-468d-8982-2f6aa7a904ba" providerId="AD" clId="Web-{B22A8DD2-99E5-E77D-C154-DC8E87B6C536}" dt="2025-04-07T14:38:27.731" v="24"/>
          <ac:picMkLst>
            <pc:docMk/>
            <pc:sldMk cId="0" sldId="264"/>
            <ac:picMk id="30" creationId="{C2BCE1E6-BAE5-395E-F3A9-9E4F0734ABC5}"/>
          </ac:picMkLst>
        </pc:picChg>
        <pc:picChg chg="add">
          <ac:chgData name="Matthew Martineau" userId="S::mmartineau@smoc.org::073ce0ee-5d7d-468d-8982-2f6aa7a904ba" providerId="AD" clId="Web-{B22A8DD2-99E5-E77D-C154-DC8E87B6C536}" dt="2025-04-07T14:38:27.746" v="26"/>
          <ac:picMkLst>
            <pc:docMk/>
            <pc:sldMk cId="0" sldId="264"/>
            <ac:picMk id="34" creationId="{215E743E-F9A2-E8DB-AF6A-47DED122F488}"/>
          </ac:picMkLst>
        </pc:picChg>
      </pc:sldChg>
      <pc:sldChg chg="addSp delSp modSp">
        <pc:chgData name="Matthew Martineau" userId="S::mmartineau@smoc.org::073ce0ee-5d7d-468d-8982-2f6aa7a904ba" providerId="AD" clId="Web-{B22A8DD2-99E5-E77D-C154-DC8E87B6C536}" dt="2025-04-07T15:37:18.416" v="51" actId="20577"/>
        <pc:sldMkLst>
          <pc:docMk/>
          <pc:sldMk cId="0" sldId="266"/>
        </pc:sldMkLst>
        <pc:spChg chg="mod">
          <ac:chgData name="Matthew Martineau" userId="S::mmartineau@smoc.org::073ce0ee-5d7d-468d-8982-2f6aa7a904ba" providerId="AD" clId="Web-{B22A8DD2-99E5-E77D-C154-DC8E87B6C536}" dt="2025-04-07T15:37:05.009" v="41" actId="14100"/>
          <ac:spMkLst>
            <pc:docMk/>
            <pc:sldMk cId="0" sldId="266"/>
            <ac:spMk id="4" creationId="{00000000-0000-0000-0000-000000000000}"/>
          </ac:spMkLst>
        </pc:spChg>
        <pc:spChg chg="mod">
          <ac:chgData name="Matthew Martineau" userId="S::mmartineau@smoc.org::073ce0ee-5d7d-468d-8982-2f6aa7a904ba" providerId="AD" clId="Web-{B22A8DD2-99E5-E77D-C154-DC8E87B6C536}" dt="2025-04-07T15:37:18.416" v="51" actId="20577"/>
          <ac:spMkLst>
            <pc:docMk/>
            <pc:sldMk cId="0" sldId="266"/>
            <ac:spMk id="5" creationId="{00000000-0000-0000-0000-000000000000}"/>
          </ac:spMkLst>
        </pc:spChg>
        <pc:spChg chg="del">
          <ac:chgData name="Matthew Martineau" userId="S::mmartineau@smoc.org::073ce0ee-5d7d-468d-8982-2f6aa7a904ba" providerId="AD" clId="Web-{B22A8DD2-99E5-E77D-C154-DC8E87B6C536}" dt="2025-04-07T15:36:29.258" v="31"/>
          <ac:spMkLst>
            <pc:docMk/>
            <pc:sldMk cId="0" sldId="266"/>
            <ac:spMk id="8" creationId="{00000000-0000-0000-0000-000000000000}"/>
          </ac:spMkLst>
        </pc:spChg>
        <pc:spChg chg="del">
          <ac:chgData name="Matthew Martineau" userId="S::mmartineau@smoc.org::073ce0ee-5d7d-468d-8982-2f6aa7a904ba" providerId="AD" clId="Web-{B22A8DD2-99E5-E77D-C154-DC8E87B6C536}" dt="2025-04-07T15:36:20.179" v="29"/>
          <ac:spMkLst>
            <pc:docMk/>
            <pc:sldMk cId="0" sldId="266"/>
            <ac:spMk id="9" creationId="{00000000-0000-0000-0000-000000000000}"/>
          </ac:spMkLst>
        </pc:spChg>
        <pc:spChg chg="del mod">
          <ac:chgData name="Matthew Martineau" userId="S::mmartineau@smoc.org::073ce0ee-5d7d-468d-8982-2f6aa7a904ba" providerId="AD" clId="Web-{B22A8DD2-99E5-E77D-C154-DC8E87B6C536}" dt="2025-04-07T15:36:31.742" v="32"/>
          <ac:spMkLst>
            <pc:docMk/>
            <pc:sldMk cId="0" sldId="266"/>
            <ac:spMk id="11" creationId="{C2C67018-43A7-4821-A98D-D09D79EF52DD}"/>
          </ac:spMkLst>
        </pc:spChg>
        <pc:spChg chg="del">
          <ac:chgData name="Matthew Martineau" userId="S::mmartineau@smoc.org::073ce0ee-5d7d-468d-8982-2f6aa7a904ba" providerId="AD" clId="Web-{B22A8DD2-99E5-E77D-C154-DC8E87B6C536}" dt="2025-04-07T15:36:36.430" v="33"/>
          <ac:spMkLst>
            <pc:docMk/>
            <pc:sldMk cId="0" sldId="266"/>
            <ac:spMk id="12" creationId="{99C1335E-1DA9-4861-8B82-0BB44CE945B8}"/>
          </ac:spMkLst>
        </pc:spChg>
        <pc:spChg chg="add">
          <ac:chgData name="Matthew Martineau" userId="S::mmartineau@smoc.org::073ce0ee-5d7d-468d-8982-2f6aa7a904ba" providerId="AD" clId="Web-{B22A8DD2-99E5-E77D-C154-DC8E87B6C536}" dt="2025-04-07T15:37:11.462" v="45"/>
          <ac:spMkLst>
            <pc:docMk/>
            <pc:sldMk cId="0" sldId="266"/>
            <ac:spMk id="20" creationId="{C559397F-2404-98B4-B3F9-C3B73482D80A}"/>
          </ac:spMkLst>
        </pc:spChg>
        <pc:spChg chg="add">
          <ac:chgData name="Matthew Martineau" userId="S::mmartineau@smoc.org::073ce0ee-5d7d-468d-8982-2f6aa7a904ba" providerId="AD" clId="Web-{B22A8DD2-99E5-E77D-C154-DC8E87B6C536}" dt="2025-04-07T15:37:11.478" v="47"/>
          <ac:spMkLst>
            <pc:docMk/>
            <pc:sldMk cId="0" sldId="266"/>
            <ac:spMk id="24" creationId="{67B6454E-7DBB-E828-4BE3-BB9E1145B46E}"/>
          </ac:spMkLst>
        </pc:spChg>
        <pc:spChg chg="add">
          <ac:chgData name="Matthew Martineau" userId="S::mmartineau@smoc.org::073ce0ee-5d7d-468d-8982-2f6aa7a904ba" providerId="AD" clId="Web-{B22A8DD2-99E5-E77D-C154-DC8E87B6C536}" dt="2025-04-07T15:37:11.509" v="49"/>
          <ac:spMkLst>
            <pc:docMk/>
            <pc:sldMk cId="0" sldId="266"/>
            <ac:spMk id="28" creationId="{F5A9BA56-8FC3-4EB0-6A4B-82327320DF84}"/>
          </ac:spMkLst>
        </pc:spChg>
        <pc:grpChg chg="del">
          <ac:chgData name="Matthew Martineau" userId="S::mmartineau@smoc.org::073ce0ee-5d7d-468d-8982-2f6aa7a904ba" providerId="AD" clId="Web-{B22A8DD2-99E5-E77D-C154-DC8E87B6C536}" dt="2025-04-07T15:36:17.179" v="28"/>
          <ac:grpSpMkLst>
            <pc:docMk/>
            <pc:sldMk cId="0" sldId="266"/>
            <ac:grpSpMk id="2" creationId="{00000000-0000-0000-0000-000000000000}"/>
          </ac:grpSpMkLst>
        </pc:grpChg>
        <pc:picChg chg="add">
          <ac:chgData name="Matthew Martineau" userId="S::mmartineau@smoc.org::073ce0ee-5d7d-468d-8982-2f6aa7a904ba" providerId="AD" clId="Web-{B22A8DD2-99E5-E77D-C154-DC8E87B6C536}" dt="2025-04-07T15:37:11.431" v="42"/>
          <ac:picMkLst>
            <pc:docMk/>
            <pc:sldMk cId="0" sldId="266"/>
            <ac:picMk id="14" creationId="{5F010667-7013-5318-D63D-9D968F7CF06F}"/>
          </ac:picMkLst>
        </pc:picChg>
        <pc:picChg chg="add">
          <ac:chgData name="Matthew Martineau" userId="S::mmartineau@smoc.org::073ce0ee-5d7d-468d-8982-2f6aa7a904ba" providerId="AD" clId="Web-{B22A8DD2-99E5-E77D-C154-DC8E87B6C536}" dt="2025-04-07T15:37:11.447" v="43"/>
          <ac:picMkLst>
            <pc:docMk/>
            <pc:sldMk cId="0" sldId="266"/>
            <ac:picMk id="16" creationId="{231E8967-17A7-355E-0894-F4605F32AF49}"/>
          </ac:picMkLst>
        </pc:picChg>
        <pc:picChg chg="add">
          <ac:chgData name="Matthew Martineau" userId="S::mmartineau@smoc.org::073ce0ee-5d7d-468d-8982-2f6aa7a904ba" providerId="AD" clId="Web-{B22A8DD2-99E5-E77D-C154-DC8E87B6C536}" dt="2025-04-07T15:37:11.462" v="44"/>
          <ac:picMkLst>
            <pc:docMk/>
            <pc:sldMk cId="0" sldId="266"/>
            <ac:picMk id="18" creationId="{B9B3CFB7-2707-BD09-8E7F-F798DDAE8C38}"/>
          </ac:picMkLst>
        </pc:picChg>
        <pc:picChg chg="add">
          <ac:chgData name="Matthew Martineau" userId="S::mmartineau@smoc.org::073ce0ee-5d7d-468d-8982-2f6aa7a904ba" providerId="AD" clId="Web-{B22A8DD2-99E5-E77D-C154-DC8E87B6C536}" dt="2025-04-07T15:37:11.478" v="46"/>
          <ac:picMkLst>
            <pc:docMk/>
            <pc:sldMk cId="0" sldId="266"/>
            <ac:picMk id="22" creationId="{54815934-8923-626D-8FC8-745D5CFDAED8}"/>
          </ac:picMkLst>
        </pc:picChg>
        <pc:picChg chg="add">
          <ac:chgData name="Matthew Martineau" userId="S::mmartineau@smoc.org::073ce0ee-5d7d-468d-8982-2f6aa7a904ba" providerId="AD" clId="Web-{B22A8DD2-99E5-E77D-C154-DC8E87B6C536}" dt="2025-04-07T15:37:11.494" v="48"/>
          <ac:picMkLst>
            <pc:docMk/>
            <pc:sldMk cId="0" sldId="266"/>
            <ac:picMk id="26" creationId="{D8632BA6-820C-F500-37E6-013B4006FA7A}"/>
          </ac:picMkLst>
        </pc:picChg>
      </pc:sldChg>
      <pc:sldChg chg="addSp delSp modSp">
        <pc:chgData name="Matthew Martineau" userId="S::mmartineau@smoc.org::073ce0ee-5d7d-468d-8982-2f6aa7a904ba" providerId="AD" clId="Web-{B22A8DD2-99E5-E77D-C154-DC8E87B6C536}" dt="2025-04-07T15:49:25.863" v="67"/>
        <pc:sldMkLst>
          <pc:docMk/>
          <pc:sldMk cId="0" sldId="268"/>
        </pc:sldMkLst>
        <pc:spChg chg="mod">
          <ac:chgData name="Matthew Martineau" userId="S::mmartineau@smoc.org::073ce0ee-5d7d-468d-8982-2f6aa7a904ba" providerId="AD" clId="Web-{B22A8DD2-99E5-E77D-C154-DC8E87B6C536}" dt="2025-04-07T15:49:20.519" v="57" actId="1076"/>
          <ac:spMkLst>
            <pc:docMk/>
            <pc:sldMk cId="0" sldId="268"/>
            <ac:spMk id="4" creationId="{00000000-0000-0000-0000-000000000000}"/>
          </ac:spMkLst>
        </pc:spChg>
        <pc:spChg chg="mod">
          <ac:chgData name="Matthew Martineau" userId="S::mmartineau@smoc.org::073ce0ee-5d7d-468d-8982-2f6aa7a904ba" providerId="AD" clId="Web-{B22A8DD2-99E5-E77D-C154-DC8E87B6C536}" dt="2025-04-07T15:49:24.206" v="59" actId="20577"/>
          <ac:spMkLst>
            <pc:docMk/>
            <pc:sldMk cId="0" sldId="268"/>
            <ac:spMk id="5" creationId="{00000000-0000-0000-0000-000000000000}"/>
          </ac:spMkLst>
        </pc:spChg>
        <pc:spChg chg="mod">
          <ac:chgData name="Matthew Martineau" userId="S::mmartineau@smoc.org::073ce0ee-5d7d-468d-8982-2f6aa7a904ba" providerId="AD" clId="Web-{B22A8DD2-99E5-E77D-C154-DC8E87B6C536}" dt="2025-04-07T15:49:06.987" v="52" actId="1076"/>
          <ac:spMkLst>
            <pc:docMk/>
            <pc:sldMk cId="0" sldId="268"/>
            <ac:spMk id="11" creationId="{00000000-0000-0000-0000-000000000000}"/>
          </ac:spMkLst>
        </pc:spChg>
        <pc:spChg chg="del">
          <ac:chgData name="Matthew Martineau" userId="S::mmartineau@smoc.org::073ce0ee-5d7d-468d-8982-2f6aa7a904ba" providerId="AD" clId="Web-{B22A8DD2-99E5-E77D-C154-DC8E87B6C536}" dt="2025-04-07T15:49:09.565" v="53"/>
          <ac:spMkLst>
            <pc:docMk/>
            <pc:sldMk cId="0" sldId="268"/>
            <ac:spMk id="13" creationId="{6CF9CE65-BFE8-4E71-9D98-69DD029237B3}"/>
          </ac:spMkLst>
        </pc:spChg>
        <pc:spChg chg="add">
          <ac:chgData name="Matthew Martineau" userId="S::mmartineau@smoc.org::073ce0ee-5d7d-468d-8982-2f6aa7a904ba" providerId="AD" clId="Web-{B22A8DD2-99E5-E77D-C154-DC8E87B6C536}" dt="2025-04-07T15:49:25.800" v="63"/>
          <ac:spMkLst>
            <pc:docMk/>
            <pc:sldMk cId="0" sldId="268"/>
            <ac:spMk id="22" creationId="{98E6DE00-14EC-608C-6E87-C62FD50EEDF7}"/>
          </ac:spMkLst>
        </pc:spChg>
        <pc:spChg chg="add">
          <ac:chgData name="Matthew Martineau" userId="S::mmartineau@smoc.org::073ce0ee-5d7d-468d-8982-2f6aa7a904ba" providerId="AD" clId="Web-{B22A8DD2-99E5-E77D-C154-DC8E87B6C536}" dt="2025-04-07T15:49:25.831" v="65"/>
          <ac:spMkLst>
            <pc:docMk/>
            <pc:sldMk cId="0" sldId="268"/>
            <ac:spMk id="26" creationId="{C9D319A9-341D-173E-3FE3-0A8FE112C2B3}"/>
          </ac:spMkLst>
        </pc:spChg>
        <pc:spChg chg="add">
          <ac:chgData name="Matthew Martineau" userId="S::mmartineau@smoc.org::073ce0ee-5d7d-468d-8982-2f6aa7a904ba" providerId="AD" clId="Web-{B22A8DD2-99E5-E77D-C154-DC8E87B6C536}" dt="2025-04-07T15:49:25.863" v="67"/>
          <ac:spMkLst>
            <pc:docMk/>
            <pc:sldMk cId="0" sldId="268"/>
            <ac:spMk id="30" creationId="{3DE91F4F-7E51-105B-1724-7B2809AEB77F}"/>
          </ac:spMkLst>
        </pc:spChg>
        <pc:grpChg chg="del">
          <ac:chgData name="Matthew Martineau" userId="S::mmartineau@smoc.org::073ce0ee-5d7d-468d-8982-2f6aa7a904ba" providerId="AD" clId="Web-{B22A8DD2-99E5-E77D-C154-DC8E87B6C536}" dt="2025-04-07T15:49:09.643" v="54"/>
          <ac:grpSpMkLst>
            <pc:docMk/>
            <pc:sldMk cId="0" sldId="268"/>
            <ac:grpSpMk id="2" creationId="{00000000-0000-0000-0000-000000000000}"/>
          </ac:grpSpMkLst>
        </pc:grpChg>
        <pc:picChg chg="add">
          <ac:chgData name="Matthew Martineau" userId="S::mmartineau@smoc.org::073ce0ee-5d7d-468d-8982-2f6aa7a904ba" providerId="AD" clId="Web-{B22A8DD2-99E5-E77D-C154-DC8E87B6C536}" dt="2025-04-07T15:49:25.753" v="60"/>
          <ac:picMkLst>
            <pc:docMk/>
            <pc:sldMk cId="0" sldId="268"/>
            <ac:picMk id="16" creationId="{AF651881-6A89-CDD1-427C-F0CEFEE83E43}"/>
          </ac:picMkLst>
        </pc:picChg>
        <pc:picChg chg="add">
          <ac:chgData name="Matthew Martineau" userId="S::mmartineau@smoc.org::073ce0ee-5d7d-468d-8982-2f6aa7a904ba" providerId="AD" clId="Web-{B22A8DD2-99E5-E77D-C154-DC8E87B6C536}" dt="2025-04-07T15:49:25.785" v="61"/>
          <ac:picMkLst>
            <pc:docMk/>
            <pc:sldMk cId="0" sldId="268"/>
            <ac:picMk id="18" creationId="{D222F992-DFDF-845C-C103-6684C16D98BF}"/>
          </ac:picMkLst>
        </pc:picChg>
        <pc:picChg chg="add">
          <ac:chgData name="Matthew Martineau" userId="S::mmartineau@smoc.org::073ce0ee-5d7d-468d-8982-2f6aa7a904ba" providerId="AD" clId="Web-{B22A8DD2-99E5-E77D-C154-DC8E87B6C536}" dt="2025-04-07T15:49:25.785" v="62"/>
          <ac:picMkLst>
            <pc:docMk/>
            <pc:sldMk cId="0" sldId="268"/>
            <ac:picMk id="20" creationId="{6ADB42D5-46BD-C975-B0FB-8CA63B3551E0}"/>
          </ac:picMkLst>
        </pc:picChg>
        <pc:picChg chg="add">
          <ac:chgData name="Matthew Martineau" userId="S::mmartineau@smoc.org::073ce0ee-5d7d-468d-8982-2f6aa7a904ba" providerId="AD" clId="Web-{B22A8DD2-99E5-E77D-C154-DC8E87B6C536}" dt="2025-04-07T15:49:25.816" v="64"/>
          <ac:picMkLst>
            <pc:docMk/>
            <pc:sldMk cId="0" sldId="268"/>
            <ac:picMk id="24" creationId="{8C495C58-9423-5867-E3A9-87B76A096896}"/>
          </ac:picMkLst>
        </pc:picChg>
        <pc:picChg chg="add">
          <ac:chgData name="Matthew Martineau" userId="S::mmartineau@smoc.org::073ce0ee-5d7d-468d-8982-2f6aa7a904ba" providerId="AD" clId="Web-{B22A8DD2-99E5-E77D-C154-DC8E87B6C536}" dt="2025-04-07T15:49:25.847" v="66"/>
          <ac:picMkLst>
            <pc:docMk/>
            <pc:sldMk cId="0" sldId="268"/>
            <ac:picMk id="28" creationId="{05392A5B-F384-3E49-A135-AABDA118A75A}"/>
          </ac:picMkLst>
        </pc:picChg>
      </pc:sldChg>
      <pc:sldChg chg="addSp delSp modSp">
        <pc:chgData name="Matthew Martineau" userId="S::mmartineau@smoc.org::073ce0ee-5d7d-468d-8982-2f6aa7a904ba" providerId="AD" clId="Web-{B22A8DD2-99E5-E77D-C154-DC8E87B6C536}" dt="2025-04-07T16:44:56.837" v="105"/>
        <pc:sldMkLst>
          <pc:docMk/>
          <pc:sldMk cId="0" sldId="270"/>
        </pc:sldMkLst>
        <pc:spChg chg="mod">
          <ac:chgData name="Matthew Martineau" userId="S::mmartineau@smoc.org::073ce0ee-5d7d-468d-8982-2f6aa7a904ba" providerId="AD" clId="Web-{B22A8DD2-99E5-E77D-C154-DC8E87B6C536}" dt="2025-04-07T16:44:43.227" v="93" actId="20577"/>
          <ac:spMkLst>
            <pc:docMk/>
            <pc:sldMk cId="0" sldId="270"/>
            <ac:spMk id="4" creationId="{00000000-0000-0000-0000-000000000000}"/>
          </ac:spMkLst>
        </pc:spChg>
        <pc:spChg chg="mod">
          <ac:chgData name="Matthew Martineau" userId="S::mmartineau@smoc.org::073ce0ee-5d7d-468d-8982-2f6aa7a904ba" providerId="AD" clId="Web-{B22A8DD2-99E5-E77D-C154-DC8E87B6C536}" dt="2025-04-07T16:44:54.962" v="96" actId="20577"/>
          <ac:spMkLst>
            <pc:docMk/>
            <pc:sldMk cId="0" sldId="270"/>
            <ac:spMk id="5" creationId="{00000000-0000-0000-0000-000000000000}"/>
          </ac:spMkLst>
        </pc:spChg>
        <pc:spChg chg="mod">
          <ac:chgData name="Matthew Martineau" userId="S::mmartineau@smoc.org::073ce0ee-5d7d-468d-8982-2f6aa7a904ba" providerId="AD" clId="Web-{B22A8DD2-99E5-E77D-C154-DC8E87B6C536}" dt="2025-04-07T16:44:37.743" v="90" actId="1076"/>
          <ac:spMkLst>
            <pc:docMk/>
            <pc:sldMk cId="0" sldId="270"/>
            <ac:spMk id="6" creationId="{00000000-0000-0000-0000-000000000000}"/>
          </ac:spMkLst>
        </pc:spChg>
        <pc:spChg chg="del mod">
          <ac:chgData name="Matthew Martineau" userId="S::mmartineau@smoc.org::073ce0ee-5d7d-468d-8982-2f6aa7a904ba" providerId="AD" clId="Web-{B22A8DD2-99E5-E77D-C154-DC8E87B6C536}" dt="2025-04-07T16:44:06.851" v="74"/>
          <ac:spMkLst>
            <pc:docMk/>
            <pc:sldMk cId="0" sldId="270"/>
            <ac:spMk id="7" creationId="{00000000-0000-0000-0000-000000000000}"/>
          </ac:spMkLst>
        </pc:spChg>
        <pc:spChg chg="del">
          <ac:chgData name="Matthew Martineau" userId="S::mmartineau@smoc.org::073ce0ee-5d7d-468d-8982-2f6aa7a904ba" providerId="AD" clId="Web-{B22A8DD2-99E5-E77D-C154-DC8E87B6C536}" dt="2025-04-07T16:43:50.100" v="70"/>
          <ac:spMkLst>
            <pc:docMk/>
            <pc:sldMk cId="0" sldId="270"/>
            <ac:spMk id="9" creationId="{00000000-0000-0000-0000-000000000000}"/>
          </ac:spMkLst>
        </pc:spChg>
        <pc:spChg chg="del">
          <ac:chgData name="Matthew Martineau" userId="S::mmartineau@smoc.org::073ce0ee-5d7d-468d-8982-2f6aa7a904ba" providerId="AD" clId="Web-{B22A8DD2-99E5-E77D-C154-DC8E87B6C536}" dt="2025-04-07T16:43:54.257" v="71"/>
          <ac:spMkLst>
            <pc:docMk/>
            <pc:sldMk cId="0" sldId="270"/>
            <ac:spMk id="11" creationId="{AA301F82-31C9-4A52-9275-8ED68557A53A}"/>
          </ac:spMkLst>
        </pc:spChg>
        <pc:spChg chg="del">
          <ac:chgData name="Matthew Martineau" userId="S::mmartineau@smoc.org::073ce0ee-5d7d-468d-8982-2f6aa7a904ba" providerId="AD" clId="Web-{B22A8DD2-99E5-E77D-C154-DC8E87B6C536}" dt="2025-04-07T16:43:44.413" v="69"/>
          <ac:spMkLst>
            <pc:docMk/>
            <pc:sldMk cId="0" sldId="270"/>
            <ac:spMk id="12" creationId="{37B98197-C059-419A-8CA4-77BE36AC3DBB}"/>
          </ac:spMkLst>
        </pc:spChg>
        <pc:spChg chg="add mod">
          <ac:chgData name="Matthew Martineau" userId="S::mmartineau@smoc.org::073ce0ee-5d7d-468d-8982-2f6aa7a904ba" providerId="AD" clId="Web-{B22A8DD2-99E5-E77D-C154-DC8E87B6C536}" dt="2025-04-07T16:44:56.712" v="97"/>
          <ac:spMkLst>
            <pc:docMk/>
            <pc:sldMk cId="0" sldId="270"/>
            <ac:spMk id="14" creationId="{74E91E3C-D72C-DB85-EA7B-C8CF6085A91C}"/>
          </ac:spMkLst>
        </pc:spChg>
        <pc:spChg chg="add">
          <ac:chgData name="Matthew Martineau" userId="S::mmartineau@smoc.org::073ce0ee-5d7d-468d-8982-2f6aa7a904ba" providerId="AD" clId="Web-{B22A8DD2-99E5-E77D-C154-DC8E87B6C536}" dt="2025-04-07T16:44:56.790" v="101"/>
          <ac:spMkLst>
            <pc:docMk/>
            <pc:sldMk cId="0" sldId="270"/>
            <ac:spMk id="22" creationId="{92363CA7-F417-7E3E-830E-0A18C9CA0E5F}"/>
          </ac:spMkLst>
        </pc:spChg>
        <pc:spChg chg="add">
          <ac:chgData name="Matthew Martineau" userId="S::mmartineau@smoc.org::073ce0ee-5d7d-468d-8982-2f6aa7a904ba" providerId="AD" clId="Web-{B22A8DD2-99E5-E77D-C154-DC8E87B6C536}" dt="2025-04-07T16:44:56.806" v="103"/>
          <ac:spMkLst>
            <pc:docMk/>
            <pc:sldMk cId="0" sldId="270"/>
            <ac:spMk id="26" creationId="{65153467-1DA9-2893-4A46-573088E2C5D0}"/>
          </ac:spMkLst>
        </pc:spChg>
        <pc:spChg chg="add">
          <ac:chgData name="Matthew Martineau" userId="S::mmartineau@smoc.org::073ce0ee-5d7d-468d-8982-2f6aa7a904ba" providerId="AD" clId="Web-{B22A8DD2-99E5-E77D-C154-DC8E87B6C536}" dt="2025-04-07T16:44:56.837" v="105"/>
          <ac:spMkLst>
            <pc:docMk/>
            <pc:sldMk cId="0" sldId="270"/>
            <ac:spMk id="30" creationId="{D3EF7E93-1EC3-B58F-EDFC-41C770FAE43F}"/>
          </ac:spMkLst>
        </pc:spChg>
        <pc:grpChg chg="del">
          <ac:chgData name="Matthew Martineau" userId="S::mmartineau@smoc.org::073ce0ee-5d7d-468d-8982-2f6aa7a904ba" providerId="AD" clId="Web-{B22A8DD2-99E5-E77D-C154-DC8E87B6C536}" dt="2025-04-07T16:43:39.928" v="68"/>
          <ac:grpSpMkLst>
            <pc:docMk/>
            <pc:sldMk cId="0" sldId="270"/>
            <ac:grpSpMk id="2" creationId="{00000000-0000-0000-0000-000000000000}"/>
          </ac:grpSpMkLst>
        </pc:grpChg>
        <pc:picChg chg="add">
          <ac:chgData name="Matthew Martineau" userId="S::mmartineau@smoc.org::073ce0ee-5d7d-468d-8982-2f6aa7a904ba" providerId="AD" clId="Web-{B22A8DD2-99E5-E77D-C154-DC8E87B6C536}" dt="2025-04-07T16:44:56.728" v="98"/>
          <ac:picMkLst>
            <pc:docMk/>
            <pc:sldMk cId="0" sldId="270"/>
            <ac:picMk id="16" creationId="{091DFF52-1C5E-9E84-6A6E-E8592F6BA808}"/>
          </ac:picMkLst>
        </pc:picChg>
        <pc:picChg chg="add">
          <ac:chgData name="Matthew Martineau" userId="S::mmartineau@smoc.org::073ce0ee-5d7d-468d-8982-2f6aa7a904ba" providerId="AD" clId="Web-{B22A8DD2-99E5-E77D-C154-DC8E87B6C536}" dt="2025-04-07T16:44:56.759" v="99"/>
          <ac:picMkLst>
            <pc:docMk/>
            <pc:sldMk cId="0" sldId="270"/>
            <ac:picMk id="18" creationId="{BCEDFFEA-ED02-7B4A-3153-F0E8CDB2DA99}"/>
          </ac:picMkLst>
        </pc:picChg>
        <pc:picChg chg="add">
          <ac:chgData name="Matthew Martineau" userId="S::mmartineau@smoc.org::073ce0ee-5d7d-468d-8982-2f6aa7a904ba" providerId="AD" clId="Web-{B22A8DD2-99E5-E77D-C154-DC8E87B6C536}" dt="2025-04-07T16:44:56.759" v="100"/>
          <ac:picMkLst>
            <pc:docMk/>
            <pc:sldMk cId="0" sldId="270"/>
            <ac:picMk id="20" creationId="{64435CB2-044A-A27B-EE3D-318CC14FF477}"/>
          </ac:picMkLst>
        </pc:picChg>
        <pc:picChg chg="add">
          <ac:chgData name="Matthew Martineau" userId="S::mmartineau@smoc.org::073ce0ee-5d7d-468d-8982-2f6aa7a904ba" providerId="AD" clId="Web-{B22A8DD2-99E5-E77D-C154-DC8E87B6C536}" dt="2025-04-07T16:44:56.790" v="102"/>
          <ac:picMkLst>
            <pc:docMk/>
            <pc:sldMk cId="0" sldId="270"/>
            <ac:picMk id="24" creationId="{BE25D699-CBD5-C33E-E1C4-EFC870F3186B}"/>
          </ac:picMkLst>
        </pc:picChg>
        <pc:picChg chg="add">
          <ac:chgData name="Matthew Martineau" userId="S::mmartineau@smoc.org::073ce0ee-5d7d-468d-8982-2f6aa7a904ba" providerId="AD" clId="Web-{B22A8DD2-99E5-E77D-C154-DC8E87B6C536}" dt="2025-04-07T16:44:56.822" v="104"/>
          <ac:picMkLst>
            <pc:docMk/>
            <pc:sldMk cId="0" sldId="270"/>
            <ac:picMk id="28" creationId="{47110587-F79E-A02A-029D-C4AE7C1CC124}"/>
          </ac:picMkLst>
        </pc:picChg>
      </pc:sldChg>
      <pc:sldChg chg="addSp delSp modSp">
        <pc:chgData name="Matthew Martineau" userId="S::mmartineau@smoc.org::073ce0ee-5d7d-468d-8982-2f6aa7a904ba" providerId="AD" clId="Web-{B22A8DD2-99E5-E77D-C154-DC8E87B6C536}" dt="2025-04-07T18:16:35.013" v="132"/>
        <pc:sldMkLst>
          <pc:docMk/>
          <pc:sldMk cId="0" sldId="272"/>
        </pc:sldMkLst>
        <pc:spChg chg="mod">
          <ac:chgData name="Matthew Martineau" userId="S::mmartineau@smoc.org::073ce0ee-5d7d-468d-8982-2f6aa7a904ba" providerId="AD" clId="Web-{B22A8DD2-99E5-E77D-C154-DC8E87B6C536}" dt="2025-04-07T17:03:21.604" v="112" actId="20577"/>
          <ac:spMkLst>
            <pc:docMk/>
            <pc:sldMk cId="0" sldId="272"/>
            <ac:spMk id="6" creationId="{00000000-0000-0000-0000-000000000000}"/>
          </ac:spMkLst>
        </pc:spChg>
        <pc:spChg chg="mod">
          <ac:chgData name="Matthew Martineau" userId="S::mmartineau@smoc.org::073ce0ee-5d7d-468d-8982-2f6aa7a904ba" providerId="AD" clId="Web-{B22A8DD2-99E5-E77D-C154-DC8E87B6C536}" dt="2025-04-07T17:02:52.994" v="106" actId="1076"/>
          <ac:spMkLst>
            <pc:docMk/>
            <pc:sldMk cId="0" sldId="272"/>
            <ac:spMk id="8" creationId="{00000000-0000-0000-0000-000000000000}"/>
          </ac:spMkLst>
        </pc:spChg>
        <pc:spChg chg="del">
          <ac:chgData name="Matthew Martineau" userId="S::mmartineau@smoc.org::073ce0ee-5d7d-468d-8982-2f6aa7a904ba" providerId="AD" clId="Web-{B22A8DD2-99E5-E77D-C154-DC8E87B6C536}" dt="2025-04-07T17:03:03.291" v="108"/>
          <ac:spMkLst>
            <pc:docMk/>
            <pc:sldMk cId="0" sldId="272"/>
            <ac:spMk id="10" creationId="{921B3FB4-60B1-49AF-B67F-7C3A1D3D6D4F}"/>
          </ac:spMkLst>
        </pc:spChg>
        <pc:spChg chg="del">
          <ac:chgData name="Matthew Martineau" userId="S::mmartineau@smoc.org::073ce0ee-5d7d-468d-8982-2f6aa7a904ba" providerId="AD" clId="Web-{B22A8DD2-99E5-E77D-C154-DC8E87B6C536}" dt="2025-04-07T17:03:14.572" v="109"/>
          <ac:spMkLst>
            <pc:docMk/>
            <pc:sldMk cId="0" sldId="272"/>
            <ac:spMk id="11" creationId="{5CE24D18-4653-47F7-B3B8-7AF2C632EDEC}"/>
          </ac:spMkLst>
        </pc:spChg>
        <pc:spChg chg="add del mod">
          <ac:chgData name="Matthew Martineau" userId="S::mmartineau@smoc.org::073ce0ee-5d7d-468d-8982-2f6aa7a904ba" providerId="AD" clId="Web-{B22A8DD2-99E5-E77D-C154-DC8E87B6C536}" dt="2025-04-07T18:16:35.013" v="132"/>
          <ac:spMkLst>
            <pc:docMk/>
            <pc:sldMk cId="0" sldId="272"/>
            <ac:spMk id="13" creationId="{BB2C59D7-C84A-12CE-7238-8EF4AF735022}"/>
          </ac:spMkLst>
        </pc:spChg>
        <pc:spChg chg="add">
          <ac:chgData name="Matthew Martineau" userId="S::mmartineau@smoc.org::073ce0ee-5d7d-468d-8982-2f6aa7a904ba" providerId="AD" clId="Web-{B22A8DD2-99E5-E77D-C154-DC8E87B6C536}" dt="2025-04-07T17:03:24.120" v="117"/>
          <ac:spMkLst>
            <pc:docMk/>
            <pc:sldMk cId="0" sldId="272"/>
            <ac:spMk id="21" creationId="{F8012668-B921-FB0A-4C40-18AAF8568BDB}"/>
          </ac:spMkLst>
        </pc:spChg>
        <pc:spChg chg="add">
          <ac:chgData name="Matthew Martineau" userId="S::mmartineau@smoc.org::073ce0ee-5d7d-468d-8982-2f6aa7a904ba" providerId="AD" clId="Web-{B22A8DD2-99E5-E77D-C154-DC8E87B6C536}" dt="2025-04-07T17:03:24.135" v="119"/>
          <ac:spMkLst>
            <pc:docMk/>
            <pc:sldMk cId="0" sldId="272"/>
            <ac:spMk id="25" creationId="{F3D31512-124B-A367-2C54-17EA605D6CAF}"/>
          </ac:spMkLst>
        </pc:spChg>
        <pc:spChg chg="add">
          <ac:chgData name="Matthew Martineau" userId="S::mmartineau@smoc.org::073ce0ee-5d7d-468d-8982-2f6aa7a904ba" providerId="AD" clId="Web-{B22A8DD2-99E5-E77D-C154-DC8E87B6C536}" dt="2025-04-07T17:03:24.166" v="121"/>
          <ac:spMkLst>
            <pc:docMk/>
            <pc:sldMk cId="0" sldId="272"/>
            <ac:spMk id="29" creationId="{9E96BC58-057B-F399-5404-BE205C9520D3}"/>
          </ac:spMkLst>
        </pc:spChg>
        <pc:grpChg chg="del">
          <ac:chgData name="Matthew Martineau" userId="S::mmartineau@smoc.org::073ce0ee-5d7d-468d-8982-2f6aa7a904ba" providerId="AD" clId="Web-{B22A8DD2-99E5-E77D-C154-DC8E87B6C536}" dt="2025-04-07T17:02:57.291" v="107"/>
          <ac:grpSpMkLst>
            <pc:docMk/>
            <pc:sldMk cId="0" sldId="272"/>
            <ac:grpSpMk id="2" creationId="{00000000-0000-0000-0000-000000000000}"/>
          </ac:grpSpMkLst>
        </pc:grpChg>
        <pc:picChg chg="add">
          <ac:chgData name="Matthew Martineau" userId="S::mmartineau@smoc.org::073ce0ee-5d7d-468d-8982-2f6aa7a904ba" providerId="AD" clId="Web-{B22A8DD2-99E5-E77D-C154-DC8E87B6C536}" dt="2025-04-07T17:03:24.057" v="114"/>
          <ac:picMkLst>
            <pc:docMk/>
            <pc:sldMk cId="0" sldId="272"/>
            <ac:picMk id="15" creationId="{B9D0F355-D4B3-6093-CCBC-6A9F79CC30B4}"/>
          </ac:picMkLst>
        </pc:picChg>
        <pc:picChg chg="add">
          <ac:chgData name="Matthew Martineau" userId="S::mmartineau@smoc.org::073ce0ee-5d7d-468d-8982-2f6aa7a904ba" providerId="AD" clId="Web-{B22A8DD2-99E5-E77D-C154-DC8E87B6C536}" dt="2025-04-07T17:03:24.088" v="115"/>
          <ac:picMkLst>
            <pc:docMk/>
            <pc:sldMk cId="0" sldId="272"/>
            <ac:picMk id="17" creationId="{12B78F7C-DB84-1F0F-A66A-5D017849C593}"/>
          </ac:picMkLst>
        </pc:picChg>
        <pc:picChg chg="add">
          <ac:chgData name="Matthew Martineau" userId="S::mmartineau@smoc.org::073ce0ee-5d7d-468d-8982-2f6aa7a904ba" providerId="AD" clId="Web-{B22A8DD2-99E5-E77D-C154-DC8E87B6C536}" dt="2025-04-07T17:03:24.104" v="116"/>
          <ac:picMkLst>
            <pc:docMk/>
            <pc:sldMk cId="0" sldId="272"/>
            <ac:picMk id="19" creationId="{3A35D099-AB5F-567B-6276-D6DB00E0F6EE}"/>
          </ac:picMkLst>
        </pc:picChg>
        <pc:picChg chg="add">
          <ac:chgData name="Matthew Martineau" userId="S::mmartineau@smoc.org::073ce0ee-5d7d-468d-8982-2f6aa7a904ba" providerId="AD" clId="Web-{B22A8DD2-99E5-E77D-C154-DC8E87B6C536}" dt="2025-04-07T17:03:24.120" v="118"/>
          <ac:picMkLst>
            <pc:docMk/>
            <pc:sldMk cId="0" sldId="272"/>
            <ac:picMk id="23" creationId="{2F552FB7-9DF5-7163-9ECC-763E26A91671}"/>
          </ac:picMkLst>
        </pc:picChg>
        <pc:picChg chg="add">
          <ac:chgData name="Matthew Martineau" userId="S::mmartineau@smoc.org::073ce0ee-5d7d-468d-8982-2f6aa7a904ba" providerId="AD" clId="Web-{B22A8DD2-99E5-E77D-C154-DC8E87B6C536}" dt="2025-04-07T17:03:24.151" v="120"/>
          <ac:picMkLst>
            <pc:docMk/>
            <pc:sldMk cId="0" sldId="272"/>
            <ac:picMk id="27" creationId="{F7237F16-2DCE-225D-1EC6-508920F1C5BF}"/>
          </ac:picMkLst>
        </pc:picChg>
      </pc:sldChg>
      <pc:sldChg chg="addSp delSp modSp">
        <pc:chgData name="Matthew Martineau" userId="S::mmartineau@smoc.org::073ce0ee-5d7d-468d-8982-2f6aa7a904ba" providerId="AD" clId="Web-{B22A8DD2-99E5-E77D-C154-DC8E87B6C536}" dt="2025-04-07T18:17:09.469" v="141" actId="1076"/>
        <pc:sldMkLst>
          <pc:docMk/>
          <pc:sldMk cId="0" sldId="274"/>
        </pc:sldMkLst>
        <pc:spChg chg="mod">
          <ac:chgData name="Matthew Martineau" userId="S::mmartineau@smoc.org::073ce0ee-5d7d-468d-8982-2f6aa7a904ba" providerId="AD" clId="Web-{B22A8DD2-99E5-E77D-C154-DC8E87B6C536}" dt="2025-04-07T18:17:09.469" v="141" actId="1076"/>
          <ac:spMkLst>
            <pc:docMk/>
            <pc:sldMk cId="0" sldId="274"/>
            <ac:spMk id="4" creationId="{00000000-0000-0000-0000-000000000000}"/>
          </ac:spMkLst>
        </pc:spChg>
        <pc:spChg chg="mod">
          <ac:chgData name="Matthew Martineau" userId="S::mmartineau@smoc.org::073ce0ee-5d7d-468d-8982-2f6aa7a904ba" providerId="AD" clId="Web-{B22A8DD2-99E5-E77D-C154-DC8E87B6C536}" dt="2025-04-07T18:15:27.931" v="126" actId="1076"/>
          <ac:spMkLst>
            <pc:docMk/>
            <pc:sldMk cId="0" sldId="274"/>
            <ac:spMk id="5" creationId="{00000000-0000-0000-0000-000000000000}"/>
          </ac:spMkLst>
        </pc:spChg>
        <pc:spChg chg="del">
          <ac:chgData name="Matthew Martineau" userId="S::mmartineau@smoc.org::073ce0ee-5d7d-468d-8982-2f6aa7a904ba" providerId="AD" clId="Web-{B22A8DD2-99E5-E77D-C154-DC8E87B6C536}" dt="2025-04-07T18:15:16.743" v="123"/>
          <ac:spMkLst>
            <pc:docMk/>
            <pc:sldMk cId="0" sldId="274"/>
            <ac:spMk id="7" creationId="{59D5C341-4317-4136-B171-B51C57BE6026}"/>
          </ac:spMkLst>
        </pc:spChg>
        <pc:spChg chg="del">
          <ac:chgData name="Matthew Martineau" userId="S::mmartineau@smoc.org::073ce0ee-5d7d-468d-8982-2f6aa7a904ba" providerId="AD" clId="Web-{B22A8DD2-99E5-E77D-C154-DC8E87B6C536}" dt="2025-04-07T18:15:18.883" v="124"/>
          <ac:spMkLst>
            <pc:docMk/>
            <pc:sldMk cId="0" sldId="274"/>
            <ac:spMk id="8" creationId="{7C0D5E74-314B-45DD-809F-B755264B0041}"/>
          </ac:spMkLst>
        </pc:spChg>
        <pc:spChg chg="add">
          <ac:chgData name="Matthew Martineau" userId="S::mmartineau@smoc.org::073ce0ee-5d7d-468d-8982-2f6aa7a904ba" providerId="AD" clId="Web-{B22A8DD2-99E5-E77D-C154-DC8E87B6C536}" dt="2025-04-07T18:16:58.312" v="136"/>
          <ac:spMkLst>
            <pc:docMk/>
            <pc:sldMk cId="0" sldId="274"/>
            <ac:spMk id="16" creationId="{154D0707-A306-69EE-1AF6-6E63AA2E04E7}"/>
          </ac:spMkLst>
        </pc:spChg>
        <pc:spChg chg="add">
          <ac:chgData name="Matthew Martineau" userId="S::mmartineau@smoc.org::073ce0ee-5d7d-468d-8982-2f6aa7a904ba" providerId="AD" clId="Web-{B22A8DD2-99E5-E77D-C154-DC8E87B6C536}" dt="2025-04-07T18:16:58.343" v="138"/>
          <ac:spMkLst>
            <pc:docMk/>
            <pc:sldMk cId="0" sldId="274"/>
            <ac:spMk id="20" creationId="{B34D188D-954C-F248-0BCA-6FEC9B9E316A}"/>
          </ac:spMkLst>
        </pc:spChg>
        <pc:spChg chg="add">
          <ac:chgData name="Matthew Martineau" userId="S::mmartineau@smoc.org::073ce0ee-5d7d-468d-8982-2f6aa7a904ba" providerId="AD" clId="Web-{B22A8DD2-99E5-E77D-C154-DC8E87B6C536}" dt="2025-04-07T18:16:58.359" v="140"/>
          <ac:spMkLst>
            <pc:docMk/>
            <pc:sldMk cId="0" sldId="274"/>
            <ac:spMk id="24" creationId="{E80D803A-FD85-41F8-ADD4-4DBBDE87329B}"/>
          </ac:spMkLst>
        </pc:spChg>
        <pc:grpChg chg="del">
          <ac:chgData name="Matthew Martineau" userId="S::mmartineau@smoc.org::073ce0ee-5d7d-468d-8982-2f6aa7a904ba" providerId="AD" clId="Web-{B22A8DD2-99E5-E77D-C154-DC8E87B6C536}" dt="2025-04-07T18:15:14.289" v="122"/>
          <ac:grpSpMkLst>
            <pc:docMk/>
            <pc:sldMk cId="0" sldId="274"/>
            <ac:grpSpMk id="2" creationId="{00000000-0000-0000-0000-000000000000}"/>
          </ac:grpSpMkLst>
        </pc:grpChg>
        <pc:picChg chg="add">
          <ac:chgData name="Matthew Martineau" userId="S::mmartineau@smoc.org::073ce0ee-5d7d-468d-8982-2f6aa7a904ba" providerId="AD" clId="Web-{B22A8DD2-99E5-E77D-C154-DC8E87B6C536}" dt="2025-04-07T18:16:58.265" v="133"/>
          <ac:picMkLst>
            <pc:docMk/>
            <pc:sldMk cId="0" sldId="274"/>
            <ac:picMk id="10" creationId="{E239348B-D085-4BD1-B513-1916422952A6}"/>
          </ac:picMkLst>
        </pc:picChg>
        <pc:picChg chg="add">
          <ac:chgData name="Matthew Martineau" userId="S::mmartineau@smoc.org::073ce0ee-5d7d-468d-8982-2f6aa7a904ba" providerId="AD" clId="Web-{B22A8DD2-99E5-E77D-C154-DC8E87B6C536}" dt="2025-04-07T18:16:58.281" v="134"/>
          <ac:picMkLst>
            <pc:docMk/>
            <pc:sldMk cId="0" sldId="274"/>
            <ac:picMk id="12" creationId="{EEE38A61-5FDB-A3B1-06F0-757B3820C7C4}"/>
          </ac:picMkLst>
        </pc:picChg>
        <pc:picChg chg="add">
          <ac:chgData name="Matthew Martineau" userId="S::mmartineau@smoc.org::073ce0ee-5d7d-468d-8982-2f6aa7a904ba" providerId="AD" clId="Web-{B22A8DD2-99E5-E77D-C154-DC8E87B6C536}" dt="2025-04-07T18:16:58.296" v="135"/>
          <ac:picMkLst>
            <pc:docMk/>
            <pc:sldMk cId="0" sldId="274"/>
            <ac:picMk id="14" creationId="{5B1B7504-1D5E-6E2E-821F-A4211A23BEE0}"/>
          </ac:picMkLst>
        </pc:picChg>
        <pc:picChg chg="add">
          <ac:chgData name="Matthew Martineau" userId="S::mmartineau@smoc.org::073ce0ee-5d7d-468d-8982-2f6aa7a904ba" providerId="AD" clId="Web-{B22A8DD2-99E5-E77D-C154-DC8E87B6C536}" dt="2025-04-07T18:16:58.327" v="137"/>
          <ac:picMkLst>
            <pc:docMk/>
            <pc:sldMk cId="0" sldId="274"/>
            <ac:picMk id="18" creationId="{2488C5C7-82E8-629B-5C01-BEBE51EAA3DD}"/>
          </ac:picMkLst>
        </pc:picChg>
        <pc:picChg chg="add">
          <ac:chgData name="Matthew Martineau" userId="S::mmartineau@smoc.org::073ce0ee-5d7d-468d-8982-2f6aa7a904ba" providerId="AD" clId="Web-{B22A8DD2-99E5-E77D-C154-DC8E87B6C536}" dt="2025-04-07T18:16:58.359" v="139"/>
          <ac:picMkLst>
            <pc:docMk/>
            <pc:sldMk cId="0" sldId="274"/>
            <ac:picMk id="22" creationId="{4350D588-9165-932C-03DA-D8CCF1752192}"/>
          </ac:picMkLst>
        </pc:picChg>
      </pc:sldChg>
      <pc:sldChg chg="addSp delSp modSp">
        <pc:chgData name="Matthew Martineau" userId="S::mmartineau@smoc.org::073ce0ee-5d7d-468d-8982-2f6aa7a904ba" providerId="AD" clId="Web-{B22A8DD2-99E5-E77D-C154-DC8E87B6C536}" dt="2025-04-07T18:17:57.878" v="155"/>
        <pc:sldMkLst>
          <pc:docMk/>
          <pc:sldMk cId="0" sldId="276"/>
        </pc:sldMkLst>
        <pc:spChg chg="mod">
          <ac:chgData name="Matthew Martineau" userId="S::mmartineau@smoc.org::073ce0ee-5d7d-468d-8982-2f6aa7a904ba" providerId="AD" clId="Web-{B22A8DD2-99E5-E77D-C154-DC8E87B6C536}" dt="2025-04-07T18:17:56.066" v="147" actId="20577"/>
          <ac:spMkLst>
            <pc:docMk/>
            <pc:sldMk cId="0" sldId="276"/>
            <ac:spMk id="5" creationId="{00000000-0000-0000-0000-000000000000}"/>
          </ac:spMkLst>
        </pc:spChg>
        <pc:spChg chg="del">
          <ac:chgData name="Matthew Martineau" userId="S::mmartineau@smoc.org::073ce0ee-5d7d-468d-8982-2f6aa7a904ba" providerId="AD" clId="Web-{B22A8DD2-99E5-E77D-C154-DC8E87B6C536}" dt="2025-04-07T18:17:47.206" v="143"/>
          <ac:spMkLst>
            <pc:docMk/>
            <pc:sldMk cId="0" sldId="276"/>
            <ac:spMk id="7" creationId="{8291CDE4-75BD-4A0D-AEFF-DF8B0910F52A}"/>
          </ac:spMkLst>
        </pc:spChg>
        <pc:spChg chg="del">
          <ac:chgData name="Matthew Martineau" userId="S::mmartineau@smoc.org::073ce0ee-5d7d-468d-8982-2f6aa7a904ba" providerId="AD" clId="Web-{B22A8DD2-99E5-E77D-C154-DC8E87B6C536}" dt="2025-04-07T18:17:49.456" v="144"/>
          <ac:spMkLst>
            <pc:docMk/>
            <pc:sldMk cId="0" sldId="276"/>
            <ac:spMk id="8" creationId="{897B50BD-A105-4CC5-90B5-79146B6CD0CA}"/>
          </ac:spMkLst>
        </pc:spChg>
        <pc:spChg chg="add">
          <ac:chgData name="Matthew Martineau" userId="S::mmartineau@smoc.org::073ce0ee-5d7d-468d-8982-2f6aa7a904ba" providerId="AD" clId="Web-{B22A8DD2-99E5-E77D-C154-DC8E87B6C536}" dt="2025-04-07T18:17:57.847" v="151"/>
          <ac:spMkLst>
            <pc:docMk/>
            <pc:sldMk cId="0" sldId="276"/>
            <ac:spMk id="16" creationId="{0107CE6A-A1EA-D2CB-86EF-2C0A8666C366}"/>
          </ac:spMkLst>
        </pc:spChg>
        <pc:spChg chg="add">
          <ac:chgData name="Matthew Martineau" userId="S::mmartineau@smoc.org::073ce0ee-5d7d-468d-8982-2f6aa7a904ba" providerId="AD" clId="Web-{B22A8DD2-99E5-E77D-C154-DC8E87B6C536}" dt="2025-04-07T18:17:57.863" v="153"/>
          <ac:spMkLst>
            <pc:docMk/>
            <pc:sldMk cId="0" sldId="276"/>
            <ac:spMk id="20" creationId="{8E5278A1-9040-7180-1A37-000C4F9CA7D7}"/>
          </ac:spMkLst>
        </pc:spChg>
        <pc:spChg chg="add">
          <ac:chgData name="Matthew Martineau" userId="S::mmartineau@smoc.org::073ce0ee-5d7d-468d-8982-2f6aa7a904ba" providerId="AD" clId="Web-{B22A8DD2-99E5-E77D-C154-DC8E87B6C536}" dt="2025-04-07T18:17:57.878" v="155"/>
          <ac:spMkLst>
            <pc:docMk/>
            <pc:sldMk cId="0" sldId="276"/>
            <ac:spMk id="24" creationId="{F85A79A6-2FFC-D893-FB64-78BD93945410}"/>
          </ac:spMkLst>
        </pc:spChg>
        <pc:grpChg chg="del">
          <ac:chgData name="Matthew Martineau" userId="S::mmartineau@smoc.org::073ce0ee-5d7d-468d-8982-2f6aa7a904ba" providerId="AD" clId="Web-{B22A8DD2-99E5-E77D-C154-DC8E87B6C536}" dt="2025-04-07T18:17:41.033" v="142"/>
          <ac:grpSpMkLst>
            <pc:docMk/>
            <pc:sldMk cId="0" sldId="276"/>
            <ac:grpSpMk id="2" creationId="{00000000-0000-0000-0000-000000000000}"/>
          </ac:grpSpMkLst>
        </pc:grpChg>
        <pc:picChg chg="add">
          <ac:chgData name="Matthew Martineau" userId="S::mmartineau@smoc.org::073ce0ee-5d7d-468d-8982-2f6aa7a904ba" providerId="AD" clId="Web-{B22A8DD2-99E5-E77D-C154-DC8E87B6C536}" dt="2025-04-07T18:17:57.800" v="148"/>
          <ac:picMkLst>
            <pc:docMk/>
            <pc:sldMk cId="0" sldId="276"/>
            <ac:picMk id="10" creationId="{B14F0009-5B99-0875-DC0C-B6C0DAC45F05}"/>
          </ac:picMkLst>
        </pc:picChg>
        <pc:picChg chg="add">
          <ac:chgData name="Matthew Martineau" userId="S::mmartineau@smoc.org::073ce0ee-5d7d-468d-8982-2f6aa7a904ba" providerId="AD" clId="Web-{B22A8DD2-99E5-E77D-C154-DC8E87B6C536}" dt="2025-04-07T18:17:57.831" v="149"/>
          <ac:picMkLst>
            <pc:docMk/>
            <pc:sldMk cId="0" sldId="276"/>
            <ac:picMk id="12" creationId="{9DE58D93-166C-2EB2-9BFC-BCB98986BF9E}"/>
          </ac:picMkLst>
        </pc:picChg>
        <pc:picChg chg="add">
          <ac:chgData name="Matthew Martineau" userId="S::mmartineau@smoc.org::073ce0ee-5d7d-468d-8982-2f6aa7a904ba" providerId="AD" clId="Web-{B22A8DD2-99E5-E77D-C154-DC8E87B6C536}" dt="2025-04-07T18:17:57.847" v="150"/>
          <ac:picMkLst>
            <pc:docMk/>
            <pc:sldMk cId="0" sldId="276"/>
            <ac:picMk id="14" creationId="{114C44E2-86CA-DBC0-1048-DA103A7C8223}"/>
          </ac:picMkLst>
        </pc:picChg>
        <pc:picChg chg="add">
          <ac:chgData name="Matthew Martineau" userId="S::mmartineau@smoc.org::073ce0ee-5d7d-468d-8982-2f6aa7a904ba" providerId="AD" clId="Web-{B22A8DD2-99E5-E77D-C154-DC8E87B6C536}" dt="2025-04-07T18:17:57.863" v="152"/>
          <ac:picMkLst>
            <pc:docMk/>
            <pc:sldMk cId="0" sldId="276"/>
            <ac:picMk id="18" creationId="{142FB5BE-B209-416C-9F41-743361F954EC}"/>
          </ac:picMkLst>
        </pc:picChg>
        <pc:picChg chg="add">
          <ac:chgData name="Matthew Martineau" userId="S::mmartineau@smoc.org::073ce0ee-5d7d-468d-8982-2f6aa7a904ba" providerId="AD" clId="Web-{B22A8DD2-99E5-E77D-C154-DC8E87B6C536}" dt="2025-04-07T18:17:57.878" v="154"/>
          <ac:picMkLst>
            <pc:docMk/>
            <pc:sldMk cId="0" sldId="276"/>
            <ac:picMk id="22" creationId="{3ED515D4-F7D8-FED4-EF1E-722603A3BF6D}"/>
          </ac:picMkLst>
        </pc:picChg>
      </pc:sldChg>
      <pc:sldChg chg="addSp delSp modSp">
        <pc:chgData name="Matthew Martineau" userId="S::mmartineau@smoc.org::073ce0ee-5d7d-468d-8982-2f6aa7a904ba" providerId="AD" clId="Web-{B22A8DD2-99E5-E77D-C154-DC8E87B6C536}" dt="2025-04-07T18:18:37.006" v="175"/>
        <pc:sldMkLst>
          <pc:docMk/>
          <pc:sldMk cId="0" sldId="278"/>
        </pc:sldMkLst>
        <pc:spChg chg="mod">
          <ac:chgData name="Matthew Martineau" userId="S::mmartineau@smoc.org::073ce0ee-5d7d-468d-8982-2f6aa7a904ba" providerId="AD" clId="Web-{B22A8DD2-99E5-E77D-C154-DC8E87B6C536}" dt="2025-04-07T18:18:34.396" v="167" actId="1076"/>
          <ac:spMkLst>
            <pc:docMk/>
            <pc:sldMk cId="0" sldId="278"/>
            <ac:spMk id="4" creationId="{00000000-0000-0000-0000-000000000000}"/>
          </ac:spMkLst>
        </pc:spChg>
        <pc:spChg chg="mod">
          <ac:chgData name="Matthew Martineau" userId="S::mmartineau@smoc.org::073ce0ee-5d7d-468d-8982-2f6aa7a904ba" providerId="AD" clId="Web-{B22A8DD2-99E5-E77D-C154-DC8E87B6C536}" dt="2025-04-07T18:18:18.505" v="161" actId="1076"/>
          <ac:spMkLst>
            <pc:docMk/>
            <pc:sldMk cId="0" sldId="278"/>
            <ac:spMk id="5" creationId="{00000000-0000-0000-0000-000000000000}"/>
          </ac:spMkLst>
        </pc:spChg>
        <pc:spChg chg="mod">
          <ac:chgData name="Matthew Martineau" userId="S::mmartineau@smoc.org::073ce0ee-5d7d-468d-8982-2f6aa7a904ba" providerId="AD" clId="Web-{B22A8DD2-99E5-E77D-C154-DC8E87B6C536}" dt="2025-04-07T18:18:30.037" v="166"/>
          <ac:spMkLst>
            <pc:docMk/>
            <pc:sldMk cId="0" sldId="278"/>
            <ac:spMk id="6" creationId="{00000000-0000-0000-0000-000000000000}"/>
          </ac:spMkLst>
        </pc:spChg>
        <pc:spChg chg="del">
          <ac:chgData name="Matthew Martineau" userId="S::mmartineau@smoc.org::073ce0ee-5d7d-468d-8982-2f6aa7a904ba" providerId="AD" clId="Web-{B22A8DD2-99E5-E77D-C154-DC8E87B6C536}" dt="2025-04-07T18:18:11.989" v="158"/>
          <ac:spMkLst>
            <pc:docMk/>
            <pc:sldMk cId="0" sldId="278"/>
            <ac:spMk id="8" creationId="{610EF67B-2F1D-4C78-AE06-2D1C993BD6C8}"/>
          </ac:spMkLst>
        </pc:spChg>
        <pc:spChg chg="del">
          <ac:chgData name="Matthew Martineau" userId="S::mmartineau@smoc.org::073ce0ee-5d7d-468d-8982-2f6aa7a904ba" providerId="AD" clId="Web-{B22A8DD2-99E5-E77D-C154-DC8E87B6C536}" dt="2025-04-07T18:18:10.129" v="157"/>
          <ac:spMkLst>
            <pc:docMk/>
            <pc:sldMk cId="0" sldId="278"/>
            <ac:spMk id="9" creationId="{FA9E67D2-FC3E-47FA-8B85-3CF3A9958ED5}"/>
          </ac:spMkLst>
        </pc:spChg>
        <pc:spChg chg="add">
          <ac:chgData name="Matthew Martineau" userId="S::mmartineau@smoc.org::073ce0ee-5d7d-468d-8982-2f6aa7a904ba" providerId="AD" clId="Web-{B22A8DD2-99E5-E77D-C154-DC8E87B6C536}" dt="2025-04-07T18:18:36.881" v="171"/>
          <ac:spMkLst>
            <pc:docMk/>
            <pc:sldMk cId="0" sldId="278"/>
            <ac:spMk id="17" creationId="{BB964DA8-7652-A49D-181F-2846804FC458}"/>
          </ac:spMkLst>
        </pc:spChg>
        <pc:spChg chg="add">
          <ac:chgData name="Matthew Martineau" userId="S::mmartineau@smoc.org::073ce0ee-5d7d-468d-8982-2f6aa7a904ba" providerId="AD" clId="Web-{B22A8DD2-99E5-E77D-C154-DC8E87B6C536}" dt="2025-04-07T18:18:36.943" v="173"/>
          <ac:spMkLst>
            <pc:docMk/>
            <pc:sldMk cId="0" sldId="278"/>
            <ac:spMk id="21" creationId="{8BF5158C-54A1-D5FA-19CC-19A9C7694B2B}"/>
          </ac:spMkLst>
        </pc:spChg>
        <pc:spChg chg="add">
          <ac:chgData name="Matthew Martineau" userId="S::mmartineau@smoc.org::073ce0ee-5d7d-468d-8982-2f6aa7a904ba" providerId="AD" clId="Web-{B22A8DD2-99E5-E77D-C154-DC8E87B6C536}" dt="2025-04-07T18:18:37.006" v="175"/>
          <ac:spMkLst>
            <pc:docMk/>
            <pc:sldMk cId="0" sldId="278"/>
            <ac:spMk id="25" creationId="{CD837AC1-A03C-F41E-1AD1-497605293B25}"/>
          </ac:spMkLst>
        </pc:spChg>
        <pc:grpChg chg="del">
          <ac:chgData name="Matthew Martineau" userId="S::mmartineau@smoc.org::073ce0ee-5d7d-468d-8982-2f6aa7a904ba" providerId="AD" clId="Web-{B22A8DD2-99E5-E77D-C154-DC8E87B6C536}" dt="2025-04-07T18:18:07.004" v="156"/>
          <ac:grpSpMkLst>
            <pc:docMk/>
            <pc:sldMk cId="0" sldId="278"/>
            <ac:grpSpMk id="2" creationId="{00000000-0000-0000-0000-000000000000}"/>
          </ac:grpSpMkLst>
        </pc:grpChg>
        <pc:picChg chg="add">
          <ac:chgData name="Matthew Martineau" userId="S::mmartineau@smoc.org::073ce0ee-5d7d-468d-8982-2f6aa7a904ba" providerId="AD" clId="Web-{B22A8DD2-99E5-E77D-C154-DC8E87B6C536}" dt="2025-04-07T18:18:36.803" v="168"/>
          <ac:picMkLst>
            <pc:docMk/>
            <pc:sldMk cId="0" sldId="278"/>
            <ac:picMk id="11" creationId="{F49945EA-247D-7763-4D22-AFA1F5B06E33}"/>
          </ac:picMkLst>
        </pc:picChg>
        <pc:picChg chg="add">
          <ac:chgData name="Matthew Martineau" userId="S::mmartineau@smoc.org::073ce0ee-5d7d-468d-8982-2f6aa7a904ba" providerId="AD" clId="Web-{B22A8DD2-99E5-E77D-C154-DC8E87B6C536}" dt="2025-04-07T18:18:36.850" v="169"/>
          <ac:picMkLst>
            <pc:docMk/>
            <pc:sldMk cId="0" sldId="278"/>
            <ac:picMk id="13" creationId="{CE231F2D-0534-B53E-8F92-0783CAF92B38}"/>
          </ac:picMkLst>
        </pc:picChg>
        <pc:picChg chg="add">
          <ac:chgData name="Matthew Martineau" userId="S::mmartineau@smoc.org::073ce0ee-5d7d-468d-8982-2f6aa7a904ba" providerId="AD" clId="Web-{B22A8DD2-99E5-E77D-C154-DC8E87B6C536}" dt="2025-04-07T18:18:36.865" v="170"/>
          <ac:picMkLst>
            <pc:docMk/>
            <pc:sldMk cId="0" sldId="278"/>
            <ac:picMk id="15" creationId="{A00FAA4E-F5B2-0B75-9823-CAE95BBD804F}"/>
          </ac:picMkLst>
        </pc:picChg>
        <pc:picChg chg="add">
          <ac:chgData name="Matthew Martineau" userId="S::mmartineau@smoc.org::073ce0ee-5d7d-468d-8982-2f6aa7a904ba" providerId="AD" clId="Web-{B22A8DD2-99E5-E77D-C154-DC8E87B6C536}" dt="2025-04-07T18:18:36.928" v="172"/>
          <ac:picMkLst>
            <pc:docMk/>
            <pc:sldMk cId="0" sldId="278"/>
            <ac:picMk id="19" creationId="{CBAE9EED-2B2B-FC44-C94E-51C2ECBF73E1}"/>
          </ac:picMkLst>
        </pc:picChg>
        <pc:picChg chg="add">
          <ac:chgData name="Matthew Martineau" userId="S::mmartineau@smoc.org::073ce0ee-5d7d-468d-8982-2f6aa7a904ba" providerId="AD" clId="Web-{B22A8DD2-99E5-E77D-C154-DC8E87B6C536}" dt="2025-04-07T18:18:36.990" v="174"/>
          <ac:picMkLst>
            <pc:docMk/>
            <pc:sldMk cId="0" sldId="278"/>
            <ac:picMk id="23" creationId="{946E4D1F-50AC-837B-2890-346CBA1AB3D9}"/>
          </ac:picMkLst>
        </pc:picChg>
      </pc:sldChg>
      <pc:sldChg chg="addSp delSp modSp">
        <pc:chgData name="Matthew Martineau" userId="S::mmartineau@smoc.org::073ce0ee-5d7d-468d-8982-2f6aa7a904ba" providerId="AD" clId="Web-{B22A8DD2-99E5-E77D-C154-DC8E87B6C536}" dt="2025-04-07T18:58:49.673" v="190"/>
        <pc:sldMkLst>
          <pc:docMk/>
          <pc:sldMk cId="0" sldId="280"/>
        </pc:sldMkLst>
        <pc:spChg chg="mod">
          <ac:chgData name="Matthew Martineau" userId="S::mmartineau@smoc.org::073ce0ee-5d7d-468d-8982-2f6aa7a904ba" providerId="AD" clId="Web-{B22A8DD2-99E5-E77D-C154-DC8E87B6C536}" dt="2025-04-07T18:58:41.922" v="179" actId="1076"/>
          <ac:spMkLst>
            <pc:docMk/>
            <pc:sldMk cId="0" sldId="280"/>
            <ac:spMk id="4" creationId="{00000000-0000-0000-0000-000000000000}"/>
          </ac:spMkLst>
        </pc:spChg>
        <pc:spChg chg="mod">
          <ac:chgData name="Matthew Martineau" userId="S::mmartineau@smoc.org::073ce0ee-5d7d-468d-8982-2f6aa7a904ba" providerId="AD" clId="Web-{B22A8DD2-99E5-E77D-C154-DC8E87B6C536}" dt="2025-04-07T18:58:47.954" v="182" actId="20577"/>
          <ac:spMkLst>
            <pc:docMk/>
            <pc:sldMk cId="0" sldId="280"/>
            <ac:spMk id="5" creationId="{00000000-0000-0000-0000-000000000000}"/>
          </ac:spMkLst>
        </pc:spChg>
        <pc:spChg chg="del">
          <ac:chgData name="Matthew Martineau" userId="S::mmartineau@smoc.org::073ce0ee-5d7d-468d-8982-2f6aa7a904ba" providerId="AD" clId="Web-{B22A8DD2-99E5-E77D-C154-DC8E87B6C536}" dt="2025-04-07T18:58:36.984" v="177"/>
          <ac:spMkLst>
            <pc:docMk/>
            <pc:sldMk cId="0" sldId="280"/>
            <ac:spMk id="7" creationId="{97AE6BA8-69FB-4883-BD35-9A154E612DF0}"/>
          </ac:spMkLst>
        </pc:spChg>
        <pc:spChg chg="del">
          <ac:chgData name="Matthew Martineau" userId="S::mmartineau@smoc.org::073ce0ee-5d7d-468d-8982-2f6aa7a904ba" providerId="AD" clId="Web-{B22A8DD2-99E5-E77D-C154-DC8E87B6C536}" dt="2025-04-07T18:58:38.922" v="178"/>
          <ac:spMkLst>
            <pc:docMk/>
            <pc:sldMk cId="0" sldId="280"/>
            <ac:spMk id="8" creationId="{1331F863-B094-4965-88EC-2DE8727B1E32}"/>
          </ac:spMkLst>
        </pc:spChg>
        <pc:spChg chg="add">
          <ac:chgData name="Matthew Martineau" userId="S::mmartineau@smoc.org::073ce0ee-5d7d-468d-8982-2f6aa7a904ba" providerId="AD" clId="Web-{B22A8DD2-99E5-E77D-C154-DC8E87B6C536}" dt="2025-04-07T18:58:49.642" v="186"/>
          <ac:spMkLst>
            <pc:docMk/>
            <pc:sldMk cId="0" sldId="280"/>
            <ac:spMk id="16" creationId="{1688D9AD-10D6-A357-DB03-F4617F5C2B95}"/>
          </ac:spMkLst>
        </pc:spChg>
        <pc:spChg chg="add">
          <ac:chgData name="Matthew Martineau" userId="S::mmartineau@smoc.org::073ce0ee-5d7d-468d-8982-2f6aa7a904ba" providerId="AD" clId="Web-{B22A8DD2-99E5-E77D-C154-DC8E87B6C536}" dt="2025-04-07T18:58:49.657" v="188"/>
          <ac:spMkLst>
            <pc:docMk/>
            <pc:sldMk cId="0" sldId="280"/>
            <ac:spMk id="20" creationId="{1370E69C-D29D-A390-C3FB-F4FB798E6827}"/>
          </ac:spMkLst>
        </pc:spChg>
        <pc:spChg chg="add">
          <ac:chgData name="Matthew Martineau" userId="S::mmartineau@smoc.org::073ce0ee-5d7d-468d-8982-2f6aa7a904ba" providerId="AD" clId="Web-{B22A8DD2-99E5-E77D-C154-DC8E87B6C536}" dt="2025-04-07T18:58:49.673" v="190"/>
          <ac:spMkLst>
            <pc:docMk/>
            <pc:sldMk cId="0" sldId="280"/>
            <ac:spMk id="24" creationId="{97606954-6C3E-EF43-06F7-DEF38A75C338}"/>
          </ac:spMkLst>
        </pc:spChg>
        <pc:grpChg chg="del">
          <ac:chgData name="Matthew Martineau" userId="S::mmartineau@smoc.org::073ce0ee-5d7d-468d-8982-2f6aa7a904ba" providerId="AD" clId="Web-{B22A8DD2-99E5-E77D-C154-DC8E87B6C536}" dt="2025-04-07T18:58:33.640" v="176"/>
          <ac:grpSpMkLst>
            <pc:docMk/>
            <pc:sldMk cId="0" sldId="280"/>
            <ac:grpSpMk id="2" creationId="{00000000-0000-0000-0000-000000000000}"/>
          </ac:grpSpMkLst>
        </pc:grpChg>
        <pc:picChg chg="add">
          <ac:chgData name="Matthew Martineau" userId="S::mmartineau@smoc.org::073ce0ee-5d7d-468d-8982-2f6aa7a904ba" providerId="AD" clId="Web-{B22A8DD2-99E5-E77D-C154-DC8E87B6C536}" dt="2025-04-07T18:58:49.594" v="183"/>
          <ac:picMkLst>
            <pc:docMk/>
            <pc:sldMk cId="0" sldId="280"/>
            <ac:picMk id="10" creationId="{BFADE37A-652A-59A9-D3E1-E30A0C9CEB5D}"/>
          </ac:picMkLst>
        </pc:picChg>
        <pc:picChg chg="add">
          <ac:chgData name="Matthew Martineau" userId="S::mmartineau@smoc.org::073ce0ee-5d7d-468d-8982-2f6aa7a904ba" providerId="AD" clId="Web-{B22A8DD2-99E5-E77D-C154-DC8E87B6C536}" dt="2025-04-07T18:58:49.610" v="184"/>
          <ac:picMkLst>
            <pc:docMk/>
            <pc:sldMk cId="0" sldId="280"/>
            <ac:picMk id="12" creationId="{3214F5DC-000F-853C-94AB-563D0DED16DC}"/>
          </ac:picMkLst>
        </pc:picChg>
        <pc:picChg chg="add">
          <ac:chgData name="Matthew Martineau" userId="S::mmartineau@smoc.org::073ce0ee-5d7d-468d-8982-2f6aa7a904ba" providerId="AD" clId="Web-{B22A8DD2-99E5-E77D-C154-DC8E87B6C536}" dt="2025-04-07T18:58:49.626" v="185"/>
          <ac:picMkLst>
            <pc:docMk/>
            <pc:sldMk cId="0" sldId="280"/>
            <ac:picMk id="14" creationId="{BC75C9FB-84A6-F785-FBE9-4B53EEB69AAC}"/>
          </ac:picMkLst>
        </pc:picChg>
        <pc:picChg chg="add">
          <ac:chgData name="Matthew Martineau" userId="S::mmartineau@smoc.org::073ce0ee-5d7d-468d-8982-2f6aa7a904ba" providerId="AD" clId="Web-{B22A8DD2-99E5-E77D-C154-DC8E87B6C536}" dt="2025-04-07T18:58:49.642" v="187"/>
          <ac:picMkLst>
            <pc:docMk/>
            <pc:sldMk cId="0" sldId="280"/>
            <ac:picMk id="18" creationId="{DC917640-191A-DE7A-2E15-904A7BD75EF3}"/>
          </ac:picMkLst>
        </pc:picChg>
        <pc:picChg chg="add">
          <ac:chgData name="Matthew Martineau" userId="S::mmartineau@smoc.org::073ce0ee-5d7d-468d-8982-2f6aa7a904ba" providerId="AD" clId="Web-{B22A8DD2-99E5-E77D-C154-DC8E87B6C536}" dt="2025-04-07T18:58:49.657" v="189"/>
          <ac:picMkLst>
            <pc:docMk/>
            <pc:sldMk cId="0" sldId="280"/>
            <ac:picMk id="22" creationId="{CB358F8D-A2D0-7AFE-FAFA-80AD711C32D8}"/>
          </ac:picMkLst>
        </pc:picChg>
      </pc:sldChg>
      <pc:sldChg chg="addSp delSp modSp">
        <pc:chgData name="Matthew Martineau" userId="S::mmartineau@smoc.org::073ce0ee-5d7d-468d-8982-2f6aa7a904ba" providerId="AD" clId="Web-{B22A8DD2-99E5-E77D-C154-DC8E87B6C536}" dt="2025-04-07T19:00:14.662" v="238" actId="1076"/>
        <pc:sldMkLst>
          <pc:docMk/>
          <pc:sldMk cId="0" sldId="282"/>
        </pc:sldMkLst>
        <pc:spChg chg="mod">
          <ac:chgData name="Matthew Martineau" userId="S::mmartineau@smoc.org::073ce0ee-5d7d-468d-8982-2f6aa7a904ba" providerId="AD" clId="Web-{B22A8DD2-99E5-E77D-C154-DC8E87B6C536}" dt="2025-04-07T19:00:09.318" v="237" actId="1076"/>
          <ac:spMkLst>
            <pc:docMk/>
            <pc:sldMk cId="0" sldId="282"/>
            <ac:spMk id="4" creationId="{00000000-0000-0000-0000-000000000000}"/>
          </ac:spMkLst>
        </pc:spChg>
        <pc:spChg chg="mod">
          <ac:chgData name="Matthew Martineau" userId="S::mmartineau@smoc.org::073ce0ee-5d7d-468d-8982-2f6aa7a904ba" providerId="AD" clId="Web-{B22A8DD2-99E5-E77D-C154-DC8E87B6C536}" dt="2025-04-07T19:00:14.662" v="238" actId="1076"/>
          <ac:spMkLst>
            <pc:docMk/>
            <pc:sldMk cId="0" sldId="282"/>
            <ac:spMk id="5" creationId="{00000000-0000-0000-0000-000000000000}"/>
          </ac:spMkLst>
        </pc:spChg>
        <pc:spChg chg="mod">
          <ac:chgData name="Matthew Martineau" userId="S::mmartineau@smoc.org::073ce0ee-5d7d-468d-8982-2f6aa7a904ba" providerId="AD" clId="Web-{B22A8DD2-99E5-E77D-C154-DC8E87B6C536}" dt="2025-04-07T18:59:39.457" v="197" actId="1076"/>
          <ac:spMkLst>
            <pc:docMk/>
            <pc:sldMk cId="0" sldId="282"/>
            <ac:spMk id="6" creationId="{00000000-0000-0000-0000-000000000000}"/>
          </ac:spMkLst>
        </pc:spChg>
        <pc:spChg chg="mod">
          <ac:chgData name="Matthew Martineau" userId="S::mmartineau@smoc.org::073ce0ee-5d7d-468d-8982-2f6aa7a904ba" providerId="AD" clId="Web-{B22A8DD2-99E5-E77D-C154-DC8E87B6C536}" dt="2025-04-07T18:59:39.473" v="198" actId="1076"/>
          <ac:spMkLst>
            <pc:docMk/>
            <pc:sldMk cId="0" sldId="282"/>
            <ac:spMk id="7" creationId="{00000000-0000-0000-0000-000000000000}"/>
          </ac:spMkLst>
        </pc:spChg>
        <pc:spChg chg="mod">
          <ac:chgData name="Matthew Martineau" userId="S::mmartineau@smoc.org::073ce0ee-5d7d-468d-8982-2f6aa7a904ba" providerId="AD" clId="Web-{B22A8DD2-99E5-E77D-C154-DC8E87B6C536}" dt="2025-04-07T18:59:39.566" v="200" actId="1076"/>
          <ac:spMkLst>
            <pc:docMk/>
            <pc:sldMk cId="0" sldId="282"/>
            <ac:spMk id="10" creationId="{00000000-0000-0000-0000-000000000000}"/>
          </ac:spMkLst>
        </pc:spChg>
        <pc:spChg chg="mod">
          <ac:chgData name="Matthew Martineau" userId="S::mmartineau@smoc.org::073ce0ee-5d7d-468d-8982-2f6aa7a904ba" providerId="AD" clId="Web-{B22A8DD2-99E5-E77D-C154-DC8E87B6C536}" dt="2025-04-07T18:59:39.644" v="204" actId="1076"/>
          <ac:spMkLst>
            <pc:docMk/>
            <pc:sldMk cId="0" sldId="282"/>
            <ac:spMk id="17" creationId="{00000000-0000-0000-0000-000000000000}"/>
          </ac:spMkLst>
        </pc:spChg>
        <pc:spChg chg="mod">
          <ac:chgData name="Matthew Martineau" userId="S::mmartineau@smoc.org::073ce0ee-5d7d-468d-8982-2f6aa7a904ba" providerId="AD" clId="Web-{B22A8DD2-99E5-E77D-C154-DC8E87B6C536}" dt="2025-04-07T18:59:39.660" v="205" actId="1076"/>
          <ac:spMkLst>
            <pc:docMk/>
            <pc:sldMk cId="0" sldId="282"/>
            <ac:spMk id="18" creationId="{00000000-0000-0000-0000-000000000000}"/>
          </ac:spMkLst>
        </pc:spChg>
        <pc:spChg chg="mod">
          <ac:chgData name="Matthew Martineau" userId="S::mmartineau@smoc.org::073ce0ee-5d7d-468d-8982-2f6aa7a904ba" providerId="AD" clId="Web-{B22A8DD2-99E5-E77D-C154-DC8E87B6C536}" dt="2025-04-07T18:59:39.723" v="209" actId="1076"/>
          <ac:spMkLst>
            <pc:docMk/>
            <pc:sldMk cId="0" sldId="282"/>
            <ac:spMk id="25" creationId="{00000000-0000-0000-0000-000000000000}"/>
          </ac:spMkLst>
        </pc:spChg>
        <pc:spChg chg="mod">
          <ac:chgData name="Matthew Martineau" userId="S::mmartineau@smoc.org::073ce0ee-5d7d-468d-8982-2f6aa7a904ba" providerId="AD" clId="Web-{B22A8DD2-99E5-E77D-C154-DC8E87B6C536}" dt="2025-04-07T18:59:39.738" v="210" actId="1076"/>
          <ac:spMkLst>
            <pc:docMk/>
            <pc:sldMk cId="0" sldId="282"/>
            <ac:spMk id="26" creationId="{00000000-0000-0000-0000-000000000000}"/>
          </ac:spMkLst>
        </pc:spChg>
        <pc:spChg chg="mod">
          <ac:chgData name="Matthew Martineau" userId="S::mmartineau@smoc.org::073ce0ee-5d7d-468d-8982-2f6aa7a904ba" providerId="AD" clId="Web-{B22A8DD2-99E5-E77D-C154-DC8E87B6C536}" dt="2025-04-07T18:59:39.754" v="211" actId="1076"/>
          <ac:spMkLst>
            <pc:docMk/>
            <pc:sldMk cId="0" sldId="282"/>
            <ac:spMk id="27" creationId="{00000000-0000-0000-0000-000000000000}"/>
          </ac:spMkLst>
        </pc:spChg>
        <pc:spChg chg="mod">
          <ac:chgData name="Matthew Martineau" userId="S::mmartineau@smoc.org::073ce0ee-5d7d-468d-8982-2f6aa7a904ba" providerId="AD" clId="Web-{B22A8DD2-99E5-E77D-C154-DC8E87B6C536}" dt="2025-04-07T18:59:39.801" v="213" actId="1076"/>
          <ac:spMkLst>
            <pc:docMk/>
            <pc:sldMk cId="0" sldId="282"/>
            <ac:spMk id="30" creationId="{00000000-0000-0000-0000-000000000000}"/>
          </ac:spMkLst>
        </pc:spChg>
        <pc:spChg chg="mod">
          <ac:chgData name="Matthew Martineau" userId="S::mmartineau@smoc.org::073ce0ee-5d7d-468d-8982-2f6aa7a904ba" providerId="AD" clId="Web-{B22A8DD2-99E5-E77D-C154-DC8E87B6C536}" dt="2025-04-07T18:59:39.863" v="217" actId="1076"/>
          <ac:spMkLst>
            <pc:docMk/>
            <pc:sldMk cId="0" sldId="282"/>
            <ac:spMk id="37" creationId="{00000000-0000-0000-0000-000000000000}"/>
          </ac:spMkLst>
        </pc:spChg>
        <pc:spChg chg="mod">
          <ac:chgData name="Matthew Martineau" userId="S::mmartineau@smoc.org::073ce0ee-5d7d-468d-8982-2f6aa7a904ba" providerId="AD" clId="Web-{B22A8DD2-99E5-E77D-C154-DC8E87B6C536}" dt="2025-04-07T18:59:39.879" v="218" actId="1076"/>
          <ac:spMkLst>
            <pc:docMk/>
            <pc:sldMk cId="0" sldId="282"/>
            <ac:spMk id="38" creationId="{00000000-0000-0000-0000-000000000000}"/>
          </ac:spMkLst>
        </pc:spChg>
        <pc:spChg chg="mod">
          <ac:chgData name="Matthew Martineau" userId="S::mmartineau@smoc.org::073ce0ee-5d7d-468d-8982-2f6aa7a904ba" providerId="AD" clId="Web-{B22A8DD2-99E5-E77D-C154-DC8E87B6C536}" dt="2025-04-07T18:59:39.941" v="222" actId="1076"/>
          <ac:spMkLst>
            <pc:docMk/>
            <pc:sldMk cId="0" sldId="282"/>
            <ac:spMk id="45" creationId="{00000000-0000-0000-0000-000000000000}"/>
          </ac:spMkLst>
        </pc:spChg>
        <pc:spChg chg="mod">
          <ac:chgData name="Matthew Martineau" userId="S::mmartineau@smoc.org::073ce0ee-5d7d-468d-8982-2f6aa7a904ba" providerId="AD" clId="Web-{B22A8DD2-99E5-E77D-C154-DC8E87B6C536}" dt="2025-04-07T18:59:39.957" v="223" actId="1076"/>
          <ac:spMkLst>
            <pc:docMk/>
            <pc:sldMk cId="0" sldId="282"/>
            <ac:spMk id="46" creationId="{00000000-0000-0000-0000-000000000000}"/>
          </ac:spMkLst>
        </pc:spChg>
        <pc:spChg chg="mod">
          <ac:chgData name="Matthew Martineau" userId="S::mmartineau@smoc.org::073ce0ee-5d7d-468d-8982-2f6aa7a904ba" providerId="AD" clId="Web-{B22A8DD2-99E5-E77D-C154-DC8E87B6C536}" dt="2025-04-07T18:59:39.973" v="224" actId="1076"/>
          <ac:spMkLst>
            <pc:docMk/>
            <pc:sldMk cId="0" sldId="282"/>
            <ac:spMk id="47" creationId="{00000000-0000-0000-0000-000000000000}"/>
          </ac:spMkLst>
        </pc:spChg>
        <pc:spChg chg="del">
          <ac:chgData name="Matthew Martineau" userId="S::mmartineau@smoc.org::073ce0ee-5d7d-468d-8982-2f6aa7a904ba" providerId="AD" clId="Web-{B22A8DD2-99E5-E77D-C154-DC8E87B6C536}" dt="2025-04-07T18:59:42.442" v="225"/>
          <ac:spMkLst>
            <pc:docMk/>
            <pc:sldMk cId="0" sldId="282"/>
            <ac:spMk id="49" creationId="{62B7202B-7319-4C73-A37E-B4B0AFFDDAE4}"/>
          </ac:spMkLst>
        </pc:spChg>
        <pc:spChg chg="del">
          <ac:chgData name="Matthew Martineau" userId="S::mmartineau@smoc.org::073ce0ee-5d7d-468d-8982-2f6aa7a904ba" providerId="AD" clId="Web-{B22A8DD2-99E5-E77D-C154-DC8E87B6C536}" dt="2025-04-07T18:59:44.301" v="226"/>
          <ac:spMkLst>
            <pc:docMk/>
            <pc:sldMk cId="0" sldId="282"/>
            <ac:spMk id="50" creationId="{448D082C-A6DF-4E7A-8A84-CB627B6EB26D}"/>
          </ac:spMkLst>
        </pc:spChg>
        <pc:spChg chg="add">
          <ac:chgData name="Matthew Martineau" userId="S::mmartineau@smoc.org::073ce0ee-5d7d-468d-8982-2f6aa7a904ba" providerId="AD" clId="Web-{B22A8DD2-99E5-E77D-C154-DC8E87B6C536}" dt="2025-04-07T18:59:54.802" v="232"/>
          <ac:spMkLst>
            <pc:docMk/>
            <pc:sldMk cId="0" sldId="282"/>
            <ac:spMk id="58" creationId="{2DA53EBA-7641-EB86-268B-773DAE8460AD}"/>
          </ac:spMkLst>
        </pc:spChg>
        <pc:spChg chg="add">
          <ac:chgData name="Matthew Martineau" userId="S::mmartineau@smoc.org::073ce0ee-5d7d-468d-8982-2f6aa7a904ba" providerId="AD" clId="Web-{B22A8DD2-99E5-E77D-C154-DC8E87B6C536}" dt="2025-04-07T18:59:54.895" v="234"/>
          <ac:spMkLst>
            <pc:docMk/>
            <pc:sldMk cId="0" sldId="282"/>
            <ac:spMk id="62" creationId="{66EF72FE-73EA-3D2A-DCFE-5FD0C55ACB03}"/>
          </ac:spMkLst>
        </pc:spChg>
        <pc:spChg chg="add">
          <ac:chgData name="Matthew Martineau" userId="S::mmartineau@smoc.org::073ce0ee-5d7d-468d-8982-2f6aa7a904ba" providerId="AD" clId="Web-{B22A8DD2-99E5-E77D-C154-DC8E87B6C536}" dt="2025-04-07T18:59:55.067" v="236"/>
          <ac:spMkLst>
            <pc:docMk/>
            <pc:sldMk cId="0" sldId="282"/>
            <ac:spMk id="66" creationId="{898BE982-3A4A-4F58-AA9F-74798800766F}"/>
          </ac:spMkLst>
        </pc:spChg>
        <pc:grpChg chg="del mod">
          <ac:chgData name="Matthew Martineau" userId="S::mmartineau@smoc.org::073ce0ee-5d7d-468d-8982-2f6aa7a904ba" providerId="AD" clId="Web-{B22A8DD2-99E5-E77D-C154-DC8E87B6C536}" dt="2025-04-07T18:59:11.752" v="192"/>
          <ac:grpSpMkLst>
            <pc:docMk/>
            <pc:sldMk cId="0" sldId="282"/>
            <ac:grpSpMk id="2" creationId="{00000000-0000-0000-0000-000000000000}"/>
          </ac:grpSpMkLst>
        </pc:grpChg>
        <pc:grpChg chg="mod">
          <ac:chgData name="Matthew Martineau" userId="S::mmartineau@smoc.org::073ce0ee-5d7d-468d-8982-2f6aa7a904ba" providerId="AD" clId="Web-{B22A8DD2-99E5-E77D-C154-DC8E87B6C536}" dt="2025-04-07T18:59:39.551" v="199" actId="1076"/>
          <ac:grpSpMkLst>
            <pc:docMk/>
            <pc:sldMk cId="0" sldId="282"/>
            <ac:grpSpMk id="8" creationId="{00000000-0000-0000-0000-000000000000}"/>
          </ac:grpSpMkLst>
        </pc:grpChg>
        <pc:grpChg chg="mod">
          <ac:chgData name="Matthew Martineau" userId="S::mmartineau@smoc.org::073ce0ee-5d7d-468d-8982-2f6aa7a904ba" providerId="AD" clId="Web-{B22A8DD2-99E5-E77D-C154-DC8E87B6C536}" dt="2025-04-07T18:59:39.598" v="201" actId="1076"/>
          <ac:grpSpMkLst>
            <pc:docMk/>
            <pc:sldMk cId="0" sldId="282"/>
            <ac:grpSpMk id="11" creationId="{00000000-0000-0000-0000-000000000000}"/>
          </ac:grpSpMkLst>
        </pc:grpChg>
        <pc:grpChg chg="mod">
          <ac:chgData name="Matthew Martineau" userId="S::mmartineau@smoc.org::073ce0ee-5d7d-468d-8982-2f6aa7a904ba" providerId="AD" clId="Web-{B22A8DD2-99E5-E77D-C154-DC8E87B6C536}" dt="2025-04-07T18:59:39.613" v="202" actId="1076"/>
          <ac:grpSpMkLst>
            <pc:docMk/>
            <pc:sldMk cId="0" sldId="282"/>
            <ac:grpSpMk id="13" creationId="{00000000-0000-0000-0000-000000000000}"/>
          </ac:grpSpMkLst>
        </pc:grpChg>
        <pc:grpChg chg="mod">
          <ac:chgData name="Matthew Martineau" userId="S::mmartineau@smoc.org::073ce0ee-5d7d-468d-8982-2f6aa7a904ba" providerId="AD" clId="Web-{B22A8DD2-99E5-E77D-C154-DC8E87B6C536}" dt="2025-04-07T18:59:39.629" v="203" actId="1076"/>
          <ac:grpSpMkLst>
            <pc:docMk/>
            <pc:sldMk cId="0" sldId="282"/>
            <ac:grpSpMk id="15" creationId="{00000000-0000-0000-0000-000000000000}"/>
          </ac:grpSpMkLst>
        </pc:grpChg>
        <pc:grpChg chg="mod">
          <ac:chgData name="Matthew Martineau" userId="S::mmartineau@smoc.org::073ce0ee-5d7d-468d-8982-2f6aa7a904ba" providerId="AD" clId="Web-{B22A8DD2-99E5-E77D-C154-DC8E87B6C536}" dt="2025-04-07T18:59:39.676" v="206" actId="1076"/>
          <ac:grpSpMkLst>
            <pc:docMk/>
            <pc:sldMk cId="0" sldId="282"/>
            <ac:grpSpMk id="19" creationId="{00000000-0000-0000-0000-000000000000}"/>
          </ac:grpSpMkLst>
        </pc:grpChg>
        <pc:grpChg chg="mod">
          <ac:chgData name="Matthew Martineau" userId="S::mmartineau@smoc.org::073ce0ee-5d7d-468d-8982-2f6aa7a904ba" providerId="AD" clId="Web-{B22A8DD2-99E5-E77D-C154-DC8E87B6C536}" dt="2025-04-07T18:59:39.691" v="207" actId="1076"/>
          <ac:grpSpMkLst>
            <pc:docMk/>
            <pc:sldMk cId="0" sldId="282"/>
            <ac:grpSpMk id="21" creationId="{00000000-0000-0000-0000-000000000000}"/>
          </ac:grpSpMkLst>
        </pc:grpChg>
        <pc:grpChg chg="mod">
          <ac:chgData name="Matthew Martineau" userId="S::mmartineau@smoc.org::073ce0ee-5d7d-468d-8982-2f6aa7a904ba" providerId="AD" clId="Web-{B22A8DD2-99E5-E77D-C154-DC8E87B6C536}" dt="2025-04-07T18:59:39.707" v="208" actId="1076"/>
          <ac:grpSpMkLst>
            <pc:docMk/>
            <pc:sldMk cId="0" sldId="282"/>
            <ac:grpSpMk id="23" creationId="{00000000-0000-0000-0000-000000000000}"/>
          </ac:grpSpMkLst>
        </pc:grpChg>
        <pc:grpChg chg="mod">
          <ac:chgData name="Matthew Martineau" userId="S::mmartineau@smoc.org::073ce0ee-5d7d-468d-8982-2f6aa7a904ba" providerId="AD" clId="Web-{B22A8DD2-99E5-E77D-C154-DC8E87B6C536}" dt="2025-04-07T18:59:39.785" v="212" actId="1076"/>
          <ac:grpSpMkLst>
            <pc:docMk/>
            <pc:sldMk cId="0" sldId="282"/>
            <ac:grpSpMk id="28" creationId="{00000000-0000-0000-0000-000000000000}"/>
          </ac:grpSpMkLst>
        </pc:grpChg>
        <pc:grpChg chg="mod">
          <ac:chgData name="Matthew Martineau" userId="S::mmartineau@smoc.org::073ce0ee-5d7d-468d-8982-2f6aa7a904ba" providerId="AD" clId="Web-{B22A8DD2-99E5-E77D-C154-DC8E87B6C536}" dt="2025-04-07T18:59:39.816" v="214" actId="1076"/>
          <ac:grpSpMkLst>
            <pc:docMk/>
            <pc:sldMk cId="0" sldId="282"/>
            <ac:grpSpMk id="31" creationId="{00000000-0000-0000-0000-000000000000}"/>
          </ac:grpSpMkLst>
        </pc:grpChg>
        <pc:grpChg chg="mod">
          <ac:chgData name="Matthew Martineau" userId="S::mmartineau@smoc.org::073ce0ee-5d7d-468d-8982-2f6aa7a904ba" providerId="AD" clId="Web-{B22A8DD2-99E5-E77D-C154-DC8E87B6C536}" dt="2025-04-07T18:59:39.832" v="215" actId="1076"/>
          <ac:grpSpMkLst>
            <pc:docMk/>
            <pc:sldMk cId="0" sldId="282"/>
            <ac:grpSpMk id="33" creationId="{00000000-0000-0000-0000-000000000000}"/>
          </ac:grpSpMkLst>
        </pc:grpChg>
        <pc:grpChg chg="mod">
          <ac:chgData name="Matthew Martineau" userId="S::mmartineau@smoc.org::073ce0ee-5d7d-468d-8982-2f6aa7a904ba" providerId="AD" clId="Web-{B22A8DD2-99E5-E77D-C154-DC8E87B6C536}" dt="2025-04-07T18:59:39.848" v="216" actId="1076"/>
          <ac:grpSpMkLst>
            <pc:docMk/>
            <pc:sldMk cId="0" sldId="282"/>
            <ac:grpSpMk id="35" creationId="{00000000-0000-0000-0000-000000000000}"/>
          </ac:grpSpMkLst>
        </pc:grpChg>
        <pc:grpChg chg="mod">
          <ac:chgData name="Matthew Martineau" userId="S::mmartineau@smoc.org::073ce0ee-5d7d-468d-8982-2f6aa7a904ba" providerId="AD" clId="Web-{B22A8DD2-99E5-E77D-C154-DC8E87B6C536}" dt="2025-04-07T18:59:39.894" v="219" actId="1076"/>
          <ac:grpSpMkLst>
            <pc:docMk/>
            <pc:sldMk cId="0" sldId="282"/>
            <ac:grpSpMk id="39" creationId="{00000000-0000-0000-0000-000000000000}"/>
          </ac:grpSpMkLst>
        </pc:grpChg>
        <pc:grpChg chg="mod">
          <ac:chgData name="Matthew Martineau" userId="S::mmartineau@smoc.org::073ce0ee-5d7d-468d-8982-2f6aa7a904ba" providerId="AD" clId="Web-{B22A8DD2-99E5-E77D-C154-DC8E87B6C536}" dt="2025-04-07T18:59:39.910" v="220" actId="1076"/>
          <ac:grpSpMkLst>
            <pc:docMk/>
            <pc:sldMk cId="0" sldId="282"/>
            <ac:grpSpMk id="41" creationId="{00000000-0000-0000-0000-000000000000}"/>
          </ac:grpSpMkLst>
        </pc:grpChg>
        <pc:grpChg chg="mod">
          <ac:chgData name="Matthew Martineau" userId="S::mmartineau@smoc.org::073ce0ee-5d7d-468d-8982-2f6aa7a904ba" providerId="AD" clId="Web-{B22A8DD2-99E5-E77D-C154-DC8E87B6C536}" dt="2025-04-07T18:59:39.926" v="221" actId="1076"/>
          <ac:grpSpMkLst>
            <pc:docMk/>
            <pc:sldMk cId="0" sldId="282"/>
            <ac:grpSpMk id="43" creationId="{00000000-0000-0000-0000-000000000000}"/>
          </ac:grpSpMkLst>
        </pc:grpChg>
        <pc:picChg chg="add">
          <ac:chgData name="Matthew Martineau" userId="S::mmartineau@smoc.org::073ce0ee-5d7d-468d-8982-2f6aa7a904ba" providerId="AD" clId="Web-{B22A8DD2-99E5-E77D-C154-DC8E87B6C536}" dt="2025-04-07T18:59:54.708" v="229"/>
          <ac:picMkLst>
            <pc:docMk/>
            <pc:sldMk cId="0" sldId="282"/>
            <ac:picMk id="52" creationId="{D9D30326-1342-3749-0A3B-8B3D415B471C}"/>
          </ac:picMkLst>
        </pc:picChg>
        <pc:picChg chg="add">
          <ac:chgData name="Matthew Martineau" userId="S::mmartineau@smoc.org::073ce0ee-5d7d-468d-8982-2f6aa7a904ba" providerId="AD" clId="Web-{B22A8DD2-99E5-E77D-C154-DC8E87B6C536}" dt="2025-04-07T18:59:54.739" v="230"/>
          <ac:picMkLst>
            <pc:docMk/>
            <pc:sldMk cId="0" sldId="282"/>
            <ac:picMk id="54" creationId="{5A71F871-7945-5E40-3C3D-7AFA4BF57ED2}"/>
          </ac:picMkLst>
        </pc:picChg>
        <pc:picChg chg="add">
          <ac:chgData name="Matthew Martineau" userId="S::mmartineau@smoc.org::073ce0ee-5d7d-468d-8982-2f6aa7a904ba" providerId="AD" clId="Web-{B22A8DD2-99E5-E77D-C154-DC8E87B6C536}" dt="2025-04-07T18:59:54.770" v="231"/>
          <ac:picMkLst>
            <pc:docMk/>
            <pc:sldMk cId="0" sldId="282"/>
            <ac:picMk id="56" creationId="{358DADF7-7FCF-8334-F1D4-EE695050713B}"/>
          </ac:picMkLst>
        </pc:picChg>
        <pc:picChg chg="add">
          <ac:chgData name="Matthew Martineau" userId="S::mmartineau@smoc.org::073ce0ee-5d7d-468d-8982-2f6aa7a904ba" providerId="AD" clId="Web-{B22A8DD2-99E5-E77D-C154-DC8E87B6C536}" dt="2025-04-07T18:59:54.864" v="233"/>
          <ac:picMkLst>
            <pc:docMk/>
            <pc:sldMk cId="0" sldId="282"/>
            <ac:picMk id="60" creationId="{3C7889D1-547D-9E6A-0AF7-27A5026EFDC1}"/>
          </ac:picMkLst>
        </pc:picChg>
        <pc:picChg chg="add">
          <ac:chgData name="Matthew Martineau" userId="S::mmartineau@smoc.org::073ce0ee-5d7d-468d-8982-2f6aa7a904ba" providerId="AD" clId="Web-{B22A8DD2-99E5-E77D-C154-DC8E87B6C536}" dt="2025-04-07T18:59:54.927" v="235"/>
          <ac:picMkLst>
            <pc:docMk/>
            <pc:sldMk cId="0" sldId="282"/>
            <ac:picMk id="64" creationId="{867DF170-757F-B7BC-6797-5D44FBD92F30}"/>
          </ac:picMkLst>
        </pc:picChg>
      </pc:sldChg>
      <pc:sldChg chg="addSp delSp modSp">
        <pc:chgData name="Matthew Martineau" userId="S::mmartineau@smoc.org::073ce0ee-5d7d-468d-8982-2f6aa7a904ba" providerId="AD" clId="Web-{B22A8DD2-99E5-E77D-C154-DC8E87B6C536}" dt="2025-04-07T19:08:17.067" v="253"/>
        <pc:sldMkLst>
          <pc:docMk/>
          <pc:sldMk cId="0" sldId="284"/>
        </pc:sldMkLst>
        <pc:spChg chg="mod">
          <ac:chgData name="Matthew Martineau" userId="S::mmartineau@smoc.org::073ce0ee-5d7d-468d-8982-2f6aa7a904ba" providerId="AD" clId="Web-{B22A8DD2-99E5-E77D-C154-DC8E87B6C536}" dt="2025-04-07T19:08:14.645" v="245" actId="1076"/>
          <ac:spMkLst>
            <pc:docMk/>
            <pc:sldMk cId="0" sldId="284"/>
            <ac:spMk id="4" creationId="{00000000-0000-0000-0000-000000000000}"/>
          </ac:spMkLst>
        </pc:spChg>
        <pc:spChg chg="mod">
          <ac:chgData name="Matthew Martineau" userId="S::mmartineau@smoc.org::073ce0ee-5d7d-468d-8982-2f6aa7a904ba" providerId="AD" clId="Web-{B22A8DD2-99E5-E77D-C154-DC8E87B6C536}" dt="2025-04-07T19:08:07.707" v="244" actId="20577"/>
          <ac:spMkLst>
            <pc:docMk/>
            <pc:sldMk cId="0" sldId="284"/>
            <ac:spMk id="5" creationId="{00000000-0000-0000-0000-000000000000}"/>
          </ac:spMkLst>
        </pc:spChg>
        <pc:spChg chg="del">
          <ac:chgData name="Matthew Martineau" userId="S::mmartineau@smoc.org::073ce0ee-5d7d-468d-8982-2f6aa7a904ba" providerId="AD" clId="Web-{B22A8DD2-99E5-E77D-C154-DC8E87B6C536}" dt="2025-04-07T19:07:55.691" v="240"/>
          <ac:spMkLst>
            <pc:docMk/>
            <pc:sldMk cId="0" sldId="284"/>
            <ac:spMk id="7" creationId="{F9D4982A-EE83-4FD0-89ED-E7A6898E0089}"/>
          </ac:spMkLst>
        </pc:spChg>
        <pc:spChg chg="del">
          <ac:chgData name="Matthew Martineau" userId="S::mmartineau@smoc.org::073ce0ee-5d7d-468d-8982-2f6aa7a904ba" providerId="AD" clId="Web-{B22A8DD2-99E5-E77D-C154-DC8E87B6C536}" dt="2025-04-07T19:07:57.785" v="241"/>
          <ac:spMkLst>
            <pc:docMk/>
            <pc:sldMk cId="0" sldId="284"/>
            <ac:spMk id="8" creationId="{9A7CB835-C242-4F2B-BD44-C6ADCEBE4922}"/>
          </ac:spMkLst>
        </pc:spChg>
        <pc:spChg chg="add">
          <ac:chgData name="Matthew Martineau" userId="S::mmartineau@smoc.org::073ce0ee-5d7d-468d-8982-2f6aa7a904ba" providerId="AD" clId="Web-{B22A8DD2-99E5-E77D-C154-DC8E87B6C536}" dt="2025-04-07T19:08:17.021" v="249"/>
          <ac:spMkLst>
            <pc:docMk/>
            <pc:sldMk cId="0" sldId="284"/>
            <ac:spMk id="16" creationId="{016A006F-ED05-7813-80BF-909C0281A712}"/>
          </ac:spMkLst>
        </pc:spChg>
        <pc:spChg chg="add">
          <ac:chgData name="Matthew Martineau" userId="S::mmartineau@smoc.org::073ce0ee-5d7d-468d-8982-2f6aa7a904ba" providerId="AD" clId="Web-{B22A8DD2-99E5-E77D-C154-DC8E87B6C536}" dt="2025-04-07T19:08:17.036" v="251"/>
          <ac:spMkLst>
            <pc:docMk/>
            <pc:sldMk cId="0" sldId="284"/>
            <ac:spMk id="20" creationId="{1779BEE3-94E3-D53C-FEB0-EE7894F4E3AC}"/>
          </ac:spMkLst>
        </pc:spChg>
        <pc:spChg chg="add">
          <ac:chgData name="Matthew Martineau" userId="S::mmartineau@smoc.org::073ce0ee-5d7d-468d-8982-2f6aa7a904ba" providerId="AD" clId="Web-{B22A8DD2-99E5-E77D-C154-DC8E87B6C536}" dt="2025-04-07T19:08:17.067" v="253"/>
          <ac:spMkLst>
            <pc:docMk/>
            <pc:sldMk cId="0" sldId="284"/>
            <ac:spMk id="24" creationId="{265A360F-42A9-EE8E-E999-B8FC51929FB6}"/>
          </ac:spMkLst>
        </pc:spChg>
        <pc:grpChg chg="del">
          <ac:chgData name="Matthew Martineau" userId="S::mmartineau@smoc.org::073ce0ee-5d7d-468d-8982-2f6aa7a904ba" providerId="AD" clId="Web-{B22A8DD2-99E5-E77D-C154-DC8E87B6C536}" dt="2025-04-07T19:07:53.175" v="239"/>
          <ac:grpSpMkLst>
            <pc:docMk/>
            <pc:sldMk cId="0" sldId="284"/>
            <ac:grpSpMk id="2" creationId="{00000000-0000-0000-0000-000000000000}"/>
          </ac:grpSpMkLst>
        </pc:grpChg>
        <pc:picChg chg="add">
          <ac:chgData name="Matthew Martineau" userId="S::mmartineau@smoc.org::073ce0ee-5d7d-468d-8982-2f6aa7a904ba" providerId="AD" clId="Web-{B22A8DD2-99E5-E77D-C154-DC8E87B6C536}" dt="2025-04-07T19:08:16.974" v="246"/>
          <ac:picMkLst>
            <pc:docMk/>
            <pc:sldMk cId="0" sldId="284"/>
            <ac:picMk id="10" creationId="{366E031B-4A34-E802-F2FF-5F8192263BD2}"/>
          </ac:picMkLst>
        </pc:picChg>
        <pc:picChg chg="add">
          <ac:chgData name="Matthew Martineau" userId="S::mmartineau@smoc.org::073ce0ee-5d7d-468d-8982-2f6aa7a904ba" providerId="AD" clId="Web-{B22A8DD2-99E5-E77D-C154-DC8E87B6C536}" dt="2025-04-07T19:08:16.989" v="247"/>
          <ac:picMkLst>
            <pc:docMk/>
            <pc:sldMk cId="0" sldId="284"/>
            <ac:picMk id="12" creationId="{1A39FBD9-799D-BE7E-3543-404C6E473EF7}"/>
          </ac:picMkLst>
        </pc:picChg>
        <pc:picChg chg="add">
          <ac:chgData name="Matthew Martineau" userId="S::mmartineau@smoc.org::073ce0ee-5d7d-468d-8982-2f6aa7a904ba" providerId="AD" clId="Web-{B22A8DD2-99E5-E77D-C154-DC8E87B6C536}" dt="2025-04-07T19:08:17.005" v="248"/>
          <ac:picMkLst>
            <pc:docMk/>
            <pc:sldMk cId="0" sldId="284"/>
            <ac:picMk id="14" creationId="{0F687459-3C97-8C29-BD98-5F9F1F999C32}"/>
          </ac:picMkLst>
        </pc:picChg>
        <pc:picChg chg="add">
          <ac:chgData name="Matthew Martineau" userId="S::mmartineau@smoc.org::073ce0ee-5d7d-468d-8982-2f6aa7a904ba" providerId="AD" clId="Web-{B22A8DD2-99E5-E77D-C154-DC8E87B6C536}" dt="2025-04-07T19:08:17.036" v="250"/>
          <ac:picMkLst>
            <pc:docMk/>
            <pc:sldMk cId="0" sldId="284"/>
            <ac:picMk id="18" creationId="{C899DB35-8712-F826-95DF-58ADEEA63FFE}"/>
          </ac:picMkLst>
        </pc:picChg>
        <pc:picChg chg="add">
          <ac:chgData name="Matthew Martineau" userId="S::mmartineau@smoc.org::073ce0ee-5d7d-468d-8982-2f6aa7a904ba" providerId="AD" clId="Web-{B22A8DD2-99E5-E77D-C154-DC8E87B6C536}" dt="2025-04-07T19:08:17.052" v="252"/>
          <ac:picMkLst>
            <pc:docMk/>
            <pc:sldMk cId="0" sldId="284"/>
            <ac:picMk id="22" creationId="{1C5A8E9D-5428-3AE6-4667-10B337175D5C}"/>
          </ac:picMkLst>
        </pc:picChg>
      </pc:sldChg>
      <pc:sldChg chg="addSp delSp modSp">
        <pc:chgData name="Matthew Martineau" userId="S::mmartineau@smoc.org::073ce0ee-5d7d-468d-8982-2f6aa7a904ba" providerId="AD" clId="Web-{B22A8DD2-99E5-E77D-C154-DC8E87B6C536}" dt="2025-04-07T19:10:30.107" v="267"/>
        <pc:sldMkLst>
          <pc:docMk/>
          <pc:sldMk cId="0" sldId="286"/>
        </pc:sldMkLst>
        <pc:spChg chg="mod">
          <ac:chgData name="Matthew Martineau" userId="S::mmartineau@smoc.org::073ce0ee-5d7d-468d-8982-2f6aa7a904ba" providerId="AD" clId="Web-{B22A8DD2-99E5-E77D-C154-DC8E87B6C536}" dt="2025-04-07T19:10:28.435" v="259" actId="1076"/>
          <ac:spMkLst>
            <pc:docMk/>
            <pc:sldMk cId="0" sldId="286"/>
            <ac:spMk id="5" creationId="{00000000-0000-0000-0000-000000000000}"/>
          </ac:spMkLst>
        </pc:spChg>
        <pc:spChg chg="del">
          <ac:chgData name="Matthew Martineau" userId="S::mmartineau@smoc.org::073ce0ee-5d7d-468d-8982-2f6aa7a904ba" providerId="AD" clId="Web-{B22A8DD2-99E5-E77D-C154-DC8E87B6C536}" dt="2025-04-07T19:10:21.153" v="256"/>
          <ac:spMkLst>
            <pc:docMk/>
            <pc:sldMk cId="0" sldId="286"/>
            <ac:spMk id="7" creationId="{1FDB7629-0D00-4694-8702-4BBD7C245F36}"/>
          </ac:spMkLst>
        </pc:spChg>
        <pc:spChg chg="del">
          <ac:chgData name="Matthew Martineau" userId="S::mmartineau@smoc.org::073ce0ee-5d7d-468d-8982-2f6aa7a904ba" providerId="AD" clId="Web-{B22A8DD2-99E5-E77D-C154-DC8E87B6C536}" dt="2025-04-07T19:10:18.934" v="255"/>
          <ac:spMkLst>
            <pc:docMk/>
            <pc:sldMk cId="0" sldId="286"/>
            <ac:spMk id="8" creationId="{EC7A41C6-8FAA-4214-9231-0E5D90BEF6AD}"/>
          </ac:spMkLst>
        </pc:spChg>
        <pc:spChg chg="add">
          <ac:chgData name="Matthew Martineau" userId="S::mmartineau@smoc.org::073ce0ee-5d7d-468d-8982-2f6aa7a904ba" providerId="AD" clId="Web-{B22A8DD2-99E5-E77D-C154-DC8E87B6C536}" dt="2025-04-07T19:10:30.060" v="263"/>
          <ac:spMkLst>
            <pc:docMk/>
            <pc:sldMk cId="0" sldId="286"/>
            <ac:spMk id="16" creationId="{611EF6E0-61B8-2006-C5E2-0CB13A24D33C}"/>
          </ac:spMkLst>
        </pc:spChg>
        <pc:spChg chg="add">
          <ac:chgData name="Matthew Martineau" userId="S::mmartineau@smoc.org::073ce0ee-5d7d-468d-8982-2f6aa7a904ba" providerId="AD" clId="Web-{B22A8DD2-99E5-E77D-C154-DC8E87B6C536}" dt="2025-04-07T19:10:30.076" v="265"/>
          <ac:spMkLst>
            <pc:docMk/>
            <pc:sldMk cId="0" sldId="286"/>
            <ac:spMk id="20" creationId="{F92086AD-D2A4-D223-40CA-6657FEA23F40}"/>
          </ac:spMkLst>
        </pc:spChg>
        <pc:spChg chg="add">
          <ac:chgData name="Matthew Martineau" userId="S::mmartineau@smoc.org::073ce0ee-5d7d-468d-8982-2f6aa7a904ba" providerId="AD" clId="Web-{B22A8DD2-99E5-E77D-C154-DC8E87B6C536}" dt="2025-04-07T19:10:30.107" v="267"/>
          <ac:spMkLst>
            <pc:docMk/>
            <pc:sldMk cId="0" sldId="286"/>
            <ac:spMk id="24" creationId="{92040003-274D-59FF-2B90-52F15EEF5803}"/>
          </ac:spMkLst>
        </pc:spChg>
        <pc:grpChg chg="del">
          <ac:chgData name="Matthew Martineau" userId="S::mmartineau@smoc.org::073ce0ee-5d7d-468d-8982-2f6aa7a904ba" providerId="AD" clId="Web-{B22A8DD2-99E5-E77D-C154-DC8E87B6C536}" dt="2025-04-07T19:10:16.122" v="254"/>
          <ac:grpSpMkLst>
            <pc:docMk/>
            <pc:sldMk cId="0" sldId="286"/>
            <ac:grpSpMk id="2" creationId="{00000000-0000-0000-0000-000000000000}"/>
          </ac:grpSpMkLst>
        </pc:grpChg>
        <pc:picChg chg="add">
          <ac:chgData name="Matthew Martineau" userId="S::mmartineau@smoc.org::073ce0ee-5d7d-468d-8982-2f6aa7a904ba" providerId="AD" clId="Web-{B22A8DD2-99E5-E77D-C154-DC8E87B6C536}" dt="2025-04-07T19:10:30.029" v="260"/>
          <ac:picMkLst>
            <pc:docMk/>
            <pc:sldMk cId="0" sldId="286"/>
            <ac:picMk id="10" creationId="{51CC882D-12CE-2B14-719B-81CFF38A74BF}"/>
          </ac:picMkLst>
        </pc:picChg>
        <pc:picChg chg="add">
          <ac:chgData name="Matthew Martineau" userId="S::mmartineau@smoc.org::073ce0ee-5d7d-468d-8982-2f6aa7a904ba" providerId="AD" clId="Web-{B22A8DD2-99E5-E77D-C154-DC8E87B6C536}" dt="2025-04-07T19:10:30.044" v="261"/>
          <ac:picMkLst>
            <pc:docMk/>
            <pc:sldMk cId="0" sldId="286"/>
            <ac:picMk id="12" creationId="{1C2B65ED-A614-C6D4-BCD1-B28D915664A4}"/>
          </ac:picMkLst>
        </pc:picChg>
        <pc:picChg chg="add">
          <ac:chgData name="Matthew Martineau" userId="S::mmartineau@smoc.org::073ce0ee-5d7d-468d-8982-2f6aa7a904ba" providerId="AD" clId="Web-{B22A8DD2-99E5-E77D-C154-DC8E87B6C536}" dt="2025-04-07T19:10:30.060" v="262"/>
          <ac:picMkLst>
            <pc:docMk/>
            <pc:sldMk cId="0" sldId="286"/>
            <ac:picMk id="14" creationId="{16EA2A6C-B631-9DAF-2DE3-4CFF1C4555AE}"/>
          </ac:picMkLst>
        </pc:picChg>
        <pc:picChg chg="add">
          <ac:chgData name="Matthew Martineau" userId="S::mmartineau@smoc.org::073ce0ee-5d7d-468d-8982-2f6aa7a904ba" providerId="AD" clId="Web-{B22A8DD2-99E5-E77D-C154-DC8E87B6C536}" dt="2025-04-07T19:10:30.076" v="264"/>
          <ac:picMkLst>
            <pc:docMk/>
            <pc:sldMk cId="0" sldId="286"/>
            <ac:picMk id="18" creationId="{475A22E9-0253-DE76-DA20-3CFFF960191F}"/>
          </ac:picMkLst>
        </pc:picChg>
        <pc:picChg chg="add">
          <ac:chgData name="Matthew Martineau" userId="S::mmartineau@smoc.org::073ce0ee-5d7d-468d-8982-2f6aa7a904ba" providerId="AD" clId="Web-{B22A8DD2-99E5-E77D-C154-DC8E87B6C536}" dt="2025-04-07T19:10:30.091" v="266"/>
          <ac:picMkLst>
            <pc:docMk/>
            <pc:sldMk cId="0" sldId="286"/>
            <ac:picMk id="22" creationId="{AE451212-96D9-ACA6-9218-DA2920EA68F2}"/>
          </ac:picMkLst>
        </pc:picChg>
      </pc:sldChg>
      <pc:sldChg chg="addSp delSp modSp">
        <pc:chgData name="Matthew Martineau" userId="S::mmartineau@smoc.org::073ce0ee-5d7d-468d-8982-2f6aa7a904ba" providerId="AD" clId="Web-{B22A8DD2-99E5-E77D-C154-DC8E87B6C536}" dt="2025-04-07T19:16:49.756" v="281"/>
        <pc:sldMkLst>
          <pc:docMk/>
          <pc:sldMk cId="0" sldId="288"/>
        </pc:sldMkLst>
        <pc:spChg chg="del topLvl">
          <ac:chgData name="Matthew Martineau" userId="S::mmartineau@smoc.org::073ce0ee-5d7d-468d-8982-2f6aa7a904ba" providerId="AD" clId="Web-{B22A8DD2-99E5-E77D-C154-DC8E87B6C536}" dt="2025-04-07T19:16:31.864" v="268"/>
          <ac:spMkLst>
            <pc:docMk/>
            <pc:sldMk cId="0" sldId="288"/>
            <ac:spMk id="3" creationId="{00000000-0000-0000-0000-000000000000}"/>
          </ac:spMkLst>
        </pc:spChg>
        <pc:spChg chg="mod">
          <ac:chgData name="Matthew Martineau" userId="S::mmartineau@smoc.org::073ce0ee-5d7d-468d-8982-2f6aa7a904ba" providerId="AD" clId="Web-{B22A8DD2-99E5-E77D-C154-DC8E87B6C536}" dt="2025-04-07T19:16:47.912" v="273" actId="20577"/>
          <ac:spMkLst>
            <pc:docMk/>
            <pc:sldMk cId="0" sldId="288"/>
            <ac:spMk id="5" creationId="{00000000-0000-0000-0000-000000000000}"/>
          </ac:spMkLst>
        </pc:spChg>
        <pc:spChg chg="mod">
          <ac:chgData name="Matthew Martineau" userId="S::mmartineau@smoc.org::073ce0ee-5d7d-468d-8982-2f6aa7a904ba" providerId="AD" clId="Web-{B22A8DD2-99E5-E77D-C154-DC8E87B6C536}" dt="2025-04-07T13:45:08.223" v="1" actId="1076"/>
          <ac:spMkLst>
            <pc:docMk/>
            <pc:sldMk cId="0" sldId="288"/>
            <ac:spMk id="6" creationId="{00000000-0000-0000-0000-000000000000}"/>
          </ac:spMkLst>
        </pc:spChg>
        <pc:spChg chg="del">
          <ac:chgData name="Matthew Martineau" userId="S::mmartineau@smoc.org::073ce0ee-5d7d-468d-8982-2f6aa7a904ba" providerId="AD" clId="Web-{B22A8DD2-99E5-E77D-C154-DC8E87B6C536}" dt="2025-04-07T19:16:35.411" v="269"/>
          <ac:spMkLst>
            <pc:docMk/>
            <pc:sldMk cId="0" sldId="288"/>
            <ac:spMk id="8" creationId="{9ED2789A-2710-4FF8-8362-AAE7F07F22F4}"/>
          </ac:spMkLst>
        </pc:spChg>
        <pc:spChg chg="del">
          <ac:chgData name="Matthew Martineau" userId="S::mmartineau@smoc.org::073ce0ee-5d7d-468d-8982-2f6aa7a904ba" providerId="AD" clId="Web-{B22A8DD2-99E5-E77D-C154-DC8E87B6C536}" dt="2025-04-07T19:16:37.442" v="270"/>
          <ac:spMkLst>
            <pc:docMk/>
            <pc:sldMk cId="0" sldId="288"/>
            <ac:spMk id="9" creationId="{2ADFEC89-CC20-4871-9EA7-36043C42950C}"/>
          </ac:spMkLst>
        </pc:spChg>
        <pc:spChg chg="add">
          <ac:chgData name="Matthew Martineau" userId="S::mmartineau@smoc.org::073ce0ee-5d7d-468d-8982-2f6aa7a904ba" providerId="AD" clId="Web-{B22A8DD2-99E5-E77D-C154-DC8E87B6C536}" dt="2025-04-07T19:16:49.724" v="277"/>
          <ac:spMkLst>
            <pc:docMk/>
            <pc:sldMk cId="0" sldId="288"/>
            <ac:spMk id="17" creationId="{B01F4AA4-FD49-A6E8-9436-97D9BA40DE88}"/>
          </ac:spMkLst>
        </pc:spChg>
        <pc:spChg chg="add">
          <ac:chgData name="Matthew Martineau" userId="S::mmartineau@smoc.org::073ce0ee-5d7d-468d-8982-2f6aa7a904ba" providerId="AD" clId="Web-{B22A8DD2-99E5-E77D-C154-DC8E87B6C536}" dt="2025-04-07T19:16:49.740" v="279"/>
          <ac:spMkLst>
            <pc:docMk/>
            <pc:sldMk cId="0" sldId="288"/>
            <ac:spMk id="21" creationId="{5B9DE2C7-5D62-9875-FB1E-DFAA20C49B9A}"/>
          </ac:spMkLst>
        </pc:spChg>
        <pc:spChg chg="add">
          <ac:chgData name="Matthew Martineau" userId="S::mmartineau@smoc.org::073ce0ee-5d7d-468d-8982-2f6aa7a904ba" providerId="AD" clId="Web-{B22A8DD2-99E5-E77D-C154-DC8E87B6C536}" dt="2025-04-07T19:16:49.756" v="281"/>
          <ac:spMkLst>
            <pc:docMk/>
            <pc:sldMk cId="0" sldId="288"/>
            <ac:spMk id="25" creationId="{28E7BD56-E309-B5DA-DC26-6392ABB5EE6C}"/>
          </ac:spMkLst>
        </pc:spChg>
        <pc:grpChg chg="del">
          <ac:chgData name="Matthew Martineau" userId="S::mmartineau@smoc.org::073ce0ee-5d7d-468d-8982-2f6aa7a904ba" providerId="AD" clId="Web-{B22A8DD2-99E5-E77D-C154-DC8E87B6C536}" dt="2025-04-07T19:16:31.864" v="268"/>
          <ac:grpSpMkLst>
            <pc:docMk/>
            <pc:sldMk cId="0" sldId="288"/>
            <ac:grpSpMk id="2" creationId="{00000000-0000-0000-0000-000000000000}"/>
          </ac:grpSpMkLst>
        </pc:grpChg>
        <pc:picChg chg="add">
          <ac:chgData name="Matthew Martineau" userId="S::mmartineau@smoc.org::073ce0ee-5d7d-468d-8982-2f6aa7a904ba" providerId="AD" clId="Web-{B22A8DD2-99E5-E77D-C154-DC8E87B6C536}" dt="2025-04-07T19:16:49.678" v="274"/>
          <ac:picMkLst>
            <pc:docMk/>
            <pc:sldMk cId="0" sldId="288"/>
            <ac:picMk id="11" creationId="{612B70D3-05EC-20B4-25D4-A5D52DBD195A}"/>
          </ac:picMkLst>
        </pc:picChg>
        <pc:picChg chg="add">
          <ac:chgData name="Matthew Martineau" userId="S::mmartineau@smoc.org::073ce0ee-5d7d-468d-8982-2f6aa7a904ba" providerId="AD" clId="Web-{B22A8DD2-99E5-E77D-C154-DC8E87B6C536}" dt="2025-04-07T19:16:49.709" v="275"/>
          <ac:picMkLst>
            <pc:docMk/>
            <pc:sldMk cId="0" sldId="288"/>
            <ac:picMk id="13" creationId="{1F9A545A-A537-1D25-7079-457E3FC20AC1}"/>
          </ac:picMkLst>
        </pc:picChg>
        <pc:picChg chg="add">
          <ac:chgData name="Matthew Martineau" userId="S::mmartineau@smoc.org::073ce0ee-5d7d-468d-8982-2f6aa7a904ba" providerId="AD" clId="Web-{B22A8DD2-99E5-E77D-C154-DC8E87B6C536}" dt="2025-04-07T19:16:49.709" v="276"/>
          <ac:picMkLst>
            <pc:docMk/>
            <pc:sldMk cId="0" sldId="288"/>
            <ac:picMk id="15" creationId="{FCB429BE-48E3-96D3-7F61-3E4DD08EA822}"/>
          </ac:picMkLst>
        </pc:picChg>
        <pc:picChg chg="add">
          <ac:chgData name="Matthew Martineau" userId="S::mmartineau@smoc.org::073ce0ee-5d7d-468d-8982-2f6aa7a904ba" providerId="AD" clId="Web-{B22A8DD2-99E5-E77D-C154-DC8E87B6C536}" dt="2025-04-07T19:16:49.740" v="278"/>
          <ac:picMkLst>
            <pc:docMk/>
            <pc:sldMk cId="0" sldId="288"/>
            <ac:picMk id="19" creationId="{BA19B90C-0519-1751-7857-0A7383680E25}"/>
          </ac:picMkLst>
        </pc:picChg>
        <pc:picChg chg="add">
          <ac:chgData name="Matthew Martineau" userId="S::mmartineau@smoc.org::073ce0ee-5d7d-468d-8982-2f6aa7a904ba" providerId="AD" clId="Web-{B22A8DD2-99E5-E77D-C154-DC8E87B6C536}" dt="2025-04-07T19:16:49.756" v="280"/>
          <ac:picMkLst>
            <pc:docMk/>
            <pc:sldMk cId="0" sldId="288"/>
            <ac:picMk id="23" creationId="{73A0A982-94CE-DEE6-24BC-0E7CD24AD3AB}"/>
          </ac:picMkLst>
        </pc:picChg>
      </pc:sldChg>
      <pc:sldChg chg="addSp delSp modSp">
        <pc:chgData name="Matthew Martineau" userId="S::mmartineau@smoc.org::073ce0ee-5d7d-468d-8982-2f6aa7a904ba" providerId="AD" clId="Web-{B22A8DD2-99E5-E77D-C154-DC8E87B6C536}" dt="2025-04-07T19:18:26.309" v="295"/>
        <pc:sldMkLst>
          <pc:docMk/>
          <pc:sldMk cId="0" sldId="289"/>
        </pc:sldMkLst>
        <pc:spChg chg="mod">
          <ac:chgData name="Matthew Martineau" userId="S::mmartineau@smoc.org::073ce0ee-5d7d-468d-8982-2f6aa7a904ba" providerId="AD" clId="Web-{B22A8DD2-99E5-E77D-C154-DC8E87B6C536}" dt="2025-04-07T19:18:23.855" v="287" actId="20577"/>
          <ac:spMkLst>
            <pc:docMk/>
            <pc:sldMk cId="0" sldId="289"/>
            <ac:spMk id="5" creationId="{00000000-0000-0000-0000-000000000000}"/>
          </ac:spMkLst>
        </pc:spChg>
        <pc:spChg chg="del">
          <ac:chgData name="Matthew Martineau" userId="S::mmartineau@smoc.org::073ce0ee-5d7d-468d-8982-2f6aa7a904ba" providerId="AD" clId="Web-{B22A8DD2-99E5-E77D-C154-DC8E87B6C536}" dt="2025-04-07T19:18:15.652" v="283"/>
          <ac:spMkLst>
            <pc:docMk/>
            <pc:sldMk cId="0" sldId="289"/>
            <ac:spMk id="7" creationId="{0ABE0DFD-C8F5-469C-B65D-4E5649F357C3}"/>
          </ac:spMkLst>
        </pc:spChg>
        <pc:spChg chg="del">
          <ac:chgData name="Matthew Martineau" userId="S::mmartineau@smoc.org::073ce0ee-5d7d-468d-8982-2f6aa7a904ba" providerId="AD" clId="Web-{B22A8DD2-99E5-E77D-C154-DC8E87B6C536}" dt="2025-04-07T19:18:17.839" v="284"/>
          <ac:spMkLst>
            <pc:docMk/>
            <pc:sldMk cId="0" sldId="289"/>
            <ac:spMk id="8" creationId="{2033F9A0-C32D-40A0-9030-D78BAF56A8AA}"/>
          </ac:spMkLst>
        </pc:spChg>
        <pc:spChg chg="add">
          <ac:chgData name="Matthew Martineau" userId="S::mmartineau@smoc.org::073ce0ee-5d7d-468d-8982-2f6aa7a904ba" providerId="AD" clId="Web-{B22A8DD2-99E5-E77D-C154-DC8E87B6C536}" dt="2025-04-07T19:18:26.262" v="291"/>
          <ac:spMkLst>
            <pc:docMk/>
            <pc:sldMk cId="0" sldId="289"/>
            <ac:spMk id="16" creationId="{7C2DBE55-42B6-4AE2-EFEC-D3E7008A110B}"/>
          </ac:spMkLst>
        </pc:spChg>
        <pc:spChg chg="add">
          <ac:chgData name="Matthew Martineau" userId="S::mmartineau@smoc.org::073ce0ee-5d7d-468d-8982-2f6aa7a904ba" providerId="AD" clId="Web-{B22A8DD2-99E5-E77D-C154-DC8E87B6C536}" dt="2025-04-07T19:18:26.277" v="293"/>
          <ac:spMkLst>
            <pc:docMk/>
            <pc:sldMk cId="0" sldId="289"/>
            <ac:spMk id="20" creationId="{D3762E6E-9F15-151A-8926-FC7A089B2DFE}"/>
          </ac:spMkLst>
        </pc:spChg>
        <pc:spChg chg="add">
          <ac:chgData name="Matthew Martineau" userId="S::mmartineau@smoc.org::073ce0ee-5d7d-468d-8982-2f6aa7a904ba" providerId="AD" clId="Web-{B22A8DD2-99E5-E77D-C154-DC8E87B6C536}" dt="2025-04-07T19:18:26.309" v="295"/>
          <ac:spMkLst>
            <pc:docMk/>
            <pc:sldMk cId="0" sldId="289"/>
            <ac:spMk id="24" creationId="{085F9B02-EDEE-D7D4-EC32-B37430EB00F6}"/>
          </ac:spMkLst>
        </pc:spChg>
        <pc:grpChg chg="del">
          <ac:chgData name="Matthew Martineau" userId="S::mmartineau@smoc.org::073ce0ee-5d7d-468d-8982-2f6aa7a904ba" providerId="AD" clId="Web-{B22A8DD2-99E5-E77D-C154-DC8E87B6C536}" dt="2025-04-07T19:18:12.542" v="282"/>
          <ac:grpSpMkLst>
            <pc:docMk/>
            <pc:sldMk cId="0" sldId="289"/>
            <ac:grpSpMk id="2" creationId="{00000000-0000-0000-0000-000000000000}"/>
          </ac:grpSpMkLst>
        </pc:grpChg>
        <pc:picChg chg="add">
          <ac:chgData name="Matthew Martineau" userId="S::mmartineau@smoc.org::073ce0ee-5d7d-468d-8982-2f6aa7a904ba" providerId="AD" clId="Web-{B22A8DD2-99E5-E77D-C154-DC8E87B6C536}" dt="2025-04-07T19:18:26.215" v="288"/>
          <ac:picMkLst>
            <pc:docMk/>
            <pc:sldMk cId="0" sldId="289"/>
            <ac:picMk id="10" creationId="{E0CBEA9B-FDFA-5A05-689A-46C27625DCAB}"/>
          </ac:picMkLst>
        </pc:picChg>
        <pc:picChg chg="add">
          <ac:chgData name="Matthew Martineau" userId="S::mmartineau@smoc.org::073ce0ee-5d7d-468d-8982-2f6aa7a904ba" providerId="AD" clId="Web-{B22A8DD2-99E5-E77D-C154-DC8E87B6C536}" dt="2025-04-07T19:18:26.246" v="289"/>
          <ac:picMkLst>
            <pc:docMk/>
            <pc:sldMk cId="0" sldId="289"/>
            <ac:picMk id="12" creationId="{7CD3B5CC-1F4E-ABB1-37AD-E3268579A19A}"/>
          </ac:picMkLst>
        </pc:picChg>
        <pc:picChg chg="add">
          <ac:chgData name="Matthew Martineau" userId="S::mmartineau@smoc.org::073ce0ee-5d7d-468d-8982-2f6aa7a904ba" providerId="AD" clId="Web-{B22A8DD2-99E5-E77D-C154-DC8E87B6C536}" dt="2025-04-07T19:18:26.262" v="290"/>
          <ac:picMkLst>
            <pc:docMk/>
            <pc:sldMk cId="0" sldId="289"/>
            <ac:picMk id="14" creationId="{E0938725-04B9-2221-9EEE-89A9819878E2}"/>
          </ac:picMkLst>
        </pc:picChg>
        <pc:picChg chg="add">
          <ac:chgData name="Matthew Martineau" userId="S::mmartineau@smoc.org::073ce0ee-5d7d-468d-8982-2f6aa7a904ba" providerId="AD" clId="Web-{B22A8DD2-99E5-E77D-C154-DC8E87B6C536}" dt="2025-04-07T19:18:26.277" v="292"/>
          <ac:picMkLst>
            <pc:docMk/>
            <pc:sldMk cId="0" sldId="289"/>
            <ac:picMk id="18" creationId="{CE12132C-A201-7ED1-29AF-3EBA701C1AEC}"/>
          </ac:picMkLst>
        </pc:picChg>
        <pc:picChg chg="add">
          <ac:chgData name="Matthew Martineau" userId="S::mmartineau@smoc.org::073ce0ee-5d7d-468d-8982-2f6aa7a904ba" providerId="AD" clId="Web-{B22A8DD2-99E5-E77D-C154-DC8E87B6C536}" dt="2025-04-07T19:18:26.293" v="294"/>
          <ac:picMkLst>
            <pc:docMk/>
            <pc:sldMk cId="0" sldId="289"/>
            <ac:picMk id="22" creationId="{38352532-8EF9-D514-E9BC-227D920CDDA7}"/>
          </ac:picMkLst>
        </pc:picChg>
      </pc:sldChg>
      <pc:sldChg chg="addSp delSp modSp">
        <pc:chgData name="Matthew Martineau" userId="S::mmartineau@smoc.org::073ce0ee-5d7d-468d-8982-2f6aa7a904ba" providerId="AD" clId="Web-{B22A8DD2-99E5-E77D-C154-DC8E87B6C536}" dt="2025-04-07T19:19:12.046" v="313"/>
        <pc:sldMkLst>
          <pc:docMk/>
          <pc:sldMk cId="0" sldId="290"/>
        </pc:sldMkLst>
        <pc:spChg chg="mod">
          <ac:chgData name="Matthew Martineau" userId="S::mmartineau@smoc.org::073ce0ee-5d7d-468d-8982-2f6aa7a904ba" providerId="AD" clId="Web-{B22A8DD2-99E5-E77D-C154-DC8E87B6C536}" dt="2025-04-07T19:19:05.436" v="304" actId="20577"/>
          <ac:spMkLst>
            <pc:docMk/>
            <pc:sldMk cId="0" sldId="290"/>
            <ac:spMk id="5" creationId="{00000000-0000-0000-0000-000000000000}"/>
          </ac:spMkLst>
        </pc:spChg>
        <pc:spChg chg="mod">
          <ac:chgData name="Matthew Martineau" userId="S::mmartineau@smoc.org::073ce0ee-5d7d-468d-8982-2f6aa7a904ba" providerId="AD" clId="Web-{B22A8DD2-99E5-E77D-C154-DC8E87B6C536}" dt="2025-04-07T19:18:54.404" v="299" actId="1076"/>
          <ac:spMkLst>
            <pc:docMk/>
            <pc:sldMk cId="0" sldId="290"/>
            <ac:spMk id="8" creationId="{00000000-0000-0000-0000-000000000000}"/>
          </ac:spMkLst>
        </pc:spChg>
        <pc:spChg chg="del">
          <ac:chgData name="Matthew Martineau" userId="S::mmartineau@smoc.org::073ce0ee-5d7d-468d-8982-2f6aa7a904ba" providerId="AD" clId="Web-{B22A8DD2-99E5-E77D-C154-DC8E87B6C536}" dt="2025-04-07T19:18:58.217" v="301"/>
          <ac:spMkLst>
            <pc:docMk/>
            <pc:sldMk cId="0" sldId="290"/>
            <ac:spMk id="10" creationId="{06D52252-B840-4AA1-8986-BAAB919D0444}"/>
          </ac:spMkLst>
        </pc:spChg>
        <pc:spChg chg="del mod">
          <ac:chgData name="Matthew Martineau" userId="S::mmartineau@smoc.org::073ce0ee-5d7d-468d-8982-2f6aa7a904ba" providerId="AD" clId="Web-{B22A8DD2-99E5-E77D-C154-DC8E87B6C536}" dt="2025-04-07T19:18:49.357" v="298"/>
          <ac:spMkLst>
            <pc:docMk/>
            <pc:sldMk cId="0" sldId="290"/>
            <ac:spMk id="11" creationId="{E0AE0E00-E3EC-4958-85BC-F107CBE47EDF}"/>
          </ac:spMkLst>
        </pc:spChg>
        <pc:spChg chg="add">
          <ac:chgData name="Matthew Martineau" userId="S::mmartineau@smoc.org::073ce0ee-5d7d-468d-8982-2f6aa7a904ba" providerId="AD" clId="Web-{B22A8DD2-99E5-E77D-C154-DC8E87B6C536}" dt="2025-04-07T19:19:11.999" v="309"/>
          <ac:spMkLst>
            <pc:docMk/>
            <pc:sldMk cId="0" sldId="290"/>
            <ac:spMk id="19" creationId="{3994497F-9B90-3F75-4787-E511D8E9891E}"/>
          </ac:spMkLst>
        </pc:spChg>
        <pc:spChg chg="add">
          <ac:chgData name="Matthew Martineau" userId="S::mmartineau@smoc.org::073ce0ee-5d7d-468d-8982-2f6aa7a904ba" providerId="AD" clId="Web-{B22A8DD2-99E5-E77D-C154-DC8E87B6C536}" dt="2025-04-07T19:19:12.015" v="311"/>
          <ac:spMkLst>
            <pc:docMk/>
            <pc:sldMk cId="0" sldId="290"/>
            <ac:spMk id="23" creationId="{8E7EA8F0-1D0F-ACEE-CEED-372BD2A941E1}"/>
          </ac:spMkLst>
        </pc:spChg>
        <pc:spChg chg="add">
          <ac:chgData name="Matthew Martineau" userId="S::mmartineau@smoc.org::073ce0ee-5d7d-468d-8982-2f6aa7a904ba" providerId="AD" clId="Web-{B22A8DD2-99E5-E77D-C154-DC8E87B6C536}" dt="2025-04-07T19:19:12.046" v="313"/>
          <ac:spMkLst>
            <pc:docMk/>
            <pc:sldMk cId="0" sldId="290"/>
            <ac:spMk id="27" creationId="{0C721A05-5740-DD13-F30A-5D374575B122}"/>
          </ac:spMkLst>
        </pc:spChg>
        <pc:grpChg chg="del">
          <ac:chgData name="Matthew Martineau" userId="S::mmartineau@smoc.org::073ce0ee-5d7d-468d-8982-2f6aa7a904ba" providerId="AD" clId="Web-{B22A8DD2-99E5-E77D-C154-DC8E87B6C536}" dt="2025-04-07T19:18:56.185" v="300"/>
          <ac:grpSpMkLst>
            <pc:docMk/>
            <pc:sldMk cId="0" sldId="290"/>
            <ac:grpSpMk id="2" creationId="{00000000-0000-0000-0000-000000000000}"/>
          </ac:grpSpMkLst>
        </pc:grpChg>
        <pc:grpChg chg="mod">
          <ac:chgData name="Matthew Martineau" userId="S::mmartineau@smoc.org::073ce0ee-5d7d-468d-8982-2f6aa7a904ba" providerId="AD" clId="Web-{B22A8DD2-99E5-E77D-C154-DC8E87B6C536}" dt="2025-04-07T19:19:10.343" v="305" actId="1076"/>
          <ac:grpSpMkLst>
            <pc:docMk/>
            <pc:sldMk cId="0" sldId="290"/>
            <ac:grpSpMk id="6" creationId="{00000000-0000-0000-0000-000000000000}"/>
          </ac:grpSpMkLst>
        </pc:grpChg>
        <pc:picChg chg="add">
          <ac:chgData name="Matthew Martineau" userId="S::mmartineau@smoc.org::073ce0ee-5d7d-468d-8982-2f6aa7a904ba" providerId="AD" clId="Web-{B22A8DD2-99E5-E77D-C154-DC8E87B6C536}" dt="2025-04-07T19:19:11.952" v="306"/>
          <ac:picMkLst>
            <pc:docMk/>
            <pc:sldMk cId="0" sldId="290"/>
            <ac:picMk id="13" creationId="{9736BA1F-2E0D-FDE5-DA51-CEA27B103E76}"/>
          </ac:picMkLst>
        </pc:picChg>
        <pc:picChg chg="add">
          <ac:chgData name="Matthew Martineau" userId="S::mmartineau@smoc.org::073ce0ee-5d7d-468d-8982-2f6aa7a904ba" providerId="AD" clId="Web-{B22A8DD2-99E5-E77D-C154-DC8E87B6C536}" dt="2025-04-07T19:19:11.968" v="307"/>
          <ac:picMkLst>
            <pc:docMk/>
            <pc:sldMk cId="0" sldId="290"/>
            <ac:picMk id="15" creationId="{B954BFB7-CD1B-C78C-6A84-3439FB783417}"/>
          </ac:picMkLst>
        </pc:picChg>
        <pc:picChg chg="add">
          <ac:chgData name="Matthew Martineau" userId="S::mmartineau@smoc.org::073ce0ee-5d7d-468d-8982-2f6aa7a904ba" providerId="AD" clId="Web-{B22A8DD2-99E5-E77D-C154-DC8E87B6C536}" dt="2025-04-07T19:19:11.983" v="308"/>
          <ac:picMkLst>
            <pc:docMk/>
            <pc:sldMk cId="0" sldId="290"/>
            <ac:picMk id="17" creationId="{A3D4BCFB-B1E8-C699-89F0-A5CD2E6F8D75}"/>
          </ac:picMkLst>
        </pc:picChg>
        <pc:picChg chg="add">
          <ac:chgData name="Matthew Martineau" userId="S::mmartineau@smoc.org::073ce0ee-5d7d-468d-8982-2f6aa7a904ba" providerId="AD" clId="Web-{B22A8DD2-99E5-E77D-C154-DC8E87B6C536}" dt="2025-04-07T19:19:11.999" v="310"/>
          <ac:picMkLst>
            <pc:docMk/>
            <pc:sldMk cId="0" sldId="290"/>
            <ac:picMk id="21" creationId="{07BD18FF-C507-CC62-4F84-3CADF08B335A}"/>
          </ac:picMkLst>
        </pc:picChg>
        <pc:picChg chg="add">
          <ac:chgData name="Matthew Martineau" userId="S::mmartineau@smoc.org::073ce0ee-5d7d-468d-8982-2f6aa7a904ba" providerId="AD" clId="Web-{B22A8DD2-99E5-E77D-C154-DC8E87B6C536}" dt="2025-04-07T19:19:12.030" v="312"/>
          <ac:picMkLst>
            <pc:docMk/>
            <pc:sldMk cId="0" sldId="290"/>
            <ac:picMk id="25" creationId="{BA53B59C-BB22-F1EA-6156-F80A86EF325E}"/>
          </ac:picMkLst>
        </pc:picChg>
      </pc:sldChg>
      <pc:sldChg chg="addSp delSp modSp">
        <pc:chgData name="Matthew Martineau" userId="S::mmartineau@smoc.org::073ce0ee-5d7d-468d-8982-2f6aa7a904ba" providerId="AD" clId="Web-{B22A8DD2-99E5-E77D-C154-DC8E87B6C536}" dt="2025-04-07T19:40:02.583" v="327"/>
        <pc:sldMkLst>
          <pc:docMk/>
          <pc:sldMk cId="0" sldId="291"/>
        </pc:sldMkLst>
        <pc:spChg chg="mod">
          <ac:chgData name="Matthew Martineau" userId="S::mmartineau@smoc.org::073ce0ee-5d7d-468d-8982-2f6aa7a904ba" providerId="AD" clId="Web-{B22A8DD2-99E5-E77D-C154-DC8E87B6C536}" dt="2025-04-07T19:39:39.786" v="317" actId="20577"/>
          <ac:spMkLst>
            <pc:docMk/>
            <pc:sldMk cId="0" sldId="291"/>
            <ac:spMk id="5" creationId="{00000000-0000-0000-0000-000000000000}"/>
          </ac:spMkLst>
        </pc:spChg>
        <pc:spChg chg="del">
          <ac:chgData name="Matthew Martineau" userId="S::mmartineau@smoc.org::073ce0ee-5d7d-468d-8982-2f6aa7a904ba" providerId="AD" clId="Web-{B22A8DD2-99E5-E77D-C154-DC8E87B6C536}" dt="2025-04-07T19:39:42.676" v="318"/>
          <ac:spMkLst>
            <pc:docMk/>
            <pc:sldMk cId="0" sldId="291"/>
            <ac:spMk id="9" creationId="{C22B5FB2-7DBB-4407-8B1F-882C3AA2A843}"/>
          </ac:spMkLst>
        </pc:spChg>
        <pc:spChg chg="del">
          <ac:chgData name="Matthew Martineau" userId="S::mmartineau@smoc.org::073ce0ee-5d7d-468d-8982-2f6aa7a904ba" providerId="AD" clId="Web-{B22A8DD2-99E5-E77D-C154-DC8E87B6C536}" dt="2025-04-07T19:39:44.692" v="319"/>
          <ac:spMkLst>
            <pc:docMk/>
            <pc:sldMk cId="0" sldId="291"/>
            <ac:spMk id="10" creationId="{ECCB73FA-062D-424D-97B2-7BBCDEDC6EC9}"/>
          </ac:spMkLst>
        </pc:spChg>
        <pc:spChg chg="add">
          <ac:chgData name="Matthew Martineau" userId="S::mmartineau@smoc.org::073ce0ee-5d7d-468d-8982-2f6aa7a904ba" providerId="AD" clId="Web-{B22A8DD2-99E5-E77D-C154-DC8E87B6C536}" dt="2025-04-07T19:40:02.536" v="323"/>
          <ac:spMkLst>
            <pc:docMk/>
            <pc:sldMk cId="0" sldId="291"/>
            <ac:spMk id="18" creationId="{A1DF8F95-202E-1770-21DC-955A69B101C1}"/>
          </ac:spMkLst>
        </pc:spChg>
        <pc:spChg chg="add">
          <ac:chgData name="Matthew Martineau" userId="S::mmartineau@smoc.org::073ce0ee-5d7d-468d-8982-2f6aa7a904ba" providerId="AD" clId="Web-{B22A8DD2-99E5-E77D-C154-DC8E87B6C536}" dt="2025-04-07T19:40:02.552" v="325"/>
          <ac:spMkLst>
            <pc:docMk/>
            <pc:sldMk cId="0" sldId="291"/>
            <ac:spMk id="22" creationId="{47F255CE-BD1A-9E45-34CA-8244962B2691}"/>
          </ac:spMkLst>
        </pc:spChg>
        <pc:spChg chg="add">
          <ac:chgData name="Matthew Martineau" userId="S::mmartineau@smoc.org::073ce0ee-5d7d-468d-8982-2f6aa7a904ba" providerId="AD" clId="Web-{B22A8DD2-99E5-E77D-C154-DC8E87B6C536}" dt="2025-04-07T19:40:02.583" v="327"/>
          <ac:spMkLst>
            <pc:docMk/>
            <pc:sldMk cId="0" sldId="291"/>
            <ac:spMk id="26" creationId="{241D66AF-0538-68A2-EF53-B943E47448E2}"/>
          </ac:spMkLst>
        </pc:spChg>
        <pc:grpChg chg="del">
          <ac:chgData name="Matthew Martineau" userId="S::mmartineau@smoc.org::073ce0ee-5d7d-468d-8982-2f6aa7a904ba" providerId="AD" clId="Web-{B22A8DD2-99E5-E77D-C154-DC8E87B6C536}" dt="2025-04-07T19:39:34.614" v="314"/>
          <ac:grpSpMkLst>
            <pc:docMk/>
            <pc:sldMk cId="0" sldId="291"/>
            <ac:grpSpMk id="2" creationId="{00000000-0000-0000-0000-000000000000}"/>
          </ac:grpSpMkLst>
        </pc:grpChg>
        <pc:picChg chg="add">
          <ac:chgData name="Matthew Martineau" userId="S::mmartineau@smoc.org::073ce0ee-5d7d-468d-8982-2f6aa7a904ba" providerId="AD" clId="Web-{B22A8DD2-99E5-E77D-C154-DC8E87B6C536}" dt="2025-04-07T19:40:02.489" v="320"/>
          <ac:picMkLst>
            <pc:docMk/>
            <pc:sldMk cId="0" sldId="291"/>
            <ac:picMk id="12" creationId="{B6E7753F-D12F-D2EC-2F0B-FE94FB772959}"/>
          </ac:picMkLst>
        </pc:picChg>
        <pc:picChg chg="add">
          <ac:chgData name="Matthew Martineau" userId="S::mmartineau@smoc.org::073ce0ee-5d7d-468d-8982-2f6aa7a904ba" providerId="AD" clId="Web-{B22A8DD2-99E5-E77D-C154-DC8E87B6C536}" dt="2025-04-07T19:40:02.521" v="321"/>
          <ac:picMkLst>
            <pc:docMk/>
            <pc:sldMk cId="0" sldId="291"/>
            <ac:picMk id="14" creationId="{EB712F93-A147-422C-F217-794DE2560FBB}"/>
          </ac:picMkLst>
        </pc:picChg>
        <pc:picChg chg="add">
          <ac:chgData name="Matthew Martineau" userId="S::mmartineau@smoc.org::073ce0ee-5d7d-468d-8982-2f6aa7a904ba" providerId="AD" clId="Web-{B22A8DD2-99E5-E77D-C154-DC8E87B6C536}" dt="2025-04-07T19:40:02.536" v="322"/>
          <ac:picMkLst>
            <pc:docMk/>
            <pc:sldMk cId="0" sldId="291"/>
            <ac:picMk id="16" creationId="{154F1619-7211-CF10-AD51-272A574AB09F}"/>
          </ac:picMkLst>
        </pc:picChg>
        <pc:picChg chg="add">
          <ac:chgData name="Matthew Martineau" userId="S::mmartineau@smoc.org::073ce0ee-5d7d-468d-8982-2f6aa7a904ba" providerId="AD" clId="Web-{B22A8DD2-99E5-E77D-C154-DC8E87B6C536}" dt="2025-04-07T19:40:02.552" v="324"/>
          <ac:picMkLst>
            <pc:docMk/>
            <pc:sldMk cId="0" sldId="291"/>
            <ac:picMk id="20" creationId="{5D87311A-EC36-2C8E-018E-7B08FBD2CDE4}"/>
          </ac:picMkLst>
        </pc:picChg>
        <pc:picChg chg="add">
          <ac:chgData name="Matthew Martineau" userId="S::mmartineau@smoc.org::073ce0ee-5d7d-468d-8982-2f6aa7a904ba" providerId="AD" clId="Web-{B22A8DD2-99E5-E77D-C154-DC8E87B6C536}" dt="2025-04-07T19:40:02.568" v="326"/>
          <ac:picMkLst>
            <pc:docMk/>
            <pc:sldMk cId="0" sldId="291"/>
            <ac:picMk id="24" creationId="{B4961148-D1A1-F518-FBFC-C89557943AA4}"/>
          </ac:picMkLst>
        </pc:picChg>
      </pc:sldChg>
    </pc:docChg>
  </pc:docChgLst>
  <pc:docChgLst>
    <pc:chgData name="Matthew Martineau" userId="S::mmartineau@smoc.org::073ce0ee-5d7d-468d-8982-2f6aa7a904ba" providerId="AD" clId="Web-{57A00FAF-F9D9-EFAB-BC51-8D1024472EA0}"/>
    <pc:docChg chg="modSld">
      <pc:chgData name="Matthew Martineau" userId="S::mmartineau@smoc.org::073ce0ee-5d7d-468d-8982-2f6aa7a904ba" providerId="AD" clId="Web-{57A00FAF-F9D9-EFAB-BC51-8D1024472EA0}" dt="2025-04-08T19:47:41.126" v="115"/>
      <pc:docMkLst>
        <pc:docMk/>
      </pc:docMkLst>
      <pc:sldChg chg="addSp delSp modSp">
        <pc:chgData name="Matthew Martineau" userId="S::mmartineau@smoc.org::073ce0ee-5d7d-468d-8982-2f6aa7a904ba" providerId="AD" clId="Web-{57A00FAF-F9D9-EFAB-BC51-8D1024472EA0}" dt="2025-04-08T17:10:43.312" v="16"/>
        <pc:sldMkLst>
          <pc:docMk/>
          <pc:sldMk cId="0" sldId="292"/>
        </pc:sldMkLst>
        <pc:spChg chg="mod">
          <ac:chgData name="Matthew Martineau" userId="S::mmartineau@smoc.org::073ce0ee-5d7d-468d-8982-2f6aa7a904ba" providerId="AD" clId="Web-{57A00FAF-F9D9-EFAB-BC51-8D1024472EA0}" dt="2025-04-08T17:10:39.406" v="8" actId="1076"/>
          <ac:spMkLst>
            <pc:docMk/>
            <pc:sldMk cId="0" sldId="292"/>
            <ac:spMk id="4" creationId="{00000000-0000-0000-0000-000000000000}"/>
          </ac:spMkLst>
        </pc:spChg>
        <pc:spChg chg="mod">
          <ac:chgData name="Matthew Martineau" userId="S::mmartineau@smoc.org::073ce0ee-5d7d-468d-8982-2f6aa7a904ba" providerId="AD" clId="Web-{57A00FAF-F9D9-EFAB-BC51-8D1024472EA0}" dt="2025-04-08T17:10:35.734" v="7" actId="1076"/>
          <ac:spMkLst>
            <pc:docMk/>
            <pc:sldMk cId="0" sldId="292"/>
            <ac:spMk id="5" creationId="{00000000-0000-0000-0000-000000000000}"/>
          </ac:spMkLst>
        </pc:spChg>
        <pc:spChg chg="del mod">
          <ac:chgData name="Matthew Martineau" userId="S::mmartineau@smoc.org::073ce0ee-5d7d-468d-8982-2f6aa7a904ba" providerId="AD" clId="Web-{57A00FAF-F9D9-EFAB-BC51-8D1024472EA0}" dt="2025-04-08T17:10:20.389" v="3"/>
          <ac:spMkLst>
            <pc:docMk/>
            <pc:sldMk cId="0" sldId="292"/>
            <ac:spMk id="9" creationId="{BD26774F-B80E-42FB-B06B-5FDCABBF6E2E}"/>
          </ac:spMkLst>
        </pc:spChg>
        <pc:spChg chg="del">
          <ac:chgData name="Matthew Martineau" userId="S::mmartineau@smoc.org::073ce0ee-5d7d-468d-8982-2f6aa7a904ba" providerId="AD" clId="Web-{57A00FAF-F9D9-EFAB-BC51-8D1024472EA0}" dt="2025-04-08T17:10:22.655" v="4"/>
          <ac:spMkLst>
            <pc:docMk/>
            <pc:sldMk cId="0" sldId="292"/>
            <ac:spMk id="10" creationId="{B70CB382-1D88-4ED9-9938-6793A4839FBF}"/>
          </ac:spMkLst>
        </pc:spChg>
        <pc:spChg chg="add">
          <ac:chgData name="Matthew Martineau" userId="S::mmartineau@smoc.org::073ce0ee-5d7d-468d-8982-2f6aa7a904ba" providerId="AD" clId="Web-{57A00FAF-F9D9-EFAB-BC51-8D1024472EA0}" dt="2025-04-08T17:10:43.218" v="12"/>
          <ac:spMkLst>
            <pc:docMk/>
            <pc:sldMk cId="0" sldId="292"/>
            <ac:spMk id="18" creationId="{577BBDE3-E0F9-EA7E-824E-8114F1ADE9AD}"/>
          </ac:spMkLst>
        </pc:spChg>
        <pc:spChg chg="add">
          <ac:chgData name="Matthew Martineau" userId="S::mmartineau@smoc.org::073ce0ee-5d7d-468d-8982-2f6aa7a904ba" providerId="AD" clId="Web-{57A00FAF-F9D9-EFAB-BC51-8D1024472EA0}" dt="2025-04-08T17:10:43.265" v="14"/>
          <ac:spMkLst>
            <pc:docMk/>
            <pc:sldMk cId="0" sldId="292"/>
            <ac:spMk id="22" creationId="{BCA45B26-9EAA-192F-1EFE-CB371CBDC8B1}"/>
          </ac:spMkLst>
        </pc:spChg>
        <pc:spChg chg="add">
          <ac:chgData name="Matthew Martineau" userId="S::mmartineau@smoc.org::073ce0ee-5d7d-468d-8982-2f6aa7a904ba" providerId="AD" clId="Web-{57A00FAF-F9D9-EFAB-BC51-8D1024472EA0}" dt="2025-04-08T17:10:43.312" v="16"/>
          <ac:spMkLst>
            <pc:docMk/>
            <pc:sldMk cId="0" sldId="292"/>
            <ac:spMk id="26" creationId="{2E76B8BD-3DD4-8169-8D57-F852BF5AD698}"/>
          </ac:spMkLst>
        </pc:spChg>
        <pc:grpChg chg="del">
          <ac:chgData name="Matthew Martineau" userId="S::mmartineau@smoc.org::073ce0ee-5d7d-468d-8982-2f6aa7a904ba" providerId="AD" clId="Web-{57A00FAF-F9D9-EFAB-BC51-8D1024472EA0}" dt="2025-04-08T17:10:08.779" v="0"/>
          <ac:grpSpMkLst>
            <pc:docMk/>
            <pc:sldMk cId="0" sldId="292"/>
            <ac:grpSpMk id="2" creationId="{00000000-0000-0000-0000-000000000000}"/>
          </ac:grpSpMkLst>
        </pc:grpChg>
        <pc:picChg chg="add">
          <ac:chgData name="Matthew Martineau" userId="S::mmartineau@smoc.org::073ce0ee-5d7d-468d-8982-2f6aa7a904ba" providerId="AD" clId="Web-{57A00FAF-F9D9-EFAB-BC51-8D1024472EA0}" dt="2025-04-08T17:10:42.202" v="9"/>
          <ac:picMkLst>
            <pc:docMk/>
            <pc:sldMk cId="0" sldId="292"/>
            <ac:picMk id="12" creationId="{FB455E8D-00BE-56B3-19B1-B410EFAE888C}"/>
          </ac:picMkLst>
        </pc:picChg>
        <pc:picChg chg="add">
          <ac:chgData name="Matthew Martineau" userId="S::mmartineau@smoc.org::073ce0ee-5d7d-468d-8982-2f6aa7a904ba" providerId="AD" clId="Web-{57A00FAF-F9D9-EFAB-BC51-8D1024472EA0}" dt="2025-04-08T17:10:42.968" v="10"/>
          <ac:picMkLst>
            <pc:docMk/>
            <pc:sldMk cId="0" sldId="292"/>
            <ac:picMk id="14" creationId="{3CA65150-6234-AC33-BC2A-B85C40966079}"/>
          </ac:picMkLst>
        </pc:picChg>
        <pc:picChg chg="add">
          <ac:chgData name="Matthew Martineau" userId="S::mmartineau@smoc.org::073ce0ee-5d7d-468d-8982-2f6aa7a904ba" providerId="AD" clId="Web-{57A00FAF-F9D9-EFAB-BC51-8D1024472EA0}" dt="2025-04-08T17:10:43.187" v="11"/>
          <ac:picMkLst>
            <pc:docMk/>
            <pc:sldMk cId="0" sldId="292"/>
            <ac:picMk id="16" creationId="{F3F54A3F-B450-DBEE-A657-504A9D28E87A}"/>
          </ac:picMkLst>
        </pc:picChg>
        <pc:picChg chg="add">
          <ac:chgData name="Matthew Martineau" userId="S::mmartineau@smoc.org::073ce0ee-5d7d-468d-8982-2f6aa7a904ba" providerId="AD" clId="Web-{57A00FAF-F9D9-EFAB-BC51-8D1024472EA0}" dt="2025-04-08T17:10:43.249" v="13"/>
          <ac:picMkLst>
            <pc:docMk/>
            <pc:sldMk cId="0" sldId="292"/>
            <ac:picMk id="20" creationId="{A76F6113-112F-08BC-4FAC-3915C23018B9}"/>
          </ac:picMkLst>
        </pc:picChg>
        <pc:picChg chg="add">
          <ac:chgData name="Matthew Martineau" userId="S::mmartineau@smoc.org::073ce0ee-5d7d-468d-8982-2f6aa7a904ba" providerId="AD" clId="Web-{57A00FAF-F9D9-EFAB-BC51-8D1024472EA0}" dt="2025-04-08T17:10:43.281" v="15"/>
          <ac:picMkLst>
            <pc:docMk/>
            <pc:sldMk cId="0" sldId="292"/>
            <ac:picMk id="24" creationId="{EF4ABD4E-4AF3-B255-384A-BA08FA2AE09B}"/>
          </ac:picMkLst>
        </pc:picChg>
      </pc:sldChg>
      <pc:sldChg chg="addSp delSp modSp">
        <pc:chgData name="Matthew Martineau" userId="S::mmartineau@smoc.org::073ce0ee-5d7d-468d-8982-2f6aa7a904ba" providerId="AD" clId="Web-{57A00FAF-F9D9-EFAB-BC51-8D1024472EA0}" dt="2025-04-08T17:37:09.468" v="23"/>
        <pc:sldMkLst>
          <pc:docMk/>
          <pc:sldMk cId="0" sldId="293"/>
        </pc:sldMkLst>
        <pc:spChg chg="mod">
          <ac:chgData name="Matthew Martineau" userId="S::mmartineau@smoc.org::073ce0ee-5d7d-468d-8982-2f6aa7a904ba" providerId="AD" clId="Web-{57A00FAF-F9D9-EFAB-BC51-8D1024472EA0}" dt="2025-04-08T17:37:07.155" v="22" actId="20577"/>
          <ac:spMkLst>
            <pc:docMk/>
            <pc:sldMk cId="0" sldId="293"/>
            <ac:spMk id="6" creationId="{00000000-0000-0000-0000-000000000000}"/>
          </ac:spMkLst>
        </pc:spChg>
        <pc:spChg chg="del">
          <ac:chgData name="Matthew Martineau" userId="S::mmartineau@smoc.org::073ce0ee-5d7d-468d-8982-2f6aa7a904ba" providerId="AD" clId="Web-{57A00FAF-F9D9-EFAB-BC51-8D1024472EA0}" dt="2025-04-08T17:36:54.405" v="18"/>
          <ac:spMkLst>
            <pc:docMk/>
            <pc:sldMk cId="0" sldId="293"/>
            <ac:spMk id="9" creationId="{E1D25AD2-12A3-4006-9C9B-9A582FFB7AB8}"/>
          </ac:spMkLst>
        </pc:spChg>
        <pc:spChg chg="del">
          <ac:chgData name="Matthew Martineau" userId="S::mmartineau@smoc.org::073ce0ee-5d7d-468d-8982-2f6aa7a904ba" providerId="AD" clId="Web-{57A00FAF-F9D9-EFAB-BC51-8D1024472EA0}" dt="2025-04-08T17:36:57.202" v="19"/>
          <ac:spMkLst>
            <pc:docMk/>
            <pc:sldMk cId="0" sldId="293"/>
            <ac:spMk id="10" creationId="{AA8D6E79-7ED2-4CD8-BBF5-FBD81D84BB89}"/>
          </ac:spMkLst>
        </pc:spChg>
        <pc:spChg chg="add">
          <ac:chgData name="Matthew Martineau" userId="S::mmartineau@smoc.org::073ce0ee-5d7d-468d-8982-2f6aa7a904ba" providerId="AD" clId="Web-{57A00FAF-F9D9-EFAB-BC51-8D1024472EA0}" dt="2025-04-08T17:37:09.468" v="23"/>
          <ac:spMkLst>
            <pc:docMk/>
            <pc:sldMk cId="0" sldId="293"/>
            <ac:spMk id="14" creationId="{A1DF8F95-202E-1770-21DC-955A69B101C1}"/>
          </ac:spMkLst>
        </pc:spChg>
        <pc:spChg chg="add">
          <ac:chgData name="Matthew Martineau" userId="S::mmartineau@smoc.org::073ce0ee-5d7d-468d-8982-2f6aa7a904ba" providerId="AD" clId="Web-{57A00FAF-F9D9-EFAB-BC51-8D1024472EA0}" dt="2025-04-08T17:37:09.468" v="23"/>
          <ac:spMkLst>
            <pc:docMk/>
            <pc:sldMk cId="0" sldId="293"/>
            <ac:spMk id="16" creationId="{47F255CE-BD1A-9E45-34CA-8244962B2691}"/>
          </ac:spMkLst>
        </pc:spChg>
        <pc:spChg chg="add">
          <ac:chgData name="Matthew Martineau" userId="S::mmartineau@smoc.org::073ce0ee-5d7d-468d-8982-2f6aa7a904ba" providerId="AD" clId="Web-{57A00FAF-F9D9-EFAB-BC51-8D1024472EA0}" dt="2025-04-08T17:37:09.468" v="23"/>
          <ac:spMkLst>
            <pc:docMk/>
            <pc:sldMk cId="0" sldId="293"/>
            <ac:spMk id="18" creationId="{241D66AF-0538-68A2-EF53-B943E47448E2}"/>
          </ac:spMkLst>
        </pc:spChg>
        <pc:grpChg chg="del">
          <ac:chgData name="Matthew Martineau" userId="S::mmartineau@smoc.org::073ce0ee-5d7d-468d-8982-2f6aa7a904ba" providerId="AD" clId="Web-{57A00FAF-F9D9-EFAB-BC51-8D1024472EA0}" dt="2025-04-08T17:36:51.451" v="17"/>
          <ac:grpSpMkLst>
            <pc:docMk/>
            <pc:sldMk cId="0" sldId="293"/>
            <ac:grpSpMk id="2" creationId="{00000000-0000-0000-0000-000000000000}"/>
          </ac:grpSpMkLst>
        </pc:grpChg>
        <pc:picChg chg="add">
          <ac:chgData name="Matthew Martineau" userId="S::mmartineau@smoc.org::073ce0ee-5d7d-468d-8982-2f6aa7a904ba" providerId="AD" clId="Web-{57A00FAF-F9D9-EFAB-BC51-8D1024472EA0}" dt="2025-04-08T17:37:09.468" v="23"/>
          <ac:picMkLst>
            <pc:docMk/>
            <pc:sldMk cId="0" sldId="293"/>
            <ac:picMk id="11" creationId="{B6E7753F-D12F-D2EC-2F0B-FE94FB772959}"/>
          </ac:picMkLst>
        </pc:picChg>
        <pc:picChg chg="add">
          <ac:chgData name="Matthew Martineau" userId="S::mmartineau@smoc.org::073ce0ee-5d7d-468d-8982-2f6aa7a904ba" providerId="AD" clId="Web-{57A00FAF-F9D9-EFAB-BC51-8D1024472EA0}" dt="2025-04-08T17:37:09.468" v="23"/>
          <ac:picMkLst>
            <pc:docMk/>
            <pc:sldMk cId="0" sldId="293"/>
            <ac:picMk id="12" creationId="{EB712F93-A147-422C-F217-794DE2560FBB}"/>
          </ac:picMkLst>
        </pc:picChg>
        <pc:picChg chg="add">
          <ac:chgData name="Matthew Martineau" userId="S::mmartineau@smoc.org::073ce0ee-5d7d-468d-8982-2f6aa7a904ba" providerId="AD" clId="Web-{57A00FAF-F9D9-EFAB-BC51-8D1024472EA0}" dt="2025-04-08T17:37:09.468" v="23"/>
          <ac:picMkLst>
            <pc:docMk/>
            <pc:sldMk cId="0" sldId="293"/>
            <ac:picMk id="13" creationId="{154F1619-7211-CF10-AD51-272A574AB09F}"/>
          </ac:picMkLst>
        </pc:picChg>
        <pc:picChg chg="add">
          <ac:chgData name="Matthew Martineau" userId="S::mmartineau@smoc.org::073ce0ee-5d7d-468d-8982-2f6aa7a904ba" providerId="AD" clId="Web-{57A00FAF-F9D9-EFAB-BC51-8D1024472EA0}" dt="2025-04-08T17:37:09.468" v="23"/>
          <ac:picMkLst>
            <pc:docMk/>
            <pc:sldMk cId="0" sldId="293"/>
            <ac:picMk id="15" creationId="{5D87311A-EC36-2C8E-018E-7B08FBD2CDE4}"/>
          </ac:picMkLst>
        </pc:picChg>
        <pc:picChg chg="add">
          <ac:chgData name="Matthew Martineau" userId="S::mmartineau@smoc.org::073ce0ee-5d7d-468d-8982-2f6aa7a904ba" providerId="AD" clId="Web-{57A00FAF-F9D9-EFAB-BC51-8D1024472EA0}" dt="2025-04-08T17:37:09.468" v="23"/>
          <ac:picMkLst>
            <pc:docMk/>
            <pc:sldMk cId="0" sldId="293"/>
            <ac:picMk id="17" creationId="{B4961148-D1A1-F518-FBFC-C89557943AA4}"/>
          </ac:picMkLst>
        </pc:picChg>
      </pc:sldChg>
      <pc:sldChg chg="addSp delSp modSp">
        <pc:chgData name="Matthew Martineau" userId="S::mmartineau@smoc.org::073ce0ee-5d7d-468d-8982-2f6aa7a904ba" providerId="AD" clId="Web-{57A00FAF-F9D9-EFAB-BC51-8D1024472EA0}" dt="2025-04-08T17:37:50.218" v="32"/>
        <pc:sldMkLst>
          <pc:docMk/>
          <pc:sldMk cId="0" sldId="294"/>
        </pc:sldMkLst>
        <pc:spChg chg="mod">
          <ac:chgData name="Matthew Martineau" userId="S::mmartineau@smoc.org::073ce0ee-5d7d-468d-8982-2f6aa7a904ba" providerId="AD" clId="Web-{57A00FAF-F9D9-EFAB-BC51-8D1024472EA0}" dt="2025-04-08T17:37:47.297" v="31" actId="20577"/>
          <ac:spMkLst>
            <pc:docMk/>
            <pc:sldMk cId="0" sldId="294"/>
            <ac:spMk id="5" creationId="{00000000-0000-0000-0000-000000000000}"/>
          </ac:spMkLst>
        </pc:spChg>
        <pc:spChg chg="mod">
          <ac:chgData name="Matthew Martineau" userId="S::mmartineau@smoc.org::073ce0ee-5d7d-468d-8982-2f6aa7a904ba" providerId="AD" clId="Web-{57A00FAF-F9D9-EFAB-BC51-8D1024472EA0}" dt="2025-04-08T17:37:35.656" v="27" actId="1076"/>
          <ac:spMkLst>
            <pc:docMk/>
            <pc:sldMk cId="0" sldId="294"/>
            <ac:spMk id="9" creationId="{00000000-0000-0000-0000-000000000000}"/>
          </ac:spMkLst>
        </pc:spChg>
        <pc:spChg chg="del">
          <ac:chgData name="Matthew Martineau" userId="S::mmartineau@smoc.org::073ce0ee-5d7d-468d-8982-2f6aa7a904ba" providerId="AD" clId="Web-{57A00FAF-F9D9-EFAB-BC51-8D1024472EA0}" dt="2025-04-08T17:37:39.124" v="28"/>
          <ac:spMkLst>
            <pc:docMk/>
            <pc:sldMk cId="0" sldId="294"/>
            <ac:spMk id="11" creationId="{C84B5C2C-DAED-4A93-8B38-28BD34105782}"/>
          </ac:spMkLst>
        </pc:spChg>
        <pc:spChg chg="del">
          <ac:chgData name="Matthew Martineau" userId="S::mmartineau@smoc.org::073ce0ee-5d7d-468d-8982-2f6aa7a904ba" providerId="AD" clId="Web-{57A00FAF-F9D9-EFAB-BC51-8D1024472EA0}" dt="2025-04-08T17:37:29.437" v="26"/>
          <ac:spMkLst>
            <pc:docMk/>
            <pc:sldMk cId="0" sldId="294"/>
            <ac:spMk id="12" creationId="{5338AFF6-2423-435D-8A73-716BEE2CA441}"/>
          </ac:spMkLst>
        </pc:spChg>
        <pc:spChg chg="add">
          <ac:chgData name="Matthew Martineau" userId="S::mmartineau@smoc.org::073ce0ee-5d7d-468d-8982-2f6aa7a904ba" providerId="AD" clId="Web-{57A00FAF-F9D9-EFAB-BC51-8D1024472EA0}" dt="2025-04-08T17:37:50.218" v="32"/>
          <ac:spMkLst>
            <pc:docMk/>
            <pc:sldMk cId="0" sldId="294"/>
            <ac:spMk id="16" creationId="{62C9944F-E662-96D9-46B8-91FB00C53DB2}"/>
          </ac:spMkLst>
        </pc:spChg>
        <pc:spChg chg="add">
          <ac:chgData name="Matthew Martineau" userId="S::mmartineau@smoc.org::073ce0ee-5d7d-468d-8982-2f6aa7a904ba" providerId="AD" clId="Web-{57A00FAF-F9D9-EFAB-BC51-8D1024472EA0}" dt="2025-04-08T17:37:50.218" v="32"/>
          <ac:spMkLst>
            <pc:docMk/>
            <pc:sldMk cId="0" sldId="294"/>
            <ac:spMk id="18" creationId="{5A3C4A33-4F0C-58EF-05F4-AC8AD9960971}"/>
          </ac:spMkLst>
        </pc:spChg>
        <pc:spChg chg="add">
          <ac:chgData name="Matthew Martineau" userId="S::mmartineau@smoc.org::073ce0ee-5d7d-468d-8982-2f6aa7a904ba" providerId="AD" clId="Web-{57A00FAF-F9D9-EFAB-BC51-8D1024472EA0}" dt="2025-04-08T17:37:50.218" v="32"/>
          <ac:spMkLst>
            <pc:docMk/>
            <pc:sldMk cId="0" sldId="294"/>
            <ac:spMk id="20" creationId="{59DCC840-0B17-E5F2-6837-D85FCD6061F6}"/>
          </ac:spMkLst>
        </pc:spChg>
        <pc:grpChg chg="del">
          <ac:chgData name="Matthew Martineau" userId="S::mmartineau@smoc.org::073ce0ee-5d7d-468d-8982-2f6aa7a904ba" providerId="AD" clId="Web-{57A00FAF-F9D9-EFAB-BC51-8D1024472EA0}" dt="2025-04-08T17:37:19.827" v="24"/>
          <ac:grpSpMkLst>
            <pc:docMk/>
            <pc:sldMk cId="0" sldId="294"/>
            <ac:grpSpMk id="2" creationId="{00000000-0000-0000-0000-000000000000}"/>
          </ac:grpSpMkLst>
        </pc:grpChg>
        <pc:grpChg chg="mod">
          <ac:chgData name="Matthew Martineau" userId="S::mmartineau@smoc.org::073ce0ee-5d7d-468d-8982-2f6aa7a904ba" providerId="AD" clId="Web-{57A00FAF-F9D9-EFAB-BC51-8D1024472EA0}" dt="2025-04-08T17:37:24.968" v="25" actId="14100"/>
          <ac:grpSpMkLst>
            <pc:docMk/>
            <pc:sldMk cId="0" sldId="294"/>
            <ac:grpSpMk id="6" creationId="{00000000-0000-0000-0000-000000000000}"/>
          </ac:grpSpMkLst>
        </pc:grpChg>
        <pc:picChg chg="add">
          <ac:chgData name="Matthew Martineau" userId="S::mmartineau@smoc.org::073ce0ee-5d7d-468d-8982-2f6aa7a904ba" providerId="AD" clId="Web-{57A00FAF-F9D9-EFAB-BC51-8D1024472EA0}" dt="2025-04-08T17:37:50.218" v="32"/>
          <ac:picMkLst>
            <pc:docMk/>
            <pc:sldMk cId="0" sldId="294"/>
            <ac:picMk id="13" creationId="{B63F0462-35A0-2638-5D9D-2900AF852CEF}"/>
          </ac:picMkLst>
        </pc:picChg>
        <pc:picChg chg="add">
          <ac:chgData name="Matthew Martineau" userId="S::mmartineau@smoc.org::073ce0ee-5d7d-468d-8982-2f6aa7a904ba" providerId="AD" clId="Web-{57A00FAF-F9D9-EFAB-BC51-8D1024472EA0}" dt="2025-04-08T17:37:50.218" v="32"/>
          <ac:picMkLst>
            <pc:docMk/>
            <pc:sldMk cId="0" sldId="294"/>
            <ac:picMk id="14" creationId="{74F4E2F9-723C-497A-EBE6-591AC7978534}"/>
          </ac:picMkLst>
        </pc:picChg>
        <pc:picChg chg="add">
          <ac:chgData name="Matthew Martineau" userId="S::mmartineau@smoc.org::073ce0ee-5d7d-468d-8982-2f6aa7a904ba" providerId="AD" clId="Web-{57A00FAF-F9D9-EFAB-BC51-8D1024472EA0}" dt="2025-04-08T17:37:50.218" v="32"/>
          <ac:picMkLst>
            <pc:docMk/>
            <pc:sldMk cId="0" sldId="294"/>
            <ac:picMk id="15" creationId="{7F094514-BED6-FCA9-CE10-22D8D1BDA91F}"/>
          </ac:picMkLst>
        </pc:picChg>
        <pc:picChg chg="add">
          <ac:chgData name="Matthew Martineau" userId="S::mmartineau@smoc.org::073ce0ee-5d7d-468d-8982-2f6aa7a904ba" providerId="AD" clId="Web-{57A00FAF-F9D9-EFAB-BC51-8D1024472EA0}" dt="2025-04-08T17:37:50.218" v="32"/>
          <ac:picMkLst>
            <pc:docMk/>
            <pc:sldMk cId="0" sldId="294"/>
            <ac:picMk id="17" creationId="{34F12861-69D2-AB84-6A03-F7D54901D563}"/>
          </ac:picMkLst>
        </pc:picChg>
        <pc:picChg chg="add">
          <ac:chgData name="Matthew Martineau" userId="S::mmartineau@smoc.org::073ce0ee-5d7d-468d-8982-2f6aa7a904ba" providerId="AD" clId="Web-{57A00FAF-F9D9-EFAB-BC51-8D1024472EA0}" dt="2025-04-08T17:37:50.218" v="32"/>
          <ac:picMkLst>
            <pc:docMk/>
            <pc:sldMk cId="0" sldId="294"/>
            <ac:picMk id="19" creationId="{FBA67FE8-549C-03B0-4B05-C1FFFCF1E274}"/>
          </ac:picMkLst>
        </pc:picChg>
      </pc:sldChg>
      <pc:sldChg chg="addSp delSp modSp">
        <pc:chgData name="Matthew Martineau" userId="S::mmartineau@smoc.org::073ce0ee-5d7d-468d-8982-2f6aa7a904ba" providerId="AD" clId="Web-{57A00FAF-F9D9-EFAB-BC51-8D1024472EA0}" dt="2025-04-08T17:57:09.834" v="40"/>
        <pc:sldMkLst>
          <pc:docMk/>
          <pc:sldMk cId="0" sldId="295"/>
        </pc:sldMkLst>
        <pc:spChg chg="mod">
          <ac:chgData name="Matthew Martineau" userId="S::mmartineau@smoc.org::073ce0ee-5d7d-468d-8982-2f6aa7a904ba" providerId="AD" clId="Web-{57A00FAF-F9D9-EFAB-BC51-8D1024472EA0}" dt="2025-04-08T17:56:49.286" v="36" actId="20577"/>
          <ac:spMkLst>
            <pc:docMk/>
            <pc:sldMk cId="0" sldId="295"/>
            <ac:spMk id="4" creationId="{00000000-0000-0000-0000-000000000000}"/>
          </ac:spMkLst>
        </pc:spChg>
        <pc:spChg chg="del">
          <ac:chgData name="Matthew Martineau" userId="S::mmartineau@smoc.org::073ce0ee-5d7d-468d-8982-2f6aa7a904ba" providerId="AD" clId="Web-{57A00FAF-F9D9-EFAB-BC51-8D1024472EA0}" dt="2025-04-08T17:56:53.146" v="37"/>
          <ac:spMkLst>
            <pc:docMk/>
            <pc:sldMk cId="0" sldId="295"/>
            <ac:spMk id="8" creationId="{00000000-0000-0000-0000-000000000000}"/>
          </ac:spMkLst>
        </pc:spChg>
        <pc:spChg chg="del">
          <ac:chgData name="Matthew Martineau" userId="S::mmartineau@smoc.org::073ce0ee-5d7d-468d-8982-2f6aa7a904ba" providerId="AD" clId="Web-{57A00FAF-F9D9-EFAB-BC51-8D1024472EA0}" dt="2025-04-08T17:57:04.459" v="38"/>
          <ac:spMkLst>
            <pc:docMk/>
            <pc:sldMk cId="0" sldId="295"/>
            <ac:spMk id="10" creationId="{A949ED74-2772-4163-99F2-5B14832D9F1A}"/>
          </ac:spMkLst>
        </pc:spChg>
        <pc:spChg chg="del">
          <ac:chgData name="Matthew Martineau" userId="S::mmartineau@smoc.org::073ce0ee-5d7d-468d-8982-2f6aa7a904ba" providerId="AD" clId="Web-{57A00FAF-F9D9-EFAB-BC51-8D1024472EA0}" dt="2025-04-08T17:57:07.662" v="39"/>
          <ac:spMkLst>
            <pc:docMk/>
            <pc:sldMk cId="0" sldId="295"/>
            <ac:spMk id="11" creationId="{D19D87B1-BECE-448D-854B-80F14DBDF135}"/>
          </ac:spMkLst>
        </pc:spChg>
        <pc:spChg chg="add">
          <ac:chgData name="Matthew Martineau" userId="S::mmartineau@smoc.org::073ce0ee-5d7d-468d-8982-2f6aa7a904ba" providerId="AD" clId="Web-{57A00FAF-F9D9-EFAB-BC51-8D1024472EA0}" dt="2025-04-08T17:57:09.834" v="40"/>
          <ac:spMkLst>
            <pc:docMk/>
            <pc:sldMk cId="0" sldId="295"/>
            <ac:spMk id="15" creationId="{A1DF8F95-202E-1770-21DC-955A69B101C1}"/>
          </ac:spMkLst>
        </pc:spChg>
        <pc:spChg chg="add">
          <ac:chgData name="Matthew Martineau" userId="S::mmartineau@smoc.org::073ce0ee-5d7d-468d-8982-2f6aa7a904ba" providerId="AD" clId="Web-{57A00FAF-F9D9-EFAB-BC51-8D1024472EA0}" dt="2025-04-08T17:57:09.834" v="40"/>
          <ac:spMkLst>
            <pc:docMk/>
            <pc:sldMk cId="0" sldId="295"/>
            <ac:spMk id="17" creationId="{47F255CE-BD1A-9E45-34CA-8244962B2691}"/>
          </ac:spMkLst>
        </pc:spChg>
        <pc:spChg chg="add">
          <ac:chgData name="Matthew Martineau" userId="S::mmartineau@smoc.org::073ce0ee-5d7d-468d-8982-2f6aa7a904ba" providerId="AD" clId="Web-{57A00FAF-F9D9-EFAB-BC51-8D1024472EA0}" dt="2025-04-08T17:57:09.834" v="40"/>
          <ac:spMkLst>
            <pc:docMk/>
            <pc:sldMk cId="0" sldId="295"/>
            <ac:spMk id="19" creationId="{241D66AF-0538-68A2-EF53-B943E47448E2}"/>
          </ac:spMkLst>
        </pc:spChg>
        <pc:grpChg chg="del">
          <ac:chgData name="Matthew Martineau" userId="S::mmartineau@smoc.org::073ce0ee-5d7d-468d-8982-2f6aa7a904ba" providerId="AD" clId="Web-{57A00FAF-F9D9-EFAB-BC51-8D1024472EA0}" dt="2025-04-08T17:56:41.817" v="33"/>
          <ac:grpSpMkLst>
            <pc:docMk/>
            <pc:sldMk cId="0" sldId="295"/>
            <ac:grpSpMk id="2" creationId="{00000000-0000-0000-0000-000000000000}"/>
          </ac:grpSpMkLst>
        </pc:grpChg>
        <pc:picChg chg="add">
          <ac:chgData name="Matthew Martineau" userId="S::mmartineau@smoc.org::073ce0ee-5d7d-468d-8982-2f6aa7a904ba" providerId="AD" clId="Web-{57A00FAF-F9D9-EFAB-BC51-8D1024472EA0}" dt="2025-04-08T17:57:09.834" v="40"/>
          <ac:picMkLst>
            <pc:docMk/>
            <pc:sldMk cId="0" sldId="295"/>
            <ac:picMk id="12" creationId="{B6E7753F-D12F-D2EC-2F0B-FE94FB772959}"/>
          </ac:picMkLst>
        </pc:picChg>
        <pc:picChg chg="add">
          <ac:chgData name="Matthew Martineau" userId="S::mmartineau@smoc.org::073ce0ee-5d7d-468d-8982-2f6aa7a904ba" providerId="AD" clId="Web-{57A00FAF-F9D9-EFAB-BC51-8D1024472EA0}" dt="2025-04-08T17:57:09.834" v="40"/>
          <ac:picMkLst>
            <pc:docMk/>
            <pc:sldMk cId="0" sldId="295"/>
            <ac:picMk id="13" creationId="{EB712F93-A147-422C-F217-794DE2560FBB}"/>
          </ac:picMkLst>
        </pc:picChg>
        <pc:picChg chg="add">
          <ac:chgData name="Matthew Martineau" userId="S::mmartineau@smoc.org::073ce0ee-5d7d-468d-8982-2f6aa7a904ba" providerId="AD" clId="Web-{57A00FAF-F9D9-EFAB-BC51-8D1024472EA0}" dt="2025-04-08T17:57:09.834" v="40"/>
          <ac:picMkLst>
            <pc:docMk/>
            <pc:sldMk cId="0" sldId="295"/>
            <ac:picMk id="14" creationId="{154F1619-7211-CF10-AD51-272A574AB09F}"/>
          </ac:picMkLst>
        </pc:picChg>
        <pc:picChg chg="add">
          <ac:chgData name="Matthew Martineau" userId="S::mmartineau@smoc.org::073ce0ee-5d7d-468d-8982-2f6aa7a904ba" providerId="AD" clId="Web-{57A00FAF-F9D9-EFAB-BC51-8D1024472EA0}" dt="2025-04-08T17:57:09.834" v="40"/>
          <ac:picMkLst>
            <pc:docMk/>
            <pc:sldMk cId="0" sldId="295"/>
            <ac:picMk id="16" creationId="{5D87311A-EC36-2C8E-018E-7B08FBD2CDE4}"/>
          </ac:picMkLst>
        </pc:picChg>
        <pc:picChg chg="add">
          <ac:chgData name="Matthew Martineau" userId="S::mmartineau@smoc.org::073ce0ee-5d7d-468d-8982-2f6aa7a904ba" providerId="AD" clId="Web-{57A00FAF-F9D9-EFAB-BC51-8D1024472EA0}" dt="2025-04-08T17:57:09.834" v="40"/>
          <ac:picMkLst>
            <pc:docMk/>
            <pc:sldMk cId="0" sldId="295"/>
            <ac:picMk id="18" creationId="{B4961148-D1A1-F518-FBFC-C89557943AA4}"/>
          </ac:picMkLst>
        </pc:picChg>
      </pc:sldChg>
      <pc:sldChg chg="addSp delSp modSp">
        <pc:chgData name="Matthew Martineau" userId="S::mmartineau@smoc.org::073ce0ee-5d7d-468d-8982-2f6aa7a904ba" providerId="AD" clId="Web-{57A00FAF-F9D9-EFAB-BC51-8D1024472EA0}" dt="2025-04-08T19:24:40.793" v="54"/>
        <pc:sldMkLst>
          <pc:docMk/>
          <pc:sldMk cId="0" sldId="296"/>
        </pc:sldMkLst>
        <pc:spChg chg="mod">
          <ac:chgData name="Matthew Martineau" userId="S::mmartineau@smoc.org::073ce0ee-5d7d-468d-8982-2f6aa7a904ba" providerId="AD" clId="Web-{57A00FAF-F9D9-EFAB-BC51-8D1024472EA0}" dt="2025-04-08T19:24:30.824" v="43" actId="20577"/>
          <ac:spMkLst>
            <pc:docMk/>
            <pc:sldMk cId="0" sldId="296"/>
            <ac:spMk id="5" creationId="{00000000-0000-0000-0000-000000000000}"/>
          </ac:spMkLst>
        </pc:spChg>
        <pc:spChg chg="del">
          <ac:chgData name="Matthew Martineau" userId="S::mmartineau@smoc.org::073ce0ee-5d7d-468d-8982-2f6aa7a904ba" providerId="AD" clId="Web-{57A00FAF-F9D9-EFAB-BC51-8D1024472EA0}" dt="2025-04-08T19:24:34.840" v="45"/>
          <ac:spMkLst>
            <pc:docMk/>
            <pc:sldMk cId="0" sldId="296"/>
            <ac:spMk id="7" creationId="{991A9E23-31F3-4440-8A7B-D98A18194595}"/>
          </ac:spMkLst>
        </pc:spChg>
        <pc:spChg chg="del">
          <ac:chgData name="Matthew Martineau" userId="S::mmartineau@smoc.org::073ce0ee-5d7d-468d-8982-2f6aa7a904ba" providerId="AD" clId="Web-{57A00FAF-F9D9-EFAB-BC51-8D1024472EA0}" dt="2025-04-08T19:24:36.996" v="46"/>
          <ac:spMkLst>
            <pc:docMk/>
            <pc:sldMk cId="0" sldId="296"/>
            <ac:spMk id="8" creationId="{3320692A-68CE-4E36-9C7A-64774C6DD544}"/>
          </ac:spMkLst>
        </pc:spChg>
        <pc:spChg chg="add">
          <ac:chgData name="Matthew Martineau" userId="S::mmartineau@smoc.org::073ce0ee-5d7d-468d-8982-2f6aa7a904ba" providerId="AD" clId="Web-{57A00FAF-F9D9-EFAB-BC51-8D1024472EA0}" dt="2025-04-08T19:24:40.746" v="50"/>
          <ac:spMkLst>
            <pc:docMk/>
            <pc:sldMk cId="0" sldId="296"/>
            <ac:spMk id="16" creationId="{B97205AC-6259-D52F-3C29-2986B300FF56}"/>
          </ac:spMkLst>
        </pc:spChg>
        <pc:spChg chg="add">
          <ac:chgData name="Matthew Martineau" userId="S::mmartineau@smoc.org::073ce0ee-5d7d-468d-8982-2f6aa7a904ba" providerId="AD" clId="Web-{57A00FAF-F9D9-EFAB-BC51-8D1024472EA0}" dt="2025-04-08T19:24:40.762" v="52"/>
          <ac:spMkLst>
            <pc:docMk/>
            <pc:sldMk cId="0" sldId="296"/>
            <ac:spMk id="20" creationId="{DDB327C7-F093-F836-131F-6198E550C623}"/>
          </ac:spMkLst>
        </pc:spChg>
        <pc:spChg chg="add">
          <ac:chgData name="Matthew Martineau" userId="S::mmartineau@smoc.org::073ce0ee-5d7d-468d-8982-2f6aa7a904ba" providerId="AD" clId="Web-{57A00FAF-F9D9-EFAB-BC51-8D1024472EA0}" dt="2025-04-08T19:24:40.793" v="54"/>
          <ac:spMkLst>
            <pc:docMk/>
            <pc:sldMk cId="0" sldId="296"/>
            <ac:spMk id="24" creationId="{98BE39FC-723E-7B6B-E8C4-9DDADC4F0A91}"/>
          </ac:spMkLst>
        </pc:spChg>
        <pc:grpChg chg="del">
          <ac:chgData name="Matthew Martineau" userId="S::mmartineau@smoc.org::073ce0ee-5d7d-468d-8982-2f6aa7a904ba" providerId="AD" clId="Web-{57A00FAF-F9D9-EFAB-BC51-8D1024472EA0}" dt="2025-04-08T19:24:32.230" v="44"/>
          <ac:grpSpMkLst>
            <pc:docMk/>
            <pc:sldMk cId="0" sldId="296"/>
            <ac:grpSpMk id="2" creationId="{00000000-0000-0000-0000-000000000000}"/>
          </ac:grpSpMkLst>
        </pc:grpChg>
        <pc:picChg chg="add">
          <ac:chgData name="Matthew Martineau" userId="S::mmartineau@smoc.org::073ce0ee-5d7d-468d-8982-2f6aa7a904ba" providerId="AD" clId="Web-{57A00FAF-F9D9-EFAB-BC51-8D1024472EA0}" dt="2025-04-08T19:24:40.668" v="47"/>
          <ac:picMkLst>
            <pc:docMk/>
            <pc:sldMk cId="0" sldId="296"/>
            <ac:picMk id="10" creationId="{D388D007-215F-C1FA-653D-21DA5522498B}"/>
          </ac:picMkLst>
        </pc:picChg>
        <pc:picChg chg="add">
          <ac:chgData name="Matthew Martineau" userId="S::mmartineau@smoc.org::073ce0ee-5d7d-468d-8982-2f6aa7a904ba" providerId="AD" clId="Web-{57A00FAF-F9D9-EFAB-BC51-8D1024472EA0}" dt="2025-04-08T19:24:40.715" v="48"/>
          <ac:picMkLst>
            <pc:docMk/>
            <pc:sldMk cId="0" sldId="296"/>
            <ac:picMk id="12" creationId="{B27D54CA-ADA7-415E-1807-4EB5791E740E}"/>
          </ac:picMkLst>
        </pc:picChg>
        <pc:picChg chg="add">
          <ac:chgData name="Matthew Martineau" userId="S::mmartineau@smoc.org::073ce0ee-5d7d-468d-8982-2f6aa7a904ba" providerId="AD" clId="Web-{57A00FAF-F9D9-EFAB-BC51-8D1024472EA0}" dt="2025-04-08T19:24:40.731" v="49"/>
          <ac:picMkLst>
            <pc:docMk/>
            <pc:sldMk cId="0" sldId="296"/>
            <ac:picMk id="14" creationId="{FD1EA8A5-5924-15BE-A115-F844A3C37EBE}"/>
          </ac:picMkLst>
        </pc:picChg>
        <pc:picChg chg="add">
          <ac:chgData name="Matthew Martineau" userId="S::mmartineau@smoc.org::073ce0ee-5d7d-468d-8982-2f6aa7a904ba" providerId="AD" clId="Web-{57A00FAF-F9D9-EFAB-BC51-8D1024472EA0}" dt="2025-04-08T19:24:40.746" v="51"/>
          <ac:picMkLst>
            <pc:docMk/>
            <pc:sldMk cId="0" sldId="296"/>
            <ac:picMk id="18" creationId="{EFBE6683-1671-3304-7917-374FF88BF307}"/>
          </ac:picMkLst>
        </pc:picChg>
        <pc:picChg chg="add">
          <ac:chgData name="Matthew Martineau" userId="S::mmartineau@smoc.org::073ce0ee-5d7d-468d-8982-2f6aa7a904ba" providerId="AD" clId="Web-{57A00FAF-F9D9-EFAB-BC51-8D1024472EA0}" dt="2025-04-08T19:24:40.777" v="53"/>
          <ac:picMkLst>
            <pc:docMk/>
            <pc:sldMk cId="0" sldId="296"/>
            <ac:picMk id="22" creationId="{1AF34D0B-E30D-7FE3-04CB-0F52C2F374E6}"/>
          </ac:picMkLst>
        </pc:picChg>
      </pc:sldChg>
      <pc:sldChg chg="addSp delSp modSp">
        <pc:chgData name="Matthew Martineau" userId="S::mmartineau@smoc.org::073ce0ee-5d7d-468d-8982-2f6aa7a904ba" providerId="AD" clId="Web-{57A00FAF-F9D9-EFAB-BC51-8D1024472EA0}" dt="2025-04-08T19:25:25.155" v="69"/>
        <pc:sldMkLst>
          <pc:docMk/>
          <pc:sldMk cId="0" sldId="297"/>
        </pc:sldMkLst>
        <pc:spChg chg="mod">
          <ac:chgData name="Matthew Martineau" userId="S::mmartineau@smoc.org::073ce0ee-5d7d-468d-8982-2f6aa7a904ba" providerId="AD" clId="Web-{57A00FAF-F9D9-EFAB-BC51-8D1024472EA0}" dt="2025-04-08T19:25:15.435" v="58" actId="1076"/>
          <ac:spMkLst>
            <pc:docMk/>
            <pc:sldMk cId="0" sldId="297"/>
            <ac:spMk id="4" creationId="{00000000-0000-0000-0000-000000000000}"/>
          </ac:spMkLst>
        </pc:spChg>
        <pc:spChg chg="mod">
          <ac:chgData name="Matthew Martineau" userId="S::mmartineau@smoc.org::073ce0ee-5d7d-468d-8982-2f6aa7a904ba" providerId="AD" clId="Web-{57A00FAF-F9D9-EFAB-BC51-8D1024472EA0}" dt="2025-04-08T19:25:22.576" v="61" actId="20577"/>
          <ac:spMkLst>
            <pc:docMk/>
            <pc:sldMk cId="0" sldId="297"/>
            <ac:spMk id="5" creationId="{00000000-0000-0000-0000-000000000000}"/>
          </ac:spMkLst>
        </pc:spChg>
        <pc:spChg chg="del">
          <ac:chgData name="Matthew Martineau" userId="S::mmartineau@smoc.org::073ce0ee-5d7d-468d-8982-2f6aa7a904ba" providerId="AD" clId="Web-{57A00FAF-F9D9-EFAB-BC51-8D1024472EA0}" dt="2025-04-08T19:24:48.746" v="56"/>
          <ac:spMkLst>
            <pc:docMk/>
            <pc:sldMk cId="0" sldId="297"/>
            <ac:spMk id="7" creationId="{6502C864-4B15-4B43-80B0-7C3CDAAEDF0F}"/>
          </ac:spMkLst>
        </pc:spChg>
        <pc:spChg chg="del">
          <ac:chgData name="Matthew Martineau" userId="S::mmartineau@smoc.org::073ce0ee-5d7d-468d-8982-2f6aa7a904ba" providerId="AD" clId="Web-{57A00FAF-F9D9-EFAB-BC51-8D1024472EA0}" dt="2025-04-08T19:24:51.090" v="57"/>
          <ac:spMkLst>
            <pc:docMk/>
            <pc:sldMk cId="0" sldId="297"/>
            <ac:spMk id="8" creationId="{36903878-01C0-4808-B560-DE6C58F1F7AE}"/>
          </ac:spMkLst>
        </pc:spChg>
        <pc:spChg chg="add">
          <ac:chgData name="Matthew Martineau" userId="S::mmartineau@smoc.org::073ce0ee-5d7d-468d-8982-2f6aa7a904ba" providerId="AD" clId="Web-{57A00FAF-F9D9-EFAB-BC51-8D1024472EA0}" dt="2025-04-08T19:25:25.092" v="65"/>
          <ac:spMkLst>
            <pc:docMk/>
            <pc:sldMk cId="0" sldId="297"/>
            <ac:spMk id="16" creationId="{565284A8-BDB4-6A3D-4D0D-60B9C35E0753}"/>
          </ac:spMkLst>
        </pc:spChg>
        <pc:spChg chg="add">
          <ac:chgData name="Matthew Martineau" userId="S::mmartineau@smoc.org::073ce0ee-5d7d-468d-8982-2f6aa7a904ba" providerId="AD" clId="Web-{57A00FAF-F9D9-EFAB-BC51-8D1024472EA0}" dt="2025-04-08T19:25:25.139" v="67"/>
          <ac:spMkLst>
            <pc:docMk/>
            <pc:sldMk cId="0" sldId="297"/>
            <ac:spMk id="20" creationId="{38F3B514-CCD1-FD4B-4250-30795A091B54}"/>
          </ac:spMkLst>
        </pc:spChg>
        <pc:spChg chg="add">
          <ac:chgData name="Matthew Martineau" userId="S::mmartineau@smoc.org::073ce0ee-5d7d-468d-8982-2f6aa7a904ba" providerId="AD" clId="Web-{57A00FAF-F9D9-EFAB-BC51-8D1024472EA0}" dt="2025-04-08T19:25:25.155" v="69"/>
          <ac:spMkLst>
            <pc:docMk/>
            <pc:sldMk cId="0" sldId="297"/>
            <ac:spMk id="24" creationId="{E586FCFD-BA66-20B6-026F-DD8D510D60B9}"/>
          </ac:spMkLst>
        </pc:spChg>
        <pc:grpChg chg="del">
          <ac:chgData name="Matthew Martineau" userId="S::mmartineau@smoc.org::073ce0ee-5d7d-468d-8982-2f6aa7a904ba" providerId="AD" clId="Web-{57A00FAF-F9D9-EFAB-BC51-8D1024472EA0}" dt="2025-04-08T19:24:44.512" v="55"/>
          <ac:grpSpMkLst>
            <pc:docMk/>
            <pc:sldMk cId="0" sldId="297"/>
            <ac:grpSpMk id="2" creationId="{00000000-0000-0000-0000-000000000000}"/>
          </ac:grpSpMkLst>
        </pc:grpChg>
        <pc:picChg chg="add">
          <ac:chgData name="Matthew Martineau" userId="S::mmartineau@smoc.org::073ce0ee-5d7d-468d-8982-2f6aa7a904ba" providerId="AD" clId="Web-{57A00FAF-F9D9-EFAB-BC51-8D1024472EA0}" dt="2025-04-08T19:25:25.014" v="62"/>
          <ac:picMkLst>
            <pc:docMk/>
            <pc:sldMk cId="0" sldId="297"/>
            <ac:picMk id="10" creationId="{226B4E80-166A-82A6-AE77-A080B6C379D2}"/>
          </ac:picMkLst>
        </pc:picChg>
        <pc:picChg chg="add">
          <ac:chgData name="Matthew Martineau" userId="S::mmartineau@smoc.org::073ce0ee-5d7d-468d-8982-2f6aa7a904ba" providerId="AD" clId="Web-{57A00FAF-F9D9-EFAB-BC51-8D1024472EA0}" dt="2025-04-08T19:25:25.061" v="63"/>
          <ac:picMkLst>
            <pc:docMk/>
            <pc:sldMk cId="0" sldId="297"/>
            <ac:picMk id="12" creationId="{8B9420AB-E93E-926F-EED7-C4CF88F52F25}"/>
          </ac:picMkLst>
        </pc:picChg>
        <pc:picChg chg="add">
          <ac:chgData name="Matthew Martineau" userId="S::mmartineau@smoc.org::073ce0ee-5d7d-468d-8982-2f6aa7a904ba" providerId="AD" clId="Web-{57A00FAF-F9D9-EFAB-BC51-8D1024472EA0}" dt="2025-04-08T19:25:25.076" v="64"/>
          <ac:picMkLst>
            <pc:docMk/>
            <pc:sldMk cId="0" sldId="297"/>
            <ac:picMk id="14" creationId="{AEAC75BB-4C51-34D8-B2DD-C5A4658CC2DB}"/>
          </ac:picMkLst>
        </pc:picChg>
        <pc:picChg chg="add">
          <ac:chgData name="Matthew Martineau" userId="S::mmartineau@smoc.org::073ce0ee-5d7d-468d-8982-2f6aa7a904ba" providerId="AD" clId="Web-{57A00FAF-F9D9-EFAB-BC51-8D1024472EA0}" dt="2025-04-08T19:25:25.123" v="66"/>
          <ac:picMkLst>
            <pc:docMk/>
            <pc:sldMk cId="0" sldId="297"/>
            <ac:picMk id="18" creationId="{27B13F2F-69C8-8F3D-09BD-15DE86D79A3B}"/>
          </ac:picMkLst>
        </pc:picChg>
        <pc:picChg chg="add">
          <ac:chgData name="Matthew Martineau" userId="S::mmartineau@smoc.org::073ce0ee-5d7d-468d-8982-2f6aa7a904ba" providerId="AD" clId="Web-{57A00FAF-F9D9-EFAB-BC51-8D1024472EA0}" dt="2025-04-08T19:25:25.139" v="68"/>
          <ac:picMkLst>
            <pc:docMk/>
            <pc:sldMk cId="0" sldId="297"/>
            <ac:picMk id="22" creationId="{2FFBF5D6-CC8F-96B4-5226-7777EC1F5D29}"/>
          </ac:picMkLst>
        </pc:picChg>
      </pc:sldChg>
      <pc:sldChg chg="addSp delSp modSp">
        <pc:chgData name="Matthew Martineau" userId="S::mmartineau@smoc.org::073ce0ee-5d7d-468d-8982-2f6aa7a904ba" providerId="AD" clId="Web-{57A00FAF-F9D9-EFAB-BC51-8D1024472EA0}" dt="2025-04-08T19:26:01.484" v="86"/>
        <pc:sldMkLst>
          <pc:docMk/>
          <pc:sldMk cId="0" sldId="298"/>
        </pc:sldMkLst>
        <pc:spChg chg="mod">
          <ac:chgData name="Matthew Martineau" userId="S::mmartineau@smoc.org::073ce0ee-5d7d-468d-8982-2f6aa7a904ba" providerId="AD" clId="Web-{57A00FAF-F9D9-EFAB-BC51-8D1024472EA0}" dt="2025-04-08T19:25:53.968" v="76" actId="20577"/>
          <ac:spMkLst>
            <pc:docMk/>
            <pc:sldMk cId="0" sldId="298"/>
            <ac:spMk id="4" creationId="{00000000-0000-0000-0000-000000000000}"/>
          </ac:spMkLst>
        </pc:spChg>
        <pc:spChg chg="mod">
          <ac:chgData name="Matthew Martineau" userId="S::mmartineau@smoc.org::073ce0ee-5d7d-468d-8982-2f6aa7a904ba" providerId="AD" clId="Web-{57A00FAF-F9D9-EFAB-BC51-8D1024472EA0}" dt="2025-04-08T19:25:36.842" v="71" actId="1076"/>
          <ac:spMkLst>
            <pc:docMk/>
            <pc:sldMk cId="0" sldId="298"/>
            <ac:spMk id="5" creationId="{00000000-0000-0000-0000-000000000000}"/>
          </ac:spMkLst>
        </pc:spChg>
        <pc:spChg chg="mod">
          <ac:chgData name="Matthew Martineau" userId="S::mmartineau@smoc.org::073ce0ee-5d7d-468d-8982-2f6aa7a904ba" providerId="AD" clId="Web-{57A00FAF-F9D9-EFAB-BC51-8D1024472EA0}" dt="2025-04-08T19:25:41.874" v="72" actId="1076"/>
          <ac:spMkLst>
            <pc:docMk/>
            <pc:sldMk cId="0" sldId="298"/>
            <ac:spMk id="6" creationId="{00000000-0000-0000-0000-000000000000}"/>
          </ac:spMkLst>
        </pc:spChg>
        <pc:spChg chg="del">
          <ac:chgData name="Matthew Martineau" userId="S::mmartineau@smoc.org::073ce0ee-5d7d-468d-8982-2f6aa7a904ba" providerId="AD" clId="Web-{57A00FAF-F9D9-EFAB-BC51-8D1024472EA0}" dt="2025-04-08T19:25:51.358" v="74"/>
          <ac:spMkLst>
            <pc:docMk/>
            <pc:sldMk cId="0" sldId="298"/>
            <ac:spMk id="7" creationId="{00000000-0000-0000-0000-000000000000}"/>
          </ac:spMkLst>
        </pc:spChg>
        <pc:spChg chg="del">
          <ac:chgData name="Matthew Martineau" userId="S::mmartineau@smoc.org::073ce0ee-5d7d-468d-8982-2f6aa7a904ba" providerId="AD" clId="Web-{57A00FAF-F9D9-EFAB-BC51-8D1024472EA0}" dt="2025-04-08T19:25:56.218" v="77"/>
          <ac:spMkLst>
            <pc:docMk/>
            <pc:sldMk cId="0" sldId="298"/>
            <ac:spMk id="9" creationId="{AE9AA68C-662C-4504-BD21-C010F0480934}"/>
          </ac:spMkLst>
        </pc:spChg>
        <pc:spChg chg="del">
          <ac:chgData name="Matthew Martineau" userId="S::mmartineau@smoc.org::073ce0ee-5d7d-468d-8982-2f6aa7a904ba" providerId="AD" clId="Web-{57A00FAF-F9D9-EFAB-BC51-8D1024472EA0}" dt="2025-04-08T19:25:58.078" v="78"/>
          <ac:spMkLst>
            <pc:docMk/>
            <pc:sldMk cId="0" sldId="298"/>
            <ac:spMk id="10" creationId="{AD3AB592-C9DA-49D3-85DA-562BBEB68DF4}"/>
          </ac:spMkLst>
        </pc:spChg>
        <pc:spChg chg="add">
          <ac:chgData name="Matthew Martineau" userId="S::mmartineau@smoc.org::073ce0ee-5d7d-468d-8982-2f6aa7a904ba" providerId="AD" clId="Web-{57A00FAF-F9D9-EFAB-BC51-8D1024472EA0}" dt="2025-04-08T19:26:01.453" v="82"/>
          <ac:spMkLst>
            <pc:docMk/>
            <pc:sldMk cId="0" sldId="298"/>
            <ac:spMk id="18" creationId="{EFBD5DF2-CF86-256A-2490-0007D3A99B2E}"/>
          </ac:spMkLst>
        </pc:spChg>
        <pc:spChg chg="add">
          <ac:chgData name="Matthew Martineau" userId="S::mmartineau@smoc.org::073ce0ee-5d7d-468d-8982-2f6aa7a904ba" providerId="AD" clId="Web-{57A00FAF-F9D9-EFAB-BC51-8D1024472EA0}" dt="2025-04-08T19:26:01.468" v="84"/>
          <ac:spMkLst>
            <pc:docMk/>
            <pc:sldMk cId="0" sldId="298"/>
            <ac:spMk id="22" creationId="{BE9B885F-EC50-1803-5402-3EA94CB41B7E}"/>
          </ac:spMkLst>
        </pc:spChg>
        <pc:spChg chg="add">
          <ac:chgData name="Matthew Martineau" userId="S::mmartineau@smoc.org::073ce0ee-5d7d-468d-8982-2f6aa7a904ba" providerId="AD" clId="Web-{57A00FAF-F9D9-EFAB-BC51-8D1024472EA0}" dt="2025-04-08T19:26:01.484" v="86"/>
          <ac:spMkLst>
            <pc:docMk/>
            <pc:sldMk cId="0" sldId="298"/>
            <ac:spMk id="26" creationId="{CB520AF7-DAD2-1588-469D-6F5B5C4CA068}"/>
          </ac:spMkLst>
        </pc:spChg>
        <pc:grpChg chg="del">
          <ac:chgData name="Matthew Martineau" userId="S::mmartineau@smoc.org::073ce0ee-5d7d-468d-8982-2f6aa7a904ba" providerId="AD" clId="Web-{57A00FAF-F9D9-EFAB-BC51-8D1024472EA0}" dt="2025-04-08T19:25:28.436" v="70"/>
          <ac:grpSpMkLst>
            <pc:docMk/>
            <pc:sldMk cId="0" sldId="298"/>
            <ac:grpSpMk id="2" creationId="{00000000-0000-0000-0000-000000000000}"/>
          </ac:grpSpMkLst>
        </pc:grpChg>
        <pc:picChg chg="add">
          <ac:chgData name="Matthew Martineau" userId="S::mmartineau@smoc.org::073ce0ee-5d7d-468d-8982-2f6aa7a904ba" providerId="AD" clId="Web-{57A00FAF-F9D9-EFAB-BC51-8D1024472EA0}" dt="2025-04-08T19:26:01.390" v="79"/>
          <ac:picMkLst>
            <pc:docMk/>
            <pc:sldMk cId="0" sldId="298"/>
            <ac:picMk id="12" creationId="{6BA69D3B-0968-338B-676F-480BAB286E93}"/>
          </ac:picMkLst>
        </pc:picChg>
        <pc:picChg chg="add">
          <ac:chgData name="Matthew Martineau" userId="S::mmartineau@smoc.org::073ce0ee-5d7d-468d-8982-2f6aa7a904ba" providerId="AD" clId="Web-{57A00FAF-F9D9-EFAB-BC51-8D1024472EA0}" dt="2025-04-08T19:26:01.421" v="80"/>
          <ac:picMkLst>
            <pc:docMk/>
            <pc:sldMk cId="0" sldId="298"/>
            <ac:picMk id="14" creationId="{46BB1CDC-0362-19CA-DA1E-3EBC84E9496A}"/>
          </ac:picMkLst>
        </pc:picChg>
        <pc:picChg chg="add">
          <ac:chgData name="Matthew Martineau" userId="S::mmartineau@smoc.org::073ce0ee-5d7d-468d-8982-2f6aa7a904ba" providerId="AD" clId="Web-{57A00FAF-F9D9-EFAB-BC51-8D1024472EA0}" dt="2025-04-08T19:26:01.437" v="81"/>
          <ac:picMkLst>
            <pc:docMk/>
            <pc:sldMk cId="0" sldId="298"/>
            <ac:picMk id="16" creationId="{60A5B199-7399-1156-3C1F-90AA06F56783}"/>
          </ac:picMkLst>
        </pc:picChg>
        <pc:picChg chg="add">
          <ac:chgData name="Matthew Martineau" userId="S::mmartineau@smoc.org::073ce0ee-5d7d-468d-8982-2f6aa7a904ba" providerId="AD" clId="Web-{57A00FAF-F9D9-EFAB-BC51-8D1024472EA0}" dt="2025-04-08T19:26:01.453" v="83"/>
          <ac:picMkLst>
            <pc:docMk/>
            <pc:sldMk cId="0" sldId="298"/>
            <ac:picMk id="20" creationId="{075AA757-9F5A-E2D9-5663-87453EA42BBC}"/>
          </ac:picMkLst>
        </pc:picChg>
        <pc:picChg chg="add">
          <ac:chgData name="Matthew Martineau" userId="S::mmartineau@smoc.org::073ce0ee-5d7d-468d-8982-2f6aa7a904ba" providerId="AD" clId="Web-{57A00FAF-F9D9-EFAB-BC51-8D1024472EA0}" dt="2025-04-08T19:26:01.468" v="85"/>
          <ac:picMkLst>
            <pc:docMk/>
            <pc:sldMk cId="0" sldId="298"/>
            <ac:picMk id="24" creationId="{7D6C8CEB-07A7-6680-255F-9D43BE035482}"/>
          </ac:picMkLst>
        </pc:picChg>
      </pc:sldChg>
      <pc:sldChg chg="addSp delSp modSp">
        <pc:chgData name="Matthew Martineau" userId="S::mmartineau@smoc.org::073ce0ee-5d7d-468d-8982-2f6aa7a904ba" providerId="AD" clId="Web-{57A00FAF-F9D9-EFAB-BC51-8D1024472EA0}" dt="2025-04-08T19:46:48.625" v="93"/>
        <pc:sldMkLst>
          <pc:docMk/>
          <pc:sldMk cId="0" sldId="299"/>
        </pc:sldMkLst>
        <pc:spChg chg="del topLvl">
          <ac:chgData name="Matthew Martineau" userId="S::mmartineau@smoc.org::073ce0ee-5d7d-468d-8982-2f6aa7a904ba" providerId="AD" clId="Web-{57A00FAF-F9D9-EFAB-BC51-8D1024472EA0}" dt="2025-04-08T19:46:32.656" v="87"/>
          <ac:spMkLst>
            <pc:docMk/>
            <pc:sldMk cId="0" sldId="299"/>
            <ac:spMk id="3" creationId="{00000000-0000-0000-0000-000000000000}"/>
          </ac:spMkLst>
        </pc:spChg>
        <pc:spChg chg="mod">
          <ac:chgData name="Matthew Martineau" userId="S::mmartineau@smoc.org::073ce0ee-5d7d-468d-8982-2f6aa7a904ba" providerId="AD" clId="Web-{57A00FAF-F9D9-EFAB-BC51-8D1024472EA0}" dt="2025-04-08T19:46:46.891" v="92" actId="20577"/>
          <ac:spMkLst>
            <pc:docMk/>
            <pc:sldMk cId="0" sldId="299"/>
            <ac:spMk id="5" creationId="{00000000-0000-0000-0000-000000000000}"/>
          </ac:spMkLst>
        </pc:spChg>
        <pc:spChg chg="del">
          <ac:chgData name="Matthew Martineau" userId="S::mmartineau@smoc.org::073ce0ee-5d7d-468d-8982-2f6aa7a904ba" providerId="AD" clId="Web-{57A00FAF-F9D9-EFAB-BC51-8D1024472EA0}" dt="2025-04-08T19:46:38.687" v="89"/>
          <ac:spMkLst>
            <pc:docMk/>
            <pc:sldMk cId="0" sldId="299"/>
            <ac:spMk id="7" creationId="{BBAE9485-100A-434E-9909-365594176E7B}"/>
          </ac:spMkLst>
        </pc:spChg>
        <pc:spChg chg="del">
          <ac:chgData name="Matthew Martineau" userId="S::mmartineau@smoc.org::073ce0ee-5d7d-468d-8982-2f6aa7a904ba" providerId="AD" clId="Web-{57A00FAF-F9D9-EFAB-BC51-8D1024472EA0}" dt="2025-04-08T19:46:35.156" v="88"/>
          <ac:spMkLst>
            <pc:docMk/>
            <pc:sldMk cId="0" sldId="299"/>
            <ac:spMk id="8" creationId="{0AF05F09-546B-4777-B58A-0107481F9501}"/>
          </ac:spMkLst>
        </pc:spChg>
        <pc:spChg chg="add">
          <ac:chgData name="Matthew Martineau" userId="S::mmartineau@smoc.org::073ce0ee-5d7d-468d-8982-2f6aa7a904ba" providerId="AD" clId="Web-{57A00FAF-F9D9-EFAB-BC51-8D1024472EA0}" dt="2025-04-08T19:46:48.625" v="93"/>
          <ac:spMkLst>
            <pc:docMk/>
            <pc:sldMk cId="0" sldId="299"/>
            <ac:spMk id="12" creationId="{A1DF8F95-202E-1770-21DC-955A69B101C1}"/>
          </ac:spMkLst>
        </pc:spChg>
        <pc:spChg chg="add">
          <ac:chgData name="Matthew Martineau" userId="S::mmartineau@smoc.org::073ce0ee-5d7d-468d-8982-2f6aa7a904ba" providerId="AD" clId="Web-{57A00FAF-F9D9-EFAB-BC51-8D1024472EA0}" dt="2025-04-08T19:46:48.625" v="93"/>
          <ac:spMkLst>
            <pc:docMk/>
            <pc:sldMk cId="0" sldId="299"/>
            <ac:spMk id="14" creationId="{47F255CE-BD1A-9E45-34CA-8244962B2691}"/>
          </ac:spMkLst>
        </pc:spChg>
        <pc:spChg chg="add">
          <ac:chgData name="Matthew Martineau" userId="S::mmartineau@smoc.org::073ce0ee-5d7d-468d-8982-2f6aa7a904ba" providerId="AD" clId="Web-{57A00FAF-F9D9-EFAB-BC51-8D1024472EA0}" dt="2025-04-08T19:46:48.625" v="93"/>
          <ac:spMkLst>
            <pc:docMk/>
            <pc:sldMk cId="0" sldId="299"/>
            <ac:spMk id="16" creationId="{241D66AF-0538-68A2-EF53-B943E47448E2}"/>
          </ac:spMkLst>
        </pc:spChg>
        <pc:grpChg chg="del">
          <ac:chgData name="Matthew Martineau" userId="S::mmartineau@smoc.org::073ce0ee-5d7d-468d-8982-2f6aa7a904ba" providerId="AD" clId="Web-{57A00FAF-F9D9-EFAB-BC51-8D1024472EA0}" dt="2025-04-08T19:46:32.656" v="87"/>
          <ac:grpSpMkLst>
            <pc:docMk/>
            <pc:sldMk cId="0" sldId="299"/>
            <ac:grpSpMk id="2" creationId="{00000000-0000-0000-0000-000000000000}"/>
          </ac:grpSpMkLst>
        </pc:grpChg>
        <pc:picChg chg="add">
          <ac:chgData name="Matthew Martineau" userId="S::mmartineau@smoc.org::073ce0ee-5d7d-468d-8982-2f6aa7a904ba" providerId="AD" clId="Web-{57A00FAF-F9D9-EFAB-BC51-8D1024472EA0}" dt="2025-04-08T19:46:48.625" v="93"/>
          <ac:picMkLst>
            <pc:docMk/>
            <pc:sldMk cId="0" sldId="299"/>
            <ac:picMk id="9" creationId="{B6E7753F-D12F-D2EC-2F0B-FE94FB772959}"/>
          </ac:picMkLst>
        </pc:picChg>
        <pc:picChg chg="add">
          <ac:chgData name="Matthew Martineau" userId="S::mmartineau@smoc.org::073ce0ee-5d7d-468d-8982-2f6aa7a904ba" providerId="AD" clId="Web-{57A00FAF-F9D9-EFAB-BC51-8D1024472EA0}" dt="2025-04-08T19:46:48.625" v="93"/>
          <ac:picMkLst>
            <pc:docMk/>
            <pc:sldMk cId="0" sldId="299"/>
            <ac:picMk id="10" creationId="{EB712F93-A147-422C-F217-794DE2560FBB}"/>
          </ac:picMkLst>
        </pc:picChg>
        <pc:picChg chg="add">
          <ac:chgData name="Matthew Martineau" userId="S::mmartineau@smoc.org::073ce0ee-5d7d-468d-8982-2f6aa7a904ba" providerId="AD" clId="Web-{57A00FAF-F9D9-EFAB-BC51-8D1024472EA0}" dt="2025-04-08T19:46:48.625" v="93"/>
          <ac:picMkLst>
            <pc:docMk/>
            <pc:sldMk cId="0" sldId="299"/>
            <ac:picMk id="11" creationId="{154F1619-7211-CF10-AD51-272A574AB09F}"/>
          </ac:picMkLst>
        </pc:picChg>
        <pc:picChg chg="add">
          <ac:chgData name="Matthew Martineau" userId="S::mmartineau@smoc.org::073ce0ee-5d7d-468d-8982-2f6aa7a904ba" providerId="AD" clId="Web-{57A00FAF-F9D9-EFAB-BC51-8D1024472EA0}" dt="2025-04-08T19:46:48.625" v="93"/>
          <ac:picMkLst>
            <pc:docMk/>
            <pc:sldMk cId="0" sldId="299"/>
            <ac:picMk id="13" creationId="{5D87311A-EC36-2C8E-018E-7B08FBD2CDE4}"/>
          </ac:picMkLst>
        </pc:picChg>
        <pc:picChg chg="add">
          <ac:chgData name="Matthew Martineau" userId="S::mmartineau@smoc.org::073ce0ee-5d7d-468d-8982-2f6aa7a904ba" providerId="AD" clId="Web-{57A00FAF-F9D9-EFAB-BC51-8D1024472EA0}" dt="2025-04-08T19:46:48.625" v="93"/>
          <ac:picMkLst>
            <pc:docMk/>
            <pc:sldMk cId="0" sldId="299"/>
            <ac:picMk id="15" creationId="{B4961148-D1A1-F518-FBFC-C89557943AA4}"/>
          </ac:picMkLst>
        </pc:picChg>
      </pc:sldChg>
      <pc:sldChg chg="addSp delSp modSp">
        <pc:chgData name="Matthew Martineau" userId="S::mmartineau@smoc.org::073ce0ee-5d7d-468d-8982-2f6aa7a904ba" providerId="AD" clId="Web-{57A00FAF-F9D9-EFAB-BC51-8D1024472EA0}" dt="2025-04-08T19:47:04.938" v="100"/>
        <pc:sldMkLst>
          <pc:docMk/>
          <pc:sldMk cId="0" sldId="300"/>
        </pc:sldMkLst>
        <pc:spChg chg="mod">
          <ac:chgData name="Matthew Martineau" userId="S::mmartineau@smoc.org::073ce0ee-5d7d-468d-8982-2f6aa7a904ba" providerId="AD" clId="Web-{57A00FAF-F9D9-EFAB-BC51-8D1024472EA0}" dt="2025-04-08T19:47:03.532" v="99" actId="20577"/>
          <ac:spMkLst>
            <pc:docMk/>
            <pc:sldMk cId="0" sldId="300"/>
            <ac:spMk id="5" creationId="{00000000-0000-0000-0000-000000000000}"/>
          </ac:spMkLst>
        </pc:spChg>
        <pc:spChg chg="del">
          <ac:chgData name="Matthew Martineau" userId="S::mmartineau@smoc.org::073ce0ee-5d7d-468d-8982-2f6aa7a904ba" providerId="AD" clId="Web-{57A00FAF-F9D9-EFAB-BC51-8D1024472EA0}" dt="2025-04-08T19:46:54.828" v="95"/>
          <ac:spMkLst>
            <pc:docMk/>
            <pc:sldMk cId="0" sldId="300"/>
            <ac:spMk id="7" creationId="{DB400773-B85B-46EA-8849-4581A8EFAA01}"/>
          </ac:spMkLst>
        </pc:spChg>
        <pc:spChg chg="del">
          <ac:chgData name="Matthew Martineau" userId="S::mmartineau@smoc.org::073ce0ee-5d7d-468d-8982-2f6aa7a904ba" providerId="AD" clId="Web-{57A00FAF-F9D9-EFAB-BC51-8D1024472EA0}" dt="2025-04-08T19:46:56.532" v="96"/>
          <ac:spMkLst>
            <pc:docMk/>
            <pc:sldMk cId="0" sldId="300"/>
            <ac:spMk id="8" creationId="{130CB078-323E-49A2-92C0-599E5071D5CA}"/>
          </ac:spMkLst>
        </pc:spChg>
        <pc:spChg chg="add">
          <ac:chgData name="Matthew Martineau" userId="S::mmartineau@smoc.org::073ce0ee-5d7d-468d-8982-2f6aa7a904ba" providerId="AD" clId="Web-{57A00FAF-F9D9-EFAB-BC51-8D1024472EA0}" dt="2025-04-08T19:47:04.938" v="100"/>
          <ac:spMkLst>
            <pc:docMk/>
            <pc:sldMk cId="0" sldId="300"/>
            <ac:spMk id="12" creationId="{0F27BB83-5C30-9A18-CA7B-6B526CC7C2E8}"/>
          </ac:spMkLst>
        </pc:spChg>
        <pc:spChg chg="add">
          <ac:chgData name="Matthew Martineau" userId="S::mmartineau@smoc.org::073ce0ee-5d7d-468d-8982-2f6aa7a904ba" providerId="AD" clId="Web-{57A00FAF-F9D9-EFAB-BC51-8D1024472EA0}" dt="2025-04-08T19:47:04.938" v="100"/>
          <ac:spMkLst>
            <pc:docMk/>
            <pc:sldMk cId="0" sldId="300"/>
            <ac:spMk id="14" creationId="{D9608D7F-0E3B-12A6-908A-A50F2E0C9717}"/>
          </ac:spMkLst>
        </pc:spChg>
        <pc:spChg chg="add">
          <ac:chgData name="Matthew Martineau" userId="S::mmartineau@smoc.org::073ce0ee-5d7d-468d-8982-2f6aa7a904ba" providerId="AD" clId="Web-{57A00FAF-F9D9-EFAB-BC51-8D1024472EA0}" dt="2025-04-08T19:47:04.938" v="100"/>
          <ac:spMkLst>
            <pc:docMk/>
            <pc:sldMk cId="0" sldId="300"/>
            <ac:spMk id="16" creationId="{D46F6386-3BE8-FDF3-7348-2AEC2EB7E2A5}"/>
          </ac:spMkLst>
        </pc:spChg>
        <pc:grpChg chg="del">
          <ac:chgData name="Matthew Martineau" userId="S::mmartineau@smoc.org::073ce0ee-5d7d-468d-8982-2f6aa7a904ba" providerId="AD" clId="Web-{57A00FAF-F9D9-EFAB-BC51-8D1024472EA0}" dt="2025-04-08T19:46:52.313" v="94"/>
          <ac:grpSpMkLst>
            <pc:docMk/>
            <pc:sldMk cId="0" sldId="300"/>
            <ac:grpSpMk id="2" creationId="{00000000-0000-0000-0000-000000000000}"/>
          </ac:grpSpMkLst>
        </pc:grpChg>
        <pc:picChg chg="add">
          <ac:chgData name="Matthew Martineau" userId="S::mmartineau@smoc.org::073ce0ee-5d7d-468d-8982-2f6aa7a904ba" providerId="AD" clId="Web-{57A00FAF-F9D9-EFAB-BC51-8D1024472EA0}" dt="2025-04-08T19:47:04.938" v="100"/>
          <ac:picMkLst>
            <pc:docMk/>
            <pc:sldMk cId="0" sldId="300"/>
            <ac:picMk id="9" creationId="{F4FCECB9-63A1-D248-A73B-E8DC2F5E5253}"/>
          </ac:picMkLst>
        </pc:picChg>
        <pc:picChg chg="add">
          <ac:chgData name="Matthew Martineau" userId="S::mmartineau@smoc.org::073ce0ee-5d7d-468d-8982-2f6aa7a904ba" providerId="AD" clId="Web-{57A00FAF-F9D9-EFAB-BC51-8D1024472EA0}" dt="2025-04-08T19:47:04.938" v="100"/>
          <ac:picMkLst>
            <pc:docMk/>
            <pc:sldMk cId="0" sldId="300"/>
            <ac:picMk id="10" creationId="{97AB5D5F-D315-41D4-FABF-A55A04446B1B}"/>
          </ac:picMkLst>
        </pc:picChg>
        <pc:picChg chg="add">
          <ac:chgData name="Matthew Martineau" userId="S::mmartineau@smoc.org::073ce0ee-5d7d-468d-8982-2f6aa7a904ba" providerId="AD" clId="Web-{57A00FAF-F9D9-EFAB-BC51-8D1024472EA0}" dt="2025-04-08T19:47:04.938" v="100"/>
          <ac:picMkLst>
            <pc:docMk/>
            <pc:sldMk cId="0" sldId="300"/>
            <ac:picMk id="11" creationId="{530658B8-1289-50F8-2250-61D4D2419964}"/>
          </ac:picMkLst>
        </pc:picChg>
        <pc:picChg chg="add">
          <ac:chgData name="Matthew Martineau" userId="S::mmartineau@smoc.org::073ce0ee-5d7d-468d-8982-2f6aa7a904ba" providerId="AD" clId="Web-{57A00FAF-F9D9-EFAB-BC51-8D1024472EA0}" dt="2025-04-08T19:47:04.938" v="100"/>
          <ac:picMkLst>
            <pc:docMk/>
            <pc:sldMk cId="0" sldId="300"/>
            <ac:picMk id="13" creationId="{C9A7A786-9EAD-A396-F965-4FE728C153CC}"/>
          </ac:picMkLst>
        </pc:picChg>
        <pc:picChg chg="add">
          <ac:chgData name="Matthew Martineau" userId="S::mmartineau@smoc.org::073ce0ee-5d7d-468d-8982-2f6aa7a904ba" providerId="AD" clId="Web-{57A00FAF-F9D9-EFAB-BC51-8D1024472EA0}" dt="2025-04-08T19:47:04.938" v="100"/>
          <ac:picMkLst>
            <pc:docMk/>
            <pc:sldMk cId="0" sldId="300"/>
            <ac:picMk id="15" creationId="{38A11E01-FEA9-B1ED-99C8-B65A980A372B}"/>
          </ac:picMkLst>
        </pc:picChg>
      </pc:sldChg>
      <pc:sldChg chg="addSp delSp modSp">
        <pc:chgData name="Matthew Martineau" userId="S::mmartineau@smoc.org::073ce0ee-5d7d-468d-8982-2f6aa7a904ba" providerId="AD" clId="Web-{57A00FAF-F9D9-EFAB-BC51-8D1024472EA0}" dt="2025-04-08T19:47:24.361" v="108"/>
        <pc:sldMkLst>
          <pc:docMk/>
          <pc:sldMk cId="0" sldId="301"/>
        </pc:sldMkLst>
        <pc:spChg chg="mod">
          <ac:chgData name="Matthew Martineau" userId="S::mmartineau@smoc.org::073ce0ee-5d7d-468d-8982-2f6aa7a904ba" providerId="AD" clId="Web-{57A00FAF-F9D9-EFAB-BC51-8D1024472EA0}" dt="2025-04-08T19:47:18.876" v="105" actId="20577"/>
          <ac:spMkLst>
            <pc:docMk/>
            <pc:sldMk cId="0" sldId="301"/>
            <ac:spMk id="4" creationId="{00000000-0000-0000-0000-000000000000}"/>
          </ac:spMkLst>
        </pc:spChg>
        <pc:spChg chg="del">
          <ac:chgData name="Matthew Martineau" userId="S::mmartineau@smoc.org::073ce0ee-5d7d-468d-8982-2f6aa7a904ba" providerId="AD" clId="Web-{57A00FAF-F9D9-EFAB-BC51-8D1024472EA0}" dt="2025-04-08T19:47:16.329" v="103"/>
          <ac:spMkLst>
            <pc:docMk/>
            <pc:sldMk cId="0" sldId="301"/>
            <ac:spMk id="8" creationId="{00000000-0000-0000-0000-000000000000}"/>
          </ac:spMkLst>
        </pc:spChg>
        <pc:spChg chg="del">
          <ac:chgData name="Matthew Martineau" userId="S::mmartineau@smoc.org::073ce0ee-5d7d-468d-8982-2f6aa7a904ba" providerId="AD" clId="Web-{57A00FAF-F9D9-EFAB-BC51-8D1024472EA0}" dt="2025-04-08T19:47:20.860" v="106"/>
          <ac:spMkLst>
            <pc:docMk/>
            <pc:sldMk cId="0" sldId="301"/>
            <ac:spMk id="10" creationId="{D7CAA1B9-EBDB-4021-B4C2-A2862F5901D9}"/>
          </ac:spMkLst>
        </pc:spChg>
        <pc:spChg chg="del">
          <ac:chgData name="Matthew Martineau" userId="S::mmartineau@smoc.org::073ce0ee-5d7d-468d-8982-2f6aa7a904ba" providerId="AD" clId="Web-{57A00FAF-F9D9-EFAB-BC51-8D1024472EA0}" dt="2025-04-08T19:47:22.970" v="107"/>
          <ac:spMkLst>
            <pc:docMk/>
            <pc:sldMk cId="0" sldId="301"/>
            <ac:spMk id="11" creationId="{0C83F69A-C016-483F-9AA3-06CCC43EF7B2}"/>
          </ac:spMkLst>
        </pc:spChg>
        <pc:spChg chg="add">
          <ac:chgData name="Matthew Martineau" userId="S::mmartineau@smoc.org::073ce0ee-5d7d-468d-8982-2f6aa7a904ba" providerId="AD" clId="Web-{57A00FAF-F9D9-EFAB-BC51-8D1024472EA0}" dt="2025-04-08T19:47:24.361" v="108"/>
          <ac:spMkLst>
            <pc:docMk/>
            <pc:sldMk cId="0" sldId="301"/>
            <ac:spMk id="15" creationId="{3473CEAC-9AEB-2E3C-980C-D3A992FB542C}"/>
          </ac:spMkLst>
        </pc:spChg>
        <pc:spChg chg="add">
          <ac:chgData name="Matthew Martineau" userId="S::mmartineau@smoc.org::073ce0ee-5d7d-468d-8982-2f6aa7a904ba" providerId="AD" clId="Web-{57A00FAF-F9D9-EFAB-BC51-8D1024472EA0}" dt="2025-04-08T19:47:24.361" v="108"/>
          <ac:spMkLst>
            <pc:docMk/>
            <pc:sldMk cId="0" sldId="301"/>
            <ac:spMk id="17" creationId="{7921C504-F734-DBAD-B947-8108F07C09CE}"/>
          </ac:spMkLst>
        </pc:spChg>
        <pc:spChg chg="add">
          <ac:chgData name="Matthew Martineau" userId="S::mmartineau@smoc.org::073ce0ee-5d7d-468d-8982-2f6aa7a904ba" providerId="AD" clId="Web-{57A00FAF-F9D9-EFAB-BC51-8D1024472EA0}" dt="2025-04-08T19:47:24.361" v="108"/>
          <ac:spMkLst>
            <pc:docMk/>
            <pc:sldMk cId="0" sldId="301"/>
            <ac:spMk id="19" creationId="{22AD111D-9DC9-977C-F4F1-3DBFBF7484C3}"/>
          </ac:spMkLst>
        </pc:spChg>
        <pc:grpChg chg="del">
          <ac:chgData name="Matthew Martineau" userId="S::mmartineau@smoc.org::073ce0ee-5d7d-468d-8982-2f6aa7a904ba" providerId="AD" clId="Web-{57A00FAF-F9D9-EFAB-BC51-8D1024472EA0}" dt="2025-04-08T19:47:08.657" v="101"/>
          <ac:grpSpMkLst>
            <pc:docMk/>
            <pc:sldMk cId="0" sldId="301"/>
            <ac:grpSpMk id="2" creationId="{00000000-0000-0000-0000-000000000000}"/>
          </ac:grpSpMkLst>
        </pc:grpChg>
        <pc:picChg chg="add">
          <ac:chgData name="Matthew Martineau" userId="S::mmartineau@smoc.org::073ce0ee-5d7d-468d-8982-2f6aa7a904ba" providerId="AD" clId="Web-{57A00FAF-F9D9-EFAB-BC51-8D1024472EA0}" dt="2025-04-08T19:47:24.361" v="108"/>
          <ac:picMkLst>
            <pc:docMk/>
            <pc:sldMk cId="0" sldId="301"/>
            <ac:picMk id="12" creationId="{A40B62FB-82FF-40F4-0DB9-B3344864719F}"/>
          </ac:picMkLst>
        </pc:picChg>
        <pc:picChg chg="add">
          <ac:chgData name="Matthew Martineau" userId="S::mmartineau@smoc.org::073ce0ee-5d7d-468d-8982-2f6aa7a904ba" providerId="AD" clId="Web-{57A00FAF-F9D9-EFAB-BC51-8D1024472EA0}" dt="2025-04-08T19:47:24.361" v="108"/>
          <ac:picMkLst>
            <pc:docMk/>
            <pc:sldMk cId="0" sldId="301"/>
            <ac:picMk id="13" creationId="{2DD18230-5F7B-B2DF-2621-5F3966037BFF}"/>
          </ac:picMkLst>
        </pc:picChg>
        <pc:picChg chg="add">
          <ac:chgData name="Matthew Martineau" userId="S::mmartineau@smoc.org::073ce0ee-5d7d-468d-8982-2f6aa7a904ba" providerId="AD" clId="Web-{57A00FAF-F9D9-EFAB-BC51-8D1024472EA0}" dt="2025-04-08T19:47:24.361" v="108"/>
          <ac:picMkLst>
            <pc:docMk/>
            <pc:sldMk cId="0" sldId="301"/>
            <ac:picMk id="14" creationId="{6E7C8AA9-931F-D6D4-36CE-967FAD3692FE}"/>
          </ac:picMkLst>
        </pc:picChg>
        <pc:picChg chg="add">
          <ac:chgData name="Matthew Martineau" userId="S::mmartineau@smoc.org::073ce0ee-5d7d-468d-8982-2f6aa7a904ba" providerId="AD" clId="Web-{57A00FAF-F9D9-EFAB-BC51-8D1024472EA0}" dt="2025-04-08T19:47:24.361" v="108"/>
          <ac:picMkLst>
            <pc:docMk/>
            <pc:sldMk cId="0" sldId="301"/>
            <ac:picMk id="16" creationId="{9618E94A-6186-96F4-B7E1-F2111AEC4794}"/>
          </ac:picMkLst>
        </pc:picChg>
        <pc:picChg chg="add">
          <ac:chgData name="Matthew Martineau" userId="S::mmartineau@smoc.org::073ce0ee-5d7d-468d-8982-2f6aa7a904ba" providerId="AD" clId="Web-{57A00FAF-F9D9-EFAB-BC51-8D1024472EA0}" dt="2025-04-08T19:47:24.361" v="108"/>
          <ac:picMkLst>
            <pc:docMk/>
            <pc:sldMk cId="0" sldId="301"/>
            <ac:picMk id="18" creationId="{48ECB134-A8D4-8193-6FC5-C353189A4CAF}"/>
          </ac:picMkLst>
        </pc:picChg>
      </pc:sldChg>
      <pc:sldChg chg="addSp delSp modSp">
        <pc:chgData name="Matthew Martineau" userId="S::mmartineau@smoc.org::073ce0ee-5d7d-468d-8982-2f6aa7a904ba" providerId="AD" clId="Web-{57A00FAF-F9D9-EFAB-BC51-8D1024472EA0}" dt="2025-04-08T19:47:41.126" v="115"/>
        <pc:sldMkLst>
          <pc:docMk/>
          <pc:sldMk cId="0" sldId="302"/>
        </pc:sldMkLst>
        <pc:spChg chg="mod">
          <ac:chgData name="Matthew Martineau" userId="S::mmartineau@smoc.org::073ce0ee-5d7d-468d-8982-2f6aa7a904ba" providerId="AD" clId="Web-{57A00FAF-F9D9-EFAB-BC51-8D1024472EA0}" dt="2025-04-08T19:47:39.314" v="114" actId="20577"/>
          <ac:spMkLst>
            <pc:docMk/>
            <pc:sldMk cId="0" sldId="302"/>
            <ac:spMk id="5" creationId="{00000000-0000-0000-0000-000000000000}"/>
          </ac:spMkLst>
        </pc:spChg>
        <pc:spChg chg="del">
          <ac:chgData name="Matthew Martineau" userId="S::mmartineau@smoc.org::073ce0ee-5d7d-468d-8982-2f6aa7a904ba" providerId="AD" clId="Web-{57A00FAF-F9D9-EFAB-BC51-8D1024472EA0}" dt="2025-04-08T19:47:30.767" v="110"/>
          <ac:spMkLst>
            <pc:docMk/>
            <pc:sldMk cId="0" sldId="302"/>
            <ac:spMk id="7" creationId="{DA4A7074-C17C-4495-AF84-B93197EF20EE}"/>
          </ac:spMkLst>
        </pc:spChg>
        <pc:spChg chg="del">
          <ac:chgData name="Matthew Martineau" userId="S::mmartineau@smoc.org::073ce0ee-5d7d-468d-8982-2f6aa7a904ba" providerId="AD" clId="Web-{57A00FAF-F9D9-EFAB-BC51-8D1024472EA0}" dt="2025-04-08T19:47:32.673" v="111"/>
          <ac:spMkLst>
            <pc:docMk/>
            <pc:sldMk cId="0" sldId="302"/>
            <ac:spMk id="8" creationId="{FF5CD774-CABE-4BFA-90D9-50727586D231}"/>
          </ac:spMkLst>
        </pc:spChg>
        <pc:spChg chg="add">
          <ac:chgData name="Matthew Martineau" userId="S::mmartineau@smoc.org::073ce0ee-5d7d-468d-8982-2f6aa7a904ba" providerId="AD" clId="Web-{57A00FAF-F9D9-EFAB-BC51-8D1024472EA0}" dt="2025-04-08T19:47:41.126" v="115"/>
          <ac:spMkLst>
            <pc:docMk/>
            <pc:sldMk cId="0" sldId="302"/>
            <ac:spMk id="12" creationId="{1A69E430-1C72-6B57-EB04-052E5EAA23EB}"/>
          </ac:spMkLst>
        </pc:spChg>
        <pc:spChg chg="add">
          <ac:chgData name="Matthew Martineau" userId="S::mmartineau@smoc.org::073ce0ee-5d7d-468d-8982-2f6aa7a904ba" providerId="AD" clId="Web-{57A00FAF-F9D9-EFAB-BC51-8D1024472EA0}" dt="2025-04-08T19:47:41.126" v="115"/>
          <ac:spMkLst>
            <pc:docMk/>
            <pc:sldMk cId="0" sldId="302"/>
            <ac:spMk id="14" creationId="{DAFFB9E4-3B1B-D10D-7AB0-B33A5E04EA84}"/>
          </ac:spMkLst>
        </pc:spChg>
        <pc:spChg chg="add">
          <ac:chgData name="Matthew Martineau" userId="S::mmartineau@smoc.org::073ce0ee-5d7d-468d-8982-2f6aa7a904ba" providerId="AD" clId="Web-{57A00FAF-F9D9-EFAB-BC51-8D1024472EA0}" dt="2025-04-08T19:47:41.126" v="115"/>
          <ac:spMkLst>
            <pc:docMk/>
            <pc:sldMk cId="0" sldId="302"/>
            <ac:spMk id="16" creationId="{7445CDB5-112A-00FF-404C-EF7665317043}"/>
          </ac:spMkLst>
        </pc:spChg>
        <pc:grpChg chg="del">
          <ac:chgData name="Matthew Martineau" userId="S::mmartineau@smoc.org::073ce0ee-5d7d-468d-8982-2f6aa7a904ba" providerId="AD" clId="Web-{57A00FAF-F9D9-EFAB-BC51-8D1024472EA0}" dt="2025-04-08T19:47:28.345" v="109"/>
          <ac:grpSpMkLst>
            <pc:docMk/>
            <pc:sldMk cId="0" sldId="302"/>
            <ac:grpSpMk id="2" creationId="{00000000-0000-0000-0000-000000000000}"/>
          </ac:grpSpMkLst>
        </pc:grpChg>
        <pc:picChg chg="add">
          <ac:chgData name="Matthew Martineau" userId="S::mmartineau@smoc.org::073ce0ee-5d7d-468d-8982-2f6aa7a904ba" providerId="AD" clId="Web-{57A00FAF-F9D9-EFAB-BC51-8D1024472EA0}" dt="2025-04-08T19:47:41.126" v="115"/>
          <ac:picMkLst>
            <pc:docMk/>
            <pc:sldMk cId="0" sldId="302"/>
            <ac:picMk id="9" creationId="{88AC8FCC-FD73-B327-999F-1DEA1B424EEE}"/>
          </ac:picMkLst>
        </pc:picChg>
        <pc:picChg chg="add">
          <ac:chgData name="Matthew Martineau" userId="S::mmartineau@smoc.org::073ce0ee-5d7d-468d-8982-2f6aa7a904ba" providerId="AD" clId="Web-{57A00FAF-F9D9-EFAB-BC51-8D1024472EA0}" dt="2025-04-08T19:47:41.126" v="115"/>
          <ac:picMkLst>
            <pc:docMk/>
            <pc:sldMk cId="0" sldId="302"/>
            <ac:picMk id="10" creationId="{8B5849B0-124A-F6E8-92C3-4476171E880C}"/>
          </ac:picMkLst>
        </pc:picChg>
        <pc:picChg chg="add">
          <ac:chgData name="Matthew Martineau" userId="S::mmartineau@smoc.org::073ce0ee-5d7d-468d-8982-2f6aa7a904ba" providerId="AD" clId="Web-{57A00FAF-F9D9-EFAB-BC51-8D1024472EA0}" dt="2025-04-08T19:47:41.126" v="115"/>
          <ac:picMkLst>
            <pc:docMk/>
            <pc:sldMk cId="0" sldId="302"/>
            <ac:picMk id="11" creationId="{5DADE873-2FBC-600B-34E8-67EEC3661C3C}"/>
          </ac:picMkLst>
        </pc:picChg>
        <pc:picChg chg="add">
          <ac:chgData name="Matthew Martineau" userId="S::mmartineau@smoc.org::073ce0ee-5d7d-468d-8982-2f6aa7a904ba" providerId="AD" clId="Web-{57A00FAF-F9D9-EFAB-BC51-8D1024472EA0}" dt="2025-04-08T19:47:41.126" v="115"/>
          <ac:picMkLst>
            <pc:docMk/>
            <pc:sldMk cId="0" sldId="302"/>
            <ac:picMk id="13" creationId="{34BF420E-1863-8799-E372-E2BDBB531052}"/>
          </ac:picMkLst>
        </pc:picChg>
        <pc:picChg chg="add">
          <ac:chgData name="Matthew Martineau" userId="S::mmartineau@smoc.org::073ce0ee-5d7d-468d-8982-2f6aa7a904ba" providerId="AD" clId="Web-{57A00FAF-F9D9-EFAB-BC51-8D1024472EA0}" dt="2025-04-08T19:47:41.126" v="115"/>
          <ac:picMkLst>
            <pc:docMk/>
            <pc:sldMk cId="0" sldId="302"/>
            <ac:picMk id="15" creationId="{27EF17E8-FBCF-EF78-8C49-FCEBED441C1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Clear communication is key to a safe and productive job site. </a:t>
            </a:r>
          </a:p>
          <a:p>
            <a:r>
              <a:rPr lang="en-US"/>
              <a:t>Intention – Why are you trying to communicate?</a:t>
            </a:r>
          </a:p>
          <a:p>
            <a:r>
              <a:rPr lang="en-US"/>
              <a:t>Getting answers – Getting accurate answers means asking questions that can be understood. If there are a few different words for the same building component, make sure you are talking about the same thing. Be as clear as possible. </a:t>
            </a:r>
          </a:p>
          <a:p>
            <a:r>
              <a:rPr lang="en-US"/>
              <a:t>Education – When educating crew on the job, work with their individual learning styles whenever possible. Some people learn best by watching someone else perform a task, then trying it themselves. Others pick things up if you tell them the guidelines and leave them to figure it out on their own. As long as the work is up to program standards, cater to individual learning methods as much as possible.</a:t>
            </a:r>
          </a:p>
          <a:p>
            <a:r>
              <a:rPr lang="en-US"/>
              <a:t>Know your audience – How does your crew communicate and learn?</a:t>
            </a:r>
          </a:p>
          <a:p>
            <a:r>
              <a:rPr lang="en-US"/>
              <a:t>Use terms they will understand. A new crew coming from the building industry might use different terminology. For example, the part of the roof framing that some call a “purlin” is referred to as “skip sheathing” in certain regions. </a:t>
            </a:r>
          </a:p>
          <a:p>
            <a:r>
              <a:rPr lang="en-US"/>
              <a:t>Find similarities and honor differences. Find the qualities you can relate to, but don’t ignore differences. </a:t>
            </a:r>
          </a:p>
          <a:p>
            <a:r>
              <a:rPr lang="en-US"/>
              <a:t>Barriers – Are there barriers to effective communication? </a:t>
            </a:r>
          </a:p>
          <a:p>
            <a:r>
              <a:rPr lang="en-US"/>
              <a:t>Language – Do you speak the same language? </a:t>
            </a:r>
          </a:p>
          <a:p>
            <a:r>
              <a:rPr lang="en-US"/>
              <a:t>Culture – Cultural norms vary widely. The thumb-forefinger circle we use in the U.S. to indicate “A-Okay” is a vulgar sign in some parts of Europe, equivalent to flipping the middle finger here. </a:t>
            </a:r>
          </a:p>
          <a:p>
            <a:r>
              <a:rPr lang="en-US"/>
              <a:t>Poor hearing or sight – Sometimes it isn’t obvious that a person is losing hearing or sight. This can be a major barrier to communication if you don’t realize the cause of repeated questions and misunderstandings.</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(Refer to the Lesson Plan for instructions.)</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Q: What are “people skills”? (Before clicking ahead on this slide, have students define what  they think is meant by the term “people skills.”) </a:t>
            </a:r>
          </a:p>
          <a:p>
            <a:r>
              <a:rPr lang="en-US"/>
              <a:t>A: Some acceptable answers are: </a:t>
            </a:r>
          </a:p>
          <a:p>
            <a:r>
              <a:rPr lang="en-US"/>
              <a:t>The ability to relate to others.</a:t>
            </a:r>
          </a:p>
          <a:p>
            <a:r>
              <a:rPr lang="en-US"/>
              <a:t>Getting along with others.</a:t>
            </a:r>
          </a:p>
          <a:p>
            <a:r>
              <a:rPr lang="en-US"/>
              <a:t>Being liked/admired by others.</a:t>
            </a:r>
          </a:p>
          <a:p>
            <a:r>
              <a:rPr lang="en-US"/>
              <a:t>Working well as part of a team.</a:t>
            </a:r>
          </a:p>
          <a:p>
            <a:r>
              <a:rPr lang="en-US"/>
              <a:t>Click to reveal the list of specific skills on the slide and have students list other things they think of. Keep a list on the board, a flip chart, or overhead. </a:t>
            </a:r>
          </a:p>
          <a:p>
            <a:endParaRPr lang="en-US"/>
          </a:p>
          <a:p>
            <a:r>
              <a:rPr lang="en-US"/>
              <a:t>Q: Can anyone name other things they consider to be people skills?</a:t>
            </a:r>
          </a:p>
          <a:p>
            <a:r>
              <a:rPr lang="en-US"/>
              <a:t>Keep a list of ideas. Ask participants what qualities they like in a person. Do these fall in the categories listed above?</a:t>
            </a:r>
          </a:p>
          <a:p>
            <a:r>
              <a:rPr lang="en-US"/>
              <a:t>Ask students to think about which of those skills they possess (their strengths) and which ones they could improve upon (their weaknesses). </a:t>
            </a:r>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 crew leader with good mentoring skills meets the basic needs of employees to grow and learn. Every employee wants to:</a:t>
            </a:r>
          </a:p>
          <a:p>
            <a:r>
              <a:rPr lang="en-US"/>
              <a:t>Increase knowledge – Knowing why we install the measures we do, why we do things in a specific order, and other reasons behind the work makes it easier for a crew to do a good job the first time and avoid re-work. </a:t>
            </a:r>
          </a:p>
          <a:p>
            <a:r>
              <a:rPr lang="en-US"/>
              <a:t>Gain valuable skills – Crew members are typically much more motivated to show up for work every day if they know they won’t be stuck doing the same task day in and day out. Letting crew try their hands at various tasks also allows them to find something they particularly enjoy doing.</a:t>
            </a:r>
          </a:p>
          <a:p>
            <a:r>
              <a:rPr lang="en-US"/>
              <a:t>Explore and improve personal strengths – Once a worker finds something he/she enjoys doing, it’s important to let him/her explore that aspect of the job. Today’s insulator might be tomorrow’s HVAC specialist.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Without a mentor to improve their skills, workers may feel like they’re running in place.</a:t>
            </a:r>
          </a:p>
          <a:p>
            <a:r>
              <a:rPr lang="en-US"/>
              <a:t>Ask students if they agree or disagree.</a:t>
            </a:r>
          </a:p>
          <a:p>
            <a:endParaRPr lang="en-US"/>
          </a:p>
          <a:p>
            <a:r>
              <a:rPr lang="en-US"/>
              <a:t>&lt;number&gt;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Click to reveal these traits in order:</a:t>
            </a:r>
          </a:p>
          <a:p>
            <a:r>
              <a:rPr lang="en-US"/>
              <a:t>Trustworthiness – Employees need to feel they can count on you to help them if there’s a problem, rather than criticizing them.</a:t>
            </a:r>
          </a:p>
          <a:p>
            <a:r>
              <a:rPr lang="en-US"/>
              <a:t>Interested in others – If you are interested in the progress of your employees, they will be, too.</a:t>
            </a:r>
          </a:p>
          <a:p>
            <a:r>
              <a:rPr lang="en-US"/>
              <a:t>Advocacy for crew members – The crew leader is often the liaison between the installers and management. Your crew should know you are fairly representing them and the work they do to the higher-ups.</a:t>
            </a:r>
          </a:p>
          <a:p>
            <a:r>
              <a:rPr lang="en-US"/>
              <a:t>Experience – A mentor is someone you can learn from.</a:t>
            </a:r>
          </a:p>
          <a:p>
            <a:r>
              <a:rPr lang="en-US"/>
              <a:t>Seen as a role model – The best leaders make those around them want to emulate their good habits. It’s also often easier to show people how to do something than to try to explain with words.</a:t>
            </a:r>
          </a:p>
          <a:p>
            <a:r>
              <a:rPr lang="en-US"/>
              <a:t>Views the big picture – Keeping the big picture in mind helps you avoid being caught unprepared and helps inform decisions you may need to make on the fly. It can take the sting out of those long, hard workdays when you remember the families your work is helping.</a:t>
            </a:r>
          </a:p>
          <a:p>
            <a:r>
              <a:rPr lang="en-US"/>
              <a:t>Others?</a:t>
            </a:r>
          </a:p>
          <a:p>
            <a:r>
              <a:rPr lang="en-US"/>
              <a:t>Q: Does anyone remember a mentor they’ve had, maybe from school or your first job? What was it about that person that you admired?</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(Refer to the Lesson Plan and Mentoring Exercise Scenarios handout.)</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Dealing with conflicts that arise on the job between crew members or between management and crew can be tricky. Honoring people’s differences and practicing the skills of conflict resolution make it a little easier.</a:t>
            </a:r>
          </a:p>
          <a:p>
            <a:r>
              <a:rPr lang="en-US"/>
              <a:t>Honor differences – Variety is the spice of life. We all have different backgrounds that make us who we are. A lot of conflict can be avoided by honoring all types of differences:</a:t>
            </a:r>
          </a:p>
          <a:p>
            <a:r>
              <a:rPr lang="en-US"/>
              <a:t>Of opinion.</a:t>
            </a:r>
          </a:p>
          <a:p>
            <a:r>
              <a:rPr lang="en-US"/>
              <a:t>Of culture.</a:t>
            </a:r>
          </a:p>
          <a:p>
            <a:r>
              <a:rPr lang="en-US"/>
              <a:t>In general.</a:t>
            </a:r>
          </a:p>
          <a:p>
            <a:r>
              <a:rPr lang="en-US"/>
              <a:t>Conflict resolution – Not all conflict is bad, but it’s almost always uncomfortable. Working through conflicts that arise on the job site can create a real sense of camaraderie. The steps for conflict resolution are:</a:t>
            </a:r>
          </a:p>
          <a:p>
            <a:r>
              <a:rPr lang="en-US"/>
              <a:t>Acknowledge – Admit that there is something going on, and address conflict as soon as you realize it’s there. Don’t let conflict simmer until it reaches a boiling point. </a:t>
            </a:r>
          </a:p>
          <a:p>
            <a:r>
              <a:rPr lang="en-US"/>
              <a:t>Discover the root cause – Often, what appears to be the problem may be the symptom of a deeper conflict. Talk to your crew individually to find out what is really causing tension.</a:t>
            </a:r>
          </a:p>
          <a:p>
            <a:r>
              <a:rPr lang="en-US"/>
              <a:t>Solution – Once you have found the root cause, determine a solution and try it out.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Problem solving uses the same basic principles as conflict resolution. The steps of all problem solving—whether it is a long-term, large-scale problem or an on-the-job, lightning decision—are:</a:t>
            </a:r>
          </a:p>
          <a:p>
            <a:r>
              <a:rPr lang="en-US"/>
              <a:t>Identify the problem.</a:t>
            </a:r>
          </a:p>
          <a:p>
            <a:r>
              <a:rPr lang="en-US"/>
              <a:t>Gather information.</a:t>
            </a:r>
          </a:p>
          <a:p>
            <a:r>
              <a:rPr lang="en-US"/>
              <a:t>Consider your options.</a:t>
            </a:r>
          </a:p>
          <a:p>
            <a:r>
              <a:rPr lang="en-US"/>
              <a:t>Implement the solution.</a:t>
            </a:r>
          </a:p>
          <a:p>
            <a:r>
              <a:rPr lang="en-US"/>
              <a:t>Evaluate: Did it work?</a:t>
            </a:r>
          </a:p>
          <a:p>
            <a:endParaRPr lang="en-US"/>
          </a:p>
          <a:p>
            <a:r>
              <a:rPr lang="en-US"/>
              <a:t>Problem-Solving Example:</a:t>
            </a:r>
          </a:p>
          <a:p>
            <a:r>
              <a:rPr lang="en-US"/>
              <a:t>Begin by identifying the problem. For example, if the crew arrives late to the job site because the engine of the crew truck overheats occasionally, is the problem that the crew is unmotivated or that the crew leader should have a vehicle maintenance schedule in place to avoid engine meltdown? Does the crew need a new truck? You can’t solve the problem until you know the root cause.</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Q: What is the problem in this situation? </a:t>
            </a:r>
          </a:p>
          <a:p>
            <a:r>
              <a:rPr lang="en-US"/>
              <a:t>A: It’s hard to tell without gathering more information. It could be any of the following:</a:t>
            </a:r>
          </a:p>
          <a:p>
            <a:r>
              <a:rPr lang="en-US"/>
              <a:t>Blower pressure too high?</a:t>
            </a:r>
          </a:p>
          <a:p>
            <a:r>
              <a:rPr lang="en-US"/>
              <a:t>Weak original construction?</a:t>
            </a:r>
          </a:p>
          <a:p>
            <a:r>
              <a:rPr lang="en-US"/>
              <a:t>Incomplete inspection prior to blow-in?</a:t>
            </a:r>
          </a:p>
          <a:p>
            <a:r>
              <a:rPr lang="en-US"/>
              <a:t>Lack of checking?</a:t>
            </a:r>
          </a:p>
          <a:p>
            <a:endParaRPr lang="en-US"/>
          </a:p>
          <a:p>
            <a:r>
              <a:rPr lang="en-US"/>
              <a:t>When identifying or defining the problem, it can be helpful to consider these questions:	</a:t>
            </a:r>
          </a:p>
          <a:p>
            <a:r>
              <a:rPr lang="en-US"/>
              <a:t>What is the problem exactly?</a:t>
            </a:r>
          </a:p>
          <a:p>
            <a:r>
              <a:rPr lang="en-US"/>
              <a:t>Is it my problem?</a:t>
            </a:r>
          </a:p>
          <a:p>
            <a:r>
              <a:rPr lang="en-US"/>
              <a:t>Is this the real problem, or merely a symptom of a larger one?</a:t>
            </a:r>
          </a:p>
          <a:p>
            <a:r>
              <a:rPr lang="en-US"/>
              <a:t>If this is an old problem, what's wrong with the previous solution?</a:t>
            </a:r>
          </a:p>
          <a:p>
            <a:r>
              <a:rPr lang="en-US"/>
              <a:t>Does it need an immediate solution, or can it wait?</a:t>
            </a:r>
          </a:p>
          <a:p>
            <a:r>
              <a:rPr lang="en-US"/>
              <a:t>Is it likely to go away by itself?</a:t>
            </a:r>
          </a:p>
          <a:p>
            <a:r>
              <a:rPr lang="en-US"/>
              <a:t>Can I risk ignoring it?</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By attending this session, participants will be able to:</a:t>
            </a:r>
          </a:p>
          <a:p>
            <a:r>
              <a:rPr lang="en-US"/>
              <a:t>List the basic leadership skills needed to effectively manage a crew. </a:t>
            </a:r>
          </a:p>
          <a:p>
            <a:r>
              <a:rPr lang="en-US"/>
              <a:t>Summarize the steps in problem solving and the importance of problem-solving skills.</a:t>
            </a:r>
          </a:p>
          <a:p>
            <a:r>
              <a:rPr lang="en-US"/>
              <a:t>Demonstrate how to schedule workdays for effective use of time and resources.</a:t>
            </a:r>
          </a:p>
          <a:p>
            <a:r>
              <a:rPr lang="en-US"/>
              <a:t>Discuss tips for motivating a crew to work effectively as a team and enjoy doing it.</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Who does it affect?</a:t>
            </a:r>
          </a:p>
          <a:p>
            <a:endParaRPr lang="en-US"/>
          </a:p>
          <a:p>
            <a:r>
              <a:rPr lang="en-US"/>
              <a:t>What are the facts?</a:t>
            </a:r>
          </a:p>
          <a:p>
            <a:endParaRPr lang="en-US"/>
          </a:p>
          <a:p>
            <a:r>
              <a:rPr lang="en-US"/>
              <a:t>Boundaries/limitations – Are there boundaries/limitations to possible solutions? Money for new equipment? Vacation coming up?</a:t>
            </a:r>
          </a:p>
          <a:p>
            <a:endParaRPr lang="en-US"/>
          </a:p>
          <a:p>
            <a:r>
              <a:rPr lang="en-US"/>
              <a:t>Opinions/Assumptions – Do management priorities align with what you would recommend as the best solution for the crew? Are there assumptions you need to overcome or can’t possibly overcome?</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Brainstorm various solutions. </a:t>
            </a:r>
          </a:p>
          <a:p>
            <a:endParaRPr lang="en-US"/>
          </a:p>
          <a:p>
            <a:r>
              <a:rPr lang="en-US"/>
              <a:t>Weigh these options based on their suitability. Is the option: </a:t>
            </a:r>
          </a:p>
          <a:p>
            <a:r>
              <a:rPr lang="en-US"/>
              <a:t>Practical? </a:t>
            </a:r>
          </a:p>
          <a:p>
            <a:r>
              <a:rPr lang="en-US"/>
              <a:t>Ethical? </a:t>
            </a:r>
          </a:p>
          <a:p>
            <a:r>
              <a:rPr lang="en-US"/>
              <a:t>Feasible? Do you have the means to make it happen? </a:t>
            </a:r>
          </a:p>
          <a:p>
            <a:r>
              <a:rPr lang="en-US"/>
              <a:t>Flexible? Can you adapt to changes once you’ve put the solution in motion?</a:t>
            </a:r>
          </a:p>
          <a:p>
            <a:endParaRPr lang="en-US"/>
          </a:p>
          <a:p>
            <a:r>
              <a:rPr lang="en-US"/>
              <a:t>Finally, what does your gut tell you?</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(Refer to the Lesson Plan for instructions.)</a:t>
            </a:r>
          </a:p>
          <a:p>
            <a:r>
              <a:rPr lang="en-US"/>
              <a:t>Work through the process of problem solving while stressing that it is not a linear process. We are continually gathering more information, assessing the status, and adjusting solutions accordingly.</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Evaluating your past efforts helps you improve. Measures of success are quite simple.</a:t>
            </a:r>
          </a:p>
          <a:p>
            <a:r>
              <a:rPr lang="en-US"/>
              <a:t>Did it work?</a:t>
            </a:r>
          </a:p>
          <a:p>
            <a:r>
              <a:rPr lang="en-US"/>
              <a:t>Did you give it your best?</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When scheduling, the crew leader must meet the needs of the company while also considering the needs of the crew.</a:t>
            </a:r>
          </a:p>
          <a:p>
            <a:r>
              <a:rPr lang="en-US"/>
              <a:t>The company’s goals are usually:</a:t>
            </a:r>
          </a:p>
          <a:p>
            <a:r>
              <a:rPr lang="en-US"/>
              <a:t>Adequate production.</a:t>
            </a:r>
          </a:p>
          <a:p>
            <a:r>
              <a:rPr lang="en-US"/>
              <a:t>Timely completion.</a:t>
            </a:r>
          </a:p>
          <a:p>
            <a:r>
              <a:rPr lang="en-US"/>
              <a:t>Quality work. </a:t>
            </a:r>
          </a:p>
          <a:p>
            <a:r>
              <a:rPr lang="en-US"/>
              <a:t>Everyone is different, but most individuals thrive in working conditions in which: </a:t>
            </a:r>
          </a:p>
          <a:p>
            <a:r>
              <a:rPr lang="en-US"/>
              <a:t>There are a variety of tasks.</a:t>
            </a:r>
          </a:p>
          <a:p>
            <a:r>
              <a:rPr lang="en-US"/>
              <a:t>People feel they have autonomy.</a:t>
            </a:r>
          </a:p>
          <a:p>
            <a:r>
              <a:rPr lang="en-US"/>
              <a:t>People feel challenged.</a:t>
            </a:r>
          </a:p>
          <a:p>
            <a:r>
              <a:rPr lang="en-US"/>
              <a:t>Crew members receive recognition/appreciation for their work. </a:t>
            </a:r>
          </a:p>
          <a:p>
            <a:r>
              <a:rPr lang="en-US"/>
              <a:t>A good crew leader aligns company and individual goals.</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(Refer to the Lesson Plan for instructions.)</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Did the resulting schedules:</a:t>
            </a:r>
          </a:p>
          <a:p>
            <a:r>
              <a:rPr lang="en-US"/>
              <a:t>Provide installers with variety and autonomy?</a:t>
            </a:r>
          </a:p>
          <a:p>
            <a:r>
              <a:rPr lang="en-US"/>
              <a:t>Allow for flexibility?</a:t>
            </a:r>
          </a:p>
          <a:p>
            <a:r>
              <a:rPr lang="en-US"/>
              <a:t>Provide for real-time quality assurance?</a:t>
            </a:r>
          </a:p>
          <a:p>
            <a:endParaRPr lang="en-US"/>
          </a:p>
          <a:p>
            <a:r>
              <a:rPr lang="en-US"/>
              <a:t>Have a class discussion about the challenges in achieving these three goals. </a:t>
            </a:r>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Most people want to feel the work they are doing is meaningful (beyond bringing home a paycheck). Occasionally remind your crew of the mission of the WAP:</a:t>
            </a:r>
          </a:p>
          <a:p>
            <a:r>
              <a:rPr lang="en-US"/>
              <a:t>To reduce energy costs for low-income families, particularly for the elderly, people with disabilities, and people with children, while ensuring their health and safety.</a:t>
            </a:r>
          </a:p>
          <a:p>
            <a:r>
              <a:rPr lang="en-US"/>
              <a:t>This is part of keeping the big picture in mind.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(Refer to the Lesson Plan and Motivational Skills Quiz for instructions.)</a:t>
            </a:r>
          </a:p>
          <a:p>
            <a:r>
              <a:rPr lang="en-US"/>
              <a:t>Go to next slide for visual reminders while conducting the discussion part of this exercise.</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To motivate the crew, an effective crew leader should:</a:t>
            </a:r>
          </a:p>
          <a:p>
            <a:r>
              <a:rPr lang="en-US"/>
              <a:t>Provide productive, challenging work.</a:t>
            </a:r>
          </a:p>
          <a:p>
            <a:r>
              <a:rPr lang="en-US"/>
              <a:t>Variety, autonomy, well organized, well equipped.</a:t>
            </a:r>
          </a:p>
          <a:p>
            <a:r>
              <a:rPr lang="en-US"/>
              <a:t>Set effective goals.</a:t>
            </a:r>
          </a:p>
          <a:p>
            <a:r>
              <a:rPr lang="en-US"/>
              <a:t>SMART (SMART = Specific, Measurable, Attainable, Relevant, Time-bound), reasonably challenging expectations.</a:t>
            </a:r>
          </a:p>
          <a:p>
            <a:r>
              <a:rPr lang="en-US"/>
              <a:t>Understand individual motivations.</a:t>
            </a:r>
          </a:p>
          <a:p>
            <a:r>
              <a:rPr lang="en-US"/>
              <a:t>Knowing your crew, effective listening.</a:t>
            </a:r>
          </a:p>
          <a:p>
            <a:r>
              <a:rPr lang="en-US"/>
              <a:t>Provide rewards and recognition.</a:t>
            </a:r>
          </a:p>
          <a:p>
            <a:r>
              <a:rPr lang="en-US"/>
              <a:t>Encouragement, appreciation, fairness.</a:t>
            </a:r>
          </a:p>
          <a:p>
            <a:endParaRPr lang="en-US"/>
          </a:p>
          <a:p>
            <a:r>
              <a:rPr lang="en-US"/>
              <a:t>Refer to the Lesson Plan for guidance on leading the discussion.</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 good crew leader should be a good installer, but a good crew leader must also be a good listener and teacher. Crew leaders must be patient and hardworking, organized, and able to think on their feet. In short, a good crew leader is a good overall leader. </a:t>
            </a:r>
          </a:p>
          <a:p>
            <a:r>
              <a:rPr lang="en-US"/>
              <a:t>Leadership skills include:</a:t>
            </a:r>
          </a:p>
          <a:p>
            <a:r>
              <a:rPr lang="en-US"/>
              <a:t>Communication/people skills.</a:t>
            </a:r>
          </a:p>
          <a:p>
            <a:r>
              <a:rPr lang="en-US"/>
              <a:t>Mentoring/teaching skills.</a:t>
            </a:r>
          </a:p>
          <a:p>
            <a:r>
              <a:rPr lang="en-US"/>
              <a:t>Dealing with differences.</a:t>
            </a:r>
          </a:p>
          <a:p>
            <a:r>
              <a:rPr lang="en-US"/>
              <a:t>Problem solving.</a:t>
            </a:r>
          </a:p>
          <a:p>
            <a:r>
              <a:rPr lang="en-US"/>
              <a:t>Building enthusiasm for work within the team.</a:t>
            </a:r>
          </a:p>
          <a:p>
            <a:r>
              <a:rPr lang="en-US"/>
              <a:t>Maintaining team spirit.</a:t>
            </a:r>
          </a:p>
          <a:p>
            <a:r>
              <a:rPr lang="en-US"/>
              <a:t>Q: Are there skills not listed here that help make a good leader?</a:t>
            </a:r>
          </a:p>
          <a:p>
            <a:r>
              <a:rPr lang="en-US"/>
              <a:t>Collect responses and make a list. Refer to these skills as they relate to topics throughout the presentation.</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When it comes to addressing poor performance on the job, understanding the factors influencing performance can help.</a:t>
            </a:r>
          </a:p>
          <a:p>
            <a:r>
              <a:rPr lang="en-US"/>
              <a:t>Performance = Motivation x Ability</a:t>
            </a:r>
          </a:p>
          <a:p>
            <a:r>
              <a:rPr lang="en-US"/>
              <a:t>Motivation requires:</a:t>
            </a:r>
          </a:p>
          <a:p>
            <a:r>
              <a:rPr lang="en-US"/>
              <a:t>Goals</a:t>
            </a:r>
          </a:p>
          <a:p>
            <a:r>
              <a:rPr lang="en-US"/>
              <a:t>Assistance</a:t>
            </a:r>
          </a:p>
          <a:p>
            <a:r>
              <a:rPr lang="en-US"/>
              <a:t>Feedback</a:t>
            </a:r>
          </a:p>
          <a:p>
            <a:r>
              <a:rPr lang="en-US"/>
              <a:t>If lack of motivation is the problem, solutions can include setting more effective goals, and providing additional assistance and feedback. Any time compensation can be directly linked to job performance, motivation will rarely be an issue.</a:t>
            </a:r>
          </a:p>
          <a:p>
            <a:r>
              <a:rPr lang="en-US"/>
              <a:t>If a lack of ability is the problem, there are many options:</a:t>
            </a:r>
          </a:p>
          <a:p>
            <a:r>
              <a:rPr lang="en-US"/>
              <a:t>Resources – Make sure the crew has the right tools for the job.</a:t>
            </a:r>
          </a:p>
          <a:p>
            <a:r>
              <a:rPr lang="en-US"/>
              <a:t>Training – Arrange for additional training on the specific tasks that need to be addressed.</a:t>
            </a:r>
          </a:p>
          <a:p>
            <a:r>
              <a:rPr lang="en-US"/>
              <a:t>Reorganize the job – Assign two workers instead of one, and assign tasks to the crew member that is best suited to the work. For example, if you would normally have one installer air seal the attic, but your crew member can’t make a proper can light cover, assign a second installer to address those kinds of specialty issues and to train the first installer if appropriate.</a:t>
            </a:r>
          </a:p>
          <a:p>
            <a:r>
              <a:rPr lang="en-US"/>
              <a:t>Find a new job niche – Determine what crew members are good at, and organize the workflow so they can contribute to the job effectively. </a:t>
            </a:r>
          </a:p>
          <a:p>
            <a:r>
              <a:rPr lang="en-US"/>
              <a:t>Release – As a last resort, it may be necessary to let an employee go.</a:t>
            </a:r>
          </a:p>
          <a:p>
            <a:endParaRPr lang="en-US"/>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 good crew leader is a good installer, but more importantly, a good leader.</a:t>
            </a:r>
          </a:p>
          <a:p>
            <a:r>
              <a:rPr lang="en-US"/>
              <a:t>Communicating, teaching, and problem solving are all part of the job.</a:t>
            </a:r>
          </a:p>
          <a:p>
            <a:r>
              <a:rPr lang="en-US"/>
              <a:t>The first step to solving a problem is identifying the root cause. The last step is following up to determine if your solutions worked and considering why or why not. </a:t>
            </a:r>
          </a:p>
          <a:p>
            <a:r>
              <a:rPr lang="en-US"/>
              <a:t>Provide variety, challenge, and autonomy at work.</a:t>
            </a:r>
          </a:p>
          <a:p>
            <a:r>
              <a:rPr lang="en-US"/>
              <a:t>Create an organized, fair workplace and learn what motivates individuals to create an effective team.</a:t>
            </a:r>
          </a:p>
          <a:p>
            <a:endParaRPr lang="en-US"/>
          </a:p>
          <a:p>
            <a:r>
              <a:rPr lang="en-US"/>
              <a:t>Present this slide as an interactive discussion, soliciting personal examples from the trainees. Add your own personal examples and knowledge to supplement.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Proper communication and people skills satisfy the basic needs of all employees.</a:t>
            </a:r>
          </a:p>
          <a:p>
            <a:r>
              <a:rPr lang="en-US"/>
              <a:t>Need for respect – Everyone wants to be treated with respect. Showing respect is a way to honor differences and protect dignity.</a:t>
            </a:r>
          </a:p>
          <a:p>
            <a:r>
              <a:rPr lang="en-US"/>
              <a:t>Recognition – Good communication means being able to show appreciation for a job well done. </a:t>
            </a:r>
          </a:p>
          <a:p>
            <a:r>
              <a:rPr lang="en-US"/>
              <a:t>Being heard – Listening is a greater part of communication than talking. Effective listening helps you learn the motivations and frustrations of your crew.</a:t>
            </a:r>
          </a:p>
          <a:p>
            <a:r>
              <a:rPr lang="en-US"/>
              <a:t>Work/life balance – Everyone wants to live a balanced and pleasant life. Good communication makes the workday easier and often more fun.</a:t>
            </a:r>
          </a:p>
          <a:p>
            <a:r>
              <a:rPr lang="en-US"/>
              <a:t>Trusting environment – People work best when they are on a team they can trust. Communication is a big part of trust.</a:t>
            </a:r>
          </a:p>
          <a:p>
            <a:r>
              <a:rPr lang="en-US"/>
              <a:t>Autonomy – Don’t micro-manage your crew. When a manager tells workers not only what to do but exactly how to do it (e.g., which screwdriver to use, or which hand to use), it takes away their autonomy and creates resentment. Workers need to find their own rhythm of working as it fits within the crew’s rhythm as a team. </a:t>
            </a:r>
          </a:p>
          <a:p>
            <a:r>
              <a:rPr lang="en-US"/>
              <a:t>Fair compensation – People will work harder if they feel they are being fairly rewarded for their work. Compensation includes more than wages; it can include more flexible hours when needed, extra time off, training that will help them move up in the company, and more. A crew leader with good communication skills will know what motivates individual crew members and what makes them feel that they are being treated fairly.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(Refer to the Lesson Plan for instructions.)</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These basics of communication apply to crew interaction as well as interactions with the client:</a:t>
            </a:r>
          </a:p>
          <a:p>
            <a:r>
              <a:rPr lang="en-US"/>
              <a:t>Basics of communication – More is said than what is spoken.</a:t>
            </a:r>
          </a:p>
          <a:p>
            <a:r>
              <a:rPr lang="en-US"/>
              <a:t>Respect – Show respect for people and their property.</a:t>
            </a:r>
          </a:p>
          <a:p>
            <a:r>
              <a:rPr lang="en-US"/>
              <a:t>Boundaries – Understand personal space.</a:t>
            </a:r>
          </a:p>
          <a:p>
            <a:r>
              <a:rPr lang="en-US"/>
              <a:t>Understanding – Communicate clearly, and be aware of communication barriers.</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Our tone of voice, facial expressions, and body language express our feelings and attitudes much more than words. </a:t>
            </a:r>
          </a:p>
          <a:p>
            <a:r>
              <a:rPr lang="en-US"/>
              <a:t>Words – 7%</a:t>
            </a:r>
          </a:p>
          <a:p>
            <a:r>
              <a:rPr lang="en-US"/>
              <a:t>Tone – 38%</a:t>
            </a:r>
          </a:p>
          <a:p>
            <a:r>
              <a:rPr lang="en-US"/>
              <a:t>Body language – 55%</a:t>
            </a:r>
          </a:p>
          <a:p>
            <a:r>
              <a:rPr lang="en-US"/>
              <a:t>Actions speak louder than words.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Everyone wants to be respected. They want to be:</a:t>
            </a:r>
          </a:p>
          <a:p>
            <a:r>
              <a:rPr lang="en-US"/>
              <a:t>Listened to – Listening to what a person is saying is one of the best ways to show respect. Many people listen with a racing mind, thinking about what they will say when it is their turn to talk instead of really listening to what the other person is saying.</a:t>
            </a:r>
          </a:p>
          <a:p>
            <a:r>
              <a:rPr lang="en-US"/>
              <a:t>Recognized for achievements – If a crew member improves at a task over time, let him/her know that you’ve noticed. </a:t>
            </a:r>
          </a:p>
          <a:p>
            <a:r>
              <a:rPr lang="en-US"/>
              <a:t>Fairly compensated – People will work harder if they feel they are fairly compensated for their work. Compensation includes more than wages; it can include more flexible hours when needed, extra time off, training that will help them move up in the company, and more.</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Personal space – There are distinct zones of comfort based on the type of relationship. Americans are remarkably uniform in their comfort zones.</a:t>
            </a:r>
          </a:p>
          <a:p>
            <a:r>
              <a:rPr lang="en-US"/>
              <a:t>0 in. to 18 in.	– Reserved for intimate and deeply personal relationships. </a:t>
            </a:r>
          </a:p>
          <a:p>
            <a:r>
              <a:rPr lang="en-US"/>
              <a:t>18 in. to 4 ft.	– Personal conversations with friends, family, or associates.</a:t>
            </a:r>
          </a:p>
          <a:p>
            <a:r>
              <a:rPr lang="en-US"/>
              <a:t>4 ft. to 12 ft. 	– Formal interactions, like interviews or official meetings.</a:t>
            </a:r>
          </a:p>
          <a:p>
            <a:r>
              <a:rPr lang="en-US"/>
              <a:t>Acceptable distance differs widely by culture – Pay attention to your crew and clients when you are interacting with them. If they seem uncomfortable or continuously back away, give them some room.</a:t>
            </a:r>
          </a:p>
          <a:p>
            <a:r>
              <a:rPr lang="en-US"/>
              <a:t>Violating personal space is threatening – Imagine how it would feel if a stranger began poking around in your house. Invading personal space offends the same sense of personal boundaries. Keeping this in mind, you can act as a role model to the crew, showing them how to interact with the clients and how to behave in client homes to avoid causing discomfort.</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4FD315-28A2-4D66-9C65-04838CC2A5D2}" type="datetime1">
              <a:rPr lang="en-US" smtClean="0"/>
              <a:t>4/8/2025</a:t>
            </a:fld>
            <a:endParaRPr lang="en-US"/>
          </a:p>
        </p:txBody>
      </p:sp>
      <p:sp>
        <p:nvSpPr>
          <p:cNvPr id="5" name="Footer Placeholder 4"/>
          <p:cNvSpPr>
            <a:spLocks noGrp="1"/>
          </p:cNvSpPr>
          <p:nvPr>
            <p:ph type="ftr" sz="quarter" idx="11"/>
          </p:nvPr>
        </p:nvSpPr>
        <p:spPr/>
        <p:txBody>
          <a:bodyPr/>
          <a:lstStyle/>
          <a:p>
            <a:r>
              <a:rPr lang="en-US"/>
              <a:t>GJA 2024Version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3CD5E-5808-459A-9BA1-32F3CC2C84AA}" type="datetime1">
              <a:rPr lang="en-US" smtClean="0"/>
              <a:t>4/8/2025</a:t>
            </a:fld>
            <a:endParaRPr lang="en-US"/>
          </a:p>
        </p:txBody>
      </p:sp>
      <p:sp>
        <p:nvSpPr>
          <p:cNvPr id="5" name="Footer Placeholder 4"/>
          <p:cNvSpPr>
            <a:spLocks noGrp="1"/>
          </p:cNvSpPr>
          <p:nvPr>
            <p:ph type="ftr" sz="quarter" idx="11"/>
          </p:nvPr>
        </p:nvSpPr>
        <p:spPr/>
        <p:txBody>
          <a:bodyPr/>
          <a:lstStyle/>
          <a:p>
            <a:r>
              <a:rPr lang="en-US"/>
              <a:t>GJA 2024Version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6D8683-ECBC-450F-9712-D8315A2C123F}" type="datetime1">
              <a:rPr lang="en-US" smtClean="0"/>
              <a:t>4/8/2025</a:t>
            </a:fld>
            <a:endParaRPr lang="en-US"/>
          </a:p>
        </p:txBody>
      </p:sp>
      <p:sp>
        <p:nvSpPr>
          <p:cNvPr id="5" name="Footer Placeholder 4"/>
          <p:cNvSpPr>
            <a:spLocks noGrp="1"/>
          </p:cNvSpPr>
          <p:nvPr>
            <p:ph type="ftr" sz="quarter" idx="11"/>
          </p:nvPr>
        </p:nvSpPr>
        <p:spPr/>
        <p:txBody>
          <a:bodyPr/>
          <a:lstStyle/>
          <a:p>
            <a:r>
              <a:rPr lang="en-US"/>
              <a:t>GJA 2024Version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7574B6-70A0-4FA9-96CD-13CF1BE54EEB}" type="datetime1">
              <a:rPr lang="en-US" smtClean="0"/>
              <a:t>4/8/2025</a:t>
            </a:fld>
            <a:endParaRPr lang="en-US"/>
          </a:p>
        </p:txBody>
      </p:sp>
      <p:sp>
        <p:nvSpPr>
          <p:cNvPr id="5" name="Footer Placeholder 4"/>
          <p:cNvSpPr>
            <a:spLocks noGrp="1"/>
          </p:cNvSpPr>
          <p:nvPr>
            <p:ph type="ftr" sz="quarter" idx="11"/>
          </p:nvPr>
        </p:nvSpPr>
        <p:spPr/>
        <p:txBody>
          <a:bodyPr/>
          <a:lstStyle/>
          <a:p>
            <a:r>
              <a:rPr lang="en-US"/>
              <a:t>GJA 2024Version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87E01-BB74-4FF6-9972-E45AB4462151}" type="datetime1">
              <a:rPr lang="en-US" smtClean="0"/>
              <a:t>4/8/2025</a:t>
            </a:fld>
            <a:endParaRPr lang="en-US"/>
          </a:p>
        </p:txBody>
      </p:sp>
      <p:sp>
        <p:nvSpPr>
          <p:cNvPr id="5" name="Footer Placeholder 4"/>
          <p:cNvSpPr>
            <a:spLocks noGrp="1"/>
          </p:cNvSpPr>
          <p:nvPr>
            <p:ph type="ftr" sz="quarter" idx="11"/>
          </p:nvPr>
        </p:nvSpPr>
        <p:spPr/>
        <p:txBody>
          <a:bodyPr/>
          <a:lstStyle/>
          <a:p>
            <a:r>
              <a:rPr lang="en-US"/>
              <a:t>GJA 2024Version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05CDB7-1F2E-4B08-9F2F-22855BCF9F39}" type="datetime1">
              <a:rPr lang="en-US" smtClean="0"/>
              <a:t>4/8/2025</a:t>
            </a:fld>
            <a:endParaRPr lang="en-US"/>
          </a:p>
        </p:txBody>
      </p:sp>
      <p:sp>
        <p:nvSpPr>
          <p:cNvPr id="6" name="Footer Placeholder 5"/>
          <p:cNvSpPr>
            <a:spLocks noGrp="1"/>
          </p:cNvSpPr>
          <p:nvPr>
            <p:ph type="ftr" sz="quarter" idx="11"/>
          </p:nvPr>
        </p:nvSpPr>
        <p:spPr/>
        <p:txBody>
          <a:bodyPr/>
          <a:lstStyle/>
          <a:p>
            <a:r>
              <a:rPr lang="en-US"/>
              <a:t>GJA 2024Version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0EFA08-F872-48D0-A41C-59C4857D8524}" type="datetime1">
              <a:rPr lang="en-US" smtClean="0"/>
              <a:t>4/8/2025</a:t>
            </a:fld>
            <a:endParaRPr lang="en-US"/>
          </a:p>
        </p:txBody>
      </p:sp>
      <p:sp>
        <p:nvSpPr>
          <p:cNvPr id="8" name="Footer Placeholder 7"/>
          <p:cNvSpPr>
            <a:spLocks noGrp="1"/>
          </p:cNvSpPr>
          <p:nvPr>
            <p:ph type="ftr" sz="quarter" idx="11"/>
          </p:nvPr>
        </p:nvSpPr>
        <p:spPr/>
        <p:txBody>
          <a:bodyPr/>
          <a:lstStyle/>
          <a:p>
            <a:r>
              <a:rPr lang="en-US"/>
              <a:t>GJA 2024Version III</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2908D1-3F6F-4598-948F-B531C066D6DC}" type="datetime1">
              <a:rPr lang="en-US" smtClean="0"/>
              <a:t>4/8/2025</a:t>
            </a:fld>
            <a:endParaRPr lang="en-US"/>
          </a:p>
        </p:txBody>
      </p:sp>
      <p:sp>
        <p:nvSpPr>
          <p:cNvPr id="4" name="Footer Placeholder 3"/>
          <p:cNvSpPr>
            <a:spLocks noGrp="1"/>
          </p:cNvSpPr>
          <p:nvPr>
            <p:ph type="ftr" sz="quarter" idx="11"/>
          </p:nvPr>
        </p:nvSpPr>
        <p:spPr/>
        <p:txBody>
          <a:bodyPr/>
          <a:lstStyle/>
          <a:p>
            <a:r>
              <a:rPr lang="en-US"/>
              <a:t>GJA 2024Version III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64098-8C4C-4263-A8FC-E9B8434E2B4D}" type="datetime1">
              <a:rPr lang="en-US" smtClean="0"/>
              <a:t>4/8/2025</a:t>
            </a:fld>
            <a:endParaRPr lang="en-US"/>
          </a:p>
        </p:txBody>
      </p:sp>
      <p:sp>
        <p:nvSpPr>
          <p:cNvPr id="3" name="Footer Placeholder 2"/>
          <p:cNvSpPr>
            <a:spLocks noGrp="1"/>
          </p:cNvSpPr>
          <p:nvPr>
            <p:ph type="ftr" sz="quarter" idx="11"/>
          </p:nvPr>
        </p:nvSpPr>
        <p:spPr/>
        <p:txBody>
          <a:bodyPr/>
          <a:lstStyle/>
          <a:p>
            <a:r>
              <a:rPr lang="en-US"/>
              <a:t>GJA 2024Version III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3CCD3D-4979-41F9-9EDE-A1B615EBA46A}" type="datetime1">
              <a:rPr lang="en-US" smtClean="0"/>
              <a:t>4/8/2025</a:t>
            </a:fld>
            <a:endParaRPr lang="en-US"/>
          </a:p>
        </p:txBody>
      </p:sp>
      <p:sp>
        <p:nvSpPr>
          <p:cNvPr id="6" name="Footer Placeholder 5"/>
          <p:cNvSpPr>
            <a:spLocks noGrp="1"/>
          </p:cNvSpPr>
          <p:nvPr>
            <p:ph type="ftr" sz="quarter" idx="11"/>
          </p:nvPr>
        </p:nvSpPr>
        <p:spPr/>
        <p:txBody>
          <a:bodyPr/>
          <a:lstStyle/>
          <a:p>
            <a:r>
              <a:rPr lang="en-US"/>
              <a:t>GJA 2024Version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767B5E-3951-43F8-9F89-BC074791519D}" type="datetime1">
              <a:rPr lang="en-US" smtClean="0"/>
              <a:t>4/8/2025</a:t>
            </a:fld>
            <a:endParaRPr lang="en-US"/>
          </a:p>
        </p:txBody>
      </p:sp>
      <p:sp>
        <p:nvSpPr>
          <p:cNvPr id="6" name="Footer Placeholder 5"/>
          <p:cNvSpPr>
            <a:spLocks noGrp="1"/>
          </p:cNvSpPr>
          <p:nvPr>
            <p:ph type="ftr" sz="quarter" idx="11"/>
          </p:nvPr>
        </p:nvSpPr>
        <p:spPr/>
        <p:txBody>
          <a:bodyPr/>
          <a:lstStyle/>
          <a:p>
            <a:r>
              <a:rPr lang="en-US"/>
              <a:t>GJA 2024Version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92281-218F-4511-9B4B-56ABECB19984}" type="datetime1">
              <a:rPr lang="en-US" smtClean="0"/>
              <a:t>4/8/2025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GJA 2024Version III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21" Type="http://schemas.openxmlformats.org/officeDocument/2006/relationships/image" Target="../media/image4.pn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8.png"/><Relationship Id="rId2" Type="http://schemas.openxmlformats.org/officeDocument/2006/relationships/notesSlide" Target="../notesSlides/notesSlide14.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image" Target="../media/image7.jpeg"/><Relationship Id="rId5" Type="http://schemas.openxmlformats.org/officeDocument/2006/relationships/image" Target="../media/image17.svg"/><Relationship Id="rId15" Type="http://schemas.openxmlformats.org/officeDocument/2006/relationships/image" Target="../media/image27.png"/><Relationship Id="rId23" Type="http://schemas.openxmlformats.org/officeDocument/2006/relationships/image" Target="../media/image6.jpe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svg"/><Relationship Id="rId22"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3.pn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4.png"/><Relationship Id="rId7"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5.png"/><Relationship Id="rId7"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6.png"/><Relationship Id="rId7"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7.jpeg"/><Relationship Id="rId7"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8.png"/><Relationship Id="rId7"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9.svg"/><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pn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sv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529456" y="3220848"/>
            <a:ext cx="7457568" cy="1366392"/>
          </a:xfrm>
          <a:prstGeom prst="rect">
            <a:avLst/>
          </a:prstGeom>
        </p:spPr>
        <p:txBody>
          <a:bodyPr lIns="0" tIns="0" rIns="0" bIns="0" rtlCol="0" anchor="t">
            <a:spAutoFit/>
          </a:bodyPr>
          <a:lstStyle/>
          <a:p>
            <a:pPr algn="l">
              <a:lnSpc>
                <a:spcPts val="4147"/>
              </a:lnSpc>
            </a:pPr>
            <a:r>
              <a:rPr lang="en-US" sz="3840" spc="-1">
                <a:solidFill>
                  <a:srgbClr val="11007C"/>
                </a:solidFill>
                <a:latin typeface="Arial"/>
                <a:ea typeface="Arial"/>
                <a:cs typeface="Arial"/>
                <a:sym typeface="Arial"/>
              </a:rPr>
              <a:t>Effective Crew Management</a:t>
            </a:r>
          </a:p>
          <a:p>
            <a:pPr algn="l">
              <a:lnSpc>
                <a:spcPts val="4147"/>
              </a:lnSpc>
            </a:pPr>
            <a:endParaRPr lang="en-US" sz="3840" spc="-1">
              <a:solidFill>
                <a:srgbClr val="11007C"/>
              </a:solidFill>
              <a:latin typeface="Arial"/>
              <a:ea typeface="Arial"/>
              <a:cs typeface="Arial"/>
              <a:sym typeface="Arial"/>
            </a:endParaRPr>
          </a:p>
        </p:txBody>
      </p:sp>
      <p:sp>
        <p:nvSpPr>
          <p:cNvPr id="5" name="TextBox 5"/>
          <p:cNvSpPr txBox="1"/>
          <p:nvPr/>
        </p:nvSpPr>
        <p:spPr>
          <a:xfrm>
            <a:off x="2529840" y="2933700"/>
            <a:ext cx="6644640" cy="269304"/>
          </a:xfrm>
          <a:prstGeom prst="rect">
            <a:avLst/>
          </a:prstGeom>
        </p:spPr>
        <p:txBody>
          <a:bodyPr lIns="0" tIns="0" rIns="0" bIns="0" rtlCol="0" anchor="t">
            <a:spAutoFit/>
          </a:bodyPr>
          <a:lstStyle/>
          <a:p>
            <a:pPr algn="l">
              <a:lnSpc>
                <a:spcPts val="2072"/>
              </a:lnSpc>
            </a:pPr>
            <a:r>
              <a:rPr lang="en-US" sz="1900" spc="-1">
                <a:solidFill>
                  <a:srgbClr val="FE7F2D"/>
                </a:solidFill>
                <a:latin typeface="Arial"/>
                <a:ea typeface="Arial"/>
                <a:cs typeface="Arial"/>
                <a:sym typeface="Arial"/>
              </a:rPr>
              <a:t>CREW LEADER</a:t>
            </a:r>
            <a:endParaRPr lang="en-US" sz="1900" spc="-1">
              <a:solidFill>
                <a:srgbClr val="FE7F2D"/>
              </a:solidFill>
              <a:latin typeface="Arial"/>
              <a:ea typeface="Arial"/>
              <a:cs typeface="Arial"/>
            </a:endParaRPr>
          </a:p>
        </p:txBody>
      </p:sp>
      <p:sp>
        <p:nvSpPr>
          <p:cNvPr id="6" name="Freeform 6"/>
          <p:cNvSpPr/>
          <p:nvPr/>
        </p:nvSpPr>
        <p:spPr>
          <a:xfrm>
            <a:off x="2519794" y="3330624"/>
            <a:ext cx="6746081" cy="9525"/>
          </a:xfrm>
          <a:custGeom>
            <a:avLst/>
            <a:gdLst/>
            <a:ahLst/>
            <a:cxnLst/>
            <a:rect l="l" t="t" r="r" b="b"/>
            <a:pathLst>
              <a:path w="6746081" h="9525">
                <a:moveTo>
                  <a:pt x="0" y="0"/>
                </a:moveTo>
                <a:lnTo>
                  <a:pt x="6746082" y="0"/>
                </a:lnTo>
                <a:lnTo>
                  <a:pt x="6746082" y="9525"/>
                </a:lnTo>
                <a:lnTo>
                  <a:pt x="0" y="9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 August 2012</a:t>
            </a:r>
          </a:p>
        </p:txBody>
      </p:sp>
      <p:grpSp>
        <p:nvGrpSpPr>
          <p:cNvPr id="8" name="Group 8"/>
          <p:cNvGrpSpPr/>
          <p:nvPr/>
        </p:nvGrpSpPr>
        <p:grpSpPr>
          <a:xfrm>
            <a:off x="650112" y="2194560"/>
            <a:ext cx="1669632" cy="2191104"/>
            <a:chOff x="0" y="0"/>
            <a:chExt cx="2226176" cy="2921472"/>
          </a:xfrm>
        </p:grpSpPr>
        <p:sp>
          <p:nvSpPr>
            <p:cNvPr id="9" name="Freeform 9" descr="Weatherization Works logo"/>
            <p:cNvSpPr/>
            <p:nvPr/>
          </p:nvSpPr>
          <p:spPr>
            <a:xfrm>
              <a:off x="0" y="0"/>
              <a:ext cx="2226183" cy="2921508"/>
            </a:xfrm>
            <a:custGeom>
              <a:avLst/>
              <a:gdLst/>
              <a:ahLst/>
              <a:cxnLst/>
              <a:rect l="l" t="t" r="r" b="b"/>
              <a:pathLst>
                <a:path w="2226183" h="2921508">
                  <a:moveTo>
                    <a:pt x="0" y="0"/>
                  </a:moveTo>
                  <a:lnTo>
                    <a:pt x="2226183" y="0"/>
                  </a:lnTo>
                  <a:lnTo>
                    <a:pt x="2226183" y="2921508"/>
                  </a:lnTo>
                  <a:lnTo>
                    <a:pt x="0" y="2921508"/>
                  </a:lnTo>
                  <a:lnTo>
                    <a:pt x="0" y="0"/>
                  </a:lnTo>
                  <a:close/>
                </a:path>
              </a:pathLst>
            </a:custGeom>
            <a:blipFill>
              <a:blip r:embed="rId5"/>
              <a:stretch>
                <a:fillRect l="-3686" r="-3685" b="1"/>
              </a:stretch>
            </a:blipFill>
          </p:spPr>
        </p:sp>
      </p:grpSp>
      <p:sp>
        <p:nvSpPr>
          <p:cNvPr id="10" name="Date Placeholder 9">
            <a:extLst>
              <a:ext uri="{FF2B5EF4-FFF2-40B4-BE49-F238E27FC236}">
                <a16:creationId xmlns:a16="http://schemas.microsoft.com/office/drawing/2014/main" id="{849471EF-DD65-44C1-BC78-AEA0E29D81BF}"/>
              </a:ext>
            </a:extLst>
          </p:cNvPr>
          <p:cNvSpPr>
            <a:spLocks noGrp="1"/>
          </p:cNvSpPr>
          <p:nvPr>
            <p:ph type="dt" sz="half" idx="10"/>
          </p:nvPr>
        </p:nvSpPr>
        <p:spPr/>
        <p:txBody>
          <a:bodyPr/>
          <a:lstStyle/>
          <a:p>
            <a:fld id="{B1BB8685-34EE-43C1-BD6F-0ECAF04256F0}" type="datetime1">
              <a:rPr lang="en-US" smtClean="0"/>
              <a:t>4/8/2025</a:t>
            </a:fld>
            <a:endParaRPr lang="en-US"/>
          </a:p>
        </p:txBody>
      </p:sp>
      <p:pic>
        <p:nvPicPr>
          <p:cNvPr id="21" name="Picture 20" descr="A group of people wearing hardhats&#10;&#10;AI-generated content may be incorrect.">
            <a:extLst>
              <a:ext uri="{FF2B5EF4-FFF2-40B4-BE49-F238E27FC236}">
                <a16:creationId xmlns:a16="http://schemas.microsoft.com/office/drawing/2014/main" id="{F7243C09-D51F-B951-8D82-B7910D44014F}"/>
              </a:ext>
            </a:extLst>
          </p:cNvPr>
          <p:cNvPicPr>
            <a:picLocks noChangeAspect="1"/>
          </p:cNvPicPr>
          <p:nvPr/>
        </p:nvPicPr>
        <p:blipFill>
          <a:blip r:embed="rId6"/>
          <a:stretch>
            <a:fillRect/>
          </a:stretch>
        </p:blipFill>
        <p:spPr>
          <a:xfrm>
            <a:off x="7869193" y="298621"/>
            <a:ext cx="815547" cy="803190"/>
          </a:xfrm>
          <a:prstGeom prst="rect">
            <a:avLst/>
          </a:prstGeom>
          <a:ln>
            <a:noFill/>
          </a:ln>
        </p:spPr>
      </p:pic>
      <p:pic>
        <p:nvPicPr>
          <p:cNvPr id="22" name="Picture 21" descr="A green text on a black background&#10;&#10;AI-generated content may be incorrect.">
            <a:extLst>
              <a:ext uri="{FF2B5EF4-FFF2-40B4-BE49-F238E27FC236}">
                <a16:creationId xmlns:a16="http://schemas.microsoft.com/office/drawing/2014/main" id="{9CD7A005-DC9A-1B8A-776A-42D97E6FEEB4}"/>
              </a:ext>
            </a:extLst>
          </p:cNvPr>
          <p:cNvPicPr>
            <a:picLocks noChangeAspect="1"/>
          </p:cNvPicPr>
          <p:nvPr/>
        </p:nvPicPr>
        <p:blipFill>
          <a:blip r:embed="rId7"/>
          <a:stretch>
            <a:fillRect/>
          </a:stretch>
        </p:blipFill>
        <p:spPr>
          <a:xfrm>
            <a:off x="344444" y="296124"/>
            <a:ext cx="1680521" cy="519859"/>
          </a:xfrm>
          <a:prstGeom prst="rect">
            <a:avLst/>
          </a:prstGeom>
        </p:spPr>
      </p:pic>
      <p:pic>
        <p:nvPicPr>
          <p:cNvPr id="23" name="Picture 22" descr="A blue and grey logo&#10;&#10;AI-generated content may be incorrect.">
            <a:extLst>
              <a:ext uri="{FF2B5EF4-FFF2-40B4-BE49-F238E27FC236}">
                <a16:creationId xmlns:a16="http://schemas.microsoft.com/office/drawing/2014/main" id="{B002440A-B0B8-6F42-20A6-1C6726E4F0D9}"/>
              </a:ext>
            </a:extLst>
          </p:cNvPr>
          <p:cNvPicPr>
            <a:picLocks noChangeAspect="1"/>
          </p:cNvPicPr>
          <p:nvPr/>
        </p:nvPicPr>
        <p:blipFill>
          <a:blip r:embed="rId8"/>
          <a:stretch>
            <a:fillRect/>
          </a:stretch>
        </p:blipFill>
        <p:spPr>
          <a:xfrm>
            <a:off x="541710" y="6701855"/>
            <a:ext cx="1276685" cy="365119"/>
          </a:xfrm>
          <a:prstGeom prst="rect">
            <a:avLst/>
          </a:prstGeom>
          <a:ln>
            <a:noFill/>
          </a:ln>
        </p:spPr>
      </p:pic>
      <p:sp>
        <p:nvSpPr>
          <p:cNvPr id="24" name="Rectangle 23">
            <a:extLst>
              <a:ext uri="{FF2B5EF4-FFF2-40B4-BE49-F238E27FC236}">
                <a16:creationId xmlns:a16="http://schemas.microsoft.com/office/drawing/2014/main" id="{F8D6B553-8925-8242-C490-E30F037EECCC}"/>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5" name="Picture 24" descr="A black and white sign with black text&#10;&#10;AI-generated content may be incorrect.">
            <a:extLst>
              <a:ext uri="{FF2B5EF4-FFF2-40B4-BE49-F238E27FC236}">
                <a16:creationId xmlns:a16="http://schemas.microsoft.com/office/drawing/2014/main" id="{8DCEF525-1FEC-98D0-4A6F-B8B557201C9E}"/>
              </a:ext>
            </a:extLst>
          </p:cNvPr>
          <p:cNvPicPr>
            <a:picLocks noChangeAspect="1"/>
          </p:cNvPicPr>
          <p:nvPr/>
        </p:nvPicPr>
        <p:blipFill>
          <a:blip r:embed="rId9"/>
          <a:stretch>
            <a:fillRect/>
          </a:stretch>
        </p:blipFill>
        <p:spPr>
          <a:xfrm>
            <a:off x="8105113" y="6703275"/>
            <a:ext cx="422103" cy="418432"/>
          </a:xfrm>
          <a:prstGeom prst="rect">
            <a:avLst/>
          </a:prstGeom>
          <a:ln>
            <a:noFill/>
          </a:ln>
        </p:spPr>
      </p:pic>
      <p:sp>
        <p:nvSpPr>
          <p:cNvPr id="26" name="Slide Number Placeholder 2">
            <a:extLst>
              <a:ext uri="{FF2B5EF4-FFF2-40B4-BE49-F238E27FC236}">
                <a16:creationId xmlns:a16="http://schemas.microsoft.com/office/drawing/2014/main" id="{6E49D369-1BB6-5863-B2D2-7EFB857DC07C}"/>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a:solidFill>
                <a:schemeClr val="bg1"/>
              </a:solidFill>
              <a:latin typeface="Arial"/>
            </a:endParaRPr>
          </a:p>
        </p:txBody>
      </p:sp>
      <p:pic>
        <p:nvPicPr>
          <p:cNvPr id="27" name="Picture 26" descr="A green text on a white background&#10;&#10;AI-generated content may be incorrect.">
            <a:extLst>
              <a:ext uri="{FF2B5EF4-FFF2-40B4-BE49-F238E27FC236}">
                <a16:creationId xmlns:a16="http://schemas.microsoft.com/office/drawing/2014/main" id="{269BFA91-5730-F770-CE4C-9C1D9EE1D437}"/>
              </a:ext>
            </a:extLst>
          </p:cNvPr>
          <p:cNvPicPr>
            <a:picLocks noChangeAspect="1"/>
          </p:cNvPicPr>
          <p:nvPr/>
        </p:nvPicPr>
        <p:blipFill>
          <a:blip r:embed="rId10"/>
          <a:stretch>
            <a:fillRect/>
          </a:stretch>
        </p:blipFill>
        <p:spPr>
          <a:xfrm>
            <a:off x="4295665" y="6705193"/>
            <a:ext cx="1149685" cy="285585"/>
          </a:xfrm>
          <a:prstGeom prst="rect">
            <a:avLst/>
          </a:prstGeom>
          <a:ln>
            <a:noFill/>
          </a:ln>
        </p:spPr>
      </p:pic>
      <p:sp>
        <p:nvSpPr>
          <p:cNvPr id="28" name="Footer Placeholder 1">
            <a:extLst>
              <a:ext uri="{FF2B5EF4-FFF2-40B4-BE49-F238E27FC236}">
                <a16:creationId xmlns:a16="http://schemas.microsoft.com/office/drawing/2014/main" id="{53B0FA51-A061-FC07-9F8A-7554A4F962A6}"/>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25168" y="1098664"/>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Understanding Each Other</a:t>
            </a:r>
          </a:p>
        </p:txBody>
      </p:sp>
      <p:sp>
        <p:nvSpPr>
          <p:cNvPr id="5" name="TextBox 5"/>
          <p:cNvSpPr txBox="1"/>
          <p:nvPr/>
        </p:nvSpPr>
        <p:spPr>
          <a:xfrm>
            <a:off x="626688" y="1681453"/>
            <a:ext cx="8801664" cy="5560188"/>
          </a:xfrm>
          <a:prstGeom prst="rect">
            <a:avLst/>
          </a:prstGeom>
        </p:spPr>
        <p:txBody>
          <a:bodyPr lIns="0" tIns="0" rIns="0" bIns="0" rtlCol="0" anchor="t">
            <a:spAutoFit/>
          </a:bodyPr>
          <a:lstStyle/>
          <a:p>
            <a:pPr algn="l">
              <a:lnSpc>
                <a:spcPts val="3049"/>
              </a:lnSpc>
            </a:pPr>
            <a:r>
              <a:rPr lang="en-US" sz="2540" spc="0">
                <a:solidFill>
                  <a:srgbClr val="000066"/>
                </a:solidFill>
                <a:latin typeface="Arial"/>
                <a:ea typeface="Arial"/>
                <a:cs typeface="Arial"/>
                <a:sym typeface="Arial"/>
              </a:rPr>
              <a:t>Includes understanding and being understood</a:t>
            </a:r>
          </a:p>
          <a:p>
            <a:pPr algn="l">
              <a:lnSpc>
                <a:spcPts val="2813"/>
              </a:lnSpc>
            </a:pPr>
            <a:r>
              <a:rPr lang="en-US" sz="2345" i="1" spc="-1">
                <a:solidFill>
                  <a:srgbClr val="000000"/>
                </a:solidFill>
                <a:latin typeface="Arial Italics"/>
                <a:ea typeface="Arial Italics"/>
                <a:cs typeface="Arial Italics"/>
                <a:sym typeface="Arial Italics"/>
              </a:rPr>
              <a:t>Intention</a:t>
            </a:r>
            <a:r>
              <a:rPr lang="en-US" sz="2345" spc="-1">
                <a:solidFill>
                  <a:srgbClr val="000000"/>
                </a:solidFill>
                <a:latin typeface="Arial"/>
                <a:ea typeface="Arial"/>
                <a:cs typeface="Arial"/>
                <a:sym typeface="Arial"/>
              </a:rPr>
              <a:t>: Why are you trying to communicate?</a:t>
            </a:r>
          </a:p>
          <a:p>
            <a:pPr marL="768999" lvl="3" indent="-192250" algn="l">
              <a:lnSpc>
                <a:spcPts val="2580"/>
              </a:lnSpc>
              <a:buFont typeface="Arial"/>
              <a:buChar char="￭"/>
            </a:pPr>
            <a:r>
              <a:rPr lang="en-US" sz="2150" spc="0">
                <a:solidFill>
                  <a:srgbClr val="000000"/>
                </a:solidFill>
                <a:latin typeface="Arial"/>
                <a:ea typeface="Arial"/>
                <a:cs typeface="Arial"/>
                <a:sym typeface="Arial"/>
              </a:rPr>
              <a:t>Getting Answers</a:t>
            </a:r>
          </a:p>
          <a:p>
            <a:pPr marL="768999" lvl="3" indent="-192250" algn="l">
              <a:lnSpc>
                <a:spcPts val="2580"/>
              </a:lnSpc>
              <a:buFont typeface="Arial"/>
              <a:buChar char="￭"/>
            </a:pPr>
            <a:r>
              <a:rPr lang="en-US" sz="2150" spc="0">
                <a:solidFill>
                  <a:srgbClr val="000000"/>
                </a:solidFill>
                <a:latin typeface="Arial"/>
                <a:ea typeface="Arial"/>
                <a:cs typeface="Arial"/>
                <a:sym typeface="Arial"/>
              </a:rPr>
              <a:t>Education</a:t>
            </a:r>
          </a:p>
          <a:p>
            <a:pPr marL="838746" lvl="3" indent="-209686" algn="l">
              <a:lnSpc>
                <a:spcPts val="2813"/>
              </a:lnSpc>
            </a:pPr>
            <a:r>
              <a:rPr lang="en-US" sz="2345" i="1" spc="-1">
                <a:solidFill>
                  <a:srgbClr val="000000"/>
                </a:solidFill>
                <a:latin typeface="Arial Italics"/>
                <a:ea typeface="Arial Italics"/>
                <a:cs typeface="Arial Italics"/>
                <a:sym typeface="Arial Italics"/>
              </a:rPr>
              <a:t>Know your audience</a:t>
            </a:r>
            <a:r>
              <a:rPr lang="en-US" sz="2345" spc="-1">
                <a:solidFill>
                  <a:srgbClr val="000000"/>
                </a:solidFill>
                <a:latin typeface="Arial"/>
                <a:ea typeface="Arial"/>
                <a:cs typeface="Arial"/>
                <a:sym typeface="Arial"/>
              </a:rPr>
              <a:t>: How do they communicate and learn?</a:t>
            </a:r>
          </a:p>
          <a:p>
            <a:pPr marL="768999" lvl="3" indent="-192250" algn="l">
              <a:lnSpc>
                <a:spcPts val="2580"/>
              </a:lnSpc>
              <a:buFont typeface="Arial"/>
              <a:buChar char="￭"/>
            </a:pPr>
            <a:r>
              <a:rPr lang="en-US" sz="2150" spc="0">
                <a:solidFill>
                  <a:srgbClr val="000000"/>
                </a:solidFill>
                <a:latin typeface="Arial"/>
                <a:ea typeface="Arial"/>
                <a:cs typeface="Arial"/>
                <a:sym typeface="Arial"/>
              </a:rPr>
              <a:t>Use terms they will understand</a:t>
            </a:r>
          </a:p>
          <a:p>
            <a:pPr marL="768999" lvl="3" indent="-192250" algn="l">
              <a:lnSpc>
                <a:spcPts val="2580"/>
              </a:lnSpc>
              <a:buFont typeface="Arial"/>
              <a:buChar char="￭"/>
            </a:pPr>
            <a:r>
              <a:rPr lang="en-US" sz="2150" spc="0">
                <a:solidFill>
                  <a:srgbClr val="000000"/>
                </a:solidFill>
                <a:latin typeface="Arial"/>
                <a:ea typeface="Arial"/>
                <a:cs typeface="Arial"/>
                <a:sym typeface="Arial"/>
              </a:rPr>
              <a:t>Find similarities, honor differences</a:t>
            </a:r>
          </a:p>
          <a:p>
            <a:pPr marL="838746" lvl="3" indent="-209686" algn="l">
              <a:lnSpc>
                <a:spcPts val="2813"/>
              </a:lnSpc>
            </a:pPr>
            <a:r>
              <a:rPr lang="en-US" sz="2345" i="1" spc="-1">
                <a:solidFill>
                  <a:srgbClr val="000000"/>
                </a:solidFill>
                <a:latin typeface="Arial Italics"/>
                <a:ea typeface="Arial Italics"/>
                <a:cs typeface="Arial Italics"/>
                <a:sym typeface="Arial Italics"/>
              </a:rPr>
              <a:t>Barriers</a:t>
            </a:r>
            <a:r>
              <a:rPr lang="en-US" sz="2345" spc="-1">
                <a:solidFill>
                  <a:srgbClr val="000000"/>
                </a:solidFill>
                <a:latin typeface="Arial"/>
                <a:ea typeface="Arial"/>
                <a:cs typeface="Arial"/>
                <a:sym typeface="Arial"/>
              </a:rPr>
              <a:t>: Are there barriers to effective communication?</a:t>
            </a:r>
          </a:p>
          <a:p>
            <a:pPr marL="768999" lvl="3" indent="-192250" algn="l">
              <a:lnSpc>
                <a:spcPts val="2580"/>
              </a:lnSpc>
              <a:buFont typeface="Arial"/>
              <a:buChar char="￭"/>
            </a:pPr>
            <a:r>
              <a:rPr lang="en-US" sz="2150" spc="0">
                <a:solidFill>
                  <a:srgbClr val="000000"/>
                </a:solidFill>
                <a:latin typeface="Arial"/>
                <a:ea typeface="Arial"/>
                <a:cs typeface="Arial"/>
                <a:sym typeface="Arial"/>
              </a:rPr>
              <a:t>Language</a:t>
            </a:r>
          </a:p>
          <a:p>
            <a:pPr marL="768999" lvl="3" indent="-192250" algn="l">
              <a:lnSpc>
                <a:spcPts val="2580"/>
              </a:lnSpc>
              <a:buFont typeface="Arial"/>
              <a:buChar char="￭"/>
            </a:pPr>
            <a:r>
              <a:rPr lang="en-US" sz="2150" spc="0">
                <a:solidFill>
                  <a:srgbClr val="000000"/>
                </a:solidFill>
                <a:latin typeface="Arial"/>
                <a:ea typeface="Arial"/>
                <a:cs typeface="Arial"/>
                <a:sym typeface="Arial"/>
              </a:rPr>
              <a:t>Culture</a:t>
            </a:r>
          </a:p>
          <a:p>
            <a:pPr marL="768999" lvl="3" indent="-192250" algn="l">
              <a:lnSpc>
                <a:spcPts val="2580"/>
              </a:lnSpc>
              <a:buFont typeface="Arial"/>
              <a:buChar char="￭"/>
            </a:pPr>
            <a:r>
              <a:rPr lang="en-US" sz="2150" spc="0">
                <a:solidFill>
                  <a:srgbClr val="000000"/>
                </a:solidFill>
                <a:latin typeface="Arial"/>
                <a:ea typeface="Arial"/>
                <a:cs typeface="Arial"/>
                <a:sym typeface="Arial"/>
              </a:rPr>
              <a:t>Poor Hearing or Sight</a:t>
            </a:r>
          </a:p>
        </p:txBody>
      </p:sp>
      <p:sp>
        <p:nvSpPr>
          <p:cNvPr id="6" name="Date Placeholder 5">
            <a:extLst>
              <a:ext uri="{FF2B5EF4-FFF2-40B4-BE49-F238E27FC236}">
                <a16:creationId xmlns:a16="http://schemas.microsoft.com/office/drawing/2014/main" id="{39470410-F56C-46DC-899E-4DB02BCDFE2A}"/>
              </a:ext>
            </a:extLst>
          </p:cNvPr>
          <p:cNvSpPr>
            <a:spLocks noGrp="1"/>
          </p:cNvSpPr>
          <p:nvPr>
            <p:ph type="dt" sz="half" idx="10"/>
          </p:nvPr>
        </p:nvSpPr>
        <p:spPr/>
        <p:txBody>
          <a:bodyPr/>
          <a:lstStyle/>
          <a:p>
            <a:fld id="{05CB75D0-A997-4188-BFA4-C1DDB76A1E28}" type="datetime1">
              <a:rPr lang="en-US" smtClean="0"/>
              <a:t>4/8/2025</a:t>
            </a:fld>
            <a:endParaRPr lang="en-US"/>
          </a:p>
        </p:txBody>
      </p:sp>
      <p:pic>
        <p:nvPicPr>
          <p:cNvPr id="10" name="Picture 9" descr="A group of people wearing hardhats&#10;&#10;AI-generated content may be incorrect.">
            <a:extLst>
              <a:ext uri="{FF2B5EF4-FFF2-40B4-BE49-F238E27FC236}">
                <a16:creationId xmlns:a16="http://schemas.microsoft.com/office/drawing/2014/main" id="{E239348B-D085-4BD1-B513-1916422952A6}"/>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EEE38A61-5FDB-A3B1-06F0-757B3820C7C4}"/>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4" name="Picture 13" descr="A blue and grey logo&#10;&#10;AI-generated content may be incorrect.">
            <a:extLst>
              <a:ext uri="{FF2B5EF4-FFF2-40B4-BE49-F238E27FC236}">
                <a16:creationId xmlns:a16="http://schemas.microsoft.com/office/drawing/2014/main" id="{5B1B7504-1D5E-6E2E-821F-A4211A23BEE0}"/>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6" name="Rectangle 15">
            <a:extLst>
              <a:ext uri="{FF2B5EF4-FFF2-40B4-BE49-F238E27FC236}">
                <a16:creationId xmlns:a16="http://schemas.microsoft.com/office/drawing/2014/main" id="{154D0707-A306-69EE-1AF6-6E63AA2E04E7}"/>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8" name="Picture 17" descr="A black and white sign with black text&#10;&#10;AI-generated content may be incorrect.">
            <a:extLst>
              <a:ext uri="{FF2B5EF4-FFF2-40B4-BE49-F238E27FC236}">
                <a16:creationId xmlns:a16="http://schemas.microsoft.com/office/drawing/2014/main" id="{2488C5C7-82E8-629B-5C01-BEBE51EAA3DD}"/>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0" name="Slide Number Placeholder 2">
            <a:extLst>
              <a:ext uri="{FF2B5EF4-FFF2-40B4-BE49-F238E27FC236}">
                <a16:creationId xmlns:a16="http://schemas.microsoft.com/office/drawing/2014/main" id="{B34D188D-954C-F248-0BCA-6FEC9B9E316A}"/>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10</a:t>
            </a:fld>
            <a:endParaRPr lang="en-US">
              <a:solidFill>
                <a:schemeClr val="bg1"/>
              </a:solidFill>
              <a:latin typeface="Arial"/>
            </a:endParaRPr>
          </a:p>
        </p:txBody>
      </p:sp>
      <p:pic>
        <p:nvPicPr>
          <p:cNvPr id="22" name="Picture 21" descr="A green text on a white background&#10;&#10;AI-generated content may be incorrect.">
            <a:extLst>
              <a:ext uri="{FF2B5EF4-FFF2-40B4-BE49-F238E27FC236}">
                <a16:creationId xmlns:a16="http://schemas.microsoft.com/office/drawing/2014/main" id="{4350D588-9165-932C-03DA-D8CCF1752192}"/>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4" name="Footer Placeholder 1">
            <a:extLst>
              <a:ext uri="{FF2B5EF4-FFF2-40B4-BE49-F238E27FC236}">
                <a16:creationId xmlns:a16="http://schemas.microsoft.com/office/drawing/2014/main" id="{E80D803A-FD85-41F8-ADD4-4DBBDE87329B}"/>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714500"/>
            <a:ext cx="8595360" cy="4061604"/>
          </a:xfrm>
          <a:prstGeom prst="rect">
            <a:avLst/>
          </a:prstGeom>
        </p:spPr>
        <p:txBody>
          <a:bodyPr lIns="0" tIns="0" rIns="0" bIns="0" rtlCol="0" anchor="t">
            <a:spAutoFit/>
          </a:bodyPr>
          <a:lstStyle/>
          <a:p>
            <a:pPr algn="ctr">
              <a:lnSpc>
                <a:spcPts val="2995"/>
              </a:lnSpc>
            </a:pPr>
            <a:r>
              <a:rPr lang="en-US" sz="2772" spc="0">
                <a:solidFill>
                  <a:srgbClr val="000066"/>
                </a:solidFill>
                <a:latin typeface="Arial"/>
                <a:ea typeface="Arial"/>
                <a:cs typeface="Arial"/>
                <a:sym typeface="Arial"/>
              </a:rPr>
              <a:t>Communicating a Message Exercise</a:t>
            </a:r>
          </a:p>
          <a:p>
            <a:pPr algn="ctr">
              <a:lnSpc>
                <a:spcPts val="2763"/>
              </a:lnSpc>
            </a:pPr>
            <a:r>
              <a:rPr lang="en-US" sz="2558" spc="0">
                <a:solidFill>
                  <a:srgbClr val="000000"/>
                </a:solidFill>
                <a:latin typeface="Arial"/>
                <a:ea typeface="Arial"/>
                <a:cs typeface="Arial"/>
                <a:sym typeface="Arial"/>
              </a:rPr>
              <a:t>(20 Minutes)</a:t>
            </a:r>
          </a:p>
        </p:txBody>
      </p:sp>
      <p:sp>
        <p:nvSpPr>
          <p:cNvPr id="5" name="TextBox 5"/>
          <p:cNvSpPr txBox="1"/>
          <p:nvPr/>
        </p:nvSpPr>
        <p:spPr>
          <a:xfrm>
            <a:off x="761520" y="1026532"/>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Communication Exercise #2</a:t>
            </a:r>
            <a:endParaRPr lang="en-US" sz="2950" b="1" spc="-1">
              <a:solidFill>
                <a:srgbClr val="0070C0"/>
              </a:solidFill>
              <a:latin typeface="Arial"/>
              <a:ea typeface="Arial"/>
              <a:cs typeface="Arial"/>
            </a:endParaRPr>
          </a:p>
        </p:txBody>
      </p:sp>
      <p:sp>
        <p:nvSpPr>
          <p:cNvPr id="6" name="Date Placeholder 5">
            <a:extLst>
              <a:ext uri="{FF2B5EF4-FFF2-40B4-BE49-F238E27FC236}">
                <a16:creationId xmlns:a16="http://schemas.microsoft.com/office/drawing/2014/main" id="{680F3DA8-0FF2-4C9A-9AF0-30A9D9A9653B}"/>
              </a:ext>
            </a:extLst>
          </p:cNvPr>
          <p:cNvSpPr>
            <a:spLocks noGrp="1"/>
          </p:cNvSpPr>
          <p:nvPr>
            <p:ph type="dt" sz="half" idx="10"/>
          </p:nvPr>
        </p:nvSpPr>
        <p:spPr/>
        <p:txBody>
          <a:bodyPr/>
          <a:lstStyle/>
          <a:p>
            <a:fld id="{633FAF34-8C82-4049-BB92-36F64C842B6E}" type="datetime1">
              <a:rPr lang="en-US" smtClean="0"/>
              <a:t>4/8/2025</a:t>
            </a:fld>
            <a:endParaRPr lang="en-US"/>
          </a:p>
        </p:txBody>
      </p:sp>
      <p:pic>
        <p:nvPicPr>
          <p:cNvPr id="10" name="Picture 9" descr="A group of people wearing hardhats&#10;&#10;AI-generated content may be incorrect.">
            <a:extLst>
              <a:ext uri="{FF2B5EF4-FFF2-40B4-BE49-F238E27FC236}">
                <a16:creationId xmlns:a16="http://schemas.microsoft.com/office/drawing/2014/main" id="{B14F0009-5B99-0875-DC0C-B6C0DAC45F05}"/>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9DE58D93-166C-2EB2-9BFC-BCB98986BF9E}"/>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4" name="Picture 13" descr="A blue and grey logo&#10;&#10;AI-generated content may be incorrect.">
            <a:extLst>
              <a:ext uri="{FF2B5EF4-FFF2-40B4-BE49-F238E27FC236}">
                <a16:creationId xmlns:a16="http://schemas.microsoft.com/office/drawing/2014/main" id="{114C44E2-86CA-DBC0-1048-DA103A7C8223}"/>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6" name="Rectangle 15">
            <a:extLst>
              <a:ext uri="{FF2B5EF4-FFF2-40B4-BE49-F238E27FC236}">
                <a16:creationId xmlns:a16="http://schemas.microsoft.com/office/drawing/2014/main" id="{0107CE6A-A1EA-D2CB-86EF-2C0A8666C366}"/>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8" name="Picture 17" descr="A black and white sign with black text&#10;&#10;AI-generated content may be incorrect.">
            <a:extLst>
              <a:ext uri="{FF2B5EF4-FFF2-40B4-BE49-F238E27FC236}">
                <a16:creationId xmlns:a16="http://schemas.microsoft.com/office/drawing/2014/main" id="{142FB5BE-B209-416C-9F41-743361F954EC}"/>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0" name="Slide Number Placeholder 2">
            <a:extLst>
              <a:ext uri="{FF2B5EF4-FFF2-40B4-BE49-F238E27FC236}">
                <a16:creationId xmlns:a16="http://schemas.microsoft.com/office/drawing/2014/main" id="{8E5278A1-9040-7180-1A37-000C4F9CA7D7}"/>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11</a:t>
            </a:fld>
            <a:endParaRPr lang="en-US">
              <a:solidFill>
                <a:schemeClr val="bg1"/>
              </a:solidFill>
              <a:latin typeface="Arial"/>
            </a:endParaRPr>
          </a:p>
        </p:txBody>
      </p:sp>
      <p:pic>
        <p:nvPicPr>
          <p:cNvPr id="22" name="Picture 21" descr="A green text on a white background&#10;&#10;AI-generated content may be incorrect.">
            <a:extLst>
              <a:ext uri="{FF2B5EF4-FFF2-40B4-BE49-F238E27FC236}">
                <a16:creationId xmlns:a16="http://schemas.microsoft.com/office/drawing/2014/main" id="{3ED515D4-F7D8-FED4-EF1E-722603A3BF6D}"/>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4" name="Footer Placeholder 1">
            <a:extLst>
              <a:ext uri="{FF2B5EF4-FFF2-40B4-BE49-F238E27FC236}">
                <a16:creationId xmlns:a16="http://schemas.microsoft.com/office/drawing/2014/main" id="{F85A79A6-2FFC-D893-FB64-78BD93945410}"/>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59873" y="2215236"/>
            <a:ext cx="8595360" cy="4742436"/>
          </a:xfrm>
          <a:prstGeom prst="rect">
            <a:avLst/>
          </a:prstGeom>
        </p:spPr>
        <p:txBody>
          <a:bodyPr lIns="0" tIns="0" rIns="0" bIns="0" rtlCol="0" anchor="t">
            <a:spAutoFit/>
          </a:bodyPr>
          <a:lstStyle/>
          <a:p>
            <a:pPr marL="595391" lvl="2" indent="-198464" algn="l">
              <a:lnSpc>
                <a:spcPts val="2763"/>
              </a:lnSpc>
              <a:buFont typeface="Arial"/>
              <a:buChar char="⚬"/>
            </a:pPr>
            <a:r>
              <a:rPr lang="en-US" sz="2558" spc="0">
                <a:solidFill>
                  <a:srgbClr val="000000"/>
                </a:solidFill>
                <a:latin typeface="Arial"/>
                <a:ea typeface="Arial"/>
                <a:cs typeface="Arial"/>
                <a:sym typeface="Arial"/>
              </a:rPr>
              <a:t>Communication skills</a:t>
            </a:r>
          </a:p>
          <a:p>
            <a:pPr marL="595391" lvl="2" indent="-198464" algn="l">
              <a:lnSpc>
                <a:spcPts val="2763"/>
              </a:lnSpc>
              <a:buFont typeface="Arial"/>
              <a:buChar char="⚬"/>
            </a:pPr>
            <a:r>
              <a:rPr lang="en-US" sz="2558" spc="0">
                <a:solidFill>
                  <a:srgbClr val="000000"/>
                </a:solidFill>
                <a:latin typeface="Arial"/>
                <a:ea typeface="Arial"/>
                <a:cs typeface="Arial"/>
                <a:sym typeface="Arial"/>
              </a:rPr>
              <a:t>Tact</a:t>
            </a:r>
          </a:p>
          <a:p>
            <a:pPr marL="595391" lvl="2" indent="-198464" algn="l">
              <a:lnSpc>
                <a:spcPts val="2763"/>
              </a:lnSpc>
              <a:buFont typeface="Arial"/>
              <a:buChar char="⚬"/>
            </a:pPr>
            <a:r>
              <a:rPr lang="en-US" sz="2558" spc="0">
                <a:solidFill>
                  <a:srgbClr val="000000"/>
                </a:solidFill>
                <a:latin typeface="Arial"/>
                <a:ea typeface="Arial"/>
                <a:cs typeface="Arial"/>
                <a:sym typeface="Arial"/>
              </a:rPr>
              <a:t>Acceptance of differences</a:t>
            </a:r>
          </a:p>
          <a:p>
            <a:pPr marL="595391" lvl="2" indent="-198464" algn="l">
              <a:lnSpc>
                <a:spcPts val="2763"/>
              </a:lnSpc>
              <a:buFont typeface="Arial"/>
              <a:buChar char="⚬"/>
            </a:pPr>
            <a:r>
              <a:rPr lang="en-US" sz="2558" spc="0">
                <a:solidFill>
                  <a:srgbClr val="000000"/>
                </a:solidFill>
                <a:latin typeface="Arial"/>
                <a:ea typeface="Arial"/>
                <a:cs typeface="Arial"/>
                <a:sym typeface="Arial"/>
              </a:rPr>
              <a:t>Humor</a:t>
            </a:r>
          </a:p>
          <a:p>
            <a:pPr marL="595391" lvl="2" indent="-198464" algn="l">
              <a:lnSpc>
                <a:spcPts val="2763"/>
              </a:lnSpc>
              <a:buFont typeface="Arial"/>
              <a:buChar char="⚬"/>
            </a:pPr>
            <a:r>
              <a:rPr lang="en-US" sz="2558" spc="0">
                <a:solidFill>
                  <a:srgbClr val="000000"/>
                </a:solidFill>
                <a:latin typeface="Arial"/>
                <a:ea typeface="Arial"/>
                <a:cs typeface="Arial"/>
                <a:sym typeface="Arial"/>
              </a:rPr>
              <a:t>Curiosity</a:t>
            </a:r>
          </a:p>
          <a:p>
            <a:pPr marL="595391" lvl="2" indent="-198464" algn="l">
              <a:lnSpc>
                <a:spcPts val="2763"/>
              </a:lnSpc>
              <a:buFont typeface="Arial"/>
              <a:buChar char="⚬"/>
            </a:pPr>
            <a:r>
              <a:rPr lang="en-US" sz="2558" spc="0">
                <a:solidFill>
                  <a:srgbClr val="000000"/>
                </a:solidFill>
                <a:latin typeface="Arial"/>
                <a:ea typeface="Arial"/>
                <a:cs typeface="Arial"/>
                <a:sym typeface="Arial"/>
              </a:rPr>
              <a:t>Good listening skills</a:t>
            </a:r>
          </a:p>
          <a:p>
            <a:pPr marL="595391" lvl="2" indent="-198464" algn="l">
              <a:lnSpc>
                <a:spcPts val="2763"/>
              </a:lnSpc>
              <a:buFont typeface="Arial"/>
              <a:buChar char="⚬"/>
            </a:pPr>
            <a:r>
              <a:rPr lang="en-US" sz="2558" spc="0">
                <a:solidFill>
                  <a:srgbClr val="000000"/>
                </a:solidFill>
                <a:latin typeface="Arial"/>
                <a:ea typeface="Arial"/>
                <a:cs typeface="Arial"/>
                <a:sym typeface="Arial"/>
              </a:rPr>
              <a:t>Others?</a:t>
            </a:r>
          </a:p>
          <a:p>
            <a:pPr marL="595391" lvl="2" indent="-19846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761520" y="1069062"/>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People Skills</a:t>
            </a:r>
          </a:p>
        </p:txBody>
      </p:sp>
      <p:sp>
        <p:nvSpPr>
          <p:cNvPr id="6" name="TextBox 6"/>
          <p:cNvSpPr txBox="1"/>
          <p:nvPr/>
        </p:nvSpPr>
        <p:spPr>
          <a:xfrm>
            <a:off x="763366" y="1600434"/>
            <a:ext cx="4470240" cy="965724"/>
          </a:xfrm>
          <a:prstGeom prst="rect">
            <a:avLst/>
          </a:prstGeom>
        </p:spPr>
        <p:txBody>
          <a:bodyPr lIns="0" tIns="0" rIns="0" bIns="0" rtlCol="0" anchor="t">
            <a:spAutoFit/>
          </a:bodyPr>
          <a:lstStyle/>
          <a:p>
            <a:pPr algn="l">
              <a:lnSpc>
                <a:spcPts val="3327"/>
              </a:lnSpc>
            </a:pPr>
            <a:r>
              <a:rPr lang="en-US" sz="2772" spc="0">
                <a:solidFill>
                  <a:srgbClr val="000066"/>
                </a:solidFill>
                <a:latin typeface="Arial"/>
                <a:ea typeface="Arial"/>
                <a:cs typeface="Arial"/>
                <a:sym typeface="Arial"/>
              </a:rPr>
              <a:t>What are “people skills”?</a:t>
            </a:r>
          </a:p>
          <a:p>
            <a:pPr algn="l">
              <a:lnSpc>
                <a:spcPts val="3327"/>
              </a:lnSpc>
            </a:pPr>
            <a:endParaRPr lang="en-US" sz="2772" spc="0">
              <a:solidFill>
                <a:srgbClr val="000066"/>
              </a:solidFill>
              <a:latin typeface="Arial"/>
              <a:ea typeface="Arial"/>
              <a:cs typeface="Arial"/>
              <a:sym typeface="Arial"/>
            </a:endParaRPr>
          </a:p>
        </p:txBody>
      </p:sp>
      <p:sp>
        <p:nvSpPr>
          <p:cNvPr id="7" name="Date Placeholder 6">
            <a:extLst>
              <a:ext uri="{FF2B5EF4-FFF2-40B4-BE49-F238E27FC236}">
                <a16:creationId xmlns:a16="http://schemas.microsoft.com/office/drawing/2014/main" id="{0FEDE4AF-CDFB-4D5B-9EBC-25292BADAEAE}"/>
              </a:ext>
            </a:extLst>
          </p:cNvPr>
          <p:cNvSpPr>
            <a:spLocks noGrp="1"/>
          </p:cNvSpPr>
          <p:nvPr>
            <p:ph type="dt" sz="half" idx="10"/>
          </p:nvPr>
        </p:nvSpPr>
        <p:spPr/>
        <p:txBody>
          <a:bodyPr/>
          <a:lstStyle/>
          <a:p>
            <a:fld id="{69DE30A1-5DAE-450E-98E0-A7154CB7F912}" type="datetime1">
              <a:rPr lang="en-US" smtClean="0"/>
              <a:t>4/8/2025</a:t>
            </a:fld>
            <a:endParaRPr lang="en-US"/>
          </a:p>
        </p:txBody>
      </p:sp>
      <p:pic>
        <p:nvPicPr>
          <p:cNvPr id="11" name="Picture 10" descr="A group of people wearing hardhats&#10;&#10;AI-generated content may be incorrect.">
            <a:extLst>
              <a:ext uri="{FF2B5EF4-FFF2-40B4-BE49-F238E27FC236}">
                <a16:creationId xmlns:a16="http://schemas.microsoft.com/office/drawing/2014/main" id="{F49945EA-247D-7763-4D22-AFA1F5B06E33}"/>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CE231F2D-0534-B53E-8F92-0783CAF92B38}"/>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A00FAA4E-F5B2-0B75-9823-CAE95BBD804F}"/>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BB964DA8-7652-A49D-181F-2846804FC458}"/>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CBAE9EED-2B2B-FC44-C94E-51C2ECBF73E1}"/>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8BF5158C-54A1-D5FA-19CC-19A9C7694B2B}"/>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12</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946E4D1F-50AC-837B-2890-346CBA1AB3D9}"/>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CD837AC1-A03C-F41E-1AD1-497605293B25}"/>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2022460"/>
            <a:ext cx="8595360" cy="2967588"/>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A crew leader with good mentoring skills meets the basic needs of employees to grow and learn.</a:t>
            </a:r>
          </a:p>
          <a:p>
            <a:pPr marL="473471" lvl="2" indent="-157824" algn="l">
              <a:lnSpc>
                <a:spcPts val="2763"/>
              </a:lnSpc>
              <a:buFont typeface="Arial"/>
              <a:buChar char="⚬"/>
            </a:pPr>
            <a:r>
              <a:rPr lang="en-US" sz="2558" spc="0">
                <a:solidFill>
                  <a:srgbClr val="000000"/>
                </a:solidFill>
                <a:latin typeface="Arial"/>
                <a:ea typeface="Arial"/>
                <a:cs typeface="Arial"/>
                <a:sym typeface="Arial"/>
              </a:rPr>
              <a:t>Increase knowledge</a:t>
            </a:r>
          </a:p>
          <a:p>
            <a:pPr marL="473471" lvl="2" indent="-157824" algn="l">
              <a:lnSpc>
                <a:spcPts val="2763"/>
              </a:lnSpc>
              <a:buFont typeface="Arial"/>
              <a:buChar char="⚬"/>
            </a:pPr>
            <a:r>
              <a:rPr lang="en-US" sz="2558" spc="0">
                <a:solidFill>
                  <a:srgbClr val="000000"/>
                </a:solidFill>
                <a:latin typeface="Arial"/>
                <a:ea typeface="Arial"/>
                <a:cs typeface="Arial"/>
                <a:sym typeface="Arial"/>
              </a:rPr>
              <a:t>Gain valuable skills</a:t>
            </a:r>
          </a:p>
          <a:p>
            <a:pPr marL="473471" lvl="2" indent="-157824" algn="l">
              <a:lnSpc>
                <a:spcPts val="2763"/>
              </a:lnSpc>
              <a:buFont typeface="Arial"/>
              <a:buChar char="⚬"/>
            </a:pPr>
            <a:r>
              <a:rPr lang="en-US" sz="2558" spc="0">
                <a:solidFill>
                  <a:srgbClr val="000000"/>
                </a:solidFill>
                <a:latin typeface="Arial"/>
                <a:ea typeface="Arial"/>
                <a:cs typeface="Arial"/>
                <a:sym typeface="Arial"/>
              </a:rPr>
              <a:t>Explore and improve personal strengths</a:t>
            </a:r>
          </a:p>
        </p:txBody>
      </p:sp>
      <p:sp>
        <p:nvSpPr>
          <p:cNvPr id="5" name="TextBox 5"/>
          <p:cNvSpPr txBox="1"/>
          <p:nvPr/>
        </p:nvSpPr>
        <p:spPr>
          <a:xfrm>
            <a:off x="761520" y="1334876"/>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Mentoring</a:t>
            </a:r>
            <a:endParaRPr lang="en-US" sz="2950" b="1" spc="-1">
              <a:solidFill>
                <a:srgbClr val="0070C0"/>
              </a:solidFill>
              <a:latin typeface="Arial"/>
              <a:ea typeface="Arial"/>
              <a:cs typeface="Arial"/>
            </a:endParaRPr>
          </a:p>
        </p:txBody>
      </p:sp>
      <p:sp>
        <p:nvSpPr>
          <p:cNvPr id="6" name="Date Placeholder 5">
            <a:extLst>
              <a:ext uri="{FF2B5EF4-FFF2-40B4-BE49-F238E27FC236}">
                <a16:creationId xmlns:a16="http://schemas.microsoft.com/office/drawing/2014/main" id="{3DD59D1C-2E1A-407C-A04D-D4DA34DAC39A}"/>
              </a:ext>
            </a:extLst>
          </p:cNvPr>
          <p:cNvSpPr>
            <a:spLocks noGrp="1"/>
          </p:cNvSpPr>
          <p:nvPr>
            <p:ph type="dt" sz="half" idx="10"/>
          </p:nvPr>
        </p:nvSpPr>
        <p:spPr/>
        <p:txBody>
          <a:bodyPr/>
          <a:lstStyle/>
          <a:p>
            <a:fld id="{4B63B722-235F-41EA-B298-A14EB9E73FE5}" type="datetime1">
              <a:rPr lang="en-US" smtClean="0"/>
              <a:t>4/8/2025</a:t>
            </a:fld>
            <a:endParaRPr lang="en-US"/>
          </a:p>
        </p:txBody>
      </p:sp>
      <p:pic>
        <p:nvPicPr>
          <p:cNvPr id="10" name="Picture 9" descr="A group of people wearing hardhats&#10;&#10;AI-generated content may be incorrect.">
            <a:extLst>
              <a:ext uri="{FF2B5EF4-FFF2-40B4-BE49-F238E27FC236}">
                <a16:creationId xmlns:a16="http://schemas.microsoft.com/office/drawing/2014/main" id="{BFADE37A-652A-59A9-D3E1-E30A0C9CEB5D}"/>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3214F5DC-000F-853C-94AB-563D0DED16DC}"/>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4" name="Picture 13" descr="A blue and grey logo&#10;&#10;AI-generated content may be incorrect.">
            <a:extLst>
              <a:ext uri="{FF2B5EF4-FFF2-40B4-BE49-F238E27FC236}">
                <a16:creationId xmlns:a16="http://schemas.microsoft.com/office/drawing/2014/main" id="{BC75C9FB-84A6-F785-FBE9-4B53EEB69AAC}"/>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6" name="Rectangle 15">
            <a:extLst>
              <a:ext uri="{FF2B5EF4-FFF2-40B4-BE49-F238E27FC236}">
                <a16:creationId xmlns:a16="http://schemas.microsoft.com/office/drawing/2014/main" id="{1688D9AD-10D6-A357-DB03-F4617F5C2B95}"/>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8" name="Picture 17" descr="A black and white sign with black text&#10;&#10;AI-generated content may be incorrect.">
            <a:extLst>
              <a:ext uri="{FF2B5EF4-FFF2-40B4-BE49-F238E27FC236}">
                <a16:creationId xmlns:a16="http://schemas.microsoft.com/office/drawing/2014/main" id="{DC917640-191A-DE7A-2E15-904A7BD75EF3}"/>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0" name="Slide Number Placeholder 2">
            <a:extLst>
              <a:ext uri="{FF2B5EF4-FFF2-40B4-BE49-F238E27FC236}">
                <a16:creationId xmlns:a16="http://schemas.microsoft.com/office/drawing/2014/main" id="{1370E69C-D29D-A390-C3FB-F4FB798E6827}"/>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13</a:t>
            </a:fld>
            <a:endParaRPr lang="en-US">
              <a:solidFill>
                <a:schemeClr val="bg1"/>
              </a:solidFill>
              <a:latin typeface="Arial"/>
            </a:endParaRPr>
          </a:p>
        </p:txBody>
      </p:sp>
      <p:pic>
        <p:nvPicPr>
          <p:cNvPr id="22" name="Picture 21" descr="A green text on a white background&#10;&#10;AI-generated content may be incorrect.">
            <a:extLst>
              <a:ext uri="{FF2B5EF4-FFF2-40B4-BE49-F238E27FC236}">
                <a16:creationId xmlns:a16="http://schemas.microsoft.com/office/drawing/2014/main" id="{CB358F8D-A2D0-7AFE-FAFA-80AD711C32D8}"/>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4" name="Footer Placeholder 1">
            <a:extLst>
              <a:ext uri="{FF2B5EF4-FFF2-40B4-BE49-F238E27FC236}">
                <a16:creationId xmlns:a16="http://schemas.microsoft.com/office/drawing/2014/main" id="{97606954-6C3E-EF43-06F7-DEF38A75C338}"/>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22727" y="1393959"/>
            <a:ext cx="9164064" cy="942606"/>
          </a:xfrm>
          <a:prstGeom prst="rect">
            <a:avLst/>
          </a:prstGeom>
        </p:spPr>
        <p:txBody>
          <a:bodyPr lIns="0" tIns="0" rIns="0" bIns="0" rtlCol="0" anchor="t">
            <a:spAutoFit/>
          </a:bodyPr>
          <a:lstStyle/>
          <a:p>
            <a:pPr algn="ctr">
              <a:lnSpc>
                <a:spcPts val="2304"/>
              </a:lnSpc>
            </a:pPr>
            <a:r>
              <a:rPr lang="en-US" sz="2133" spc="-1">
                <a:solidFill>
                  <a:srgbClr val="000000"/>
                </a:solidFill>
                <a:latin typeface="Arial"/>
                <a:ea typeface="Arial"/>
                <a:cs typeface="Arial"/>
                <a:sym typeface="Arial"/>
              </a:rPr>
              <a:t>Without a mentor to improve their skills, </a:t>
            </a:r>
          </a:p>
          <a:p>
            <a:pPr algn="ctr">
              <a:lnSpc>
                <a:spcPts val="2304"/>
              </a:lnSpc>
            </a:pPr>
            <a:r>
              <a:rPr lang="en-US" sz="2133" spc="-1">
                <a:solidFill>
                  <a:srgbClr val="000000"/>
                </a:solidFill>
                <a:latin typeface="Arial"/>
                <a:ea typeface="Arial"/>
                <a:cs typeface="Arial"/>
                <a:sym typeface="Arial"/>
              </a:rPr>
              <a:t>workers may feel like they’re running in place.</a:t>
            </a:r>
          </a:p>
        </p:txBody>
      </p:sp>
      <p:sp>
        <p:nvSpPr>
          <p:cNvPr id="5" name="TextBox 5"/>
          <p:cNvSpPr txBox="1"/>
          <p:nvPr/>
        </p:nvSpPr>
        <p:spPr>
          <a:xfrm>
            <a:off x="356870" y="983926"/>
            <a:ext cx="8112672"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Importance of Mentoring</a:t>
            </a:r>
            <a:endParaRPr lang="en-US" sz="2950" b="1" spc="-1">
              <a:solidFill>
                <a:srgbClr val="0070C0"/>
              </a:solidFill>
              <a:latin typeface="Arial"/>
              <a:ea typeface="Arial"/>
              <a:cs typeface="Arial"/>
            </a:endParaRPr>
          </a:p>
        </p:txBody>
      </p:sp>
      <p:sp>
        <p:nvSpPr>
          <p:cNvPr id="6" name="TextBox 6"/>
          <p:cNvSpPr txBox="1"/>
          <p:nvPr/>
        </p:nvSpPr>
        <p:spPr>
          <a:xfrm>
            <a:off x="1283063" y="6055406"/>
            <a:ext cx="2528256" cy="574482"/>
          </a:xfrm>
          <a:prstGeom prst="rect">
            <a:avLst/>
          </a:prstGeom>
        </p:spPr>
        <p:txBody>
          <a:bodyPr lIns="0" tIns="0" rIns="0" bIns="0" rtlCol="0" anchor="t">
            <a:spAutoFit/>
          </a:bodyPr>
          <a:lstStyle/>
          <a:p>
            <a:pPr algn="l">
              <a:lnSpc>
                <a:spcPts val="2560"/>
              </a:lnSpc>
            </a:pPr>
            <a:r>
              <a:rPr lang="en-US" sz="2133" spc="-1">
                <a:solidFill>
                  <a:srgbClr val="404040"/>
                </a:solidFill>
                <a:latin typeface="Arial"/>
                <a:ea typeface="Arial"/>
                <a:cs typeface="Arial"/>
                <a:sym typeface="Arial"/>
              </a:rPr>
              <a:t>Without a mentor</a:t>
            </a:r>
          </a:p>
        </p:txBody>
      </p:sp>
      <p:sp>
        <p:nvSpPr>
          <p:cNvPr id="7" name="TextBox 7"/>
          <p:cNvSpPr txBox="1"/>
          <p:nvPr/>
        </p:nvSpPr>
        <p:spPr>
          <a:xfrm>
            <a:off x="5470583" y="6014702"/>
            <a:ext cx="2275968" cy="513426"/>
          </a:xfrm>
          <a:prstGeom prst="rect">
            <a:avLst/>
          </a:prstGeom>
        </p:spPr>
        <p:txBody>
          <a:bodyPr lIns="0" tIns="0" rIns="0" bIns="0" rtlCol="0" anchor="t">
            <a:spAutoFit/>
          </a:bodyPr>
          <a:lstStyle/>
          <a:p>
            <a:pPr algn="ctr">
              <a:lnSpc>
                <a:spcPts val="2560"/>
              </a:lnSpc>
            </a:pPr>
            <a:r>
              <a:rPr lang="en-US" sz="2133" spc="-1">
                <a:solidFill>
                  <a:srgbClr val="404040"/>
                </a:solidFill>
                <a:latin typeface="Arial"/>
                <a:ea typeface="Arial"/>
                <a:cs typeface="Arial"/>
                <a:sym typeface="Arial"/>
              </a:rPr>
              <a:t>With a mentor</a:t>
            </a:r>
          </a:p>
        </p:txBody>
      </p:sp>
      <p:grpSp>
        <p:nvGrpSpPr>
          <p:cNvPr id="8" name="Group 8"/>
          <p:cNvGrpSpPr/>
          <p:nvPr/>
        </p:nvGrpSpPr>
        <p:grpSpPr>
          <a:xfrm>
            <a:off x="397559" y="3280256"/>
            <a:ext cx="3655680" cy="2812800"/>
            <a:chOff x="0" y="0"/>
            <a:chExt cx="4874240" cy="3750400"/>
          </a:xfrm>
        </p:grpSpPr>
        <p:sp>
          <p:nvSpPr>
            <p:cNvPr id="9" name="Freeform 9" descr="Image of a worker on a mouse wheel"/>
            <p:cNvSpPr/>
            <p:nvPr/>
          </p:nvSpPr>
          <p:spPr>
            <a:xfrm>
              <a:off x="0" y="0"/>
              <a:ext cx="4874260" cy="3750437"/>
            </a:xfrm>
            <a:custGeom>
              <a:avLst/>
              <a:gdLst/>
              <a:ahLst/>
              <a:cxnLst/>
              <a:rect l="l" t="t" r="r" b="b"/>
              <a:pathLst>
                <a:path w="4874260" h="3750437">
                  <a:moveTo>
                    <a:pt x="0" y="0"/>
                  </a:moveTo>
                  <a:lnTo>
                    <a:pt x="4874260" y="0"/>
                  </a:lnTo>
                  <a:lnTo>
                    <a:pt x="4874260" y="3750437"/>
                  </a:lnTo>
                  <a:lnTo>
                    <a:pt x="0" y="3750437"/>
                  </a:lnTo>
                  <a:lnTo>
                    <a:pt x="0" y="0"/>
                  </a:lnTo>
                  <a:close/>
                </a:path>
              </a:pathLst>
            </a:custGeom>
            <a:blipFill>
              <a:blip r:embed="rId3"/>
              <a:stretch>
                <a:fillRect t="-12" b="-11"/>
              </a:stretch>
            </a:blipFill>
          </p:spPr>
        </p:sp>
      </p:grpSp>
      <p:sp>
        <p:nvSpPr>
          <p:cNvPr id="10" name="Freeform 10"/>
          <p:cNvSpPr/>
          <p:nvPr/>
        </p:nvSpPr>
        <p:spPr>
          <a:xfrm>
            <a:off x="127296" y="1962684"/>
            <a:ext cx="3462052" cy="1287304"/>
          </a:xfrm>
          <a:custGeom>
            <a:avLst/>
            <a:gdLst/>
            <a:ahLst/>
            <a:cxnLst/>
            <a:rect l="l" t="t" r="r" b="b"/>
            <a:pathLst>
              <a:path w="3462052" h="1287304">
                <a:moveTo>
                  <a:pt x="0" y="0"/>
                </a:moveTo>
                <a:lnTo>
                  <a:pt x="3462052" y="0"/>
                </a:lnTo>
                <a:lnTo>
                  <a:pt x="3462052" y="1287303"/>
                </a:lnTo>
                <a:lnTo>
                  <a:pt x="0" y="12873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11"/>
          <p:cNvGrpSpPr/>
          <p:nvPr/>
        </p:nvGrpSpPr>
        <p:grpSpPr>
          <a:xfrm>
            <a:off x="2371671" y="3263418"/>
            <a:ext cx="70485" cy="70104"/>
            <a:chOff x="0" y="0"/>
            <a:chExt cx="93980" cy="93472"/>
          </a:xfrm>
        </p:grpSpPr>
        <p:sp>
          <p:nvSpPr>
            <p:cNvPr id="12" name="Freeform 12"/>
            <p:cNvSpPr/>
            <p:nvPr/>
          </p:nvSpPr>
          <p:spPr>
            <a:xfrm>
              <a:off x="0" y="0"/>
              <a:ext cx="93980" cy="93472"/>
            </a:xfrm>
            <a:custGeom>
              <a:avLst/>
              <a:gdLst/>
              <a:ahLst/>
              <a:cxnLst/>
              <a:rect l="l" t="t" r="r" b="b"/>
              <a:pathLst>
                <a:path w="93980" h="93472">
                  <a:moveTo>
                    <a:pt x="93980" y="46736"/>
                  </a:moveTo>
                  <a:cubicBezTo>
                    <a:pt x="93980" y="72517"/>
                    <a:pt x="72898" y="93472"/>
                    <a:pt x="46990" y="93472"/>
                  </a:cubicBezTo>
                  <a:cubicBezTo>
                    <a:pt x="21082" y="93472"/>
                    <a:pt x="0" y="72517"/>
                    <a:pt x="0" y="46736"/>
                  </a:cubicBezTo>
                  <a:cubicBezTo>
                    <a:pt x="0" y="20955"/>
                    <a:pt x="21082" y="0"/>
                    <a:pt x="46990" y="0"/>
                  </a:cubicBezTo>
                  <a:cubicBezTo>
                    <a:pt x="72898" y="0"/>
                    <a:pt x="93980" y="20955"/>
                    <a:pt x="93980" y="46736"/>
                  </a:cubicBezTo>
                  <a:close/>
                </a:path>
              </a:pathLst>
            </a:custGeom>
            <a:gradFill rotWithShape="1">
              <a:gsLst>
                <a:gs pos="0">
                  <a:srgbClr val="DCF4FF">
                    <a:alpha val="100000"/>
                  </a:srgbClr>
                </a:gs>
                <a:gs pos="100000">
                  <a:srgbClr val="85DAFF">
                    <a:alpha val="100000"/>
                  </a:srgbClr>
                </a:gs>
              </a:gsLst>
              <a:lin ang="5400000"/>
            </a:gradFill>
          </p:spPr>
        </p:sp>
      </p:grpSp>
      <p:grpSp>
        <p:nvGrpSpPr>
          <p:cNvPr id="13" name="Group 13"/>
          <p:cNvGrpSpPr/>
          <p:nvPr/>
        </p:nvGrpSpPr>
        <p:grpSpPr>
          <a:xfrm>
            <a:off x="2326904" y="3216364"/>
            <a:ext cx="140970" cy="140208"/>
            <a:chOff x="0" y="0"/>
            <a:chExt cx="187960" cy="186944"/>
          </a:xfrm>
        </p:grpSpPr>
        <p:sp>
          <p:nvSpPr>
            <p:cNvPr id="14" name="Freeform 14"/>
            <p:cNvSpPr/>
            <p:nvPr/>
          </p:nvSpPr>
          <p:spPr>
            <a:xfrm>
              <a:off x="0" y="0"/>
              <a:ext cx="187960" cy="186944"/>
            </a:xfrm>
            <a:custGeom>
              <a:avLst/>
              <a:gdLst/>
              <a:ahLst/>
              <a:cxnLst/>
              <a:rect l="l" t="t" r="r" b="b"/>
              <a:pathLst>
                <a:path w="187960" h="186944">
                  <a:moveTo>
                    <a:pt x="187960" y="93472"/>
                  </a:moveTo>
                  <a:cubicBezTo>
                    <a:pt x="187960" y="145034"/>
                    <a:pt x="145923" y="186944"/>
                    <a:pt x="93980" y="186944"/>
                  </a:cubicBezTo>
                  <a:cubicBezTo>
                    <a:pt x="42037" y="186944"/>
                    <a:pt x="0" y="145034"/>
                    <a:pt x="0" y="93472"/>
                  </a:cubicBezTo>
                  <a:cubicBezTo>
                    <a:pt x="0" y="41910"/>
                    <a:pt x="42037" y="0"/>
                    <a:pt x="93980" y="0"/>
                  </a:cubicBezTo>
                  <a:cubicBezTo>
                    <a:pt x="145923" y="0"/>
                    <a:pt x="187960" y="41910"/>
                    <a:pt x="187960" y="93472"/>
                  </a:cubicBezTo>
                  <a:close/>
                </a:path>
              </a:pathLst>
            </a:custGeom>
            <a:gradFill rotWithShape="1">
              <a:gsLst>
                <a:gs pos="0">
                  <a:srgbClr val="DCF4FF">
                    <a:alpha val="100000"/>
                  </a:srgbClr>
                </a:gs>
                <a:gs pos="100000">
                  <a:srgbClr val="85DAFF">
                    <a:alpha val="100000"/>
                  </a:srgbClr>
                </a:gs>
              </a:gsLst>
              <a:lin ang="5400000"/>
            </a:gradFill>
          </p:spPr>
        </p:sp>
      </p:grpSp>
      <p:grpSp>
        <p:nvGrpSpPr>
          <p:cNvPr id="15" name="Group 15"/>
          <p:cNvGrpSpPr/>
          <p:nvPr/>
        </p:nvGrpSpPr>
        <p:grpSpPr>
          <a:xfrm>
            <a:off x="2238702" y="3114256"/>
            <a:ext cx="211265" cy="210312"/>
            <a:chOff x="0" y="0"/>
            <a:chExt cx="281686" cy="280416"/>
          </a:xfrm>
        </p:grpSpPr>
        <p:sp>
          <p:nvSpPr>
            <p:cNvPr id="16" name="Freeform 16"/>
            <p:cNvSpPr/>
            <p:nvPr/>
          </p:nvSpPr>
          <p:spPr>
            <a:xfrm>
              <a:off x="0" y="0"/>
              <a:ext cx="281686" cy="280416"/>
            </a:xfrm>
            <a:custGeom>
              <a:avLst/>
              <a:gdLst/>
              <a:ahLst/>
              <a:cxnLst/>
              <a:rect l="l" t="t" r="r" b="b"/>
              <a:pathLst>
                <a:path w="281686" h="280416">
                  <a:moveTo>
                    <a:pt x="281686" y="140208"/>
                  </a:moveTo>
                  <a:cubicBezTo>
                    <a:pt x="281686" y="217678"/>
                    <a:pt x="218567" y="280416"/>
                    <a:pt x="140843" y="280416"/>
                  </a:cubicBezTo>
                  <a:cubicBezTo>
                    <a:pt x="63119" y="280416"/>
                    <a:pt x="0" y="217678"/>
                    <a:pt x="0" y="140208"/>
                  </a:cubicBezTo>
                  <a:cubicBezTo>
                    <a:pt x="0" y="62738"/>
                    <a:pt x="63119" y="0"/>
                    <a:pt x="140843" y="0"/>
                  </a:cubicBezTo>
                  <a:cubicBezTo>
                    <a:pt x="218567" y="0"/>
                    <a:pt x="281686" y="62738"/>
                    <a:pt x="281686" y="140208"/>
                  </a:cubicBezTo>
                  <a:close/>
                </a:path>
              </a:pathLst>
            </a:custGeom>
            <a:gradFill rotWithShape="1">
              <a:gsLst>
                <a:gs pos="0">
                  <a:srgbClr val="DCF4FF">
                    <a:alpha val="100000"/>
                  </a:srgbClr>
                </a:gs>
                <a:gs pos="100000">
                  <a:srgbClr val="85DAFF">
                    <a:alpha val="100000"/>
                  </a:srgbClr>
                </a:gs>
              </a:gsLst>
              <a:lin ang="5400000"/>
            </a:gradFill>
          </p:spPr>
        </p:sp>
      </p:grpSp>
      <p:sp>
        <p:nvSpPr>
          <p:cNvPr id="17" name="Freeform 17"/>
          <p:cNvSpPr/>
          <p:nvPr/>
        </p:nvSpPr>
        <p:spPr>
          <a:xfrm>
            <a:off x="323797" y="2039550"/>
            <a:ext cx="3121438" cy="1073372"/>
          </a:xfrm>
          <a:custGeom>
            <a:avLst/>
            <a:gdLst/>
            <a:ahLst/>
            <a:cxnLst/>
            <a:rect l="l" t="t" r="r" b="b"/>
            <a:pathLst>
              <a:path w="3121438" h="1073372">
                <a:moveTo>
                  <a:pt x="0" y="0"/>
                </a:moveTo>
                <a:lnTo>
                  <a:pt x="3121437" y="0"/>
                </a:lnTo>
                <a:lnTo>
                  <a:pt x="3121437" y="1073373"/>
                </a:lnTo>
                <a:lnTo>
                  <a:pt x="0" y="10733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27772" y="1957731"/>
            <a:ext cx="3464147" cy="1297305"/>
          </a:xfrm>
          <a:custGeom>
            <a:avLst/>
            <a:gdLst/>
            <a:ahLst/>
            <a:cxnLst/>
            <a:rect l="l" t="t" r="r" b="b"/>
            <a:pathLst>
              <a:path w="3464147" h="1297305">
                <a:moveTo>
                  <a:pt x="0" y="0"/>
                </a:moveTo>
                <a:lnTo>
                  <a:pt x="3464147" y="0"/>
                </a:lnTo>
                <a:lnTo>
                  <a:pt x="3464147" y="1297305"/>
                </a:lnTo>
                <a:lnTo>
                  <a:pt x="0" y="12973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9" name="Group 19"/>
          <p:cNvGrpSpPr/>
          <p:nvPr/>
        </p:nvGrpSpPr>
        <p:grpSpPr>
          <a:xfrm>
            <a:off x="2366814" y="3258465"/>
            <a:ext cx="80391" cy="80010"/>
            <a:chOff x="0" y="0"/>
            <a:chExt cx="107188" cy="106680"/>
          </a:xfrm>
        </p:grpSpPr>
        <p:sp>
          <p:nvSpPr>
            <p:cNvPr id="20" name="Freeform 20"/>
            <p:cNvSpPr/>
            <p:nvPr/>
          </p:nvSpPr>
          <p:spPr>
            <a:xfrm>
              <a:off x="0" y="0"/>
              <a:ext cx="107188" cy="106680"/>
            </a:xfrm>
            <a:custGeom>
              <a:avLst/>
              <a:gdLst/>
              <a:ahLst/>
              <a:cxnLst/>
              <a:rect l="l" t="t" r="r" b="b"/>
              <a:pathLst>
                <a:path w="107188" h="106680">
                  <a:moveTo>
                    <a:pt x="107188" y="53340"/>
                  </a:moveTo>
                  <a:cubicBezTo>
                    <a:pt x="107188" y="82804"/>
                    <a:pt x="83185" y="106680"/>
                    <a:pt x="53594" y="106680"/>
                  </a:cubicBezTo>
                  <a:lnTo>
                    <a:pt x="53594" y="100076"/>
                  </a:lnTo>
                  <a:lnTo>
                    <a:pt x="53594" y="106680"/>
                  </a:lnTo>
                  <a:cubicBezTo>
                    <a:pt x="24003" y="106680"/>
                    <a:pt x="0" y="82804"/>
                    <a:pt x="0" y="53340"/>
                  </a:cubicBezTo>
                  <a:lnTo>
                    <a:pt x="6604" y="53340"/>
                  </a:lnTo>
                  <a:lnTo>
                    <a:pt x="0" y="53340"/>
                  </a:lnTo>
                  <a:cubicBezTo>
                    <a:pt x="0" y="23876"/>
                    <a:pt x="24003" y="0"/>
                    <a:pt x="53594" y="0"/>
                  </a:cubicBezTo>
                  <a:lnTo>
                    <a:pt x="53594" y="6604"/>
                  </a:lnTo>
                  <a:lnTo>
                    <a:pt x="53594" y="0"/>
                  </a:lnTo>
                  <a:cubicBezTo>
                    <a:pt x="83185" y="0"/>
                    <a:pt x="107188" y="23876"/>
                    <a:pt x="107188" y="53340"/>
                  </a:cubicBezTo>
                  <a:lnTo>
                    <a:pt x="100584" y="53340"/>
                  </a:lnTo>
                  <a:lnTo>
                    <a:pt x="107188" y="53340"/>
                  </a:lnTo>
                  <a:moveTo>
                    <a:pt x="93853" y="53340"/>
                  </a:moveTo>
                  <a:cubicBezTo>
                    <a:pt x="93853" y="31242"/>
                    <a:pt x="75819" y="13208"/>
                    <a:pt x="53594" y="13208"/>
                  </a:cubicBezTo>
                  <a:cubicBezTo>
                    <a:pt x="31369" y="13208"/>
                    <a:pt x="13335" y="31242"/>
                    <a:pt x="13335" y="53340"/>
                  </a:cubicBezTo>
                  <a:cubicBezTo>
                    <a:pt x="13335" y="75438"/>
                    <a:pt x="31369" y="93472"/>
                    <a:pt x="53594" y="93472"/>
                  </a:cubicBezTo>
                  <a:cubicBezTo>
                    <a:pt x="75819" y="93472"/>
                    <a:pt x="93853" y="75438"/>
                    <a:pt x="93853" y="53340"/>
                  </a:cubicBezTo>
                  <a:close/>
                </a:path>
              </a:pathLst>
            </a:custGeom>
            <a:solidFill>
              <a:srgbClr val="00A3E4"/>
            </a:solidFill>
          </p:spPr>
        </p:sp>
      </p:grpSp>
      <p:grpSp>
        <p:nvGrpSpPr>
          <p:cNvPr id="21" name="Group 21"/>
          <p:cNvGrpSpPr/>
          <p:nvPr/>
        </p:nvGrpSpPr>
        <p:grpSpPr>
          <a:xfrm>
            <a:off x="2322046" y="3211411"/>
            <a:ext cx="150876" cy="150114"/>
            <a:chOff x="0" y="0"/>
            <a:chExt cx="201168" cy="200152"/>
          </a:xfrm>
        </p:grpSpPr>
        <p:sp>
          <p:nvSpPr>
            <p:cNvPr id="22" name="Freeform 22"/>
            <p:cNvSpPr/>
            <p:nvPr/>
          </p:nvSpPr>
          <p:spPr>
            <a:xfrm>
              <a:off x="0" y="0"/>
              <a:ext cx="201168" cy="200152"/>
            </a:xfrm>
            <a:custGeom>
              <a:avLst/>
              <a:gdLst/>
              <a:ahLst/>
              <a:cxnLst/>
              <a:rect l="l" t="t" r="r" b="b"/>
              <a:pathLst>
                <a:path w="201168" h="200152">
                  <a:moveTo>
                    <a:pt x="201168" y="100076"/>
                  </a:moveTo>
                  <a:cubicBezTo>
                    <a:pt x="201168" y="155448"/>
                    <a:pt x="156083" y="200152"/>
                    <a:pt x="100584" y="200152"/>
                  </a:cubicBezTo>
                  <a:lnTo>
                    <a:pt x="100584" y="193548"/>
                  </a:lnTo>
                  <a:lnTo>
                    <a:pt x="100584" y="200152"/>
                  </a:lnTo>
                  <a:cubicBezTo>
                    <a:pt x="45085" y="200152"/>
                    <a:pt x="0" y="155321"/>
                    <a:pt x="0" y="100076"/>
                  </a:cubicBezTo>
                  <a:lnTo>
                    <a:pt x="6604" y="100076"/>
                  </a:lnTo>
                  <a:lnTo>
                    <a:pt x="0" y="100076"/>
                  </a:lnTo>
                  <a:cubicBezTo>
                    <a:pt x="0" y="44704"/>
                    <a:pt x="45085" y="0"/>
                    <a:pt x="100584" y="0"/>
                  </a:cubicBezTo>
                  <a:lnTo>
                    <a:pt x="100584" y="6604"/>
                  </a:lnTo>
                  <a:lnTo>
                    <a:pt x="100584" y="0"/>
                  </a:lnTo>
                  <a:cubicBezTo>
                    <a:pt x="156083" y="0"/>
                    <a:pt x="201168" y="44831"/>
                    <a:pt x="201168" y="100076"/>
                  </a:cubicBezTo>
                  <a:lnTo>
                    <a:pt x="194564" y="100076"/>
                  </a:lnTo>
                  <a:lnTo>
                    <a:pt x="201168" y="100076"/>
                  </a:lnTo>
                  <a:moveTo>
                    <a:pt x="187833" y="100076"/>
                  </a:moveTo>
                  <a:cubicBezTo>
                    <a:pt x="187833" y="52197"/>
                    <a:pt x="148844" y="13208"/>
                    <a:pt x="100584" y="13208"/>
                  </a:cubicBezTo>
                  <a:cubicBezTo>
                    <a:pt x="52324" y="13208"/>
                    <a:pt x="13335" y="52070"/>
                    <a:pt x="13335" y="100076"/>
                  </a:cubicBezTo>
                  <a:cubicBezTo>
                    <a:pt x="13335" y="148082"/>
                    <a:pt x="52324" y="186944"/>
                    <a:pt x="100584" y="186944"/>
                  </a:cubicBezTo>
                  <a:cubicBezTo>
                    <a:pt x="148844" y="186944"/>
                    <a:pt x="187833" y="148082"/>
                    <a:pt x="187833" y="100076"/>
                  </a:cubicBezTo>
                  <a:close/>
                </a:path>
              </a:pathLst>
            </a:custGeom>
            <a:solidFill>
              <a:srgbClr val="00A3E4"/>
            </a:solidFill>
          </p:spPr>
        </p:sp>
      </p:grpSp>
      <p:grpSp>
        <p:nvGrpSpPr>
          <p:cNvPr id="23" name="Group 23"/>
          <p:cNvGrpSpPr/>
          <p:nvPr/>
        </p:nvGrpSpPr>
        <p:grpSpPr>
          <a:xfrm>
            <a:off x="2233559" y="3109208"/>
            <a:ext cx="221361" cy="220313"/>
            <a:chOff x="0" y="0"/>
            <a:chExt cx="295148" cy="293751"/>
          </a:xfrm>
        </p:grpSpPr>
        <p:sp>
          <p:nvSpPr>
            <p:cNvPr id="24" name="Freeform 24"/>
            <p:cNvSpPr/>
            <p:nvPr/>
          </p:nvSpPr>
          <p:spPr>
            <a:xfrm>
              <a:off x="0" y="0"/>
              <a:ext cx="295148" cy="293751"/>
            </a:xfrm>
            <a:custGeom>
              <a:avLst/>
              <a:gdLst/>
              <a:ahLst/>
              <a:cxnLst/>
              <a:rect l="l" t="t" r="r" b="b"/>
              <a:pathLst>
                <a:path w="295148" h="293751">
                  <a:moveTo>
                    <a:pt x="295148" y="146939"/>
                  </a:moveTo>
                  <a:cubicBezTo>
                    <a:pt x="295148" y="228092"/>
                    <a:pt x="229108" y="293751"/>
                    <a:pt x="147574" y="293751"/>
                  </a:cubicBezTo>
                  <a:lnTo>
                    <a:pt x="147574" y="287147"/>
                  </a:lnTo>
                  <a:lnTo>
                    <a:pt x="147574" y="293751"/>
                  </a:lnTo>
                  <a:cubicBezTo>
                    <a:pt x="66167" y="293751"/>
                    <a:pt x="0" y="228092"/>
                    <a:pt x="0" y="146939"/>
                  </a:cubicBezTo>
                  <a:lnTo>
                    <a:pt x="6604" y="146939"/>
                  </a:lnTo>
                  <a:lnTo>
                    <a:pt x="0" y="146939"/>
                  </a:lnTo>
                  <a:cubicBezTo>
                    <a:pt x="0" y="65786"/>
                    <a:pt x="66040" y="127"/>
                    <a:pt x="147574" y="127"/>
                  </a:cubicBezTo>
                  <a:lnTo>
                    <a:pt x="147574" y="6731"/>
                  </a:lnTo>
                  <a:lnTo>
                    <a:pt x="147574" y="0"/>
                  </a:lnTo>
                  <a:cubicBezTo>
                    <a:pt x="228981" y="0"/>
                    <a:pt x="295148" y="65659"/>
                    <a:pt x="295148" y="146812"/>
                  </a:cubicBezTo>
                  <a:lnTo>
                    <a:pt x="288544" y="146812"/>
                  </a:lnTo>
                  <a:lnTo>
                    <a:pt x="295148" y="146812"/>
                  </a:lnTo>
                  <a:moveTo>
                    <a:pt x="281813" y="146812"/>
                  </a:moveTo>
                  <a:cubicBezTo>
                    <a:pt x="281813" y="73025"/>
                    <a:pt x="221742" y="13208"/>
                    <a:pt x="147574" y="13208"/>
                  </a:cubicBezTo>
                  <a:cubicBezTo>
                    <a:pt x="73406" y="13208"/>
                    <a:pt x="13335" y="73025"/>
                    <a:pt x="13335" y="146812"/>
                  </a:cubicBezTo>
                  <a:cubicBezTo>
                    <a:pt x="13335" y="220599"/>
                    <a:pt x="73406" y="280416"/>
                    <a:pt x="147574" y="280416"/>
                  </a:cubicBezTo>
                  <a:cubicBezTo>
                    <a:pt x="221742" y="280416"/>
                    <a:pt x="281813" y="220599"/>
                    <a:pt x="281813" y="146812"/>
                  </a:cubicBezTo>
                  <a:close/>
                </a:path>
              </a:pathLst>
            </a:custGeom>
            <a:solidFill>
              <a:srgbClr val="00A3E4"/>
            </a:solidFill>
          </p:spPr>
        </p:sp>
      </p:grpSp>
      <p:sp>
        <p:nvSpPr>
          <p:cNvPr id="25" name="Freeform 25"/>
          <p:cNvSpPr/>
          <p:nvPr/>
        </p:nvSpPr>
        <p:spPr>
          <a:xfrm>
            <a:off x="322368" y="2035264"/>
            <a:ext cx="3124295" cy="1071753"/>
          </a:xfrm>
          <a:custGeom>
            <a:avLst/>
            <a:gdLst/>
            <a:ahLst/>
            <a:cxnLst/>
            <a:rect l="l" t="t" r="r" b="b"/>
            <a:pathLst>
              <a:path w="3124295" h="1071753">
                <a:moveTo>
                  <a:pt x="0" y="0"/>
                </a:moveTo>
                <a:lnTo>
                  <a:pt x="3124295" y="0"/>
                </a:lnTo>
                <a:lnTo>
                  <a:pt x="3124295" y="1071753"/>
                </a:lnTo>
                <a:lnTo>
                  <a:pt x="0" y="10717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6" name="TextBox 26"/>
          <p:cNvSpPr txBox="1"/>
          <p:nvPr/>
        </p:nvSpPr>
        <p:spPr>
          <a:xfrm>
            <a:off x="209266" y="2332980"/>
            <a:ext cx="3310240" cy="1253552"/>
          </a:xfrm>
          <a:prstGeom prst="rect">
            <a:avLst/>
          </a:prstGeom>
        </p:spPr>
        <p:txBody>
          <a:bodyPr lIns="0" tIns="0" rIns="0" bIns="0" rtlCol="0" anchor="t">
            <a:spAutoFit/>
          </a:bodyPr>
          <a:lstStyle/>
          <a:p>
            <a:pPr algn="ctr">
              <a:lnSpc>
                <a:spcPts val="2304"/>
              </a:lnSpc>
            </a:pPr>
            <a:r>
              <a:rPr lang="en-US" sz="1920" spc="-1">
                <a:solidFill>
                  <a:srgbClr val="778089"/>
                </a:solidFill>
                <a:latin typeface="Arial"/>
                <a:ea typeface="Arial"/>
                <a:cs typeface="Arial"/>
                <a:sym typeface="Arial"/>
              </a:rPr>
              <a:t>I’m working hard, but I’m not </a:t>
            </a:r>
            <a:r>
              <a:rPr lang="en-US" sz="1920" i="1" spc="-1">
                <a:solidFill>
                  <a:srgbClr val="778089"/>
                </a:solidFill>
                <a:latin typeface="Arial Italics"/>
                <a:ea typeface="Arial Italics"/>
                <a:cs typeface="Arial Italics"/>
                <a:sym typeface="Arial Italics"/>
              </a:rPr>
              <a:t>getting</a:t>
            </a:r>
            <a:r>
              <a:rPr lang="en-US" sz="1920" spc="-1">
                <a:solidFill>
                  <a:srgbClr val="778089"/>
                </a:solidFill>
                <a:latin typeface="Arial"/>
                <a:ea typeface="Arial"/>
                <a:cs typeface="Arial"/>
                <a:sym typeface="Arial"/>
              </a:rPr>
              <a:t> anywhere.</a:t>
            </a:r>
          </a:p>
        </p:txBody>
      </p:sp>
      <p:sp>
        <p:nvSpPr>
          <p:cNvPr id="27" name="TextBox 27"/>
          <p:cNvSpPr txBox="1"/>
          <p:nvPr/>
        </p:nvSpPr>
        <p:spPr>
          <a:xfrm>
            <a:off x="516359" y="5823506"/>
            <a:ext cx="3269088" cy="105630"/>
          </a:xfrm>
          <a:prstGeom prst="rect">
            <a:avLst/>
          </a:prstGeom>
        </p:spPr>
        <p:txBody>
          <a:bodyPr lIns="0" tIns="0" rIns="0" bIns="0" rtlCol="0" anchor="t">
            <a:spAutoFit/>
          </a:bodyPr>
          <a:lstStyle/>
          <a:p>
            <a:pPr algn="l">
              <a:lnSpc>
                <a:spcPts val="1279"/>
              </a:lnSpc>
            </a:pPr>
            <a:r>
              <a:rPr lang="en-US" sz="1066" spc="-1">
                <a:solidFill>
                  <a:srgbClr val="666666"/>
                </a:solidFill>
                <a:latin typeface="Arial"/>
                <a:ea typeface="Arial"/>
                <a:cs typeface="Arial"/>
                <a:sym typeface="Arial"/>
              </a:rPr>
              <a:t>Image source: www.forum.thefreedictionary.com</a:t>
            </a:r>
          </a:p>
        </p:txBody>
      </p:sp>
      <p:grpSp>
        <p:nvGrpSpPr>
          <p:cNvPr id="28" name="Group 28"/>
          <p:cNvGrpSpPr/>
          <p:nvPr/>
        </p:nvGrpSpPr>
        <p:grpSpPr>
          <a:xfrm>
            <a:off x="5053943" y="3359744"/>
            <a:ext cx="3400320" cy="2722944"/>
            <a:chOff x="0" y="0"/>
            <a:chExt cx="4533760" cy="3630592"/>
          </a:xfrm>
        </p:grpSpPr>
        <p:sp>
          <p:nvSpPr>
            <p:cNvPr id="29" name="Freeform 29" descr="Image of a runner winning a race"/>
            <p:cNvSpPr/>
            <p:nvPr/>
          </p:nvSpPr>
          <p:spPr>
            <a:xfrm>
              <a:off x="0" y="0"/>
              <a:ext cx="4533773" cy="3630549"/>
            </a:xfrm>
            <a:custGeom>
              <a:avLst/>
              <a:gdLst/>
              <a:ahLst/>
              <a:cxnLst/>
              <a:rect l="l" t="t" r="r" b="b"/>
              <a:pathLst>
                <a:path w="4533773" h="3630549">
                  <a:moveTo>
                    <a:pt x="0" y="0"/>
                  </a:moveTo>
                  <a:lnTo>
                    <a:pt x="4533773" y="0"/>
                  </a:lnTo>
                  <a:lnTo>
                    <a:pt x="4533773" y="3630549"/>
                  </a:lnTo>
                  <a:lnTo>
                    <a:pt x="0" y="3630549"/>
                  </a:lnTo>
                  <a:lnTo>
                    <a:pt x="0" y="0"/>
                  </a:lnTo>
                  <a:close/>
                </a:path>
              </a:pathLst>
            </a:custGeom>
            <a:blipFill>
              <a:blip r:embed="rId12"/>
              <a:stretch>
                <a:fillRect b="-1"/>
              </a:stretch>
            </a:blipFill>
          </p:spPr>
        </p:sp>
      </p:grpSp>
      <p:sp>
        <p:nvSpPr>
          <p:cNvPr id="30" name="Freeform 30"/>
          <p:cNvSpPr/>
          <p:nvPr/>
        </p:nvSpPr>
        <p:spPr>
          <a:xfrm>
            <a:off x="6206876" y="1962684"/>
            <a:ext cx="3404902" cy="1287304"/>
          </a:xfrm>
          <a:custGeom>
            <a:avLst/>
            <a:gdLst/>
            <a:ahLst/>
            <a:cxnLst/>
            <a:rect l="l" t="t" r="r" b="b"/>
            <a:pathLst>
              <a:path w="3404902" h="1287304">
                <a:moveTo>
                  <a:pt x="0" y="0"/>
                </a:moveTo>
                <a:lnTo>
                  <a:pt x="3404902" y="0"/>
                </a:lnTo>
                <a:lnTo>
                  <a:pt x="3404902" y="1287303"/>
                </a:lnTo>
                <a:lnTo>
                  <a:pt x="0" y="128730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31" name="Group 31"/>
          <p:cNvGrpSpPr/>
          <p:nvPr/>
        </p:nvGrpSpPr>
        <p:grpSpPr>
          <a:xfrm>
            <a:off x="7065174" y="3540786"/>
            <a:ext cx="70485" cy="70104"/>
            <a:chOff x="0" y="0"/>
            <a:chExt cx="93980" cy="93472"/>
          </a:xfrm>
        </p:grpSpPr>
        <p:sp>
          <p:nvSpPr>
            <p:cNvPr id="32" name="Freeform 32"/>
            <p:cNvSpPr/>
            <p:nvPr/>
          </p:nvSpPr>
          <p:spPr>
            <a:xfrm>
              <a:off x="0" y="0"/>
              <a:ext cx="93980" cy="93472"/>
            </a:xfrm>
            <a:custGeom>
              <a:avLst/>
              <a:gdLst/>
              <a:ahLst/>
              <a:cxnLst/>
              <a:rect l="l" t="t" r="r" b="b"/>
              <a:pathLst>
                <a:path w="93980" h="93472">
                  <a:moveTo>
                    <a:pt x="93980" y="46736"/>
                  </a:moveTo>
                  <a:cubicBezTo>
                    <a:pt x="93980" y="72517"/>
                    <a:pt x="72898" y="93472"/>
                    <a:pt x="46990" y="93472"/>
                  </a:cubicBezTo>
                  <a:cubicBezTo>
                    <a:pt x="21082" y="93472"/>
                    <a:pt x="0" y="72517"/>
                    <a:pt x="0" y="46736"/>
                  </a:cubicBezTo>
                  <a:cubicBezTo>
                    <a:pt x="0" y="20955"/>
                    <a:pt x="21082" y="0"/>
                    <a:pt x="46990" y="0"/>
                  </a:cubicBezTo>
                  <a:cubicBezTo>
                    <a:pt x="72898" y="0"/>
                    <a:pt x="93980" y="20955"/>
                    <a:pt x="93980" y="46736"/>
                  </a:cubicBezTo>
                  <a:close/>
                </a:path>
              </a:pathLst>
            </a:custGeom>
            <a:gradFill rotWithShape="1">
              <a:gsLst>
                <a:gs pos="0">
                  <a:srgbClr val="DCF4FF">
                    <a:alpha val="100000"/>
                  </a:srgbClr>
                </a:gs>
                <a:gs pos="100000">
                  <a:srgbClr val="85DAFF">
                    <a:alpha val="100000"/>
                  </a:srgbClr>
                </a:gs>
              </a:gsLst>
              <a:lin ang="5400000"/>
            </a:gradFill>
          </p:spPr>
        </p:sp>
      </p:grpSp>
      <p:grpSp>
        <p:nvGrpSpPr>
          <p:cNvPr id="33" name="Group 33"/>
          <p:cNvGrpSpPr/>
          <p:nvPr/>
        </p:nvGrpSpPr>
        <p:grpSpPr>
          <a:xfrm>
            <a:off x="7117371" y="3400006"/>
            <a:ext cx="140970" cy="140208"/>
            <a:chOff x="0" y="0"/>
            <a:chExt cx="187960" cy="186944"/>
          </a:xfrm>
        </p:grpSpPr>
        <p:sp>
          <p:nvSpPr>
            <p:cNvPr id="34" name="Freeform 34"/>
            <p:cNvSpPr/>
            <p:nvPr/>
          </p:nvSpPr>
          <p:spPr>
            <a:xfrm>
              <a:off x="0" y="0"/>
              <a:ext cx="187960" cy="186944"/>
            </a:xfrm>
            <a:custGeom>
              <a:avLst/>
              <a:gdLst/>
              <a:ahLst/>
              <a:cxnLst/>
              <a:rect l="l" t="t" r="r" b="b"/>
              <a:pathLst>
                <a:path w="187960" h="186944">
                  <a:moveTo>
                    <a:pt x="187960" y="93472"/>
                  </a:moveTo>
                  <a:cubicBezTo>
                    <a:pt x="187960" y="145034"/>
                    <a:pt x="145923" y="186944"/>
                    <a:pt x="93980" y="186944"/>
                  </a:cubicBezTo>
                  <a:cubicBezTo>
                    <a:pt x="42037" y="186944"/>
                    <a:pt x="0" y="145034"/>
                    <a:pt x="0" y="93472"/>
                  </a:cubicBezTo>
                  <a:cubicBezTo>
                    <a:pt x="0" y="41910"/>
                    <a:pt x="42037" y="0"/>
                    <a:pt x="93980" y="0"/>
                  </a:cubicBezTo>
                  <a:cubicBezTo>
                    <a:pt x="145923" y="0"/>
                    <a:pt x="187960" y="41910"/>
                    <a:pt x="187960" y="93472"/>
                  </a:cubicBezTo>
                  <a:close/>
                </a:path>
              </a:pathLst>
            </a:custGeom>
            <a:gradFill rotWithShape="1">
              <a:gsLst>
                <a:gs pos="0">
                  <a:srgbClr val="DCF4FF">
                    <a:alpha val="100000"/>
                  </a:srgbClr>
                </a:gs>
                <a:gs pos="100000">
                  <a:srgbClr val="85DAFF">
                    <a:alpha val="100000"/>
                  </a:srgbClr>
                </a:gs>
              </a:gsLst>
              <a:lin ang="5400000"/>
            </a:gradFill>
          </p:spPr>
        </p:sp>
      </p:grpSp>
      <p:grpSp>
        <p:nvGrpSpPr>
          <p:cNvPr id="35" name="Group 35"/>
          <p:cNvGrpSpPr/>
          <p:nvPr/>
        </p:nvGrpSpPr>
        <p:grpSpPr>
          <a:xfrm>
            <a:off x="7214526" y="3205030"/>
            <a:ext cx="211264" cy="210312"/>
            <a:chOff x="0" y="0"/>
            <a:chExt cx="281686" cy="280416"/>
          </a:xfrm>
        </p:grpSpPr>
        <p:sp>
          <p:nvSpPr>
            <p:cNvPr id="36" name="Freeform 36"/>
            <p:cNvSpPr/>
            <p:nvPr/>
          </p:nvSpPr>
          <p:spPr>
            <a:xfrm>
              <a:off x="0" y="0"/>
              <a:ext cx="281686" cy="280416"/>
            </a:xfrm>
            <a:custGeom>
              <a:avLst/>
              <a:gdLst/>
              <a:ahLst/>
              <a:cxnLst/>
              <a:rect l="l" t="t" r="r" b="b"/>
              <a:pathLst>
                <a:path w="281686" h="280416">
                  <a:moveTo>
                    <a:pt x="281686" y="140208"/>
                  </a:moveTo>
                  <a:cubicBezTo>
                    <a:pt x="281686" y="217678"/>
                    <a:pt x="218567" y="280416"/>
                    <a:pt x="140843" y="280416"/>
                  </a:cubicBezTo>
                  <a:cubicBezTo>
                    <a:pt x="63119" y="280416"/>
                    <a:pt x="0" y="217678"/>
                    <a:pt x="0" y="140208"/>
                  </a:cubicBezTo>
                  <a:cubicBezTo>
                    <a:pt x="0" y="62738"/>
                    <a:pt x="63119" y="0"/>
                    <a:pt x="140843" y="0"/>
                  </a:cubicBezTo>
                  <a:cubicBezTo>
                    <a:pt x="218567" y="0"/>
                    <a:pt x="281686" y="62738"/>
                    <a:pt x="281686" y="140208"/>
                  </a:cubicBezTo>
                  <a:close/>
                </a:path>
              </a:pathLst>
            </a:custGeom>
            <a:gradFill rotWithShape="1">
              <a:gsLst>
                <a:gs pos="0">
                  <a:srgbClr val="DCF4FF">
                    <a:alpha val="100000"/>
                  </a:srgbClr>
                </a:gs>
                <a:gs pos="100000">
                  <a:srgbClr val="85DAFF">
                    <a:alpha val="100000"/>
                  </a:srgbClr>
                </a:gs>
              </a:gsLst>
              <a:lin ang="5400000"/>
            </a:gradFill>
          </p:spPr>
        </p:sp>
      </p:grpSp>
      <p:sp>
        <p:nvSpPr>
          <p:cNvPr id="37" name="Freeform 37"/>
          <p:cNvSpPr/>
          <p:nvPr/>
        </p:nvSpPr>
        <p:spPr>
          <a:xfrm>
            <a:off x="6400043" y="2039550"/>
            <a:ext cx="3069908" cy="1073467"/>
          </a:xfrm>
          <a:custGeom>
            <a:avLst/>
            <a:gdLst/>
            <a:ahLst/>
            <a:cxnLst/>
            <a:rect l="l" t="t" r="r" b="b"/>
            <a:pathLst>
              <a:path w="3069908" h="1073467">
                <a:moveTo>
                  <a:pt x="0" y="0"/>
                </a:moveTo>
                <a:lnTo>
                  <a:pt x="3069908" y="0"/>
                </a:lnTo>
                <a:lnTo>
                  <a:pt x="3069908" y="1073468"/>
                </a:lnTo>
                <a:lnTo>
                  <a:pt x="0" y="107346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8" name="Freeform 38"/>
          <p:cNvSpPr/>
          <p:nvPr/>
        </p:nvSpPr>
        <p:spPr>
          <a:xfrm>
            <a:off x="6206685" y="1957731"/>
            <a:ext cx="3408331" cy="1297305"/>
          </a:xfrm>
          <a:custGeom>
            <a:avLst/>
            <a:gdLst/>
            <a:ahLst/>
            <a:cxnLst/>
            <a:rect l="l" t="t" r="r" b="b"/>
            <a:pathLst>
              <a:path w="3408331" h="1297305">
                <a:moveTo>
                  <a:pt x="0" y="0"/>
                </a:moveTo>
                <a:lnTo>
                  <a:pt x="3408331" y="0"/>
                </a:lnTo>
                <a:lnTo>
                  <a:pt x="3408331" y="1297305"/>
                </a:lnTo>
                <a:lnTo>
                  <a:pt x="0" y="129730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grpSp>
        <p:nvGrpSpPr>
          <p:cNvPr id="39" name="Group 39"/>
          <p:cNvGrpSpPr/>
          <p:nvPr/>
        </p:nvGrpSpPr>
        <p:grpSpPr>
          <a:xfrm>
            <a:off x="7060221" y="3535833"/>
            <a:ext cx="80391" cy="80010"/>
            <a:chOff x="0" y="0"/>
            <a:chExt cx="107188" cy="106680"/>
          </a:xfrm>
        </p:grpSpPr>
        <p:sp>
          <p:nvSpPr>
            <p:cNvPr id="40" name="Freeform 40"/>
            <p:cNvSpPr/>
            <p:nvPr/>
          </p:nvSpPr>
          <p:spPr>
            <a:xfrm>
              <a:off x="0" y="0"/>
              <a:ext cx="107188" cy="106680"/>
            </a:xfrm>
            <a:custGeom>
              <a:avLst/>
              <a:gdLst/>
              <a:ahLst/>
              <a:cxnLst/>
              <a:rect l="l" t="t" r="r" b="b"/>
              <a:pathLst>
                <a:path w="107188" h="106680">
                  <a:moveTo>
                    <a:pt x="107188" y="53340"/>
                  </a:moveTo>
                  <a:cubicBezTo>
                    <a:pt x="107188" y="82804"/>
                    <a:pt x="83185" y="106680"/>
                    <a:pt x="53594" y="106680"/>
                  </a:cubicBezTo>
                  <a:lnTo>
                    <a:pt x="53594" y="100076"/>
                  </a:lnTo>
                  <a:lnTo>
                    <a:pt x="53594" y="106680"/>
                  </a:lnTo>
                  <a:cubicBezTo>
                    <a:pt x="24003" y="106680"/>
                    <a:pt x="0" y="82804"/>
                    <a:pt x="0" y="53340"/>
                  </a:cubicBezTo>
                  <a:lnTo>
                    <a:pt x="6604" y="53340"/>
                  </a:lnTo>
                  <a:lnTo>
                    <a:pt x="0" y="53340"/>
                  </a:lnTo>
                  <a:cubicBezTo>
                    <a:pt x="0" y="23876"/>
                    <a:pt x="24003" y="0"/>
                    <a:pt x="53594" y="0"/>
                  </a:cubicBezTo>
                  <a:lnTo>
                    <a:pt x="53594" y="6604"/>
                  </a:lnTo>
                  <a:lnTo>
                    <a:pt x="53594" y="0"/>
                  </a:lnTo>
                  <a:cubicBezTo>
                    <a:pt x="83185" y="0"/>
                    <a:pt x="107188" y="23876"/>
                    <a:pt x="107188" y="53340"/>
                  </a:cubicBezTo>
                  <a:lnTo>
                    <a:pt x="100584" y="53340"/>
                  </a:lnTo>
                  <a:lnTo>
                    <a:pt x="107188" y="53340"/>
                  </a:lnTo>
                  <a:moveTo>
                    <a:pt x="93853" y="53340"/>
                  </a:moveTo>
                  <a:cubicBezTo>
                    <a:pt x="93853" y="31242"/>
                    <a:pt x="75819" y="13208"/>
                    <a:pt x="53594" y="13208"/>
                  </a:cubicBezTo>
                  <a:cubicBezTo>
                    <a:pt x="31369" y="13208"/>
                    <a:pt x="13335" y="31242"/>
                    <a:pt x="13335" y="53340"/>
                  </a:cubicBezTo>
                  <a:cubicBezTo>
                    <a:pt x="13335" y="75438"/>
                    <a:pt x="31369" y="93472"/>
                    <a:pt x="53594" y="93472"/>
                  </a:cubicBezTo>
                  <a:cubicBezTo>
                    <a:pt x="75819" y="93472"/>
                    <a:pt x="93853" y="75438"/>
                    <a:pt x="93853" y="53340"/>
                  </a:cubicBezTo>
                  <a:close/>
                </a:path>
              </a:pathLst>
            </a:custGeom>
            <a:solidFill>
              <a:srgbClr val="00A3E4"/>
            </a:solidFill>
          </p:spPr>
        </p:sp>
      </p:grpSp>
      <p:grpSp>
        <p:nvGrpSpPr>
          <p:cNvPr id="41" name="Group 41"/>
          <p:cNvGrpSpPr/>
          <p:nvPr/>
        </p:nvGrpSpPr>
        <p:grpSpPr>
          <a:xfrm>
            <a:off x="7112418" y="3394958"/>
            <a:ext cx="150876" cy="150209"/>
            <a:chOff x="0" y="0"/>
            <a:chExt cx="201168" cy="200279"/>
          </a:xfrm>
        </p:grpSpPr>
        <p:sp>
          <p:nvSpPr>
            <p:cNvPr id="42" name="Freeform 42"/>
            <p:cNvSpPr/>
            <p:nvPr/>
          </p:nvSpPr>
          <p:spPr>
            <a:xfrm>
              <a:off x="0" y="0"/>
              <a:ext cx="201168" cy="200279"/>
            </a:xfrm>
            <a:custGeom>
              <a:avLst/>
              <a:gdLst/>
              <a:ahLst/>
              <a:cxnLst/>
              <a:rect l="l" t="t" r="r" b="b"/>
              <a:pathLst>
                <a:path w="201168" h="200279">
                  <a:moveTo>
                    <a:pt x="201168" y="100203"/>
                  </a:moveTo>
                  <a:cubicBezTo>
                    <a:pt x="201168" y="155575"/>
                    <a:pt x="156083" y="200279"/>
                    <a:pt x="100584" y="200279"/>
                  </a:cubicBezTo>
                  <a:lnTo>
                    <a:pt x="100584" y="193675"/>
                  </a:lnTo>
                  <a:lnTo>
                    <a:pt x="100584" y="200279"/>
                  </a:lnTo>
                  <a:cubicBezTo>
                    <a:pt x="45085" y="200279"/>
                    <a:pt x="0" y="155448"/>
                    <a:pt x="0" y="100203"/>
                  </a:cubicBezTo>
                  <a:lnTo>
                    <a:pt x="6604" y="100203"/>
                  </a:lnTo>
                  <a:lnTo>
                    <a:pt x="0" y="100203"/>
                  </a:lnTo>
                  <a:cubicBezTo>
                    <a:pt x="0" y="44831"/>
                    <a:pt x="45085" y="127"/>
                    <a:pt x="100584" y="127"/>
                  </a:cubicBezTo>
                  <a:lnTo>
                    <a:pt x="100584" y="6731"/>
                  </a:lnTo>
                  <a:lnTo>
                    <a:pt x="100584" y="0"/>
                  </a:lnTo>
                  <a:cubicBezTo>
                    <a:pt x="156083" y="0"/>
                    <a:pt x="201168" y="44831"/>
                    <a:pt x="201168" y="100076"/>
                  </a:cubicBezTo>
                  <a:lnTo>
                    <a:pt x="194564" y="100076"/>
                  </a:lnTo>
                  <a:lnTo>
                    <a:pt x="201168" y="100076"/>
                  </a:lnTo>
                  <a:moveTo>
                    <a:pt x="187833" y="100076"/>
                  </a:moveTo>
                  <a:cubicBezTo>
                    <a:pt x="187833" y="52197"/>
                    <a:pt x="148844" y="13208"/>
                    <a:pt x="100584" y="13208"/>
                  </a:cubicBezTo>
                  <a:cubicBezTo>
                    <a:pt x="52324" y="13208"/>
                    <a:pt x="13335" y="52070"/>
                    <a:pt x="13335" y="100076"/>
                  </a:cubicBezTo>
                  <a:cubicBezTo>
                    <a:pt x="13335" y="148082"/>
                    <a:pt x="52324" y="186944"/>
                    <a:pt x="100584" y="186944"/>
                  </a:cubicBezTo>
                  <a:cubicBezTo>
                    <a:pt x="148844" y="186944"/>
                    <a:pt x="187833" y="148082"/>
                    <a:pt x="187833" y="100076"/>
                  </a:cubicBezTo>
                  <a:close/>
                </a:path>
              </a:pathLst>
            </a:custGeom>
            <a:solidFill>
              <a:srgbClr val="00A3E4"/>
            </a:solidFill>
          </p:spPr>
        </p:sp>
      </p:grpSp>
      <p:grpSp>
        <p:nvGrpSpPr>
          <p:cNvPr id="43" name="Group 43"/>
          <p:cNvGrpSpPr/>
          <p:nvPr/>
        </p:nvGrpSpPr>
        <p:grpSpPr>
          <a:xfrm>
            <a:off x="7209477" y="3200076"/>
            <a:ext cx="221361" cy="220218"/>
            <a:chOff x="0" y="0"/>
            <a:chExt cx="295148" cy="293624"/>
          </a:xfrm>
        </p:grpSpPr>
        <p:sp>
          <p:nvSpPr>
            <p:cNvPr id="44" name="Freeform 44"/>
            <p:cNvSpPr/>
            <p:nvPr/>
          </p:nvSpPr>
          <p:spPr>
            <a:xfrm>
              <a:off x="0" y="0"/>
              <a:ext cx="295148" cy="293624"/>
            </a:xfrm>
            <a:custGeom>
              <a:avLst/>
              <a:gdLst/>
              <a:ahLst/>
              <a:cxnLst/>
              <a:rect l="l" t="t" r="r" b="b"/>
              <a:pathLst>
                <a:path w="295148" h="293624">
                  <a:moveTo>
                    <a:pt x="295148" y="146812"/>
                  </a:moveTo>
                  <a:cubicBezTo>
                    <a:pt x="295148" y="227965"/>
                    <a:pt x="229108" y="293624"/>
                    <a:pt x="147574" y="293624"/>
                  </a:cubicBezTo>
                  <a:lnTo>
                    <a:pt x="147574" y="287020"/>
                  </a:lnTo>
                  <a:lnTo>
                    <a:pt x="147574" y="293624"/>
                  </a:lnTo>
                  <a:cubicBezTo>
                    <a:pt x="66167" y="293624"/>
                    <a:pt x="0" y="227965"/>
                    <a:pt x="0" y="146812"/>
                  </a:cubicBezTo>
                  <a:lnTo>
                    <a:pt x="6604" y="146812"/>
                  </a:lnTo>
                  <a:lnTo>
                    <a:pt x="0" y="146812"/>
                  </a:lnTo>
                  <a:cubicBezTo>
                    <a:pt x="0" y="65659"/>
                    <a:pt x="66040" y="0"/>
                    <a:pt x="147574" y="0"/>
                  </a:cubicBezTo>
                  <a:lnTo>
                    <a:pt x="147574" y="6604"/>
                  </a:lnTo>
                  <a:lnTo>
                    <a:pt x="147574" y="0"/>
                  </a:lnTo>
                  <a:cubicBezTo>
                    <a:pt x="228981" y="0"/>
                    <a:pt x="295148" y="65659"/>
                    <a:pt x="295148" y="146812"/>
                  </a:cubicBezTo>
                  <a:lnTo>
                    <a:pt x="288544" y="146812"/>
                  </a:lnTo>
                  <a:lnTo>
                    <a:pt x="295148" y="146812"/>
                  </a:lnTo>
                  <a:moveTo>
                    <a:pt x="281813" y="146812"/>
                  </a:moveTo>
                  <a:cubicBezTo>
                    <a:pt x="281813" y="73025"/>
                    <a:pt x="221742" y="13208"/>
                    <a:pt x="147574" y="13208"/>
                  </a:cubicBezTo>
                  <a:cubicBezTo>
                    <a:pt x="73406" y="13208"/>
                    <a:pt x="13335" y="73025"/>
                    <a:pt x="13335" y="146812"/>
                  </a:cubicBezTo>
                  <a:cubicBezTo>
                    <a:pt x="13335" y="220599"/>
                    <a:pt x="73406" y="280416"/>
                    <a:pt x="147574" y="280416"/>
                  </a:cubicBezTo>
                  <a:cubicBezTo>
                    <a:pt x="221742" y="280416"/>
                    <a:pt x="281813" y="220599"/>
                    <a:pt x="281813" y="146812"/>
                  </a:cubicBezTo>
                  <a:close/>
                </a:path>
              </a:pathLst>
            </a:custGeom>
            <a:solidFill>
              <a:srgbClr val="00A3E4"/>
            </a:solidFill>
          </p:spPr>
        </p:sp>
      </p:grpSp>
      <p:sp>
        <p:nvSpPr>
          <p:cNvPr id="45" name="Freeform 45"/>
          <p:cNvSpPr/>
          <p:nvPr/>
        </p:nvSpPr>
        <p:spPr>
          <a:xfrm>
            <a:off x="6398614" y="2035264"/>
            <a:ext cx="3068288" cy="1061656"/>
          </a:xfrm>
          <a:custGeom>
            <a:avLst/>
            <a:gdLst/>
            <a:ahLst/>
            <a:cxnLst/>
            <a:rect l="l" t="t" r="r" b="b"/>
            <a:pathLst>
              <a:path w="3068288" h="1061656">
                <a:moveTo>
                  <a:pt x="0" y="0"/>
                </a:moveTo>
                <a:lnTo>
                  <a:pt x="3068288" y="0"/>
                </a:lnTo>
                <a:lnTo>
                  <a:pt x="3068288" y="1061657"/>
                </a:lnTo>
                <a:lnTo>
                  <a:pt x="0" y="106165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46" name="TextBox 46"/>
          <p:cNvSpPr txBox="1"/>
          <p:nvPr/>
        </p:nvSpPr>
        <p:spPr>
          <a:xfrm>
            <a:off x="6310529" y="2295171"/>
            <a:ext cx="3254176" cy="1253552"/>
          </a:xfrm>
          <a:prstGeom prst="rect">
            <a:avLst/>
          </a:prstGeom>
        </p:spPr>
        <p:txBody>
          <a:bodyPr lIns="0" tIns="0" rIns="0" bIns="0" rtlCol="0" anchor="t">
            <a:spAutoFit/>
          </a:bodyPr>
          <a:lstStyle/>
          <a:p>
            <a:pPr algn="ctr">
              <a:lnSpc>
                <a:spcPts val="2304"/>
              </a:lnSpc>
            </a:pPr>
            <a:r>
              <a:rPr lang="en-US" sz="1920" spc="-1">
                <a:solidFill>
                  <a:srgbClr val="778089"/>
                </a:solidFill>
                <a:latin typeface="Arial"/>
                <a:ea typeface="Arial"/>
                <a:cs typeface="Arial"/>
                <a:sym typeface="Arial"/>
              </a:rPr>
              <a:t>This is hard work, but I’m really going places!</a:t>
            </a:r>
          </a:p>
        </p:txBody>
      </p:sp>
      <p:sp>
        <p:nvSpPr>
          <p:cNvPr id="47" name="TextBox 47"/>
          <p:cNvSpPr txBox="1"/>
          <p:nvPr/>
        </p:nvSpPr>
        <p:spPr>
          <a:xfrm>
            <a:off x="5152775" y="5848850"/>
            <a:ext cx="3271008" cy="106014"/>
          </a:xfrm>
          <a:prstGeom prst="rect">
            <a:avLst/>
          </a:prstGeom>
        </p:spPr>
        <p:txBody>
          <a:bodyPr lIns="0" tIns="0" rIns="0" bIns="0" rtlCol="0" anchor="t">
            <a:spAutoFit/>
          </a:bodyPr>
          <a:lstStyle/>
          <a:p>
            <a:pPr algn="l">
              <a:lnSpc>
                <a:spcPts val="1279"/>
              </a:lnSpc>
            </a:pPr>
            <a:r>
              <a:rPr lang="en-US" sz="1066" spc="-1">
                <a:solidFill>
                  <a:srgbClr val="666666"/>
                </a:solidFill>
                <a:latin typeface="Arial"/>
                <a:ea typeface="Arial"/>
                <a:cs typeface="Arial"/>
                <a:sym typeface="Arial"/>
              </a:rPr>
              <a:t>Image source: wallpapers.pixxsp.com</a:t>
            </a:r>
          </a:p>
        </p:txBody>
      </p:sp>
      <p:sp>
        <p:nvSpPr>
          <p:cNvPr id="48" name="Date Placeholder 47">
            <a:extLst>
              <a:ext uri="{FF2B5EF4-FFF2-40B4-BE49-F238E27FC236}">
                <a16:creationId xmlns:a16="http://schemas.microsoft.com/office/drawing/2014/main" id="{2DF7F8A6-B02C-4C70-8889-471121E06781}"/>
              </a:ext>
            </a:extLst>
          </p:cNvPr>
          <p:cNvSpPr>
            <a:spLocks noGrp="1"/>
          </p:cNvSpPr>
          <p:nvPr>
            <p:ph type="dt" sz="half" idx="10"/>
          </p:nvPr>
        </p:nvSpPr>
        <p:spPr/>
        <p:txBody>
          <a:bodyPr/>
          <a:lstStyle/>
          <a:p>
            <a:fld id="{E0CD0218-9691-4EE5-927F-0D91F0EC52BE}" type="datetime1">
              <a:rPr lang="en-US" smtClean="0"/>
              <a:t>4/8/2025</a:t>
            </a:fld>
            <a:endParaRPr lang="en-US"/>
          </a:p>
        </p:txBody>
      </p:sp>
      <p:pic>
        <p:nvPicPr>
          <p:cNvPr id="52" name="Picture 51" descr="A group of people wearing hardhats&#10;&#10;AI-generated content may be incorrect.">
            <a:extLst>
              <a:ext uri="{FF2B5EF4-FFF2-40B4-BE49-F238E27FC236}">
                <a16:creationId xmlns:a16="http://schemas.microsoft.com/office/drawing/2014/main" id="{D9D30326-1342-3749-0A3B-8B3D415B471C}"/>
              </a:ext>
            </a:extLst>
          </p:cNvPr>
          <p:cNvPicPr>
            <a:picLocks noChangeAspect="1"/>
          </p:cNvPicPr>
          <p:nvPr/>
        </p:nvPicPr>
        <p:blipFill>
          <a:blip r:embed="rId21"/>
          <a:stretch>
            <a:fillRect/>
          </a:stretch>
        </p:blipFill>
        <p:spPr>
          <a:xfrm>
            <a:off x="7869193" y="298621"/>
            <a:ext cx="815547" cy="803190"/>
          </a:xfrm>
          <a:prstGeom prst="rect">
            <a:avLst/>
          </a:prstGeom>
          <a:ln>
            <a:noFill/>
          </a:ln>
        </p:spPr>
      </p:pic>
      <p:pic>
        <p:nvPicPr>
          <p:cNvPr id="54" name="Picture 53" descr="A green text on a black background&#10;&#10;AI-generated content may be incorrect.">
            <a:extLst>
              <a:ext uri="{FF2B5EF4-FFF2-40B4-BE49-F238E27FC236}">
                <a16:creationId xmlns:a16="http://schemas.microsoft.com/office/drawing/2014/main" id="{5A71F871-7945-5E40-3C3D-7AFA4BF57ED2}"/>
              </a:ext>
            </a:extLst>
          </p:cNvPr>
          <p:cNvPicPr>
            <a:picLocks noChangeAspect="1"/>
          </p:cNvPicPr>
          <p:nvPr/>
        </p:nvPicPr>
        <p:blipFill>
          <a:blip r:embed="rId22"/>
          <a:stretch>
            <a:fillRect/>
          </a:stretch>
        </p:blipFill>
        <p:spPr>
          <a:xfrm>
            <a:off x="344444" y="296124"/>
            <a:ext cx="1680521" cy="519859"/>
          </a:xfrm>
          <a:prstGeom prst="rect">
            <a:avLst/>
          </a:prstGeom>
        </p:spPr>
      </p:pic>
      <p:pic>
        <p:nvPicPr>
          <p:cNvPr id="56" name="Picture 55" descr="A blue and grey logo&#10;&#10;AI-generated content may be incorrect.">
            <a:extLst>
              <a:ext uri="{FF2B5EF4-FFF2-40B4-BE49-F238E27FC236}">
                <a16:creationId xmlns:a16="http://schemas.microsoft.com/office/drawing/2014/main" id="{358DADF7-7FCF-8334-F1D4-EE695050713B}"/>
              </a:ext>
            </a:extLst>
          </p:cNvPr>
          <p:cNvPicPr>
            <a:picLocks noChangeAspect="1"/>
          </p:cNvPicPr>
          <p:nvPr/>
        </p:nvPicPr>
        <p:blipFill>
          <a:blip r:embed="rId23"/>
          <a:stretch>
            <a:fillRect/>
          </a:stretch>
        </p:blipFill>
        <p:spPr>
          <a:xfrm>
            <a:off x="541710" y="6701855"/>
            <a:ext cx="1276685" cy="365119"/>
          </a:xfrm>
          <a:prstGeom prst="rect">
            <a:avLst/>
          </a:prstGeom>
          <a:ln>
            <a:noFill/>
          </a:ln>
        </p:spPr>
      </p:pic>
      <p:sp>
        <p:nvSpPr>
          <p:cNvPr id="58" name="Rectangle 57">
            <a:extLst>
              <a:ext uri="{FF2B5EF4-FFF2-40B4-BE49-F238E27FC236}">
                <a16:creationId xmlns:a16="http://schemas.microsoft.com/office/drawing/2014/main" id="{2DA53EBA-7641-EB86-268B-773DAE8460AD}"/>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60" name="Picture 59" descr="A black and white sign with black text&#10;&#10;AI-generated content may be incorrect.">
            <a:extLst>
              <a:ext uri="{FF2B5EF4-FFF2-40B4-BE49-F238E27FC236}">
                <a16:creationId xmlns:a16="http://schemas.microsoft.com/office/drawing/2014/main" id="{3C7889D1-547D-9E6A-0AF7-27A5026EFDC1}"/>
              </a:ext>
            </a:extLst>
          </p:cNvPr>
          <p:cNvPicPr>
            <a:picLocks noChangeAspect="1"/>
          </p:cNvPicPr>
          <p:nvPr/>
        </p:nvPicPr>
        <p:blipFill>
          <a:blip r:embed="rId24"/>
          <a:stretch>
            <a:fillRect/>
          </a:stretch>
        </p:blipFill>
        <p:spPr>
          <a:xfrm>
            <a:off x="8105113" y="6703275"/>
            <a:ext cx="422103" cy="418432"/>
          </a:xfrm>
          <a:prstGeom prst="rect">
            <a:avLst/>
          </a:prstGeom>
          <a:ln>
            <a:noFill/>
          </a:ln>
        </p:spPr>
      </p:pic>
      <p:sp>
        <p:nvSpPr>
          <p:cNvPr id="62" name="Slide Number Placeholder 2">
            <a:extLst>
              <a:ext uri="{FF2B5EF4-FFF2-40B4-BE49-F238E27FC236}">
                <a16:creationId xmlns:a16="http://schemas.microsoft.com/office/drawing/2014/main" id="{66EF72FE-73EA-3D2A-DCFE-5FD0C55ACB03}"/>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14</a:t>
            </a:fld>
            <a:endParaRPr lang="en-US">
              <a:solidFill>
                <a:schemeClr val="bg1"/>
              </a:solidFill>
              <a:latin typeface="Arial"/>
            </a:endParaRPr>
          </a:p>
        </p:txBody>
      </p:sp>
      <p:pic>
        <p:nvPicPr>
          <p:cNvPr id="64" name="Picture 63" descr="A green text on a white background&#10;&#10;AI-generated content may be incorrect.">
            <a:extLst>
              <a:ext uri="{FF2B5EF4-FFF2-40B4-BE49-F238E27FC236}">
                <a16:creationId xmlns:a16="http://schemas.microsoft.com/office/drawing/2014/main" id="{867DF170-757F-B7BC-6797-5D44FBD92F30}"/>
              </a:ext>
            </a:extLst>
          </p:cNvPr>
          <p:cNvPicPr>
            <a:picLocks noChangeAspect="1"/>
          </p:cNvPicPr>
          <p:nvPr/>
        </p:nvPicPr>
        <p:blipFill>
          <a:blip r:embed="rId25"/>
          <a:stretch>
            <a:fillRect/>
          </a:stretch>
        </p:blipFill>
        <p:spPr>
          <a:xfrm>
            <a:off x="4295665" y="6705193"/>
            <a:ext cx="1149685" cy="285585"/>
          </a:xfrm>
          <a:prstGeom prst="rect">
            <a:avLst/>
          </a:prstGeom>
          <a:ln>
            <a:noFill/>
          </a:ln>
        </p:spPr>
      </p:pic>
      <p:sp>
        <p:nvSpPr>
          <p:cNvPr id="66" name="Footer Placeholder 1">
            <a:extLst>
              <a:ext uri="{FF2B5EF4-FFF2-40B4-BE49-F238E27FC236}">
                <a16:creationId xmlns:a16="http://schemas.microsoft.com/office/drawing/2014/main" id="{898BE982-3A4A-4F58-AA9F-74798800766F}"/>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830613"/>
            <a:ext cx="8595360" cy="4742052"/>
          </a:xfrm>
          <a:prstGeom prst="rect">
            <a:avLst/>
          </a:prstGeom>
        </p:spPr>
        <p:txBody>
          <a:bodyPr lIns="0" tIns="0" rIns="0" bIns="0" rtlCol="0" anchor="t">
            <a:spAutoFit/>
          </a:bodyPr>
          <a:lstStyle/>
          <a:p>
            <a:pPr marL="537023" lvl="2" indent="-179008" algn="l">
              <a:lnSpc>
                <a:spcPts val="2763"/>
              </a:lnSpc>
              <a:buFont typeface="Arial"/>
              <a:buChar char="⚬"/>
            </a:pPr>
            <a:r>
              <a:rPr lang="en-US" sz="2558" spc="0">
                <a:solidFill>
                  <a:srgbClr val="000000"/>
                </a:solidFill>
                <a:latin typeface="Arial"/>
                <a:ea typeface="Arial"/>
                <a:cs typeface="Arial"/>
                <a:sym typeface="Arial"/>
              </a:rPr>
              <a:t>Trustworthiness</a:t>
            </a:r>
          </a:p>
          <a:p>
            <a:pPr marL="537023" lvl="2" indent="-179008" algn="l">
              <a:lnSpc>
                <a:spcPts val="2763"/>
              </a:lnSpc>
              <a:buFont typeface="Arial"/>
              <a:buChar char="⚬"/>
            </a:pPr>
            <a:r>
              <a:rPr lang="en-US" sz="2558" spc="0">
                <a:solidFill>
                  <a:srgbClr val="000000"/>
                </a:solidFill>
                <a:latin typeface="Arial"/>
                <a:ea typeface="Arial"/>
                <a:cs typeface="Arial"/>
                <a:sym typeface="Arial"/>
              </a:rPr>
              <a:t>Interested in others</a:t>
            </a:r>
          </a:p>
          <a:p>
            <a:pPr marL="537023" lvl="2" indent="-179008" algn="l">
              <a:lnSpc>
                <a:spcPts val="2763"/>
              </a:lnSpc>
              <a:buFont typeface="Arial"/>
              <a:buChar char="⚬"/>
            </a:pPr>
            <a:r>
              <a:rPr lang="en-US" sz="2558" spc="0">
                <a:solidFill>
                  <a:srgbClr val="000000"/>
                </a:solidFill>
                <a:latin typeface="Arial"/>
                <a:ea typeface="Arial"/>
                <a:cs typeface="Arial"/>
                <a:sym typeface="Arial"/>
              </a:rPr>
              <a:t>Advocacy for crew members</a:t>
            </a:r>
          </a:p>
          <a:p>
            <a:pPr marL="537023" lvl="2" indent="-179008" algn="l">
              <a:lnSpc>
                <a:spcPts val="2763"/>
              </a:lnSpc>
              <a:buFont typeface="Arial"/>
              <a:buChar char="⚬"/>
            </a:pPr>
            <a:r>
              <a:rPr lang="en-US" sz="2558" spc="0">
                <a:solidFill>
                  <a:srgbClr val="000000"/>
                </a:solidFill>
                <a:latin typeface="Arial"/>
                <a:ea typeface="Arial"/>
                <a:cs typeface="Arial"/>
                <a:sym typeface="Arial"/>
              </a:rPr>
              <a:t>Experience</a:t>
            </a:r>
          </a:p>
          <a:p>
            <a:pPr marL="537023" lvl="2" indent="-179008" algn="l">
              <a:lnSpc>
                <a:spcPts val="2763"/>
              </a:lnSpc>
              <a:buFont typeface="Arial"/>
              <a:buChar char="⚬"/>
            </a:pPr>
            <a:r>
              <a:rPr lang="en-US" sz="2558" spc="0">
                <a:solidFill>
                  <a:srgbClr val="000000"/>
                </a:solidFill>
                <a:latin typeface="Arial"/>
                <a:ea typeface="Arial"/>
                <a:cs typeface="Arial"/>
                <a:sym typeface="Arial"/>
              </a:rPr>
              <a:t>Seen as a role model </a:t>
            </a:r>
          </a:p>
          <a:p>
            <a:pPr marL="537023" lvl="2" indent="-179008" algn="l">
              <a:lnSpc>
                <a:spcPts val="2763"/>
              </a:lnSpc>
              <a:buFont typeface="Arial"/>
              <a:buChar char="⚬"/>
            </a:pPr>
            <a:r>
              <a:rPr lang="en-US" sz="2558" spc="0">
                <a:solidFill>
                  <a:srgbClr val="000000"/>
                </a:solidFill>
                <a:latin typeface="Arial"/>
                <a:ea typeface="Arial"/>
                <a:cs typeface="Arial"/>
                <a:sym typeface="Arial"/>
              </a:rPr>
              <a:t>Views the big picture</a:t>
            </a:r>
          </a:p>
          <a:p>
            <a:pPr marL="537023" lvl="2" indent="-179008" algn="l">
              <a:lnSpc>
                <a:spcPts val="2763"/>
              </a:lnSpc>
              <a:buFont typeface="Arial"/>
              <a:buChar char="⚬"/>
            </a:pPr>
            <a:r>
              <a:rPr lang="en-US" sz="2558" spc="0">
                <a:solidFill>
                  <a:srgbClr val="000000"/>
                </a:solidFill>
                <a:latin typeface="Arial"/>
                <a:ea typeface="Arial"/>
                <a:cs typeface="Arial"/>
                <a:sym typeface="Arial"/>
              </a:rPr>
              <a:t>Others?</a:t>
            </a:r>
          </a:p>
        </p:txBody>
      </p:sp>
      <p:sp>
        <p:nvSpPr>
          <p:cNvPr id="5" name="TextBox 5"/>
          <p:cNvSpPr txBox="1"/>
          <p:nvPr/>
        </p:nvSpPr>
        <p:spPr>
          <a:xfrm>
            <a:off x="761520" y="1271081"/>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What Makes a Good Mentor?</a:t>
            </a:r>
            <a:endParaRPr lang="en-US" sz="2950" b="1" spc="-1">
              <a:solidFill>
                <a:srgbClr val="0070C0"/>
              </a:solidFill>
              <a:latin typeface="Arial"/>
              <a:ea typeface="Arial"/>
              <a:cs typeface="Arial"/>
            </a:endParaRPr>
          </a:p>
        </p:txBody>
      </p:sp>
      <p:sp>
        <p:nvSpPr>
          <p:cNvPr id="6" name="Date Placeholder 5">
            <a:extLst>
              <a:ext uri="{FF2B5EF4-FFF2-40B4-BE49-F238E27FC236}">
                <a16:creationId xmlns:a16="http://schemas.microsoft.com/office/drawing/2014/main" id="{122937AA-3A38-4A61-9DDC-93A8ACD5401A}"/>
              </a:ext>
            </a:extLst>
          </p:cNvPr>
          <p:cNvSpPr>
            <a:spLocks noGrp="1"/>
          </p:cNvSpPr>
          <p:nvPr>
            <p:ph type="dt" sz="half" idx="10"/>
          </p:nvPr>
        </p:nvSpPr>
        <p:spPr/>
        <p:txBody>
          <a:bodyPr/>
          <a:lstStyle/>
          <a:p>
            <a:fld id="{A5C49C61-8DDE-4F39-8BF2-AFC19FDD6904}" type="datetime1">
              <a:rPr lang="en-US" smtClean="0"/>
              <a:t>4/8/2025</a:t>
            </a:fld>
            <a:endParaRPr lang="en-US"/>
          </a:p>
        </p:txBody>
      </p:sp>
      <p:pic>
        <p:nvPicPr>
          <p:cNvPr id="10" name="Picture 9" descr="A group of people wearing hardhats&#10;&#10;AI-generated content may be incorrect.">
            <a:extLst>
              <a:ext uri="{FF2B5EF4-FFF2-40B4-BE49-F238E27FC236}">
                <a16:creationId xmlns:a16="http://schemas.microsoft.com/office/drawing/2014/main" id="{366E031B-4A34-E802-F2FF-5F8192263BD2}"/>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1A39FBD9-799D-BE7E-3543-404C6E473EF7}"/>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4" name="Picture 13" descr="A blue and grey logo&#10;&#10;AI-generated content may be incorrect.">
            <a:extLst>
              <a:ext uri="{FF2B5EF4-FFF2-40B4-BE49-F238E27FC236}">
                <a16:creationId xmlns:a16="http://schemas.microsoft.com/office/drawing/2014/main" id="{0F687459-3C97-8C29-BD98-5F9F1F999C32}"/>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6" name="Rectangle 15">
            <a:extLst>
              <a:ext uri="{FF2B5EF4-FFF2-40B4-BE49-F238E27FC236}">
                <a16:creationId xmlns:a16="http://schemas.microsoft.com/office/drawing/2014/main" id="{016A006F-ED05-7813-80BF-909C0281A712}"/>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8" name="Picture 17" descr="A black and white sign with black text&#10;&#10;AI-generated content may be incorrect.">
            <a:extLst>
              <a:ext uri="{FF2B5EF4-FFF2-40B4-BE49-F238E27FC236}">
                <a16:creationId xmlns:a16="http://schemas.microsoft.com/office/drawing/2014/main" id="{C899DB35-8712-F826-95DF-58ADEEA63FFE}"/>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0" name="Slide Number Placeholder 2">
            <a:extLst>
              <a:ext uri="{FF2B5EF4-FFF2-40B4-BE49-F238E27FC236}">
                <a16:creationId xmlns:a16="http://schemas.microsoft.com/office/drawing/2014/main" id="{1779BEE3-94E3-D53C-FEB0-EE7894F4E3AC}"/>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15</a:t>
            </a:fld>
            <a:endParaRPr lang="en-US">
              <a:solidFill>
                <a:schemeClr val="bg1"/>
              </a:solidFill>
              <a:latin typeface="Arial"/>
            </a:endParaRPr>
          </a:p>
        </p:txBody>
      </p:sp>
      <p:pic>
        <p:nvPicPr>
          <p:cNvPr id="22" name="Picture 21" descr="A green text on a white background&#10;&#10;AI-generated content may be incorrect.">
            <a:extLst>
              <a:ext uri="{FF2B5EF4-FFF2-40B4-BE49-F238E27FC236}">
                <a16:creationId xmlns:a16="http://schemas.microsoft.com/office/drawing/2014/main" id="{1C5A8E9D-5428-3AE6-4667-10B337175D5C}"/>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4" name="Footer Placeholder 1">
            <a:extLst>
              <a:ext uri="{FF2B5EF4-FFF2-40B4-BE49-F238E27FC236}">
                <a16:creationId xmlns:a16="http://schemas.microsoft.com/office/drawing/2014/main" id="{265A360F-42A9-EE8E-E999-B8FC51929FB6}"/>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714500"/>
            <a:ext cx="8595360" cy="3970212"/>
          </a:xfrm>
          <a:prstGeom prst="rect">
            <a:avLst/>
          </a:prstGeom>
        </p:spPr>
        <p:txBody>
          <a:bodyPr lIns="0" tIns="0" rIns="0" bIns="0" rtlCol="0" anchor="t">
            <a:spAutoFit/>
          </a:bodyPr>
          <a:lstStyle/>
          <a:p>
            <a:pPr algn="ctr">
              <a:lnSpc>
                <a:spcPts val="2995"/>
              </a:lnSpc>
            </a:pPr>
            <a:r>
              <a:rPr lang="en-US" sz="2772" spc="0">
                <a:solidFill>
                  <a:srgbClr val="000066"/>
                </a:solidFill>
                <a:latin typeface="Arial"/>
                <a:ea typeface="Arial"/>
                <a:cs typeface="Arial"/>
                <a:sym typeface="Arial"/>
              </a:rPr>
              <a:t>Mentoring Scenarios Exercise</a:t>
            </a:r>
          </a:p>
          <a:p>
            <a:pPr algn="ctr">
              <a:lnSpc>
                <a:spcPts val="2763"/>
              </a:lnSpc>
            </a:pPr>
            <a:r>
              <a:rPr lang="en-US" sz="2558" spc="0">
                <a:solidFill>
                  <a:srgbClr val="000000"/>
                </a:solidFill>
                <a:latin typeface="Arial"/>
                <a:ea typeface="Arial"/>
                <a:cs typeface="Arial"/>
                <a:sym typeface="Arial"/>
              </a:rPr>
              <a:t>(30 minutes)</a:t>
            </a:r>
          </a:p>
        </p:txBody>
      </p:sp>
      <p:sp>
        <p:nvSpPr>
          <p:cNvPr id="5" name="TextBox 5"/>
          <p:cNvSpPr txBox="1"/>
          <p:nvPr/>
        </p:nvSpPr>
        <p:spPr>
          <a:xfrm>
            <a:off x="761520" y="1217918"/>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Mentoring Exercise #3</a:t>
            </a:r>
          </a:p>
        </p:txBody>
      </p:sp>
      <p:sp>
        <p:nvSpPr>
          <p:cNvPr id="6" name="Date Placeholder 5">
            <a:extLst>
              <a:ext uri="{FF2B5EF4-FFF2-40B4-BE49-F238E27FC236}">
                <a16:creationId xmlns:a16="http://schemas.microsoft.com/office/drawing/2014/main" id="{EF4E39F4-5FC1-4C61-B8D7-4733576506D0}"/>
              </a:ext>
            </a:extLst>
          </p:cNvPr>
          <p:cNvSpPr>
            <a:spLocks noGrp="1"/>
          </p:cNvSpPr>
          <p:nvPr>
            <p:ph type="dt" sz="half" idx="10"/>
          </p:nvPr>
        </p:nvSpPr>
        <p:spPr/>
        <p:txBody>
          <a:bodyPr/>
          <a:lstStyle/>
          <a:p>
            <a:fld id="{744838BC-04F0-4FF1-B03C-008E4C1BD2AB}" type="datetime1">
              <a:rPr lang="en-US" smtClean="0"/>
              <a:t>4/8/2025</a:t>
            </a:fld>
            <a:endParaRPr lang="en-US"/>
          </a:p>
        </p:txBody>
      </p:sp>
      <p:pic>
        <p:nvPicPr>
          <p:cNvPr id="10" name="Picture 9" descr="A group of people wearing hardhats&#10;&#10;AI-generated content may be incorrect.">
            <a:extLst>
              <a:ext uri="{FF2B5EF4-FFF2-40B4-BE49-F238E27FC236}">
                <a16:creationId xmlns:a16="http://schemas.microsoft.com/office/drawing/2014/main" id="{51CC882D-12CE-2B14-719B-81CFF38A74BF}"/>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1C2B65ED-A614-C6D4-BCD1-B28D915664A4}"/>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4" name="Picture 13" descr="A blue and grey logo&#10;&#10;AI-generated content may be incorrect.">
            <a:extLst>
              <a:ext uri="{FF2B5EF4-FFF2-40B4-BE49-F238E27FC236}">
                <a16:creationId xmlns:a16="http://schemas.microsoft.com/office/drawing/2014/main" id="{16EA2A6C-B631-9DAF-2DE3-4CFF1C4555AE}"/>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6" name="Rectangle 15">
            <a:extLst>
              <a:ext uri="{FF2B5EF4-FFF2-40B4-BE49-F238E27FC236}">
                <a16:creationId xmlns:a16="http://schemas.microsoft.com/office/drawing/2014/main" id="{611EF6E0-61B8-2006-C5E2-0CB13A24D33C}"/>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8" name="Picture 17" descr="A black and white sign with black text&#10;&#10;AI-generated content may be incorrect.">
            <a:extLst>
              <a:ext uri="{FF2B5EF4-FFF2-40B4-BE49-F238E27FC236}">
                <a16:creationId xmlns:a16="http://schemas.microsoft.com/office/drawing/2014/main" id="{475A22E9-0253-DE76-DA20-3CFFF960191F}"/>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0" name="Slide Number Placeholder 2">
            <a:extLst>
              <a:ext uri="{FF2B5EF4-FFF2-40B4-BE49-F238E27FC236}">
                <a16:creationId xmlns:a16="http://schemas.microsoft.com/office/drawing/2014/main" id="{F92086AD-D2A4-D223-40CA-6657FEA23F40}"/>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16</a:t>
            </a:fld>
            <a:endParaRPr lang="en-US">
              <a:solidFill>
                <a:schemeClr val="bg1"/>
              </a:solidFill>
              <a:latin typeface="Arial"/>
            </a:endParaRPr>
          </a:p>
        </p:txBody>
      </p:sp>
      <p:pic>
        <p:nvPicPr>
          <p:cNvPr id="22" name="Picture 21" descr="A green text on a white background&#10;&#10;AI-generated content may be incorrect.">
            <a:extLst>
              <a:ext uri="{FF2B5EF4-FFF2-40B4-BE49-F238E27FC236}">
                <a16:creationId xmlns:a16="http://schemas.microsoft.com/office/drawing/2014/main" id="{AE451212-96D9-ACA6-9218-DA2920EA68F2}"/>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4" name="Footer Placeholder 1">
            <a:extLst>
              <a:ext uri="{FF2B5EF4-FFF2-40B4-BE49-F238E27FC236}">
                <a16:creationId xmlns:a16="http://schemas.microsoft.com/office/drawing/2014/main" id="{92040003-274D-59FF-2B90-52F15EEF5803}"/>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46768" y="1779012"/>
            <a:ext cx="4033440" cy="4742052"/>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Honor differences</a:t>
            </a:r>
          </a:p>
          <a:p>
            <a:pPr marL="473471" lvl="2" indent="-157824" algn="l">
              <a:lnSpc>
                <a:spcPts val="2763"/>
              </a:lnSpc>
              <a:buFont typeface="Arial"/>
              <a:buChar char="⚬"/>
            </a:pPr>
            <a:r>
              <a:rPr lang="en-US" sz="2558" spc="0">
                <a:solidFill>
                  <a:srgbClr val="000000"/>
                </a:solidFill>
                <a:latin typeface="Arial"/>
                <a:ea typeface="Arial"/>
                <a:cs typeface="Arial"/>
                <a:sym typeface="Arial"/>
              </a:rPr>
              <a:t>Of opinion</a:t>
            </a:r>
          </a:p>
          <a:p>
            <a:pPr marL="473471" lvl="2" indent="-157824" algn="l">
              <a:lnSpc>
                <a:spcPts val="2763"/>
              </a:lnSpc>
              <a:buFont typeface="Arial"/>
              <a:buChar char="⚬"/>
            </a:pPr>
            <a:r>
              <a:rPr lang="en-US" sz="2558" spc="0">
                <a:solidFill>
                  <a:srgbClr val="000000"/>
                </a:solidFill>
                <a:latin typeface="Arial"/>
                <a:ea typeface="Arial"/>
                <a:cs typeface="Arial"/>
                <a:sym typeface="Arial"/>
              </a:rPr>
              <a:t>Of culture</a:t>
            </a:r>
          </a:p>
          <a:p>
            <a:pPr marL="473471" lvl="2" indent="-157824" algn="l">
              <a:lnSpc>
                <a:spcPts val="2763"/>
              </a:lnSpc>
              <a:buFont typeface="Arial"/>
              <a:buChar char="⚬"/>
            </a:pPr>
            <a:r>
              <a:rPr lang="en-US" sz="2558" spc="0">
                <a:solidFill>
                  <a:srgbClr val="000000"/>
                </a:solidFill>
                <a:latin typeface="Arial"/>
                <a:ea typeface="Arial"/>
                <a:cs typeface="Arial"/>
                <a:sym typeface="Arial"/>
              </a:rPr>
              <a:t>In general</a:t>
            </a: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761520" y="1239183"/>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Dealing with Differences</a:t>
            </a:r>
            <a:endParaRPr lang="en-US" sz="2950" b="1" spc="-1">
              <a:solidFill>
                <a:srgbClr val="0070C0"/>
              </a:solidFill>
              <a:latin typeface="Arial"/>
              <a:ea typeface="Arial"/>
              <a:cs typeface="Arial"/>
            </a:endParaRPr>
          </a:p>
        </p:txBody>
      </p:sp>
      <p:sp>
        <p:nvSpPr>
          <p:cNvPr id="6" name="TextBox 6"/>
          <p:cNvSpPr txBox="1"/>
          <p:nvPr/>
        </p:nvSpPr>
        <p:spPr>
          <a:xfrm>
            <a:off x="4409001" y="1778191"/>
            <a:ext cx="4277395" cy="1988621"/>
          </a:xfrm>
          <a:prstGeom prst="rect">
            <a:avLst/>
          </a:prstGeom>
        </p:spPr>
        <p:txBody>
          <a:bodyPr wrap="square" lIns="0" tIns="0" rIns="0" bIns="0" rtlCol="0" anchor="t">
            <a:spAutoFit/>
          </a:bodyPr>
          <a:lstStyle/>
          <a:p>
            <a:pPr>
              <a:lnSpc>
                <a:spcPts val="3327"/>
              </a:lnSpc>
            </a:pPr>
            <a:r>
              <a:rPr lang="en-US" sz="2750">
                <a:solidFill>
                  <a:srgbClr val="000066"/>
                </a:solidFill>
                <a:latin typeface="Arial"/>
                <a:cs typeface="Arial"/>
                <a:sym typeface="Arial"/>
              </a:rPr>
              <a:t>Conflict resolution</a:t>
            </a:r>
            <a:endParaRPr lang="en-US">
              <a:sym typeface="Arial"/>
            </a:endParaRPr>
          </a:p>
          <a:p>
            <a:pPr marL="473075" lvl="2" indent="-157480" algn="l">
              <a:lnSpc>
                <a:spcPts val="3070"/>
              </a:lnSpc>
              <a:buFont typeface="Arial"/>
              <a:buChar char="⚬"/>
            </a:pPr>
            <a:r>
              <a:rPr lang="en-US" sz="2550">
                <a:solidFill>
                  <a:srgbClr val="000000"/>
                </a:solidFill>
                <a:latin typeface="Arial"/>
                <a:ea typeface="Arial"/>
                <a:cs typeface="Arial"/>
                <a:sym typeface="Arial"/>
              </a:rPr>
              <a:t>Acknowledge</a:t>
            </a:r>
            <a:endParaRPr lang="en-US" sz="2550" spc="0">
              <a:solidFill>
                <a:srgbClr val="000000"/>
              </a:solidFill>
              <a:latin typeface="Arial"/>
              <a:ea typeface="Arial"/>
              <a:cs typeface="Arial"/>
            </a:endParaRPr>
          </a:p>
          <a:p>
            <a:pPr marL="473471" lvl="2" indent="-157824" algn="l">
              <a:lnSpc>
                <a:spcPts val="3070"/>
              </a:lnSpc>
              <a:buFont typeface="Arial"/>
              <a:buChar char="⚬"/>
            </a:pPr>
            <a:r>
              <a:rPr lang="en-US" sz="2558" spc="0">
                <a:solidFill>
                  <a:srgbClr val="000000"/>
                </a:solidFill>
                <a:latin typeface="Arial"/>
                <a:ea typeface="Arial"/>
                <a:cs typeface="Arial"/>
                <a:sym typeface="Arial"/>
              </a:rPr>
              <a:t>Discover root cause</a:t>
            </a:r>
          </a:p>
          <a:p>
            <a:pPr marL="473471" lvl="2" indent="-157824" algn="l">
              <a:lnSpc>
                <a:spcPts val="3070"/>
              </a:lnSpc>
              <a:buFont typeface="Arial"/>
              <a:buChar char="⚬"/>
            </a:pPr>
            <a:r>
              <a:rPr lang="en-US" sz="2558" spc="0">
                <a:solidFill>
                  <a:srgbClr val="000000"/>
                </a:solidFill>
                <a:latin typeface="Arial"/>
                <a:ea typeface="Arial"/>
                <a:cs typeface="Arial"/>
                <a:sym typeface="Arial"/>
              </a:rPr>
              <a:t>Solution</a:t>
            </a:r>
          </a:p>
          <a:p>
            <a:pPr marL="473471" lvl="2" indent="-157824" algn="l">
              <a:lnSpc>
                <a:spcPts val="3070"/>
              </a:lnSpc>
            </a:pPr>
            <a:endParaRPr lang="en-US" sz="2558" spc="0">
              <a:solidFill>
                <a:srgbClr val="000000"/>
              </a:solidFill>
              <a:latin typeface="Arial"/>
              <a:ea typeface="Arial"/>
              <a:cs typeface="Arial"/>
              <a:sym typeface="Arial"/>
            </a:endParaRPr>
          </a:p>
        </p:txBody>
      </p:sp>
      <p:sp>
        <p:nvSpPr>
          <p:cNvPr id="7" name="Date Placeholder 6">
            <a:extLst>
              <a:ext uri="{FF2B5EF4-FFF2-40B4-BE49-F238E27FC236}">
                <a16:creationId xmlns:a16="http://schemas.microsoft.com/office/drawing/2014/main" id="{1B2A7063-E41A-4639-87BC-DDC42242EF5C}"/>
              </a:ext>
            </a:extLst>
          </p:cNvPr>
          <p:cNvSpPr>
            <a:spLocks noGrp="1"/>
          </p:cNvSpPr>
          <p:nvPr>
            <p:ph type="dt" sz="half" idx="10"/>
          </p:nvPr>
        </p:nvSpPr>
        <p:spPr/>
        <p:txBody>
          <a:bodyPr/>
          <a:lstStyle/>
          <a:p>
            <a:fld id="{E52422F3-A20C-4078-A4FD-D4BC3ABA4090}" type="datetime1">
              <a:rPr lang="en-US" smtClean="0"/>
              <a:t>4/8/2025</a:t>
            </a:fld>
            <a:endParaRPr lang="en-US"/>
          </a:p>
        </p:txBody>
      </p:sp>
      <p:pic>
        <p:nvPicPr>
          <p:cNvPr id="11" name="Picture 10" descr="A group of people wearing hardhats&#10;&#10;AI-generated content may be incorrect.">
            <a:extLst>
              <a:ext uri="{FF2B5EF4-FFF2-40B4-BE49-F238E27FC236}">
                <a16:creationId xmlns:a16="http://schemas.microsoft.com/office/drawing/2014/main" id="{612B70D3-05EC-20B4-25D4-A5D52DBD195A}"/>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1F9A545A-A537-1D25-7079-457E3FC20AC1}"/>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FCB429BE-48E3-96D3-7F61-3E4DD08EA822}"/>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B01F4AA4-FD49-A6E8-9436-97D9BA40DE88}"/>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BA19B90C-0519-1751-7857-0A7383680E25}"/>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5B9DE2C7-5D62-9875-FB1E-DFAA20C49B9A}"/>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17</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73A0A982-94CE-DEE6-24BC-0E7CD24AD3AB}"/>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28E7BD56-E309-B5DA-DC26-6392ABB5EE6C}"/>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704516"/>
            <a:ext cx="8595360" cy="5148324"/>
          </a:xfrm>
          <a:prstGeom prst="rect">
            <a:avLst/>
          </a:prstGeom>
        </p:spPr>
        <p:txBody>
          <a:bodyPr lIns="0" tIns="0" rIns="0" bIns="0" rtlCol="0" anchor="t">
            <a:spAutoFit/>
          </a:bodyPr>
          <a:lstStyle/>
          <a:p>
            <a:pPr marL="473471" lvl="2" indent="-157824" algn="l">
              <a:lnSpc>
                <a:spcPts val="2763"/>
              </a:lnSpc>
              <a:buFont typeface="Arial"/>
              <a:buChar char="⚬"/>
            </a:pPr>
            <a:r>
              <a:rPr lang="en-US" sz="2558" spc="0">
                <a:solidFill>
                  <a:srgbClr val="000000"/>
                </a:solidFill>
                <a:latin typeface="Arial"/>
                <a:ea typeface="Arial"/>
                <a:cs typeface="Arial"/>
                <a:sym typeface="Arial"/>
              </a:rPr>
              <a:t>Identify the problem.</a:t>
            </a:r>
          </a:p>
          <a:p>
            <a:pPr marL="473471" lvl="2" indent="-157824" algn="l">
              <a:lnSpc>
                <a:spcPts val="2763"/>
              </a:lnSpc>
              <a:buFont typeface="Arial"/>
              <a:buChar char="⚬"/>
            </a:pPr>
            <a:r>
              <a:rPr lang="en-US" sz="2558" spc="0">
                <a:solidFill>
                  <a:srgbClr val="000000"/>
                </a:solidFill>
                <a:latin typeface="Arial"/>
                <a:ea typeface="Arial"/>
                <a:cs typeface="Arial"/>
                <a:sym typeface="Arial"/>
              </a:rPr>
              <a:t>Gather information.</a:t>
            </a:r>
          </a:p>
          <a:p>
            <a:pPr marL="473471" lvl="2" indent="-157824" algn="l">
              <a:lnSpc>
                <a:spcPts val="2763"/>
              </a:lnSpc>
              <a:buFont typeface="Arial"/>
              <a:buChar char="⚬"/>
            </a:pPr>
            <a:r>
              <a:rPr lang="en-US" sz="2558" spc="0">
                <a:solidFill>
                  <a:srgbClr val="000000"/>
                </a:solidFill>
                <a:latin typeface="Arial"/>
                <a:ea typeface="Arial"/>
                <a:cs typeface="Arial"/>
                <a:sym typeface="Arial"/>
              </a:rPr>
              <a:t>Consider your options.</a:t>
            </a:r>
          </a:p>
          <a:p>
            <a:pPr marL="473471" lvl="2" indent="-157824" algn="l">
              <a:lnSpc>
                <a:spcPts val="2763"/>
              </a:lnSpc>
              <a:buFont typeface="Arial"/>
              <a:buChar char="⚬"/>
            </a:pPr>
            <a:r>
              <a:rPr lang="en-US" sz="2558" spc="0">
                <a:solidFill>
                  <a:srgbClr val="000000"/>
                </a:solidFill>
                <a:latin typeface="Arial"/>
                <a:ea typeface="Arial"/>
                <a:cs typeface="Arial"/>
                <a:sym typeface="Arial"/>
              </a:rPr>
              <a:t>Implement the solution.</a:t>
            </a:r>
          </a:p>
          <a:p>
            <a:pPr marL="473471" lvl="2" indent="-157824" algn="l">
              <a:lnSpc>
                <a:spcPts val="2763"/>
              </a:lnSpc>
            </a:pPr>
            <a:endParaRPr lang="en-US" sz="2558" spc="0">
              <a:solidFill>
                <a:srgbClr val="000000"/>
              </a:solidFill>
              <a:latin typeface="Arial"/>
              <a:ea typeface="Arial"/>
              <a:cs typeface="Arial"/>
              <a:sym typeface="Arial"/>
            </a:endParaRPr>
          </a:p>
          <a:p>
            <a:pPr marL="473471" lvl="2" indent="-157824" algn="l">
              <a:lnSpc>
                <a:spcPts val="2763"/>
              </a:lnSpc>
              <a:buFont typeface="Arial"/>
              <a:buChar char="⚬"/>
            </a:pPr>
            <a:r>
              <a:rPr lang="en-US" sz="2558" spc="0">
                <a:solidFill>
                  <a:srgbClr val="000000"/>
                </a:solidFill>
                <a:latin typeface="Arial"/>
                <a:ea typeface="Arial"/>
                <a:cs typeface="Arial"/>
                <a:sym typeface="Arial"/>
              </a:rPr>
              <a:t>Evaluate: </a:t>
            </a:r>
            <a:r>
              <a:rPr lang="en-US" sz="2558" i="1" spc="0">
                <a:solidFill>
                  <a:srgbClr val="000000"/>
                </a:solidFill>
                <a:latin typeface="Arial Italics"/>
                <a:ea typeface="Arial Italics"/>
                <a:cs typeface="Arial Italics"/>
                <a:sym typeface="Arial Italics"/>
              </a:rPr>
              <a:t>Did it work?</a:t>
            </a:r>
          </a:p>
        </p:txBody>
      </p:sp>
      <p:sp>
        <p:nvSpPr>
          <p:cNvPr id="5" name="TextBox 5"/>
          <p:cNvSpPr txBox="1"/>
          <p:nvPr/>
        </p:nvSpPr>
        <p:spPr>
          <a:xfrm>
            <a:off x="761520" y="1132858"/>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Problem Solving</a:t>
            </a:r>
            <a:endParaRPr lang="en-US" sz="2950" b="1" spc="-1">
              <a:solidFill>
                <a:srgbClr val="0070C0"/>
              </a:solidFill>
              <a:latin typeface="Arial"/>
              <a:ea typeface="Arial"/>
              <a:cs typeface="Arial"/>
            </a:endParaRPr>
          </a:p>
        </p:txBody>
      </p:sp>
      <p:sp>
        <p:nvSpPr>
          <p:cNvPr id="6" name="Date Placeholder 5">
            <a:extLst>
              <a:ext uri="{FF2B5EF4-FFF2-40B4-BE49-F238E27FC236}">
                <a16:creationId xmlns:a16="http://schemas.microsoft.com/office/drawing/2014/main" id="{104CAD54-FEE6-4BDB-8976-0D452CCA7EB7}"/>
              </a:ext>
            </a:extLst>
          </p:cNvPr>
          <p:cNvSpPr>
            <a:spLocks noGrp="1"/>
          </p:cNvSpPr>
          <p:nvPr>
            <p:ph type="dt" sz="half" idx="10"/>
          </p:nvPr>
        </p:nvSpPr>
        <p:spPr/>
        <p:txBody>
          <a:bodyPr/>
          <a:lstStyle/>
          <a:p>
            <a:fld id="{7F60A399-059D-4C8F-889C-F0FD7285A6B8}" type="datetime1">
              <a:rPr lang="en-US" smtClean="0"/>
              <a:t>4/8/2025</a:t>
            </a:fld>
            <a:endParaRPr lang="en-US"/>
          </a:p>
        </p:txBody>
      </p:sp>
      <p:pic>
        <p:nvPicPr>
          <p:cNvPr id="10" name="Picture 9" descr="A group of people wearing hardhats&#10;&#10;AI-generated content may be incorrect.">
            <a:extLst>
              <a:ext uri="{FF2B5EF4-FFF2-40B4-BE49-F238E27FC236}">
                <a16:creationId xmlns:a16="http://schemas.microsoft.com/office/drawing/2014/main" id="{E0CBEA9B-FDFA-5A05-689A-46C27625DCAB}"/>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7CD3B5CC-1F4E-ABB1-37AD-E3268579A19A}"/>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4" name="Picture 13" descr="A blue and grey logo&#10;&#10;AI-generated content may be incorrect.">
            <a:extLst>
              <a:ext uri="{FF2B5EF4-FFF2-40B4-BE49-F238E27FC236}">
                <a16:creationId xmlns:a16="http://schemas.microsoft.com/office/drawing/2014/main" id="{E0938725-04B9-2221-9EEE-89A9819878E2}"/>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6" name="Rectangle 15">
            <a:extLst>
              <a:ext uri="{FF2B5EF4-FFF2-40B4-BE49-F238E27FC236}">
                <a16:creationId xmlns:a16="http://schemas.microsoft.com/office/drawing/2014/main" id="{7C2DBE55-42B6-4AE2-EFEC-D3E7008A110B}"/>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8" name="Picture 17" descr="A black and white sign with black text&#10;&#10;AI-generated content may be incorrect.">
            <a:extLst>
              <a:ext uri="{FF2B5EF4-FFF2-40B4-BE49-F238E27FC236}">
                <a16:creationId xmlns:a16="http://schemas.microsoft.com/office/drawing/2014/main" id="{CE12132C-A201-7ED1-29AF-3EBA701C1AEC}"/>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0" name="Slide Number Placeholder 2">
            <a:extLst>
              <a:ext uri="{FF2B5EF4-FFF2-40B4-BE49-F238E27FC236}">
                <a16:creationId xmlns:a16="http://schemas.microsoft.com/office/drawing/2014/main" id="{D3762E6E-9F15-151A-8926-FC7A089B2DFE}"/>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18</a:t>
            </a:fld>
            <a:endParaRPr lang="en-US">
              <a:solidFill>
                <a:schemeClr val="bg1"/>
              </a:solidFill>
              <a:latin typeface="Arial"/>
            </a:endParaRPr>
          </a:p>
        </p:txBody>
      </p:sp>
      <p:pic>
        <p:nvPicPr>
          <p:cNvPr id="22" name="Picture 21" descr="A green text on a white background&#10;&#10;AI-generated content may be incorrect.">
            <a:extLst>
              <a:ext uri="{FF2B5EF4-FFF2-40B4-BE49-F238E27FC236}">
                <a16:creationId xmlns:a16="http://schemas.microsoft.com/office/drawing/2014/main" id="{38352532-8EF9-D514-E9BC-227D920CDDA7}"/>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4" name="Footer Placeholder 1">
            <a:extLst>
              <a:ext uri="{FF2B5EF4-FFF2-40B4-BE49-F238E27FC236}">
                <a16:creationId xmlns:a16="http://schemas.microsoft.com/office/drawing/2014/main" id="{085F9B02-EDEE-D7D4-EC32-B37430EB00F6}"/>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714500"/>
            <a:ext cx="3637152" cy="4742052"/>
          </a:xfrm>
          <a:prstGeom prst="rect">
            <a:avLst/>
          </a:prstGeom>
        </p:spPr>
        <p:txBody>
          <a:bodyPr lIns="0" tIns="0" rIns="0" bIns="0" rtlCol="0" anchor="t">
            <a:spAutoFit/>
          </a:bodyPr>
          <a:lstStyle/>
          <a:p>
            <a:pPr marL="473471" lvl="2" indent="-157824" algn="l">
              <a:lnSpc>
                <a:spcPts val="2763"/>
              </a:lnSpc>
              <a:buFont typeface="Arial"/>
              <a:buChar char="⚬"/>
            </a:pPr>
            <a:r>
              <a:rPr lang="en-US" sz="2558" spc="0">
                <a:solidFill>
                  <a:srgbClr val="000000"/>
                </a:solidFill>
                <a:latin typeface="Arial"/>
                <a:ea typeface="Arial"/>
                <a:cs typeface="Arial"/>
                <a:sym typeface="Arial"/>
              </a:rPr>
              <a:t>Blower pressure too high?</a:t>
            </a:r>
          </a:p>
          <a:p>
            <a:pPr marL="473471" lvl="2" indent="-157824" algn="l">
              <a:lnSpc>
                <a:spcPts val="2763"/>
              </a:lnSpc>
              <a:buFont typeface="Arial"/>
              <a:buChar char="⚬"/>
            </a:pPr>
            <a:r>
              <a:rPr lang="en-US" sz="2558" spc="0">
                <a:solidFill>
                  <a:srgbClr val="000000"/>
                </a:solidFill>
                <a:latin typeface="Arial"/>
                <a:ea typeface="Arial"/>
                <a:cs typeface="Arial"/>
                <a:sym typeface="Arial"/>
              </a:rPr>
              <a:t>Weak original construction?</a:t>
            </a:r>
          </a:p>
          <a:p>
            <a:pPr marL="473471" lvl="2" indent="-157824" algn="l">
              <a:lnSpc>
                <a:spcPts val="2763"/>
              </a:lnSpc>
              <a:buFont typeface="Arial"/>
              <a:buChar char="⚬"/>
            </a:pPr>
            <a:r>
              <a:rPr lang="en-US" sz="2558" spc="0">
                <a:solidFill>
                  <a:srgbClr val="000000"/>
                </a:solidFill>
                <a:latin typeface="Arial"/>
                <a:ea typeface="Arial"/>
                <a:cs typeface="Arial"/>
                <a:sym typeface="Arial"/>
              </a:rPr>
              <a:t>Incomplete inspection prior to blow-in?</a:t>
            </a:r>
          </a:p>
          <a:p>
            <a:pPr marL="473471" lvl="2" indent="-157824" algn="l">
              <a:lnSpc>
                <a:spcPts val="2763"/>
              </a:lnSpc>
              <a:buFont typeface="Arial"/>
              <a:buChar char="⚬"/>
            </a:pPr>
            <a:r>
              <a:rPr lang="en-US" sz="2558" spc="0">
                <a:solidFill>
                  <a:srgbClr val="000000"/>
                </a:solidFill>
                <a:latin typeface="Arial"/>
                <a:ea typeface="Arial"/>
                <a:cs typeface="Arial"/>
                <a:sym typeface="Arial"/>
              </a:rPr>
              <a:t>Lack of checking?</a:t>
            </a:r>
          </a:p>
        </p:txBody>
      </p:sp>
      <p:sp>
        <p:nvSpPr>
          <p:cNvPr id="5" name="TextBox 5"/>
          <p:cNvSpPr txBox="1"/>
          <p:nvPr/>
        </p:nvSpPr>
        <p:spPr>
          <a:xfrm>
            <a:off x="761520" y="1026532"/>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Identify the Problem</a:t>
            </a:r>
            <a:endParaRPr lang="en-US" sz="2950" b="1" spc="-1">
              <a:solidFill>
                <a:srgbClr val="0070C0"/>
              </a:solidFill>
              <a:latin typeface="Arial"/>
              <a:ea typeface="Arial"/>
              <a:cs typeface="Arial"/>
            </a:endParaRPr>
          </a:p>
        </p:txBody>
      </p:sp>
      <p:grpSp>
        <p:nvGrpSpPr>
          <p:cNvPr id="6" name="Group 6"/>
          <p:cNvGrpSpPr/>
          <p:nvPr/>
        </p:nvGrpSpPr>
        <p:grpSpPr>
          <a:xfrm>
            <a:off x="4701543" y="1233289"/>
            <a:ext cx="4284349" cy="4703509"/>
            <a:chOff x="0" y="0"/>
            <a:chExt cx="7188992" cy="7620096"/>
          </a:xfrm>
        </p:grpSpPr>
        <p:sp>
          <p:nvSpPr>
            <p:cNvPr id="7" name="Freeform 7" descr="Image of cellulose coming out under a kitchen sink"/>
            <p:cNvSpPr/>
            <p:nvPr/>
          </p:nvSpPr>
          <p:spPr>
            <a:xfrm>
              <a:off x="0" y="0"/>
              <a:ext cx="7188962" cy="7620127"/>
            </a:xfrm>
            <a:custGeom>
              <a:avLst/>
              <a:gdLst/>
              <a:ahLst/>
              <a:cxnLst/>
              <a:rect l="l" t="t" r="r" b="b"/>
              <a:pathLst>
                <a:path w="7188962" h="7620127">
                  <a:moveTo>
                    <a:pt x="0" y="0"/>
                  </a:moveTo>
                  <a:lnTo>
                    <a:pt x="7188962" y="0"/>
                  </a:lnTo>
                  <a:lnTo>
                    <a:pt x="7188962" y="7620127"/>
                  </a:lnTo>
                  <a:lnTo>
                    <a:pt x="0" y="7620127"/>
                  </a:lnTo>
                  <a:lnTo>
                    <a:pt x="0" y="0"/>
                  </a:lnTo>
                  <a:close/>
                </a:path>
              </a:pathLst>
            </a:custGeom>
            <a:blipFill>
              <a:blip r:embed="rId3"/>
              <a:stretch>
                <a:fillRect t="-12" b="-12"/>
              </a:stretch>
            </a:blipFill>
          </p:spPr>
        </p:sp>
      </p:grpSp>
      <p:sp>
        <p:nvSpPr>
          <p:cNvPr id="8" name="TextBox 8"/>
          <p:cNvSpPr txBox="1"/>
          <p:nvPr/>
        </p:nvSpPr>
        <p:spPr>
          <a:xfrm>
            <a:off x="4413471" y="5546273"/>
            <a:ext cx="4009440" cy="210462"/>
          </a:xfrm>
          <a:prstGeom prst="rect">
            <a:avLst/>
          </a:prstGeom>
        </p:spPr>
        <p:txBody>
          <a:bodyPr lIns="0" tIns="0" rIns="0" bIns="0" rtlCol="0" anchor="t">
            <a:spAutoFit/>
          </a:bodyPr>
          <a:lstStyle/>
          <a:p>
            <a:pPr algn="r">
              <a:lnSpc>
                <a:spcPts val="1152"/>
              </a:lnSpc>
            </a:pPr>
            <a:r>
              <a:rPr lang="en-US" sz="960" i="1" spc="-1">
                <a:solidFill>
                  <a:srgbClr val="FFFFFF"/>
                </a:solidFill>
                <a:latin typeface="Arial Italics"/>
                <a:ea typeface="Arial Italics"/>
                <a:cs typeface="Arial Italics"/>
                <a:sym typeface="Arial Italics"/>
              </a:rPr>
              <a:t>Photo courtesy of Chris Clay, Building Performance Center</a:t>
            </a:r>
          </a:p>
        </p:txBody>
      </p:sp>
      <p:sp>
        <p:nvSpPr>
          <p:cNvPr id="9" name="Date Placeholder 8">
            <a:extLst>
              <a:ext uri="{FF2B5EF4-FFF2-40B4-BE49-F238E27FC236}">
                <a16:creationId xmlns:a16="http://schemas.microsoft.com/office/drawing/2014/main" id="{A44A4769-D342-483A-B451-E1889C59B8E5}"/>
              </a:ext>
            </a:extLst>
          </p:cNvPr>
          <p:cNvSpPr>
            <a:spLocks noGrp="1"/>
          </p:cNvSpPr>
          <p:nvPr>
            <p:ph type="dt" sz="half" idx="10"/>
          </p:nvPr>
        </p:nvSpPr>
        <p:spPr/>
        <p:txBody>
          <a:bodyPr/>
          <a:lstStyle/>
          <a:p>
            <a:fld id="{CAD128EF-E152-4193-8A02-1AE5E6214C1A}" type="datetime1">
              <a:rPr lang="en-US" smtClean="0"/>
              <a:t>4/8/2025</a:t>
            </a:fld>
            <a:endParaRPr lang="en-US"/>
          </a:p>
        </p:txBody>
      </p:sp>
      <p:pic>
        <p:nvPicPr>
          <p:cNvPr id="13" name="Picture 12" descr="A group of people wearing hardhats&#10;&#10;AI-generated content may be incorrect.">
            <a:extLst>
              <a:ext uri="{FF2B5EF4-FFF2-40B4-BE49-F238E27FC236}">
                <a16:creationId xmlns:a16="http://schemas.microsoft.com/office/drawing/2014/main" id="{9736BA1F-2E0D-FDE5-DA51-CEA27B103E76}"/>
              </a:ext>
            </a:extLst>
          </p:cNvPr>
          <p:cNvPicPr>
            <a:picLocks noChangeAspect="1"/>
          </p:cNvPicPr>
          <p:nvPr/>
        </p:nvPicPr>
        <p:blipFill>
          <a:blip r:embed="rId4"/>
          <a:stretch>
            <a:fillRect/>
          </a:stretch>
        </p:blipFill>
        <p:spPr>
          <a:xfrm>
            <a:off x="7869193" y="298621"/>
            <a:ext cx="815547"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B954BFB7-CD1B-C78C-6A84-3439FB783417}"/>
              </a:ext>
            </a:extLst>
          </p:cNvPr>
          <p:cNvPicPr>
            <a:picLocks noChangeAspect="1"/>
          </p:cNvPicPr>
          <p:nvPr/>
        </p:nvPicPr>
        <p:blipFill>
          <a:blip r:embed="rId5"/>
          <a:stretch>
            <a:fillRect/>
          </a:stretch>
        </p:blipFill>
        <p:spPr>
          <a:xfrm>
            <a:off x="344444" y="296124"/>
            <a:ext cx="1680521" cy="519859"/>
          </a:xfrm>
          <a:prstGeom prst="rect">
            <a:avLst/>
          </a:prstGeom>
        </p:spPr>
      </p:pic>
      <p:pic>
        <p:nvPicPr>
          <p:cNvPr id="17" name="Picture 16" descr="A blue and grey logo&#10;&#10;AI-generated content may be incorrect.">
            <a:extLst>
              <a:ext uri="{FF2B5EF4-FFF2-40B4-BE49-F238E27FC236}">
                <a16:creationId xmlns:a16="http://schemas.microsoft.com/office/drawing/2014/main" id="{A3D4BCFB-B1E8-C699-89F0-A5CD2E6F8D75}"/>
              </a:ext>
            </a:extLst>
          </p:cNvPr>
          <p:cNvPicPr>
            <a:picLocks noChangeAspect="1"/>
          </p:cNvPicPr>
          <p:nvPr/>
        </p:nvPicPr>
        <p:blipFill>
          <a:blip r:embed="rId6"/>
          <a:stretch>
            <a:fillRect/>
          </a:stretch>
        </p:blipFill>
        <p:spPr>
          <a:xfrm>
            <a:off x="541710" y="6701855"/>
            <a:ext cx="1276685" cy="365119"/>
          </a:xfrm>
          <a:prstGeom prst="rect">
            <a:avLst/>
          </a:prstGeom>
          <a:ln>
            <a:noFill/>
          </a:ln>
        </p:spPr>
      </p:pic>
      <p:sp>
        <p:nvSpPr>
          <p:cNvPr id="19" name="Rectangle 18">
            <a:extLst>
              <a:ext uri="{FF2B5EF4-FFF2-40B4-BE49-F238E27FC236}">
                <a16:creationId xmlns:a16="http://schemas.microsoft.com/office/drawing/2014/main" id="{3994497F-9B90-3F75-4787-E511D8E9891E}"/>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1" name="Picture 20" descr="A black and white sign with black text&#10;&#10;AI-generated content may be incorrect.">
            <a:extLst>
              <a:ext uri="{FF2B5EF4-FFF2-40B4-BE49-F238E27FC236}">
                <a16:creationId xmlns:a16="http://schemas.microsoft.com/office/drawing/2014/main" id="{07BD18FF-C507-CC62-4F84-3CADF08B335A}"/>
              </a:ext>
            </a:extLst>
          </p:cNvPr>
          <p:cNvPicPr>
            <a:picLocks noChangeAspect="1"/>
          </p:cNvPicPr>
          <p:nvPr/>
        </p:nvPicPr>
        <p:blipFill>
          <a:blip r:embed="rId7"/>
          <a:stretch>
            <a:fillRect/>
          </a:stretch>
        </p:blipFill>
        <p:spPr>
          <a:xfrm>
            <a:off x="8105113" y="6703275"/>
            <a:ext cx="422103" cy="418432"/>
          </a:xfrm>
          <a:prstGeom prst="rect">
            <a:avLst/>
          </a:prstGeom>
          <a:ln>
            <a:noFill/>
          </a:ln>
        </p:spPr>
      </p:pic>
      <p:sp>
        <p:nvSpPr>
          <p:cNvPr id="23" name="Slide Number Placeholder 2">
            <a:extLst>
              <a:ext uri="{FF2B5EF4-FFF2-40B4-BE49-F238E27FC236}">
                <a16:creationId xmlns:a16="http://schemas.microsoft.com/office/drawing/2014/main" id="{8E7EA8F0-1D0F-ACEE-CEED-372BD2A941E1}"/>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19</a:t>
            </a:fld>
            <a:endParaRPr lang="en-US">
              <a:solidFill>
                <a:schemeClr val="bg1"/>
              </a:solidFill>
              <a:latin typeface="Arial"/>
            </a:endParaRPr>
          </a:p>
        </p:txBody>
      </p:sp>
      <p:pic>
        <p:nvPicPr>
          <p:cNvPr id="25" name="Picture 24" descr="A green text on a white background&#10;&#10;AI-generated content may be incorrect.">
            <a:extLst>
              <a:ext uri="{FF2B5EF4-FFF2-40B4-BE49-F238E27FC236}">
                <a16:creationId xmlns:a16="http://schemas.microsoft.com/office/drawing/2014/main" id="{BA53B59C-BB22-F1EA-6156-F80A86EF325E}"/>
              </a:ext>
            </a:extLst>
          </p:cNvPr>
          <p:cNvPicPr>
            <a:picLocks noChangeAspect="1"/>
          </p:cNvPicPr>
          <p:nvPr/>
        </p:nvPicPr>
        <p:blipFill>
          <a:blip r:embed="rId8"/>
          <a:stretch>
            <a:fillRect/>
          </a:stretch>
        </p:blipFill>
        <p:spPr>
          <a:xfrm>
            <a:off x="4295665" y="6705193"/>
            <a:ext cx="1149685" cy="285585"/>
          </a:xfrm>
          <a:prstGeom prst="rect">
            <a:avLst/>
          </a:prstGeom>
          <a:ln>
            <a:noFill/>
          </a:ln>
        </p:spPr>
      </p:pic>
      <p:sp>
        <p:nvSpPr>
          <p:cNvPr id="27" name="Footer Placeholder 1">
            <a:extLst>
              <a:ext uri="{FF2B5EF4-FFF2-40B4-BE49-F238E27FC236}">
                <a16:creationId xmlns:a16="http://schemas.microsoft.com/office/drawing/2014/main" id="{0C721A05-5740-DD13-F30A-5D374575B122}"/>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59490" y="1957291"/>
            <a:ext cx="8351520" cy="4742052"/>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By attending this session, participants will be able to:</a:t>
            </a:r>
          </a:p>
          <a:p>
            <a:pPr marL="473471" lvl="2" indent="-157824" algn="l">
              <a:lnSpc>
                <a:spcPts val="2763"/>
              </a:lnSpc>
              <a:buFont typeface="Arial"/>
              <a:buChar char="⚬"/>
            </a:pPr>
            <a:r>
              <a:rPr lang="en-US" sz="2558" spc="0">
                <a:solidFill>
                  <a:srgbClr val="000000"/>
                </a:solidFill>
                <a:latin typeface="Arial"/>
                <a:ea typeface="Arial"/>
                <a:cs typeface="Arial"/>
                <a:sym typeface="Arial"/>
              </a:rPr>
              <a:t>List the basic leadership skills needed to effectively manage a crew. </a:t>
            </a:r>
          </a:p>
          <a:p>
            <a:pPr marL="473471" lvl="2" indent="-157824" algn="l">
              <a:lnSpc>
                <a:spcPts val="2763"/>
              </a:lnSpc>
              <a:buFont typeface="Arial"/>
              <a:buChar char="⚬"/>
            </a:pPr>
            <a:r>
              <a:rPr lang="en-US" sz="2558" spc="0">
                <a:solidFill>
                  <a:srgbClr val="000000"/>
                </a:solidFill>
                <a:latin typeface="Arial"/>
                <a:ea typeface="Arial"/>
                <a:cs typeface="Arial"/>
                <a:sym typeface="Arial"/>
              </a:rPr>
              <a:t>Summarize the steps in problem solving and the importance of problem-solving skills.</a:t>
            </a:r>
          </a:p>
          <a:p>
            <a:pPr marL="473471" lvl="2" indent="-157824" algn="l">
              <a:lnSpc>
                <a:spcPts val="2763"/>
              </a:lnSpc>
              <a:buFont typeface="Arial"/>
              <a:buChar char="⚬"/>
            </a:pPr>
            <a:r>
              <a:rPr lang="en-US" sz="2558" spc="0">
                <a:solidFill>
                  <a:srgbClr val="000000"/>
                </a:solidFill>
                <a:latin typeface="Arial"/>
                <a:ea typeface="Arial"/>
                <a:cs typeface="Arial"/>
                <a:sym typeface="Arial"/>
              </a:rPr>
              <a:t>Demonstrate how to schedule workdays for effective use of time and resources.</a:t>
            </a:r>
          </a:p>
          <a:p>
            <a:pPr marL="473471" lvl="2" indent="-157824" algn="l">
              <a:lnSpc>
                <a:spcPts val="2763"/>
              </a:lnSpc>
              <a:buFont typeface="Arial"/>
              <a:buChar char="⚬"/>
            </a:pPr>
            <a:r>
              <a:rPr lang="en-US" sz="2558" spc="0">
                <a:solidFill>
                  <a:srgbClr val="000000"/>
                </a:solidFill>
                <a:latin typeface="Arial"/>
                <a:ea typeface="Arial"/>
                <a:cs typeface="Arial"/>
                <a:sym typeface="Arial"/>
              </a:rPr>
              <a:t>Discuss tips for motivating a crew to work effectively as a team and enjoy doing it.</a:t>
            </a:r>
          </a:p>
          <a:p>
            <a:pPr marL="473471" lvl="2" indent="-157824" algn="l">
              <a:lnSpc>
                <a:spcPts val="2763"/>
              </a:lnSpc>
            </a:pPr>
            <a:endParaRPr lang="en-US" sz="2558" spc="0">
              <a:solidFill>
                <a:srgbClr val="000000"/>
              </a:solidFill>
              <a:latin typeface="Arial"/>
              <a:ea typeface="Arial"/>
              <a:cs typeface="Arial"/>
              <a:sym typeface="Arial"/>
            </a:endParaRP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761520" y="1260448"/>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Learning Objectives</a:t>
            </a:r>
          </a:p>
        </p:txBody>
      </p:sp>
      <p:sp>
        <p:nvSpPr>
          <p:cNvPr id="6" name="Date Placeholder 5">
            <a:extLst>
              <a:ext uri="{FF2B5EF4-FFF2-40B4-BE49-F238E27FC236}">
                <a16:creationId xmlns:a16="http://schemas.microsoft.com/office/drawing/2014/main" id="{6CBFB27F-5316-4531-8D76-C6C78509BB4D}"/>
              </a:ext>
            </a:extLst>
          </p:cNvPr>
          <p:cNvSpPr>
            <a:spLocks noGrp="1"/>
          </p:cNvSpPr>
          <p:nvPr>
            <p:ph type="dt" sz="half" idx="10"/>
          </p:nvPr>
        </p:nvSpPr>
        <p:spPr/>
        <p:txBody>
          <a:bodyPr/>
          <a:lstStyle/>
          <a:p>
            <a:fld id="{F12F7444-45A7-4498-8FEA-6A89935941B1}" type="datetime1">
              <a:rPr lang="en-US" smtClean="0"/>
              <a:t>4/8/2025</a:t>
            </a:fld>
            <a:endParaRPr lang="en-US"/>
          </a:p>
        </p:txBody>
      </p:sp>
      <p:pic>
        <p:nvPicPr>
          <p:cNvPr id="9" name="Picture 8" descr="A group of people wearing hardhats&#10;&#10;AI-generated content may be incorrect.">
            <a:extLst>
              <a:ext uri="{FF2B5EF4-FFF2-40B4-BE49-F238E27FC236}">
                <a16:creationId xmlns:a16="http://schemas.microsoft.com/office/drawing/2014/main" id="{156639A1-F1C4-6776-DBF5-57FFC371900F}"/>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0" name="Picture 9" descr="A green text on a black background&#10;&#10;AI-generated content may be incorrect.">
            <a:extLst>
              <a:ext uri="{FF2B5EF4-FFF2-40B4-BE49-F238E27FC236}">
                <a16:creationId xmlns:a16="http://schemas.microsoft.com/office/drawing/2014/main" id="{CA40348E-7B2F-8118-4D1B-25D300ACEF15}"/>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1" name="Picture 10" descr="A blue and grey logo&#10;&#10;AI-generated content may be incorrect.">
            <a:extLst>
              <a:ext uri="{FF2B5EF4-FFF2-40B4-BE49-F238E27FC236}">
                <a16:creationId xmlns:a16="http://schemas.microsoft.com/office/drawing/2014/main" id="{1A97DC44-9F26-DFF5-9703-576F0894444D}"/>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2" name="Rectangle 11">
            <a:extLst>
              <a:ext uri="{FF2B5EF4-FFF2-40B4-BE49-F238E27FC236}">
                <a16:creationId xmlns:a16="http://schemas.microsoft.com/office/drawing/2014/main" id="{CCEDB781-8704-2771-F894-1C32D864BE88}"/>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3" name="Picture 12" descr="A black and white sign with black text&#10;&#10;AI-generated content may be incorrect.">
            <a:extLst>
              <a:ext uri="{FF2B5EF4-FFF2-40B4-BE49-F238E27FC236}">
                <a16:creationId xmlns:a16="http://schemas.microsoft.com/office/drawing/2014/main" id="{2335594A-F098-97CC-FFA5-4F5F6A547FA5}"/>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14" name="Slide Number Placeholder 2">
            <a:extLst>
              <a:ext uri="{FF2B5EF4-FFF2-40B4-BE49-F238E27FC236}">
                <a16:creationId xmlns:a16="http://schemas.microsoft.com/office/drawing/2014/main" id="{63898762-0D6B-6847-8F6D-3B853B0C33BD}"/>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a:solidFill>
                <a:schemeClr val="bg1"/>
              </a:solidFill>
              <a:latin typeface="Arial"/>
            </a:endParaRPr>
          </a:p>
        </p:txBody>
      </p:sp>
      <p:pic>
        <p:nvPicPr>
          <p:cNvPr id="15" name="Picture 14" descr="A green text on a white background&#10;&#10;AI-generated content may be incorrect.">
            <a:extLst>
              <a:ext uri="{FF2B5EF4-FFF2-40B4-BE49-F238E27FC236}">
                <a16:creationId xmlns:a16="http://schemas.microsoft.com/office/drawing/2014/main" id="{F03B19FD-A51D-7A6F-2B30-6027456E3740}"/>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16" name="Footer Placeholder 1">
            <a:extLst>
              <a:ext uri="{FF2B5EF4-FFF2-40B4-BE49-F238E27FC236}">
                <a16:creationId xmlns:a16="http://schemas.microsoft.com/office/drawing/2014/main" id="{8A1B4D6E-44F9-47E3-EFB5-54A763A1656F}"/>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905732"/>
            <a:ext cx="8595360" cy="4550820"/>
          </a:xfrm>
          <a:prstGeom prst="rect">
            <a:avLst/>
          </a:prstGeom>
        </p:spPr>
        <p:txBody>
          <a:bodyPr lIns="0" tIns="0" rIns="0" bIns="0" rtlCol="0" anchor="t">
            <a:spAutoFit/>
          </a:bodyPr>
          <a:lstStyle/>
          <a:p>
            <a:pPr algn="l">
              <a:lnSpc>
                <a:spcPts val="2763"/>
              </a:lnSpc>
            </a:pPr>
            <a:endParaRPr/>
          </a:p>
          <a:p>
            <a:pPr marL="473471" lvl="2" indent="-157824" algn="l">
              <a:lnSpc>
                <a:spcPts val="2763"/>
              </a:lnSpc>
              <a:buFont typeface="Arial"/>
              <a:buChar char="⚬"/>
            </a:pPr>
            <a:r>
              <a:rPr lang="en-US" sz="2558" spc="0">
                <a:solidFill>
                  <a:srgbClr val="000000"/>
                </a:solidFill>
                <a:latin typeface="Arial"/>
                <a:ea typeface="Arial"/>
                <a:cs typeface="Arial"/>
                <a:sym typeface="Arial"/>
              </a:rPr>
              <a:t>Who does it affect?</a:t>
            </a:r>
          </a:p>
          <a:p>
            <a:pPr marL="473471" lvl="2" indent="-157824" algn="l">
              <a:lnSpc>
                <a:spcPts val="2763"/>
              </a:lnSpc>
              <a:buFont typeface="Arial"/>
              <a:buChar char="⚬"/>
            </a:pPr>
            <a:r>
              <a:rPr lang="en-US" sz="2558" spc="0">
                <a:solidFill>
                  <a:srgbClr val="000000"/>
                </a:solidFill>
                <a:latin typeface="Arial"/>
                <a:ea typeface="Arial"/>
                <a:cs typeface="Arial"/>
                <a:sym typeface="Arial"/>
              </a:rPr>
              <a:t>What are the facts?</a:t>
            </a:r>
          </a:p>
          <a:p>
            <a:pPr marL="473471" lvl="2" indent="-157824" algn="l">
              <a:lnSpc>
                <a:spcPts val="2763"/>
              </a:lnSpc>
              <a:buFont typeface="Arial"/>
              <a:buChar char="⚬"/>
            </a:pPr>
            <a:r>
              <a:rPr lang="en-US" sz="2558" spc="0">
                <a:solidFill>
                  <a:srgbClr val="000000"/>
                </a:solidFill>
                <a:latin typeface="Arial"/>
                <a:ea typeface="Arial"/>
                <a:cs typeface="Arial"/>
                <a:sym typeface="Arial"/>
              </a:rPr>
              <a:t>Boundaries/limitations</a:t>
            </a:r>
          </a:p>
          <a:p>
            <a:pPr marL="473471" lvl="2" indent="-157824" algn="l">
              <a:lnSpc>
                <a:spcPts val="2763"/>
              </a:lnSpc>
              <a:buFont typeface="Arial"/>
              <a:buChar char="⚬"/>
            </a:pPr>
            <a:r>
              <a:rPr lang="en-US" sz="2558" spc="0">
                <a:solidFill>
                  <a:srgbClr val="000000"/>
                </a:solidFill>
                <a:latin typeface="Arial"/>
                <a:ea typeface="Arial"/>
                <a:cs typeface="Arial"/>
                <a:sym typeface="Arial"/>
              </a:rPr>
              <a:t>Opinions/assumptions</a:t>
            </a:r>
          </a:p>
        </p:txBody>
      </p:sp>
      <p:sp>
        <p:nvSpPr>
          <p:cNvPr id="5" name="TextBox 5"/>
          <p:cNvSpPr txBox="1"/>
          <p:nvPr/>
        </p:nvSpPr>
        <p:spPr>
          <a:xfrm>
            <a:off x="761520" y="1342149"/>
            <a:ext cx="8234784" cy="410369"/>
          </a:xfrm>
          <a:prstGeom prst="rect">
            <a:avLst/>
          </a:prstGeom>
        </p:spPr>
        <p:txBody>
          <a:bodyPr lIns="0" tIns="0" rIns="0" bIns="0" rtlCol="0" anchor="t">
            <a:spAutoFit/>
          </a:bodyPr>
          <a:lstStyle/>
          <a:p>
            <a:pPr algn="l">
              <a:lnSpc>
                <a:spcPts val="3225"/>
              </a:lnSpc>
            </a:pPr>
            <a:r>
              <a:rPr lang="en-US" sz="2950" b="1" spc="-1" dirty="0">
                <a:solidFill>
                  <a:srgbClr val="0070C0"/>
                </a:solidFill>
                <a:latin typeface="Arial"/>
                <a:ea typeface="Arial"/>
                <a:cs typeface="Arial"/>
                <a:sym typeface="Arial"/>
              </a:rPr>
              <a:t>Gather Information</a:t>
            </a:r>
            <a:endParaRPr lang="en-US" sz="2950" b="1" spc="-1" dirty="0">
              <a:solidFill>
                <a:srgbClr val="0070C0"/>
              </a:solidFill>
              <a:latin typeface="Arial"/>
              <a:ea typeface="Arial"/>
              <a:cs typeface="Arial"/>
            </a:endParaRPr>
          </a:p>
        </p:txBody>
      </p:sp>
      <p:grpSp>
        <p:nvGrpSpPr>
          <p:cNvPr id="6" name="Group 6"/>
          <p:cNvGrpSpPr/>
          <p:nvPr/>
        </p:nvGrpSpPr>
        <p:grpSpPr>
          <a:xfrm>
            <a:off x="5237376" y="1898112"/>
            <a:ext cx="3300480" cy="3444480"/>
            <a:chOff x="0" y="0"/>
            <a:chExt cx="4400640" cy="4592640"/>
          </a:xfrm>
        </p:grpSpPr>
        <p:sp>
          <p:nvSpPr>
            <p:cNvPr id="7" name="Freeform 7" descr="Graphic of an inspector/detective looking through a magnifying glass."/>
            <p:cNvSpPr/>
            <p:nvPr/>
          </p:nvSpPr>
          <p:spPr>
            <a:xfrm>
              <a:off x="0" y="0"/>
              <a:ext cx="4400677" cy="4592701"/>
            </a:xfrm>
            <a:custGeom>
              <a:avLst/>
              <a:gdLst/>
              <a:ahLst/>
              <a:cxnLst/>
              <a:rect l="l" t="t" r="r" b="b"/>
              <a:pathLst>
                <a:path w="4400677" h="4592701">
                  <a:moveTo>
                    <a:pt x="0" y="0"/>
                  </a:moveTo>
                  <a:lnTo>
                    <a:pt x="4400677" y="0"/>
                  </a:lnTo>
                  <a:lnTo>
                    <a:pt x="4400677" y="4592701"/>
                  </a:lnTo>
                  <a:lnTo>
                    <a:pt x="0" y="4592701"/>
                  </a:lnTo>
                  <a:lnTo>
                    <a:pt x="0" y="0"/>
                  </a:lnTo>
                  <a:close/>
                </a:path>
              </a:pathLst>
            </a:custGeom>
            <a:blipFill>
              <a:blip r:embed="rId3"/>
              <a:stretch>
                <a:fillRect l="-30" r="-30" b="1"/>
              </a:stretch>
            </a:blipFill>
          </p:spPr>
        </p:sp>
      </p:grpSp>
      <p:sp>
        <p:nvSpPr>
          <p:cNvPr id="8" name="Date Placeholder 7">
            <a:extLst>
              <a:ext uri="{FF2B5EF4-FFF2-40B4-BE49-F238E27FC236}">
                <a16:creationId xmlns:a16="http://schemas.microsoft.com/office/drawing/2014/main" id="{8FCC3804-E985-4CD1-9FE5-3F2A16E3F513}"/>
              </a:ext>
            </a:extLst>
          </p:cNvPr>
          <p:cNvSpPr>
            <a:spLocks noGrp="1"/>
          </p:cNvSpPr>
          <p:nvPr>
            <p:ph type="dt" sz="half" idx="10"/>
          </p:nvPr>
        </p:nvSpPr>
        <p:spPr/>
        <p:txBody>
          <a:bodyPr/>
          <a:lstStyle/>
          <a:p>
            <a:fld id="{D4DF026C-2F0C-433D-A632-4CE3580DD153}" type="datetime1">
              <a:rPr lang="en-US" smtClean="0"/>
              <a:t>4/8/2025</a:t>
            </a:fld>
            <a:endParaRPr lang="en-US"/>
          </a:p>
        </p:txBody>
      </p:sp>
      <p:pic>
        <p:nvPicPr>
          <p:cNvPr id="12" name="Picture 11" descr="A group of people wearing hardhats&#10;&#10;AI-generated content may be incorrect.">
            <a:extLst>
              <a:ext uri="{FF2B5EF4-FFF2-40B4-BE49-F238E27FC236}">
                <a16:creationId xmlns:a16="http://schemas.microsoft.com/office/drawing/2014/main" id="{B6E7753F-D12F-D2EC-2F0B-FE94FB772959}"/>
              </a:ext>
            </a:extLst>
          </p:cNvPr>
          <p:cNvPicPr>
            <a:picLocks noChangeAspect="1"/>
          </p:cNvPicPr>
          <p:nvPr/>
        </p:nvPicPr>
        <p:blipFill>
          <a:blip r:embed="rId4"/>
          <a:stretch>
            <a:fillRect/>
          </a:stretch>
        </p:blipFill>
        <p:spPr>
          <a:xfrm>
            <a:off x="7869193" y="298621"/>
            <a:ext cx="815547"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EB712F93-A147-422C-F217-794DE2560FBB}"/>
              </a:ext>
            </a:extLst>
          </p:cNvPr>
          <p:cNvPicPr>
            <a:picLocks noChangeAspect="1"/>
          </p:cNvPicPr>
          <p:nvPr/>
        </p:nvPicPr>
        <p:blipFill>
          <a:blip r:embed="rId5"/>
          <a:stretch>
            <a:fillRect/>
          </a:stretch>
        </p:blipFill>
        <p:spPr>
          <a:xfrm>
            <a:off x="344444" y="296124"/>
            <a:ext cx="1680521" cy="519859"/>
          </a:xfrm>
          <a:prstGeom prst="rect">
            <a:avLst/>
          </a:prstGeom>
        </p:spPr>
      </p:pic>
      <p:pic>
        <p:nvPicPr>
          <p:cNvPr id="16" name="Picture 15" descr="A blue and grey logo&#10;&#10;AI-generated content may be incorrect.">
            <a:extLst>
              <a:ext uri="{FF2B5EF4-FFF2-40B4-BE49-F238E27FC236}">
                <a16:creationId xmlns:a16="http://schemas.microsoft.com/office/drawing/2014/main" id="{154F1619-7211-CF10-AD51-272A574AB09F}"/>
              </a:ext>
            </a:extLst>
          </p:cNvPr>
          <p:cNvPicPr>
            <a:picLocks noChangeAspect="1"/>
          </p:cNvPicPr>
          <p:nvPr/>
        </p:nvPicPr>
        <p:blipFill>
          <a:blip r:embed="rId6"/>
          <a:stretch>
            <a:fillRect/>
          </a:stretch>
        </p:blipFill>
        <p:spPr>
          <a:xfrm>
            <a:off x="541710" y="6701855"/>
            <a:ext cx="1276685" cy="365119"/>
          </a:xfrm>
          <a:prstGeom prst="rect">
            <a:avLst/>
          </a:prstGeom>
          <a:ln>
            <a:noFill/>
          </a:ln>
        </p:spPr>
      </p:pic>
      <p:sp>
        <p:nvSpPr>
          <p:cNvPr id="18" name="Rectangle 17">
            <a:extLst>
              <a:ext uri="{FF2B5EF4-FFF2-40B4-BE49-F238E27FC236}">
                <a16:creationId xmlns:a16="http://schemas.microsoft.com/office/drawing/2014/main" id="{A1DF8F95-202E-1770-21DC-955A69B101C1}"/>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0" name="Picture 19" descr="A black and white sign with black text&#10;&#10;AI-generated content may be incorrect.">
            <a:extLst>
              <a:ext uri="{FF2B5EF4-FFF2-40B4-BE49-F238E27FC236}">
                <a16:creationId xmlns:a16="http://schemas.microsoft.com/office/drawing/2014/main" id="{5D87311A-EC36-2C8E-018E-7B08FBD2CDE4}"/>
              </a:ext>
            </a:extLst>
          </p:cNvPr>
          <p:cNvPicPr>
            <a:picLocks noChangeAspect="1"/>
          </p:cNvPicPr>
          <p:nvPr/>
        </p:nvPicPr>
        <p:blipFill>
          <a:blip r:embed="rId7"/>
          <a:stretch>
            <a:fillRect/>
          </a:stretch>
        </p:blipFill>
        <p:spPr>
          <a:xfrm>
            <a:off x="8105113" y="6703275"/>
            <a:ext cx="422103" cy="418432"/>
          </a:xfrm>
          <a:prstGeom prst="rect">
            <a:avLst/>
          </a:prstGeom>
          <a:ln>
            <a:noFill/>
          </a:ln>
        </p:spPr>
      </p:pic>
      <p:sp>
        <p:nvSpPr>
          <p:cNvPr id="22" name="Slide Number Placeholder 2">
            <a:extLst>
              <a:ext uri="{FF2B5EF4-FFF2-40B4-BE49-F238E27FC236}">
                <a16:creationId xmlns:a16="http://schemas.microsoft.com/office/drawing/2014/main" id="{47F255CE-BD1A-9E45-34CA-8244962B2691}"/>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20</a:t>
            </a:fld>
            <a:endParaRPr lang="en-US">
              <a:solidFill>
                <a:schemeClr val="bg1"/>
              </a:solidFill>
              <a:latin typeface="Arial"/>
            </a:endParaRPr>
          </a:p>
        </p:txBody>
      </p:sp>
      <p:pic>
        <p:nvPicPr>
          <p:cNvPr id="24" name="Picture 23" descr="A green text on a white background&#10;&#10;AI-generated content may be incorrect.">
            <a:extLst>
              <a:ext uri="{FF2B5EF4-FFF2-40B4-BE49-F238E27FC236}">
                <a16:creationId xmlns:a16="http://schemas.microsoft.com/office/drawing/2014/main" id="{B4961148-D1A1-F518-FBFC-C89557943AA4}"/>
              </a:ext>
            </a:extLst>
          </p:cNvPr>
          <p:cNvPicPr>
            <a:picLocks noChangeAspect="1"/>
          </p:cNvPicPr>
          <p:nvPr/>
        </p:nvPicPr>
        <p:blipFill>
          <a:blip r:embed="rId8"/>
          <a:stretch>
            <a:fillRect/>
          </a:stretch>
        </p:blipFill>
        <p:spPr>
          <a:xfrm>
            <a:off x="4295665" y="6705193"/>
            <a:ext cx="1149685" cy="285585"/>
          </a:xfrm>
          <a:prstGeom prst="rect">
            <a:avLst/>
          </a:prstGeom>
          <a:ln>
            <a:noFill/>
          </a:ln>
        </p:spPr>
      </p:pic>
      <p:sp>
        <p:nvSpPr>
          <p:cNvPr id="26" name="Footer Placeholder 1">
            <a:extLst>
              <a:ext uri="{FF2B5EF4-FFF2-40B4-BE49-F238E27FC236}">
                <a16:creationId xmlns:a16="http://schemas.microsoft.com/office/drawing/2014/main" id="{241D66AF-0538-68A2-EF53-B943E47448E2}"/>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2014259"/>
            <a:ext cx="8595360" cy="5148324"/>
          </a:xfrm>
          <a:prstGeom prst="rect">
            <a:avLst/>
          </a:prstGeom>
        </p:spPr>
        <p:txBody>
          <a:bodyPr lIns="0" tIns="0" rIns="0" bIns="0" rtlCol="0" anchor="t">
            <a:spAutoFit/>
          </a:bodyPr>
          <a:lstStyle/>
          <a:p>
            <a:pPr marL="513017" lvl="2" indent="-171006" algn="l">
              <a:lnSpc>
                <a:spcPts val="2995"/>
              </a:lnSpc>
              <a:buFont typeface="Arial"/>
              <a:buChar char="⚬"/>
            </a:pPr>
            <a:r>
              <a:rPr lang="en-US" sz="2772" spc="0">
                <a:solidFill>
                  <a:srgbClr val="000000"/>
                </a:solidFill>
                <a:latin typeface="Arial"/>
                <a:ea typeface="Arial"/>
                <a:cs typeface="Arial"/>
                <a:sym typeface="Arial"/>
              </a:rPr>
              <a:t>Brainstorm.</a:t>
            </a:r>
          </a:p>
          <a:p>
            <a:pPr marL="513017" lvl="2" indent="-171006" algn="l">
              <a:lnSpc>
                <a:spcPts val="2995"/>
              </a:lnSpc>
              <a:buFont typeface="Arial"/>
              <a:buChar char="⚬"/>
            </a:pPr>
            <a:r>
              <a:rPr lang="en-US" sz="2772" spc="0">
                <a:solidFill>
                  <a:srgbClr val="000000"/>
                </a:solidFill>
                <a:latin typeface="Arial"/>
                <a:ea typeface="Arial"/>
                <a:cs typeface="Arial"/>
                <a:sym typeface="Arial"/>
              </a:rPr>
              <a:t>Weigh the options. Are they:</a:t>
            </a:r>
          </a:p>
          <a:p>
            <a:pPr marL="853500" lvl="3" indent="-213375" algn="l">
              <a:lnSpc>
                <a:spcPts val="2763"/>
              </a:lnSpc>
              <a:buFont typeface="Arial"/>
              <a:buChar char="￭"/>
            </a:pPr>
            <a:r>
              <a:rPr lang="en-US" sz="2558" spc="0">
                <a:solidFill>
                  <a:srgbClr val="000000"/>
                </a:solidFill>
                <a:latin typeface="Arial"/>
                <a:ea typeface="Arial"/>
                <a:cs typeface="Arial"/>
                <a:sym typeface="Arial"/>
              </a:rPr>
              <a:t>Practical?</a:t>
            </a:r>
          </a:p>
          <a:p>
            <a:pPr marL="853500" lvl="3" indent="-213375" algn="l">
              <a:lnSpc>
                <a:spcPts val="2763"/>
              </a:lnSpc>
              <a:buFont typeface="Arial"/>
              <a:buChar char="￭"/>
            </a:pPr>
            <a:r>
              <a:rPr lang="en-US" sz="2558" spc="0">
                <a:solidFill>
                  <a:srgbClr val="000000"/>
                </a:solidFill>
                <a:latin typeface="Arial"/>
                <a:ea typeface="Arial"/>
                <a:cs typeface="Arial"/>
                <a:sym typeface="Arial"/>
              </a:rPr>
              <a:t>Ethical?</a:t>
            </a:r>
          </a:p>
          <a:p>
            <a:pPr marL="853500" lvl="3" indent="-213375" algn="l">
              <a:lnSpc>
                <a:spcPts val="2763"/>
              </a:lnSpc>
              <a:buFont typeface="Arial"/>
              <a:buChar char="￭"/>
            </a:pPr>
            <a:r>
              <a:rPr lang="en-US" sz="2558" spc="0">
                <a:solidFill>
                  <a:srgbClr val="000000"/>
                </a:solidFill>
                <a:latin typeface="Arial"/>
                <a:ea typeface="Arial"/>
                <a:cs typeface="Arial"/>
                <a:sym typeface="Arial"/>
              </a:rPr>
              <a:t>Feasible?</a:t>
            </a:r>
          </a:p>
          <a:p>
            <a:pPr marL="853500" lvl="3" indent="-213375" algn="l">
              <a:lnSpc>
                <a:spcPts val="2763"/>
              </a:lnSpc>
              <a:buFont typeface="Arial"/>
              <a:buChar char="￭"/>
            </a:pPr>
            <a:r>
              <a:rPr lang="en-US" sz="2558" spc="0">
                <a:solidFill>
                  <a:srgbClr val="000000"/>
                </a:solidFill>
                <a:latin typeface="Arial"/>
                <a:ea typeface="Arial"/>
                <a:cs typeface="Arial"/>
                <a:sym typeface="Arial"/>
              </a:rPr>
              <a:t>Flexible?</a:t>
            </a:r>
          </a:p>
          <a:p>
            <a:pPr marL="513017" lvl="2" indent="-171006" algn="l">
              <a:lnSpc>
                <a:spcPts val="2995"/>
              </a:lnSpc>
              <a:buFont typeface="Arial"/>
              <a:buChar char="⚬"/>
            </a:pPr>
            <a:r>
              <a:rPr lang="en-US" sz="2772" spc="0">
                <a:solidFill>
                  <a:srgbClr val="000000"/>
                </a:solidFill>
                <a:latin typeface="Arial"/>
                <a:ea typeface="Arial"/>
                <a:cs typeface="Arial"/>
                <a:sym typeface="Arial"/>
              </a:rPr>
              <a:t>What does your gut tell you?</a:t>
            </a:r>
          </a:p>
        </p:txBody>
      </p:sp>
      <p:sp>
        <p:nvSpPr>
          <p:cNvPr id="5" name="TextBox 5"/>
          <p:cNvSpPr txBox="1"/>
          <p:nvPr/>
        </p:nvSpPr>
        <p:spPr>
          <a:xfrm>
            <a:off x="761520" y="1175369"/>
            <a:ext cx="8234784" cy="410369"/>
          </a:xfrm>
          <a:prstGeom prst="rect">
            <a:avLst/>
          </a:prstGeom>
        </p:spPr>
        <p:txBody>
          <a:bodyPr lIns="0" tIns="0" rIns="0" bIns="0" rtlCol="0" anchor="t">
            <a:spAutoFit/>
          </a:bodyPr>
          <a:lstStyle/>
          <a:p>
            <a:pPr algn="l">
              <a:lnSpc>
                <a:spcPts val="3225"/>
              </a:lnSpc>
            </a:pPr>
            <a:r>
              <a:rPr lang="en-US" sz="2950" b="1" spc="-1" dirty="0">
                <a:solidFill>
                  <a:srgbClr val="0070C0"/>
                </a:solidFill>
                <a:latin typeface="Arial"/>
                <a:ea typeface="Arial"/>
                <a:cs typeface="Arial"/>
                <a:sym typeface="Arial"/>
              </a:rPr>
              <a:t>Weigh the Options</a:t>
            </a:r>
            <a:endParaRPr lang="en-US" sz="2950" b="1" spc="-1" dirty="0">
              <a:solidFill>
                <a:srgbClr val="0070C0"/>
              </a:solidFill>
              <a:latin typeface="Arial"/>
              <a:ea typeface="Arial"/>
              <a:cs typeface="Arial"/>
            </a:endParaRPr>
          </a:p>
        </p:txBody>
      </p:sp>
      <p:grpSp>
        <p:nvGrpSpPr>
          <p:cNvPr id="6" name="Group 6"/>
          <p:cNvGrpSpPr/>
          <p:nvPr/>
        </p:nvGrpSpPr>
        <p:grpSpPr>
          <a:xfrm>
            <a:off x="5776128" y="2116608"/>
            <a:ext cx="3769344" cy="3608448"/>
            <a:chOff x="0" y="0"/>
            <a:chExt cx="5025792" cy="4811264"/>
          </a:xfrm>
        </p:grpSpPr>
        <p:sp>
          <p:nvSpPr>
            <p:cNvPr id="7" name="Freeform 7" descr="Photo of old-fashioned scales tipped to one side."/>
            <p:cNvSpPr/>
            <p:nvPr/>
          </p:nvSpPr>
          <p:spPr>
            <a:xfrm>
              <a:off x="0" y="0"/>
              <a:ext cx="5025771" cy="4811268"/>
            </a:xfrm>
            <a:custGeom>
              <a:avLst/>
              <a:gdLst/>
              <a:ahLst/>
              <a:cxnLst/>
              <a:rect l="l" t="t" r="r" b="b"/>
              <a:pathLst>
                <a:path w="5025771" h="4811268">
                  <a:moveTo>
                    <a:pt x="0" y="0"/>
                  </a:moveTo>
                  <a:lnTo>
                    <a:pt x="5025771" y="0"/>
                  </a:lnTo>
                  <a:lnTo>
                    <a:pt x="5025771" y="4811268"/>
                  </a:lnTo>
                  <a:lnTo>
                    <a:pt x="0" y="4811268"/>
                  </a:lnTo>
                  <a:lnTo>
                    <a:pt x="0" y="0"/>
                  </a:lnTo>
                  <a:close/>
                </a:path>
              </a:pathLst>
            </a:custGeom>
            <a:blipFill>
              <a:blip r:embed="rId3"/>
              <a:stretch>
                <a:fillRect t="-2229" b="-2229"/>
              </a:stretch>
            </a:blipFill>
          </p:spPr>
        </p:sp>
      </p:grpSp>
      <p:sp>
        <p:nvSpPr>
          <p:cNvPr id="8" name="Date Placeholder 7">
            <a:extLst>
              <a:ext uri="{FF2B5EF4-FFF2-40B4-BE49-F238E27FC236}">
                <a16:creationId xmlns:a16="http://schemas.microsoft.com/office/drawing/2014/main" id="{43DDA914-7FB8-45A0-BB03-669497547794}"/>
              </a:ext>
            </a:extLst>
          </p:cNvPr>
          <p:cNvSpPr>
            <a:spLocks noGrp="1"/>
          </p:cNvSpPr>
          <p:nvPr>
            <p:ph type="dt" sz="half" idx="10"/>
          </p:nvPr>
        </p:nvSpPr>
        <p:spPr/>
        <p:txBody>
          <a:bodyPr/>
          <a:lstStyle/>
          <a:p>
            <a:fld id="{0152591A-5E6D-4AD1-9826-D9D6E996A802}" type="datetime1">
              <a:rPr lang="en-US" smtClean="0"/>
              <a:t>4/8/2025</a:t>
            </a:fld>
            <a:endParaRPr lang="en-US"/>
          </a:p>
        </p:txBody>
      </p:sp>
      <p:pic>
        <p:nvPicPr>
          <p:cNvPr id="12" name="Picture 11" descr="A group of people wearing hardhats&#10;&#10;AI-generated content may be incorrect.">
            <a:extLst>
              <a:ext uri="{FF2B5EF4-FFF2-40B4-BE49-F238E27FC236}">
                <a16:creationId xmlns:a16="http://schemas.microsoft.com/office/drawing/2014/main" id="{FB455E8D-00BE-56B3-19B1-B410EFAE888C}"/>
              </a:ext>
            </a:extLst>
          </p:cNvPr>
          <p:cNvPicPr>
            <a:picLocks noChangeAspect="1"/>
          </p:cNvPicPr>
          <p:nvPr/>
        </p:nvPicPr>
        <p:blipFill>
          <a:blip r:embed="rId4"/>
          <a:stretch>
            <a:fillRect/>
          </a:stretch>
        </p:blipFill>
        <p:spPr>
          <a:xfrm>
            <a:off x="7869193" y="298621"/>
            <a:ext cx="815547"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3CA65150-6234-AC33-BC2A-B85C40966079}"/>
              </a:ext>
            </a:extLst>
          </p:cNvPr>
          <p:cNvPicPr>
            <a:picLocks noChangeAspect="1"/>
          </p:cNvPicPr>
          <p:nvPr/>
        </p:nvPicPr>
        <p:blipFill>
          <a:blip r:embed="rId5"/>
          <a:stretch>
            <a:fillRect/>
          </a:stretch>
        </p:blipFill>
        <p:spPr>
          <a:xfrm>
            <a:off x="344444" y="296124"/>
            <a:ext cx="1680521" cy="519859"/>
          </a:xfrm>
          <a:prstGeom prst="rect">
            <a:avLst/>
          </a:prstGeom>
        </p:spPr>
      </p:pic>
      <p:pic>
        <p:nvPicPr>
          <p:cNvPr id="16" name="Picture 15" descr="A blue and grey logo&#10;&#10;AI-generated content may be incorrect.">
            <a:extLst>
              <a:ext uri="{FF2B5EF4-FFF2-40B4-BE49-F238E27FC236}">
                <a16:creationId xmlns:a16="http://schemas.microsoft.com/office/drawing/2014/main" id="{F3F54A3F-B450-DBEE-A657-504A9D28E87A}"/>
              </a:ext>
            </a:extLst>
          </p:cNvPr>
          <p:cNvPicPr>
            <a:picLocks noChangeAspect="1"/>
          </p:cNvPicPr>
          <p:nvPr/>
        </p:nvPicPr>
        <p:blipFill>
          <a:blip r:embed="rId6"/>
          <a:stretch>
            <a:fillRect/>
          </a:stretch>
        </p:blipFill>
        <p:spPr>
          <a:xfrm>
            <a:off x="541710" y="6701855"/>
            <a:ext cx="1276685" cy="365119"/>
          </a:xfrm>
          <a:prstGeom prst="rect">
            <a:avLst/>
          </a:prstGeom>
          <a:ln>
            <a:noFill/>
          </a:ln>
        </p:spPr>
      </p:pic>
      <p:sp>
        <p:nvSpPr>
          <p:cNvPr id="18" name="Rectangle 17">
            <a:extLst>
              <a:ext uri="{FF2B5EF4-FFF2-40B4-BE49-F238E27FC236}">
                <a16:creationId xmlns:a16="http://schemas.microsoft.com/office/drawing/2014/main" id="{577BBDE3-E0F9-EA7E-824E-8114F1ADE9AD}"/>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0" name="Picture 19" descr="A black and white sign with black text&#10;&#10;AI-generated content may be incorrect.">
            <a:extLst>
              <a:ext uri="{FF2B5EF4-FFF2-40B4-BE49-F238E27FC236}">
                <a16:creationId xmlns:a16="http://schemas.microsoft.com/office/drawing/2014/main" id="{A76F6113-112F-08BC-4FAC-3915C23018B9}"/>
              </a:ext>
            </a:extLst>
          </p:cNvPr>
          <p:cNvPicPr>
            <a:picLocks noChangeAspect="1"/>
          </p:cNvPicPr>
          <p:nvPr/>
        </p:nvPicPr>
        <p:blipFill>
          <a:blip r:embed="rId7"/>
          <a:stretch>
            <a:fillRect/>
          </a:stretch>
        </p:blipFill>
        <p:spPr>
          <a:xfrm>
            <a:off x="8105113" y="6703275"/>
            <a:ext cx="422103" cy="418432"/>
          </a:xfrm>
          <a:prstGeom prst="rect">
            <a:avLst/>
          </a:prstGeom>
          <a:ln>
            <a:noFill/>
          </a:ln>
        </p:spPr>
      </p:pic>
      <p:sp>
        <p:nvSpPr>
          <p:cNvPr id="22" name="Slide Number Placeholder 2">
            <a:extLst>
              <a:ext uri="{FF2B5EF4-FFF2-40B4-BE49-F238E27FC236}">
                <a16:creationId xmlns:a16="http://schemas.microsoft.com/office/drawing/2014/main" id="{BCA45B26-9EAA-192F-1EFE-CB371CBDC8B1}"/>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21</a:t>
            </a:fld>
            <a:endParaRPr lang="en-US">
              <a:solidFill>
                <a:schemeClr val="bg1"/>
              </a:solidFill>
              <a:latin typeface="Arial"/>
            </a:endParaRPr>
          </a:p>
        </p:txBody>
      </p:sp>
      <p:pic>
        <p:nvPicPr>
          <p:cNvPr id="24" name="Picture 23" descr="A green text on a white background&#10;&#10;AI-generated content may be incorrect.">
            <a:extLst>
              <a:ext uri="{FF2B5EF4-FFF2-40B4-BE49-F238E27FC236}">
                <a16:creationId xmlns:a16="http://schemas.microsoft.com/office/drawing/2014/main" id="{EF4ABD4E-4AF3-B255-384A-BA08FA2AE09B}"/>
              </a:ext>
            </a:extLst>
          </p:cNvPr>
          <p:cNvPicPr>
            <a:picLocks noChangeAspect="1"/>
          </p:cNvPicPr>
          <p:nvPr/>
        </p:nvPicPr>
        <p:blipFill>
          <a:blip r:embed="rId8"/>
          <a:stretch>
            <a:fillRect/>
          </a:stretch>
        </p:blipFill>
        <p:spPr>
          <a:xfrm>
            <a:off x="4295665" y="6705193"/>
            <a:ext cx="1149685" cy="285585"/>
          </a:xfrm>
          <a:prstGeom prst="rect">
            <a:avLst/>
          </a:prstGeom>
          <a:ln>
            <a:noFill/>
          </a:ln>
        </p:spPr>
      </p:pic>
      <p:sp>
        <p:nvSpPr>
          <p:cNvPr id="26" name="Footer Placeholder 1">
            <a:extLst>
              <a:ext uri="{FF2B5EF4-FFF2-40B4-BE49-F238E27FC236}">
                <a16:creationId xmlns:a16="http://schemas.microsoft.com/office/drawing/2014/main" id="{2E76B8BD-3DD4-8169-8D57-F852BF5AD698}"/>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87680" y="3640704"/>
            <a:ext cx="8830848" cy="2419584"/>
            <a:chOff x="0" y="0"/>
            <a:chExt cx="11774464" cy="3226112"/>
          </a:xfrm>
        </p:grpSpPr>
        <p:sp>
          <p:nvSpPr>
            <p:cNvPr id="5" name="Freeform 5"/>
            <p:cNvSpPr/>
            <p:nvPr/>
          </p:nvSpPr>
          <p:spPr>
            <a:xfrm>
              <a:off x="0" y="0"/>
              <a:ext cx="11774424" cy="3226054"/>
            </a:xfrm>
            <a:custGeom>
              <a:avLst/>
              <a:gdLst/>
              <a:ahLst/>
              <a:cxnLst/>
              <a:rect l="l" t="t" r="r" b="b"/>
              <a:pathLst>
                <a:path w="11774424" h="3226054">
                  <a:moveTo>
                    <a:pt x="0" y="0"/>
                  </a:moveTo>
                  <a:lnTo>
                    <a:pt x="11774424" y="0"/>
                  </a:lnTo>
                  <a:lnTo>
                    <a:pt x="11774424" y="3226054"/>
                  </a:lnTo>
                  <a:lnTo>
                    <a:pt x="0" y="3226054"/>
                  </a:lnTo>
                  <a:lnTo>
                    <a:pt x="0" y="0"/>
                  </a:lnTo>
                  <a:close/>
                </a:path>
              </a:pathLst>
            </a:custGeom>
            <a:blipFill>
              <a:blip r:embed="rId3"/>
              <a:stretch>
                <a:fillRect t="-28" b="-30"/>
              </a:stretch>
            </a:blipFill>
          </p:spPr>
        </p:sp>
      </p:grpSp>
      <p:sp>
        <p:nvSpPr>
          <p:cNvPr id="6" name="TextBox 6"/>
          <p:cNvSpPr txBox="1"/>
          <p:nvPr/>
        </p:nvSpPr>
        <p:spPr>
          <a:xfrm>
            <a:off x="761520" y="1135827"/>
            <a:ext cx="8234784" cy="410369"/>
          </a:xfrm>
          <a:prstGeom prst="rect">
            <a:avLst/>
          </a:prstGeom>
        </p:spPr>
        <p:txBody>
          <a:bodyPr lIns="0" tIns="0" rIns="0" bIns="0" rtlCol="0" anchor="t">
            <a:spAutoFit/>
          </a:bodyPr>
          <a:lstStyle/>
          <a:p>
            <a:pPr algn="l">
              <a:lnSpc>
                <a:spcPts val="3225"/>
              </a:lnSpc>
            </a:pPr>
            <a:r>
              <a:rPr lang="en-US" sz="2950" b="1" spc="-1" dirty="0">
                <a:solidFill>
                  <a:srgbClr val="0070C0"/>
                </a:solidFill>
                <a:latin typeface="Arial"/>
                <a:ea typeface="Arial"/>
                <a:cs typeface="Arial"/>
                <a:sym typeface="Arial"/>
              </a:rPr>
              <a:t>Problem-Solving Exercise #4</a:t>
            </a:r>
            <a:endParaRPr lang="en-US" sz="2950" b="1" spc="-1" dirty="0">
              <a:solidFill>
                <a:srgbClr val="0070C0"/>
              </a:solidFill>
              <a:latin typeface="Arial"/>
              <a:ea typeface="Arial"/>
              <a:cs typeface="Arial"/>
            </a:endParaRPr>
          </a:p>
        </p:txBody>
      </p:sp>
      <p:sp>
        <p:nvSpPr>
          <p:cNvPr id="7" name="TextBox 7"/>
          <p:cNvSpPr txBox="1"/>
          <p:nvPr/>
        </p:nvSpPr>
        <p:spPr>
          <a:xfrm>
            <a:off x="577680" y="2347092"/>
            <a:ext cx="8598240" cy="965724"/>
          </a:xfrm>
          <a:prstGeom prst="rect">
            <a:avLst/>
          </a:prstGeom>
        </p:spPr>
        <p:txBody>
          <a:bodyPr lIns="0" tIns="0" rIns="0" bIns="0" rtlCol="0" anchor="t">
            <a:spAutoFit/>
          </a:bodyPr>
          <a:lstStyle/>
          <a:p>
            <a:pPr algn="ctr">
              <a:lnSpc>
                <a:spcPts val="3327"/>
              </a:lnSpc>
            </a:pPr>
            <a:r>
              <a:rPr lang="en-US" sz="2772" spc="0">
                <a:solidFill>
                  <a:srgbClr val="000066"/>
                </a:solidFill>
                <a:latin typeface="Arial"/>
                <a:ea typeface="Arial"/>
                <a:cs typeface="Arial"/>
                <a:sym typeface="Arial"/>
              </a:rPr>
              <a:t>Problem-Solving Exercise</a:t>
            </a:r>
          </a:p>
          <a:p>
            <a:pPr algn="ctr">
              <a:lnSpc>
                <a:spcPts val="3327"/>
              </a:lnSpc>
            </a:pPr>
            <a:r>
              <a:rPr lang="en-US" sz="2772" spc="0">
                <a:solidFill>
                  <a:srgbClr val="000000"/>
                </a:solidFill>
                <a:latin typeface="Arial"/>
                <a:ea typeface="Arial"/>
                <a:cs typeface="Arial"/>
                <a:sym typeface="Arial"/>
              </a:rPr>
              <a:t>(30 minutes)</a:t>
            </a:r>
          </a:p>
        </p:txBody>
      </p:sp>
      <p:sp>
        <p:nvSpPr>
          <p:cNvPr id="8" name="Date Placeholder 7">
            <a:extLst>
              <a:ext uri="{FF2B5EF4-FFF2-40B4-BE49-F238E27FC236}">
                <a16:creationId xmlns:a16="http://schemas.microsoft.com/office/drawing/2014/main" id="{3BC54A04-5A4B-4A00-98EF-2089E7E333F0}"/>
              </a:ext>
            </a:extLst>
          </p:cNvPr>
          <p:cNvSpPr>
            <a:spLocks noGrp="1"/>
          </p:cNvSpPr>
          <p:nvPr>
            <p:ph type="dt" sz="half" idx="10"/>
          </p:nvPr>
        </p:nvSpPr>
        <p:spPr/>
        <p:txBody>
          <a:bodyPr/>
          <a:lstStyle/>
          <a:p>
            <a:fld id="{7B9F7094-DD66-45EF-A288-F8C4544028A8}" type="datetime1">
              <a:rPr lang="en-US" smtClean="0"/>
              <a:t>4/8/2025</a:t>
            </a:fld>
            <a:endParaRPr lang="en-US"/>
          </a:p>
        </p:txBody>
      </p:sp>
      <p:pic>
        <p:nvPicPr>
          <p:cNvPr id="11" name="Picture 10" descr="A group of people wearing hardhats&#10;&#10;AI-generated content may be incorrect.">
            <a:extLst>
              <a:ext uri="{FF2B5EF4-FFF2-40B4-BE49-F238E27FC236}">
                <a16:creationId xmlns:a16="http://schemas.microsoft.com/office/drawing/2014/main" id="{B6E7753F-D12F-D2EC-2F0B-FE94FB772959}"/>
              </a:ext>
            </a:extLst>
          </p:cNvPr>
          <p:cNvPicPr>
            <a:picLocks noChangeAspect="1"/>
          </p:cNvPicPr>
          <p:nvPr/>
        </p:nvPicPr>
        <p:blipFill>
          <a:blip r:embed="rId4"/>
          <a:stretch>
            <a:fillRect/>
          </a:stretch>
        </p:blipFill>
        <p:spPr>
          <a:xfrm>
            <a:off x="7869193" y="298621"/>
            <a:ext cx="815547"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EB712F93-A147-422C-F217-794DE2560FBB}"/>
              </a:ext>
            </a:extLst>
          </p:cNvPr>
          <p:cNvPicPr>
            <a:picLocks noChangeAspect="1"/>
          </p:cNvPicPr>
          <p:nvPr/>
        </p:nvPicPr>
        <p:blipFill>
          <a:blip r:embed="rId5"/>
          <a:stretch>
            <a:fillRect/>
          </a:stretch>
        </p:blipFill>
        <p:spPr>
          <a:xfrm>
            <a:off x="344444" y="296124"/>
            <a:ext cx="1680521" cy="519859"/>
          </a:xfrm>
          <a:prstGeom prst="rect">
            <a:avLst/>
          </a:prstGeom>
        </p:spPr>
      </p:pic>
      <p:pic>
        <p:nvPicPr>
          <p:cNvPr id="13" name="Picture 12" descr="A blue and grey logo&#10;&#10;AI-generated content may be incorrect.">
            <a:extLst>
              <a:ext uri="{FF2B5EF4-FFF2-40B4-BE49-F238E27FC236}">
                <a16:creationId xmlns:a16="http://schemas.microsoft.com/office/drawing/2014/main" id="{154F1619-7211-CF10-AD51-272A574AB09F}"/>
              </a:ext>
            </a:extLst>
          </p:cNvPr>
          <p:cNvPicPr>
            <a:picLocks noChangeAspect="1"/>
          </p:cNvPicPr>
          <p:nvPr/>
        </p:nvPicPr>
        <p:blipFill>
          <a:blip r:embed="rId6"/>
          <a:stretch>
            <a:fillRect/>
          </a:stretch>
        </p:blipFill>
        <p:spPr>
          <a:xfrm>
            <a:off x="541710" y="6701855"/>
            <a:ext cx="1276685" cy="365119"/>
          </a:xfrm>
          <a:prstGeom prst="rect">
            <a:avLst/>
          </a:prstGeom>
          <a:ln>
            <a:noFill/>
          </a:ln>
        </p:spPr>
      </p:pic>
      <p:sp>
        <p:nvSpPr>
          <p:cNvPr id="14" name="Rectangle 13">
            <a:extLst>
              <a:ext uri="{FF2B5EF4-FFF2-40B4-BE49-F238E27FC236}">
                <a16:creationId xmlns:a16="http://schemas.microsoft.com/office/drawing/2014/main" id="{A1DF8F95-202E-1770-21DC-955A69B101C1}"/>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5" name="Picture 14" descr="A black and white sign with black text&#10;&#10;AI-generated content may be incorrect.">
            <a:extLst>
              <a:ext uri="{FF2B5EF4-FFF2-40B4-BE49-F238E27FC236}">
                <a16:creationId xmlns:a16="http://schemas.microsoft.com/office/drawing/2014/main" id="{5D87311A-EC36-2C8E-018E-7B08FBD2CDE4}"/>
              </a:ext>
            </a:extLst>
          </p:cNvPr>
          <p:cNvPicPr>
            <a:picLocks noChangeAspect="1"/>
          </p:cNvPicPr>
          <p:nvPr/>
        </p:nvPicPr>
        <p:blipFill>
          <a:blip r:embed="rId7"/>
          <a:stretch>
            <a:fillRect/>
          </a:stretch>
        </p:blipFill>
        <p:spPr>
          <a:xfrm>
            <a:off x="8105113" y="6703275"/>
            <a:ext cx="422103" cy="418432"/>
          </a:xfrm>
          <a:prstGeom prst="rect">
            <a:avLst/>
          </a:prstGeom>
          <a:ln>
            <a:noFill/>
          </a:ln>
        </p:spPr>
      </p:pic>
      <p:sp>
        <p:nvSpPr>
          <p:cNvPr id="16" name="Slide Number Placeholder 2">
            <a:extLst>
              <a:ext uri="{FF2B5EF4-FFF2-40B4-BE49-F238E27FC236}">
                <a16:creationId xmlns:a16="http://schemas.microsoft.com/office/drawing/2014/main" id="{47F255CE-BD1A-9E45-34CA-8244962B2691}"/>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22</a:t>
            </a:fld>
            <a:endParaRPr lang="en-US">
              <a:solidFill>
                <a:schemeClr val="bg1"/>
              </a:solidFill>
              <a:latin typeface="Arial"/>
            </a:endParaRPr>
          </a:p>
        </p:txBody>
      </p:sp>
      <p:pic>
        <p:nvPicPr>
          <p:cNvPr id="17" name="Picture 16" descr="A green text on a white background&#10;&#10;AI-generated content may be incorrect.">
            <a:extLst>
              <a:ext uri="{FF2B5EF4-FFF2-40B4-BE49-F238E27FC236}">
                <a16:creationId xmlns:a16="http://schemas.microsoft.com/office/drawing/2014/main" id="{B4961148-D1A1-F518-FBFC-C89557943AA4}"/>
              </a:ext>
            </a:extLst>
          </p:cNvPr>
          <p:cNvPicPr>
            <a:picLocks noChangeAspect="1"/>
          </p:cNvPicPr>
          <p:nvPr/>
        </p:nvPicPr>
        <p:blipFill>
          <a:blip r:embed="rId8"/>
          <a:stretch>
            <a:fillRect/>
          </a:stretch>
        </p:blipFill>
        <p:spPr>
          <a:xfrm>
            <a:off x="4295665" y="6705193"/>
            <a:ext cx="1149685" cy="285585"/>
          </a:xfrm>
          <a:prstGeom prst="rect">
            <a:avLst/>
          </a:prstGeom>
          <a:ln>
            <a:noFill/>
          </a:ln>
        </p:spPr>
      </p:pic>
      <p:sp>
        <p:nvSpPr>
          <p:cNvPr id="18" name="Footer Placeholder 1">
            <a:extLst>
              <a:ext uri="{FF2B5EF4-FFF2-40B4-BE49-F238E27FC236}">
                <a16:creationId xmlns:a16="http://schemas.microsoft.com/office/drawing/2014/main" id="{241D66AF-0538-68A2-EF53-B943E47448E2}"/>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8736" y="1973316"/>
            <a:ext cx="4756512" cy="4482852"/>
          </a:xfrm>
          <a:prstGeom prst="rect">
            <a:avLst/>
          </a:prstGeom>
        </p:spPr>
        <p:txBody>
          <a:bodyPr lIns="0" tIns="0" rIns="0" bIns="0" rtlCol="0" anchor="t">
            <a:spAutoFit/>
          </a:bodyPr>
          <a:lstStyle/>
          <a:p>
            <a:pPr marL="473471" lvl="2" indent="-157824" algn="l">
              <a:lnSpc>
                <a:spcPts val="2763"/>
              </a:lnSpc>
              <a:buFont typeface="Arial"/>
              <a:buChar char="⚬"/>
            </a:pPr>
            <a:r>
              <a:rPr lang="en-US" sz="2558" spc="0">
                <a:solidFill>
                  <a:srgbClr val="50565C"/>
                </a:solidFill>
                <a:latin typeface="Arial"/>
                <a:ea typeface="Arial"/>
                <a:cs typeface="Arial"/>
                <a:sym typeface="Arial"/>
              </a:rPr>
              <a:t>Did it work?</a:t>
            </a:r>
          </a:p>
          <a:p>
            <a:pPr marL="473471" lvl="2" indent="-157824" algn="l">
              <a:lnSpc>
                <a:spcPts val="2763"/>
              </a:lnSpc>
              <a:buFont typeface="Arial"/>
              <a:buChar char="⚬"/>
            </a:pPr>
            <a:r>
              <a:rPr lang="en-US" sz="2558" spc="0">
                <a:solidFill>
                  <a:srgbClr val="50565C"/>
                </a:solidFill>
                <a:latin typeface="Arial"/>
                <a:ea typeface="Arial"/>
                <a:cs typeface="Arial"/>
                <a:sym typeface="Arial"/>
              </a:rPr>
              <a:t>Did you give it your best?</a:t>
            </a:r>
          </a:p>
          <a:p>
            <a:pPr marL="473471" lvl="2" indent="-157824" algn="l">
              <a:lnSpc>
                <a:spcPts val="2763"/>
              </a:lnSpc>
            </a:pPr>
            <a:endParaRPr lang="en-US" sz="2558" spc="0">
              <a:solidFill>
                <a:srgbClr val="50565C"/>
              </a:solidFill>
              <a:latin typeface="Arial"/>
              <a:ea typeface="Arial"/>
              <a:cs typeface="Arial"/>
              <a:sym typeface="Arial"/>
            </a:endParaRPr>
          </a:p>
          <a:p>
            <a:pPr marL="473471" lvl="2" indent="-157824" algn="l">
              <a:lnSpc>
                <a:spcPts val="2763"/>
              </a:lnSpc>
            </a:pPr>
            <a:r>
              <a:rPr lang="en-US" sz="2558" i="1" spc="0">
                <a:solidFill>
                  <a:srgbClr val="50565C"/>
                </a:solidFill>
                <a:latin typeface="Arial Italics"/>
                <a:ea typeface="Arial Italics"/>
                <a:cs typeface="Arial Italics"/>
                <a:sym typeface="Arial Italics"/>
              </a:rPr>
              <a:t>Did your problem-solving efforts hit the nail on the head… </a:t>
            </a:r>
          </a:p>
          <a:p>
            <a:pPr marL="473471" lvl="2" indent="-157824" algn="l">
              <a:lnSpc>
                <a:spcPts val="2763"/>
              </a:lnSpc>
            </a:pPr>
            <a:r>
              <a:rPr lang="en-US" sz="2558" i="1" spc="0">
                <a:solidFill>
                  <a:srgbClr val="50565C"/>
                </a:solidFill>
                <a:latin typeface="Arial Italics"/>
                <a:ea typeface="Arial Italics"/>
                <a:cs typeface="Arial Italics"/>
                <a:sym typeface="Arial Italics"/>
              </a:rPr>
              <a:t>Or leave elephant tracks?</a:t>
            </a:r>
          </a:p>
        </p:txBody>
      </p:sp>
      <p:sp>
        <p:nvSpPr>
          <p:cNvPr id="5" name="TextBox 5"/>
          <p:cNvSpPr txBox="1"/>
          <p:nvPr/>
        </p:nvSpPr>
        <p:spPr>
          <a:xfrm>
            <a:off x="703115" y="976595"/>
            <a:ext cx="8234784" cy="410369"/>
          </a:xfrm>
          <a:prstGeom prst="rect">
            <a:avLst/>
          </a:prstGeom>
        </p:spPr>
        <p:txBody>
          <a:bodyPr lIns="0" tIns="0" rIns="0" bIns="0" rtlCol="0" anchor="t">
            <a:spAutoFit/>
          </a:bodyPr>
          <a:lstStyle/>
          <a:p>
            <a:pPr algn="l">
              <a:lnSpc>
                <a:spcPts val="3225"/>
              </a:lnSpc>
            </a:pPr>
            <a:r>
              <a:rPr lang="en-US" sz="2950" b="1" spc="-1" dirty="0">
                <a:solidFill>
                  <a:srgbClr val="0070C0"/>
                </a:solidFill>
                <a:latin typeface="Arial"/>
                <a:ea typeface="Arial"/>
                <a:cs typeface="Arial"/>
                <a:sym typeface="Arial"/>
              </a:rPr>
              <a:t>Measures of Success</a:t>
            </a:r>
            <a:endParaRPr lang="en-US" sz="2950" b="1" spc="-1" dirty="0">
              <a:solidFill>
                <a:srgbClr val="0070C0"/>
              </a:solidFill>
              <a:latin typeface="Arial"/>
              <a:ea typeface="Arial"/>
              <a:cs typeface="Arial"/>
            </a:endParaRPr>
          </a:p>
        </p:txBody>
      </p:sp>
      <p:grpSp>
        <p:nvGrpSpPr>
          <p:cNvPr id="6" name="Group 6"/>
          <p:cNvGrpSpPr/>
          <p:nvPr/>
        </p:nvGrpSpPr>
        <p:grpSpPr>
          <a:xfrm>
            <a:off x="5571072" y="1178496"/>
            <a:ext cx="3605781" cy="4535877"/>
            <a:chOff x="0" y="0"/>
            <a:chExt cx="5576704" cy="7527424"/>
          </a:xfrm>
        </p:grpSpPr>
        <p:sp>
          <p:nvSpPr>
            <p:cNvPr id="7" name="Freeform 7" descr="Photo of a hammer striking a nail."/>
            <p:cNvSpPr/>
            <p:nvPr/>
          </p:nvSpPr>
          <p:spPr>
            <a:xfrm>
              <a:off x="0" y="0"/>
              <a:ext cx="5576697" cy="7527417"/>
            </a:xfrm>
            <a:custGeom>
              <a:avLst/>
              <a:gdLst/>
              <a:ahLst/>
              <a:cxnLst/>
              <a:rect l="l" t="t" r="r" b="b"/>
              <a:pathLst>
                <a:path w="5576697" h="7527417">
                  <a:moveTo>
                    <a:pt x="0" y="0"/>
                  </a:moveTo>
                  <a:lnTo>
                    <a:pt x="5576697" y="0"/>
                  </a:lnTo>
                  <a:lnTo>
                    <a:pt x="5576697" y="7527417"/>
                  </a:lnTo>
                  <a:lnTo>
                    <a:pt x="0" y="7527417"/>
                  </a:lnTo>
                  <a:lnTo>
                    <a:pt x="0" y="0"/>
                  </a:lnTo>
                  <a:close/>
                </a:path>
              </a:pathLst>
            </a:custGeom>
            <a:blipFill>
              <a:blip r:embed="rId3"/>
              <a:stretch>
                <a:fillRect t="-1928" b="-1928"/>
              </a:stretch>
            </a:blipFill>
          </p:spPr>
        </p:sp>
      </p:grpSp>
      <p:sp>
        <p:nvSpPr>
          <p:cNvPr id="8" name="TextBox 8"/>
          <p:cNvSpPr txBox="1"/>
          <p:nvPr/>
        </p:nvSpPr>
        <p:spPr>
          <a:xfrm>
            <a:off x="555264" y="850626"/>
            <a:ext cx="6746496" cy="382014"/>
          </a:xfrm>
          <a:prstGeom prst="rect">
            <a:avLst/>
          </a:prstGeom>
        </p:spPr>
        <p:txBody>
          <a:bodyPr lIns="0" tIns="0" rIns="0" bIns="0" rtlCol="0" anchor="t">
            <a:spAutoFit/>
          </a:bodyPr>
          <a:lstStyle/>
          <a:p>
            <a:pPr algn="l">
              <a:lnSpc>
                <a:spcPts val="1534"/>
              </a:lnSpc>
            </a:pPr>
            <a:r>
              <a:rPr lang="en-US" sz="1279" spc="-1">
                <a:solidFill>
                  <a:srgbClr val="FFFFFF"/>
                </a:solidFill>
                <a:latin typeface="Arial"/>
                <a:ea typeface="Arial"/>
                <a:cs typeface="Arial"/>
                <a:sym typeface="Arial"/>
              </a:rPr>
              <a:t>EFFECTIVE CREW MANAGEMENT</a:t>
            </a:r>
          </a:p>
        </p:txBody>
      </p:sp>
      <p:sp>
        <p:nvSpPr>
          <p:cNvPr id="9" name="TextBox 9"/>
          <p:cNvSpPr txBox="1"/>
          <p:nvPr/>
        </p:nvSpPr>
        <p:spPr>
          <a:xfrm>
            <a:off x="4471061" y="5506652"/>
            <a:ext cx="4009440" cy="210462"/>
          </a:xfrm>
          <a:prstGeom prst="rect">
            <a:avLst/>
          </a:prstGeom>
        </p:spPr>
        <p:txBody>
          <a:bodyPr lIns="0" tIns="0" rIns="0" bIns="0" rtlCol="0" anchor="t">
            <a:spAutoFit/>
          </a:bodyPr>
          <a:lstStyle/>
          <a:p>
            <a:pPr algn="r">
              <a:lnSpc>
                <a:spcPts val="1152"/>
              </a:lnSpc>
            </a:pPr>
            <a:r>
              <a:rPr lang="en-US" sz="960" i="1" spc="-1">
                <a:solidFill>
                  <a:srgbClr val="FFFFFF"/>
                </a:solidFill>
                <a:latin typeface="Arial Italics"/>
                <a:ea typeface="Arial Italics"/>
                <a:cs typeface="Arial Italics"/>
                <a:sym typeface="Arial Italics"/>
              </a:rPr>
              <a:t>Image source: www.huchhufflaw.com</a:t>
            </a:r>
          </a:p>
        </p:txBody>
      </p:sp>
      <p:sp>
        <p:nvSpPr>
          <p:cNvPr id="10" name="Date Placeholder 9">
            <a:extLst>
              <a:ext uri="{FF2B5EF4-FFF2-40B4-BE49-F238E27FC236}">
                <a16:creationId xmlns:a16="http://schemas.microsoft.com/office/drawing/2014/main" id="{8B1EB2BE-38D6-4F62-8E66-027BC2F06934}"/>
              </a:ext>
            </a:extLst>
          </p:cNvPr>
          <p:cNvSpPr>
            <a:spLocks noGrp="1"/>
          </p:cNvSpPr>
          <p:nvPr>
            <p:ph type="dt" sz="half" idx="10"/>
          </p:nvPr>
        </p:nvSpPr>
        <p:spPr/>
        <p:txBody>
          <a:bodyPr/>
          <a:lstStyle/>
          <a:p>
            <a:fld id="{CDC5BFC5-ADBB-4C6C-AE6B-E343561F6F71}" type="datetime1">
              <a:rPr lang="en-US" smtClean="0"/>
              <a:t>4/8/2025</a:t>
            </a:fld>
            <a:endParaRPr lang="en-US"/>
          </a:p>
        </p:txBody>
      </p:sp>
      <p:pic>
        <p:nvPicPr>
          <p:cNvPr id="13" name="Picture 12" descr="A group of people wearing hardhats&#10;&#10;AI-generated content may be incorrect.">
            <a:extLst>
              <a:ext uri="{FF2B5EF4-FFF2-40B4-BE49-F238E27FC236}">
                <a16:creationId xmlns:a16="http://schemas.microsoft.com/office/drawing/2014/main" id="{B63F0462-35A0-2638-5D9D-2900AF852CEF}"/>
              </a:ext>
            </a:extLst>
          </p:cNvPr>
          <p:cNvPicPr>
            <a:picLocks noChangeAspect="1"/>
          </p:cNvPicPr>
          <p:nvPr/>
        </p:nvPicPr>
        <p:blipFill>
          <a:blip r:embed="rId4"/>
          <a:stretch>
            <a:fillRect/>
          </a:stretch>
        </p:blipFill>
        <p:spPr>
          <a:xfrm>
            <a:off x="7869193" y="298621"/>
            <a:ext cx="815547"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74F4E2F9-723C-497A-EBE6-591AC7978534}"/>
              </a:ext>
            </a:extLst>
          </p:cNvPr>
          <p:cNvPicPr>
            <a:picLocks noChangeAspect="1"/>
          </p:cNvPicPr>
          <p:nvPr/>
        </p:nvPicPr>
        <p:blipFill>
          <a:blip r:embed="rId5"/>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7F094514-BED6-FCA9-CE10-22D8D1BDA91F}"/>
              </a:ext>
            </a:extLst>
          </p:cNvPr>
          <p:cNvPicPr>
            <a:picLocks noChangeAspect="1"/>
          </p:cNvPicPr>
          <p:nvPr/>
        </p:nvPicPr>
        <p:blipFill>
          <a:blip r:embed="rId6"/>
          <a:stretch>
            <a:fillRect/>
          </a:stretch>
        </p:blipFill>
        <p:spPr>
          <a:xfrm>
            <a:off x="541710" y="6701855"/>
            <a:ext cx="1276685" cy="365119"/>
          </a:xfrm>
          <a:prstGeom prst="rect">
            <a:avLst/>
          </a:prstGeom>
          <a:ln>
            <a:noFill/>
          </a:ln>
        </p:spPr>
      </p:pic>
      <p:sp>
        <p:nvSpPr>
          <p:cNvPr id="16" name="Rectangle 15">
            <a:extLst>
              <a:ext uri="{FF2B5EF4-FFF2-40B4-BE49-F238E27FC236}">
                <a16:creationId xmlns:a16="http://schemas.microsoft.com/office/drawing/2014/main" id="{62C9944F-E662-96D9-46B8-91FB00C53DB2}"/>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7" name="Picture 16" descr="A black and white sign with black text&#10;&#10;AI-generated content may be incorrect.">
            <a:extLst>
              <a:ext uri="{FF2B5EF4-FFF2-40B4-BE49-F238E27FC236}">
                <a16:creationId xmlns:a16="http://schemas.microsoft.com/office/drawing/2014/main" id="{34F12861-69D2-AB84-6A03-F7D54901D563}"/>
              </a:ext>
            </a:extLst>
          </p:cNvPr>
          <p:cNvPicPr>
            <a:picLocks noChangeAspect="1"/>
          </p:cNvPicPr>
          <p:nvPr/>
        </p:nvPicPr>
        <p:blipFill>
          <a:blip r:embed="rId7"/>
          <a:stretch>
            <a:fillRect/>
          </a:stretch>
        </p:blipFill>
        <p:spPr>
          <a:xfrm>
            <a:off x="8105113" y="6703275"/>
            <a:ext cx="422103" cy="418432"/>
          </a:xfrm>
          <a:prstGeom prst="rect">
            <a:avLst/>
          </a:prstGeom>
          <a:ln>
            <a:noFill/>
          </a:ln>
        </p:spPr>
      </p:pic>
      <p:sp>
        <p:nvSpPr>
          <p:cNvPr id="18" name="Slide Number Placeholder 2">
            <a:extLst>
              <a:ext uri="{FF2B5EF4-FFF2-40B4-BE49-F238E27FC236}">
                <a16:creationId xmlns:a16="http://schemas.microsoft.com/office/drawing/2014/main" id="{5A3C4A33-4F0C-58EF-05F4-AC8AD9960971}"/>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23</a:t>
            </a:fld>
            <a:endParaRPr lang="en-US">
              <a:solidFill>
                <a:schemeClr val="bg1"/>
              </a:solidFill>
              <a:latin typeface="Arial"/>
            </a:endParaRPr>
          </a:p>
        </p:txBody>
      </p:sp>
      <p:pic>
        <p:nvPicPr>
          <p:cNvPr id="19" name="Picture 18" descr="A green text on a white background&#10;&#10;AI-generated content may be incorrect.">
            <a:extLst>
              <a:ext uri="{FF2B5EF4-FFF2-40B4-BE49-F238E27FC236}">
                <a16:creationId xmlns:a16="http://schemas.microsoft.com/office/drawing/2014/main" id="{FBA67FE8-549C-03B0-4B05-C1FFFCF1E274}"/>
              </a:ext>
            </a:extLst>
          </p:cNvPr>
          <p:cNvPicPr>
            <a:picLocks noChangeAspect="1"/>
          </p:cNvPicPr>
          <p:nvPr/>
        </p:nvPicPr>
        <p:blipFill>
          <a:blip r:embed="rId8"/>
          <a:stretch>
            <a:fillRect/>
          </a:stretch>
        </p:blipFill>
        <p:spPr>
          <a:xfrm>
            <a:off x="4295665" y="6705193"/>
            <a:ext cx="1149685" cy="285585"/>
          </a:xfrm>
          <a:prstGeom prst="rect">
            <a:avLst/>
          </a:prstGeom>
          <a:ln>
            <a:noFill/>
          </a:ln>
        </p:spPr>
      </p:pic>
      <p:sp>
        <p:nvSpPr>
          <p:cNvPr id="20" name="Footer Placeholder 1">
            <a:extLst>
              <a:ext uri="{FF2B5EF4-FFF2-40B4-BE49-F238E27FC236}">
                <a16:creationId xmlns:a16="http://schemas.microsoft.com/office/drawing/2014/main" id="{59DCC840-0B17-E5F2-6837-D85FCD6061F6}"/>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57813" y="1121546"/>
            <a:ext cx="8598432" cy="410369"/>
          </a:xfrm>
          <a:prstGeom prst="rect">
            <a:avLst/>
          </a:prstGeom>
        </p:spPr>
        <p:txBody>
          <a:bodyPr lIns="0" tIns="0" rIns="0" bIns="0" rtlCol="0" anchor="t">
            <a:spAutoFit/>
          </a:bodyPr>
          <a:lstStyle/>
          <a:p>
            <a:pPr algn="l">
              <a:lnSpc>
                <a:spcPts val="3225"/>
              </a:lnSpc>
            </a:pPr>
            <a:r>
              <a:rPr lang="en-US" sz="2950" b="1" spc="-1" dirty="0">
                <a:solidFill>
                  <a:srgbClr val="0070C0"/>
                </a:solidFill>
                <a:latin typeface="Arial"/>
                <a:ea typeface="Arial"/>
                <a:cs typeface="Arial"/>
                <a:sym typeface="Arial"/>
              </a:rPr>
              <a:t>Scheduling Work</a:t>
            </a:r>
            <a:endParaRPr lang="en-US" sz="2950" b="1" spc="-1" dirty="0">
              <a:solidFill>
                <a:srgbClr val="0070C0"/>
              </a:solidFill>
              <a:latin typeface="Arial"/>
              <a:ea typeface="Arial"/>
              <a:cs typeface="Arial"/>
            </a:endParaRPr>
          </a:p>
        </p:txBody>
      </p:sp>
      <p:sp>
        <p:nvSpPr>
          <p:cNvPr id="5" name="TextBox 5"/>
          <p:cNvSpPr txBox="1"/>
          <p:nvPr/>
        </p:nvSpPr>
        <p:spPr>
          <a:xfrm>
            <a:off x="577584" y="1741764"/>
            <a:ext cx="3943584" cy="3090852"/>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Company Goals</a:t>
            </a:r>
          </a:p>
          <a:p>
            <a:pPr marL="473471" lvl="2" indent="-157824" algn="l">
              <a:lnSpc>
                <a:spcPts val="2763"/>
              </a:lnSpc>
              <a:buFont typeface="Arial"/>
              <a:buChar char="⚬"/>
            </a:pPr>
            <a:r>
              <a:rPr lang="en-US" sz="2558" spc="0">
                <a:solidFill>
                  <a:srgbClr val="50565C"/>
                </a:solidFill>
                <a:latin typeface="Arial"/>
                <a:ea typeface="Arial"/>
                <a:cs typeface="Arial"/>
                <a:sym typeface="Arial"/>
              </a:rPr>
              <a:t>Adequate production</a:t>
            </a:r>
          </a:p>
          <a:p>
            <a:pPr marL="473471" lvl="2" indent="-157824" algn="l">
              <a:lnSpc>
                <a:spcPts val="2763"/>
              </a:lnSpc>
              <a:buFont typeface="Arial"/>
              <a:buChar char="⚬"/>
            </a:pPr>
            <a:r>
              <a:rPr lang="en-US" sz="2558" spc="0">
                <a:solidFill>
                  <a:srgbClr val="50565C"/>
                </a:solidFill>
                <a:latin typeface="Arial"/>
                <a:ea typeface="Arial"/>
                <a:cs typeface="Arial"/>
                <a:sym typeface="Arial"/>
              </a:rPr>
              <a:t>Timely completion</a:t>
            </a:r>
          </a:p>
          <a:p>
            <a:pPr marL="473471" lvl="2" indent="-157824" algn="l">
              <a:lnSpc>
                <a:spcPts val="2763"/>
              </a:lnSpc>
              <a:buFont typeface="Arial"/>
              <a:buChar char="⚬"/>
            </a:pPr>
            <a:r>
              <a:rPr lang="en-US" sz="2558" spc="0">
                <a:solidFill>
                  <a:srgbClr val="50565C"/>
                </a:solidFill>
                <a:latin typeface="Arial"/>
                <a:ea typeface="Arial"/>
                <a:cs typeface="Arial"/>
                <a:sym typeface="Arial"/>
              </a:rPr>
              <a:t>Quality work</a:t>
            </a:r>
          </a:p>
        </p:txBody>
      </p:sp>
      <p:sp>
        <p:nvSpPr>
          <p:cNvPr id="6" name="TextBox 6"/>
          <p:cNvSpPr txBox="1"/>
          <p:nvPr/>
        </p:nvSpPr>
        <p:spPr>
          <a:xfrm>
            <a:off x="4947504" y="1741764"/>
            <a:ext cx="4714272" cy="3783588"/>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Individual Goals</a:t>
            </a:r>
          </a:p>
          <a:p>
            <a:pPr marL="473471" lvl="2" indent="-157824" algn="l">
              <a:lnSpc>
                <a:spcPts val="2763"/>
              </a:lnSpc>
              <a:buFont typeface="Arial"/>
              <a:buChar char="⚬"/>
            </a:pPr>
            <a:r>
              <a:rPr lang="en-US" sz="2558" spc="0">
                <a:solidFill>
                  <a:srgbClr val="50565C"/>
                </a:solidFill>
                <a:latin typeface="Arial"/>
                <a:ea typeface="Arial"/>
                <a:cs typeface="Arial"/>
                <a:sym typeface="Arial"/>
              </a:rPr>
              <a:t>Variety of tasks</a:t>
            </a:r>
          </a:p>
          <a:p>
            <a:pPr marL="473471" lvl="2" indent="-157824" algn="l">
              <a:lnSpc>
                <a:spcPts val="2763"/>
              </a:lnSpc>
              <a:buFont typeface="Arial"/>
              <a:buChar char="⚬"/>
            </a:pPr>
            <a:r>
              <a:rPr lang="en-US" sz="2558" spc="0">
                <a:solidFill>
                  <a:srgbClr val="50565C"/>
                </a:solidFill>
                <a:latin typeface="Arial"/>
                <a:ea typeface="Arial"/>
                <a:cs typeface="Arial"/>
                <a:sym typeface="Arial"/>
              </a:rPr>
              <a:t>Autonomy</a:t>
            </a:r>
          </a:p>
          <a:p>
            <a:pPr marL="473471" lvl="2" indent="-157824" algn="l">
              <a:lnSpc>
                <a:spcPts val="2763"/>
              </a:lnSpc>
              <a:buFont typeface="Arial"/>
              <a:buChar char="⚬"/>
            </a:pPr>
            <a:r>
              <a:rPr lang="en-US" sz="2558" spc="0">
                <a:solidFill>
                  <a:srgbClr val="50565C"/>
                </a:solidFill>
                <a:latin typeface="Arial"/>
                <a:ea typeface="Arial"/>
                <a:cs typeface="Arial"/>
                <a:sym typeface="Arial"/>
              </a:rPr>
              <a:t>Challenged</a:t>
            </a:r>
          </a:p>
          <a:p>
            <a:pPr marL="473471" lvl="2" indent="-157824" algn="l">
              <a:lnSpc>
                <a:spcPts val="2763"/>
              </a:lnSpc>
              <a:buFont typeface="Arial"/>
              <a:buChar char="⚬"/>
            </a:pPr>
            <a:r>
              <a:rPr lang="en-US" sz="2558" spc="0">
                <a:solidFill>
                  <a:srgbClr val="50565C"/>
                </a:solidFill>
                <a:latin typeface="Arial"/>
                <a:ea typeface="Arial"/>
                <a:cs typeface="Arial"/>
                <a:sym typeface="Arial"/>
              </a:rPr>
              <a:t>Recognized/Appreciated</a:t>
            </a:r>
          </a:p>
          <a:p>
            <a:pPr marL="473471" lvl="2" indent="-157824" algn="l">
              <a:lnSpc>
                <a:spcPts val="2763"/>
              </a:lnSpc>
            </a:pPr>
            <a:endParaRPr lang="en-US" sz="2558" spc="0">
              <a:solidFill>
                <a:srgbClr val="50565C"/>
              </a:solidFill>
              <a:latin typeface="Arial"/>
              <a:ea typeface="Arial"/>
              <a:cs typeface="Arial"/>
              <a:sym typeface="Arial"/>
            </a:endParaRPr>
          </a:p>
          <a:p>
            <a:pPr marL="473471" lvl="2" indent="-157824" algn="l">
              <a:lnSpc>
                <a:spcPts val="2763"/>
              </a:lnSpc>
            </a:pPr>
            <a:endParaRPr lang="en-US" sz="2558" spc="0">
              <a:solidFill>
                <a:srgbClr val="50565C"/>
              </a:solidFill>
              <a:latin typeface="Arial"/>
              <a:ea typeface="Arial"/>
              <a:cs typeface="Arial"/>
              <a:sym typeface="Arial"/>
            </a:endParaRPr>
          </a:p>
        </p:txBody>
      </p:sp>
      <p:sp>
        <p:nvSpPr>
          <p:cNvPr id="7" name="TextBox 7"/>
          <p:cNvSpPr txBox="1"/>
          <p:nvPr/>
        </p:nvSpPr>
        <p:spPr>
          <a:xfrm>
            <a:off x="90000" y="5493822"/>
            <a:ext cx="9573600" cy="492018"/>
          </a:xfrm>
          <a:prstGeom prst="rect">
            <a:avLst/>
          </a:prstGeom>
        </p:spPr>
        <p:txBody>
          <a:bodyPr lIns="0" tIns="0" rIns="0" bIns="0" rtlCol="0" anchor="t">
            <a:spAutoFit/>
          </a:bodyPr>
          <a:lstStyle/>
          <a:p>
            <a:pPr algn="ctr">
              <a:lnSpc>
                <a:spcPts val="3070"/>
              </a:lnSpc>
            </a:pPr>
            <a:r>
              <a:rPr lang="en-US" sz="2558" i="1" spc="0">
                <a:solidFill>
                  <a:srgbClr val="000000"/>
                </a:solidFill>
                <a:latin typeface="Arial Italics"/>
                <a:ea typeface="Arial Italics"/>
                <a:cs typeface="Arial Italics"/>
                <a:sym typeface="Arial Italics"/>
              </a:rPr>
              <a:t>Make sure to align company and individual goals.</a:t>
            </a:r>
          </a:p>
        </p:txBody>
      </p:sp>
      <p:sp>
        <p:nvSpPr>
          <p:cNvPr id="9" name="Date Placeholder 8">
            <a:extLst>
              <a:ext uri="{FF2B5EF4-FFF2-40B4-BE49-F238E27FC236}">
                <a16:creationId xmlns:a16="http://schemas.microsoft.com/office/drawing/2014/main" id="{2A23BE2B-96E8-452B-900B-11ACDD1D9B4D}"/>
              </a:ext>
            </a:extLst>
          </p:cNvPr>
          <p:cNvSpPr>
            <a:spLocks noGrp="1"/>
          </p:cNvSpPr>
          <p:nvPr>
            <p:ph type="dt" sz="half" idx="10"/>
          </p:nvPr>
        </p:nvSpPr>
        <p:spPr/>
        <p:txBody>
          <a:bodyPr/>
          <a:lstStyle/>
          <a:p>
            <a:fld id="{327D2469-2CCD-49D2-A1C9-57E6B7D2610C}" type="datetime1">
              <a:rPr lang="en-US" smtClean="0"/>
              <a:t>4/8/2025</a:t>
            </a:fld>
            <a:endParaRPr lang="en-US"/>
          </a:p>
        </p:txBody>
      </p:sp>
      <p:pic>
        <p:nvPicPr>
          <p:cNvPr id="12" name="Picture 11" descr="A group of people wearing hardhats&#10;&#10;AI-generated content may be incorrect.">
            <a:extLst>
              <a:ext uri="{FF2B5EF4-FFF2-40B4-BE49-F238E27FC236}">
                <a16:creationId xmlns:a16="http://schemas.microsoft.com/office/drawing/2014/main" id="{B6E7753F-D12F-D2EC-2F0B-FE94FB772959}"/>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EB712F93-A147-422C-F217-794DE2560FBB}"/>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4" name="Picture 13" descr="A blue and grey logo&#10;&#10;AI-generated content may be incorrect.">
            <a:extLst>
              <a:ext uri="{FF2B5EF4-FFF2-40B4-BE49-F238E27FC236}">
                <a16:creationId xmlns:a16="http://schemas.microsoft.com/office/drawing/2014/main" id="{154F1619-7211-CF10-AD51-272A574AB09F}"/>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5" name="Rectangle 14">
            <a:extLst>
              <a:ext uri="{FF2B5EF4-FFF2-40B4-BE49-F238E27FC236}">
                <a16:creationId xmlns:a16="http://schemas.microsoft.com/office/drawing/2014/main" id="{A1DF8F95-202E-1770-21DC-955A69B101C1}"/>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6" name="Picture 15" descr="A black and white sign with black text&#10;&#10;AI-generated content may be incorrect.">
            <a:extLst>
              <a:ext uri="{FF2B5EF4-FFF2-40B4-BE49-F238E27FC236}">
                <a16:creationId xmlns:a16="http://schemas.microsoft.com/office/drawing/2014/main" id="{5D87311A-EC36-2C8E-018E-7B08FBD2CDE4}"/>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17" name="Slide Number Placeholder 2">
            <a:extLst>
              <a:ext uri="{FF2B5EF4-FFF2-40B4-BE49-F238E27FC236}">
                <a16:creationId xmlns:a16="http://schemas.microsoft.com/office/drawing/2014/main" id="{47F255CE-BD1A-9E45-34CA-8244962B2691}"/>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24</a:t>
            </a:fld>
            <a:endParaRPr lang="en-US">
              <a:solidFill>
                <a:schemeClr val="bg1"/>
              </a:solidFill>
              <a:latin typeface="Arial"/>
            </a:endParaRPr>
          </a:p>
        </p:txBody>
      </p:sp>
      <p:pic>
        <p:nvPicPr>
          <p:cNvPr id="18" name="Picture 17" descr="A green text on a white background&#10;&#10;AI-generated content may be incorrect.">
            <a:extLst>
              <a:ext uri="{FF2B5EF4-FFF2-40B4-BE49-F238E27FC236}">
                <a16:creationId xmlns:a16="http://schemas.microsoft.com/office/drawing/2014/main" id="{B4961148-D1A1-F518-FBFC-C89557943AA4}"/>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19" name="Footer Placeholder 1">
            <a:extLst>
              <a:ext uri="{FF2B5EF4-FFF2-40B4-BE49-F238E27FC236}">
                <a16:creationId xmlns:a16="http://schemas.microsoft.com/office/drawing/2014/main" id="{241D66AF-0538-68A2-EF53-B943E47448E2}"/>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3152196"/>
            <a:ext cx="8595360" cy="1301412"/>
          </a:xfrm>
          <a:prstGeom prst="rect">
            <a:avLst/>
          </a:prstGeom>
        </p:spPr>
        <p:txBody>
          <a:bodyPr lIns="0" tIns="0" rIns="0" bIns="0" rtlCol="0" anchor="t">
            <a:spAutoFit/>
          </a:bodyPr>
          <a:lstStyle/>
          <a:p>
            <a:pPr algn="ctr">
              <a:lnSpc>
                <a:spcPts val="2995"/>
              </a:lnSpc>
            </a:pPr>
            <a:r>
              <a:rPr lang="en-US" sz="2772" spc="0">
                <a:solidFill>
                  <a:srgbClr val="000066"/>
                </a:solidFill>
                <a:latin typeface="Arial"/>
                <a:ea typeface="Arial"/>
                <a:cs typeface="Arial"/>
                <a:sym typeface="Arial"/>
              </a:rPr>
              <a:t>Sample Work Order Scheduling Exercise</a:t>
            </a:r>
          </a:p>
          <a:p>
            <a:pPr algn="ctr">
              <a:lnSpc>
                <a:spcPts val="2763"/>
              </a:lnSpc>
            </a:pPr>
            <a:r>
              <a:rPr lang="en-US" sz="2558" spc="0">
                <a:solidFill>
                  <a:srgbClr val="000000"/>
                </a:solidFill>
                <a:latin typeface="Arial"/>
                <a:ea typeface="Arial"/>
                <a:cs typeface="Arial"/>
                <a:sym typeface="Arial"/>
              </a:rPr>
              <a:t>(30 minutes)</a:t>
            </a:r>
          </a:p>
        </p:txBody>
      </p:sp>
      <p:sp>
        <p:nvSpPr>
          <p:cNvPr id="5" name="TextBox 5"/>
          <p:cNvSpPr txBox="1"/>
          <p:nvPr/>
        </p:nvSpPr>
        <p:spPr>
          <a:xfrm>
            <a:off x="761520" y="1137208"/>
            <a:ext cx="8234784" cy="410369"/>
          </a:xfrm>
          <a:prstGeom prst="rect">
            <a:avLst/>
          </a:prstGeom>
        </p:spPr>
        <p:txBody>
          <a:bodyPr lIns="0" tIns="0" rIns="0" bIns="0" rtlCol="0" anchor="t">
            <a:spAutoFit/>
          </a:bodyPr>
          <a:lstStyle/>
          <a:p>
            <a:pPr algn="l">
              <a:lnSpc>
                <a:spcPts val="3225"/>
              </a:lnSpc>
            </a:pPr>
            <a:r>
              <a:rPr lang="en-US" sz="2950" b="1" spc="-1" dirty="0">
                <a:solidFill>
                  <a:srgbClr val="0070C0"/>
                </a:solidFill>
                <a:latin typeface="Arial"/>
                <a:ea typeface="Arial"/>
                <a:cs typeface="Arial"/>
                <a:sym typeface="Arial"/>
              </a:rPr>
              <a:t>Scheduling Exercise #5</a:t>
            </a:r>
            <a:endParaRPr lang="en-US" sz="2950" b="1" spc="-1" dirty="0">
              <a:solidFill>
                <a:srgbClr val="0070C0"/>
              </a:solidFill>
              <a:latin typeface="Arial"/>
              <a:ea typeface="Arial"/>
              <a:cs typeface="Arial"/>
            </a:endParaRPr>
          </a:p>
        </p:txBody>
      </p:sp>
      <p:sp>
        <p:nvSpPr>
          <p:cNvPr id="6" name="Date Placeholder 5">
            <a:extLst>
              <a:ext uri="{FF2B5EF4-FFF2-40B4-BE49-F238E27FC236}">
                <a16:creationId xmlns:a16="http://schemas.microsoft.com/office/drawing/2014/main" id="{E679E421-7011-4B69-A16C-AB81F1A8E1D0}"/>
              </a:ext>
            </a:extLst>
          </p:cNvPr>
          <p:cNvSpPr>
            <a:spLocks noGrp="1"/>
          </p:cNvSpPr>
          <p:nvPr>
            <p:ph type="dt" sz="half" idx="10"/>
          </p:nvPr>
        </p:nvSpPr>
        <p:spPr/>
        <p:txBody>
          <a:bodyPr/>
          <a:lstStyle/>
          <a:p>
            <a:fld id="{48FF4C74-EB2B-478C-9954-7328FF6B2E1E}" type="datetime1">
              <a:rPr lang="en-US" smtClean="0"/>
              <a:t>4/8/2025</a:t>
            </a:fld>
            <a:endParaRPr lang="en-US"/>
          </a:p>
        </p:txBody>
      </p:sp>
      <p:pic>
        <p:nvPicPr>
          <p:cNvPr id="10" name="Picture 9" descr="A group of people wearing hardhats&#10;&#10;AI-generated content may be incorrect.">
            <a:extLst>
              <a:ext uri="{FF2B5EF4-FFF2-40B4-BE49-F238E27FC236}">
                <a16:creationId xmlns:a16="http://schemas.microsoft.com/office/drawing/2014/main" id="{D388D007-215F-C1FA-653D-21DA5522498B}"/>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B27D54CA-ADA7-415E-1807-4EB5791E740E}"/>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4" name="Picture 13" descr="A blue and grey logo&#10;&#10;AI-generated content may be incorrect.">
            <a:extLst>
              <a:ext uri="{FF2B5EF4-FFF2-40B4-BE49-F238E27FC236}">
                <a16:creationId xmlns:a16="http://schemas.microsoft.com/office/drawing/2014/main" id="{FD1EA8A5-5924-15BE-A115-F844A3C37EBE}"/>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6" name="Rectangle 15">
            <a:extLst>
              <a:ext uri="{FF2B5EF4-FFF2-40B4-BE49-F238E27FC236}">
                <a16:creationId xmlns:a16="http://schemas.microsoft.com/office/drawing/2014/main" id="{B97205AC-6259-D52F-3C29-2986B300FF56}"/>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8" name="Picture 17" descr="A black and white sign with black text&#10;&#10;AI-generated content may be incorrect.">
            <a:extLst>
              <a:ext uri="{FF2B5EF4-FFF2-40B4-BE49-F238E27FC236}">
                <a16:creationId xmlns:a16="http://schemas.microsoft.com/office/drawing/2014/main" id="{EFBE6683-1671-3304-7917-374FF88BF307}"/>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0" name="Slide Number Placeholder 2">
            <a:extLst>
              <a:ext uri="{FF2B5EF4-FFF2-40B4-BE49-F238E27FC236}">
                <a16:creationId xmlns:a16="http://schemas.microsoft.com/office/drawing/2014/main" id="{DDB327C7-F093-F836-131F-6198E550C623}"/>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25</a:t>
            </a:fld>
            <a:endParaRPr lang="en-US">
              <a:solidFill>
                <a:schemeClr val="bg1"/>
              </a:solidFill>
              <a:latin typeface="Arial"/>
            </a:endParaRPr>
          </a:p>
        </p:txBody>
      </p:sp>
      <p:pic>
        <p:nvPicPr>
          <p:cNvPr id="22" name="Picture 21" descr="A green text on a white background&#10;&#10;AI-generated content may be incorrect.">
            <a:extLst>
              <a:ext uri="{FF2B5EF4-FFF2-40B4-BE49-F238E27FC236}">
                <a16:creationId xmlns:a16="http://schemas.microsoft.com/office/drawing/2014/main" id="{1AF34D0B-E30D-7FE3-04CB-0F52C2F374E6}"/>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4" name="Footer Placeholder 1">
            <a:extLst>
              <a:ext uri="{FF2B5EF4-FFF2-40B4-BE49-F238E27FC236}">
                <a16:creationId xmlns:a16="http://schemas.microsoft.com/office/drawing/2014/main" id="{98BE39FC-723E-7B6B-E8C4-9DDADC4F0A91}"/>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755620"/>
            <a:ext cx="8595360" cy="5148324"/>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Are you:</a:t>
            </a:r>
          </a:p>
          <a:p>
            <a:pPr marL="473471" lvl="2" indent="-157824" algn="l">
              <a:lnSpc>
                <a:spcPts val="2763"/>
              </a:lnSpc>
              <a:buFont typeface="Arial"/>
              <a:buChar char="⚬"/>
            </a:pPr>
            <a:r>
              <a:rPr lang="en-US" sz="2558" spc="0">
                <a:solidFill>
                  <a:srgbClr val="000000"/>
                </a:solidFill>
                <a:latin typeface="Arial"/>
                <a:ea typeface="Arial"/>
                <a:cs typeface="Arial"/>
                <a:sym typeface="Arial"/>
              </a:rPr>
              <a:t>Providing installers with variety and autonomy?</a:t>
            </a:r>
          </a:p>
          <a:p>
            <a:pPr marL="473471" lvl="2" indent="-157824" algn="l">
              <a:lnSpc>
                <a:spcPts val="2763"/>
              </a:lnSpc>
              <a:buFont typeface="Arial"/>
              <a:buChar char="⚬"/>
            </a:pPr>
            <a:r>
              <a:rPr lang="en-US" sz="2558" spc="0">
                <a:solidFill>
                  <a:srgbClr val="000000"/>
                </a:solidFill>
                <a:latin typeface="Arial"/>
                <a:ea typeface="Arial"/>
                <a:cs typeface="Arial"/>
                <a:sym typeface="Arial"/>
              </a:rPr>
              <a:t>Allowing for flexibility?</a:t>
            </a:r>
          </a:p>
          <a:p>
            <a:pPr marL="473471" lvl="2" indent="-157824" algn="l">
              <a:lnSpc>
                <a:spcPts val="2763"/>
              </a:lnSpc>
              <a:buFont typeface="Arial"/>
              <a:buChar char="⚬"/>
            </a:pPr>
            <a:r>
              <a:rPr lang="en-US" sz="2558" spc="0">
                <a:solidFill>
                  <a:srgbClr val="000000"/>
                </a:solidFill>
                <a:latin typeface="Arial"/>
                <a:ea typeface="Arial"/>
                <a:cs typeface="Arial"/>
                <a:sym typeface="Arial"/>
              </a:rPr>
              <a:t>Providing for real-time quality assurance?</a:t>
            </a:r>
          </a:p>
          <a:p>
            <a:pPr marL="473471" lvl="2" indent="-157824" algn="l">
              <a:lnSpc>
                <a:spcPts val="2763"/>
              </a:lnSpc>
            </a:pPr>
            <a:endParaRPr lang="en-US" sz="2558" spc="0">
              <a:solidFill>
                <a:srgbClr val="000000"/>
              </a:solidFill>
              <a:latin typeface="Arial"/>
              <a:ea typeface="Arial"/>
              <a:cs typeface="Arial"/>
              <a:sym typeface="Arial"/>
            </a:endParaRPr>
          </a:p>
          <a:p>
            <a:pPr marL="473471" lvl="2" indent="-157824" algn="l">
              <a:lnSpc>
                <a:spcPts val="2763"/>
              </a:lnSpc>
            </a:pPr>
            <a:endParaRPr lang="en-US" sz="2558" spc="0">
              <a:solidFill>
                <a:srgbClr val="000000"/>
              </a:solidFill>
              <a:latin typeface="Arial"/>
              <a:ea typeface="Arial"/>
              <a:cs typeface="Arial"/>
              <a:sym typeface="Arial"/>
            </a:endParaRP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761520" y="1064202"/>
            <a:ext cx="8234784" cy="410369"/>
          </a:xfrm>
          <a:prstGeom prst="rect">
            <a:avLst/>
          </a:prstGeom>
        </p:spPr>
        <p:txBody>
          <a:bodyPr lIns="0" tIns="0" rIns="0" bIns="0" rtlCol="0" anchor="t">
            <a:spAutoFit/>
          </a:bodyPr>
          <a:lstStyle/>
          <a:p>
            <a:pPr algn="l">
              <a:lnSpc>
                <a:spcPts val="3225"/>
              </a:lnSpc>
            </a:pPr>
            <a:r>
              <a:rPr lang="en-US" sz="2950" b="1" spc="-1" dirty="0">
                <a:solidFill>
                  <a:srgbClr val="0070C0"/>
                </a:solidFill>
                <a:latin typeface="Arial"/>
                <a:ea typeface="Arial"/>
                <a:cs typeface="Arial"/>
                <a:sym typeface="Arial"/>
              </a:rPr>
              <a:t>Scheduling Exercise Discussion</a:t>
            </a:r>
            <a:endParaRPr lang="en-US" sz="2950" b="1" spc="-1" dirty="0">
              <a:solidFill>
                <a:srgbClr val="0070C0"/>
              </a:solidFill>
              <a:latin typeface="Arial"/>
              <a:ea typeface="Arial"/>
              <a:cs typeface="Arial"/>
            </a:endParaRPr>
          </a:p>
        </p:txBody>
      </p:sp>
      <p:sp>
        <p:nvSpPr>
          <p:cNvPr id="6" name="Date Placeholder 5">
            <a:extLst>
              <a:ext uri="{FF2B5EF4-FFF2-40B4-BE49-F238E27FC236}">
                <a16:creationId xmlns:a16="http://schemas.microsoft.com/office/drawing/2014/main" id="{EB629640-FCEF-4881-AC36-065565CAB3A0}"/>
              </a:ext>
            </a:extLst>
          </p:cNvPr>
          <p:cNvSpPr>
            <a:spLocks noGrp="1"/>
          </p:cNvSpPr>
          <p:nvPr>
            <p:ph type="dt" sz="half" idx="10"/>
          </p:nvPr>
        </p:nvSpPr>
        <p:spPr/>
        <p:txBody>
          <a:bodyPr/>
          <a:lstStyle/>
          <a:p>
            <a:fld id="{5AAF188C-D94E-487C-9E1B-397C79BF758D}" type="datetime1">
              <a:rPr lang="en-US" smtClean="0"/>
              <a:t>4/8/2025</a:t>
            </a:fld>
            <a:endParaRPr lang="en-US"/>
          </a:p>
        </p:txBody>
      </p:sp>
      <p:pic>
        <p:nvPicPr>
          <p:cNvPr id="10" name="Picture 9" descr="A group of people wearing hardhats&#10;&#10;AI-generated content may be incorrect.">
            <a:extLst>
              <a:ext uri="{FF2B5EF4-FFF2-40B4-BE49-F238E27FC236}">
                <a16:creationId xmlns:a16="http://schemas.microsoft.com/office/drawing/2014/main" id="{226B4E80-166A-82A6-AE77-A080B6C379D2}"/>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8B9420AB-E93E-926F-EED7-C4CF88F52F25}"/>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4" name="Picture 13" descr="A blue and grey logo&#10;&#10;AI-generated content may be incorrect.">
            <a:extLst>
              <a:ext uri="{FF2B5EF4-FFF2-40B4-BE49-F238E27FC236}">
                <a16:creationId xmlns:a16="http://schemas.microsoft.com/office/drawing/2014/main" id="{AEAC75BB-4C51-34D8-B2DD-C5A4658CC2DB}"/>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6" name="Rectangle 15">
            <a:extLst>
              <a:ext uri="{FF2B5EF4-FFF2-40B4-BE49-F238E27FC236}">
                <a16:creationId xmlns:a16="http://schemas.microsoft.com/office/drawing/2014/main" id="{565284A8-BDB4-6A3D-4D0D-60B9C35E0753}"/>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8" name="Picture 17" descr="A black and white sign with black text&#10;&#10;AI-generated content may be incorrect.">
            <a:extLst>
              <a:ext uri="{FF2B5EF4-FFF2-40B4-BE49-F238E27FC236}">
                <a16:creationId xmlns:a16="http://schemas.microsoft.com/office/drawing/2014/main" id="{27B13F2F-69C8-8F3D-09BD-15DE86D79A3B}"/>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0" name="Slide Number Placeholder 2">
            <a:extLst>
              <a:ext uri="{FF2B5EF4-FFF2-40B4-BE49-F238E27FC236}">
                <a16:creationId xmlns:a16="http://schemas.microsoft.com/office/drawing/2014/main" id="{38F3B514-CCD1-FD4B-4250-30795A091B54}"/>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26</a:t>
            </a:fld>
            <a:endParaRPr lang="en-US">
              <a:solidFill>
                <a:schemeClr val="bg1"/>
              </a:solidFill>
              <a:latin typeface="Arial"/>
            </a:endParaRPr>
          </a:p>
        </p:txBody>
      </p:sp>
      <p:pic>
        <p:nvPicPr>
          <p:cNvPr id="22" name="Picture 21" descr="A green text on a white background&#10;&#10;AI-generated content may be incorrect.">
            <a:extLst>
              <a:ext uri="{FF2B5EF4-FFF2-40B4-BE49-F238E27FC236}">
                <a16:creationId xmlns:a16="http://schemas.microsoft.com/office/drawing/2014/main" id="{2FFBF5D6-CC8F-96B4-5226-7777EC1F5D29}"/>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4" name="Footer Placeholder 1">
            <a:extLst>
              <a:ext uri="{FF2B5EF4-FFF2-40B4-BE49-F238E27FC236}">
                <a16:creationId xmlns:a16="http://schemas.microsoft.com/office/drawing/2014/main" id="{E586FCFD-BA66-20B6-026F-DD8D510D60B9}"/>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44825" y="1163966"/>
            <a:ext cx="6563232" cy="410369"/>
          </a:xfrm>
          <a:prstGeom prst="rect">
            <a:avLst/>
          </a:prstGeom>
        </p:spPr>
        <p:txBody>
          <a:bodyPr lIns="0" tIns="0" rIns="0" bIns="0" rtlCol="0" anchor="t">
            <a:spAutoFit/>
          </a:bodyPr>
          <a:lstStyle/>
          <a:p>
            <a:pPr algn="l">
              <a:lnSpc>
                <a:spcPts val="3225"/>
              </a:lnSpc>
            </a:pPr>
            <a:r>
              <a:rPr lang="en-US" sz="2950" b="1" spc="-1" dirty="0">
                <a:solidFill>
                  <a:srgbClr val="0070C0"/>
                </a:solidFill>
                <a:latin typeface="Arial"/>
                <a:ea typeface="Arial"/>
                <a:cs typeface="Arial"/>
                <a:sym typeface="Arial"/>
              </a:rPr>
              <a:t>Build Enthusiasm for the Work</a:t>
            </a:r>
            <a:endParaRPr lang="en-US" sz="2950" b="1" spc="-1" dirty="0">
              <a:solidFill>
                <a:srgbClr val="0070C0"/>
              </a:solidFill>
              <a:latin typeface="Arial"/>
              <a:ea typeface="Arial"/>
              <a:cs typeface="Arial"/>
            </a:endParaRPr>
          </a:p>
        </p:txBody>
      </p:sp>
      <p:sp>
        <p:nvSpPr>
          <p:cNvPr id="5" name="TextBox 5"/>
          <p:cNvSpPr txBox="1"/>
          <p:nvPr/>
        </p:nvSpPr>
        <p:spPr>
          <a:xfrm>
            <a:off x="487680" y="1831681"/>
            <a:ext cx="8778240" cy="4909692"/>
          </a:xfrm>
          <a:prstGeom prst="rect">
            <a:avLst/>
          </a:prstGeom>
        </p:spPr>
        <p:txBody>
          <a:bodyPr lIns="0" tIns="0" rIns="0" bIns="0" rtlCol="0" anchor="t">
            <a:spAutoFit/>
          </a:bodyPr>
          <a:lstStyle/>
          <a:p>
            <a:pPr algn="ctr">
              <a:lnSpc>
                <a:spcPts val="3327"/>
              </a:lnSpc>
            </a:pPr>
            <a:r>
              <a:rPr lang="en-US" sz="2772" spc="0">
                <a:solidFill>
                  <a:srgbClr val="000066"/>
                </a:solidFill>
                <a:latin typeface="Arial"/>
                <a:ea typeface="Arial"/>
                <a:cs typeface="Arial"/>
                <a:sym typeface="Arial"/>
              </a:rPr>
              <a:t>Mission of the Weatherization</a:t>
            </a:r>
          </a:p>
          <a:p>
            <a:pPr algn="ctr">
              <a:lnSpc>
                <a:spcPts val="3327"/>
              </a:lnSpc>
            </a:pPr>
            <a:r>
              <a:rPr lang="en-US" sz="2772" spc="0">
                <a:solidFill>
                  <a:srgbClr val="000066"/>
                </a:solidFill>
                <a:latin typeface="Arial"/>
                <a:ea typeface="Arial"/>
                <a:cs typeface="Arial"/>
                <a:sym typeface="Arial"/>
              </a:rPr>
              <a:t>Assistance Program</a:t>
            </a:r>
          </a:p>
          <a:p>
            <a:pPr algn="ctr">
              <a:lnSpc>
                <a:spcPts val="3070"/>
              </a:lnSpc>
            </a:pPr>
            <a:endParaRPr lang="en-US" sz="2772" spc="0">
              <a:solidFill>
                <a:srgbClr val="000066"/>
              </a:solidFill>
              <a:latin typeface="Arial"/>
              <a:ea typeface="Arial"/>
              <a:cs typeface="Arial"/>
              <a:sym typeface="Arial"/>
            </a:endParaRPr>
          </a:p>
          <a:p>
            <a:pPr algn="ctr">
              <a:lnSpc>
                <a:spcPts val="3070"/>
              </a:lnSpc>
            </a:pPr>
            <a:r>
              <a:rPr lang="en-US" sz="2558" spc="0">
                <a:solidFill>
                  <a:srgbClr val="50565C"/>
                </a:solidFill>
                <a:latin typeface="Arial"/>
                <a:ea typeface="Arial"/>
                <a:cs typeface="Arial"/>
                <a:sym typeface="Arial"/>
              </a:rPr>
              <a:t>To reduce energy costs for low-income</a:t>
            </a:r>
          </a:p>
          <a:p>
            <a:pPr algn="ctr">
              <a:lnSpc>
                <a:spcPts val="3070"/>
              </a:lnSpc>
            </a:pPr>
            <a:r>
              <a:rPr lang="en-US" sz="2558" spc="0">
                <a:solidFill>
                  <a:srgbClr val="50565C"/>
                </a:solidFill>
                <a:latin typeface="Arial"/>
                <a:ea typeface="Arial"/>
                <a:cs typeface="Arial"/>
                <a:sym typeface="Arial"/>
              </a:rPr>
              <a:t>families, particularly for the elderly, people</a:t>
            </a:r>
          </a:p>
          <a:p>
            <a:pPr algn="ctr">
              <a:lnSpc>
                <a:spcPts val="3070"/>
              </a:lnSpc>
            </a:pPr>
            <a:r>
              <a:rPr lang="en-US" sz="2558" spc="0">
                <a:solidFill>
                  <a:srgbClr val="50565C"/>
                </a:solidFill>
                <a:latin typeface="Arial"/>
                <a:ea typeface="Arial"/>
                <a:cs typeface="Arial"/>
                <a:sym typeface="Arial"/>
              </a:rPr>
              <a:t>with disabilities, and people with children, while</a:t>
            </a:r>
          </a:p>
          <a:p>
            <a:pPr algn="ctr">
              <a:lnSpc>
                <a:spcPts val="3070"/>
              </a:lnSpc>
            </a:pPr>
            <a:r>
              <a:rPr lang="en-US" sz="2558" spc="0">
                <a:solidFill>
                  <a:srgbClr val="50565C"/>
                </a:solidFill>
                <a:latin typeface="Arial"/>
                <a:ea typeface="Arial"/>
                <a:cs typeface="Arial"/>
                <a:sym typeface="Arial"/>
              </a:rPr>
              <a:t>ensuring their health and safety.</a:t>
            </a:r>
          </a:p>
        </p:txBody>
      </p:sp>
      <p:sp>
        <p:nvSpPr>
          <p:cNvPr id="6" name="Freeform 6"/>
          <p:cNvSpPr/>
          <p:nvPr/>
        </p:nvSpPr>
        <p:spPr>
          <a:xfrm>
            <a:off x="1064030" y="2876926"/>
            <a:ext cx="7802880" cy="11525"/>
          </a:xfrm>
          <a:custGeom>
            <a:avLst/>
            <a:gdLst/>
            <a:ahLst/>
            <a:cxnLst/>
            <a:rect l="l" t="t" r="r" b="b"/>
            <a:pathLst>
              <a:path w="7802880" h="11525">
                <a:moveTo>
                  <a:pt x="0" y="0"/>
                </a:moveTo>
                <a:lnTo>
                  <a:pt x="7802880" y="0"/>
                </a:lnTo>
                <a:lnTo>
                  <a:pt x="7802880" y="11525"/>
                </a:lnTo>
                <a:lnTo>
                  <a:pt x="0" y="11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Date Placeholder 7">
            <a:extLst>
              <a:ext uri="{FF2B5EF4-FFF2-40B4-BE49-F238E27FC236}">
                <a16:creationId xmlns:a16="http://schemas.microsoft.com/office/drawing/2014/main" id="{A84BDD8D-7197-4B4E-A42D-9B41DA554622}"/>
              </a:ext>
            </a:extLst>
          </p:cNvPr>
          <p:cNvSpPr>
            <a:spLocks noGrp="1"/>
          </p:cNvSpPr>
          <p:nvPr>
            <p:ph type="dt" sz="half" idx="10"/>
          </p:nvPr>
        </p:nvSpPr>
        <p:spPr/>
        <p:txBody>
          <a:bodyPr/>
          <a:lstStyle/>
          <a:p>
            <a:fld id="{0DDBACFD-0566-4229-87C0-09154E066C2D}" type="datetime1">
              <a:rPr lang="en-US" smtClean="0"/>
              <a:t>4/8/2025</a:t>
            </a:fld>
            <a:endParaRPr lang="en-US"/>
          </a:p>
        </p:txBody>
      </p:sp>
      <p:pic>
        <p:nvPicPr>
          <p:cNvPr id="12" name="Picture 11" descr="A group of people wearing hardhats&#10;&#10;AI-generated content may be incorrect.">
            <a:extLst>
              <a:ext uri="{FF2B5EF4-FFF2-40B4-BE49-F238E27FC236}">
                <a16:creationId xmlns:a16="http://schemas.microsoft.com/office/drawing/2014/main" id="{6BA69D3B-0968-338B-676F-480BAB286E93}"/>
              </a:ext>
            </a:extLst>
          </p:cNvPr>
          <p:cNvPicPr>
            <a:picLocks noChangeAspect="1"/>
          </p:cNvPicPr>
          <p:nvPr/>
        </p:nvPicPr>
        <p:blipFill>
          <a:blip r:embed="rId5"/>
          <a:stretch>
            <a:fillRect/>
          </a:stretch>
        </p:blipFill>
        <p:spPr>
          <a:xfrm>
            <a:off x="7869193" y="298621"/>
            <a:ext cx="815547"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46BB1CDC-0362-19CA-DA1E-3EBC84E9496A}"/>
              </a:ext>
            </a:extLst>
          </p:cNvPr>
          <p:cNvPicPr>
            <a:picLocks noChangeAspect="1"/>
          </p:cNvPicPr>
          <p:nvPr/>
        </p:nvPicPr>
        <p:blipFill>
          <a:blip r:embed="rId6"/>
          <a:stretch>
            <a:fillRect/>
          </a:stretch>
        </p:blipFill>
        <p:spPr>
          <a:xfrm>
            <a:off x="344444" y="296124"/>
            <a:ext cx="1680521" cy="519859"/>
          </a:xfrm>
          <a:prstGeom prst="rect">
            <a:avLst/>
          </a:prstGeom>
        </p:spPr>
      </p:pic>
      <p:pic>
        <p:nvPicPr>
          <p:cNvPr id="16" name="Picture 15" descr="A blue and grey logo&#10;&#10;AI-generated content may be incorrect.">
            <a:extLst>
              <a:ext uri="{FF2B5EF4-FFF2-40B4-BE49-F238E27FC236}">
                <a16:creationId xmlns:a16="http://schemas.microsoft.com/office/drawing/2014/main" id="{60A5B199-7399-1156-3C1F-90AA06F56783}"/>
              </a:ext>
            </a:extLst>
          </p:cNvPr>
          <p:cNvPicPr>
            <a:picLocks noChangeAspect="1"/>
          </p:cNvPicPr>
          <p:nvPr/>
        </p:nvPicPr>
        <p:blipFill>
          <a:blip r:embed="rId7"/>
          <a:stretch>
            <a:fillRect/>
          </a:stretch>
        </p:blipFill>
        <p:spPr>
          <a:xfrm>
            <a:off x="541710" y="6701855"/>
            <a:ext cx="1276685" cy="365119"/>
          </a:xfrm>
          <a:prstGeom prst="rect">
            <a:avLst/>
          </a:prstGeom>
          <a:ln>
            <a:noFill/>
          </a:ln>
        </p:spPr>
      </p:pic>
      <p:sp>
        <p:nvSpPr>
          <p:cNvPr id="18" name="Rectangle 17">
            <a:extLst>
              <a:ext uri="{FF2B5EF4-FFF2-40B4-BE49-F238E27FC236}">
                <a16:creationId xmlns:a16="http://schemas.microsoft.com/office/drawing/2014/main" id="{EFBD5DF2-CF86-256A-2490-0007D3A99B2E}"/>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0" name="Picture 19" descr="A black and white sign with black text&#10;&#10;AI-generated content may be incorrect.">
            <a:extLst>
              <a:ext uri="{FF2B5EF4-FFF2-40B4-BE49-F238E27FC236}">
                <a16:creationId xmlns:a16="http://schemas.microsoft.com/office/drawing/2014/main" id="{075AA757-9F5A-E2D9-5663-87453EA42BBC}"/>
              </a:ext>
            </a:extLst>
          </p:cNvPr>
          <p:cNvPicPr>
            <a:picLocks noChangeAspect="1"/>
          </p:cNvPicPr>
          <p:nvPr/>
        </p:nvPicPr>
        <p:blipFill>
          <a:blip r:embed="rId8"/>
          <a:stretch>
            <a:fillRect/>
          </a:stretch>
        </p:blipFill>
        <p:spPr>
          <a:xfrm>
            <a:off x="8105113" y="6703275"/>
            <a:ext cx="422103" cy="418432"/>
          </a:xfrm>
          <a:prstGeom prst="rect">
            <a:avLst/>
          </a:prstGeom>
          <a:ln>
            <a:noFill/>
          </a:ln>
        </p:spPr>
      </p:pic>
      <p:sp>
        <p:nvSpPr>
          <p:cNvPr id="22" name="Slide Number Placeholder 2">
            <a:extLst>
              <a:ext uri="{FF2B5EF4-FFF2-40B4-BE49-F238E27FC236}">
                <a16:creationId xmlns:a16="http://schemas.microsoft.com/office/drawing/2014/main" id="{BE9B885F-EC50-1803-5402-3EA94CB41B7E}"/>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27</a:t>
            </a:fld>
            <a:endParaRPr lang="en-US">
              <a:solidFill>
                <a:schemeClr val="bg1"/>
              </a:solidFill>
              <a:latin typeface="Arial"/>
            </a:endParaRPr>
          </a:p>
        </p:txBody>
      </p:sp>
      <p:pic>
        <p:nvPicPr>
          <p:cNvPr id="24" name="Picture 23" descr="A green text on a white background&#10;&#10;AI-generated content may be incorrect.">
            <a:extLst>
              <a:ext uri="{FF2B5EF4-FFF2-40B4-BE49-F238E27FC236}">
                <a16:creationId xmlns:a16="http://schemas.microsoft.com/office/drawing/2014/main" id="{7D6C8CEB-07A7-6680-255F-9D43BE035482}"/>
              </a:ext>
            </a:extLst>
          </p:cNvPr>
          <p:cNvPicPr>
            <a:picLocks noChangeAspect="1"/>
          </p:cNvPicPr>
          <p:nvPr/>
        </p:nvPicPr>
        <p:blipFill>
          <a:blip r:embed="rId9"/>
          <a:stretch>
            <a:fillRect/>
          </a:stretch>
        </p:blipFill>
        <p:spPr>
          <a:xfrm>
            <a:off x="4295665" y="6705193"/>
            <a:ext cx="1149685" cy="285585"/>
          </a:xfrm>
          <a:prstGeom prst="rect">
            <a:avLst/>
          </a:prstGeom>
          <a:ln>
            <a:noFill/>
          </a:ln>
        </p:spPr>
      </p:pic>
      <p:sp>
        <p:nvSpPr>
          <p:cNvPr id="26" name="Footer Placeholder 1">
            <a:extLst>
              <a:ext uri="{FF2B5EF4-FFF2-40B4-BE49-F238E27FC236}">
                <a16:creationId xmlns:a16="http://schemas.microsoft.com/office/drawing/2014/main" id="{CB520AF7-DAD2-1588-469D-6F5B5C4CA068}"/>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2322372"/>
            <a:ext cx="8595360" cy="3484068"/>
          </a:xfrm>
          <a:prstGeom prst="rect">
            <a:avLst/>
          </a:prstGeom>
        </p:spPr>
        <p:txBody>
          <a:bodyPr lIns="0" tIns="0" rIns="0" bIns="0" rtlCol="0" anchor="t">
            <a:spAutoFit/>
          </a:bodyPr>
          <a:lstStyle/>
          <a:p>
            <a:pPr algn="ctr">
              <a:lnSpc>
                <a:spcPts val="2763"/>
              </a:lnSpc>
            </a:pPr>
            <a:endParaRPr/>
          </a:p>
          <a:p>
            <a:pPr algn="ctr">
              <a:lnSpc>
                <a:spcPts val="2995"/>
              </a:lnSpc>
            </a:pPr>
            <a:r>
              <a:rPr lang="en-US" sz="2772" spc="0">
                <a:solidFill>
                  <a:srgbClr val="000066"/>
                </a:solidFill>
                <a:latin typeface="Arial"/>
                <a:ea typeface="Arial"/>
                <a:cs typeface="Arial"/>
                <a:sym typeface="Arial"/>
              </a:rPr>
              <a:t>How are your motivational skills?</a:t>
            </a:r>
          </a:p>
          <a:p>
            <a:pPr algn="ctr">
              <a:lnSpc>
                <a:spcPts val="2763"/>
              </a:lnSpc>
            </a:pPr>
            <a:endParaRPr lang="en-US" sz="2772" spc="0">
              <a:solidFill>
                <a:srgbClr val="000066"/>
              </a:solidFill>
              <a:latin typeface="Arial"/>
              <a:ea typeface="Arial"/>
              <a:cs typeface="Arial"/>
              <a:sym typeface="Arial"/>
            </a:endParaRPr>
          </a:p>
          <a:p>
            <a:pPr algn="ctr">
              <a:lnSpc>
                <a:spcPts val="2763"/>
              </a:lnSpc>
            </a:pPr>
            <a:r>
              <a:rPr lang="en-US" sz="2558" spc="0">
                <a:solidFill>
                  <a:srgbClr val="50565C"/>
                </a:solidFill>
                <a:latin typeface="Arial"/>
                <a:ea typeface="Arial"/>
                <a:cs typeface="Arial"/>
                <a:sym typeface="Arial"/>
              </a:rPr>
              <a:t>Motivational Skills Quiz and Discussion</a:t>
            </a:r>
          </a:p>
          <a:p>
            <a:pPr algn="ctr">
              <a:lnSpc>
                <a:spcPts val="2763"/>
              </a:lnSpc>
            </a:pPr>
            <a:r>
              <a:rPr lang="en-US" sz="2558" spc="0">
                <a:solidFill>
                  <a:srgbClr val="50565C"/>
                </a:solidFill>
                <a:latin typeface="Arial"/>
                <a:ea typeface="Arial"/>
                <a:cs typeface="Arial"/>
                <a:sym typeface="Arial"/>
              </a:rPr>
              <a:t>(45 minutes)</a:t>
            </a:r>
          </a:p>
        </p:txBody>
      </p:sp>
      <p:sp>
        <p:nvSpPr>
          <p:cNvPr id="5" name="TextBox 5"/>
          <p:cNvSpPr txBox="1"/>
          <p:nvPr/>
        </p:nvSpPr>
        <p:spPr>
          <a:xfrm>
            <a:off x="761520" y="1188549"/>
            <a:ext cx="8234784" cy="410369"/>
          </a:xfrm>
          <a:prstGeom prst="rect">
            <a:avLst/>
          </a:prstGeom>
        </p:spPr>
        <p:txBody>
          <a:bodyPr lIns="0" tIns="0" rIns="0" bIns="0" rtlCol="0" anchor="t">
            <a:spAutoFit/>
          </a:bodyPr>
          <a:lstStyle/>
          <a:p>
            <a:pPr algn="l">
              <a:lnSpc>
                <a:spcPts val="3225"/>
              </a:lnSpc>
            </a:pPr>
            <a:r>
              <a:rPr lang="en-US" sz="2950" b="1" spc="-1" dirty="0">
                <a:solidFill>
                  <a:srgbClr val="0070C0"/>
                </a:solidFill>
                <a:latin typeface="Arial"/>
                <a:ea typeface="Arial"/>
                <a:cs typeface="Arial"/>
                <a:sym typeface="Arial"/>
              </a:rPr>
              <a:t>Motivate Individuals and Team</a:t>
            </a:r>
            <a:endParaRPr lang="en-US" sz="2950" b="1" spc="-1" dirty="0">
              <a:solidFill>
                <a:srgbClr val="0070C0"/>
              </a:solidFill>
              <a:latin typeface="Arial"/>
              <a:ea typeface="Arial"/>
              <a:cs typeface="Arial"/>
            </a:endParaRPr>
          </a:p>
        </p:txBody>
      </p:sp>
      <p:sp>
        <p:nvSpPr>
          <p:cNvPr id="6" name="Date Placeholder 5">
            <a:extLst>
              <a:ext uri="{FF2B5EF4-FFF2-40B4-BE49-F238E27FC236}">
                <a16:creationId xmlns:a16="http://schemas.microsoft.com/office/drawing/2014/main" id="{5E403041-D4BE-4EEB-B183-B2051DDB13CB}"/>
              </a:ext>
            </a:extLst>
          </p:cNvPr>
          <p:cNvSpPr>
            <a:spLocks noGrp="1"/>
          </p:cNvSpPr>
          <p:nvPr>
            <p:ph type="dt" sz="half" idx="10"/>
          </p:nvPr>
        </p:nvSpPr>
        <p:spPr/>
        <p:txBody>
          <a:bodyPr/>
          <a:lstStyle/>
          <a:p>
            <a:fld id="{50086EBA-1D9C-43B0-AC1E-87F28AB7EBD1}" type="datetime1">
              <a:rPr lang="en-US" smtClean="0"/>
              <a:t>4/8/2025</a:t>
            </a:fld>
            <a:endParaRPr lang="en-US"/>
          </a:p>
        </p:txBody>
      </p:sp>
      <p:pic>
        <p:nvPicPr>
          <p:cNvPr id="9" name="Picture 8" descr="A group of people wearing hardhats&#10;&#10;AI-generated content may be incorrect.">
            <a:extLst>
              <a:ext uri="{FF2B5EF4-FFF2-40B4-BE49-F238E27FC236}">
                <a16:creationId xmlns:a16="http://schemas.microsoft.com/office/drawing/2014/main" id="{B6E7753F-D12F-D2EC-2F0B-FE94FB772959}"/>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0" name="Picture 9" descr="A green text on a black background&#10;&#10;AI-generated content may be incorrect.">
            <a:extLst>
              <a:ext uri="{FF2B5EF4-FFF2-40B4-BE49-F238E27FC236}">
                <a16:creationId xmlns:a16="http://schemas.microsoft.com/office/drawing/2014/main" id="{EB712F93-A147-422C-F217-794DE2560FBB}"/>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1" name="Picture 10" descr="A blue and grey logo&#10;&#10;AI-generated content may be incorrect.">
            <a:extLst>
              <a:ext uri="{FF2B5EF4-FFF2-40B4-BE49-F238E27FC236}">
                <a16:creationId xmlns:a16="http://schemas.microsoft.com/office/drawing/2014/main" id="{154F1619-7211-CF10-AD51-272A574AB09F}"/>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2" name="Rectangle 11">
            <a:extLst>
              <a:ext uri="{FF2B5EF4-FFF2-40B4-BE49-F238E27FC236}">
                <a16:creationId xmlns:a16="http://schemas.microsoft.com/office/drawing/2014/main" id="{A1DF8F95-202E-1770-21DC-955A69B101C1}"/>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3" name="Picture 12" descr="A black and white sign with black text&#10;&#10;AI-generated content may be incorrect.">
            <a:extLst>
              <a:ext uri="{FF2B5EF4-FFF2-40B4-BE49-F238E27FC236}">
                <a16:creationId xmlns:a16="http://schemas.microsoft.com/office/drawing/2014/main" id="{5D87311A-EC36-2C8E-018E-7B08FBD2CDE4}"/>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14" name="Slide Number Placeholder 2">
            <a:extLst>
              <a:ext uri="{FF2B5EF4-FFF2-40B4-BE49-F238E27FC236}">
                <a16:creationId xmlns:a16="http://schemas.microsoft.com/office/drawing/2014/main" id="{47F255CE-BD1A-9E45-34CA-8244962B2691}"/>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28</a:t>
            </a:fld>
            <a:endParaRPr lang="en-US">
              <a:solidFill>
                <a:schemeClr val="bg1"/>
              </a:solidFill>
              <a:latin typeface="Arial"/>
            </a:endParaRPr>
          </a:p>
        </p:txBody>
      </p:sp>
      <p:pic>
        <p:nvPicPr>
          <p:cNvPr id="15" name="Picture 14" descr="A green text on a white background&#10;&#10;AI-generated content may be incorrect.">
            <a:extLst>
              <a:ext uri="{FF2B5EF4-FFF2-40B4-BE49-F238E27FC236}">
                <a16:creationId xmlns:a16="http://schemas.microsoft.com/office/drawing/2014/main" id="{B4961148-D1A1-F518-FBFC-C89557943AA4}"/>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16" name="Footer Placeholder 1">
            <a:extLst>
              <a:ext uri="{FF2B5EF4-FFF2-40B4-BE49-F238E27FC236}">
                <a16:creationId xmlns:a16="http://schemas.microsoft.com/office/drawing/2014/main" id="{241D66AF-0538-68A2-EF53-B943E47448E2}"/>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60368" y="1704516"/>
            <a:ext cx="8414112" cy="5148324"/>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Provide productive, challenging work</a:t>
            </a:r>
          </a:p>
          <a:p>
            <a:pPr marL="473471" lvl="2" indent="-157824" algn="l">
              <a:lnSpc>
                <a:spcPts val="2763"/>
              </a:lnSpc>
              <a:buFont typeface="Arial"/>
              <a:buChar char="⚬"/>
            </a:pPr>
            <a:r>
              <a:rPr lang="en-US" sz="2558" spc="0">
                <a:solidFill>
                  <a:srgbClr val="50565C"/>
                </a:solidFill>
                <a:latin typeface="Arial"/>
                <a:ea typeface="Arial"/>
                <a:cs typeface="Arial"/>
                <a:sym typeface="Arial"/>
              </a:rPr>
              <a:t>Variety, autonomy, well organized, well equipped</a:t>
            </a:r>
          </a:p>
          <a:p>
            <a:pPr marL="513066" lvl="2" indent="-171022" algn="l">
              <a:lnSpc>
                <a:spcPts val="2995"/>
              </a:lnSpc>
            </a:pPr>
            <a:r>
              <a:rPr lang="en-US" sz="2772" spc="0">
                <a:solidFill>
                  <a:srgbClr val="000066"/>
                </a:solidFill>
                <a:latin typeface="Arial"/>
                <a:ea typeface="Arial"/>
                <a:cs typeface="Arial"/>
                <a:sym typeface="Arial"/>
              </a:rPr>
              <a:t>Set effective goals</a:t>
            </a:r>
          </a:p>
          <a:p>
            <a:pPr marL="473471" lvl="2" indent="-157824" algn="l">
              <a:lnSpc>
                <a:spcPts val="2763"/>
              </a:lnSpc>
              <a:buFont typeface="Arial"/>
              <a:buChar char="⚬"/>
            </a:pPr>
            <a:r>
              <a:rPr lang="en-US" sz="2558" spc="0">
                <a:solidFill>
                  <a:srgbClr val="50565C"/>
                </a:solidFill>
                <a:latin typeface="Arial"/>
                <a:ea typeface="Arial"/>
                <a:cs typeface="Arial"/>
                <a:sym typeface="Arial"/>
              </a:rPr>
              <a:t>SMART, reasonably challenging expectations</a:t>
            </a:r>
          </a:p>
          <a:p>
            <a:pPr marL="513066" lvl="2" indent="-171022" algn="l">
              <a:lnSpc>
                <a:spcPts val="2995"/>
              </a:lnSpc>
            </a:pPr>
            <a:r>
              <a:rPr lang="en-US" sz="2772" spc="0">
                <a:solidFill>
                  <a:srgbClr val="000066"/>
                </a:solidFill>
                <a:latin typeface="Arial"/>
                <a:ea typeface="Arial"/>
                <a:cs typeface="Arial"/>
                <a:sym typeface="Arial"/>
              </a:rPr>
              <a:t>Understand individual motivations</a:t>
            </a:r>
          </a:p>
          <a:p>
            <a:pPr marL="473471" lvl="2" indent="-157824" algn="l">
              <a:lnSpc>
                <a:spcPts val="2763"/>
              </a:lnSpc>
              <a:buFont typeface="Arial"/>
              <a:buChar char="⚬"/>
            </a:pPr>
            <a:r>
              <a:rPr lang="en-US" sz="2558" spc="0">
                <a:solidFill>
                  <a:srgbClr val="50565C"/>
                </a:solidFill>
                <a:latin typeface="Arial"/>
                <a:ea typeface="Arial"/>
                <a:cs typeface="Arial"/>
                <a:sym typeface="Arial"/>
              </a:rPr>
              <a:t>Knowing your crew, effective listening</a:t>
            </a:r>
          </a:p>
          <a:p>
            <a:pPr marL="513066" lvl="2" indent="-171022" algn="l">
              <a:lnSpc>
                <a:spcPts val="2995"/>
              </a:lnSpc>
            </a:pPr>
            <a:r>
              <a:rPr lang="en-US" sz="2772" spc="0">
                <a:solidFill>
                  <a:srgbClr val="000066"/>
                </a:solidFill>
                <a:latin typeface="Arial"/>
                <a:ea typeface="Arial"/>
                <a:cs typeface="Arial"/>
                <a:sym typeface="Arial"/>
              </a:rPr>
              <a:t>Provide rewards and recognition</a:t>
            </a:r>
          </a:p>
          <a:p>
            <a:pPr marL="473471" lvl="2" indent="-157824" algn="l">
              <a:lnSpc>
                <a:spcPts val="2763"/>
              </a:lnSpc>
              <a:buFont typeface="Arial"/>
              <a:buChar char="⚬"/>
            </a:pPr>
            <a:r>
              <a:rPr lang="en-US" sz="2558" spc="0">
                <a:solidFill>
                  <a:srgbClr val="50565C"/>
                </a:solidFill>
                <a:latin typeface="Arial"/>
                <a:ea typeface="Arial"/>
                <a:cs typeface="Arial"/>
                <a:sym typeface="Arial"/>
              </a:rPr>
              <a:t>Encouragement, appreciation, fairness</a:t>
            </a:r>
          </a:p>
        </p:txBody>
      </p:sp>
      <p:sp>
        <p:nvSpPr>
          <p:cNvPr id="5" name="TextBox 5"/>
          <p:cNvSpPr txBox="1"/>
          <p:nvPr/>
        </p:nvSpPr>
        <p:spPr>
          <a:xfrm>
            <a:off x="761520" y="1064202"/>
            <a:ext cx="8234784" cy="410369"/>
          </a:xfrm>
          <a:prstGeom prst="rect">
            <a:avLst/>
          </a:prstGeom>
        </p:spPr>
        <p:txBody>
          <a:bodyPr lIns="0" tIns="0" rIns="0" bIns="0" rtlCol="0" anchor="t">
            <a:spAutoFit/>
          </a:bodyPr>
          <a:lstStyle/>
          <a:p>
            <a:pPr algn="l">
              <a:lnSpc>
                <a:spcPts val="3225"/>
              </a:lnSpc>
            </a:pPr>
            <a:r>
              <a:rPr lang="en-US" sz="2950" b="1" spc="-1" dirty="0">
                <a:solidFill>
                  <a:srgbClr val="0070C0"/>
                </a:solidFill>
                <a:latin typeface="Arial"/>
                <a:ea typeface="Arial"/>
                <a:cs typeface="Arial"/>
                <a:sym typeface="Arial"/>
              </a:rPr>
              <a:t>Motivational Skills Discussion</a:t>
            </a:r>
            <a:endParaRPr lang="en-US" sz="2950" b="1" spc="-1" dirty="0">
              <a:solidFill>
                <a:srgbClr val="0070C0"/>
              </a:solidFill>
              <a:latin typeface="Arial"/>
              <a:ea typeface="Arial"/>
              <a:cs typeface="Arial"/>
            </a:endParaRPr>
          </a:p>
        </p:txBody>
      </p:sp>
      <p:sp>
        <p:nvSpPr>
          <p:cNvPr id="6" name="Date Placeholder 5">
            <a:extLst>
              <a:ext uri="{FF2B5EF4-FFF2-40B4-BE49-F238E27FC236}">
                <a16:creationId xmlns:a16="http://schemas.microsoft.com/office/drawing/2014/main" id="{6989F20A-267D-4FBE-9C7C-C89F60E3F7A2}"/>
              </a:ext>
            </a:extLst>
          </p:cNvPr>
          <p:cNvSpPr>
            <a:spLocks noGrp="1"/>
          </p:cNvSpPr>
          <p:nvPr>
            <p:ph type="dt" sz="half" idx="10"/>
          </p:nvPr>
        </p:nvSpPr>
        <p:spPr/>
        <p:txBody>
          <a:bodyPr/>
          <a:lstStyle/>
          <a:p>
            <a:fld id="{C225F6F2-30BA-4F26-9DE7-13292781D05F}" type="datetime1">
              <a:rPr lang="en-US" smtClean="0"/>
              <a:t>4/8/2025</a:t>
            </a:fld>
            <a:endParaRPr lang="en-US"/>
          </a:p>
        </p:txBody>
      </p:sp>
      <p:pic>
        <p:nvPicPr>
          <p:cNvPr id="9" name="Picture 8" descr="A group of people wearing hardhats&#10;&#10;AI-generated content may be incorrect.">
            <a:extLst>
              <a:ext uri="{FF2B5EF4-FFF2-40B4-BE49-F238E27FC236}">
                <a16:creationId xmlns:a16="http://schemas.microsoft.com/office/drawing/2014/main" id="{F4FCECB9-63A1-D248-A73B-E8DC2F5E5253}"/>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0" name="Picture 9" descr="A green text on a black background&#10;&#10;AI-generated content may be incorrect.">
            <a:extLst>
              <a:ext uri="{FF2B5EF4-FFF2-40B4-BE49-F238E27FC236}">
                <a16:creationId xmlns:a16="http://schemas.microsoft.com/office/drawing/2014/main" id="{97AB5D5F-D315-41D4-FABF-A55A04446B1B}"/>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1" name="Picture 10" descr="A blue and grey logo&#10;&#10;AI-generated content may be incorrect.">
            <a:extLst>
              <a:ext uri="{FF2B5EF4-FFF2-40B4-BE49-F238E27FC236}">
                <a16:creationId xmlns:a16="http://schemas.microsoft.com/office/drawing/2014/main" id="{530658B8-1289-50F8-2250-61D4D2419964}"/>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2" name="Rectangle 11">
            <a:extLst>
              <a:ext uri="{FF2B5EF4-FFF2-40B4-BE49-F238E27FC236}">
                <a16:creationId xmlns:a16="http://schemas.microsoft.com/office/drawing/2014/main" id="{0F27BB83-5C30-9A18-CA7B-6B526CC7C2E8}"/>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3" name="Picture 12" descr="A black and white sign with black text&#10;&#10;AI-generated content may be incorrect.">
            <a:extLst>
              <a:ext uri="{FF2B5EF4-FFF2-40B4-BE49-F238E27FC236}">
                <a16:creationId xmlns:a16="http://schemas.microsoft.com/office/drawing/2014/main" id="{C9A7A786-9EAD-A396-F965-4FE728C153CC}"/>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14" name="Slide Number Placeholder 2">
            <a:extLst>
              <a:ext uri="{FF2B5EF4-FFF2-40B4-BE49-F238E27FC236}">
                <a16:creationId xmlns:a16="http://schemas.microsoft.com/office/drawing/2014/main" id="{D9608D7F-0E3B-12A6-908A-A50F2E0C9717}"/>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29</a:t>
            </a:fld>
            <a:endParaRPr lang="en-US">
              <a:solidFill>
                <a:schemeClr val="bg1"/>
              </a:solidFill>
              <a:latin typeface="Arial"/>
            </a:endParaRPr>
          </a:p>
        </p:txBody>
      </p:sp>
      <p:pic>
        <p:nvPicPr>
          <p:cNvPr id="15" name="Picture 14" descr="A green text on a white background&#10;&#10;AI-generated content may be incorrect.">
            <a:extLst>
              <a:ext uri="{FF2B5EF4-FFF2-40B4-BE49-F238E27FC236}">
                <a16:creationId xmlns:a16="http://schemas.microsoft.com/office/drawing/2014/main" id="{38A11E01-FEA9-B1ED-99C8-B65A980A372B}"/>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16" name="Footer Placeholder 1">
            <a:extLst>
              <a:ext uri="{FF2B5EF4-FFF2-40B4-BE49-F238E27FC236}">
                <a16:creationId xmlns:a16="http://schemas.microsoft.com/office/drawing/2014/main" id="{D46F6386-3BE8-FDF3-7348-2AEC2EB7E2A5}"/>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36319" y="2002295"/>
            <a:ext cx="8595360" cy="4188324"/>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Leadership skills include:</a:t>
            </a:r>
          </a:p>
          <a:p>
            <a:pPr marL="473471" lvl="2" indent="-157824" algn="l">
              <a:lnSpc>
                <a:spcPts val="2763"/>
              </a:lnSpc>
              <a:buFont typeface="Arial"/>
              <a:buChar char="⚬"/>
            </a:pPr>
            <a:r>
              <a:rPr lang="en-US" sz="2558" spc="0">
                <a:solidFill>
                  <a:srgbClr val="000000"/>
                </a:solidFill>
                <a:latin typeface="Arial"/>
                <a:ea typeface="Arial"/>
                <a:cs typeface="Arial"/>
                <a:sym typeface="Arial"/>
              </a:rPr>
              <a:t>Communication/people skills.</a:t>
            </a:r>
          </a:p>
          <a:p>
            <a:pPr marL="473471" lvl="2" indent="-157824" algn="l">
              <a:lnSpc>
                <a:spcPts val="2763"/>
              </a:lnSpc>
              <a:buFont typeface="Arial"/>
              <a:buChar char="⚬"/>
            </a:pPr>
            <a:r>
              <a:rPr lang="en-US" sz="2558" spc="0">
                <a:solidFill>
                  <a:srgbClr val="000000"/>
                </a:solidFill>
                <a:latin typeface="Arial"/>
                <a:ea typeface="Arial"/>
                <a:cs typeface="Arial"/>
                <a:sym typeface="Arial"/>
              </a:rPr>
              <a:t>Mentoring/teaching skills.</a:t>
            </a:r>
          </a:p>
          <a:p>
            <a:pPr marL="473471" lvl="2" indent="-157824" algn="l">
              <a:lnSpc>
                <a:spcPts val="2763"/>
              </a:lnSpc>
              <a:buFont typeface="Arial"/>
              <a:buChar char="⚬"/>
            </a:pPr>
            <a:r>
              <a:rPr lang="en-US" sz="2558" spc="0">
                <a:solidFill>
                  <a:srgbClr val="000000"/>
                </a:solidFill>
                <a:latin typeface="Arial"/>
                <a:ea typeface="Arial"/>
                <a:cs typeface="Arial"/>
                <a:sym typeface="Arial"/>
              </a:rPr>
              <a:t>Dealing with differences.</a:t>
            </a:r>
          </a:p>
          <a:p>
            <a:pPr marL="473471" lvl="2" indent="-157824" algn="l">
              <a:lnSpc>
                <a:spcPts val="2763"/>
              </a:lnSpc>
              <a:buFont typeface="Arial"/>
              <a:buChar char="⚬"/>
            </a:pPr>
            <a:r>
              <a:rPr lang="en-US" sz="2558" spc="0">
                <a:solidFill>
                  <a:srgbClr val="000000"/>
                </a:solidFill>
                <a:latin typeface="Arial"/>
                <a:ea typeface="Arial"/>
                <a:cs typeface="Arial"/>
                <a:sym typeface="Arial"/>
              </a:rPr>
              <a:t>Problem solving.</a:t>
            </a:r>
          </a:p>
          <a:p>
            <a:pPr marL="473471" lvl="2" indent="-157824" algn="l">
              <a:lnSpc>
                <a:spcPts val="2763"/>
              </a:lnSpc>
              <a:buFont typeface="Arial"/>
              <a:buChar char="⚬"/>
            </a:pPr>
            <a:r>
              <a:rPr lang="en-US" sz="2558" spc="0">
                <a:solidFill>
                  <a:srgbClr val="000000"/>
                </a:solidFill>
                <a:latin typeface="Arial"/>
                <a:ea typeface="Arial"/>
                <a:cs typeface="Arial"/>
                <a:sym typeface="Arial"/>
              </a:rPr>
              <a:t>Building enthusiasm for work within the team.</a:t>
            </a:r>
          </a:p>
          <a:p>
            <a:pPr marL="473471" lvl="2" indent="-157824" algn="l">
              <a:lnSpc>
                <a:spcPts val="2763"/>
              </a:lnSpc>
              <a:buFont typeface="Arial"/>
              <a:buChar char="⚬"/>
            </a:pPr>
            <a:r>
              <a:rPr lang="en-US" sz="2558" spc="0">
                <a:solidFill>
                  <a:srgbClr val="000000"/>
                </a:solidFill>
                <a:latin typeface="Arial"/>
                <a:ea typeface="Arial"/>
                <a:cs typeface="Arial"/>
                <a:sym typeface="Arial"/>
              </a:rPr>
              <a:t>Maintaining team spirit.</a:t>
            </a:r>
          </a:p>
        </p:txBody>
      </p:sp>
      <p:sp>
        <p:nvSpPr>
          <p:cNvPr id="5" name="TextBox 5"/>
          <p:cNvSpPr txBox="1"/>
          <p:nvPr/>
        </p:nvSpPr>
        <p:spPr>
          <a:xfrm>
            <a:off x="761520" y="1409304"/>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Leadership Skills</a:t>
            </a:r>
            <a:endParaRPr lang="en-US" sz="2950" b="1" spc="-1">
              <a:solidFill>
                <a:srgbClr val="0070C0"/>
              </a:solidFill>
              <a:latin typeface="Arial"/>
              <a:ea typeface="Arial"/>
              <a:cs typeface="Arial"/>
            </a:endParaRPr>
          </a:p>
        </p:txBody>
      </p:sp>
      <p:sp>
        <p:nvSpPr>
          <p:cNvPr id="6" name="Date Placeholder 5">
            <a:extLst>
              <a:ext uri="{FF2B5EF4-FFF2-40B4-BE49-F238E27FC236}">
                <a16:creationId xmlns:a16="http://schemas.microsoft.com/office/drawing/2014/main" id="{1EEC0BA9-469A-4729-AC0E-568E2A26C3AE}"/>
              </a:ext>
            </a:extLst>
          </p:cNvPr>
          <p:cNvSpPr>
            <a:spLocks noGrp="1"/>
          </p:cNvSpPr>
          <p:nvPr>
            <p:ph type="dt" sz="half" idx="10"/>
          </p:nvPr>
        </p:nvSpPr>
        <p:spPr/>
        <p:txBody>
          <a:bodyPr/>
          <a:lstStyle/>
          <a:p>
            <a:fld id="{C451F577-FF93-4237-AEB5-67F3B2B1EEA4}" type="datetime1">
              <a:rPr lang="en-US" smtClean="0"/>
              <a:t>4/8/2025</a:t>
            </a:fld>
            <a:endParaRPr lang="en-US"/>
          </a:p>
        </p:txBody>
      </p:sp>
      <p:pic>
        <p:nvPicPr>
          <p:cNvPr id="9" name="Picture 8" descr="A group of people wearing hardhats&#10;&#10;AI-generated content may be incorrect.">
            <a:extLst>
              <a:ext uri="{FF2B5EF4-FFF2-40B4-BE49-F238E27FC236}">
                <a16:creationId xmlns:a16="http://schemas.microsoft.com/office/drawing/2014/main" id="{C6F8899A-E115-2DE7-0788-AC75CE9E2DED}"/>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0" name="Picture 9" descr="A green text on a black background&#10;&#10;AI-generated content may be incorrect.">
            <a:extLst>
              <a:ext uri="{FF2B5EF4-FFF2-40B4-BE49-F238E27FC236}">
                <a16:creationId xmlns:a16="http://schemas.microsoft.com/office/drawing/2014/main" id="{1DEDF2E2-972C-2E2C-0B27-20789F496F23}"/>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1" name="Picture 10" descr="A blue and grey logo&#10;&#10;AI-generated content may be incorrect.">
            <a:extLst>
              <a:ext uri="{FF2B5EF4-FFF2-40B4-BE49-F238E27FC236}">
                <a16:creationId xmlns:a16="http://schemas.microsoft.com/office/drawing/2014/main" id="{A4EE297E-956D-4FB3-E8E6-0BD005E400FC}"/>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2" name="Rectangle 11">
            <a:extLst>
              <a:ext uri="{FF2B5EF4-FFF2-40B4-BE49-F238E27FC236}">
                <a16:creationId xmlns:a16="http://schemas.microsoft.com/office/drawing/2014/main" id="{A4FAAED1-567F-6AEB-9D31-A390F9259879}"/>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3" name="Picture 12" descr="A black and white sign with black text&#10;&#10;AI-generated content may be incorrect.">
            <a:extLst>
              <a:ext uri="{FF2B5EF4-FFF2-40B4-BE49-F238E27FC236}">
                <a16:creationId xmlns:a16="http://schemas.microsoft.com/office/drawing/2014/main" id="{42DB7EFC-4334-E325-FE8C-C8DF02321B2D}"/>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14" name="Slide Number Placeholder 2">
            <a:extLst>
              <a:ext uri="{FF2B5EF4-FFF2-40B4-BE49-F238E27FC236}">
                <a16:creationId xmlns:a16="http://schemas.microsoft.com/office/drawing/2014/main" id="{7D10A9A4-1EA1-F81D-6273-40639C09CF2B}"/>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a:solidFill>
                <a:schemeClr val="bg1"/>
              </a:solidFill>
              <a:latin typeface="Arial"/>
            </a:endParaRPr>
          </a:p>
        </p:txBody>
      </p:sp>
      <p:pic>
        <p:nvPicPr>
          <p:cNvPr id="15" name="Picture 14" descr="A green text on a white background&#10;&#10;AI-generated content may be incorrect.">
            <a:extLst>
              <a:ext uri="{FF2B5EF4-FFF2-40B4-BE49-F238E27FC236}">
                <a16:creationId xmlns:a16="http://schemas.microsoft.com/office/drawing/2014/main" id="{A3D355EA-3DB2-1E79-4482-8B5F62EBC7CC}"/>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16" name="Footer Placeholder 1">
            <a:extLst>
              <a:ext uri="{FF2B5EF4-FFF2-40B4-BE49-F238E27FC236}">
                <a16:creationId xmlns:a16="http://schemas.microsoft.com/office/drawing/2014/main" id="{9B643F7B-7FDA-D8B6-C657-DFC55A09268E}"/>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7584" y="1043252"/>
            <a:ext cx="8598432" cy="410369"/>
          </a:xfrm>
          <a:prstGeom prst="rect">
            <a:avLst/>
          </a:prstGeom>
        </p:spPr>
        <p:txBody>
          <a:bodyPr lIns="0" tIns="0" rIns="0" bIns="0" rtlCol="0" anchor="t">
            <a:spAutoFit/>
          </a:bodyPr>
          <a:lstStyle/>
          <a:p>
            <a:pPr algn="l">
              <a:lnSpc>
                <a:spcPts val="3225"/>
              </a:lnSpc>
            </a:pPr>
            <a:r>
              <a:rPr lang="en-US" sz="2950" b="1" spc="-1" dirty="0">
                <a:solidFill>
                  <a:srgbClr val="0070C0"/>
                </a:solidFill>
                <a:latin typeface="Arial"/>
                <a:ea typeface="Arial"/>
                <a:cs typeface="Arial"/>
                <a:sym typeface="Arial"/>
              </a:rPr>
              <a:t>Addressing Poor Performance</a:t>
            </a:r>
            <a:endParaRPr lang="en-US" sz="2950" b="1" spc="-1" dirty="0">
              <a:solidFill>
                <a:srgbClr val="0070C0"/>
              </a:solidFill>
              <a:latin typeface="Arial"/>
              <a:ea typeface="Arial"/>
              <a:cs typeface="Arial"/>
            </a:endParaRPr>
          </a:p>
        </p:txBody>
      </p:sp>
      <p:sp>
        <p:nvSpPr>
          <p:cNvPr id="5" name="TextBox 5"/>
          <p:cNvSpPr txBox="1"/>
          <p:nvPr/>
        </p:nvSpPr>
        <p:spPr>
          <a:xfrm>
            <a:off x="1110960" y="2616900"/>
            <a:ext cx="4693920" cy="4093860"/>
          </a:xfrm>
          <a:prstGeom prst="rect">
            <a:avLst/>
          </a:prstGeom>
        </p:spPr>
        <p:txBody>
          <a:bodyPr lIns="0" tIns="0" rIns="0" bIns="0" rtlCol="0" anchor="t">
            <a:spAutoFit/>
          </a:bodyPr>
          <a:lstStyle/>
          <a:p>
            <a:pPr algn="l">
              <a:lnSpc>
                <a:spcPts val="2995"/>
              </a:lnSpc>
            </a:pPr>
            <a:r>
              <a:rPr lang="en-US" sz="2772" spc="0">
                <a:solidFill>
                  <a:srgbClr val="191966"/>
                </a:solidFill>
                <a:latin typeface="Arial"/>
                <a:ea typeface="Arial"/>
                <a:cs typeface="Arial"/>
                <a:sym typeface="Arial"/>
              </a:rPr>
              <a:t>Motivation</a:t>
            </a:r>
          </a:p>
          <a:p>
            <a:pPr marL="473471" lvl="2" indent="-157824" algn="l">
              <a:lnSpc>
                <a:spcPts val="2763"/>
              </a:lnSpc>
              <a:buFont typeface="Arial"/>
              <a:buChar char="⚬"/>
            </a:pPr>
            <a:r>
              <a:rPr lang="en-US" sz="2558" spc="0">
                <a:solidFill>
                  <a:srgbClr val="000000"/>
                </a:solidFill>
                <a:latin typeface="Arial"/>
                <a:ea typeface="Arial"/>
                <a:cs typeface="Arial"/>
                <a:sym typeface="Arial"/>
              </a:rPr>
              <a:t>Goals</a:t>
            </a:r>
          </a:p>
          <a:p>
            <a:pPr marL="473471" lvl="2" indent="-157824" algn="l">
              <a:lnSpc>
                <a:spcPts val="2763"/>
              </a:lnSpc>
              <a:buFont typeface="Arial"/>
              <a:buChar char="⚬"/>
            </a:pPr>
            <a:r>
              <a:rPr lang="en-US" sz="2558" spc="0">
                <a:solidFill>
                  <a:srgbClr val="000000"/>
                </a:solidFill>
                <a:latin typeface="Arial"/>
                <a:ea typeface="Arial"/>
                <a:cs typeface="Arial"/>
                <a:sym typeface="Arial"/>
              </a:rPr>
              <a:t>Assistance</a:t>
            </a:r>
          </a:p>
          <a:p>
            <a:pPr marL="473471" lvl="2" indent="-157824" algn="l">
              <a:lnSpc>
                <a:spcPts val="2763"/>
              </a:lnSpc>
              <a:buFont typeface="Arial"/>
              <a:buChar char="⚬"/>
            </a:pPr>
            <a:r>
              <a:rPr lang="en-US" sz="2558" spc="0">
                <a:solidFill>
                  <a:srgbClr val="000000"/>
                </a:solidFill>
                <a:latin typeface="Arial"/>
                <a:ea typeface="Arial"/>
                <a:cs typeface="Arial"/>
                <a:sym typeface="Arial"/>
              </a:rPr>
              <a:t>Feedback</a:t>
            </a:r>
          </a:p>
          <a:p>
            <a:pPr marL="473471" lvl="2" indent="-157824" algn="l">
              <a:lnSpc>
                <a:spcPts val="2763"/>
              </a:lnSpc>
            </a:pPr>
            <a:endParaRPr lang="en-US" sz="2558" spc="0">
              <a:solidFill>
                <a:srgbClr val="000000"/>
              </a:solidFill>
              <a:latin typeface="Arial"/>
              <a:ea typeface="Arial"/>
              <a:cs typeface="Arial"/>
              <a:sym typeface="Arial"/>
            </a:endParaRP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6" name="TextBox 6"/>
          <p:cNvSpPr txBox="1"/>
          <p:nvPr/>
        </p:nvSpPr>
        <p:spPr>
          <a:xfrm>
            <a:off x="5069616" y="2616900"/>
            <a:ext cx="4106016" cy="4093860"/>
          </a:xfrm>
          <a:prstGeom prst="rect">
            <a:avLst/>
          </a:prstGeom>
        </p:spPr>
        <p:txBody>
          <a:bodyPr lIns="0" tIns="0" rIns="0" bIns="0" rtlCol="0" anchor="t">
            <a:spAutoFit/>
          </a:bodyPr>
          <a:lstStyle/>
          <a:p>
            <a:pPr algn="l">
              <a:lnSpc>
                <a:spcPts val="2995"/>
              </a:lnSpc>
            </a:pPr>
            <a:r>
              <a:rPr lang="en-US" sz="2772" spc="0">
                <a:solidFill>
                  <a:srgbClr val="191966"/>
                </a:solidFill>
                <a:latin typeface="Arial"/>
                <a:ea typeface="Arial"/>
                <a:cs typeface="Arial"/>
                <a:sym typeface="Arial"/>
              </a:rPr>
              <a:t>Ability</a:t>
            </a:r>
          </a:p>
          <a:p>
            <a:pPr marL="473471" lvl="2" indent="-157824" algn="l">
              <a:lnSpc>
                <a:spcPts val="2763"/>
              </a:lnSpc>
              <a:buFont typeface="Arial"/>
              <a:buChar char="⚬"/>
            </a:pPr>
            <a:r>
              <a:rPr lang="en-US" sz="2558" spc="0">
                <a:solidFill>
                  <a:srgbClr val="50565C"/>
                </a:solidFill>
                <a:latin typeface="Arial"/>
                <a:ea typeface="Arial"/>
                <a:cs typeface="Arial"/>
                <a:sym typeface="Arial"/>
              </a:rPr>
              <a:t>Providing Resources</a:t>
            </a:r>
          </a:p>
          <a:p>
            <a:pPr marL="473471" lvl="2" indent="-157824" algn="l">
              <a:lnSpc>
                <a:spcPts val="2763"/>
              </a:lnSpc>
              <a:buFont typeface="Arial"/>
              <a:buChar char="⚬"/>
            </a:pPr>
            <a:r>
              <a:rPr lang="en-US" sz="2558" spc="0">
                <a:solidFill>
                  <a:srgbClr val="50565C"/>
                </a:solidFill>
                <a:latin typeface="Arial"/>
                <a:ea typeface="Arial"/>
                <a:cs typeface="Arial"/>
                <a:sym typeface="Arial"/>
              </a:rPr>
              <a:t>Training</a:t>
            </a:r>
          </a:p>
          <a:p>
            <a:pPr marL="473471" lvl="2" indent="-157824" algn="l">
              <a:lnSpc>
                <a:spcPts val="2763"/>
              </a:lnSpc>
              <a:buFont typeface="Arial"/>
              <a:buChar char="⚬"/>
            </a:pPr>
            <a:r>
              <a:rPr lang="en-US" sz="2558" spc="0">
                <a:solidFill>
                  <a:srgbClr val="50565C"/>
                </a:solidFill>
                <a:latin typeface="Arial"/>
                <a:ea typeface="Arial"/>
                <a:cs typeface="Arial"/>
                <a:sym typeface="Arial"/>
              </a:rPr>
              <a:t>Reorganizing jobs</a:t>
            </a:r>
          </a:p>
          <a:p>
            <a:pPr marL="473471" lvl="2" indent="-157824" algn="l">
              <a:lnSpc>
                <a:spcPts val="2763"/>
              </a:lnSpc>
              <a:buFont typeface="Arial"/>
              <a:buChar char="⚬"/>
            </a:pPr>
            <a:r>
              <a:rPr lang="en-US" sz="2558" spc="0">
                <a:solidFill>
                  <a:srgbClr val="50565C"/>
                </a:solidFill>
                <a:latin typeface="Arial"/>
                <a:ea typeface="Arial"/>
                <a:cs typeface="Arial"/>
                <a:sym typeface="Arial"/>
              </a:rPr>
              <a:t>Finding new job niche</a:t>
            </a:r>
          </a:p>
          <a:p>
            <a:pPr marL="473471" lvl="2" indent="-157824" algn="l">
              <a:lnSpc>
                <a:spcPts val="2763"/>
              </a:lnSpc>
              <a:buFont typeface="Arial"/>
              <a:buChar char="⚬"/>
            </a:pPr>
            <a:r>
              <a:rPr lang="en-US" sz="2558" spc="0">
                <a:solidFill>
                  <a:srgbClr val="50565C"/>
                </a:solidFill>
                <a:latin typeface="Arial"/>
                <a:ea typeface="Arial"/>
                <a:cs typeface="Arial"/>
                <a:sym typeface="Arial"/>
              </a:rPr>
              <a:t>Releasing (last resort)</a:t>
            </a:r>
          </a:p>
          <a:p>
            <a:pPr marL="473471" lvl="2" indent="-157824" algn="l">
              <a:lnSpc>
                <a:spcPts val="2763"/>
              </a:lnSpc>
            </a:pPr>
            <a:endParaRPr lang="en-US" sz="2558" spc="0">
              <a:solidFill>
                <a:srgbClr val="50565C"/>
              </a:solidFill>
              <a:latin typeface="Arial"/>
              <a:ea typeface="Arial"/>
              <a:cs typeface="Arial"/>
              <a:sym typeface="Arial"/>
            </a:endParaRPr>
          </a:p>
        </p:txBody>
      </p:sp>
      <p:sp>
        <p:nvSpPr>
          <p:cNvPr id="7" name="TextBox 7"/>
          <p:cNvSpPr txBox="1"/>
          <p:nvPr/>
        </p:nvSpPr>
        <p:spPr>
          <a:xfrm>
            <a:off x="90000" y="1554900"/>
            <a:ext cx="9573600" cy="576348"/>
          </a:xfrm>
          <a:prstGeom prst="rect">
            <a:avLst/>
          </a:prstGeom>
        </p:spPr>
        <p:txBody>
          <a:bodyPr lIns="0" tIns="0" rIns="0" bIns="0" rtlCol="0" anchor="t">
            <a:spAutoFit/>
          </a:bodyPr>
          <a:lstStyle/>
          <a:p>
            <a:pPr algn="ctr">
              <a:lnSpc>
                <a:spcPts val="3583"/>
              </a:lnSpc>
            </a:pPr>
            <a:r>
              <a:rPr lang="en-US" sz="2986" spc="-1">
                <a:solidFill>
                  <a:srgbClr val="000066"/>
                </a:solidFill>
                <a:latin typeface="Arial"/>
                <a:ea typeface="Arial"/>
                <a:cs typeface="Arial"/>
                <a:sym typeface="Arial"/>
              </a:rPr>
              <a:t>Performance = Motivation x Ability</a:t>
            </a:r>
          </a:p>
        </p:txBody>
      </p:sp>
      <p:sp>
        <p:nvSpPr>
          <p:cNvPr id="9" name="Date Placeholder 8">
            <a:extLst>
              <a:ext uri="{FF2B5EF4-FFF2-40B4-BE49-F238E27FC236}">
                <a16:creationId xmlns:a16="http://schemas.microsoft.com/office/drawing/2014/main" id="{89C7550D-38C8-4275-B48A-7847CFD73CCA}"/>
              </a:ext>
            </a:extLst>
          </p:cNvPr>
          <p:cNvSpPr>
            <a:spLocks noGrp="1"/>
          </p:cNvSpPr>
          <p:nvPr>
            <p:ph type="dt" sz="half" idx="10"/>
          </p:nvPr>
        </p:nvSpPr>
        <p:spPr/>
        <p:txBody>
          <a:bodyPr/>
          <a:lstStyle/>
          <a:p>
            <a:fld id="{9D2F7CBF-39FB-4BC0-81D4-B18C929E5D37}" type="datetime1">
              <a:rPr lang="en-US" smtClean="0"/>
              <a:t>4/8/2025</a:t>
            </a:fld>
            <a:endParaRPr lang="en-US"/>
          </a:p>
        </p:txBody>
      </p:sp>
      <p:pic>
        <p:nvPicPr>
          <p:cNvPr id="12" name="Picture 11" descr="A group of people wearing hardhats&#10;&#10;AI-generated content may be incorrect.">
            <a:extLst>
              <a:ext uri="{FF2B5EF4-FFF2-40B4-BE49-F238E27FC236}">
                <a16:creationId xmlns:a16="http://schemas.microsoft.com/office/drawing/2014/main" id="{A40B62FB-82FF-40F4-0DB9-B3344864719F}"/>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2DD18230-5F7B-B2DF-2621-5F3966037BFF}"/>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4" name="Picture 13" descr="A blue and grey logo&#10;&#10;AI-generated content may be incorrect.">
            <a:extLst>
              <a:ext uri="{FF2B5EF4-FFF2-40B4-BE49-F238E27FC236}">
                <a16:creationId xmlns:a16="http://schemas.microsoft.com/office/drawing/2014/main" id="{6E7C8AA9-931F-D6D4-36CE-967FAD3692FE}"/>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5" name="Rectangle 14">
            <a:extLst>
              <a:ext uri="{FF2B5EF4-FFF2-40B4-BE49-F238E27FC236}">
                <a16:creationId xmlns:a16="http://schemas.microsoft.com/office/drawing/2014/main" id="{3473CEAC-9AEB-2E3C-980C-D3A992FB542C}"/>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6" name="Picture 15" descr="A black and white sign with black text&#10;&#10;AI-generated content may be incorrect.">
            <a:extLst>
              <a:ext uri="{FF2B5EF4-FFF2-40B4-BE49-F238E27FC236}">
                <a16:creationId xmlns:a16="http://schemas.microsoft.com/office/drawing/2014/main" id="{9618E94A-6186-96F4-B7E1-F2111AEC4794}"/>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17" name="Slide Number Placeholder 2">
            <a:extLst>
              <a:ext uri="{FF2B5EF4-FFF2-40B4-BE49-F238E27FC236}">
                <a16:creationId xmlns:a16="http://schemas.microsoft.com/office/drawing/2014/main" id="{7921C504-F734-DBAD-B947-8108F07C09CE}"/>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30</a:t>
            </a:fld>
            <a:endParaRPr lang="en-US">
              <a:solidFill>
                <a:schemeClr val="bg1"/>
              </a:solidFill>
              <a:latin typeface="Arial"/>
            </a:endParaRPr>
          </a:p>
        </p:txBody>
      </p:sp>
      <p:pic>
        <p:nvPicPr>
          <p:cNvPr id="18" name="Picture 17" descr="A green text on a white background&#10;&#10;AI-generated content may be incorrect.">
            <a:extLst>
              <a:ext uri="{FF2B5EF4-FFF2-40B4-BE49-F238E27FC236}">
                <a16:creationId xmlns:a16="http://schemas.microsoft.com/office/drawing/2014/main" id="{48ECB134-A8D4-8193-6FC5-C353189A4CAF}"/>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19" name="Footer Placeholder 1">
            <a:extLst>
              <a:ext uri="{FF2B5EF4-FFF2-40B4-BE49-F238E27FC236}">
                <a16:creationId xmlns:a16="http://schemas.microsoft.com/office/drawing/2014/main" id="{22AD111D-9DC9-977C-F4F1-3DBFBF7484C3}"/>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714500"/>
            <a:ext cx="8595360" cy="5243556"/>
          </a:xfrm>
          <a:prstGeom prst="rect">
            <a:avLst/>
          </a:prstGeom>
        </p:spPr>
        <p:txBody>
          <a:bodyPr lIns="0" tIns="0" rIns="0" bIns="0" rtlCol="0" anchor="t">
            <a:spAutoFit/>
          </a:bodyPr>
          <a:lstStyle/>
          <a:p>
            <a:pPr marL="473471" lvl="2" indent="-157824" algn="l">
              <a:lnSpc>
                <a:spcPts val="2763"/>
              </a:lnSpc>
              <a:buFont typeface="Arial"/>
              <a:buChar char="⚬"/>
            </a:pPr>
            <a:r>
              <a:rPr lang="en-US" sz="2558" spc="0">
                <a:solidFill>
                  <a:srgbClr val="000000"/>
                </a:solidFill>
                <a:latin typeface="Arial"/>
                <a:ea typeface="Arial"/>
                <a:cs typeface="Arial"/>
                <a:sym typeface="Arial"/>
              </a:rPr>
              <a:t>A good crew leader is a good installer but, more importantly, he/she is a good leader.</a:t>
            </a:r>
          </a:p>
          <a:p>
            <a:pPr marL="473471" lvl="2" indent="-157824" algn="l">
              <a:lnSpc>
                <a:spcPts val="2763"/>
              </a:lnSpc>
              <a:buFont typeface="Arial"/>
              <a:buChar char="⚬"/>
            </a:pPr>
            <a:r>
              <a:rPr lang="en-US" sz="2558" spc="0">
                <a:solidFill>
                  <a:srgbClr val="000000"/>
                </a:solidFill>
                <a:latin typeface="Arial"/>
                <a:ea typeface="Arial"/>
                <a:cs typeface="Arial"/>
                <a:sym typeface="Arial"/>
              </a:rPr>
              <a:t>Communicating, teaching, and problem solving are all part of the job.</a:t>
            </a:r>
          </a:p>
          <a:p>
            <a:pPr marL="473471" lvl="2" indent="-157824" algn="l">
              <a:lnSpc>
                <a:spcPts val="2763"/>
              </a:lnSpc>
              <a:buFont typeface="Arial"/>
              <a:buChar char="⚬"/>
            </a:pPr>
            <a:r>
              <a:rPr lang="en-US" sz="2558" spc="0">
                <a:solidFill>
                  <a:srgbClr val="000000"/>
                </a:solidFill>
                <a:latin typeface="Arial"/>
                <a:ea typeface="Arial"/>
                <a:cs typeface="Arial"/>
                <a:sym typeface="Arial"/>
              </a:rPr>
              <a:t>The first step to solving a problem is identifying the root cause.</a:t>
            </a:r>
          </a:p>
          <a:p>
            <a:pPr marL="473471" lvl="2" indent="-157824" algn="l">
              <a:lnSpc>
                <a:spcPts val="2763"/>
              </a:lnSpc>
              <a:buFont typeface="Arial"/>
              <a:buChar char="⚬"/>
            </a:pPr>
            <a:r>
              <a:rPr lang="en-US" sz="2558" spc="0">
                <a:solidFill>
                  <a:srgbClr val="000000"/>
                </a:solidFill>
                <a:latin typeface="Arial"/>
                <a:ea typeface="Arial"/>
                <a:cs typeface="Arial"/>
                <a:sym typeface="Arial"/>
              </a:rPr>
              <a:t>Provide variety, challenge, and autonomy at work.</a:t>
            </a:r>
          </a:p>
          <a:p>
            <a:pPr marL="473471" lvl="2" indent="-157824" algn="l">
              <a:lnSpc>
                <a:spcPts val="2763"/>
              </a:lnSpc>
              <a:buFont typeface="Arial"/>
              <a:buChar char="⚬"/>
            </a:pPr>
            <a:r>
              <a:rPr lang="en-US" sz="2558" spc="0">
                <a:solidFill>
                  <a:srgbClr val="000000"/>
                </a:solidFill>
                <a:latin typeface="Arial"/>
                <a:ea typeface="Arial"/>
                <a:cs typeface="Arial"/>
                <a:sym typeface="Arial"/>
              </a:rPr>
              <a:t>Create an organized, fair workplace and learn what motivates individuals to create an effective team.</a:t>
            </a:r>
          </a:p>
        </p:txBody>
      </p:sp>
      <p:sp>
        <p:nvSpPr>
          <p:cNvPr id="5" name="TextBox 5"/>
          <p:cNvSpPr txBox="1"/>
          <p:nvPr/>
        </p:nvSpPr>
        <p:spPr>
          <a:xfrm>
            <a:off x="761520" y="1027699"/>
            <a:ext cx="8234784" cy="410369"/>
          </a:xfrm>
          <a:prstGeom prst="rect">
            <a:avLst/>
          </a:prstGeom>
        </p:spPr>
        <p:txBody>
          <a:bodyPr lIns="0" tIns="0" rIns="0" bIns="0" rtlCol="0" anchor="t">
            <a:spAutoFit/>
          </a:bodyPr>
          <a:lstStyle/>
          <a:p>
            <a:pPr algn="l">
              <a:lnSpc>
                <a:spcPts val="3225"/>
              </a:lnSpc>
            </a:pPr>
            <a:r>
              <a:rPr lang="en-US" sz="2950" b="1" spc="-1" dirty="0">
                <a:solidFill>
                  <a:srgbClr val="0070C0"/>
                </a:solidFill>
                <a:latin typeface="Arial"/>
                <a:ea typeface="Arial"/>
                <a:cs typeface="Arial"/>
                <a:sym typeface="Arial"/>
              </a:rPr>
              <a:t>Summary</a:t>
            </a:r>
            <a:endParaRPr lang="en-US" sz="2950" b="1" spc="-1" dirty="0">
              <a:solidFill>
                <a:srgbClr val="0070C0"/>
              </a:solidFill>
              <a:latin typeface="Arial"/>
              <a:ea typeface="Arial"/>
              <a:cs typeface="Arial"/>
            </a:endParaRPr>
          </a:p>
        </p:txBody>
      </p:sp>
      <p:sp>
        <p:nvSpPr>
          <p:cNvPr id="6" name="Date Placeholder 5">
            <a:extLst>
              <a:ext uri="{FF2B5EF4-FFF2-40B4-BE49-F238E27FC236}">
                <a16:creationId xmlns:a16="http://schemas.microsoft.com/office/drawing/2014/main" id="{9E1E2F6B-2C26-492E-AB5D-4360C2C61FD4}"/>
              </a:ext>
            </a:extLst>
          </p:cNvPr>
          <p:cNvSpPr>
            <a:spLocks noGrp="1"/>
          </p:cNvSpPr>
          <p:nvPr>
            <p:ph type="dt" sz="half" idx="10"/>
          </p:nvPr>
        </p:nvSpPr>
        <p:spPr/>
        <p:txBody>
          <a:bodyPr/>
          <a:lstStyle/>
          <a:p>
            <a:fld id="{A1724DE1-34F7-4D81-9FA1-EBAEA7E4D028}" type="datetime1">
              <a:rPr lang="en-US" smtClean="0"/>
              <a:t>4/8/2025</a:t>
            </a:fld>
            <a:endParaRPr lang="en-US"/>
          </a:p>
        </p:txBody>
      </p:sp>
      <p:pic>
        <p:nvPicPr>
          <p:cNvPr id="9" name="Picture 8" descr="A group of people wearing hardhats&#10;&#10;AI-generated content may be incorrect.">
            <a:extLst>
              <a:ext uri="{FF2B5EF4-FFF2-40B4-BE49-F238E27FC236}">
                <a16:creationId xmlns:a16="http://schemas.microsoft.com/office/drawing/2014/main" id="{88AC8FCC-FD73-B327-999F-1DEA1B424EEE}"/>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0" name="Picture 9" descr="A green text on a black background&#10;&#10;AI-generated content may be incorrect.">
            <a:extLst>
              <a:ext uri="{FF2B5EF4-FFF2-40B4-BE49-F238E27FC236}">
                <a16:creationId xmlns:a16="http://schemas.microsoft.com/office/drawing/2014/main" id="{8B5849B0-124A-F6E8-92C3-4476171E880C}"/>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1" name="Picture 10" descr="A blue and grey logo&#10;&#10;AI-generated content may be incorrect.">
            <a:extLst>
              <a:ext uri="{FF2B5EF4-FFF2-40B4-BE49-F238E27FC236}">
                <a16:creationId xmlns:a16="http://schemas.microsoft.com/office/drawing/2014/main" id="{5DADE873-2FBC-600B-34E8-67EEC3661C3C}"/>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2" name="Rectangle 11">
            <a:extLst>
              <a:ext uri="{FF2B5EF4-FFF2-40B4-BE49-F238E27FC236}">
                <a16:creationId xmlns:a16="http://schemas.microsoft.com/office/drawing/2014/main" id="{1A69E430-1C72-6B57-EB04-052E5EAA23EB}"/>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3" name="Picture 12" descr="A black and white sign with black text&#10;&#10;AI-generated content may be incorrect.">
            <a:extLst>
              <a:ext uri="{FF2B5EF4-FFF2-40B4-BE49-F238E27FC236}">
                <a16:creationId xmlns:a16="http://schemas.microsoft.com/office/drawing/2014/main" id="{34BF420E-1863-8799-E372-E2BDBB531052}"/>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14" name="Slide Number Placeholder 2">
            <a:extLst>
              <a:ext uri="{FF2B5EF4-FFF2-40B4-BE49-F238E27FC236}">
                <a16:creationId xmlns:a16="http://schemas.microsoft.com/office/drawing/2014/main" id="{DAFFB9E4-3B1B-D10D-7AB0-B33A5E04EA84}"/>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31</a:t>
            </a:fld>
            <a:endParaRPr lang="en-US">
              <a:solidFill>
                <a:schemeClr val="bg1"/>
              </a:solidFill>
              <a:latin typeface="Arial"/>
            </a:endParaRPr>
          </a:p>
        </p:txBody>
      </p:sp>
      <p:pic>
        <p:nvPicPr>
          <p:cNvPr id="15" name="Picture 14" descr="A green text on a white background&#10;&#10;AI-generated content may be incorrect.">
            <a:extLst>
              <a:ext uri="{FF2B5EF4-FFF2-40B4-BE49-F238E27FC236}">
                <a16:creationId xmlns:a16="http://schemas.microsoft.com/office/drawing/2014/main" id="{27EF17E8-FBCF-EF78-8C49-FCEBED441C11}"/>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16" name="Footer Placeholder 1">
            <a:extLst>
              <a:ext uri="{FF2B5EF4-FFF2-40B4-BE49-F238E27FC236}">
                <a16:creationId xmlns:a16="http://schemas.microsoft.com/office/drawing/2014/main" id="{7445CDB5-112A-00FF-404C-EF7665317043}"/>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61892" y="1757184"/>
            <a:ext cx="8595360" cy="5114532"/>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Proper communication and people skills satisfy the basic needs of all employees. </a:t>
            </a:r>
          </a:p>
          <a:p>
            <a:pPr marL="473471" lvl="2" indent="-157824" algn="l">
              <a:lnSpc>
                <a:spcPts val="2763"/>
              </a:lnSpc>
              <a:buFont typeface="Arial"/>
              <a:buChar char="⚬"/>
            </a:pPr>
            <a:r>
              <a:rPr lang="en-US" sz="2558" spc="0">
                <a:solidFill>
                  <a:srgbClr val="000000"/>
                </a:solidFill>
                <a:latin typeface="Arial"/>
                <a:ea typeface="Arial"/>
                <a:cs typeface="Arial"/>
                <a:sym typeface="Arial"/>
              </a:rPr>
              <a:t>Need for respect</a:t>
            </a:r>
          </a:p>
          <a:p>
            <a:pPr marL="1107066" lvl="4" indent="-221413" algn="l">
              <a:lnSpc>
                <a:spcPts val="2763"/>
              </a:lnSpc>
              <a:buFont typeface="Arial"/>
              <a:buChar char="•"/>
            </a:pPr>
            <a:r>
              <a:rPr lang="en-US" sz="2558" spc="0">
                <a:solidFill>
                  <a:srgbClr val="000000"/>
                </a:solidFill>
                <a:latin typeface="Arial"/>
                <a:ea typeface="Arial"/>
                <a:cs typeface="Arial"/>
                <a:sym typeface="Arial"/>
              </a:rPr>
              <a:t>Recognition</a:t>
            </a:r>
          </a:p>
          <a:p>
            <a:pPr marL="1107066" lvl="4" indent="-221413" algn="l">
              <a:lnSpc>
                <a:spcPts val="2763"/>
              </a:lnSpc>
              <a:buFont typeface="Arial"/>
              <a:buChar char="•"/>
            </a:pPr>
            <a:r>
              <a:rPr lang="en-US" sz="2558" spc="0">
                <a:solidFill>
                  <a:srgbClr val="000000"/>
                </a:solidFill>
                <a:latin typeface="Arial"/>
                <a:ea typeface="Arial"/>
                <a:cs typeface="Arial"/>
                <a:sym typeface="Arial"/>
              </a:rPr>
              <a:t>Being heard</a:t>
            </a:r>
          </a:p>
          <a:p>
            <a:pPr marL="473471" lvl="2" indent="-157824" algn="l">
              <a:lnSpc>
                <a:spcPts val="2763"/>
              </a:lnSpc>
              <a:buFont typeface="Arial"/>
              <a:buChar char="⚬"/>
            </a:pPr>
            <a:r>
              <a:rPr lang="en-US" sz="2558" spc="0">
                <a:solidFill>
                  <a:srgbClr val="000000"/>
                </a:solidFill>
                <a:latin typeface="Arial"/>
                <a:ea typeface="Arial"/>
                <a:cs typeface="Arial"/>
                <a:sym typeface="Arial"/>
              </a:rPr>
              <a:t>Work/life balance</a:t>
            </a:r>
          </a:p>
          <a:p>
            <a:pPr marL="473471" lvl="2" indent="-157824" algn="l">
              <a:lnSpc>
                <a:spcPts val="2763"/>
              </a:lnSpc>
              <a:buFont typeface="Arial"/>
              <a:buChar char="⚬"/>
            </a:pPr>
            <a:r>
              <a:rPr lang="en-US" sz="2558" spc="0">
                <a:solidFill>
                  <a:srgbClr val="000000"/>
                </a:solidFill>
                <a:latin typeface="Arial"/>
                <a:ea typeface="Arial"/>
                <a:cs typeface="Arial"/>
                <a:sym typeface="Arial"/>
              </a:rPr>
              <a:t>Trusting environment</a:t>
            </a:r>
          </a:p>
          <a:p>
            <a:pPr marL="473471" lvl="2" indent="-157824" algn="l">
              <a:lnSpc>
                <a:spcPts val="2763"/>
              </a:lnSpc>
              <a:buFont typeface="Arial"/>
              <a:buChar char="⚬"/>
            </a:pPr>
            <a:r>
              <a:rPr lang="en-US" sz="2558" spc="0">
                <a:solidFill>
                  <a:srgbClr val="000000"/>
                </a:solidFill>
                <a:latin typeface="Arial"/>
                <a:ea typeface="Arial"/>
                <a:cs typeface="Arial"/>
                <a:sym typeface="Arial"/>
              </a:rPr>
              <a:t>Autonomy</a:t>
            </a:r>
          </a:p>
          <a:p>
            <a:pPr marL="473471" lvl="2" indent="-157824" algn="l">
              <a:lnSpc>
                <a:spcPts val="2763"/>
              </a:lnSpc>
              <a:buFont typeface="Arial"/>
              <a:buChar char="⚬"/>
            </a:pPr>
            <a:r>
              <a:rPr lang="en-US" sz="2558" spc="0">
                <a:solidFill>
                  <a:srgbClr val="000000"/>
                </a:solidFill>
                <a:latin typeface="Arial"/>
                <a:ea typeface="Arial"/>
                <a:cs typeface="Arial"/>
                <a:sym typeface="Arial"/>
              </a:rPr>
              <a:t>Fair compensation</a:t>
            </a: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761520" y="1132858"/>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Communication Skills</a:t>
            </a:r>
            <a:endParaRPr lang="en-US" sz="2950" b="1" spc="-1">
              <a:solidFill>
                <a:srgbClr val="0070C0"/>
              </a:solidFill>
              <a:latin typeface="Arial"/>
              <a:ea typeface="Arial"/>
              <a:cs typeface="Arial"/>
            </a:endParaRPr>
          </a:p>
        </p:txBody>
      </p:sp>
      <p:sp>
        <p:nvSpPr>
          <p:cNvPr id="6" name="Date Placeholder 5">
            <a:extLst>
              <a:ext uri="{FF2B5EF4-FFF2-40B4-BE49-F238E27FC236}">
                <a16:creationId xmlns:a16="http://schemas.microsoft.com/office/drawing/2014/main" id="{583D6F0E-9D49-4FC4-8D60-F3FCA35BA013}"/>
              </a:ext>
            </a:extLst>
          </p:cNvPr>
          <p:cNvSpPr>
            <a:spLocks noGrp="1"/>
          </p:cNvSpPr>
          <p:nvPr>
            <p:ph type="dt" sz="half" idx="10"/>
          </p:nvPr>
        </p:nvSpPr>
        <p:spPr/>
        <p:txBody>
          <a:bodyPr/>
          <a:lstStyle/>
          <a:p>
            <a:fld id="{083752E5-E546-4718-9547-932FE083A102}" type="datetime1">
              <a:rPr lang="en-US" smtClean="0"/>
              <a:t>4/8/2025</a:t>
            </a:fld>
            <a:endParaRPr lang="en-US"/>
          </a:p>
        </p:txBody>
      </p:sp>
      <p:pic>
        <p:nvPicPr>
          <p:cNvPr id="9" name="Picture 8" descr="A group of people wearing hardhats&#10;&#10;AI-generated content may be incorrect.">
            <a:extLst>
              <a:ext uri="{FF2B5EF4-FFF2-40B4-BE49-F238E27FC236}">
                <a16:creationId xmlns:a16="http://schemas.microsoft.com/office/drawing/2014/main" id="{20705A53-7565-EC91-390E-4B3192FC2A31}"/>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10" name="Picture 9" descr="A green text on a black background&#10;&#10;AI-generated content may be incorrect.">
            <a:extLst>
              <a:ext uri="{FF2B5EF4-FFF2-40B4-BE49-F238E27FC236}">
                <a16:creationId xmlns:a16="http://schemas.microsoft.com/office/drawing/2014/main" id="{C5419FC2-F74D-2961-B16C-8F63D298A11E}"/>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1" name="Picture 10" descr="A blue and grey logo&#10;&#10;AI-generated content may be incorrect.">
            <a:extLst>
              <a:ext uri="{FF2B5EF4-FFF2-40B4-BE49-F238E27FC236}">
                <a16:creationId xmlns:a16="http://schemas.microsoft.com/office/drawing/2014/main" id="{5B3AAF7A-497B-B35C-AB9C-774A72BC8707}"/>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2" name="Rectangle 11">
            <a:extLst>
              <a:ext uri="{FF2B5EF4-FFF2-40B4-BE49-F238E27FC236}">
                <a16:creationId xmlns:a16="http://schemas.microsoft.com/office/drawing/2014/main" id="{5E8816A4-9058-8AFD-9421-4C565B4AE382}"/>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3" name="Picture 12" descr="A black and white sign with black text&#10;&#10;AI-generated content may be incorrect.">
            <a:extLst>
              <a:ext uri="{FF2B5EF4-FFF2-40B4-BE49-F238E27FC236}">
                <a16:creationId xmlns:a16="http://schemas.microsoft.com/office/drawing/2014/main" id="{5E3D300E-AEFF-E3DA-4471-1D702E301F93}"/>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14" name="Slide Number Placeholder 2">
            <a:extLst>
              <a:ext uri="{FF2B5EF4-FFF2-40B4-BE49-F238E27FC236}">
                <a16:creationId xmlns:a16="http://schemas.microsoft.com/office/drawing/2014/main" id="{E1FD428F-5144-1B46-A602-826F4E2EC673}"/>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a:solidFill>
                <a:schemeClr val="bg1"/>
              </a:solidFill>
              <a:latin typeface="Arial"/>
            </a:endParaRPr>
          </a:p>
        </p:txBody>
      </p:sp>
      <p:pic>
        <p:nvPicPr>
          <p:cNvPr id="15" name="Picture 14" descr="A green text on a white background&#10;&#10;AI-generated content may be incorrect.">
            <a:extLst>
              <a:ext uri="{FF2B5EF4-FFF2-40B4-BE49-F238E27FC236}">
                <a16:creationId xmlns:a16="http://schemas.microsoft.com/office/drawing/2014/main" id="{33FAEBD4-8B24-F6A3-7ABB-DF0EE73309B5}"/>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16" name="Footer Placeholder 1">
            <a:extLst>
              <a:ext uri="{FF2B5EF4-FFF2-40B4-BE49-F238E27FC236}">
                <a16:creationId xmlns:a16="http://schemas.microsoft.com/office/drawing/2014/main" id="{E6BCD752-6F27-B837-1479-AF07E373573A}"/>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697604"/>
            <a:ext cx="8595360" cy="4342692"/>
          </a:xfrm>
          <a:prstGeom prst="rect">
            <a:avLst/>
          </a:prstGeom>
        </p:spPr>
        <p:txBody>
          <a:bodyPr lIns="0" tIns="0" rIns="0" bIns="0" rtlCol="0" anchor="t">
            <a:spAutoFit/>
          </a:bodyPr>
          <a:lstStyle/>
          <a:p>
            <a:pPr algn="ctr">
              <a:lnSpc>
                <a:spcPts val="2995"/>
              </a:lnSpc>
            </a:pPr>
            <a:r>
              <a:rPr lang="en-US" sz="2772" spc="0">
                <a:solidFill>
                  <a:srgbClr val="000066"/>
                </a:solidFill>
                <a:latin typeface="Arial"/>
                <a:ea typeface="Arial"/>
                <a:cs typeface="Arial"/>
                <a:sym typeface="Arial"/>
              </a:rPr>
              <a:t>Effective Listening Exercise</a:t>
            </a:r>
          </a:p>
          <a:p>
            <a:pPr algn="ctr">
              <a:lnSpc>
                <a:spcPts val="2763"/>
              </a:lnSpc>
            </a:pPr>
            <a:r>
              <a:rPr lang="en-US" sz="2558" spc="0">
                <a:solidFill>
                  <a:srgbClr val="333333"/>
                </a:solidFill>
                <a:latin typeface="Arial"/>
                <a:ea typeface="Arial"/>
                <a:cs typeface="Arial"/>
                <a:sym typeface="Arial"/>
              </a:rPr>
              <a:t>(10 Minutes)</a:t>
            </a:r>
          </a:p>
        </p:txBody>
      </p:sp>
      <p:sp>
        <p:nvSpPr>
          <p:cNvPr id="5" name="TextBox 5"/>
          <p:cNvSpPr txBox="1"/>
          <p:nvPr/>
        </p:nvSpPr>
        <p:spPr>
          <a:xfrm>
            <a:off x="761520" y="1011008"/>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Communication Exercise #1</a:t>
            </a:r>
            <a:endParaRPr lang="en-US" sz="2950" b="1" spc="-1">
              <a:solidFill>
                <a:srgbClr val="0070C0"/>
              </a:solidFill>
              <a:latin typeface="Arial"/>
              <a:ea typeface="Arial"/>
              <a:cs typeface="Arial"/>
            </a:endParaRPr>
          </a:p>
        </p:txBody>
      </p:sp>
      <p:sp>
        <p:nvSpPr>
          <p:cNvPr id="6" name="Date Placeholder 5">
            <a:extLst>
              <a:ext uri="{FF2B5EF4-FFF2-40B4-BE49-F238E27FC236}">
                <a16:creationId xmlns:a16="http://schemas.microsoft.com/office/drawing/2014/main" id="{CB3038AF-5DD3-4FE1-8D1D-B3BFF7C83FE3}"/>
              </a:ext>
            </a:extLst>
          </p:cNvPr>
          <p:cNvSpPr>
            <a:spLocks noGrp="1"/>
          </p:cNvSpPr>
          <p:nvPr>
            <p:ph type="dt" sz="half" idx="10"/>
          </p:nvPr>
        </p:nvSpPr>
        <p:spPr/>
        <p:txBody>
          <a:bodyPr/>
          <a:lstStyle/>
          <a:p>
            <a:fld id="{7E2D2A6E-AB6C-43D8-A55D-A423CA1BDC30}" type="datetime1">
              <a:rPr lang="en-US" smtClean="0"/>
              <a:t>4/8/2025</a:t>
            </a:fld>
            <a:endParaRPr lang="en-US"/>
          </a:p>
        </p:txBody>
      </p:sp>
      <p:pic>
        <p:nvPicPr>
          <p:cNvPr id="22" name="Picture 21" descr="A group of people wearing hardhats&#10;&#10;AI-generated content may be incorrect.">
            <a:extLst>
              <a:ext uri="{FF2B5EF4-FFF2-40B4-BE49-F238E27FC236}">
                <a16:creationId xmlns:a16="http://schemas.microsoft.com/office/drawing/2014/main" id="{B0C9E4DF-8307-D11B-C83F-E512121BC7A6}"/>
              </a:ext>
            </a:extLst>
          </p:cNvPr>
          <p:cNvPicPr>
            <a:picLocks noChangeAspect="1"/>
          </p:cNvPicPr>
          <p:nvPr/>
        </p:nvPicPr>
        <p:blipFill>
          <a:blip r:embed="rId3"/>
          <a:stretch>
            <a:fillRect/>
          </a:stretch>
        </p:blipFill>
        <p:spPr>
          <a:xfrm>
            <a:off x="7869193" y="298621"/>
            <a:ext cx="815547" cy="803190"/>
          </a:xfrm>
          <a:prstGeom prst="rect">
            <a:avLst/>
          </a:prstGeom>
          <a:ln>
            <a:noFill/>
          </a:ln>
        </p:spPr>
      </p:pic>
      <p:pic>
        <p:nvPicPr>
          <p:cNvPr id="24" name="Picture 23" descr="A green text on a black background&#10;&#10;AI-generated content may be incorrect.">
            <a:extLst>
              <a:ext uri="{FF2B5EF4-FFF2-40B4-BE49-F238E27FC236}">
                <a16:creationId xmlns:a16="http://schemas.microsoft.com/office/drawing/2014/main" id="{BA6ED108-86CF-426C-3DF7-E9D6D715AA12}"/>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26" name="Picture 25" descr="A blue and grey logo&#10;&#10;AI-generated content may be incorrect.">
            <a:extLst>
              <a:ext uri="{FF2B5EF4-FFF2-40B4-BE49-F238E27FC236}">
                <a16:creationId xmlns:a16="http://schemas.microsoft.com/office/drawing/2014/main" id="{04CE6C62-C7F3-C8C9-C0E2-8DD5E8E943EB}"/>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28" name="Rectangle 27">
            <a:extLst>
              <a:ext uri="{FF2B5EF4-FFF2-40B4-BE49-F238E27FC236}">
                <a16:creationId xmlns:a16="http://schemas.microsoft.com/office/drawing/2014/main" id="{EA014859-8EAF-E28B-5C7B-4A99EA0AA8C8}"/>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30" name="Picture 29" descr="A black and white sign with black text&#10;&#10;AI-generated content may be incorrect.">
            <a:extLst>
              <a:ext uri="{FF2B5EF4-FFF2-40B4-BE49-F238E27FC236}">
                <a16:creationId xmlns:a16="http://schemas.microsoft.com/office/drawing/2014/main" id="{C2BCE1E6-BAE5-395E-F3A9-9E4F0734ABC5}"/>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32" name="Slide Number Placeholder 2">
            <a:extLst>
              <a:ext uri="{FF2B5EF4-FFF2-40B4-BE49-F238E27FC236}">
                <a16:creationId xmlns:a16="http://schemas.microsoft.com/office/drawing/2014/main" id="{9051BB3E-4500-E1D5-1931-01CB659014BF}"/>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a:solidFill>
                <a:schemeClr val="bg1"/>
              </a:solidFill>
              <a:latin typeface="Arial"/>
            </a:endParaRPr>
          </a:p>
        </p:txBody>
      </p:sp>
      <p:pic>
        <p:nvPicPr>
          <p:cNvPr id="34" name="Picture 33" descr="A green text on a white background&#10;&#10;AI-generated content may be incorrect.">
            <a:extLst>
              <a:ext uri="{FF2B5EF4-FFF2-40B4-BE49-F238E27FC236}">
                <a16:creationId xmlns:a16="http://schemas.microsoft.com/office/drawing/2014/main" id="{215E743E-F9A2-E8DB-AF6A-47DED122F488}"/>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36" name="Footer Placeholder 1">
            <a:extLst>
              <a:ext uri="{FF2B5EF4-FFF2-40B4-BE49-F238E27FC236}">
                <a16:creationId xmlns:a16="http://schemas.microsoft.com/office/drawing/2014/main" id="{18E857CE-AF5B-C78A-78AF-80378C39231F}"/>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828515"/>
            <a:ext cx="8595360" cy="4742052"/>
          </a:xfrm>
          <a:prstGeom prst="rect">
            <a:avLst/>
          </a:prstGeom>
        </p:spPr>
        <p:txBody>
          <a:bodyPr lIns="0" tIns="0" rIns="0" bIns="0" rtlCol="0" anchor="t">
            <a:spAutoFit/>
          </a:bodyPr>
          <a:lstStyle/>
          <a:p>
            <a:pPr algn="ctr">
              <a:lnSpc>
                <a:spcPts val="2995"/>
              </a:lnSpc>
            </a:pPr>
            <a:r>
              <a:rPr lang="en-US" sz="2772" spc="0">
                <a:solidFill>
                  <a:srgbClr val="000066"/>
                </a:solidFill>
                <a:latin typeface="Arial"/>
                <a:ea typeface="Arial"/>
                <a:cs typeface="Arial"/>
                <a:sym typeface="Arial"/>
              </a:rPr>
              <a:t>Basics of Communication</a:t>
            </a:r>
          </a:p>
          <a:p>
            <a:pPr algn="ctr">
              <a:lnSpc>
                <a:spcPts val="2763"/>
              </a:lnSpc>
            </a:pPr>
            <a:r>
              <a:rPr lang="en-US" sz="2558" spc="0">
                <a:solidFill>
                  <a:srgbClr val="000000"/>
                </a:solidFill>
                <a:latin typeface="Arial"/>
                <a:ea typeface="Arial"/>
                <a:cs typeface="Arial"/>
                <a:sym typeface="Arial"/>
              </a:rPr>
              <a:t>Respect</a:t>
            </a:r>
          </a:p>
          <a:p>
            <a:pPr algn="ctr">
              <a:lnSpc>
                <a:spcPts val="2763"/>
              </a:lnSpc>
            </a:pPr>
            <a:r>
              <a:rPr lang="en-US" sz="2558" spc="0">
                <a:solidFill>
                  <a:srgbClr val="000000"/>
                </a:solidFill>
                <a:latin typeface="Arial"/>
                <a:ea typeface="Arial"/>
                <a:cs typeface="Arial"/>
                <a:sym typeface="Arial"/>
              </a:rPr>
              <a:t>Boundaries</a:t>
            </a:r>
          </a:p>
          <a:p>
            <a:pPr algn="ctr">
              <a:lnSpc>
                <a:spcPts val="2763"/>
              </a:lnSpc>
            </a:pPr>
            <a:r>
              <a:rPr lang="en-US" sz="2558" spc="0">
                <a:solidFill>
                  <a:srgbClr val="000000"/>
                </a:solidFill>
                <a:latin typeface="Arial"/>
                <a:ea typeface="Arial"/>
                <a:cs typeface="Arial"/>
                <a:sym typeface="Arial"/>
              </a:rPr>
              <a:t>Understanding</a:t>
            </a:r>
          </a:p>
          <a:p>
            <a:pPr algn="ctr">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761520" y="1015900"/>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Communication Skills</a:t>
            </a:r>
            <a:endParaRPr lang="en-US" sz="2950" b="1" spc="-1">
              <a:solidFill>
                <a:srgbClr val="0070C0"/>
              </a:solidFill>
              <a:latin typeface="Arial"/>
              <a:ea typeface="Arial"/>
              <a:cs typeface="Arial"/>
            </a:endParaRPr>
          </a:p>
        </p:txBody>
      </p:sp>
      <p:sp>
        <p:nvSpPr>
          <p:cNvPr id="6" name="Freeform 6"/>
          <p:cNvSpPr/>
          <p:nvPr/>
        </p:nvSpPr>
        <p:spPr>
          <a:xfrm>
            <a:off x="1219243" y="2675520"/>
            <a:ext cx="7150608" cy="2068259"/>
          </a:xfrm>
          <a:custGeom>
            <a:avLst/>
            <a:gdLst/>
            <a:ahLst/>
            <a:cxnLst/>
            <a:rect l="l" t="t" r="r" b="b"/>
            <a:pathLst>
              <a:path w="7150608" h="2068259">
                <a:moveTo>
                  <a:pt x="0" y="0"/>
                </a:moveTo>
                <a:lnTo>
                  <a:pt x="7150608" y="0"/>
                </a:lnTo>
                <a:lnTo>
                  <a:pt x="7150608" y="2068258"/>
                </a:lnTo>
                <a:lnTo>
                  <a:pt x="0" y="20682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219243" y="3542592"/>
            <a:ext cx="7150608" cy="2068259"/>
          </a:xfrm>
          <a:custGeom>
            <a:avLst/>
            <a:gdLst/>
            <a:ahLst/>
            <a:cxnLst/>
            <a:rect l="l" t="t" r="r" b="b"/>
            <a:pathLst>
              <a:path w="7150608" h="2068259">
                <a:moveTo>
                  <a:pt x="0" y="0"/>
                </a:moveTo>
                <a:lnTo>
                  <a:pt x="7150608" y="0"/>
                </a:lnTo>
                <a:lnTo>
                  <a:pt x="7150608" y="2068258"/>
                </a:lnTo>
                <a:lnTo>
                  <a:pt x="0" y="20682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Date Placeholder 9">
            <a:extLst>
              <a:ext uri="{FF2B5EF4-FFF2-40B4-BE49-F238E27FC236}">
                <a16:creationId xmlns:a16="http://schemas.microsoft.com/office/drawing/2014/main" id="{F148875F-0054-4CAA-8692-C9C9A628898A}"/>
              </a:ext>
            </a:extLst>
          </p:cNvPr>
          <p:cNvSpPr>
            <a:spLocks noGrp="1"/>
          </p:cNvSpPr>
          <p:nvPr>
            <p:ph type="dt" sz="half" idx="10"/>
          </p:nvPr>
        </p:nvSpPr>
        <p:spPr/>
        <p:txBody>
          <a:bodyPr/>
          <a:lstStyle/>
          <a:p>
            <a:fld id="{90F7DAC1-F94C-456D-93D3-0409C15A1D02}" type="datetime1">
              <a:rPr lang="en-US" smtClean="0"/>
              <a:t>4/8/2025</a:t>
            </a:fld>
            <a:endParaRPr lang="en-US"/>
          </a:p>
        </p:txBody>
      </p:sp>
      <p:pic>
        <p:nvPicPr>
          <p:cNvPr id="14" name="Picture 13" descr="A group of people wearing hardhats&#10;&#10;AI-generated content may be incorrect.">
            <a:extLst>
              <a:ext uri="{FF2B5EF4-FFF2-40B4-BE49-F238E27FC236}">
                <a16:creationId xmlns:a16="http://schemas.microsoft.com/office/drawing/2014/main" id="{5F010667-7013-5318-D63D-9D968F7CF06F}"/>
              </a:ext>
            </a:extLst>
          </p:cNvPr>
          <p:cNvPicPr>
            <a:picLocks noChangeAspect="1"/>
          </p:cNvPicPr>
          <p:nvPr/>
        </p:nvPicPr>
        <p:blipFill>
          <a:blip r:embed="rId5"/>
          <a:stretch>
            <a:fillRect/>
          </a:stretch>
        </p:blipFill>
        <p:spPr>
          <a:xfrm>
            <a:off x="7869193" y="298621"/>
            <a:ext cx="815547"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231E8967-17A7-355E-0894-F4605F32AF49}"/>
              </a:ext>
            </a:extLst>
          </p:cNvPr>
          <p:cNvPicPr>
            <a:picLocks noChangeAspect="1"/>
          </p:cNvPicPr>
          <p:nvPr/>
        </p:nvPicPr>
        <p:blipFill>
          <a:blip r:embed="rId6"/>
          <a:stretch>
            <a:fillRect/>
          </a:stretch>
        </p:blipFill>
        <p:spPr>
          <a:xfrm>
            <a:off x="344444" y="296124"/>
            <a:ext cx="1680521" cy="519859"/>
          </a:xfrm>
          <a:prstGeom prst="rect">
            <a:avLst/>
          </a:prstGeom>
        </p:spPr>
      </p:pic>
      <p:pic>
        <p:nvPicPr>
          <p:cNvPr id="18" name="Picture 17" descr="A blue and grey logo&#10;&#10;AI-generated content may be incorrect.">
            <a:extLst>
              <a:ext uri="{FF2B5EF4-FFF2-40B4-BE49-F238E27FC236}">
                <a16:creationId xmlns:a16="http://schemas.microsoft.com/office/drawing/2014/main" id="{B9B3CFB7-2707-BD09-8E7F-F798DDAE8C38}"/>
              </a:ext>
            </a:extLst>
          </p:cNvPr>
          <p:cNvPicPr>
            <a:picLocks noChangeAspect="1"/>
          </p:cNvPicPr>
          <p:nvPr/>
        </p:nvPicPr>
        <p:blipFill>
          <a:blip r:embed="rId7"/>
          <a:stretch>
            <a:fillRect/>
          </a:stretch>
        </p:blipFill>
        <p:spPr>
          <a:xfrm>
            <a:off x="541710" y="6701855"/>
            <a:ext cx="1276685" cy="365119"/>
          </a:xfrm>
          <a:prstGeom prst="rect">
            <a:avLst/>
          </a:prstGeom>
          <a:ln>
            <a:noFill/>
          </a:ln>
        </p:spPr>
      </p:pic>
      <p:sp>
        <p:nvSpPr>
          <p:cNvPr id="20" name="Rectangle 19">
            <a:extLst>
              <a:ext uri="{FF2B5EF4-FFF2-40B4-BE49-F238E27FC236}">
                <a16:creationId xmlns:a16="http://schemas.microsoft.com/office/drawing/2014/main" id="{C559397F-2404-98B4-B3F9-C3B73482D80A}"/>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2" name="Picture 21" descr="A black and white sign with black text&#10;&#10;AI-generated content may be incorrect.">
            <a:extLst>
              <a:ext uri="{FF2B5EF4-FFF2-40B4-BE49-F238E27FC236}">
                <a16:creationId xmlns:a16="http://schemas.microsoft.com/office/drawing/2014/main" id="{54815934-8923-626D-8FC8-745D5CFDAED8}"/>
              </a:ext>
            </a:extLst>
          </p:cNvPr>
          <p:cNvPicPr>
            <a:picLocks noChangeAspect="1"/>
          </p:cNvPicPr>
          <p:nvPr/>
        </p:nvPicPr>
        <p:blipFill>
          <a:blip r:embed="rId8"/>
          <a:stretch>
            <a:fillRect/>
          </a:stretch>
        </p:blipFill>
        <p:spPr>
          <a:xfrm>
            <a:off x="8105113" y="6703275"/>
            <a:ext cx="422103" cy="418432"/>
          </a:xfrm>
          <a:prstGeom prst="rect">
            <a:avLst/>
          </a:prstGeom>
          <a:ln>
            <a:noFill/>
          </a:ln>
        </p:spPr>
      </p:pic>
      <p:sp>
        <p:nvSpPr>
          <p:cNvPr id="24" name="Slide Number Placeholder 2">
            <a:extLst>
              <a:ext uri="{FF2B5EF4-FFF2-40B4-BE49-F238E27FC236}">
                <a16:creationId xmlns:a16="http://schemas.microsoft.com/office/drawing/2014/main" id="{67B6454E-7DBB-E828-4BE3-BB9E1145B46E}"/>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a:solidFill>
                <a:schemeClr val="bg1"/>
              </a:solidFill>
              <a:latin typeface="Arial"/>
            </a:endParaRPr>
          </a:p>
        </p:txBody>
      </p:sp>
      <p:pic>
        <p:nvPicPr>
          <p:cNvPr id="26" name="Picture 25" descr="A green text on a white background&#10;&#10;AI-generated content may be incorrect.">
            <a:extLst>
              <a:ext uri="{FF2B5EF4-FFF2-40B4-BE49-F238E27FC236}">
                <a16:creationId xmlns:a16="http://schemas.microsoft.com/office/drawing/2014/main" id="{D8632BA6-820C-F500-37E6-013B4006FA7A}"/>
              </a:ext>
            </a:extLst>
          </p:cNvPr>
          <p:cNvPicPr>
            <a:picLocks noChangeAspect="1"/>
          </p:cNvPicPr>
          <p:nvPr/>
        </p:nvPicPr>
        <p:blipFill>
          <a:blip r:embed="rId9"/>
          <a:stretch>
            <a:fillRect/>
          </a:stretch>
        </p:blipFill>
        <p:spPr>
          <a:xfrm>
            <a:off x="4295665" y="6705193"/>
            <a:ext cx="1149685" cy="285585"/>
          </a:xfrm>
          <a:prstGeom prst="rect">
            <a:avLst/>
          </a:prstGeom>
          <a:ln>
            <a:noFill/>
          </a:ln>
        </p:spPr>
      </p:pic>
      <p:sp>
        <p:nvSpPr>
          <p:cNvPr id="28" name="Footer Placeholder 1">
            <a:extLst>
              <a:ext uri="{FF2B5EF4-FFF2-40B4-BE49-F238E27FC236}">
                <a16:creationId xmlns:a16="http://schemas.microsoft.com/office/drawing/2014/main" id="{F5A9BA56-8FC3-4EB0-6A4B-82327320DF84}"/>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771315"/>
            <a:ext cx="8595360" cy="434340"/>
          </a:xfrm>
          <a:prstGeom prst="rect">
            <a:avLst/>
          </a:prstGeom>
        </p:spPr>
        <p:txBody>
          <a:bodyPr lIns="0" tIns="0" rIns="0" bIns="0" rtlCol="0" anchor="t">
            <a:spAutoFit/>
          </a:bodyPr>
          <a:lstStyle/>
          <a:p>
            <a:pPr algn="ctr">
              <a:lnSpc>
                <a:spcPts val="2995"/>
              </a:lnSpc>
            </a:pPr>
            <a:r>
              <a:rPr lang="en-US" sz="2772" spc="0">
                <a:solidFill>
                  <a:srgbClr val="000066"/>
                </a:solidFill>
                <a:latin typeface="Arial"/>
                <a:ea typeface="Arial"/>
                <a:cs typeface="Arial"/>
                <a:sym typeface="Arial"/>
              </a:rPr>
              <a:t>Communication of Feelings and Attitudes</a:t>
            </a:r>
          </a:p>
        </p:txBody>
      </p:sp>
      <p:sp>
        <p:nvSpPr>
          <p:cNvPr id="5" name="TextBox 5"/>
          <p:cNvSpPr txBox="1"/>
          <p:nvPr/>
        </p:nvSpPr>
        <p:spPr>
          <a:xfrm>
            <a:off x="761520" y="1132858"/>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Communication 101</a:t>
            </a:r>
            <a:endParaRPr lang="en-US" sz="2950" b="1" spc="-1">
              <a:solidFill>
                <a:srgbClr val="0070C0"/>
              </a:solidFill>
              <a:latin typeface="Arial"/>
              <a:ea typeface="Arial"/>
              <a:cs typeface="Arial"/>
            </a:endParaRPr>
          </a:p>
        </p:txBody>
      </p:sp>
      <p:grpSp>
        <p:nvGrpSpPr>
          <p:cNvPr id="6" name="Group 6"/>
          <p:cNvGrpSpPr/>
          <p:nvPr/>
        </p:nvGrpSpPr>
        <p:grpSpPr>
          <a:xfrm rot="1089600">
            <a:off x="3023232" y="2441856"/>
            <a:ext cx="3457536" cy="3459072"/>
            <a:chOff x="0" y="0"/>
            <a:chExt cx="4610048" cy="4612096"/>
          </a:xfrm>
        </p:grpSpPr>
        <p:sp>
          <p:nvSpPr>
            <p:cNvPr id="7" name="Freeform 7" descr="Communication_Piechart.png"/>
            <p:cNvSpPr/>
            <p:nvPr/>
          </p:nvSpPr>
          <p:spPr>
            <a:xfrm>
              <a:off x="0" y="0"/>
              <a:ext cx="4610100" cy="4612132"/>
            </a:xfrm>
            <a:custGeom>
              <a:avLst/>
              <a:gdLst/>
              <a:ahLst/>
              <a:cxnLst/>
              <a:rect l="l" t="t" r="r" b="b"/>
              <a:pathLst>
                <a:path w="4610100" h="4612132">
                  <a:moveTo>
                    <a:pt x="0" y="0"/>
                  </a:moveTo>
                  <a:lnTo>
                    <a:pt x="4610100" y="0"/>
                  </a:lnTo>
                  <a:lnTo>
                    <a:pt x="4610100" y="4612132"/>
                  </a:lnTo>
                  <a:lnTo>
                    <a:pt x="0" y="4612132"/>
                  </a:lnTo>
                  <a:lnTo>
                    <a:pt x="0" y="0"/>
                  </a:lnTo>
                  <a:close/>
                </a:path>
              </a:pathLst>
            </a:custGeom>
            <a:blipFill>
              <a:blip r:embed="rId3"/>
              <a:stretch>
                <a:fillRect l="-22" r="-21"/>
              </a:stretch>
            </a:blipFill>
          </p:spPr>
        </p:sp>
      </p:grpSp>
      <p:sp>
        <p:nvSpPr>
          <p:cNvPr id="8" name="TextBox 8"/>
          <p:cNvSpPr txBox="1"/>
          <p:nvPr/>
        </p:nvSpPr>
        <p:spPr>
          <a:xfrm>
            <a:off x="670992" y="3600702"/>
            <a:ext cx="2355552" cy="1272306"/>
          </a:xfrm>
          <a:prstGeom prst="rect">
            <a:avLst/>
          </a:prstGeom>
        </p:spPr>
        <p:txBody>
          <a:bodyPr lIns="0" tIns="0" rIns="0" bIns="0" rtlCol="0" anchor="t">
            <a:spAutoFit/>
          </a:bodyPr>
          <a:lstStyle/>
          <a:p>
            <a:pPr algn="r">
              <a:lnSpc>
                <a:spcPts val="3070"/>
              </a:lnSpc>
            </a:pPr>
            <a:r>
              <a:rPr lang="en-US" sz="2558" spc="0">
                <a:solidFill>
                  <a:srgbClr val="000000"/>
                </a:solidFill>
                <a:latin typeface="Arial"/>
                <a:ea typeface="Arial"/>
                <a:cs typeface="Arial"/>
                <a:sym typeface="Arial"/>
              </a:rPr>
              <a:t>Body language (55%)</a:t>
            </a:r>
          </a:p>
        </p:txBody>
      </p:sp>
      <p:sp>
        <p:nvSpPr>
          <p:cNvPr id="9" name="TextBox 9"/>
          <p:cNvSpPr txBox="1"/>
          <p:nvPr/>
        </p:nvSpPr>
        <p:spPr>
          <a:xfrm>
            <a:off x="6308880" y="4505790"/>
            <a:ext cx="2355552" cy="882162"/>
          </a:xfrm>
          <a:prstGeom prst="rect">
            <a:avLst/>
          </a:prstGeom>
        </p:spPr>
        <p:txBody>
          <a:bodyPr lIns="0" tIns="0" rIns="0" bIns="0" rtlCol="0" anchor="t">
            <a:spAutoFit/>
          </a:bodyPr>
          <a:lstStyle/>
          <a:p>
            <a:pPr algn="l">
              <a:lnSpc>
                <a:spcPts val="3070"/>
              </a:lnSpc>
            </a:pPr>
            <a:r>
              <a:rPr lang="en-US" sz="2558" spc="0">
                <a:solidFill>
                  <a:srgbClr val="000000"/>
                </a:solidFill>
                <a:latin typeface="Arial"/>
                <a:ea typeface="Arial"/>
                <a:cs typeface="Arial"/>
                <a:sym typeface="Arial"/>
              </a:rPr>
              <a:t>Tone of voice (38%)</a:t>
            </a:r>
          </a:p>
        </p:txBody>
      </p:sp>
      <p:sp>
        <p:nvSpPr>
          <p:cNvPr id="10" name="TextBox 10"/>
          <p:cNvSpPr txBox="1"/>
          <p:nvPr/>
        </p:nvSpPr>
        <p:spPr>
          <a:xfrm>
            <a:off x="5501328" y="2285118"/>
            <a:ext cx="2355552" cy="492018"/>
          </a:xfrm>
          <a:prstGeom prst="rect">
            <a:avLst/>
          </a:prstGeom>
        </p:spPr>
        <p:txBody>
          <a:bodyPr lIns="0" tIns="0" rIns="0" bIns="0" rtlCol="0" anchor="t">
            <a:spAutoFit/>
          </a:bodyPr>
          <a:lstStyle/>
          <a:p>
            <a:pPr algn="l">
              <a:lnSpc>
                <a:spcPts val="3070"/>
              </a:lnSpc>
            </a:pPr>
            <a:r>
              <a:rPr lang="en-US" sz="2558" spc="0">
                <a:solidFill>
                  <a:srgbClr val="000000"/>
                </a:solidFill>
                <a:latin typeface="Arial"/>
                <a:ea typeface="Arial"/>
                <a:cs typeface="Arial"/>
                <a:sym typeface="Arial"/>
              </a:rPr>
              <a:t>Words (7%)</a:t>
            </a:r>
          </a:p>
        </p:txBody>
      </p:sp>
      <p:sp>
        <p:nvSpPr>
          <p:cNvPr id="11" name="TextBox 11"/>
          <p:cNvSpPr txBox="1"/>
          <p:nvPr/>
        </p:nvSpPr>
        <p:spPr>
          <a:xfrm>
            <a:off x="2207982" y="5856172"/>
            <a:ext cx="5335008" cy="492018"/>
          </a:xfrm>
          <a:prstGeom prst="rect">
            <a:avLst/>
          </a:prstGeom>
        </p:spPr>
        <p:txBody>
          <a:bodyPr lIns="0" tIns="0" rIns="0" bIns="0" rtlCol="0" anchor="t">
            <a:spAutoFit/>
          </a:bodyPr>
          <a:lstStyle/>
          <a:p>
            <a:pPr algn="l">
              <a:lnSpc>
                <a:spcPts val="3070"/>
              </a:lnSpc>
            </a:pPr>
            <a:r>
              <a:rPr lang="en-US" sz="2558" i="1" spc="0">
                <a:solidFill>
                  <a:srgbClr val="000000"/>
                </a:solidFill>
                <a:latin typeface="Arial Italics"/>
                <a:ea typeface="Arial Italics"/>
                <a:cs typeface="Arial Italics"/>
                <a:sym typeface="Arial Italics"/>
              </a:rPr>
              <a:t>Actions speak louder than words</a:t>
            </a:r>
          </a:p>
        </p:txBody>
      </p:sp>
      <p:sp>
        <p:nvSpPr>
          <p:cNvPr id="12" name="Date Placeholder 11">
            <a:extLst>
              <a:ext uri="{FF2B5EF4-FFF2-40B4-BE49-F238E27FC236}">
                <a16:creationId xmlns:a16="http://schemas.microsoft.com/office/drawing/2014/main" id="{1734CC06-4890-430E-A45B-721743C338C9}"/>
              </a:ext>
            </a:extLst>
          </p:cNvPr>
          <p:cNvSpPr>
            <a:spLocks noGrp="1"/>
          </p:cNvSpPr>
          <p:nvPr>
            <p:ph type="dt" sz="half" idx="10"/>
          </p:nvPr>
        </p:nvSpPr>
        <p:spPr/>
        <p:txBody>
          <a:bodyPr/>
          <a:lstStyle/>
          <a:p>
            <a:fld id="{9FBF53E8-BBE3-41D4-BA78-6D9B6FD1486C}" type="datetime1">
              <a:rPr lang="en-US" smtClean="0"/>
              <a:t>4/8/2025</a:t>
            </a:fld>
            <a:endParaRPr lang="en-US"/>
          </a:p>
        </p:txBody>
      </p:sp>
      <p:sp>
        <p:nvSpPr>
          <p:cNvPr id="14" name="Slide Number Placeholder 13">
            <a:extLst>
              <a:ext uri="{FF2B5EF4-FFF2-40B4-BE49-F238E27FC236}">
                <a16:creationId xmlns:a16="http://schemas.microsoft.com/office/drawing/2014/main" id="{1A5E0B9F-7D2A-44E2-818A-4B762B5D6BD3}"/>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16" name="Picture 15" descr="A group of people wearing hardhats&#10;&#10;AI-generated content may be incorrect.">
            <a:extLst>
              <a:ext uri="{FF2B5EF4-FFF2-40B4-BE49-F238E27FC236}">
                <a16:creationId xmlns:a16="http://schemas.microsoft.com/office/drawing/2014/main" id="{AF651881-6A89-CDD1-427C-F0CEFEE83E43}"/>
              </a:ext>
            </a:extLst>
          </p:cNvPr>
          <p:cNvPicPr>
            <a:picLocks noChangeAspect="1"/>
          </p:cNvPicPr>
          <p:nvPr/>
        </p:nvPicPr>
        <p:blipFill>
          <a:blip r:embed="rId4"/>
          <a:stretch>
            <a:fillRect/>
          </a:stretch>
        </p:blipFill>
        <p:spPr>
          <a:xfrm>
            <a:off x="7869193" y="298621"/>
            <a:ext cx="815547"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D222F992-DFDF-845C-C103-6684C16D98BF}"/>
              </a:ext>
            </a:extLst>
          </p:cNvPr>
          <p:cNvPicPr>
            <a:picLocks noChangeAspect="1"/>
          </p:cNvPicPr>
          <p:nvPr/>
        </p:nvPicPr>
        <p:blipFill>
          <a:blip r:embed="rId5"/>
          <a:stretch>
            <a:fillRect/>
          </a:stretch>
        </p:blipFill>
        <p:spPr>
          <a:xfrm>
            <a:off x="344444" y="296124"/>
            <a:ext cx="1680521" cy="519859"/>
          </a:xfrm>
          <a:prstGeom prst="rect">
            <a:avLst/>
          </a:prstGeom>
        </p:spPr>
      </p:pic>
      <p:pic>
        <p:nvPicPr>
          <p:cNvPr id="20" name="Picture 19" descr="A blue and grey logo&#10;&#10;AI-generated content may be incorrect.">
            <a:extLst>
              <a:ext uri="{FF2B5EF4-FFF2-40B4-BE49-F238E27FC236}">
                <a16:creationId xmlns:a16="http://schemas.microsoft.com/office/drawing/2014/main" id="{6ADB42D5-46BD-C975-B0FB-8CA63B3551E0}"/>
              </a:ext>
            </a:extLst>
          </p:cNvPr>
          <p:cNvPicPr>
            <a:picLocks noChangeAspect="1"/>
          </p:cNvPicPr>
          <p:nvPr/>
        </p:nvPicPr>
        <p:blipFill>
          <a:blip r:embed="rId6"/>
          <a:stretch>
            <a:fillRect/>
          </a:stretch>
        </p:blipFill>
        <p:spPr>
          <a:xfrm>
            <a:off x="541710" y="6701855"/>
            <a:ext cx="1276685" cy="365119"/>
          </a:xfrm>
          <a:prstGeom prst="rect">
            <a:avLst/>
          </a:prstGeom>
          <a:ln>
            <a:noFill/>
          </a:ln>
        </p:spPr>
      </p:pic>
      <p:sp>
        <p:nvSpPr>
          <p:cNvPr id="22" name="Rectangle 21">
            <a:extLst>
              <a:ext uri="{FF2B5EF4-FFF2-40B4-BE49-F238E27FC236}">
                <a16:creationId xmlns:a16="http://schemas.microsoft.com/office/drawing/2014/main" id="{98E6DE00-14EC-608C-6E87-C62FD50EEDF7}"/>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4" name="Picture 23" descr="A black and white sign with black text&#10;&#10;AI-generated content may be incorrect.">
            <a:extLst>
              <a:ext uri="{FF2B5EF4-FFF2-40B4-BE49-F238E27FC236}">
                <a16:creationId xmlns:a16="http://schemas.microsoft.com/office/drawing/2014/main" id="{8C495C58-9423-5867-E3A9-87B76A096896}"/>
              </a:ext>
            </a:extLst>
          </p:cNvPr>
          <p:cNvPicPr>
            <a:picLocks noChangeAspect="1"/>
          </p:cNvPicPr>
          <p:nvPr/>
        </p:nvPicPr>
        <p:blipFill>
          <a:blip r:embed="rId7"/>
          <a:stretch>
            <a:fillRect/>
          </a:stretch>
        </p:blipFill>
        <p:spPr>
          <a:xfrm>
            <a:off x="8105113" y="6703275"/>
            <a:ext cx="422103" cy="418432"/>
          </a:xfrm>
          <a:prstGeom prst="rect">
            <a:avLst/>
          </a:prstGeom>
          <a:ln>
            <a:noFill/>
          </a:ln>
        </p:spPr>
      </p:pic>
      <p:sp>
        <p:nvSpPr>
          <p:cNvPr id="26" name="Slide Number Placeholder 2">
            <a:extLst>
              <a:ext uri="{FF2B5EF4-FFF2-40B4-BE49-F238E27FC236}">
                <a16:creationId xmlns:a16="http://schemas.microsoft.com/office/drawing/2014/main" id="{C9D319A9-341D-173E-3FE3-0A8FE112C2B3}"/>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a:solidFill>
                <a:schemeClr val="bg1"/>
              </a:solidFill>
              <a:latin typeface="Arial"/>
            </a:endParaRPr>
          </a:p>
        </p:txBody>
      </p:sp>
      <p:pic>
        <p:nvPicPr>
          <p:cNvPr id="28" name="Picture 27" descr="A green text on a white background&#10;&#10;AI-generated content may be incorrect.">
            <a:extLst>
              <a:ext uri="{FF2B5EF4-FFF2-40B4-BE49-F238E27FC236}">
                <a16:creationId xmlns:a16="http://schemas.microsoft.com/office/drawing/2014/main" id="{05392A5B-F384-3E49-A135-AABDA118A75A}"/>
              </a:ext>
            </a:extLst>
          </p:cNvPr>
          <p:cNvPicPr>
            <a:picLocks noChangeAspect="1"/>
          </p:cNvPicPr>
          <p:nvPr/>
        </p:nvPicPr>
        <p:blipFill>
          <a:blip r:embed="rId8"/>
          <a:stretch>
            <a:fillRect/>
          </a:stretch>
        </p:blipFill>
        <p:spPr>
          <a:xfrm>
            <a:off x="4295665" y="6705193"/>
            <a:ext cx="1149685" cy="285585"/>
          </a:xfrm>
          <a:prstGeom prst="rect">
            <a:avLst/>
          </a:prstGeom>
          <a:ln>
            <a:noFill/>
          </a:ln>
        </p:spPr>
      </p:pic>
      <p:sp>
        <p:nvSpPr>
          <p:cNvPr id="30" name="Footer Placeholder 1">
            <a:extLst>
              <a:ext uri="{FF2B5EF4-FFF2-40B4-BE49-F238E27FC236}">
                <a16:creationId xmlns:a16="http://schemas.microsoft.com/office/drawing/2014/main" id="{3DE91F4F-7E51-105B-1724-7B2809AEB77F}"/>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915032"/>
            <a:ext cx="8595360" cy="3545394"/>
          </a:xfrm>
          <a:prstGeom prst="rect">
            <a:avLst/>
          </a:prstGeom>
        </p:spPr>
        <p:txBody>
          <a:bodyPr lIns="0" tIns="0" rIns="0" bIns="0" rtlCol="0" anchor="t">
            <a:spAutoFit/>
          </a:bodyPr>
          <a:lstStyle/>
          <a:p>
            <a:pPr algn="ctr">
              <a:lnSpc>
                <a:spcPts val="2649"/>
              </a:lnSpc>
            </a:pPr>
            <a:r>
              <a:rPr lang="en-US" sz="2700" spc="0">
                <a:solidFill>
                  <a:srgbClr val="000066"/>
                </a:solidFill>
                <a:latin typeface="Arial"/>
                <a:ea typeface="Arial"/>
                <a:cs typeface="Arial"/>
                <a:sym typeface="Arial"/>
              </a:rPr>
              <a:t>Everyone wants to be respected. They want to be:</a:t>
            </a:r>
          </a:p>
          <a:p>
            <a:pPr algn="ctr">
              <a:lnSpc>
                <a:spcPct val="150000"/>
              </a:lnSpc>
            </a:pPr>
            <a:r>
              <a:rPr lang="en-US" sz="2500" spc="-1">
                <a:solidFill>
                  <a:srgbClr val="000000"/>
                </a:solidFill>
                <a:latin typeface="Arial"/>
                <a:ea typeface="Arial"/>
                <a:cs typeface="Arial"/>
                <a:sym typeface="Arial"/>
              </a:rPr>
              <a:t>Listened to</a:t>
            </a:r>
            <a:endParaRPr lang="en-US" sz="2500" spc="-1">
              <a:solidFill>
                <a:srgbClr val="000000"/>
              </a:solidFill>
              <a:latin typeface="Arial"/>
              <a:ea typeface="Arial"/>
              <a:cs typeface="Arial"/>
            </a:endParaRPr>
          </a:p>
          <a:p>
            <a:pPr algn="ctr">
              <a:lnSpc>
                <a:spcPct val="150000"/>
              </a:lnSpc>
            </a:pPr>
            <a:r>
              <a:rPr lang="en-US" sz="2500" spc="-1">
                <a:solidFill>
                  <a:srgbClr val="000000"/>
                </a:solidFill>
                <a:latin typeface="Arial"/>
                <a:ea typeface="Arial"/>
                <a:cs typeface="Arial"/>
                <a:sym typeface="Arial"/>
              </a:rPr>
              <a:t>Recognized for achievements</a:t>
            </a:r>
            <a:endParaRPr lang="en-US" sz="2500" spc="-1">
              <a:solidFill>
                <a:srgbClr val="000000"/>
              </a:solidFill>
              <a:latin typeface="Arial"/>
              <a:ea typeface="Arial"/>
              <a:cs typeface="Arial"/>
            </a:endParaRPr>
          </a:p>
          <a:p>
            <a:pPr algn="ctr">
              <a:lnSpc>
                <a:spcPct val="150000"/>
              </a:lnSpc>
            </a:pPr>
            <a:r>
              <a:rPr lang="en-US" sz="2500" spc="-1">
                <a:solidFill>
                  <a:srgbClr val="000000"/>
                </a:solidFill>
                <a:latin typeface="Arial"/>
                <a:ea typeface="Arial"/>
                <a:cs typeface="Arial"/>
                <a:sym typeface="Arial"/>
              </a:rPr>
              <a:t>Fairly compensated</a:t>
            </a:r>
            <a:endParaRPr lang="en-US" sz="2500" spc="-1">
              <a:solidFill>
                <a:srgbClr val="000000"/>
              </a:solidFill>
              <a:latin typeface="Arial"/>
              <a:ea typeface="Arial"/>
              <a:cs typeface="Arial"/>
            </a:endParaRPr>
          </a:p>
          <a:p>
            <a:pPr algn="ctr">
              <a:lnSpc>
                <a:spcPct val="150000"/>
              </a:lnSpc>
            </a:pPr>
            <a:r>
              <a:rPr lang="en-US" sz="2500" i="1" spc="-1">
                <a:solidFill>
                  <a:srgbClr val="000000"/>
                </a:solidFill>
                <a:latin typeface="Arial Italics"/>
                <a:ea typeface="Arial Italics"/>
                <a:cs typeface="Arial Italics"/>
                <a:sym typeface="Arial Italics"/>
              </a:rPr>
              <a:t>Listening to crew members is one way of showing respect while learning of problems before they become too big</a:t>
            </a:r>
            <a:r>
              <a:rPr lang="en-US" sz="2500" i="1" spc="-1">
                <a:solidFill>
                  <a:srgbClr val="50565C"/>
                </a:solidFill>
                <a:latin typeface="Arial Italics"/>
                <a:ea typeface="Arial Italics"/>
                <a:cs typeface="Arial Italics"/>
                <a:sym typeface="Arial Italics"/>
              </a:rPr>
              <a:t>!</a:t>
            </a:r>
            <a:endParaRPr lang="en-US" sz="2500" i="1" spc="-1">
              <a:solidFill>
                <a:srgbClr val="50565C"/>
              </a:solidFill>
              <a:latin typeface="Arial Italics"/>
              <a:ea typeface="Arial Italics"/>
              <a:cs typeface="Arial Italics"/>
            </a:endParaRPr>
          </a:p>
          <a:p>
            <a:pPr algn="ctr">
              <a:lnSpc>
                <a:spcPts val="2445"/>
              </a:lnSpc>
            </a:pPr>
            <a:endParaRPr lang="en-US" sz="2516" i="1" spc="-1">
              <a:solidFill>
                <a:srgbClr val="50565C"/>
              </a:solidFill>
              <a:latin typeface="Arial Italics"/>
              <a:ea typeface="Arial Italics"/>
              <a:cs typeface="Arial Italics"/>
              <a:sym typeface="Arial Italics"/>
            </a:endParaRPr>
          </a:p>
        </p:txBody>
      </p:sp>
      <p:sp>
        <p:nvSpPr>
          <p:cNvPr id="5" name="TextBox 5"/>
          <p:cNvSpPr txBox="1"/>
          <p:nvPr/>
        </p:nvSpPr>
        <p:spPr>
          <a:xfrm>
            <a:off x="761520" y="1228551"/>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Respect</a:t>
            </a:r>
            <a:endParaRPr lang="en-US" sz="2950" b="1" spc="-1">
              <a:solidFill>
                <a:srgbClr val="0070C0"/>
              </a:solidFill>
              <a:latin typeface="Arial"/>
              <a:ea typeface="Arial"/>
              <a:cs typeface="Arial"/>
            </a:endParaRPr>
          </a:p>
        </p:txBody>
      </p:sp>
      <p:sp>
        <p:nvSpPr>
          <p:cNvPr id="6" name="Freeform 6"/>
          <p:cNvSpPr/>
          <p:nvPr/>
        </p:nvSpPr>
        <p:spPr>
          <a:xfrm>
            <a:off x="1162428" y="3088517"/>
            <a:ext cx="7150227" cy="2068258"/>
          </a:xfrm>
          <a:custGeom>
            <a:avLst/>
            <a:gdLst/>
            <a:ahLst/>
            <a:cxnLst/>
            <a:rect l="l" t="t" r="r" b="b"/>
            <a:pathLst>
              <a:path w="7150227" h="2068258">
                <a:moveTo>
                  <a:pt x="0" y="0"/>
                </a:moveTo>
                <a:lnTo>
                  <a:pt x="7150227" y="0"/>
                </a:lnTo>
                <a:lnTo>
                  <a:pt x="7150227" y="2068258"/>
                </a:lnTo>
                <a:lnTo>
                  <a:pt x="0" y="20682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300651" y="4125120"/>
            <a:ext cx="7150227" cy="2068259"/>
          </a:xfrm>
          <a:custGeom>
            <a:avLst/>
            <a:gdLst/>
            <a:ahLst/>
            <a:cxnLst/>
            <a:rect l="l" t="t" r="r" b="b"/>
            <a:pathLst>
              <a:path w="7150227" h="2068259">
                <a:moveTo>
                  <a:pt x="0" y="0"/>
                </a:moveTo>
                <a:lnTo>
                  <a:pt x="7150227" y="0"/>
                </a:lnTo>
                <a:lnTo>
                  <a:pt x="7150227" y="2068258"/>
                </a:lnTo>
                <a:lnTo>
                  <a:pt x="0" y="20682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Date Placeholder 9">
            <a:extLst>
              <a:ext uri="{FF2B5EF4-FFF2-40B4-BE49-F238E27FC236}">
                <a16:creationId xmlns:a16="http://schemas.microsoft.com/office/drawing/2014/main" id="{216311AF-92B2-4EBC-A7DC-9BB3B99C5099}"/>
              </a:ext>
            </a:extLst>
          </p:cNvPr>
          <p:cNvSpPr>
            <a:spLocks noGrp="1"/>
          </p:cNvSpPr>
          <p:nvPr>
            <p:ph type="dt" sz="half" idx="10"/>
          </p:nvPr>
        </p:nvSpPr>
        <p:spPr/>
        <p:txBody>
          <a:bodyPr/>
          <a:lstStyle/>
          <a:p>
            <a:fld id="{BEE1BD5C-D9FB-466D-99BD-09CA8B353B0B}" type="datetime1">
              <a:rPr lang="en-US" smtClean="0"/>
              <a:t>4/8/2025</a:t>
            </a:fld>
            <a:endParaRPr lang="en-US"/>
          </a:p>
        </p:txBody>
      </p:sp>
      <p:sp>
        <p:nvSpPr>
          <p:cNvPr id="14" name="Slide Number Placeholder 13">
            <a:extLst>
              <a:ext uri="{FF2B5EF4-FFF2-40B4-BE49-F238E27FC236}">
                <a16:creationId xmlns:a16="http://schemas.microsoft.com/office/drawing/2014/main" id="{74E91E3C-D72C-DB85-EA7B-C8CF6085A91C}"/>
              </a:ext>
            </a:extLst>
          </p:cNvPr>
          <p:cNvSpPr>
            <a:spLocks noGrp="1"/>
          </p:cNvSpPr>
          <p:nvPr>
            <p:ph type="sldNum" sz="quarter" idx="12"/>
          </p:nvPr>
        </p:nvSpPr>
        <p:spPr>
          <a:xfrm>
            <a:off x="6553200" y="6356350"/>
            <a:ext cx="2133600" cy="365125"/>
          </a:xfrm>
        </p:spPr>
        <p:txBody>
          <a:bodyPr/>
          <a:lstStyle/>
          <a:p>
            <a:fld id="{B6F15528-21DE-4FAA-801E-634DDDAF4B2B}" type="slidenum">
              <a:rPr lang="en-US" smtClean="0"/>
              <a:pPr/>
              <a:t>8</a:t>
            </a:fld>
            <a:endParaRPr lang="en-US"/>
          </a:p>
        </p:txBody>
      </p:sp>
      <p:pic>
        <p:nvPicPr>
          <p:cNvPr id="16" name="Picture 15" descr="A group of people wearing hardhats&#10;&#10;AI-generated content may be incorrect.">
            <a:extLst>
              <a:ext uri="{FF2B5EF4-FFF2-40B4-BE49-F238E27FC236}">
                <a16:creationId xmlns:a16="http://schemas.microsoft.com/office/drawing/2014/main" id="{091DFF52-1C5E-9E84-6A6E-E8592F6BA808}"/>
              </a:ext>
            </a:extLst>
          </p:cNvPr>
          <p:cNvPicPr>
            <a:picLocks noChangeAspect="1"/>
          </p:cNvPicPr>
          <p:nvPr/>
        </p:nvPicPr>
        <p:blipFill>
          <a:blip r:embed="rId5"/>
          <a:stretch>
            <a:fillRect/>
          </a:stretch>
        </p:blipFill>
        <p:spPr>
          <a:xfrm>
            <a:off x="7869193" y="298621"/>
            <a:ext cx="815547"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BCEDFFEA-ED02-7B4A-3153-F0E8CDB2DA99}"/>
              </a:ext>
            </a:extLst>
          </p:cNvPr>
          <p:cNvPicPr>
            <a:picLocks noChangeAspect="1"/>
          </p:cNvPicPr>
          <p:nvPr/>
        </p:nvPicPr>
        <p:blipFill>
          <a:blip r:embed="rId6"/>
          <a:stretch>
            <a:fillRect/>
          </a:stretch>
        </p:blipFill>
        <p:spPr>
          <a:xfrm>
            <a:off x="344444" y="296124"/>
            <a:ext cx="1680521" cy="519859"/>
          </a:xfrm>
          <a:prstGeom prst="rect">
            <a:avLst/>
          </a:prstGeom>
        </p:spPr>
      </p:pic>
      <p:pic>
        <p:nvPicPr>
          <p:cNvPr id="20" name="Picture 19" descr="A blue and grey logo&#10;&#10;AI-generated content may be incorrect.">
            <a:extLst>
              <a:ext uri="{FF2B5EF4-FFF2-40B4-BE49-F238E27FC236}">
                <a16:creationId xmlns:a16="http://schemas.microsoft.com/office/drawing/2014/main" id="{64435CB2-044A-A27B-EE3D-318CC14FF477}"/>
              </a:ext>
            </a:extLst>
          </p:cNvPr>
          <p:cNvPicPr>
            <a:picLocks noChangeAspect="1"/>
          </p:cNvPicPr>
          <p:nvPr/>
        </p:nvPicPr>
        <p:blipFill>
          <a:blip r:embed="rId7"/>
          <a:stretch>
            <a:fillRect/>
          </a:stretch>
        </p:blipFill>
        <p:spPr>
          <a:xfrm>
            <a:off x="541710" y="6701855"/>
            <a:ext cx="1276685" cy="365119"/>
          </a:xfrm>
          <a:prstGeom prst="rect">
            <a:avLst/>
          </a:prstGeom>
          <a:ln>
            <a:noFill/>
          </a:ln>
        </p:spPr>
      </p:pic>
      <p:sp>
        <p:nvSpPr>
          <p:cNvPr id="22" name="Rectangle 21">
            <a:extLst>
              <a:ext uri="{FF2B5EF4-FFF2-40B4-BE49-F238E27FC236}">
                <a16:creationId xmlns:a16="http://schemas.microsoft.com/office/drawing/2014/main" id="{92363CA7-F417-7E3E-830E-0A18C9CA0E5F}"/>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4" name="Picture 23" descr="A black and white sign with black text&#10;&#10;AI-generated content may be incorrect.">
            <a:extLst>
              <a:ext uri="{FF2B5EF4-FFF2-40B4-BE49-F238E27FC236}">
                <a16:creationId xmlns:a16="http://schemas.microsoft.com/office/drawing/2014/main" id="{BE25D699-CBD5-C33E-E1C4-EFC870F3186B}"/>
              </a:ext>
            </a:extLst>
          </p:cNvPr>
          <p:cNvPicPr>
            <a:picLocks noChangeAspect="1"/>
          </p:cNvPicPr>
          <p:nvPr/>
        </p:nvPicPr>
        <p:blipFill>
          <a:blip r:embed="rId8"/>
          <a:stretch>
            <a:fillRect/>
          </a:stretch>
        </p:blipFill>
        <p:spPr>
          <a:xfrm>
            <a:off x="8105113" y="6703275"/>
            <a:ext cx="422103" cy="418432"/>
          </a:xfrm>
          <a:prstGeom prst="rect">
            <a:avLst/>
          </a:prstGeom>
          <a:ln>
            <a:noFill/>
          </a:ln>
        </p:spPr>
      </p:pic>
      <p:sp>
        <p:nvSpPr>
          <p:cNvPr id="26" name="Slide Number Placeholder 2">
            <a:extLst>
              <a:ext uri="{FF2B5EF4-FFF2-40B4-BE49-F238E27FC236}">
                <a16:creationId xmlns:a16="http://schemas.microsoft.com/office/drawing/2014/main" id="{65153467-1DA9-2893-4A46-573088E2C5D0}"/>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8</a:t>
            </a:fld>
            <a:endParaRPr lang="en-US">
              <a:solidFill>
                <a:schemeClr val="bg1"/>
              </a:solidFill>
              <a:latin typeface="Arial"/>
            </a:endParaRPr>
          </a:p>
        </p:txBody>
      </p:sp>
      <p:pic>
        <p:nvPicPr>
          <p:cNvPr id="28" name="Picture 27" descr="A green text on a white background&#10;&#10;AI-generated content may be incorrect.">
            <a:extLst>
              <a:ext uri="{FF2B5EF4-FFF2-40B4-BE49-F238E27FC236}">
                <a16:creationId xmlns:a16="http://schemas.microsoft.com/office/drawing/2014/main" id="{47110587-F79E-A02A-029D-C4AE7C1CC124}"/>
              </a:ext>
            </a:extLst>
          </p:cNvPr>
          <p:cNvPicPr>
            <a:picLocks noChangeAspect="1"/>
          </p:cNvPicPr>
          <p:nvPr/>
        </p:nvPicPr>
        <p:blipFill>
          <a:blip r:embed="rId9"/>
          <a:stretch>
            <a:fillRect/>
          </a:stretch>
        </p:blipFill>
        <p:spPr>
          <a:xfrm>
            <a:off x="4295665" y="6705193"/>
            <a:ext cx="1149685" cy="285585"/>
          </a:xfrm>
          <a:prstGeom prst="rect">
            <a:avLst/>
          </a:prstGeom>
          <a:ln>
            <a:noFill/>
          </a:ln>
        </p:spPr>
      </p:pic>
      <p:sp>
        <p:nvSpPr>
          <p:cNvPr id="30" name="Footer Placeholder 1">
            <a:extLst>
              <a:ext uri="{FF2B5EF4-FFF2-40B4-BE49-F238E27FC236}">
                <a16:creationId xmlns:a16="http://schemas.microsoft.com/office/drawing/2014/main" id="{D3EF7E93-1EC3-B58F-EDFC-41C770FAE43F}"/>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06272" y="2356992"/>
            <a:ext cx="9022080" cy="3984384"/>
            <a:chOff x="0" y="0"/>
            <a:chExt cx="12029440" cy="5312512"/>
          </a:xfrm>
        </p:grpSpPr>
        <p:sp>
          <p:nvSpPr>
            <p:cNvPr id="5" name="Freeform 5" descr="Graphic depicting a person’s personal space in three concentric circles."/>
            <p:cNvSpPr/>
            <p:nvPr/>
          </p:nvSpPr>
          <p:spPr>
            <a:xfrm>
              <a:off x="0" y="0"/>
              <a:ext cx="12029440" cy="5312537"/>
            </a:xfrm>
            <a:custGeom>
              <a:avLst/>
              <a:gdLst/>
              <a:ahLst/>
              <a:cxnLst/>
              <a:rect l="l" t="t" r="r" b="b"/>
              <a:pathLst>
                <a:path w="12029440" h="5312537">
                  <a:moveTo>
                    <a:pt x="0" y="0"/>
                  </a:moveTo>
                  <a:lnTo>
                    <a:pt x="12029440" y="0"/>
                  </a:lnTo>
                  <a:lnTo>
                    <a:pt x="12029440" y="5312537"/>
                  </a:lnTo>
                  <a:lnTo>
                    <a:pt x="0" y="5312537"/>
                  </a:lnTo>
                  <a:lnTo>
                    <a:pt x="0" y="0"/>
                  </a:lnTo>
                  <a:close/>
                </a:path>
              </a:pathLst>
            </a:custGeom>
            <a:blipFill>
              <a:blip r:embed="rId3"/>
              <a:stretch>
                <a:fillRect t="-11023" b="-11023"/>
              </a:stretch>
            </a:blipFill>
          </p:spPr>
        </p:sp>
      </p:grpSp>
      <p:sp>
        <p:nvSpPr>
          <p:cNvPr id="6" name="TextBox 6"/>
          <p:cNvSpPr txBox="1"/>
          <p:nvPr/>
        </p:nvSpPr>
        <p:spPr>
          <a:xfrm>
            <a:off x="586210" y="981790"/>
            <a:ext cx="8234784" cy="410369"/>
          </a:xfrm>
          <a:prstGeom prst="rect">
            <a:avLst/>
          </a:prstGeom>
        </p:spPr>
        <p:txBody>
          <a:bodyPr lIns="0" tIns="0" rIns="0" bIns="0" rtlCol="0" anchor="t">
            <a:spAutoFit/>
          </a:bodyPr>
          <a:lstStyle/>
          <a:p>
            <a:pPr algn="l">
              <a:lnSpc>
                <a:spcPts val="3225"/>
              </a:lnSpc>
            </a:pPr>
            <a:r>
              <a:rPr lang="en-US" sz="2950" b="1" spc="-1">
                <a:solidFill>
                  <a:srgbClr val="0070C0"/>
                </a:solidFill>
                <a:latin typeface="Arial"/>
                <a:ea typeface="Arial"/>
                <a:cs typeface="Arial"/>
                <a:sym typeface="Arial"/>
              </a:rPr>
              <a:t>Boundaries</a:t>
            </a:r>
            <a:endParaRPr lang="en-US" sz="2950" b="1" spc="-1">
              <a:solidFill>
                <a:srgbClr val="0070C0"/>
              </a:solidFill>
              <a:latin typeface="Arial"/>
              <a:ea typeface="Arial"/>
              <a:cs typeface="Arial"/>
            </a:endParaRPr>
          </a:p>
        </p:txBody>
      </p:sp>
      <p:sp>
        <p:nvSpPr>
          <p:cNvPr id="7" name="TextBox 7"/>
          <p:cNvSpPr txBox="1"/>
          <p:nvPr/>
        </p:nvSpPr>
        <p:spPr>
          <a:xfrm>
            <a:off x="582528" y="1508100"/>
            <a:ext cx="3644160" cy="3040380"/>
          </a:xfrm>
          <a:prstGeom prst="rect">
            <a:avLst/>
          </a:prstGeom>
        </p:spPr>
        <p:txBody>
          <a:bodyPr lIns="0" tIns="0" rIns="0" bIns="0" rtlCol="0" anchor="t">
            <a:spAutoFit/>
          </a:bodyPr>
          <a:lstStyle/>
          <a:p>
            <a:pPr algn="l">
              <a:lnSpc>
                <a:spcPts val="3215"/>
              </a:lnSpc>
            </a:pPr>
            <a:r>
              <a:rPr lang="en-US" sz="2679" spc="0">
                <a:solidFill>
                  <a:srgbClr val="000066"/>
                </a:solidFill>
                <a:latin typeface="Arial"/>
                <a:ea typeface="Arial"/>
                <a:cs typeface="Arial"/>
                <a:sym typeface="Arial"/>
              </a:rPr>
              <a:t>Personal Space</a:t>
            </a:r>
          </a:p>
          <a:p>
            <a:pPr marL="457540" lvl="2" indent="-152513" algn="l">
              <a:lnSpc>
                <a:spcPts val="2967"/>
              </a:lnSpc>
              <a:buFont typeface="Arial"/>
              <a:buChar char="⚬"/>
            </a:pPr>
            <a:r>
              <a:rPr lang="en-US" sz="2472" spc="0">
                <a:solidFill>
                  <a:srgbClr val="000000"/>
                </a:solidFill>
                <a:latin typeface="Arial"/>
                <a:ea typeface="Arial"/>
                <a:cs typeface="Arial"/>
                <a:sym typeface="Arial"/>
              </a:rPr>
              <a:t>Acceptable distance differs widely by culture</a:t>
            </a:r>
          </a:p>
          <a:p>
            <a:pPr marL="457540" lvl="2" indent="-152513" algn="l">
              <a:lnSpc>
                <a:spcPts val="2967"/>
              </a:lnSpc>
              <a:buFont typeface="Arial"/>
              <a:buChar char="⚬"/>
            </a:pPr>
            <a:r>
              <a:rPr lang="en-US" sz="2472" spc="0">
                <a:solidFill>
                  <a:srgbClr val="000000"/>
                </a:solidFill>
                <a:latin typeface="Arial"/>
                <a:ea typeface="Arial"/>
                <a:cs typeface="Arial"/>
                <a:sym typeface="Arial"/>
              </a:rPr>
              <a:t>Violating personal </a:t>
            </a:r>
          </a:p>
          <a:p>
            <a:pPr marL="457540" lvl="2" indent="-152513" algn="l">
              <a:lnSpc>
                <a:spcPts val="2967"/>
              </a:lnSpc>
            </a:pPr>
            <a:r>
              <a:rPr lang="en-US" sz="2472" spc="0">
                <a:solidFill>
                  <a:srgbClr val="000000"/>
                </a:solidFill>
                <a:latin typeface="Arial"/>
                <a:ea typeface="Arial"/>
                <a:cs typeface="Arial"/>
                <a:sym typeface="Arial"/>
              </a:rPr>
              <a:t>space is threatening</a:t>
            </a:r>
          </a:p>
        </p:txBody>
      </p:sp>
      <p:sp>
        <p:nvSpPr>
          <p:cNvPr id="8" name="TextBox 8"/>
          <p:cNvSpPr txBox="1"/>
          <p:nvPr/>
        </p:nvSpPr>
        <p:spPr>
          <a:xfrm>
            <a:off x="4386828" y="3442756"/>
            <a:ext cx="4945632" cy="210462"/>
          </a:xfrm>
          <a:prstGeom prst="rect">
            <a:avLst/>
          </a:prstGeom>
        </p:spPr>
        <p:txBody>
          <a:bodyPr lIns="0" tIns="0" rIns="0" bIns="0" rtlCol="0" anchor="t">
            <a:spAutoFit/>
          </a:bodyPr>
          <a:lstStyle/>
          <a:p>
            <a:pPr algn="r">
              <a:lnSpc>
                <a:spcPts val="1152"/>
              </a:lnSpc>
            </a:pPr>
            <a:r>
              <a:rPr lang="en-US" sz="960" i="1" spc="-1">
                <a:solidFill>
                  <a:srgbClr val="000000"/>
                </a:solidFill>
                <a:latin typeface="Arial Italics"/>
                <a:ea typeface="Arial Italics"/>
                <a:cs typeface="Arial Italics"/>
                <a:sym typeface="Arial Italics"/>
              </a:rPr>
              <a:t>Image developed for the U.S. DOE WAP National Standardized Curricula</a:t>
            </a:r>
          </a:p>
        </p:txBody>
      </p:sp>
      <p:sp>
        <p:nvSpPr>
          <p:cNvPr id="9" name="Date Placeholder 8">
            <a:extLst>
              <a:ext uri="{FF2B5EF4-FFF2-40B4-BE49-F238E27FC236}">
                <a16:creationId xmlns:a16="http://schemas.microsoft.com/office/drawing/2014/main" id="{5BE5E126-BC66-49DA-B623-75385EBD52AC}"/>
              </a:ext>
            </a:extLst>
          </p:cNvPr>
          <p:cNvSpPr>
            <a:spLocks noGrp="1"/>
          </p:cNvSpPr>
          <p:nvPr>
            <p:ph type="dt" sz="half" idx="10"/>
          </p:nvPr>
        </p:nvSpPr>
        <p:spPr/>
        <p:txBody>
          <a:bodyPr/>
          <a:lstStyle/>
          <a:p>
            <a:fld id="{DB89C56E-436F-4227-9349-CF9C09F80C02}" type="datetime1">
              <a:rPr lang="en-US" smtClean="0"/>
              <a:t>4/8/2025</a:t>
            </a:fld>
            <a:endParaRPr lang="en-US"/>
          </a:p>
        </p:txBody>
      </p:sp>
      <p:pic>
        <p:nvPicPr>
          <p:cNvPr id="15" name="Picture 14" descr="A group of people wearing hardhats&#10;&#10;AI-generated content may be incorrect.">
            <a:extLst>
              <a:ext uri="{FF2B5EF4-FFF2-40B4-BE49-F238E27FC236}">
                <a16:creationId xmlns:a16="http://schemas.microsoft.com/office/drawing/2014/main" id="{B9D0F355-D4B3-6093-CCBC-6A9F79CC30B4}"/>
              </a:ext>
            </a:extLst>
          </p:cNvPr>
          <p:cNvPicPr>
            <a:picLocks noChangeAspect="1"/>
          </p:cNvPicPr>
          <p:nvPr/>
        </p:nvPicPr>
        <p:blipFill>
          <a:blip r:embed="rId4"/>
          <a:stretch>
            <a:fillRect/>
          </a:stretch>
        </p:blipFill>
        <p:spPr>
          <a:xfrm>
            <a:off x="7869193" y="298621"/>
            <a:ext cx="815547"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12B78F7C-DB84-1F0F-A66A-5D017849C593}"/>
              </a:ext>
            </a:extLst>
          </p:cNvPr>
          <p:cNvPicPr>
            <a:picLocks noChangeAspect="1"/>
          </p:cNvPicPr>
          <p:nvPr/>
        </p:nvPicPr>
        <p:blipFill>
          <a:blip r:embed="rId5"/>
          <a:stretch>
            <a:fillRect/>
          </a:stretch>
        </p:blipFill>
        <p:spPr>
          <a:xfrm>
            <a:off x="344444" y="296124"/>
            <a:ext cx="1680521" cy="519859"/>
          </a:xfrm>
          <a:prstGeom prst="rect">
            <a:avLst/>
          </a:prstGeom>
        </p:spPr>
      </p:pic>
      <p:pic>
        <p:nvPicPr>
          <p:cNvPr id="19" name="Picture 18" descr="A blue and grey logo&#10;&#10;AI-generated content may be incorrect.">
            <a:extLst>
              <a:ext uri="{FF2B5EF4-FFF2-40B4-BE49-F238E27FC236}">
                <a16:creationId xmlns:a16="http://schemas.microsoft.com/office/drawing/2014/main" id="{3A35D099-AB5F-567B-6276-D6DB00E0F6EE}"/>
              </a:ext>
            </a:extLst>
          </p:cNvPr>
          <p:cNvPicPr>
            <a:picLocks noChangeAspect="1"/>
          </p:cNvPicPr>
          <p:nvPr/>
        </p:nvPicPr>
        <p:blipFill>
          <a:blip r:embed="rId6"/>
          <a:stretch>
            <a:fillRect/>
          </a:stretch>
        </p:blipFill>
        <p:spPr>
          <a:xfrm>
            <a:off x="541710" y="6701855"/>
            <a:ext cx="1276685" cy="365119"/>
          </a:xfrm>
          <a:prstGeom prst="rect">
            <a:avLst/>
          </a:prstGeom>
          <a:ln>
            <a:noFill/>
          </a:ln>
        </p:spPr>
      </p:pic>
      <p:sp>
        <p:nvSpPr>
          <p:cNvPr id="21" name="Rectangle 20">
            <a:extLst>
              <a:ext uri="{FF2B5EF4-FFF2-40B4-BE49-F238E27FC236}">
                <a16:creationId xmlns:a16="http://schemas.microsoft.com/office/drawing/2014/main" id="{F8012668-B921-FB0A-4C40-18AAF8568BDB}"/>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3" name="Picture 22" descr="A black and white sign with black text&#10;&#10;AI-generated content may be incorrect.">
            <a:extLst>
              <a:ext uri="{FF2B5EF4-FFF2-40B4-BE49-F238E27FC236}">
                <a16:creationId xmlns:a16="http://schemas.microsoft.com/office/drawing/2014/main" id="{2F552FB7-9DF5-7163-9ECC-763E26A91671}"/>
              </a:ext>
            </a:extLst>
          </p:cNvPr>
          <p:cNvPicPr>
            <a:picLocks noChangeAspect="1"/>
          </p:cNvPicPr>
          <p:nvPr/>
        </p:nvPicPr>
        <p:blipFill>
          <a:blip r:embed="rId7"/>
          <a:stretch>
            <a:fillRect/>
          </a:stretch>
        </p:blipFill>
        <p:spPr>
          <a:xfrm>
            <a:off x="8105113" y="6703275"/>
            <a:ext cx="422103" cy="418432"/>
          </a:xfrm>
          <a:prstGeom prst="rect">
            <a:avLst/>
          </a:prstGeom>
          <a:ln>
            <a:noFill/>
          </a:ln>
        </p:spPr>
      </p:pic>
      <p:sp>
        <p:nvSpPr>
          <p:cNvPr id="25" name="Slide Number Placeholder 2">
            <a:extLst>
              <a:ext uri="{FF2B5EF4-FFF2-40B4-BE49-F238E27FC236}">
                <a16:creationId xmlns:a16="http://schemas.microsoft.com/office/drawing/2014/main" id="{F3D31512-124B-A367-2C54-17EA605D6CAF}"/>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9</a:t>
            </a:fld>
            <a:endParaRPr lang="en-US">
              <a:solidFill>
                <a:schemeClr val="bg1"/>
              </a:solidFill>
              <a:latin typeface="Arial"/>
            </a:endParaRPr>
          </a:p>
        </p:txBody>
      </p:sp>
      <p:pic>
        <p:nvPicPr>
          <p:cNvPr id="27" name="Picture 26" descr="A green text on a white background&#10;&#10;AI-generated content may be incorrect.">
            <a:extLst>
              <a:ext uri="{FF2B5EF4-FFF2-40B4-BE49-F238E27FC236}">
                <a16:creationId xmlns:a16="http://schemas.microsoft.com/office/drawing/2014/main" id="{F7237F16-2DCE-225D-1EC6-508920F1C5BF}"/>
              </a:ext>
            </a:extLst>
          </p:cNvPr>
          <p:cNvPicPr>
            <a:picLocks noChangeAspect="1"/>
          </p:cNvPicPr>
          <p:nvPr/>
        </p:nvPicPr>
        <p:blipFill>
          <a:blip r:embed="rId8"/>
          <a:stretch>
            <a:fillRect/>
          </a:stretch>
        </p:blipFill>
        <p:spPr>
          <a:xfrm>
            <a:off x="4295665" y="6705193"/>
            <a:ext cx="1149685" cy="285585"/>
          </a:xfrm>
          <a:prstGeom prst="rect">
            <a:avLst/>
          </a:prstGeom>
          <a:ln>
            <a:noFill/>
          </a:ln>
        </p:spPr>
      </p:pic>
      <p:sp>
        <p:nvSpPr>
          <p:cNvPr id="29" name="Footer Placeholder 1">
            <a:extLst>
              <a:ext uri="{FF2B5EF4-FFF2-40B4-BE49-F238E27FC236}">
                <a16:creationId xmlns:a16="http://schemas.microsoft.com/office/drawing/2014/main" id="{9E96BC58-057B-F399-5404-BE205C9520D3}"/>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19" ma:contentTypeDescription="Create a new document." ma:contentTypeScope="" ma:versionID="d3ab804b316119bc827409b1e55331dd">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dc409ed3e98be5a48cd474e4ea68b133"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C4895B-9480-46F1-B461-B19A7F1F0174}">
  <ds:schemaRefs>
    <ds:schemaRef ds:uri="http://schemas.microsoft.com/sharepoint/v3/contenttype/forms"/>
  </ds:schemaRefs>
</ds:datastoreItem>
</file>

<file path=customXml/itemProps2.xml><?xml version="1.0" encoding="utf-8"?>
<ds:datastoreItem xmlns:ds="http://schemas.openxmlformats.org/officeDocument/2006/customXml" ds:itemID="{48A53DDF-485C-41E1-84D0-354A617BF69F}">
  <ds:schemaRefs>
    <ds:schemaRef ds:uri="2263413f-67d7-4b20-801a-fceee06b426e"/>
    <ds:schemaRef ds:uri="6bad041c-431a-48da-bc8b-7f3d4c40a49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74A8874-CACF-4723-9343-B95519978CC8}">
  <ds:schemaRefs>
    <ds:schemaRef ds:uri="2263413f-67d7-4b20-801a-fceee06b426e"/>
    <ds:schemaRef ds:uri="6bad041c-431a-48da-bc8b-7f3d4c40a4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31</Slides>
  <Notes>31</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Effective Crew Management - Portuguese.pptx</dc:title>
  <dc:creator>Angelica Gomes Ventura Moreira</dc:creator>
  <cp:revision>49</cp:revision>
  <dcterms:created xsi:type="dcterms:W3CDTF">2006-08-16T00:00:00Z</dcterms:created>
  <dcterms:modified xsi:type="dcterms:W3CDTF">2025-04-08T19:47:44Z</dcterms:modified>
  <dc:identifier>DAGGnTCL2j0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