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6" r:id="rId5"/>
    <p:sldId id="258" r:id="rId6"/>
    <p:sldId id="260" r:id="rId7"/>
    <p:sldId id="262" r:id="rId8"/>
    <p:sldId id="264" r:id="rId9"/>
    <p:sldId id="266" r:id="rId10"/>
    <p:sldId id="268" r:id="rId11"/>
    <p:sldId id="270" r:id="rId12"/>
    <p:sldId id="272" r:id="rId13"/>
    <p:sldId id="274" r:id="rId14"/>
    <p:sldId id="276" r:id="rId15"/>
    <p:sldId id="278" r:id="rId16"/>
    <p:sldId id="280" r:id="rId17"/>
    <p:sldId id="282" r:id="rId18"/>
    <p:sldId id="284" r:id="rId19"/>
    <p:sldId id="286" r:id="rId20"/>
    <p:sldId id="288" r:id="rId21"/>
    <p:sldId id="290" r:id="rId22"/>
  </p:sldIdLst>
  <p:sldSz cx="9753600" cy="7315200"/>
  <p:notesSz cx="6858000" cy="9144000"/>
  <p:embeddedFontLst>
    <p:embeddedFont>
      <p:font typeface="Arial Bold" panose="020B0704020202020204" pitchFamily="34" charset="0"/>
      <p:regular r:id="rId24"/>
      <p:bold r:id="rId25"/>
    </p:embeddedFont>
    <p:embeddedFont>
      <p:font typeface="Arial Italic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2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8B933-F291-211A-E9D5-4923C86CC1D1}" v="204" dt="2025-08-29T19:19:53.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7" d="100"/>
          <a:sy n="77" d="100"/>
        </p:scale>
        <p:origin x="14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Martineau" userId="S::mmartineau@smoc.org::073ce0ee-5d7d-468d-8982-2f6aa7a904ba" providerId="AD" clId="Web-{0108B933-F291-211A-E9D5-4923C86CC1D1}"/>
    <pc:docChg chg="modSld">
      <pc:chgData name="Matthew Martineau" userId="S::mmartineau@smoc.org::073ce0ee-5d7d-468d-8982-2f6aa7a904ba" providerId="AD" clId="Web-{0108B933-F291-211A-E9D5-4923C86CC1D1}" dt="2025-08-29T19:19:53.906" v="181"/>
      <pc:docMkLst>
        <pc:docMk/>
      </pc:docMkLst>
      <pc:sldChg chg="addSp delSp modSp">
        <pc:chgData name="Matthew Martineau" userId="S::mmartineau@smoc.org::073ce0ee-5d7d-468d-8982-2f6aa7a904ba" providerId="AD" clId="Web-{0108B933-F291-211A-E9D5-4923C86CC1D1}" dt="2025-08-29T19:09:27.060" v="24" actId="20577"/>
        <pc:sldMkLst>
          <pc:docMk/>
          <pc:sldMk cId="0" sldId="256"/>
        </pc:sldMkLst>
        <pc:spChg chg="del">
          <ac:chgData name="Matthew Martineau" userId="S::mmartineau@smoc.org::073ce0ee-5d7d-468d-8982-2f6aa7a904ba" providerId="AD" clId="Web-{0108B933-F291-211A-E9D5-4923C86CC1D1}" dt="2025-08-29T18:57:59.114" v="0"/>
          <ac:spMkLst>
            <pc:docMk/>
            <pc:sldMk cId="0" sldId="256"/>
            <ac:spMk id="2" creationId="{00000000-0000-0000-0000-000000000000}"/>
          </ac:spMkLst>
        </pc:spChg>
        <pc:spChg chg="del">
          <ac:chgData name="Matthew Martineau" userId="S::mmartineau@smoc.org::073ce0ee-5d7d-468d-8982-2f6aa7a904ba" providerId="AD" clId="Web-{0108B933-F291-211A-E9D5-4923C86CC1D1}" dt="2025-08-29T19:09:08.841" v="20"/>
          <ac:spMkLst>
            <pc:docMk/>
            <pc:sldMk cId="0" sldId="256"/>
            <ac:spMk id="6" creationId="{00000000-0000-0000-0000-000000000000}"/>
          </ac:spMkLst>
        </pc:spChg>
        <pc:spChg chg="mod">
          <ac:chgData name="Matthew Martineau" userId="S::mmartineau@smoc.org::073ce0ee-5d7d-468d-8982-2f6aa7a904ba" providerId="AD" clId="Web-{0108B933-F291-211A-E9D5-4923C86CC1D1}" dt="2025-08-29T19:09:27.060" v="24" actId="20577"/>
          <ac:spMkLst>
            <pc:docMk/>
            <pc:sldMk cId="0" sldId="256"/>
            <ac:spMk id="8" creationId="{00000000-0000-0000-0000-000000000000}"/>
          </ac:spMkLst>
        </pc:spChg>
        <pc:spChg chg="del">
          <ac:chgData name="Matthew Martineau" userId="S::mmartineau@smoc.org::073ce0ee-5d7d-468d-8982-2f6aa7a904ba" providerId="AD" clId="Web-{0108B933-F291-211A-E9D5-4923C86CC1D1}" dt="2025-08-29T19:09:08.841" v="19"/>
          <ac:spMkLst>
            <pc:docMk/>
            <pc:sldMk cId="0" sldId="256"/>
            <ac:spMk id="9" creationId="{2582EFFB-D363-0D56-0541-C6ADBC16BB3F}"/>
          </ac:spMkLst>
        </pc:spChg>
        <pc:spChg chg="del">
          <ac:chgData name="Matthew Martineau" userId="S::mmartineau@smoc.org::073ce0ee-5d7d-468d-8982-2f6aa7a904ba" providerId="AD" clId="Web-{0108B933-F291-211A-E9D5-4923C86CC1D1}" dt="2025-08-29T19:09:08.841" v="18"/>
          <ac:spMkLst>
            <pc:docMk/>
            <pc:sldMk cId="0" sldId="256"/>
            <ac:spMk id="10" creationId="{FE078F39-37CA-4F38-5E8D-DCAC5A49344F}"/>
          </ac:spMkLst>
        </pc:spChg>
        <pc:spChg chg="add">
          <ac:chgData name="Matthew Martineau" userId="S::mmartineau@smoc.org::073ce0ee-5d7d-468d-8982-2f6aa7a904ba" providerId="AD" clId="Web-{0108B933-F291-211A-E9D5-4923C86CC1D1}" dt="2025-08-29T19:09:19.591" v="23"/>
          <ac:spMkLst>
            <pc:docMk/>
            <pc:sldMk cId="0" sldId="256"/>
            <ac:spMk id="11" creationId="{B92625A5-BC87-B2E2-8F14-C514F860EABE}"/>
          </ac:spMkLst>
        </pc:spChg>
        <pc:spChg chg="add">
          <ac:chgData name="Matthew Martineau" userId="S::mmartineau@smoc.org::073ce0ee-5d7d-468d-8982-2f6aa7a904ba" providerId="AD" clId="Web-{0108B933-F291-211A-E9D5-4923C86CC1D1}" dt="2025-08-29T19:09:19.591" v="23"/>
          <ac:spMkLst>
            <pc:docMk/>
            <pc:sldMk cId="0" sldId="256"/>
            <ac:spMk id="12" creationId="{76AF1489-880A-ED13-5DE3-546BC73670A5}"/>
          </ac:spMkLst>
        </pc:spChg>
        <pc:spChg chg="add">
          <ac:chgData name="Matthew Martineau" userId="S::mmartineau@smoc.org::073ce0ee-5d7d-468d-8982-2f6aa7a904ba" providerId="AD" clId="Web-{0108B933-F291-211A-E9D5-4923C86CC1D1}" dt="2025-08-29T19:09:19.591" v="23"/>
          <ac:spMkLst>
            <pc:docMk/>
            <pc:sldMk cId="0" sldId="256"/>
            <ac:spMk id="16" creationId="{BCC2937B-14CF-EAAB-CB7D-74C6291C7B2C}"/>
          </ac:spMkLst>
        </pc:spChg>
        <pc:picChg chg="add">
          <ac:chgData name="Matthew Martineau" userId="S::mmartineau@smoc.org::073ce0ee-5d7d-468d-8982-2f6aa7a904ba" providerId="AD" clId="Web-{0108B933-F291-211A-E9D5-4923C86CC1D1}" dt="2025-08-29T19:09:19.591" v="23"/>
          <ac:picMkLst>
            <pc:docMk/>
            <pc:sldMk cId="0" sldId="256"/>
            <ac:picMk id="13" creationId="{93E7F27D-0B1D-A816-8C13-FCC1EAE263FB}"/>
          </ac:picMkLst>
        </pc:picChg>
        <pc:picChg chg="add">
          <ac:chgData name="Matthew Martineau" userId="S::mmartineau@smoc.org::073ce0ee-5d7d-468d-8982-2f6aa7a904ba" providerId="AD" clId="Web-{0108B933-F291-211A-E9D5-4923C86CC1D1}" dt="2025-08-29T19:09:19.591" v="23"/>
          <ac:picMkLst>
            <pc:docMk/>
            <pc:sldMk cId="0" sldId="256"/>
            <ac:picMk id="14" creationId="{ECB44320-480E-EB7E-421E-6E714D7B3F5F}"/>
          </ac:picMkLst>
        </pc:picChg>
        <pc:picChg chg="add">
          <ac:chgData name="Matthew Martineau" userId="S::mmartineau@smoc.org::073ce0ee-5d7d-468d-8982-2f6aa7a904ba" providerId="AD" clId="Web-{0108B933-F291-211A-E9D5-4923C86CC1D1}" dt="2025-08-29T19:09:19.591" v="23"/>
          <ac:picMkLst>
            <pc:docMk/>
            <pc:sldMk cId="0" sldId="256"/>
            <ac:picMk id="15" creationId="{27D860E4-715C-B25A-3324-56EFF0BF1FAE}"/>
          </ac:picMkLst>
        </pc:picChg>
        <pc:picChg chg="add">
          <ac:chgData name="Matthew Martineau" userId="S::mmartineau@smoc.org::073ce0ee-5d7d-468d-8982-2f6aa7a904ba" providerId="AD" clId="Web-{0108B933-F291-211A-E9D5-4923C86CC1D1}" dt="2025-08-29T19:09:19.591" v="23"/>
          <ac:picMkLst>
            <pc:docMk/>
            <pc:sldMk cId="0" sldId="256"/>
            <ac:picMk id="17" creationId="{F16DBAF2-637C-35B3-2F91-691C7CAD2104}"/>
          </ac:picMkLst>
        </pc:picChg>
        <pc:picChg chg="add">
          <ac:chgData name="Matthew Martineau" userId="S::mmartineau@smoc.org::073ce0ee-5d7d-468d-8982-2f6aa7a904ba" providerId="AD" clId="Web-{0108B933-F291-211A-E9D5-4923C86CC1D1}" dt="2025-08-29T19:09:19.591" v="23"/>
          <ac:picMkLst>
            <pc:docMk/>
            <pc:sldMk cId="0" sldId="256"/>
            <ac:picMk id="18" creationId="{C16026EE-1298-6953-E70F-97EEE43A9375}"/>
          </ac:picMkLst>
        </pc:picChg>
      </pc:sldChg>
      <pc:sldChg chg="addSp delSp modSp">
        <pc:chgData name="Matthew Martineau" userId="S::mmartineau@smoc.org::073ce0ee-5d7d-468d-8982-2f6aa7a904ba" providerId="AD" clId="Web-{0108B933-F291-211A-E9D5-4923C86CC1D1}" dt="2025-08-29T19:09:58.560" v="31"/>
        <pc:sldMkLst>
          <pc:docMk/>
          <pc:sldMk cId="0" sldId="258"/>
        </pc:sldMkLst>
        <pc:spChg chg="del">
          <ac:chgData name="Matthew Martineau" userId="S::mmartineau@smoc.org::073ce0ee-5d7d-468d-8982-2f6aa7a904ba" providerId="AD" clId="Web-{0108B933-F291-211A-E9D5-4923C86CC1D1}" dt="2025-08-29T18:58:02.536" v="1"/>
          <ac:spMkLst>
            <pc:docMk/>
            <pc:sldMk cId="0" sldId="258"/>
            <ac:spMk id="2" creationId="{00000000-0000-0000-0000-000000000000}"/>
          </ac:spMkLst>
        </pc:spChg>
        <pc:spChg chg="mod">
          <ac:chgData name="Matthew Martineau" userId="S::mmartineau@smoc.org::073ce0ee-5d7d-468d-8982-2f6aa7a904ba" providerId="AD" clId="Web-{0108B933-F291-211A-E9D5-4923C86CC1D1}" dt="2025-08-29T19:09:56.232" v="30" actId="1076"/>
          <ac:spMkLst>
            <pc:docMk/>
            <pc:sldMk cId="0" sldId="258"/>
            <ac:spMk id="4" creationId="{00000000-0000-0000-0000-000000000000}"/>
          </ac:spMkLst>
        </pc:spChg>
        <pc:spChg chg="del">
          <ac:chgData name="Matthew Martineau" userId="S::mmartineau@smoc.org::073ce0ee-5d7d-468d-8982-2f6aa7a904ba" providerId="AD" clId="Web-{0108B933-F291-211A-E9D5-4923C86CC1D1}" dt="2025-08-29T19:09:45.044" v="27"/>
          <ac:spMkLst>
            <pc:docMk/>
            <pc:sldMk cId="0" sldId="258"/>
            <ac:spMk id="5" creationId="{00000000-0000-0000-0000-000000000000}"/>
          </ac:spMkLst>
        </pc:spChg>
        <pc:spChg chg="del">
          <ac:chgData name="Matthew Martineau" userId="S::mmartineau@smoc.org::073ce0ee-5d7d-468d-8982-2f6aa7a904ba" providerId="AD" clId="Web-{0108B933-F291-211A-E9D5-4923C86CC1D1}" dt="2025-08-29T19:09:39.888" v="25"/>
          <ac:spMkLst>
            <pc:docMk/>
            <pc:sldMk cId="0" sldId="258"/>
            <ac:spMk id="6" creationId="{C11D69B7-9B63-7A93-2D20-70B31475A844}"/>
          </ac:spMkLst>
        </pc:spChg>
        <pc:spChg chg="del">
          <ac:chgData name="Matthew Martineau" userId="S::mmartineau@smoc.org::073ce0ee-5d7d-468d-8982-2f6aa7a904ba" providerId="AD" clId="Web-{0108B933-F291-211A-E9D5-4923C86CC1D1}" dt="2025-08-29T19:09:39.888" v="26"/>
          <ac:spMkLst>
            <pc:docMk/>
            <pc:sldMk cId="0" sldId="258"/>
            <ac:spMk id="7" creationId="{539411D8-CF3C-6FEE-EE64-2C2CEB580EA3}"/>
          </ac:spMkLst>
        </pc:spChg>
        <pc:spChg chg="add">
          <ac:chgData name="Matthew Martineau" userId="S::mmartineau@smoc.org::073ce0ee-5d7d-468d-8982-2f6aa7a904ba" providerId="AD" clId="Web-{0108B933-F291-211A-E9D5-4923C86CC1D1}" dt="2025-08-29T19:09:58.560" v="31"/>
          <ac:spMkLst>
            <pc:docMk/>
            <pc:sldMk cId="0" sldId="258"/>
            <ac:spMk id="8" creationId="{B540B43C-551D-DCAF-FA42-75E0034B4864}"/>
          </ac:spMkLst>
        </pc:spChg>
        <pc:spChg chg="add">
          <ac:chgData name="Matthew Martineau" userId="S::mmartineau@smoc.org::073ce0ee-5d7d-468d-8982-2f6aa7a904ba" providerId="AD" clId="Web-{0108B933-F291-211A-E9D5-4923C86CC1D1}" dt="2025-08-29T19:09:58.560" v="31"/>
          <ac:spMkLst>
            <pc:docMk/>
            <pc:sldMk cId="0" sldId="258"/>
            <ac:spMk id="9" creationId="{0B2811C4-EFC5-DAD8-F4E2-40CB3407F155}"/>
          </ac:spMkLst>
        </pc:spChg>
        <pc:spChg chg="add">
          <ac:chgData name="Matthew Martineau" userId="S::mmartineau@smoc.org::073ce0ee-5d7d-468d-8982-2f6aa7a904ba" providerId="AD" clId="Web-{0108B933-F291-211A-E9D5-4923C86CC1D1}" dt="2025-08-29T19:09:58.560" v="31"/>
          <ac:spMkLst>
            <pc:docMk/>
            <pc:sldMk cId="0" sldId="258"/>
            <ac:spMk id="13" creationId="{4396A6E5-8C29-E7E2-9672-825DD6A2F55B}"/>
          </ac:spMkLst>
        </pc:spChg>
        <pc:picChg chg="add">
          <ac:chgData name="Matthew Martineau" userId="S::mmartineau@smoc.org::073ce0ee-5d7d-468d-8982-2f6aa7a904ba" providerId="AD" clId="Web-{0108B933-F291-211A-E9D5-4923C86CC1D1}" dt="2025-08-29T19:09:58.560" v="31"/>
          <ac:picMkLst>
            <pc:docMk/>
            <pc:sldMk cId="0" sldId="258"/>
            <ac:picMk id="10" creationId="{53DC00B1-BB91-B88C-0467-7F6BC8BCE47C}"/>
          </ac:picMkLst>
        </pc:picChg>
        <pc:picChg chg="add">
          <ac:chgData name="Matthew Martineau" userId="S::mmartineau@smoc.org::073ce0ee-5d7d-468d-8982-2f6aa7a904ba" providerId="AD" clId="Web-{0108B933-F291-211A-E9D5-4923C86CC1D1}" dt="2025-08-29T19:09:58.560" v="31"/>
          <ac:picMkLst>
            <pc:docMk/>
            <pc:sldMk cId="0" sldId="258"/>
            <ac:picMk id="11" creationId="{DC3166A4-9D67-EDF1-5F53-A639D86E28DE}"/>
          </ac:picMkLst>
        </pc:picChg>
        <pc:picChg chg="add">
          <ac:chgData name="Matthew Martineau" userId="S::mmartineau@smoc.org::073ce0ee-5d7d-468d-8982-2f6aa7a904ba" providerId="AD" clId="Web-{0108B933-F291-211A-E9D5-4923C86CC1D1}" dt="2025-08-29T19:09:58.560" v="31"/>
          <ac:picMkLst>
            <pc:docMk/>
            <pc:sldMk cId="0" sldId="258"/>
            <ac:picMk id="12" creationId="{13C44299-C7BB-48C6-1AFC-A370B0F8326C}"/>
          </ac:picMkLst>
        </pc:picChg>
        <pc:picChg chg="add">
          <ac:chgData name="Matthew Martineau" userId="S::mmartineau@smoc.org::073ce0ee-5d7d-468d-8982-2f6aa7a904ba" providerId="AD" clId="Web-{0108B933-F291-211A-E9D5-4923C86CC1D1}" dt="2025-08-29T19:09:58.560" v="31"/>
          <ac:picMkLst>
            <pc:docMk/>
            <pc:sldMk cId="0" sldId="258"/>
            <ac:picMk id="14" creationId="{AB20A0DD-2B73-4CD1-3EE3-8CC3BFC59DF7}"/>
          </ac:picMkLst>
        </pc:picChg>
        <pc:picChg chg="add">
          <ac:chgData name="Matthew Martineau" userId="S::mmartineau@smoc.org::073ce0ee-5d7d-468d-8982-2f6aa7a904ba" providerId="AD" clId="Web-{0108B933-F291-211A-E9D5-4923C86CC1D1}" dt="2025-08-29T19:09:58.560" v="31"/>
          <ac:picMkLst>
            <pc:docMk/>
            <pc:sldMk cId="0" sldId="258"/>
            <ac:picMk id="15" creationId="{B0E357A5-53BC-741D-16B6-7734E1654E9A}"/>
          </ac:picMkLst>
        </pc:picChg>
      </pc:sldChg>
      <pc:sldChg chg="addSp delSp modSp">
        <pc:chgData name="Matthew Martineau" userId="S::mmartineau@smoc.org::073ce0ee-5d7d-468d-8982-2f6aa7a904ba" providerId="AD" clId="Web-{0108B933-F291-211A-E9D5-4923C86CC1D1}" dt="2025-08-29T19:10:25.263" v="39"/>
        <pc:sldMkLst>
          <pc:docMk/>
          <pc:sldMk cId="0" sldId="260"/>
        </pc:sldMkLst>
        <pc:spChg chg="del">
          <ac:chgData name="Matthew Martineau" userId="S::mmartineau@smoc.org::073ce0ee-5d7d-468d-8982-2f6aa7a904ba" providerId="AD" clId="Web-{0108B933-F291-211A-E9D5-4923C86CC1D1}" dt="2025-08-29T18:58:04.489" v="2"/>
          <ac:spMkLst>
            <pc:docMk/>
            <pc:sldMk cId="0" sldId="260"/>
            <ac:spMk id="2" creationId="{00000000-0000-0000-0000-000000000000}"/>
          </ac:spMkLst>
        </pc:spChg>
        <pc:spChg chg="mod">
          <ac:chgData name="Matthew Martineau" userId="S::mmartineau@smoc.org::073ce0ee-5d7d-468d-8982-2f6aa7a904ba" providerId="AD" clId="Web-{0108B933-F291-211A-E9D5-4923C86CC1D1}" dt="2025-08-29T19:10:23.826" v="38" actId="1076"/>
          <ac:spMkLst>
            <pc:docMk/>
            <pc:sldMk cId="0" sldId="260"/>
            <ac:spMk id="4" creationId="{00000000-0000-0000-0000-000000000000}"/>
          </ac:spMkLst>
        </pc:spChg>
        <pc:spChg chg="mod">
          <ac:chgData name="Matthew Martineau" userId="S::mmartineau@smoc.org::073ce0ee-5d7d-468d-8982-2f6aa7a904ba" providerId="AD" clId="Web-{0108B933-F291-211A-E9D5-4923C86CC1D1}" dt="2025-08-29T19:10:07.091" v="32" actId="1076"/>
          <ac:spMkLst>
            <pc:docMk/>
            <pc:sldMk cId="0" sldId="260"/>
            <ac:spMk id="5" creationId="{00000000-0000-0000-0000-000000000000}"/>
          </ac:spMkLst>
        </pc:spChg>
        <pc:spChg chg="del">
          <ac:chgData name="Matthew Martineau" userId="S::mmartineau@smoc.org::073ce0ee-5d7d-468d-8982-2f6aa7a904ba" providerId="AD" clId="Web-{0108B933-F291-211A-E9D5-4923C86CC1D1}" dt="2025-08-29T19:10:14.732" v="35"/>
          <ac:spMkLst>
            <pc:docMk/>
            <pc:sldMk cId="0" sldId="260"/>
            <ac:spMk id="6" creationId="{00000000-0000-0000-0000-000000000000}"/>
          </ac:spMkLst>
        </pc:spChg>
        <pc:spChg chg="del">
          <ac:chgData name="Matthew Martineau" userId="S::mmartineau@smoc.org::073ce0ee-5d7d-468d-8982-2f6aa7a904ba" providerId="AD" clId="Web-{0108B933-F291-211A-E9D5-4923C86CC1D1}" dt="2025-08-29T19:10:09.748" v="33"/>
          <ac:spMkLst>
            <pc:docMk/>
            <pc:sldMk cId="0" sldId="260"/>
            <ac:spMk id="7" creationId="{9459F3BB-67BF-C7BE-0BE4-CD6D07D51296}"/>
          </ac:spMkLst>
        </pc:spChg>
        <pc:spChg chg="del">
          <ac:chgData name="Matthew Martineau" userId="S::mmartineau@smoc.org::073ce0ee-5d7d-468d-8982-2f6aa7a904ba" providerId="AD" clId="Web-{0108B933-F291-211A-E9D5-4923C86CC1D1}" dt="2025-08-29T19:10:09.748" v="34"/>
          <ac:spMkLst>
            <pc:docMk/>
            <pc:sldMk cId="0" sldId="260"/>
            <ac:spMk id="8" creationId="{D1DEF6EA-6E56-3251-2B18-92731660D73D}"/>
          </ac:spMkLst>
        </pc:spChg>
        <pc:spChg chg="add">
          <ac:chgData name="Matthew Martineau" userId="S::mmartineau@smoc.org::073ce0ee-5d7d-468d-8982-2f6aa7a904ba" providerId="AD" clId="Web-{0108B933-F291-211A-E9D5-4923C86CC1D1}" dt="2025-08-29T19:10:25.263" v="39"/>
          <ac:spMkLst>
            <pc:docMk/>
            <pc:sldMk cId="0" sldId="260"/>
            <ac:spMk id="9" creationId="{CA0DD5F3-3B3A-BF6E-9F10-2E3F81D22CDB}"/>
          </ac:spMkLst>
        </pc:spChg>
        <pc:spChg chg="add">
          <ac:chgData name="Matthew Martineau" userId="S::mmartineau@smoc.org::073ce0ee-5d7d-468d-8982-2f6aa7a904ba" providerId="AD" clId="Web-{0108B933-F291-211A-E9D5-4923C86CC1D1}" dt="2025-08-29T19:10:25.263" v="39"/>
          <ac:spMkLst>
            <pc:docMk/>
            <pc:sldMk cId="0" sldId="260"/>
            <ac:spMk id="10" creationId="{253C8434-A34A-5EFE-61A4-AAC8773DA5B1}"/>
          </ac:spMkLst>
        </pc:spChg>
        <pc:spChg chg="add">
          <ac:chgData name="Matthew Martineau" userId="S::mmartineau@smoc.org::073ce0ee-5d7d-468d-8982-2f6aa7a904ba" providerId="AD" clId="Web-{0108B933-F291-211A-E9D5-4923C86CC1D1}" dt="2025-08-29T19:10:25.263" v="39"/>
          <ac:spMkLst>
            <pc:docMk/>
            <pc:sldMk cId="0" sldId="260"/>
            <ac:spMk id="14" creationId="{724847E9-5B4F-DA99-2DA9-8267D8DB8F69}"/>
          </ac:spMkLst>
        </pc:spChg>
        <pc:picChg chg="add">
          <ac:chgData name="Matthew Martineau" userId="S::mmartineau@smoc.org::073ce0ee-5d7d-468d-8982-2f6aa7a904ba" providerId="AD" clId="Web-{0108B933-F291-211A-E9D5-4923C86CC1D1}" dt="2025-08-29T19:10:25.263" v="39"/>
          <ac:picMkLst>
            <pc:docMk/>
            <pc:sldMk cId="0" sldId="260"/>
            <ac:picMk id="11" creationId="{AA956B90-552F-0C7E-1EB8-FDA1ADC20C54}"/>
          </ac:picMkLst>
        </pc:picChg>
        <pc:picChg chg="add">
          <ac:chgData name="Matthew Martineau" userId="S::mmartineau@smoc.org::073ce0ee-5d7d-468d-8982-2f6aa7a904ba" providerId="AD" clId="Web-{0108B933-F291-211A-E9D5-4923C86CC1D1}" dt="2025-08-29T19:10:25.263" v="39"/>
          <ac:picMkLst>
            <pc:docMk/>
            <pc:sldMk cId="0" sldId="260"/>
            <ac:picMk id="12" creationId="{E05A4E3A-793D-6DC9-2CF5-0DE8EB851C93}"/>
          </ac:picMkLst>
        </pc:picChg>
        <pc:picChg chg="add">
          <ac:chgData name="Matthew Martineau" userId="S::mmartineau@smoc.org::073ce0ee-5d7d-468d-8982-2f6aa7a904ba" providerId="AD" clId="Web-{0108B933-F291-211A-E9D5-4923C86CC1D1}" dt="2025-08-29T19:10:25.263" v="39"/>
          <ac:picMkLst>
            <pc:docMk/>
            <pc:sldMk cId="0" sldId="260"/>
            <ac:picMk id="13" creationId="{6CFCD514-208C-716E-4F3D-F2AD6DD59892}"/>
          </ac:picMkLst>
        </pc:picChg>
        <pc:picChg chg="add">
          <ac:chgData name="Matthew Martineau" userId="S::mmartineau@smoc.org::073ce0ee-5d7d-468d-8982-2f6aa7a904ba" providerId="AD" clId="Web-{0108B933-F291-211A-E9D5-4923C86CC1D1}" dt="2025-08-29T19:10:25.263" v="39"/>
          <ac:picMkLst>
            <pc:docMk/>
            <pc:sldMk cId="0" sldId="260"/>
            <ac:picMk id="15" creationId="{F0BB2831-BA37-876E-6C6A-DE229D58179A}"/>
          </ac:picMkLst>
        </pc:picChg>
        <pc:picChg chg="add">
          <ac:chgData name="Matthew Martineau" userId="S::mmartineau@smoc.org::073ce0ee-5d7d-468d-8982-2f6aa7a904ba" providerId="AD" clId="Web-{0108B933-F291-211A-E9D5-4923C86CC1D1}" dt="2025-08-29T19:10:25.263" v="39"/>
          <ac:picMkLst>
            <pc:docMk/>
            <pc:sldMk cId="0" sldId="260"/>
            <ac:picMk id="16" creationId="{31EC8597-4D8E-A58E-D429-157D2719CB8D}"/>
          </ac:picMkLst>
        </pc:picChg>
      </pc:sldChg>
      <pc:sldChg chg="addSp delSp modSp">
        <pc:chgData name="Matthew Martineau" userId="S::mmartineau@smoc.org::073ce0ee-5d7d-468d-8982-2f6aa7a904ba" providerId="AD" clId="Web-{0108B933-F291-211A-E9D5-4923C86CC1D1}" dt="2025-08-29T19:10:54.392" v="47"/>
        <pc:sldMkLst>
          <pc:docMk/>
          <pc:sldMk cId="0" sldId="262"/>
        </pc:sldMkLst>
        <pc:spChg chg="del">
          <ac:chgData name="Matthew Martineau" userId="S::mmartineau@smoc.org::073ce0ee-5d7d-468d-8982-2f6aa7a904ba" providerId="AD" clId="Web-{0108B933-F291-211A-E9D5-4923C86CC1D1}" dt="2025-08-29T18:58:06.474" v="3"/>
          <ac:spMkLst>
            <pc:docMk/>
            <pc:sldMk cId="0" sldId="262"/>
            <ac:spMk id="2" creationId="{00000000-0000-0000-0000-000000000000}"/>
          </ac:spMkLst>
        </pc:spChg>
        <pc:spChg chg="mod">
          <ac:chgData name="Matthew Martineau" userId="S::mmartineau@smoc.org::073ce0ee-5d7d-468d-8982-2f6aa7a904ba" providerId="AD" clId="Web-{0108B933-F291-211A-E9D5-4923C86CC1D1}" dt="2025-08-29T19:10:52.423" v="46" actId="1076"/>
          <ac:spMkLst>
            <pc:docMk/>
            <pc:sldMk cId="0" sldId="262"/>
            <ac:spMk id="4" creationId="{00000000-0000-0000-0000-000000000000}"/>
          </ac:spMkLst>
        </pc:spChg>
        <pc:spChg chg="mod">
          <ac:chgData name="Matthew Martineau" userId="S::mmartineau@smoc.org::073ce0ee-5d7d-468d-8982-2f6aa7a904ba" providerId="AD" clId="Web-{0108B933-F291-211A-E9D5-4923C86CC1D1}" dt="2025-08-29T19:10:40.263" v="43" actId="1076"/>
          <ac:spMkLst>
            <pc:docMk/>
            <pc:sldMk cId="0" sldId="262"/>
            <ac:spMk id="5" creationId="{00000000-0000-0000-0000-000000000000}"/>
          </ac:spMkLst>
        </pc:spChg>
        <pc:spChg chg="del">
          <ac:chgData name="Matthew Martineau" userId="S::mmartineau@smoc.org::073ce0ee-5d7d-468d-8982-2f6aa7a904ba" providerId="AD" clId="Web-{0108B933-F291-211A-E9D5-4923C86CC1D1}" dt="2025-08-29T19:10:34.138" v="42"/>
          <ac:spMkLst>
            <pc:docMk/>
            <pc:sldMk cId="0" sldId="262"/>
            <ac:spMk id="6" creationId="{00000000-0000-0000-0000-000000000000}"/>
          </ac:spMkLst>
        </pc:spChg>
        <pc:spChg chg="del">
          <ac:chgData name="Matthew Martineau" userId="S::mmartineau@smoc.org::073ce0ee-5d7d-468d-8982-2f6aa7a904ba" providerId="AD" clId="Web-{0108B933-F291-211A-E9D5-4923C86CC1D1}" dt="2025-08-29T19:10:42.186" v="44"/>
          <ac:spMkLst>
            <pc:docMk/>
            <pc:sldMk cId="0" sldId="262"/>
            <ac:spMk id="7" creationId="{6FBF0A74-B202-4CB7-A2B2-A280E95DEC31}"/>
          </ac:spMkLst>
        </pc:spChg>
        <pc:spChg chg="del">
          <ac:chgData name="Matthew Martineau" userId="S::mmartineau@smoc.org::073ce0ee-5d7d-468d-8982-2f6aa7a904ba" providerId="AD" clId="Web-{0108B933-F291-211A-E9D5-4923C86CC1D1}" dt="2025-08-29T19:10:42.186" v="45"/>
          <ac:spMkLst>
            <pc:docMk/>
            <pc:sldMk cId="0" sldId="262"/>
            <ac:spMk id="8" creationId="{5F1539D2-66D8-ECE3-CBBE-B48EC46F6807}"/>
          </ac:spMkLst>
        </pc:spChg>
        <pc:spChg chg="add">
          <ac:chgData name="Matthew Martineau" userId="S::mmartineau@smoc.org::073ce0ee-5d7d-468d-8982-2f6aa7a904ba" providerId="AD" clId="Web-{0108B933-F291-211A-E9D5-4923C86CC1D1}" dt="2025-08-29T19:10:54.392" v="47"/>
          <ac:spMkLst>
            <pc:docMk/>
            <pc:sldMk cId="0" sldId="262"/>
            <ac:spMk id="9" creationId="{4DA73C8A-ED69-E3DE-B519-A7783FCBBB4F}"/>
          </ac:spMkLst>
        </pc:spChg>
        <pc:spChg chg="add">
          <ac:chgData name="Matthew Martineau" userId="S::mmartineau@smoc.org::073ce0ee-5d7d-468d-8982-2f6aa7a904ba" providerId="AD" clId="Web-{0108B933-F291-211A-E9D5-4923C86CC1D1}" dt="2025-08-29T19:10:54.392" v="47"/>
          <ac:spMkLst>
            <pc:docMk/>
            <pc:sldMk cId="0" sldId="262"/>
            <ac:spMk id="10" creationId="{CCE53267-7FED-8E95-A625-0049ED59DC1E}"/>
          </ac:spMkLst>
        </pc:spChg>
        <pc:spChg chg="add">
          <ac:chgData name="Matthew Martineau" userId="S::mmartineau@smoc.org::073ce0ee-5d7d-468d-8982-2f6aa7a904ba" providerId="AD" clId="Web-{0108B933-F291-211A-E9D5-4923C86CC1D1}" dt="2025-08-29T19:10:54.392" v="47"/>
          <ac:spMkLst>
            <pc:docMk/>
            <pc:sldMk cId="0" sldId="262"/>
            <ac:spMk id="14" creationId="{CAF67147-2FD8-402B-342B-B6EF2356E63D}"/>
          </ac:spMkLst>
        </pc:spChg>
        <pc:picChg chg="add">
          <ac:chgData name="Matthew Martineau" userId="S::mmartineau@smoc.org::073ce0ee-5d7d-468d-8982-2f6aa7a904ba" providerId="AD" clId="Web-{0108B933-F291-211A-E9D5-4923C86CC1D1}" dt="2025-08-29T19:10:54.392" v="47"/>
          <ac:picMkLst>
            <pc:docMk/>
            <pc:sldMk cId="0" sldId="262"/>
            <ac:picMk id="11" creationId="{C56EA6C3-C35A-F1E7-124D-9C0EEE1FA7B8}"/>
          </ac:picMkLst>
        </pc:picChg>
        <pc:picChg chg="add">
          <ac:chgData name="Matthew Martineau" userId="S::mmartineau@smoc.org::073ce0ee-5d7d-468d-8982-2f6aa7a904ba" providerId="AD" clId="Web-{0108B933-F291-211A-E9D5-4923C86CC1D1}" dt="2025-08-29T19:10:54.392" v="47"/>
          <ac:picMkLst>
            <pc:docMk/>
            <pc:sldMk cId="0" sldId="262"/>
            <ac:picMk id="12" creationId="{A6C48532-C8B7-BECD-04F8-80B92F31FC52}"/>
          </ac:picMkLst>
        </pc:picChg>
        <pc:picChg chg="add">
          <ac:chgData name="Matthew Martineau" userId="S::mmartineau@smoc.org::073ce0ee-5d7d-468d-8982-2f6aa7a904ba" providerId="AD" clId="Web-{0108B933-F291-211A-E9D5-4923C86CC1D1}" dt="2025-08-29T19:10:54.392" v="47"/>
          <ac:picMkLst>
            <pc:docMk/>
            <pc:sldMk cId="0" sldId="262"/>
            <ac:picMk id="13" creationId="{9DD063C4-A61A-EC02-B1BE-62BB021026FF}"/>
          </ac:picMkLst>
        </pc:picChg>
        <pc:picChg chg="add">
          <ac:chgData name="Matthew Martineau" userId="S::mmartineau@smoc.org::073ce0ee-5d7d-468d-8982-2f6aa7a904ba" providerId="AD" clId="Web-{0108B933-F291-211A-E9D5-4923C86CC1D1}" dt="2025-08-29T19:10:54.392" v="47"/>
          <ac:picMkLst>
            <pc:docMk/>
            <pc:sldMk cId="0" sldId="262"/>
            <ac:picMk id="15" creationId="{F0144A45-5986-2E21-859D-0BBEA0ECD01F}"/>
          </ac:picMkLst>
        </pc:picChg>
        <pc:picChg chg="add">
          <ac:chgData name="Matthew Martineau" userId="S::mmartineau@smoc.org::073ce0ee-5d7d-468d-8982-2f6aa7a904ba" providerId="AD" clId="Web-{0108B933-F291-211A-E9D5-4923C86CC1D1}" dt="2025-08-29T19:10:54.392" v="47"/>
          <ac:picMkLst>
            <pc:docMk/>
            <pc:sldMk cId="0" sldId="262"/>
            <ac:picMk id="16" creationId="{F3359FFD-C50D-DB20-F006-EFAE3D243353}"/>
          </ac:picMkLst>
        </pc:picChg>
      </pc:sldChg>
      <pc:sldChg chg="addSp delSp modSp">
        <pc:chgData name="Matthew Martineau" userId="S::mmartineau@smoc.org::073ce0ee-5d7d-468d-8982-2f6aa7a904ba" providerId="AD" clId="Web-{0108B933-F291-211A-E9D5-4923C86CC1D1}" dt="2025-08-29T19:11:14.661" v="54"/>
        <pc:sldMkLst>
          <pc:docMk/>
          <pc:sldMk cId="0" sldId="264"/>
        </pc:sldMkLst>
        <pc:spChg chg="del">
          <ac:chgData name="Matthew Martineau" userId="S::mmartineau@smoc.org::073ce0ee-5d7d-468d-8982-2f6aa7a904ba" providerId="AD" clId="Web-{0108B933-F291-211A-E9D5-4923C86CC1D1}" dt="2025-08-29T18:58:08.239" v="4"/>
          <ac:spMkLst>
            <pc:docMk/>
            <pc:sldMk cId="0" sldId="264"/>
            <ac:spMk id="2" creationId="{00000000-0000-0000-0000-000000000000}"/>
          </ac:spMkLst>
        </pc:spChg>
        <pc:spChg chg="mod">
          <ac:chgData name="Matthew Martineau" userId="S::mmartineau@smoc.org::073ce0ee-5d7d-468d-8982-2f6aa7a904ba" providerId="AD" clId="Web-{0108B933-F291-211A-E9D5-4923C86CC1D1}" dt="2025-08-29T19:11:12.801" v="53" actId="1076"/>
          <ac:spMkLst>
            <pc:docMk/>
            <pc:sldMk cId="0" sldId="264"/>
            <ac:spMk id="4" creationId="{00000000-0000-0000-0000-000000000000}"/>
          </ac:spMkLst>
        </pc:spChg>
        <pc:spChg chg="del">
          <ac:chgData name="Matthew Martineau" userId="S::mmartineau@smoc.org::073ce0ee-5d7d-468d-8982-2f6aa7a904ba" providerId="AD" clId="Web-{0108B933-F291-211A-E9D5-4923C86CC1D1}" dt="2025-08-29T19:11:03.143" v="50"/>
          <ac:spMkLst>
            <pc:docMk/>
            <pc:sldMk cId="0" sldId="264"/>
            <ac:spMk id="7" creationId="{00000000-0000-0000-0000-000000000000}"/>
          </ac:spMkLst>
        </pc:spChg>
        <pc:spChg chg="del">
          <ac:chgData name="Matthew Martineau" userId="S::mmartineau@smoc.org::073ce0ee-5d7d-468d-8982-2f6aa7a904ba" providerId="AD" clId="Web-{0108B933-F291-211A-E9D5-4923C86CC1D1}" dt="2025-08-29T19:11:01.846" v="48"/>
          <ac:spMkLst>
            <pc:docMk/>
            <pc:sldMk cId="0" sldId="264"/>
            <ac:spMk id="8" creationId="{4EC418AA-F172-57D4-DD18-1C8A955DDB45}"/>
          </ac:spMkLst>
        </pc:spChg>
        <pc:spChg chg="del">
          <ac:chgData name="Matthew Martineau" userId="S::mmartineau@smoc.org::073ce0ee-5d7d-468d-8982-2f6aa7a904ba" providerId="AD" clId="Web-{0108B933-F291-211A-E9D5-4923C86CC1D1}" dt="2025-08-29T19:11:01.846" v="49"/>
          <ac:spMkLst>
            <pc:docMk/>
            <pc:sldMk cId="0" sldId="264"/>
            <ac:spMk id="9" creationId="{1F551DE3-50A0-BDAC-6AC0-256A369C183D}"/>
          </ac:spMkLst>
        </pc:spChg>
        <pc:spChg chg="add">
          <ac:chgData name="Matthew Martineau" userId="S::mmartineau@smoc.org::073ce0ee-5d7d-468d-8982-2f6aa7a904ba" providerId="AD" clId="Web-{0108B933-F291-211A-E9D5-4923C86CC1D1}" dt="2025-08-29T19:11:14.661" v="54"/>
          <ac:spMkLst>
            <pc:docMk/>
            <pc:sldMk cId="0" sldId="264"/>
            <ac:spMk id="10" creationId="{5CE5D279-AAEF-C5D2-3BA7-174ECAC77D8B}"/>
          </ac:spMkLst>
        </pc:spChg>
        <pc:spChg chg="add">
          <ac:chgData name="Matthew Martineau" userId="S::mmartineau@smoc.org::073ce0ee-5d7d-468d-8982-2f6aa7a904ba" providerId="AD" clId="Web-{0108B933-F291-211A-E9D5-4923C86CC1D1}" dt="2025-08-29T19:11:14.661" v="54"/>
          <ac:spMkLst>
            <pc:docMk/>
            <pc:sldMk cId="0" sldId="264"/>
            <ac:spMk id="11" creationId="{B50F974A-5E89-A52D-449F-B3AA56C4816C}"/>
          </ac:spMkLst>
        </pc:spChg>
        <pc:spChg chg="add">
          <ac:chgData name="Matthew Martineau" userId="S::mmartineau@smoc.org::073ce0ee-5d7d-468d-8982-2f6aa7a904ba" providerId="AD" clId="Web-{0108B933-F291-211A-E9D5-4923C86CC1D1}" dt="2025-08-29T19:11:14.661" v="54"/>
          <ac:spMkLst>
            <pc:docMk/>
            <pc:sldMk cId="0" sldId="264"/>
            <ac:spMk id="15" creationId="{C284DB32-ECA7-4FED-ECB4-27C88AE9D9B8}"/>
          </ac:spMkLst>
        </pc:spChg>
        <pc:picChg chg="add">
          <ac:chgData name="Matthew Martineau" userId="S::mmartineau@smoc.org::073ce0ee-5d7d-468d-8982-2f6aa7a904ba" providerId="AD" clId="Web-{0108B933-F291-211A-E9D5-4923C86CC1D1}" dt="2025-08-29T19:11:14.661" v="54"/>
          <ac:picMkLst>
            <pc:docMk/>
            <pc:sldMk cId="0" sldId="264"/>
            <ac:picMk id="12" creationId="{A63DF5A4-BAAE-D1B2-FB78-A7D7324616E1}"/>
          </ac:picMkLst>
        </pc:picChg>
        <pc:picChg chg="add">
          <ac:chgData name="Matthew Martineau" userId="S::mmartineau@smoc.org::073ce0ee-5d7d-468d-8982-2f6aa7a904ba" providerId="AD" clId="Web-{0108B933-F291-211A-E9D5-4923C86CC1D1}" dt="2025-08-29T19:11:14.661" v="54"/>
          <ac:picMkLst>
            <pc:docMk/>
            <pc:sldMk cId="0" sldId="264"/>
            <ac:picMk id="13" creationId="{6D9790AD-BBD5-768D-960C-22A51563A34C}"/>
          </ac:picMkLst>
        </pc:picChg>
        <pc:picChg chg="add">
          <ac:chgData name="Matthew Martineau" userId="S::mmartineau@smoc.org::073ce0ee-5d7d-468d-8982-2f6aa7a904ba" providerId="AD" clId="Web-{0108B933-F291-211A-E9D5-4923C86CC1D1}" dt="2025-08-29T19:11:14.661" v="54"/>
          <ac:picMkLst>
            <pc:docMk/>
            <pc:sldMk cId="0" sldId="264"/>
            <ac:picMk id="14" creationId="{B19CCB2E-8586-FCB8-DEB0-ED6FC8A20B3C}"/>
          </ac:picMkLst>
        </pc:picChg>
        <pc:picChg chg="add">
          <ac:chgData name="Matthew Martineau" userId="S::mmartineau@smoc.org::073ce0ee-5d7d-468d-8982-2f6aa7a904ba" providerId="AD" clId="Web-{0108B933-F291-211A-E9D5-4923C86CC1D1}" dt="2025-08-29T19:11:14.661" v="54"/>
          <ac:picMkLst>
            <pc:docMk/>
            <pc:sldMk cId="0" sldId="264"/>
            <ac:picMk id="16" creationId="{99B3FA0D-9A3F-35C5-4698-02301185C7FA}"/>
          </ac:picMkLst>
        </pc:picChg>
        <pc:picChg chg="add">
          <ac:chgData name="Matthew Martineau" userId="S::mmartineau@smoc.org::073ce0ee-5d7d-468d-8982-2f6aa7a904ba" providerId="AD" clId="Web-{0108B933-F291-211A-E9D5-4923C86CC1D1}" dt="2025-08-29T19:11:14.661" v="54"/>
          <ac:picMkLst>
            <pc:docMk/>
            <pc:sldMk cId="0" sldId="264"/>
            <ac:picMk id="17" creationId="{94122F38-06C3-6016-3F81-401546F486A9}"/>
          </ac:picMkLst>
        </pc:picChg>
      </pc:sldChg>
      <pc:sldChg chg="addSp delSp modSp">
        <pc:chgData name="Matthew Martineau" userId="S::mmartineau@smoc.org::073ce0ee-5d7d-468d-8982-2f6aa7a904ba" providerId="AD" clId="Web-{0108B933-F291-211A-E9D5-4923C86CC1D1}" dt="2025-08-29T19:11:51.338" v="61"/>
        <pc:sldMkLst>
          <pc:docMk/>
          <pc:sldMk cId="0" sldId="266"/>
        </pc:sldMkLst>
        <pc:spChg chg="del">
          <ac:chgData name="Matthew Martineau" userId="S::mmartineau@smoc.org::073ce0ee-5d7d-468d-8982-2f6aa7a904ba" providerId="AD" clId="Web-{0108B933-F291-211A-E9D5-4923C86CC1D1}" dt="2025-08-29T18:58:10.864" v="5"/>
          <ac:spMkLst>
            <pc:docMk/>
            <pc:sldMk cId="0" sldId="266"/>
            <ac:spMk id="2" creationId="{00000000-0000-0000-0000-000000000000}"/>
          </ac:spMkLst>
        </pc:spChg>
        <pc:spChg chg="mod">
          <ac:chgData name="Matthew Martineau" userId="S::mmartineau@smoc.org::073ce0ee-5d7d-468d-8982-2f6aa7a904ba" providerId="AD" clId="Web-{0108B933-F291-211A-E9D5-4923C86CC1D1}" dt="2025-08-29T19:11:49.587" v="60" actId="1076"/>
          <ac:spMkLst>
            <pc:docMk/>
            <pc:sldMk cId="0" sldId="266"/>
            <ac:spMk id="4" creationId="{00000000-0000-0000-0000-000000000000}"/>
          </ac:spMkLst>
        </pc:spChg>
        <pc:spChg chg="del">
          <ac:chgData name="Matthew Martineau" userId="S::mmartineau@smoc.org::073ce0ee-5d7d-468d-8982-2f6aa7a904ba" providerId="AD" clId="Web-{0108B933-F291-211A-E9D5-4923C86CC1D1}" dt="2025-08-29T19:11:37.914" v="57"/>
          <ac:spMkLst>
            <pc:docMk/>
            <pc:sldMk cId="0" sldId="266"/>
            <ac:spMk id="10" creationId="{00000000-0000-0000-0000-000000000000}"/>
          </ac:spMkLst>
        </pc:spChg>
        <pc:spChg chg="del">
          <ac:chgData name="Matthew Martineau" userId="S::mmartineau@smoc.org::073ce0ee-5d7d-468d-8982-2f6aa7a904ba" providerId="AD" clId="Web-{0108B933-F291-211A-E9D5-4923C86CC1D1}" dt="2025-08-29T19:11:34.539" v="55"/>
          <ac:spMkLst>
            <pc:docMk/>
            <pc:sldMk cId="0" sldId="266"/>
            <ac:spMk id="11" creationId="{F09765EB-5406-B0F0-3A89-1D3EBFC3A96D}"/>
          </ac:spMkLst>
        </pc:spChg>
        <pc:spChg chg="del">
          <ac:chgData name="Matthew Martineau" userId="S::mmartineau@smoc.org::073ce0ee-5d7d-468d-8982-2f6aa7a904ba" providerId="AD" clId="Web-{0108B933-F291-211A-E9D5-4923C86CC1D1}" dt="2025-08-29T19:11:34.539" v="56"/>
          <ac:spMkLst>
            <pc:docMk/>
            <pc:sldMk cId="0" sldId="266"/>
            <ac:spMk id="12" creationId="{A231F529-9B9E-21E1-D7F5-8F665C2A2584}"/>
          </ac:spMkLst>
        </pc:spChg>
        <pc:spChg chg="add">
          <ac:chgData name="Matthew Martineau" userId="S::mmartineau@smoc.org::073ce0ee-5d7d-468d-8982-2f6aa7a904ba" providerId="AD" clId="Web-{0108B933-F291-211A-E9D5-4923C86CC1D1}" dt="2025-08-29T19:11:51.338" v="61"/>
          <ac:spMkLst>
            <pc:docMk/>
            <pc:sldMk cId="0" sldId="266"/>
            <ac:spMk id="13" creationId="{F87E8DE2-3CF1-578E-BD5B-33A534F784CD}"/>
          </ac:spMkLst>
        </pc:spChg>
        <pc:spChg chg="add">
          <ac:chgData name="Matthew Martineau" userId="S::mmartineau@smoc.org::073ce0ee-5d7d-468d-8982-2f6aa7a904ba" providerId="AD" clId="Web-{0108B933-F291-211A-E9D5-4923C86CC1D1}" dt="2025-08-29T19:11:51.338" v="61"/>
          <ac:spMkLst>
            <pc:docMk/>
            <pc:sldMk cId="0" sldId="266"/>
            <ac:spMk id="14" creationId="{204DD5BB-73FB-C3C9-A8E0-D55643D713A2}"/>
          </ac:spMkLst>
        </pc:spChg>
        <pc:spChg chg="add">
          <ac:chgData name="Matthew Martineau" userId="S::mmartineau@smoc.org::073ce0ee-5d7d-468d-8982-2f6aa7a904ba" providerId="AD" clId="Web-{0108B933-F291-211A-E9D5-4923C86CC1D1}" dt="2025-08-29T19:11:51.338" v="61"/>
          <ac:spMkLst>
            <pc:docMk/>
            <pc:sldMk cId="0" sldId="266"/>
            <ac:spMk id="18" creationId="{95B86230-B5F3-65D2-6DBF-D468B01DFDE6}"/>
          </ac:spMkLst>
        </pc:spChg>
        <pc:picChg chg="add">
          <ac:chgData name="Matthew Martineau" userId="S::mmartineau@smoc.org::073ce0ee-5d7d-468d-8982-2f6aa7a904ba" providerId="AD" clId="Web-{0108B933-F291-211A-E9D5-4923C86CC1D1}" dt="2025-08-29T19:11:51.338" v="61"/>
          <ac:picMkLst>
            <pc:docMk/>
            <pc:sldMk cId="0" sldId="266"/>
            <ac:picMk id="15" creationId="{783A5350-B1FE-6A8A-BA1B-19475666C5D4}"/>
          </ac:picMkLst>
        </pc:picChg>
        <pc:picChg chg="add">
          <ac:chgData name="Matthew Martineau" userId="S::mmartineau@smoc.org::073ce0ee-5d7d-468d-8982-2f6aa7a904ba" providerId="AD" clId="Web-{0108B933-F291-211A-E9D5-4923C86CC1D1}" dt="2025-08-29T19:11:51.338" v="61"/>
          <ac:picMkLst>
            <pc:docMk/>
            <pc:sldMk cId="0" sldId="266"/>
            <ac:picMk id="16" creationId="{77CFFE25-5FAD-7A09-A2A4-9B3D9549FE36}"/>
          </ac:picMkLst>
        </pc:picChg>
        <pc:picChg chg="add">
          <ac:chgData name="Matthew Martineau" userId="S::mmartineau@smoc.org::073ce0ee-5d7d-468d-8982-2f6aa7a904ba" providerId="AD" clId="Web-{0108B933-F291-211A-E9D5-4923C86CC1D1}" dt="2025-08-29T19:11:51.338" v="61"/>
          <ac:picMkLst>
            <pc:docMk/>
            <pc:sldMk cId="0" sldId="266"/>
            <ac:picMk id="17" creationId="{60413E83-9FA6-EB36-3962-DBB13F170BE2}"/>
          </ac:picMkLst>
        </pc:picChg>
        <pc:picChg chg="add">
          <ac:chgData name="Matthew Martineau" userId="S::mmartineau@smoc.org::073ce0ee-5d7d-468d-8982-2f6aa7a904ba" providerId="AD" clId="Web-{0108B933-F291-211A-E9D5-4923C86CC1D1}" dt="2025-08-29T19:11:51.338" v="61"/>
          <ac:picMkLst>
            <pc:docMk/>
            <pc:sldMk cId="0" sldId="266"/>
            <ac:picMk id="19" creationId="{790BA9EB-D987-970C-3936-41540123CB85}"/>
          </ac:picMkLst>
        </pc:picChg>
        <pc:picChg chg="add">
          <ac:chgData name="Matthew Martineau" userId="S::mmartineau@smoc.org::073ce0ee-5d7d-468d-8982-2f6aa7a904ba" providerId="AD" clId="Web-{0108B933-F291-211A-E9D5-4923C86CC1D1}" dt="2025-08-29T19:11:51.338" v="61"/>
          <ac:picMkLst>
            <pc:docMk/>
            <pc:sldMk cId="0" sldId="266"/>
            <ac:picMk id="20" creationId="{365985F2-4314-2AF6-AC98-4353CCBE8D06}"/>
          </ac:picMkLst>
        </pc:picChg>
      </pc:sldChg>
      <pc:sldChg chg="addSp delSp modSp">
        <pc:chgData name="Matthew Martineau" userId="S::mmartineau@smoc.org::073ce0ee-5d7d-468d-8982-2f6aa7a904ba" providerId="AD" clId="Web-{0108B933-F291-211A-E9D5-4923C86CC1D1}" dt="2025-08-29T19:12:15.011" v="68"/>
        <pc:sldMkLst>
          <pc:docMk/>
          <pc:sldMk cId="0" sldId="268"/>
        </pc:sldMkLst>
        <pc:spChg chg="del">
          <ac:chgData name="Matthew Martineau" userId="S::mmartineau@smoc.org::073ce0ee-5d7d-468d-8982-2f6aa7a904ba" providerId="AD" clId="Web-{0108B933-F291-211A-E9D5-4923C86CC1D1}" dt="2025-08-29T18:58:14.489" v="6"/>
          <ac:spMkLst>
            <pc:docMk/>
            <pc:sldMk cId="0" sldId="268"/>
            <ac:spMk id="2" creationId="{00000000-0000-0000-0000-000000000000}"/>
          </ac:spMkLst>
        </pc:spChg>
        <pc:spChg chg="mod">
          <ac:chgData name="Matthew Martineau" userId="S::mmartineau@smoc.org::073ce0ee-5d7d-468d-8982-2f6aa7a904ba" providerId="AD" clId="Web-{0108B933-F291-211A-E9D5-4923C86CC1D1}" dt="2025-08-29T19:12:11.855" v="67" actId="1076"/>
          <ac:spMkLst>
            <pc:docMk/>
            <pc:sldMk cId="0" sldId="268"/>
            <ac:spMk id="3" creationId="{00000000-0000-0000-0000-000000000000}"/>
          </ac:spMkLst>
        </pc:spChg>
        <pc:spChg chg="del">
          <ac:chgData name="Matthew Martineau" userId="S::mmartineau@smoc.org::073ce0ee-5d7d-468d-8982-2f6aa7a904ba" providerId="AD" clId="Web-{0108B933-F291-211A-E9D5-4923C86CC1D1}" dt="2025-08-29T19:12:01.823" v="64"/>
          <ac:spMkLst>
            <pc:docMk/>
            <pc:sldMk cId="0" sldId="268"/>
            <ac:spMk id="6" creationId="{00000000-0000-0000-0000-000000000000}"/>
          </ac:spMkLst>
        </pc:spChg>
        <pc:spChg chg="del">
          <ac:chgData name="Matthew Martineau" userId="S::mmartineau@smoc.org::073ce0ee-5d7d-468d-8982-2f6aa7a904ba" providerId="AD" clId="Web-{0108B933-F291-211A-E9D5-4923C86CC1D1}" dt="2025-08-29T19:11:59.651" v="62"/>
          <ac:spMkLst>
            <pc:docMk/>
            <pc:sldMk cId="0" sldId="268"/>
            <ac:spMk id="8" creationId="{29D1BD8A-228E-2782-543E-D0F4CADECEFD}"/>
          </ac:spMkLst>
        </pc:spChg>
        <pc:spChg chg="del">
          <ac:chgData name="Matthew Martineau" userId="S::mmartineau@smoc.org::073ce0ee-5d7d-468d-8982-2f6aa7a904ba" providerId="AD" clId="Web-{0108B933-F291-211A-E9D5-4923C86CC1D1}" dt="2025-08-29T19:11:59.651" v="63"/>
          <ac:spMkLst>
            <pc:docMk/>
            <pc:sldMk cId="0" sldId="268"/>
            <ac:spMk id="9" creationId="{28C6CAD8-00F3-196D-64BC-F41F638F3E03}"/>
          </ac:spMkLst>
        </pc:spChg>
        <pc:spChg chg="add">
          <ac:chgData name="Matthew Martineau" userId="S::mmartineau@smoc.org::073ce0ee-5d7d-468d-8982-2f6aa7a904ba" providerId="AD" clId="Web-{0108B933-F291-211A-E9D5-4923C86CC1D1}" dt="2025-08-29T19:12:15.011" v="68"/>
          <ac:spMkLst>
            <pc:docMk/>
            <pc:sldMk cId="0" sldId="268"/>
            <ac:spMk id="10" creationId="{715C64E9-1E9E-BC10-A666-C880D8CEC092}"/>
          </ac:spMkLst>
        </pc:spChg>
        <pc:spChg chg="add">
          <ac:chgData name="Matthew Martineau" userId="S::mmartineau@smoc.org::073ce0ee-5d7d-468d-8982-2f6aa7a904ba" providerId="AD" clId="Web-{0108B933-F291-211A-E9D5-4923C86CC1D1}" dt="2025-08-29T19:12:15.011" v="68"/>
          <ac:spMkLst>
            <pc:docMk/>
            <pc:sldMk cId="0" sldId="268"/>
            <ac:spMk id="11" creationId="{0849DB05-AA89-9B66-00B7-D2720F7ED8C5}"/>
          </ac:spMkLst>
        </pc:spChg>
        <pc:spChg chg="add">
          <ac:chgData name="Matthew Martineau" userId="S::mmartineau@smoc.org::073ce0ee-5d7d-468d-8982-2f6aa7a904ba" providerId="AD" clId="Web-{0108B933-F291-211A-E9D5-4923C86CC1D1}" dt="2025-08-29T19:12:15.011" v="68"/>
          <ac:spMkLst>
            <pc:docMk/>
            <pc:sldMk cId="0" sldId="268"/>
            <ac:spMk id="15" creationId="{77D7C797-BEF6-AF69-1DD4-A1DBB51AC34B}"/>
          </ac:spMkLst>
        </pc:spChg>
        <pc:picChg chg="add">
          <ac:chgData name="Matthew Martineau" userId="S::mmartineau@smoc.org::073ce0ee-5d7d-468d-8982-2f6aa7a904ba" providerId="AD" clId="Web-{0108B933-F291-211A-E9D5-4923C86CC1D1}" dt="2025-08-29T19:12:15.011" v="68"/>
          <ac:picMkLst>
            <pc:docMk/>
            <pc:sldMk cId="0" sldId="268"/>
            <ac:picMk id="12" creationId="{707B5329-FED0-5A08-1237-06DE550E7C87}"/>
          </ac:picMkLst>
        </pc:picChg>
        <pc:picChg chg="add">
          <ac:chgData name="Matthew Martineau" userId="S::mmartineau@smoc.org::073ce0ee-5d7d-468d-8982-2f6aa7a904ba" providerId="AD" clId="Web-{0108B933-F291-211A-E9D5-4923C86CC1D1}" dt="2025-08-29T19:12:15.011" v="68"/>
          <ac:picMkLst>
            <pc:docMk/>
            <pc:sldMk cId="0" sldId="268"/>
            <ac:picMk id="13" creationId="{F9AB450C-3449-87C9-2E66-76CEF01177A0}"/>
          </ac:picMkLst>
        </pc:picChg>
        <pc:picChg chg="add">
          <ac:chgData name="Matthew Martineau" userId="S::mmartineau@smoc.org::073ce0ee-5d7d-468d-8982-2f6aa7a904ba" providerId="AD" clId="Web-{0108B933-F291-211A-E9D5-4923C86CC1D1}" dt="2025-08-29T19:12:15.011" v="68"/>
          <ac:picMkLst>
            <pc:docMk/>
            <pc:sldMk cId="0" sldId="268"/>
            <ac:picMk id="14" creationId="{371AD0FD-0A0C-E5D3-25E8-1F2ED9621BD0}"/>
          </ac:picMkLst>
        </pc:picChg>
        <pc:picChg chg="add">
          <ac:chgData name="Matthew Martineau" userId="S::mmartineau@smoc.org::073ce0ee-5d7d-468d-8982-2f6aa7a904ba" providerId="AD" clId="Web-{0108B933-F291-211A-E9D5-4923C86CC1D1}" dt="2025-08-29T19:12:15.011" v="68"/>
          <ac:picMkLst>
            <pc:docMk/>
            <pc:sldMk cId="0" sldId="268"/>
            <ac:picMk id="16" creationId="{A465B6EE-135D-0F4C-4BE8-8F72734D46F6}"/>
          </ac:picMkLst>
        </pc:picChg>
        <pc:picChg chg="add">
          <ac:chgData name="Matthew Martineau" userId="S::mmartineau@smoc.org::073ce0ee-5d7d-468d-8982-2f6aa7a904ba" providerId="AD" clId="Web-{0108B933-F291-211A-E9D5-4923C86CC1D1}" dt="2025-08-29T19:12:15.011" v="68"/>
          <ac:picMkLst>
            <pc:docMk/>
            <pc:sldMk cId="0" sldId="268"/>
            <ac:picMk id="17" creationId="{5D325CC5-EDF2-1D3A-A865-3981E4EE62F6}"/>
          </ac:picMkLst>
        </pc:picChg>
      </pc:sldChg>
      <pc:sldChg chg="addSp delSp modSp">
        <pc:chgData name="Matthew Martineau" userId="S::mmartineau@smoc.org::073ce0ee-5d7d-468d-8982-2f6aa7a904ba" providerId="AD" clId="Web-{0108B933-F291-211A-E9D5-4923C86CC1D1}" dt="2025-08-29T19:12:41.497" v="76"/>
        <pc:sldMkLst>
          <pc:docMk/>
          <pc:sldMk cId="0" sldId="270"/>
        </pc:sldMkLst>
        <pc:spChg chg="del">
          <ac:chgData name="Matthew Martineau" userId="S::mmartineau@smoc.org::073ce0ee-5d7d-468d-8982-2f6aa7a904ba" providerId="AD" clId="Web-{0108B933-F291-211A-E9D5-4923C86CC1D1}" dt="2025-08-29T18:58:19.130" v="7"/>
          <ac:spMkLst>
            <pc:docMk/>
            <pc:sldMk cId="0" sldId="270"/>
            <ac:spMk id="2" creationId="{00000000-0000-0000-0000-000000000000}"/>
          </ac:spMkLst>
        </pc:spChg>
        <pc:spChg chg="mod">
          <ac:chgData name="Matthew Martineau" userId="S::mmartineau@smoc.org::073ce0ee-5d7d-468d-8982-2f6aa7a904ba" providerId="AD" clId="Web-{0108B933-F291-211A-E9D5-4923C86CC1D1}" dt="2025-08-29T19:12:39.890" v="75" actId="1076"/>
          <ac:spMkLst>
            <pc:docMk/>
            <pc:sldMk cId="0" sldId="270"/>
            <ac:spMk id="4" creationId="{00000000-0000-0000-0000-000000000000}"/>
          </ac:spMkLst>
        </pc:spChg>
        <pc:spChg chg="mod">
          <ac:chgData name="Matthew Martineau" userId="S::mmartineau@smoc.org::073ce0ee-5d7d-468d-8982-2f6aa7a904ba" providerId="AD" clId="Web-{0108B933-F291-211A-E9D5-4923C86CC1D1}" dt="2025-08-29T19:12:23.887" v="69" actId="1076"/>
          <ac:spMkLst>
            <pc:docMk/>
            <pc:sldMk cId="0" sldId="270"/>
            <ac:spMk id="6" creationId="{00000000-0000-0000-0000-000000000000}"/>
          </ac:spMkLst>
        </pc:spChg>
        <pc:spChg chg="del">
          <ac:chgData name="Matthew Martineau" userId="S::mmartineau@smoc.org::073ce0ee-5d7d-468d-8982-2f6aa7a904ba" providerId="AD" clId="Web-{0108B933-F291-211A-E9D5-4923C86CC1D1}" dt="2025-08-29T19:12:29.622" v="72"/>
          <ac:spMkLst>
            <pc:docMk/>
            <pc:sldMk cId="0" sldId="270"/>
            <ac:spMk id="7" creationId="{00000000-0000-0000-0000-000000000000}"/>
          </ac:spMkLst>
        </pc:spChg>
        <pc:spChg chg="del">
          <ac:chgData name="Matthew Martineau" userId="S::mmartineau@smoc.org::073ce0ee-5d7d-468d-8982-2f6aa7a904ba" providerId="AD" clId="Web-{0108B933-F291-211A-E9D5-4923C86CC1D1}" dt="2025-08-29T19:12:26.168" v="70"/>
          <ac:spMkLst>
            <pc:docMk/>
            <pc:sldMk cId="0" sldId="270"/>
            <ac:spMk id="9" creationId="{417B60BE-77E9-1C74-57F8-FEDD3F64BC7C}"/>
          </ac:spMkLst>
        </pc:spChg>
        <pc:spChg chg="del">
          <ac:chgData name="Matthew Martineau" userId="S::mmartineau@smoc.org::073ce0ee-5d7d-468d-8982-2f6aa7a904ba" providerId="AD" clId="Web-{0108B933-F291-211A-E9D5-4923C86CC1D1}" dt="2025-08-29T19:12:26.168" v="71"/>
          <ac:spMkLst>
            <pc:docMk/>
            <pc:sldMk cId="0" sldId="270"/>
            <ac:spMk id="10" creationId="{3F6C7A8F-8C26-5437-1222-2491E7AFEDE3}"/>
          </ac:spMkLst>
        </pc:spChg>
        <pc:spChg chg="add">
          <ac:chgData name="Matthew Martineau" userId="S::mmartineau@smoc.org::073ce0ee-5d7d-468d-8982-2f6aa7a904ba" providerId="AD" clId="Web-{0108B933-F291-211A-E9D5-4923C86CC1D1}" dt="2025-08-29T19:12:41.497" v="76"/>
          <ac:spMkLst>
            <pc:docMk/>
            <pc:sldMk cId="0" sldId="270"/>
            <ac:spMk id="11" creationId="{C5B589EA-4F29-E10D-C02C-36BCED7A9AEC}"/>
          </ac:spMkLst>
        </pc:spChg>
        <pc:spChg chg="add">
          <ac:chgData name="Matthew Martineau" userId="S::mmartineau@smoc.org::073ce0ee-5d7d-468d-8982-2f6aa7a904ba" providerId="AD" clId="Web-{0108B933-F291-211A-E9D5-4923C86CC1D1}" dt="2025-08-29T19:12:41.497" v="76"/>
          <ac:spMkLst>
            <pc:docMk/>
            <pc:sldMk cId="0" sldId="270"/>
            <ac:spMk id="12" creationId="{7938A322-EA01-E7BB-06B4-A867B5FB6486}"/>
          </ac:spMkLst>
        </pc:spChg>
        <pc:spChg chg="add">
          <ac:chgData name="Matthew Martineau" userId="S::mmartineau@smoc.org::073ce0ee-5d7d-468d-8982-2f6aa7a904ba" providerId="AD" clId="Web-{0108B933-F291-211A-E9D5-4923C86CC1D1}" dt="2025-08-29T19:12:41.497" v="76"/>
          <ac:spMkLst>
            <pc:docMk/>
            <pc:sldMk cId="0" sldId="270"/>
            <ac:spMk id="16" creationId="{F8EB4C98-6FCE-E3B9-C59B-9FB18BE6D003}"/>
          </ac:spMkLst>
        </pc:spChg>
        <pc:picChg chg="add">
          <ac:chgData name="Matthew Martineau" userId="S::mmartineau@smoc.org::073ce0ee-5d7d-468d-8982-2f6aa7a904ba" providerId="AD" clId="Web-{0108B933-F291-211A-E9D5-4923C86CC1D1}" dt="2025-08-29T19:12:41.497" v="76"/>
          <ac:picMkLst>
            <pc:docMk/>
            <pc:sldMk cId="0" sldId="270"/>
            <ac:picMk id="13" creationId="{34B7B2D6-9FDB-F5AD-0A58-CA28B4A66DA4}"/>
          </ac:picMkLst>
        </pc:picChg>
        <pc:picChg chg="add">
          <ac:chgData name="Matthew Martineau" userId="S::mmartineau@smoc.org::073ce0ee-5d7d-468d-8982-2f6aa7a904ba" providerId="AD" clId="Web-{0108B933-F291-211A-E9D5-4923C86CC1D1}" dt="2025-08-29T19:12:41.497" v="76"/>
          <ac:picMkLst>
            <pc:docMk/>
            <pc:sldMk cId="0" sldId="270"/>
            <ac:picMk id="14" creationId="{66033823-174D-909F-9E04-A0B6276457CC}"/>
          </ac:picMkLst>
        </pc:picChg>
        <pc:picChg chg="add">
          <ac:chgData name="Matthew Martineau" userId="S::mmartineau@smoc.org::073ce0ee-5d7d-468d-8982-2f6aa7a904ba" providerId="AD" clId="Web-{0108B933-F291-211A-E9D5-4923C86CC1D1}" dt="2025-08-29T19:12:41.497" v="76"/>
          <ac:picMkLst>
            <pc:docMk/>
            <pc:sldMk cId="0" sldId="270"/>
            <ac:picMk id="15" creationId="{A15CA10A-632B-7249-61B8-40F0C831D237}"/>
          </ac:picMkLst>
        </pc:picChg>
        <pc:picChg chg="add">
          <ac:chgData name="Matthew Martineau" userId="S::mmartineau@smoc.org::073ce0ee-5d7d-468d-8982-2f6aa7a904ba" providerId="AD" clId="Web-{0108B933-F291-211A-E9D5-4923C86CC1D1}" dt="2025-08-29T19:12:41.497" v="76"/>
          <ac:picMkLst>
            <pc:docMk/>
            <pc:sldMk cId="0" sldId="270"/>
            <ac:picMk id="17" creationId="{7992C9C9-8AB7-AB0B-E460-282E3FD005CC}"/>
          </ac:picMkLst>
        </pc:picChg>
        <pc:picChg chg="add">
          <ac:chgData name="Matthew Martineau" userId="S::mmartineau@smoc.org::073ce0ee-5d7d-468d-8982-2f6aa7a904ba" providerId="AD" clId="Web-{0108B933-F291-211A-E9D5-4923C86CC1D1}" dt="2025-08-29T19:12:41.497" v="76"/>
          <ac:picMkLst>
            <pc:docMk/>
            <pc:sldMk cId="0" sldId="270"/>
            <ac:picMk id="18" creationId="{552CC403-ECC0-F58A-1A33-283903EAA2E2}"/>
          </ac:picMkLst>
        </pc:picChg>
      </pc:sldChg>
      <pc:sldChg chg="addSp delSp modSp">
        <pc:chgData name="Matthew Martineau" userId="S::mmartineau@smoc.org::073ce0ee-5d7d-468d-8982-2f6aa7a904ba" providerId="AD" clId="Web-{0108B933-F291-211A-E9D5-4923C86CC1D1}" dt="2025-08-29T19:13:12.826" v="86"/>
        <pc:sldMkLst>
          <pc:docMk/>
          <pc:sldMk cId="0" sldId="272"/>
        </pc:sldMkLst>
        <pc:spChg chg="del">
          <ac:chgData name="Matthew Martineau" userId="S::mmartineau@smoc.org::073ce0ee-5d7d-468d-8982-2f6aa7a904ba" providerId="AD" clId="Web-{0108B933-F291-211A-E9D5-4923C86CC1D1}" dt="2025-08-29T18:58:22.692" v="8"/>
          <ac:spMkLst>
            <pc:docMk/>
            <pc:sldMk cId="0" sldId="272"/>
            <ac:spMk id="2" creationId="{00000000-0000-0000-0000-000000000000}"/>
          </ac:spMkLst>
        </pc:spChg>
        <pc:spChg chg="mod">
          <ac:chgData name="Matthew Martineau" userId="S::mmartineau@smoc.org::073ce0ee-5d7d-468d-8982-2f6aa7a904ba" providerId="AD" clId="Web-{0108B933-F291-211A-E9D5-4923C86CC1D1}" dt="2025-08-29T19:12:56.388" v="77" actId="1076"/>
          <ac:spMkLst>
            <pc:docMk/>
            <pc:sldMk cId="0" sldId="272"/>
            <ac:spMk id="3" creationId="{00000000-0000-0000-0000-000000000000}"/>
          </ac:spMkLst>
        </pc:spChg>
        <pc:spChg chg="mod">
          <ac:chgData name="Matthew Martineau" userId="S::mmartineau@smoc.org::073ce0ee-5d7d-468d-8982-2f6aa7a904ba" providerId="AD" clId="Web-{0108B933-F291-211A-E9D5-4923C86CC1D1}" dt="2025-08-29T19:13:10.483" v="85" actId="1076"/>
          <ac:spMkLst>
            <pc:docMk/>
            <pc:sldMk cId="0" sldId="272"/>
            <ac:spMk id="4" creationId="{00000000-0000-0000-0000-000000000000}"/>
          </ac:spMkLst>
        </pc:spChg>
        <pc:spChg chg="del">
          <ac:chgData name="Matthew Martineau" userId="S::mmartineau@smoc.org::073ce0ee-5d7d-468d-8982-2f6aa7a904ba" providerId="AD" clId="Web-{0108B933-F291-211A-E9D5-4923C86CC1D1}" dt="2025-08-29T19:13:01.482" v="82"/>
          <ac:spMkLst>
            <pc:docMk/>
            <pc:sldMk cId="0" sldId="272"/>
            <ac:spMk id="5" creationId="{00000000-0000-0000-0000-000000000000}"/>
          </ac:spMkLst>
        </pc:spChg>
        <pc:spChg chg="mod">
          <ac:chgData name="Matthew Martineau" userId="S::mmartineau@smoc.org::073ce0ee-5d7d-468d-8982-2f6aa7a904ba" providerId="AD" clId="Web-{0108B933-F291-211A-E9D5-4923C86CC1D1}" dt="2025-08-29T19:12:56.404" v="78" actId="1076"/>
          <ac:spMkLst>
            <pc:docMk/>
            <pc:sldMk cId="0" sldId="272"/>
            <ac:spMk id="6" creationId="{00000000-0000-0000-0000-000000000000}"/>
          </ac:spMkLst>
        </pc:spChg>
        <pc:spChg chg="del">
          <ac:chgData name="Matthew Martineau" userId="S::mmartineau@smoc.org::073ce0ee-5d7d-468d-8982-2f6aa7a904ba" providerId="AD" clId="Web-{0108B933-F291-211A-E9D5-4923C86CC1D1}" dt="2025-08-29T19:12:58.717" v="80"/>
          <ac:spMkLst>
            <pc:docMk/>
            <pc:sldMk cId="0" sldId="272"/>
            <ac:spMk id="10" creationId="{371C49B4-CC74-CAB9-1E9A-6275EB69479E}"/>
          </ac:spMkLst>
        </pc:spChg>
        <pc:spChg chg="del">
          <ac:chgData name="Matthew Martineau" userId="S::mmartineau@smoc.org::073ce0ee-5d7d-468d-8982-2f6aa7a904ba" providerId="AD" clId="Web-{0108B933-F291-211A-E9D5-4923C86CC1D1}" dt="2025-08-29T19:12:58.717" v="81"/>
          <ac:spMkLst>
            <pc:docMk/>
            <pc:sldMk cId="0" sldId="272"/>
            <ac:spMk id="11" creationId="{2FC6D630-9D45-A154-345B-3776BC343F2A}"/>
          </ac:spMkLst>
        </pc:spChg>
        <pc:spChg chg="add">
          <ac:chgData name="Matthew Martineau" userId="S::mmartineau@smoc.org::073ce0ee-5d7d-468d-8982-2f6aa7a904ba" providerId="AD" clId="Web-{0108B933-F291-211A-E9D5-4923C86CC1D1}" dt="2025-08-29T19:13:12.826" v="86"/>
          <ac:spMkLst>
            <pc:docMk/>
            <pc:sldMk cId="0" sldId="272"/>
            <ac:spMk id="12" creationId="{EFC5BBAD-3710-7D03-37DD-EDB987B9FC03}"/>
          </ac:spMkLst>
        </pc:spChg>
        <pc:spChg chg="add">
          <ac:chgData name="Matthew Martineau" userId="S::mmartineau@smoc.org::073ce0ee-5d7d-468d-8982-2f6aa7a904ba" providerId="AD" clId="Web-{0108B933-F291-211A-E9D5-4923C86CC1D1}" dt="2025-08-29T19:13:12.826" v="86"/>
          <ac:spMkLst>
            <pc:docMk/>
            <pc:sldMk cId="0" sldId="272"/>
            <ac:spMk id="13" creationId="{8ECE0B7A-0D16-1C92-2BD6-05C4E029C9E2}"/>
          </ac:spMkLst>
        </pc:spChg>
        <pc:spChg chg="add">
          <ac:chgData name="Matthew Martineau" userId="S::mmartineau@smoc.org::073ce0ee-5d7d-468d-8982-2f6aa7a904ba" providerId="AD" clId="Web-{0108B933-F291-211A-E9D5-4923C86CC1D1}" dt="2025-08-29T19:13:12.826" v="86"/>
          <ac:spMkLst>
            <pc:docMk/>
            <pc:sldMk cId="0" sldId="272"/>
            <ac:spMk id="17" creationId="{BEDB732B-8703-6894-2060-8D6E8A48D221}"/>
          </ac:spMkLst>
        </pc:spChg>
        <pc:grpChg chg="mod">
          <ac:chgData name="Matthew Martineau" userId="S::mmartineau@smoc.org::073ce0ee-5d7d-468d-8982-2f6aa7a904ba" providerId="AD" clId="Web-{0108B933-F291-211A-E9D5-4923C86CC1D1}" dt="2025-08-29T19:12:56.420" v="79" actId="1076"/>
          <ac:grpSpMkLst>
            <pc:docMk/>
            <pc:sldMk cId="0" sldId="272"/>
            <ac:grpSpMk id="7" creationId="{00000000-0000-0000-0000-000000000000}"/>
          </ac:grpSpMkLst>
        </pc:grpChg>
        <pc:picChg chg="add">
          <ac:chgData name="Matthew Martineau" userId="S::mmartineau@smoc.org::073ce0ee-5d7d-468d-8982-2f6aa7a904ba" providerId="AD" clId="Web-{0108B933-F291-211A-E9D5-4923C86CC1D1}" dt="2025-08-29T19:13:12.826" v="86"/>
          <ac:picMkLst>
            <pc:docMk/>
            <pc:sldMk cId="0" sldId="272"/>
            <ac:picMk id="14" creationId="{E27E5A4C-4C0E-D035-D7B1-D4A0D1C75F26}"/>
          </ac:picMkLst>
        </pc:picChg>
        <pc:picChg chg="add">
          <ac:chgData name="Matthew Martineau" userId="S::mmartineau@smoc.org::073ce0ee-5d7d-468d-8982-2f6aa7a904ba" providerId="AD" clId="Web-{0108B933-F291-211A-E9D5-4923C86CC1D1}" dt="2025-08-29T19:13:12.826" v="86"/>
          <ac:picMkLst>
            <pc:docMk/>
            <pc:sldMk cId="0" sldId="272"/>
            <ac:picMk id="15" creationId="{2ACEA8A9-CF0D-E209-FF3F-84368233C513}"/>
          </ac:picMkLst>
        </pc:picChg>
        <pc:picChg chg="add">
          <ac:chgData name="Matthew Martineau" userId="S::mmartineau@smoc.org::073ce0ee-5d7d-468d-8982-2f6aa7a904ba" providerId="AD" clId="Web-{0108B933-F291-211A-E9D5-4923C86CC1D1}" dt="2025-08-29T19:13:12.826" v="86"/>
          <ac:picMkLst>
            <pc:docMk/>
            <pc:sldMk cId="0" sldId="272"/>
            <ac:picMk id="16" creationId="{99856066-EB62-2FB8-513F-3D4803D8463F}"/>
          </ac:picMkLst>
        </pc:picChg>
        <pc:picChg chg="add">
          <ac:chgData name="Matthew Martineau" userId="S::mmartineau@smoc.org::073ce0ee-5d7d-468d-8982-2f6aa7a904ba" providerId="AD" clId="Web-{0108B933-F291-211A-E9D5-4923C86CC1D1}" dt="2025-08-29T19:13:12.826" v="86"/>
          <ac:picMkLst>
            <pc:docMk/>
            <pc:sldMk cId="0" sldId="272"/>
            <ac:picMk id="18" creationId="{E363FDA3-BCAF-9FFC-35E4-45F761BD6539}"/>
          </ac:picMkLst>
        </pc:picChg>
        <pc:picChg chg="add">
          <ac:chgData name="Matthew Martineau" userId="S::mmartineau@smoc.org::073ce0ee-5d7d-468d-8982-2f6aa7a904ba" providerId="AD" clId="Web-{0108B933-F291-211A-E9D5-4923C86CC1D1}" dt="2025-08-29T19:13:12.826" v="86"/>
          <ac:picMkLst>
            <pc:docMk/>
            <pc:sldMk cId="0" sldId="272"/>
            <ac:picMk id="19" creationId="{409B4E2A-350E-4B5B-DDD1-D1FC2A41AC67}"/>
          </ac:picMkLst>
        </pc:picChg>
      </pc:sldChg>
      <pc:sldChg chg="addSp delSp modSp">
        <pc:chgData name="Matthew Martineau" userId="S::mmartineau@smoc.org::073ce0ee-5d7d-468d-8982-2f6aa7a904ba" providerId="AD" clId="Web-{0108B933-F291-211A-E9D5-4923C86CC1D1}" dt="2025-08-29T19:14:14.937" v="98"/>
        <pc:sldMkLst>
          <pc:docMk/>
          <pc:sldMk cId="0" sldId="274"/>
        </pc:sldMkLst>
        <pc:spChg chg="del">
          <ac:chgData name="Matthew Martineau" userId="S::mmartineau@smoc.org::073ce0ee-5d7d-468d-8982-2f6aa7a904ba" providerId="AD" clId="Web-{0108B933-F291-211A-E9D5-4923C86CC1D1}" dt="2025-08-29T18:58:26.239" v="9"/>
          <ac:spMkLst>
            <pc:docMk/>
            <pc:sldMk cId="0" sldId="274"/>
            <ac:spMk id="2" creationId="{00000000-0000-0000-0000-000000000000}"/>
          </ac:spMkLst>
        </pc:spChg>
        <pc:spChg chg="mod">
          <ac:chgData name="Matthew Martineau" userId="S::mmartineau@smoc.org::073ce0ee-5d7d-468d-8982-2f6aa7a904ba" providerId="AD" clId="Web-{0108B933-F291-211A-E9D5-4923C86CC1D1}" dt="2025-08-29T19:14:00.062" v="94" actId="1076"/>
          <ac:spMkLst>
            <pc:docMk/>
            <pc:sldMk cId="0" sldId="274"/>
            <ac:spMk id="3" creationId="{00000000-0000-0000-0000-000000000000}"/>
          </ac:spMkLst>
        </pc:spChg>
        <pc:spChg chg="mod">
          <ac:chgData name="Matthew Martineau" userId="S::mmartineau@smoc.org::073ce0ee-5d7d-468d-8982-2f6aa7a904ba" providerId="AD" clId="Web-{0108B933-F291-211A-E9D5-4923C86CC1D1}" dt="2025-08-29T19:13:48.312" v="90" actId="1076"/>
          <ac:spMkLst>
            <pc:docMk/>
            <pc:sldMk cId="0" sldId="274"/>
            <ac:spMk id="4" creationId="{00000000-0000-0000-0000-000000000000}"/>
          </ac:spMkLst>
        </pc:spChg>
        <pc:spChg chg="del">
          <ac:chgData name="Matthew Martineau" userId="S::mmartineau@smoc.org::073ce0ee-5d7d-468d-8982-2f6aa7a904ba" providerId="AD" clId="Web-{0108B933-F291-211A-E9D5-4923C86CC1D1}" dt="2025-08-29T19:13:22.592" v="87"/>
          <ac:spMkLst>
            <pc:docMk/>
            <pc:sldMk cId="0" sldId="274"/>
            <ac:spMk id="5" creationId="{00000000-0000-0000-0000-000000000000}"/>
          </ac:spMkLst>
        </pc:spChg>
        <pc:spChg chg="mod">
          <ac:chgData name="Matthew Martineau" userId="S::mmartineau@smoc.org::073ce0ee-5d7d-468d-8982-2f6aa7a904ba" providerId="AD" clId="Web-{0108B933-F291-211A-E9D5-4923C86CC1D1}" dt="2025-08-29T19:14:08.187" v="95" actId="1076"/>
          <ac:spMkLst>
            <pc:docMk/>
            <pc:sldMk cId="0" sldId="274"/>
            <ac:spMk id="6" creationId="{00000000-0000-0000-0000-000000000000}"/>
          </ac:spMkLst>
        </pc:spChg>
        <pc:spChg chg="del">
          <ac:chgData name="Matthew Martineau" userId="S::mmartineau@smoc.org::073ce0ee-5d7d-468d-8982-2f6aa7a904ba" providerId="AD" clId="Web-{0108B933-F291-211A-E9D5-4923C86CC1D1}" dt="2025-08-29T19:14:11" v="96"/>
          <ac:spMkLst>
            <pc:docMk/>
            <pc:sldMk cId="0" sldId="274"/>
            <ac:spMk id="10" creationId="{0208B049-94A4-26C9-8439-0F0ECE53418D}"/>
          </ac:spMkLst>
        </pc:spChg>
        <pc:spChg chg="del">
          <ac:chgData name="Matthew Martineau" userId="S::mmartineau@smoc.org::073ce0ee-5d7d-468d-8982-2f6aa7a904ba" providerId="AD" clId="Web-{0108B933-F291-211A-E9D5-4923C86CC1D1}" dt="2025-08-29T19:14:11" v="97"/>
          <ac:spMkLst>
            <pc:docMk/>
            <pc:sldMk cId="0" sldId="274"/>
            <ac:spMk id="11" creationId="{71FE66B5-667F-AE96-4954-B39729CF7965}"/>
          </ac:spMkLst>
        </pc:spChg>
        <pc:spChg chg="add">
          <ac:chgData name="Matthew Martineau" userId="S::mmartineau@smoc.org::073ce0ee-5d7d-468d-8982-2f6aa7a904ba" providerId="AD" clId="Web-{0108B933-F291-211A-E9D5-4923C86CC1D1}" dt="2025-08-29T19:14:14.937" v="98"/>
          <ac:spMkLst>
            <pc:docMk/>
            <pc:sldMk cId="0" sldId="274"/>
            <ac:spMk id="12" creationId="{55F4BC6F-5C70-0A9C-F06C-549CE2B24999}"/>
          </ac:spMkLst>
        </pc:spChg>
        <pc:spChg chg="add">
          <ac:chgData name="Matthew Martineau" userId="S::mmartineau@smoc.org::073ce0ee-5d7d-468d-8982-2f6aa7a904ba" providerId="AD" clId="Web-{0108B933-F291-211A-E9D5-4923C86CC1D1}" dt="2025-08-29T19:14:14.937" v="98"/>
          <ac:spMkLst>
            <pc:docMk/>
            <pc:sldMk cId="0" sldId="274"/>
            <ac:spMk id="13" creationId="{595EF42A-362B-1986-8110-7E444F5936BE}"/>
          </ac:spMkLst>
        </pc:spChg>
        <pc:spChg chg="add">
          <ac:chgData name="Matthew Martineau" userId="S::mmartineau@smoc.org::073ce0ee-5d7d-468d-8982-2f6aa7a904ba" providerId="AD" clId="Web-{0108B933-F291-211A-E9D5-4923C86CC1D1}" dt="2025-08-29T19:14:14.937" v="98"/>
          <ac:spMkLst>
            <pc:docMk/>
            <pc:sldMk cId="0" sldId="274"/>
            <ac:spMk id="17" creationId="{A74001DE-C0F7-7470-E48E-8E92240B255C}"/>
          </ac:spMkLst>
        </pc:spChg>
        <pc:grpChg chg="mod">
          <ac:chgData name="Matthew Martineau" userId="S::mmartineau@smoc.org::073ce0ee-5d7d-468d-8982-2f6aa7a904ba" providerId="AD" clId="Web-{0108B933-F291-211A-E9D5-4923C86CC1D1}" dt="2025-08-29T19:13:54.312" v="92" actId="1076"/>
          <ac:grpSpMkLst>
            <pc:docMk/>
            <pc:sldMk cId="0" sldId="274"/>
            <ac:grpSpMk id="7" creationId="{00000000-0000-0000-0000-000000000000}"/>
          </ac:grpSpMkLst>
        </pc:grpChg>
        <pc:picChg chg="add">
          <ac:chgData name="Matthew Martineau" userId="S::mmartineau@smoc.org::073ce0ee-5d7d-468d-8982-2f6aa7a904ba" providerId="AD" clId="Web-{0108B933-F291-211A-E9D5-4923C86CC1D1}" dt="2025-08-29T19:14:14.937" v="98"/>
          <ac:picMkLst>
            <pc:docMk/>
            <pc:sldMk cId="0" sldId="274"/>
            <ac:picMk id="14" creationId="{15BCB631-6148-A331-4FD6-712923805765}"/>
          </ac:picMkLst>
        </pc:picChg>
        <pc:picChg chg="add">
          <ac:chgData name="Matthew Martineau" userId="S::mmartineau@smoc.org::073ce0ee-5d7d-468d-8982-2f6aa7a904ba" providerId="AD" clId="Web-{0108B933-F291-211A-E9D5-4923C86CC1D1}" dt="2025-08-29T19:14:14.937" v="98"/>
          <ac:picMkLst>
            <pc:docMk/>
            <pc:sldMk cId="0" sldId="274"/>
            <ac:picMk id="15" creationId="{013A5D8B-FDB9-C98F-CDC3-AE78F98A8275}"/>
          </ac:picMkLst>
        </pc:picChg>
        <pc:picChg chg="add">
          <ac:chgData name="Matthew Martineau" userId="S::mmartineau@smoc.org::073ce0ee-5d7d-468d-8982-2f6aa7a904ba" providerId="AD" clId="Web-{0108B933-F291-211A-E9D5-4923C86CC1D1}" dt="2025-08-29T19:14:14.937" v="98"/>
          <ac:picMkLst>
            <pc:docMk/>
            <pc:sldMk cId="0" sldId="274"/>
            <ac:picMk id="16" creationId="{3D05347E-97D8-B4E6-5823-EA4FBE854558}"/>
          </ac:picMkLst>
        </pc:picChg>
        <pc:picChg chg="add">
          <ac:chgData name="Matthew Martineau" userId="S::mmartineau@smoc.org::073ce0ee-5d7d-468d-8982-2f6aa7a904ba" providerId="AD" clId="Web-{0108B933-F291-211A-E9D5-4923C86CC1D1}" dt="2025-08-29T19:14:14.937" v="98"/>
          <ac:picMkLst>
            <pc:docMk/>
            <pc:sldMk cId="0" sldId="274"/>
            <ac:picMk id="18" creationId="{6C73166D-AA4A-85A3-2132-F416FD653B49}"/>
          </ac:picMkLst>
        </pc:picChg>
        <pc:picChg chg="add">
          <ac:chgData name="Matthew Martineau" userId="S::mmartineau@smoc.org::073ce0ee-5d7d-468d-8982-2f6aa7a904ba" providerId="AD" clId="Web-{0108B933-F291-211A-E9D5-4923C86CC1D1}" dt="2025-08-29T19:14:14.937" v="98"/>
          <ac:picMkLst>
            <pc:docMk/>
            <pc:sldMk cId="0" sldId="274"/>
            <ac:picMk id="19" creationId="{3B34D5AC-C41A-0E6C-3DB7-1B36E44E2462}"/>
          </ac:picMkLst>
        </pc:picChg>
      </pc:sldChg>
      <pc:sldChg chg="addSp delSp modSp">
        <pc:chgData name="Matthew Martineau" userId="S::mmartineau@smoc.org::073ce0ee-5d7d-468d-8982-2f6aa7a904ba" providerId="AD" clId="Web-{0108B933-F291-211A-E9D5-4923C86CC1D1}" dt="2025-08-29T19:15:27.085" v="105"/>
        <pc:sldMkLst>
          <pc:docMk/>
          <pc:sldMk cId="0" sldId="276"/>
        </pc:sldMkLst>
        <pc:spChg chg="del">
          <ac:chgData name="Matthew Martineau" userId="S::mmartineau@smoc.org::073ce0ee-5d7d-468d-8982-2f6aa7a904ba" providerId="AD" clId="Web-{0108B933-F291-211A-E9D5-4923C86CC1D1}" dt="2025-08-29T18:58:29.395" v="10"/>
          <ac:spMkLst>
            <pc:docMk/>
            <pc:sldMk cId="0" sldId="276"/>
            <ac:spMk id="2" creationId="{00000000-0000-0000-0000-000000000000}"/>
          </ac:spMkLst>
        </pc:spChg>
        <pc:spChg chg="mod">
          <ac:chgData name="Matthew Martineau" userId="S::mmartineau@smoc.org::073ce0ee-5d7d-468d-8982-2f6aa7a904ba" providerId="AD" clId="Web-{0108B933-F291-211A-E9D5-4923C86CC1D1}" dt="2025-08-29T19:15:24.756" v="104" actId="1076"/>
          <ac:spMkLst>
            <pc:docMk/>
            <pc:sldMk cId="0" sldId="276"/>
            <ac:spMk id="9" creationId="{00000000-0000-0000-0000-000000000000}"/>
          </ac:spMkLst>
        </pc:spChg>
        <pc:spChg chg="del">
          <ac:chgData name="Matthew Martineau" userId="S::mmartineau@smoc.org::073ce0ee-5d7d-468d-8982-2f6aa7a904ba" providerId="AD" clId="Web-{0108B933-F291-211A-E9D5-4923C86CC1D1}" dt="2025-08-29T19:15:14.192" v="101"/>
          <ac:spMkLst>
            <pc:docMk/>
            <pc:sldMk cId="0" sldId="276"/>
            <ac:spMk id="10" creationId="{00000000-0000-0000-0000-000000000000}"/>
          </ac:spMkLst>
        </pc:spChg>
        <pc:spChg chg="del">
          <ac:chgData name="Matthew Martineau" userId="S::mmartineau@smoc.org::073ce0ee-5d7d-468d-8982-2f6aa7a904ba" providerId="AD" clId="Web-{0108B933-F291-211A-E9D5-4923C86CC1D1}" dt="2025-08-29T19:15:11.738" v="99"/>
          <ac:spMkLst>
            <pc:docMk/>
            <pc:sldMk cId="0" sldId="276"/>
            <ac:spMk id="11" creationId="{CA457ADA-A4F5-992D-8043-E83407A2D742}"/>
          </ac:spMkLst>
        </pc:spChg>
        <pc:spChg chg="del">
          <ac:chgData name="Matthew Martineau" userId="S::mmartineau@smoc.org::073ce0ee-5d7d-468d-8982-2f6aa7a904ba" providerId="AD" clId="Web-{0108B933-F291-211A-E9D5-4923C86CC1D1}" dt="2025-08-29T19:15:11.738" v="100"/>
          <ac:spMkLst>
            <pc:docMk/>
            <pc:sldMk cId="0" sldId="276"/>
            <ac:spMk id="12" creationId="{1F71C2F6-F6D4-35A2-08F5-B7FAA3628D88}"/>
          </ac:spMkLst>
        </pc:spChg>
        <pc:spChg chg="add">
          <ac:chgData name="Matthew Martineau" userId="S::mmartineau@smoc.org::073ce0ee-5d7d-468d-8982-2f6aa7a904ba" providerId="AD" clId="Web-{0108B933-F291-211A-E9D5-4923C86CC1D1}" dt="2025-08-29T19:15:27.085" v="105"/>
          <ac:spMkLst>
            <pc:docMk/>
            <pc:sldMk cId="0" sldId="276"/>
            <ac:spMk id="13" creationId="{FB3697A5-32AE-DACF-47EC-FC30E4C93E06}"/>
          </ac:spMkLst>
        </pc:spChg>
        <pc:spChg chg="add">
          <ac:chgData name="Matthew Martineau" userId="S::mmartineau@smoc.org::073ce0ee-5d7d-468d-8982-2f6aa7a904ba" providerId="AD" clId="Web-{0108B933-F291-211A-E9D5-4923C86CC1D1}" dt="2025-08-29T19:15:27.085" v="105"/>
          <ac:spMkLst>
            <pc:docMk/>
            <pc:sldMk cId="0" sldId="276"/>
            <ac:spMk id="14" creationId="{E1806AE8-5596-78D3-8CF2-C9504EA9038D}"/>
          </ac:spMkLst>
        </pc:spChg>
        <pc:spChg chg="add">
          <ac:chgData name="Matthew Martineau" userId="S::mmartineau@smoc.org::073ce0ee-5d7d-468d-8982-2f6aa7a904ba" providerId="AD" clId="Web-{0108B933-F291-211A-E9D5-4923C86CC1D1}" dt="2025-08-29T19:15:27.085" v="105"/>
          <ac:spMkLst>
            <pc:docMk/>
            <pc:sldMk cId="0" sldId="276"/>
            <ac:spMk id="18" creationId="{6DFDFD10-4C94-4F1C-340F-C73A4A903D89}"/>
          </ac:spMkLst>
        </pc:spChg>
        <pc:picChg chg="add">
          <ac:chgData name="Matthew Martineau" userId="S::mmartineau@smoc.org::073ce0ee-5d7d-468d-8982-2f6aa7a904ba" providerId="AD" clId="Web-{0108B933-F291-211A-E9D5-4923C86CC1D1}" dt="2025-08-29T19:15:27.085" v="105"/>
          <ac:picMkLst>
            <pc:docMk/>
            <pc:sldMk cId="0" sldId="276"/>
            <ac:picMk id="15" creationId="{1B7F4951-5FEE-7C8A-F78E-41EB22B8251B}"/>
          </ac:picMkLst>
        </pc:picChg>
        <pc:picChg chg="add">
          <ac:chgData name="Matthew Martineau" userId="S::mmartineau@smoc.org::073ce0ee-5d7d-468d-8982-2f6aa7a904ba" providerId="AD" clId="Web-{0108B933-F291-211A-E9D5-4923C86CC1D1}" dt="2025-08-29T19:15:27.085" v="105"/>
          <ac:picMkLst>
            <pc:docMk/>
            <pc:sldMk cId="0" sldId="276"/>
            <ac:picMk id="16" creationId="{35F16A6B-98CB-6390-6E2B-0B35A5728E64}"/>
          </ac:picMkLst>
        </pc:picChg>
        <pc:picChg chg="add">
          <ac:chgData name="Matthew Martineau" userId="S::mmartineau@smoc.org::073ce0ee-5d7d-468d-8982-2f6aa7a904ba" providerId="AD" clId="Web-{0108B933-F291-211A-E9D5-4923C86CC1D1}" dt="2025-08-29T19:15:27.085" v="105"/>
          <ac:picMkLst>
            <pc:docMk/>
            <pc:sldMk cId="0" sldId="276"/>
            <ac:picMk id="17" creationId="{086DDBF8-2D82-335B-D745-BA0D7EA01C45}"/>
          </ac:picMkLst>
        </pc:picChg>
        <pc:picChg chg="add">
          <ac:chgData name="Matthew Martineau" userId="S::mmartineau@smoc.org::073ce0ee-5d7d-468d-8982-2f6aa7a904ba" providerId="AD" clId="Web-{0108B933-F291-211A-E9D5-4923C86CC1D1}" dt="2025-08-29T19:15:27.085" v="105"/>
          <ac:picMkLst>
            <pc:docMk/>
            <pc:sldMk cId="0" sldId="276"/>
            <ac:picMk id="19" creationId="{C9F79655-657B-AE5D-B142-185A41333A9C}"/>
          </ac:picMkLst>
        </pc:picChg>
        <pc:picChg chg="add">
          <ac:chgData name="Matthew Martineau" userId="S::mmartineau@smoc.org::073ce0ee-5d7d-468d-8982-2f6aa7a904ba" providerId="AD" clId="Web-{0108B933-F291-211A-E9D5-4923C86CC1D1}" dt="2025-08-29T19:15:27.085" v="105"/>
          <ac:picMkLst>
            <pc:docMk/>
            <pc:sldMk cId="0" sldId="276"/>
            <ac:picMk id="20" creationId="{46184431-6C21-3EB9-1933-056B218845AB}"/>
          </ac:picMkLst>
        </pc:picChg>
      </pc:sldChg>
      <pc:sldChg chg="addSp delSp modSp">
        <pc:chgData name="Matthew Martineau" userId="S::mmartineau@smoc.org::073ce0ee-5d7d-468d-8982-2f6aa7a904ba" providerId="AD" clId="Web-{0108B933-F291-211A-E9D5-4923C86CC1D1}" dt="2025-08-29T19:15:55.776" v="119"/>
        <pc:sldMkLst>
          <pc:docMk/>
          <pc:sldMk cId="0" sldId="278"/>
        </pc:sldMkLst>
        <pc:spChg chg="del">
          <ac:chgData name="Matthew Martineau" userId="S::mmartineau@smoc.org::073ce0ee-5d7d-468d-8982-2f6aa7a904ba" providerId="AD" clId="Web-{0108B933-F291-211A-E9D5-4923C86CC1D1}" dt="2025-08-29T18:58:32.270" v="11"/>
          <ac:spMkLst>
            <pc:docMk/>
            <pc:sldMk cId="0" sldId="278"/>
            <ac:spMk id="2" creationId="{00000000-0000-0000-0000-000000000000}"/>
          </ac:spMkLst>
        </pc:spChg>
        <pc:spChg chg="mod">
          <ac:chgData name="Matthew Martineau" userId="S::mmartineau@smoc.org::073ce0ee-5d7d-468d-8982-2f6aa7a904ba" providerId="AD" clId="Web-{0108B933-F291-211A-E9D5-4923C86CC1D1}" dt="2025-08-29T19:15:53.823" v="118" actId="1076"/>
          <ac:spMkLst>
            <pc:docMk/>
            <pc:sldMk cId="0" sldId="278"/>
            <ac:spMk id="3" creationId="{00000000-0000-0000-0000-000000000000}"/>
          </ac:spMkLst>
        </pc:spChg>
        <pc:spChg chg="mod">
          <ac:chgData name="Matthew Martineau" userId="S::mmartineau@smoc.org::073ce0ee-5d7d-468d-8982-2f6aa7a904ba" providerId="AD" clId="Web-{0108B933-F291-211A-E9D5-4923C86CC1D1}" dt="2025-08-29T19:15:43.213" v="109" actId="1076"/>
          <ac:spMkLst>
            <pc:docMk/>
            <pc:sldMk cId="0" sldId="278"/>
            <ac:spMk id="4" creationId="{00000000-0000-0000-0000-000000000000}"/>
          </ac:spMkLst>
        </pc:spChg>
        <pc:spChg chg="mod">
          <ac:chgData name="Matthew Martineau" userId="S::mmartineau@smoc.org::073ce0ee-5d7d-468d-8982-2f6aa7a904ba" providerId="AD" clId="Web-{0108B933-F291-211A-E9D5-4923C86CC1D1}" dt="2025-08-29T19:15:43.243" v="110" actId="1076"/>
          <ac:spMkLst>
            <pc:docMk/>
            <pc:sldMk cId="0" sldId="278"/>
            <ac:spMk id="5" creationId="{00000000-0000-0000-0000-000000000000}"/>
          </ac:spMkLst>
        </pc:spChg>
        <pc:spChg chg="mod">
          <ac:chgData name="Matthew Martineau" userId="S::mmartineau@smoc.org::073ce0ee-5d7d-468d-8982-2f6aa7a904ba" providerId="AD" clId="Web-{0108B933-F291-211A-E9D5-4923C86CC1D1}" dt="2025-08-29T19:15:43.275" v="111" actId="1076"/>
          <ac:spMkLst>
            <pc:docMk/>
            <pc:sldMk cId="0" sldId="278"/>
            <ac:spMk id="6" creationId="{00000000-0000-0000-0000-000000000000}"/>
          </ac:spMkLst>
        </pc:spChg>
        <pc:spChg chg="mod">
          <ac:chgData name="Matthew Martineau" userId="S::mmartineau@smoc.org::073ce0ee-5d7d-468d-8982-2f6aa7a904ba" providerId="AD" clId="Web-{0108B933-F291-211A-E9D5-4923C86CC1D1}" dt="2025-08-29T19:15:43.275" v="112" actId="1076"/>
          <ac:spMkLst>
            <pc:docMk/>
            <pc:sldMk cId="0" sldId="278"/>
            <ac:spMk id="7" creationId="{00000000-0000-0000-0000-000000000000}"/>
          </ac:spMkLst>
        </pc:spChg>
        <pc:spChg chg="mod">
          <ac:chgData name="Matthew Martineau" userId="S::mmartineau@smoc.org::073ce0ee-5d7d-468d-8982-2f6aa7a904ba" providerId="AD" clId="Web-{0108B933-F291-211A-E9D5-4923C86CC1D1}" dt="2025-08-29T19:15:43.275" v="113" actId="1076"/>
          <ac:spMkLst>
            <pc:docMk/>
            <pc:sldMk cId="0" sldId="278"/>
            <ac:spMk id="8" creationId="{00000000-0000-0000-0000-000000000000}"/>
          </ac:spMkLst>
        </pc:spChg>
        <pc:spChg chg="mod">
          <ac:chgData name="Matthew Martineau" userId="S::mmartineau@smoc.org::073ce0ee-5d7d-468d-8982-2f6aa7a904ba" providerId="AD" clId="Web-{0108B933-F291-211A-E9D5-4923C86CC1D1}" dt="2025-08-29T19:15:43.290" v="114" actId="1076"/>
          <ac:spMkLst>
            <pc:docMk/>
            <pc:sldMk cId="0" sldId="278"/>
            <ac:spMk id="9" creationId="{00000000-0000-0000-0000-000000000000}"/>
          </ac:spMkLst>
        </pc:spChg>
        <pc:spChg chg="del">
          <ac:chgData name="Matthew Martineau" userId="S::mmartineau@smoc.org::073ce0ee-5d7d-468d-8982-2f6aa7a904ba" providerId="AD" clId="Web-{0108B933-F291-211A-E9D5-4923C86CC1D1}" dt="2025-08-29T19:15:36.805" v="108"/>
          <ac:spMkLst>
            <pc:docMk/>
            <pc:sldMk cId="0" sldId="278"/>
            <ac:spMk id="10" creationId="{00000000-0000-0000-0000-000000000000}"/>
          </ac:spMkLst>
        </pc:spChg>
        <pc:spChg chg="mod">
          <ac:chgData name="Matthew Martineau" userId="S::mmartineau@smoc.org::073ce0ee-5d7d-468d-8982-2f6aa7a904ba" providerId="AD" clId="Web-{0108B933-F291-211A-E9D5-4923C86CC1D1}" dt="2025-08-29T19:15:43.290" v="115" actId="1076"/>
          <ac:spMkLst>
            <pc:docMk/>
            <pc:sldMk cId="0" sldId="278"/>
            <ac:spMk id="11" creationId="{00000000-0000-0000-0000-000000000000}"/>
          </ac:spMkLst>
        </pc:spChg>
        <pc:spChg chg="del">
          <ac:chgData name="Matthew Martineau" userId="S::mmartineau@smoc.org::073ce0ee-5d7d-468d-8982-2f6aa7a904ba" providerId="AD" clId="Web-{0108B933-F291-211A-E9D5-4923C86CC1D1}" dt="2025-08-29T19:15:34.101" v="106"/>
          <ac:spMkLst>
            <pc:docMk/>
            <pc:sldMk cId="0" sldId="278"/>
            <ac:spMk id="12" creationId="{0F861DD3-C890-EF68-61AB-FB67AB6AECFB}"/>
          </ac:spMkLst>
        </pc:spChg>
        <pc:spChg chg="del">
          <ac:chgData name="Matthew Martineau" userId="S::mmartineau@smoc.org::073ce0ee-5d7d-468d-8982-2f6aa7a904ba" providerId="AD" clId="Web-{0108B933-F291-211A-E9D5-4923C86CC1D1}" dt="2025-08-29T19:15:34.101" v="107"/>
          <ac:spMkLst>
            <pc:docMk/>
            <pc:sldMk cId="0" sldId="278"/>
            <ac:spMk id="13" creationId="{EC812233-012C-AE61-469E-9C5A0B18E61B}"/>
          </ac:spMkLst>
        </pc:spChg>
        <pc:spChg chg="add">
          <ac:chgData name="Matthew Martineau" userId="S::mmartineau@smoc.org::073ce0ee-5d7d-468d-8982-2f6aa7a904ba" providerId="AD" clId="Web-{0108B933-F291-211A-E9D5-4923C86CC1D1}" dt="2025-08-29T19:15:55.776" v="119"/>
          <ac:spMkLst>
            <pc:docMk/>
            <pc:sldMk cId="0" sldId="278"/>
            <ac:spMk id="14" creationId="{44706B86-497F-54DB-68E4-96727D97CF2C}"/>
          </ac:spMkLst>
        </pc:spChg>
        <pc:spChg chg="add">
          <ac:chgData name="Matthew Martineau" userId="S::mmartineau@smoc.org::073ce0ee-5d7d-468d-8982-2f6aa7a904ba" providerId="AD" clId="Web-{0108B933-F291-211A-E9D5-4923C86CC1D1}" dt="2025-08-29T19:15:55.776" v="119"/>
          <ac:spMkLst>
            <pc:docMk/>
            <pc:sldMk cId="0" sldId="278"/>
            <ac:spMk id="15" creationId="{507D0981-CDCD-394F-5C66-3240EA4A2561}"/>
          </ac:spMkLst>
        </pc:spChg>
        <pc:spChg chg="add">
          <ac:chgData name="Matthew Martineau" userId="S::mmartineau@smoc.org::073ce0ee-5d7d-468d-8982-2f6aa7a904ba" providerId="AD" clId="Web-{0108B933-F291-211A-E9D5-4923C86CC1D1}" dt="2025-08-29T19:15:55.776" v="119"/>
          <ac:spMkLst>
            <pc:docMk/>
            <pc:sldMk cId="0" sldId="278"/>
            <ac:spMk id="19" creationId="{14B9A60E-FC4A-98F7-B8AB-F4ADFDA06DB5}"/>
          </ac:spMkLst>
        </pc:spChg>
        <pc:picChg chg="add">
          <ac:chgData name="Matthew Martineau" userId="S::mmartineau@smoc.org::073ce0ee-5d7d-468d-8982-2f6aa7a904ba" providerId="AD" clId="Web-{0108B933-F291-211A-E9D5-4923C86CC1D1}" dt="2025-08-29T19:15:55.776" v="119"/>
          <ac:picMkLst>
            <pc:docMk/>
            <pc:sldMk cId="0" sldId="278"/>
            <ac:picMk id="16" creationId="{4C79F4A7-5555-015C-5E0E-92D5979449CA}"/>
          </ac:picMkLst>
        </pc:picChg>
        <pc:picChg chg="add">
          <ac:chgData name="Matthew Martineau" userId="S::mmartineau@smoc.org::073ce0ee-5d7d-468d-8982-2f6aa7a904ba" providerId="AD" clId="Web-{0108B933-F291-211A-E9D5-4923C86CC1D1}" dt="2025-08-29T19:15:55.776" v="119"/>
          <ac:picMkLst>
            <pc:docMk/>
            <pc:sldMk cId="0" sldId="278"/>
            <ac:picMk id="17" creationId="{DD92883E-BFA2-2551-103E-9985609A6CA1}"/>
          </ac:picMkLst>
        </pc:picChg>
        <pc:picChg chg="add">
          <ac:chgData name="Matthew Martineau" userId="S::mmartineau@smoc.org::073ce0ee-5d7d-468d-8982-2f6aa7a904ba" providerId="AD" clId="Web-{0108B933-F291-211A-E9D5-4923C86CC1D1}" dt="2025-08-29T19:15:55.776" v="119"/>
          <ac:picMkLst>
            <pc:docMk/>
            <pc:sldMk cId="0" sldId="278"/>
            <ac:picMk id="18" creationId="{9748FAEC-B039-83BD-4818-39FE0D556532}"/>
          </ac:picMkLst>
        </pc:picChg>
        <pc:picChg chg="add">
          <ac:chgData name="Matthew Martineau" userId="S::mmartineau@smoc.org::073ce0ee-5d7d-468d-8982-2f6aa7a904ba" providerId="AD" clId="Web-{0108B933-F291-211A-E9D5-4923C86CC1D1}" dt="2025-08-29T19:15:55.776" v="119"/>
          <ac:picMkLst>
            <pc:docMk/>
            <pc:sldMk cId="0" sldId="278"/>
            <ac:picMk id="20" creationId="{CC9BEF29-8652-0CD8-E16F-D1E287660F63}"/>
          </ac:picMkLst>
        </pc:picChg>
        <pc:picChg chg="add">
          <ac:chgData name="Matthew Martineau" userId="S::mmartineau@smoc.org::073ce0ee-5d7d-468d-8982-2f6aa7a904ba" providerId="AD" clId="Web-{0108B933-F291-211A-E9D5-4923C86CC1D1}" dt="2025-08-29T19:15:55.776" v="119"/>
          <ac:picMkLst>
            <pc:docMk/>
            <pc:sldMk cId="0" sldId="278"/>
            <ac:picMk id="21" creationId="{2BD234C2-98BB-24D5-5942-F20DB720B7C2}"/>
          </ac:picMkLst>
        </pc:picChg>
      </pc:sldChg>
      <pc:sldChg chg="addSp delSp modSp">
        <pc:chgData name="Matthew Martineau" userId="S::mmartineau@smoc.org::073ce0ee-5d7d-468d-8982-2f6aa7a904ba" providerId="AD" clId="Web-{0108B933-F291-211A-E9D5-4923C86CC1D1}" dt="2025-08-29T19:17:08.203" v="134"/>
        <pc:sldMkLst>
          <pc:docMk/>
          <pc:sldMk cId="0" sldId="280"/>
        </pc:sldMkLst>
        <pc:spChg chg="del">
          <ac:chgData name="Matthew Martineau" userId="S::mmartineau@smoc.org::073ce0ee-5d7d-468d-8982-2f6aa7a904ba" providerId="AD" clId="Web-{0108B933-F291-211A-E9D5-4923C86CC1D1}" dt="2025-08-29T18:58:34.958" v="12"/>
          <ac:spMkLst>
            <pc:docMk/>
            <pc:sldMk cId="0" sldId="280"/>
            <ac:spMk id="2" creationId="{00000000-0000-0000-0000-000000000000}"/>
          </ac:spMkLst>
        </pc:spChg>
        <pc:spChg chg="mod">
          <ac:chgData name="Matthew Martineau" userId="S::mmartineau@smoc.org::073ce0ee-5d7d-468d-8982-2f6aa7a904ba" providerId="AD" clId="Web-{0108B933-F291-211A-E9D5-4923C86CC1D1}" dt="2025-08-29T19:16:43.858" v="126" actId="1076"/>
          <ac:spMkLst>
            <pc:docMk/>
            <pc:sldMk cId="0" sldId="280"/>
            <ac:spMk id="3" creationId="{00000000-0000-0000-0000-000000000000}"/>
          </ac:spMkLst>
        </pc:spChg>
        <pc:spChg chg="mod">
          <ac:chgData name="Matthew Martineau" userId="S::mmartineau@smoc.org::073ce0ee-5d7d-468d-8982-2f6aa7a904ba" providerId="AD" clId="Web-{0108B933-F291-211A-E9D5-4923C86CC1D1}" dt="2025-08-29T19:17:06.656" v="133" actId="1076"/>
          <ac:spMkLst>
            <pc:docMk/>
            <pc:sldMk cId="0" sldId="280"/>
            <ac:spMk id="4" creationId="{00000000-0000-0000-0000-000000000000}"/>
          </ac:spMkLst>
        </pc:spChg>
        <pc:spChg chg="mod">
          <ac:chgData name="Matthew Martineau" userId="S::mmartineau@smoc.org::073ce0ee-5d7d-468d-8982-2f6aa7a904ba" providerId="AD" clId="Web-{0108B933-F291-211A-E9D5-4923C86CC1D1}" dt="2025-08-29T19:16:43.921" v="128" actId="1076"/>
          <ac:spMkLst>
            <pc:docMk/>
            <pc:sldMk cId="0" sldId="280"/>
            <ac:spMk id="14" creationId="{00000000-0000-0000-0000-000000000000}"/>
          </ac:spMkLst>
        </pc:spChg>
        <pc:spChg chg="mod">
          <ac:chgData name="Matthew Martineau" userId="S::mmartineau@smoc.org::073ce0ee-5d7d-468d-8982-2f6aa7a904ba" providerId="AD" clId="Web-{0108B933-F291-211A-E9D5-4923C86CC1D1}" dt="2025-08-29T19:16:43.921" v="129" actId="1076"/>
          <ac:spMkLst>
            <pc:docMk/>
            <pc:sldMk cId="0" sldId="280"/>
            <ac:spMk id="15" creationId="{00000000-0000-0000-0000-000000000000}"/>
          </ac:spMkLst>
        </pc:spChg>
        <pc:spChg chg="mod">
          <ac:chgData name="Matthew Martineau" userId="S::mmartineau@smoc.org::073ce0ee-5d7d-468d-8982-2f6aa7a904ba" providerId="AD" clId="Web-{0108B933-F291-211A-E9D5-4923C86CC1D1}" dt="2025-08-29T19:16:43.936" v="130" actId="1076"/>
          <ac:spMkLst>
            <pc:docMk/>
            <pc:sldMk cId="0" sldId="280"/>
            <ac:spMk id="16" creationId="{00000000-0000-0000-0000-000000000000}"/>
          </ac:spMkLst>
        </pc:spChg>
        <pc:spChg chg="mod">
          <ac:chgData name="Matthew Martineau" userId="S::mmartineau@smoc.org::073ce0ee-5d7d-468d-8982-2f6aa7a904ba" providerId="AD" clId="Web-{0108B933-F291-211A-E9D5-4923C86CC1D1}" dt="2025-08-29T19:16:21.013" v="123" actId="20577"/>
          <ac:spMkLst>
            <pc:docMk/>
            <pc:sldMk cId="0" sldId="280"/>
            <ac:spMk id="17" creationId="{00000000-0000-0000-0000-000000000000}"/>
          </ac:spMkLst>
        </pc:spChg>
        <pc:spChg chg="del">
          <ac:chgData name="Matthew Martineau" userId="S::mmartineau@smoc.org::073ce0ee-5d7d-468d-8982-2f6aa7a904ba" providerId="AD" clId="Web-{0108B933-F291-211A-E9D5-4923C86CC1D1}" dt="2025-08-29T19:16:06.668" v="120"/>
          <ac:spMkLst>
            <pc:docMk/>
            <pc:sldMk cId="0" sldId="280"/>
            <ac:spMk id="18" creationId="{479FCED9-987A-874D-8662-A719815BD910}"/>
          </ac:spMkLst>
        </pc:spChg>
        <pc:spChg chg="del">
          <ac:chgData name="Matthew Martineau" userId="S::mmartineau@smoc.org::073ce0ee-5d7d-468d-8982-2f6aa7a904ba" providerId="AD" clId="Web-{0108B933-F291-211A-E9D5-4923C86CC1D1}" dt="2025-08-29T19:16:24.529" v="124"/>
          <ac:spMkLst>
            <pc:docMk/>
            <pc:sldMk cId="0" sldId="280"/>
            <ac:spMk id="19" creationId="{39D77072-2A8E-A9D6-DF30-D85841AFA487}"/>
          </ac:spMkLst>
        </pc:spChg>
        <pc:spChg chg="add">
          <ac:chgData name="Matthew Martineau" userId="S::mmartineau@smoc.org::073ce0ee-5d7d-468d-8982-2f6aa7a904ba" providerId="AD" clId="Web-{0108B933-F291-211A-E9D5-4923C86CC1D1}" dt="2025-08-29T19:17:08.203" v="134"/>
          <ac:spMkLst>
            <pc:docMk/>
            <pc:sldMk cId="0" sldId="280"/>
            <ac:spMk id="20" creationId="{50D3111D-462E-6136-1ACB-7257A45DD833}"/>
          </ac:spMkLst>
        </pc:spChg>
        <pc:spChg chg="add">
          <ac:chgData name="Matthew Martineau" userId="S::mmartineau@smoc.org::073ce0ee-5d7d-468d-8982-2f6aa7a904ba" providerId="AD" clId="Web-{0108B933-F291-211A-E9D5-4923C86CC1D1}" dt="2025-08-29T19:17:08.203" v="134"/>
          <ac:spMkLst>
            <pc:docMk/>
            <pc:sldMk cId="0" sldId="280"/>
            <ac:spMk id="21" creationId="{7910FE46-00F4-B25E-0DF7-A29D30D82484}"/>
          </ac:spMkLst>
        </pc:spChg>
        <pc:spChg chg="add">
          <ac:chgData name="Matthew Martineau" userId="S::mmartineau@smoc.org::073ce0ee-5d7d-468d-8982-2f6aa7a904ba" providerId="AD" clId="Web-{0108B933-F291-211A-E9D5-4923C86CC1D1}" dt="2025-08-29T19:17:08.203" v="134"/>
          <ac:spMkLst>
            <pc:docMk/>
            <pc:sldMk cId="0" sldId="280"/>
            <ac:spMk id="25" creationId="{DF04F325-D1DC-732B-1E0C-54C05D86BAB9}"/>
          </ac:spMkLst>
        </pc:spChg>
        <pc:grpChg chg="mod">
          <ac:chgData name="Matthew Martineau" userId="S::mmartineau@smoc.org::073ce0ee-5d7d-468d-8982-2f6aa7a904ba" providerId="AD" clId="Web-{0108B933-F291-211A-E9D5-4923C86CC1D1}" dt="2025-08-29T19:16:43.874" v="127" actId="1076"/>
          <ac:grpSpMkLst>
            <pc:docMk/>
            <pc:sldMk cId="0" sldId="280"/>
            <ac:grpSpMk id="9" creationId="{00000000-0000-0000-0000-000000000000}"/>
          </ac:grpSpMkLst>
        </pc:grpChg>
        <pc:grpChg chg="mod">
          <ac:chgData name="Matthew Martineau" userId="S::mmartineau@smoc.org::073ce0ee-5d7d-468d-8982-2f6aa7a904ba" providerId="AD" clId="Web-{0108B933-F291-211A-E9D5-4923C86CC1D1}" dt="2025-08-29T19:16:29.826" v="125" actId="1076"/>
          <ac:grpSpMkLst>
            <pc:docMk/>
            <pc:sldMk cId="0" sldId="280"/>
            <ac:grpSpMk id="11" creationId="{00000000-0000-0000-0000-000000000000}"/>
          </ac:grpSpMkLst>
        </pc:grpChg>
        <pc:picChg chg="add">
          <ac:chgData name="Matthew Martineau" userId="S::mmartineau@smoc.org::073ce0ee-5d7d-468d-8982-2f6aa7a904ba" providerId="AD" clId="Web-{0108B933-F291-211A-E9D5-4923C86CC1D1}" dt="2025-08-29T19:17:08.203" v="134"/>
          <ac:picMkLst>
            <pc:docMk/>
            <pc:sldMk cId="0" sldId="280"/>
            <ac:picMk id="22" creationId="{01BC1A84-BE44-122B-39B9-E8ABB525CABC}"/>
          </ac:picMkLst>
        </pc:picChg>
        <pc:picChg chg="add">
          <ac:chgData name="Matthew Martineau" userId="S::mmartineau@smoc.org::073ce0ee-5d7d-468d-8982-2f6aa7a904ba" providerId="AD" clId="Web-{0108B933-F291-211A-E9D5-4923C86CC1D1}" dt="2025-08-29T19:17:08.203" v="134"/>
          <ac:picMkLst>
            <pc:docMk/>
            <pc:sldMk cId="0" sldId="280"/>
            <ac:picMk id="23" creationId="{2A62547F-54A3-557A-5CB1-52AC0275E977}"/>
          </ac:picMkLst>
        </pc:picChg>
        <pc:picChg chg="add">
          <ac:chgData name="Matthew Martineau" userId="S::mmartineau@smoc.org::073ce0ee-5d7d-468d-8982-2f6aa7a904ba" providerId="AD" clId="Web-{0108B933-F291-211A-E9D5-4923C86CC1D1}" dt="2025-08-29T19:17:08.203" v="134"/>
          <ac:picMkLst>
            <pc:docMk/>
            <pc:sldMk cId="0" sldId="280"/>
            <ac:picMk id="24" creationId="{BFDE7728-6521-43B3-AD29-1A4346730B0E}"/>
          </ac:picMkLst>
        </pc:picChg>
        <pc:picChg chg="add">
          <ac:chgData name="Matthew Martineau" userId="S::mmartineau@smoc.org::073ce0ee-5d7d-468d-8982-2f6aa7a904ba" providerId="AD" clId="Web-{0108B933-F291-211A-E9D5-4923C86CC1D1}" dt="2025-08-29T19:17:08.203" v="134"/>
          <ac:picMkLst>
            <pc:docMk/>
            <pc:sldMk cId="0" sldId="280"/>
            <ac:picMk id="26" creationId="{5171AFF8-8F12-D61C-5A67-25B4C76979C2}"/>
          </ac:picMkLst>
        </pc:picChg>
        <pc:picChg chg="add">
          <ac:chgData name="Matthew Martineau" userId="S::mmartineau@smoc.org::073ce0ee-5d7d-468d-8982-2f6aa7a904ba" providerId="AD" clId="Web-{0108B933-F291-211A-E9D5-4923C86CC1D1}" dt="2025-08-29T19:17:08.203" v="134"/>
          <ac:picMkLst>
            <pc:docMk/>
            <pc:sldMk cId="0" sldId="280"/>
            <ac:picMk id="27" creationId="{60AE40D8-9DDF-418B-7A98-96528092C6E8}"/>
          </ac:picMkLst>
        </pc:picChg>
      </pc:sldChg>
      <pc:sldChg chg="addSp delSp modSp">
        <pc:chgData name="Matthew Martineau" userId="S::mmartineau@smoc.org::073ce0ee-5d7d-468d-8982-2f6aa7a904ba" providerId="AD" clId="Web-{0108B933-F291-211A-E9D5-4923C86CC1D1}" dt="2025-08-29T19:17:48.798" v="143"/>
        <pc:sldMkLst>
          <pc:docMk/>
          <pc:sldMk cId="0" sldId="282"/>
        </pc:sldMkLst>
        <pc:spChg chg="del">
          <ac:chgData name="Matthew Martineau" userId="S::mmartineau@smoc.org::073ce0ee-5d7d-468d-8982-2f6aa7a904ba" providerId="AD" clId="Web-{0108B933-F291-211A-E9D5-4923C86CC1D1}" dt="2025-08-29T18:58:38.676" v="13"/>
          <ac:spMkLst>
            <pc:docMk/>
            <pc:sldMk cId="0" sldId="282"/>
            <ac:spMk id="2" creationId="{00000000-0000-0000-0000-000000000000}"/>
          </ac:spMkLst>
        </pc:spChg>
        <pc:spChg chg="mod">
          <ac:chgData name="Matthew Martineau" userId="S::mmartineau@smoc.org::073ce0ee-5d7d-468d-8982-2f6aa7a904ba" providerId="AD" clId="Web-{0108B933-F291-211A-E9D5-4923C86CC1D1}" dt="2025-08-29T19:17:15.609" v="135" actId="1076"/>
          <ac:spMkLst>
            <pc:docMk/>
            <pc:sldMk cId="0" sldId="282"/>
            <ac:spMk id="3" creationId="{00000000-0000-0000-0000-000000000000}"/>
          </ac:spMkLst>
        </pc:spChg>
        <pc:spChg chg="mod">
          <ac:chgData name="Matthew Martineau" userId="S::mmartineau@smoc.org::073ce0ee-5d7d-468d-8982-2f6aa7a904ba" providerId="AD" clId="Web-{0108B933-F291-211A-E9D5-4923C86CC1D1}" dt="2025-08-29T19:17:46.673" v="142" actId="1076"/>
          <ac:spMkLst>
            <pc:docMk/>
            <pc:sldMk cId="0" sldId="282"/>
            <ac:spMk id="4" creationId="{00000000-0000-0000-0000-000000000000}"/>
          </ac:spMkLst>
        </pc:spChg>
        <pc:spChg chg="mod">
          <ac:chgData name="Matthew Martineau" userId="S::mmartineau@smoc.org::073ce0ee-5d7d-468d-8982-2f6aa7a904ba" providerId="AD" clId="Web-{0108B933-F291-211A-E9D5-4923C86CC1D1}" dt="2025-08-29T19:17:21.422" v="136" actId="1076"/>
          <ac:spMkLst>
            <pc:docMk/>
            <pc:sldMk cId="0" sldId="282"/>
            <ac:spMk id="5" creationId="{00000000-0000-0000-0000-000000000000}"/>
          </ac:spMkLst>
        </pc:spChg>
        <pc:spChg chg="del">
          <ac:chgData name="Matthew Martineau" userId="S::mmartineau@smoc.org::073ce0ee-5d7d-468d-8982-2f6aa7a904ba" providerId="AD" clId="Web-{0108B933-F291-211A-E9D5-4923C86CC1D1}" dt="2025-08-29T19:17:28.657" v="139"/>
          <ac:spMkLst>
            <pc:docMk/>
            <pc:sldMk cId="0" sldId="282"/>
            <ac:spMk id="6" creationId="{00000000-0000-0000-0000-000000000000}"/>
          </ac:spMkLst>
        </pc:spChg>
        <pc:spChg chg="del">
          <ac:chgData name="Matthew Martineau" userId="S::mmartineau@smoc.org::073ce0ee-5d7d-468d-8982-2f6aa7a904ba" providerId="AD" clId="Web-{0108B933-F291-211A-E9D5-4923C86CC1D1}" dt="2025-08-29T19:17:24.329" v="137"/>
          <ac:spMkLst>
            <pc:docMk/>
            <pc:sldMk cId="0" sldId="282"/>
            <ac:spMk id="7" creationId="{D4E12BC4-FD59-19A6-5CF7-92E76CF5161C}"/>
          </ac:spMkLst>
        </pc:spChg>
        <pc:spChg chg="del">
          <ac:chgData name="Matthew Martineau" userId="S::mmartineau@smoc.org::073ce0ee-5d7d-468d-8982-2f6aa7a904ba" providerId="AD" clId="Web-{0108B933-F291-211A-E9D5-4923C86CC1D1}" dt="2025-08-29T19:17:24.329" v="138"/>
          <ac:spMkLst>
            <pc:docMk/>
            <pc:sldMk cId="0" sldId="282"/>
            <ac:spMk id="8" creationId="{E126DDB5-E5FC-9762-6011-66FA633B801A}"/>
          </ac:spMkLst>
        </pc:spChg>
        <pc:spChg chg="add">
          <ac:chgData name="Matthew Martineau" userId="S::mmartineau@smoc.org::073ce0ee-5d7d-468d-8982-2f6aa7a904ba" providerId="AD" clId="Web-{0108B933-F291-211A-E9D5-4923C86CC1D1}" dt="2025-08-29T19:17:48.798" v="143"/>
          <ac:spMkLst>
            <pc:docMk/>
            <pc:sldMk cId="0" sldId="282"/>
            <ac:spMk id="9" creationId="{051FA3D6-A62A-395A-F6C3-59B64F54BC21}"/>
          </ac:spMkLst>
        </pc:spChg>
        <pc:spChg chg="add">
          <ac:chgData name="Matthew Martineau" userId="S::mmartineau@smoc.org::073ce0ee-5d7d-468d-8982-2f6aa7a904ba" providerId="AD" clId="Web-{0108B933-F291-211A-E9D5-4923C86CC1D1}" dt="2025-08-29T19:17:48.798" v="143"/>
          <ac:spMkLst>
            <pc:docMk/>
            <pc:sldMk cId="0" sldId="282"/>
            <ac:spMk id="10" creationId="{4A237006-67A9-7796-B70E-0FB42E20B75F}"/>
          </ac:spMkLst>
        </pc:spChg>
        <pc:spChg chg="add">
          <ac:chgData name="Matthew Martineau" userId="S::mmartineau@smoc.org::073ce0ee-5d7d-468d-8982-2f6aa7a904ba" providerId="AD" clId="Web-{0108B933-F291-211A-E9D5-4923C86CC1D1}" dt="2025-08-29T19:17:48.798" v="143"/>
          <ac:spMkLst>
            <pc:docMk/>
            <pc:sldMk cId="0" sldId="282"/>
            <ac:spMk id="14" creationId="{A7B79AEA-D55C-6955-BE21-E8B7E6EE8A3E}"/>
          </ac:spMkLst>
        </pc:spChg>
        <pc:picChg chg="add">
          <ac:chgData name="Matthew Martineau" userId="S::mmartineau@smoc.org::073ce0ee-5d7d-468d-8982-2f6aa7a904ba" providerId="AD" clId="Web-{0108B933-F291-211A-E9D5-4923C86CC1D1}" dt="2025-08-29T19:17:48.798" v="143"/>
          <ac:picMkLst>
            <pc:docMk/>
            <pc:sldMk cId="0" sldId="282"/>
            <ac:picMk id="11" creationId="{75EE8246-FEA2-BE31-1275-B5677EE04ABC}"/>
          </ac:picMkLst>
        </pc:picChg>
        <pc:picChg chg="add">
          <ac:chgData name="Matthew Martineau" userId="S::mmartineau@smoc.org::073ce0ee-5d7d-468d-8982-2f6aa7a904ba" providerId="AD" clId="Web-{0108B933-F291-211A-E9D5-4923C86CC1D1}" dt="2025-08-29T19:17:48.798" v="143"/>
          <ac:picMkLst>
            <pc:docMk/>
            <pc:sldMk cId="0" sldId="282"/>
            <ac:picMk id="12" creationId="{B0029F0E-CC22-76DB-0EFA-C0E7010C2383}"/>
          </ac:picMkLst>
        </pc:picChg>
        <pc:picChg chg="add">
          <ac:chgData name="Matthew Martineau" userId="S::mmartineau@smoc.org::073ce0ee-5d7d-468d-8982-2f6aa7a904ba" providerId="AD" clId="Web-{0108B933-F291-211A-E9D5-4923C86CC1D1}" dt="2025-08-29T19:17:48.798" v="143"/>
          <ac:picMkLst>
            <pc:docMk/>
            <pc:sldMk cId="0" sldId="282"/>
            <ac:picMk id="13" creationId="{79D84A77-5CEB-1F2E-ECC5-B93C1C571A83}"/>
          </ac:picMkLst>
        </pc:picChg>
        <pc:picChg chg="add">
          <ac:chgData name="Matthew Martineau" userId="S::mmartineau@smoc.org::073ce0ee-5d7d-468d-8982-2f6aa7a904ba" providerId="AD" clId="Web-{0108B933-F291-211A-E9D5-4923C86CC1D1}" dt="2025-08-29T19:17:48.798" v="143"/>
          <ac:picMkLst>
            <pc:docMk/>
            <pc:sldMk cId="0" sldId="282"/>
            <ac:picMk id="15" creationId="{FFE63EBA-C241-A1A3-D1A1-D3CC2C6C37DC}"/>
          </ac:picMkLst>
        </pc:picChg>
        <pc:picChg chg="add">
          <ac:chgData name="Matthew Martineau" userId="S::mmartineau@smoc.org::073ce0ee-5d7d-468d-8982-2f6aa7a904ba" providerId="AD" clId="Web-{0108B933-F291-211A-E9D5-4923C86CC1D1}" dt="2025-08-29T19:17:48.798" v="143"/>
          <ac:picMkLst>
            <pc:docMk/>
            <pc:sldMk cId="0" sldId="282"/>
            <ac:picMk id="16" creationId="{AEFC1527-5EA6-3AEF-D7A9-4B218D75B5F7}"/>
          </ac:picMkLst>
        </pc:picChg>
      </pc:sldChg>
      <pc:sldChg chg="addSp delSp modSp">
        <pc:chgData name="Matthew Martineau" userId="S::mmartineau@smoc.org::073ce0ee-5d7d-468d-8982-2f6aa7a904ba" providerId="AD" clId="Web-{0108B933-F291-211A-E9D5-4923C86CC1D1}" dt="2025-08-29T19:18:28.299" v="153" actId="1076"/>
        <pc:sldMkLst>
          <pc:docMk/>
          <pc:sldMk cId="0" sldId="284"/>
        </pc:sldMkLst>
        <pc:spChg chg="del">
          <ac:chgData name="Matthew Martineau" userId="S::mmartineau@smoc.org::073ce0ee-5d7d-468d-8982-2f6aa7a904ba" providerId="AD" clId="Web-{0108B933-F291-211A-E9D5-4923C86CC1D1}" dt="2025-08-29T18:58:41.114" v="14"/>
          <ac:spMkLst>
            <pc:docMk/>
            <pc:sldMk cId="0" sldId="284"/>
            <ac:spMk id="2" creationId="{00000000-0000-0000-0000-000000000000}"/>
          </ac:spMkLst>
        </pc:spChg>
        <pc:spChg chg="mod">
          <ac:chgData name="Matthew Martineau" userId="S::mmartineau@smoc.org::073ce0ee-5d7d-468d-8982-2f6aa7a904ba" providerId="AD" clId="Web-{0108B933-F291-211A-E9D5-4923C86CC1D1}" dt="2025-08-29T19:18:10.830" v="146" actId="1076"/>
          <ac:spMkLst>
            <pc:docMk/>
            <pc:sldMk cId="0" sldId="284"/>
            <ac:spMk id="3" creationId="{00000000-0000-0000-0000-000000000000}"/>
          </ac:spMkLst>
        </pc:spChg>
        <pc:spChg chg="mod">
          <ac:chgData name="Matthew Martineau" userId="S::mmartineau@smoc.org::073ce0ee-5d7d-468d-8982-2f6aa7a904ba" providerId="AD" clId="Web-{0108B933-F291-211A-E9D5-4923C86CC1D1}" dt="2025-08-29T19:18:19.502" v="151" actId="1076"/>
          <ac:spMkLst>
            <pc:docMk/>
            <pc:sldMk cId="0" sldId="284"/>
            <ac:spMk id="4" creationId="{00000000-0000-0000-0000-000000000000}"/>
          </ac:spMkLst>
        </pc:spChg>
        <pc:spChg chg="mod">
          <ac:chgData name="Matthew Martineau" userId="S::mmartineau@smoc.org::073ce0ee-5d7d-468d-8982-2f6aa7a904ba" providerId="AD" clId="Web-{0108B933-F291-211A-E9D5-4923C86CC1D1}" dt="2025-08-29T19:18:28.299" v="153" actId="1076"/>
          <ac:spMkLst>
            <pc:docMk/>
            <pc:sldMk cId="0" sldId="284"/>
            <ac:spMk id="5" creationId="{00000000-0000-0000-0000-000000000000}"/>
          </ac:spMkLst>
        </pc:spChg>
        <pc:spChg chg="mod">
          <ac:chgData name="Matthew Martineau" userId="S::mmartineau@smoc.org::073ce0ee-5d7d-468d-8982-2f6aa7a904ba" providerId="AD" clId="Web-{0108B933-F291-211A-E9D5-4923C86CC1D1}" dt="2025-08-29T19:18:10.845" v="148" actId="1076"/>
          <ac:spMkLst>
            <pc:docMk/>
            <pc:sldMk cId="0" sldId="284"/>
            <ac:spMk id="6" creationId="{00000000-0000-0000-0000-000000000000}"/>
          </ac:spMkLst>
        </pc:spChg>
        <pc:spChg chg="del">
          <ac:chgData name="Matthew Martineau" userId="S::mmartineau@smoc.org::073ce0ee-5d7d-468d-8982-2f6aa7a904ba" providerId="AD" clId="Web-{0108B933-F291-211A-E9D5-4923C86CC1D1}" dt="2025-08-29T19:17:59.689" v="144"/>
          <ac:spMkLst>
            <pc:docMk/>
            <pc:sldMk cId="0" sldId="284"/>
            <ac:spMk id="7" creationId="{BB086628-F2DA-D940-730E-74F16C8116AD}"/>
          </ac:spMkLst>
        </pc:spChg>
        <pc:spChg chg="del">
          <ac:chgData name="Matthew Martineau" userId="S::mmartineau@smoc.org::073ce0ee-5d7d-468d-8982-2f6aa7a904ba" providerId="AD" clId="Web-{0108B933-F291-211A-E9D5-4923C86CC1D1}" dt="2025-08-29T19:18:02.033" v="145"/>
          <ac:spMkLst>
            <pc:docMk/>
            <pc:sldMk cId="0" sldId="284"/>
            <ac:spMk id="8" creationId="{3F486AE5-6C53-2200-4DFB-102A7C9A4275}"/>
          </ac:spMkLst>
        </pc:spChg>
        <pc:spChg chg="add">
          <ac:chgData name="Matthew Martineau" userId="S::mmartineau@smoc.org::073ce0ee-5d7d-468d-8982-2f6aa7a904ba" providerId="AD" clId="Web-{0108B933-F291-211A-E9D5-4923C86CC1D1}" dt="2025-08-29T19:18:21.345" v="152"/>
          <ac:spMkLst>
            <pc:docMk/>
            <pc:sldMk cId="0" sldId="284"/>
            <ac:spMk id="9" creationId="{17FD823B-7E3D-8267-ACAD-00FDB4186927}"/>
          </ac:spMkLst>
        </pc:spChg>
        <pc:spChg chg="add">
          <ac:chgData name="Matthew Martineau" userId="S::mmartineau@smoc.org::073ce0ee-5d7d-468d-8982-2f6aa7a904ba" providerId="AD" clId="Web-{0108B933-F291-211A-E9D5-4923C86CC1D1}" dt="2025-08-29T19:18:21.345" v="152"/>
          <ac:spMkLst>
            <pc:docMk/>
            <pc:sldMk cId="0" sldId="284"/>
            <ac:spMk id="10" creationId="{81BBA501-E336-9334-AF1A-F141DA6D3A89}"/>
          </ac:spMkLst>
        </pc:spChg>
        <pc:spChg chg="add">
          <ac:chgData name="Matthew Martineau" userId="S::mmartineau@smoc.org::073ce0ee-5d7d-468d-8982-2f6aa7a904ba" providerId="AD" clId="Web-{0108B933-F291-211A-E9D5-4923C86CC1D1}" dt="2025-08-29T19:18:21.345" v="152"/>
          <ac:spMkLst>
            <pc:docMk/>
            <pc:sldMk cId="0" sldId="284"/>
            <ac:spMk id="14" creationId="{9B7C895A-EA2A-BE13-968E-005182F0E82B}"/>
          </ac:spMkLst>
        </pc:spChg>
        <pc:picChg chg="add">
          <ac:chgData name="Matthew Martineau" userId="S::mmartineau@smoc.org::073ce0ee-5d7d-468d-8982-2f6aa7a904ba" providerId="AD" clId="Web-{0108B933-F291-211A-E9D5-4923C86CC1D1}" dt="2025-08-29T19:18:21.345" v="152"/>
          <ac:picMkLst>
            <pc:docMk/>
            <pc:sldMk cId="0" sldId="284"/>
            <ac:picMk id="11" creationId="{B9F95BE4-6D06-9077-3FE6-19E242BDFF5F}"/>
          </ac:picMkLst>
        </pc:picChg>
        <pc:picChg chg="add">
          <ac:chgData name="Matthew Martineau" userId="S::mmartineau@smoc.org::073ce0ee-5d7d-468d-8982-2f6aa7a904ba" providerId="AD" clId="Web-{0108B933-F291-211A-E9D5-4923C86CC1D1}" dt="2025-08-29T19:18:21.345" v="152"/>
          <ac:picMkLst>
            <pc:docMk/>
            <pc:sldMk cId="0" sldId="284"/>
            <ac:picMk id="12" creationId="{CA79623A-E888-0013-A467-E06710594E8D}"/>
          </ac:picMkLst>
        </pc:picChg>
        <pc:picChg chg="add">
          <ac:chgData name="Matthew Martineau" userId="S::mmartineau@smoc.org::073ce0ee-5d7d-468d-8982-2f6aa7a904ba" providerId="AD" clId="Web-{0108B933-F291-211A-E9D5-4923C86CC1D1}" dt="2025-08-29T19:18:21.345" v="152"/>
          <ac:picMkLst>
            <pc:docMk/>
            <pc:sldMk cId="0" sldId="284"/>
            <ac:picMk id="13" creationId="{43368221-DBCF-C7EC-915F-8C8BEDBCFCE5}"/>
          </ac:picMkLst>
        </pc:picChg>
        <pc:picChg chg="add">
          <ac:chgData name="Matthew Martineau" userId="S::mmartineau@smoc.org::073ce0ee-5d7d-468d-8982-2f6aa7a904ba" providerId="AD" clId="Web-{0108B933-F291-211A-E9D5-4923C86CC1D1}" dt="2025-08-29T19:18:21.345" v="152"/>
          <ac:picMkLst>
            <pc:docMk/>
            <pc:sldMk cId="0" sldId="284"/>
            <ac:picMk id="15" creationId="{D663B229-A59B-C080-688D-8F9C8BE40D67}"/>
          </ac:picMkLst>
        </pc:picChg>
        <pc:picChg chg="add">
          <ac:chgData name="Matthew Martineau" userId="S::mmartineau@smoc.org::073ce0ee-5d7d-468d-8982-2f6aa7a904ba" providerId="AD" clId="Web-{0108B933-F291-211A-E9D5-4923C86CC1D1}" dt="2025-08-29T19:18:21.345" v="152"/>
          <ac:picMkLst>
            <pc:docMk/>
            <pc:sldMk cId="0" sldId="284"/>
            <ac:picMk id="16" creationId="{C3102443-02FF-5FB9-AA35-73A232E8190D}"/>
          </ac:picMkLst>
        </pc:picChg>
      </pc:sldChg>
      <pc:sldChg chg="addSp delSp modSp">
        <pc:chgData name="Matthew Martineau" userId="S::mmartineau@smoc.org::073ce0ee-5d7d-468d-8982-2f6aa7a904ba" providerId="AD" clId="Web-{0108B933-F291-211A-E9D5-4923C86CC1D1}" dt="2025-08-29T19:18:50.862" v="162"/>
        <pc:sldMkLst>
          <pc:docMk/>
          <pc:sldMk cId="0" sldId="286"/>
        </pc:sldMkLst>
        <pc:spChg chg="del">
          <ac:chgData name="Matthew Martineau" userId="S::mmartineau@smoc.org::073ce0ee-5d7d-468d-8982-2f6aa7a904ba" providerId="AD" clId="Web-{0108B933-F291-211A-E9D5-4923C86CC1D1}" dt="2025-08-29T18:58:45.020" v="15"/>
          <ac:spMkLst>
            <pc:docMk/>
            <pc:sldMk cId="0" sldId="286"/>
            <ac:spMk id="2" creationId="{00000000-0000-0000-0000-000000000000}"/>
          </ac:spMkLst>
        </pc:spChg>
        <pc:spChg chg="mod">
          <ac:chgData name="Matthew Martineau" userId="S::mmartineau@smoc.org::073ce0ee-5d7d-468d-8982-2f6aa7a904ba" providerId="AD" clId="Web-{0108B933-F291-211A-E9D5-4923C86CC1D1}" dt="2025-08-29T19:18:48.861" v="161" actId="1076"/>
          <ac:spMkLst>
            <pc:docMk/>
            <pc:sldMk cId="0" sldId="286"/>
            <ac:spMk id="3" creationId="{00000000-0000-0000-0000-000000000000}"/>
          </ac:spMkLst>
        </pc:spChg>
        <pc:spChg chg="mod">
          <ac:chgData name="Matthew Martineau" userId="S::mmartineau@smoc.org::073ce0ee-5d7d-468d-8982-2f6aa7a904ba" providerId="AD" clId="Web-{0108B933-F291-211A-E9D5-4923C86CC1D1}" dt="2025-08-29T19:18:41.549" v="156" actId="1076"/>
          <ac:spMkLst>
            <pc:docMk/>
            <pc:sldMk cId="0" sldId="286"/>
            <ac:spMk id="4" creationId="{00000000-0000-0000-0000-000000000000}"/>
          </ac:spMkLst>
        </pc:spChg>
        <pc:spChg chg="mod">
          <ac:chgData name="Matthew Martineau" userId="S::mmartineau@smoc.org::073ce0ee-5d7d-468d-8982-2f6aa7a904ba" providerId="AD" clId="Web-{0108B933-F291-211A-E9D5-4923C86CC1D1}" dt="2025-08-29T19:18:41.549" v="157" actId="1076"/>
          <ac:spMkLst>
            <pc:docMk/>
            <pc:sldMk cId="0" sldId="286"/>
            <ac:spMk id="5" creationId="{00000000-0000-0000-0000-000000000000}"/>
          </ac:spMkLst>
        </pc:spChg>
        <pc:spChg chg="mod">
          <ac:chgData name="Matthew Martineau" userId="S::mmartineau@smoc.org::073ce0ee-5d7d-468d-8982-2f6aa7a904ba" providerId="AD" clId="Web-{0108B933-F291-211A-E9D5-4923C86CC1D1}" dt="2025-08-29T19:18:41.549" v="158" actId="1076"/>
          <ac:spMkLst>
            <pc:docMk/>
            <pc:sldMk cId="0" sldId="286"/>
            <ac:spMk id="6" creationId="{00000000-0000-0000-0000-000000000000}"/>
          </ac:spMkLst>
        </pc:spChg>
        <pc:spChg chg="del">
          <ac:chgData name="Matthew Martineau" userId="S::mmartineau@smoc.org::073ce0ee-5d7d-468d-8982-2f6aa7a904ba" providerId="AD" clId="Web-{0108B933-F291-211A-E9D5-4923C86CC1D1}" dt="2025-08-29T19:18:35.799" v="154"/>
          <ac:spMkLst>
            <pc:docMk/>
            <pc:sldMk cId="0" sldId="286"/>
            <ac:spMk id="7" creationId="{B2B2B33A-513B-5152-E0C1-D82201D20BF4}"/>
          </ac:spMkLst>
        </pc:spChg>
        <pc:spChg chg="del">
          <ac:chgData name="Matthew Martineau" userId="S::mmartineau@smoc.org::073ce0ee-5d7d-468d-8982-2f6aa7a904ba" providerId="AD" clId="Web-{0108B933-F291-211A-E9D5-4923C86CC1D1}" dt="2025-08-29T19:18:35.799" v="155"/>
          <ac:spMkLst>
            <pc:docMk/>
            <pc:sldMk cId="0" sldId="286"/>
            <ac:spMk id="8" creationId="{29196E80-D1CA-163F-4D40-EE6F5DADEACE}"/>
          </ac:spMkLst>
        </pc:spChg>
        <pc:spChg chg="add">
          <ac:chgData name="Matthew Martineau" userId="S::mmartineau@smoc.org::073ce0ee-5d7d-468d-8982-2f6aa7a904ba" providerId="AD" clId="Web-{0108B933-F291-211A-E9D5-4923C86CC1D1}" dt="2025-08-29T19:18:50.862" v="162"/>
          <ac:spMkLst>
            <pc:docMk/>
            <pc:sldMk cId="0" sldId="286"/>
            <ac:spMk id="9" creationId="{8A55AD09-AF12-7765-F740-F7FDB629C64E}"/>
          </ac:spMkLst>
        </pc:spChg>
        <pc:spChg chg="add">
          <ac:chgData name="Matthew Martineau" userId="S::mmartineau@smoc.org::073ce0ee-5d7d-468d-8982-2f6aa7a904ba" providerId="AD" clId="Web-{0108B933-F291-211A-E9D5-4923C86CC1D1}" dt="2025-08-29T19:18:50.862" v="162"/>
          <ac:spMkLst>
            <pc:docMk/>
            <pc:sldMk cId="0" sldId="286"/>
            <ac:spMk id="10" creationId="{DEBE39E8-C38A-B24B-D6F4-095A80AF29A6}"/>
          </ac:spMkLst>
        </pc:spChg>
        <pc:spChg chg="add">
          <ac:chgData name="Matthew Martineau" userId="S::mmartineau@smoc.org::073ce0ee-5d7d-468d-8982-2f6aa7a904ba" providerId="AD" clId="Web-{0108B933-F291-211A-E9D5-4923C86CC1D1}" dt="2025-08-29T19:18:50.862" v="162"/>
          <ac:spMkLst>
            <pc:docMk/>
            <pc:sldMk cId="0" sldId="286"/>
            <ac:spMk id="14" creationId="{65EF937C-165A-6DCD-638C-B3F753BC381C}"/>
          </ac:spMkLst>
        </pc:spChg>
        <pc:picChg chg="add">
          <ac:chgData name="Matthew Martineau" userId="S::mmartineau@smoc.org::073ce0ee-5d7d-468d-8982-2f6aa7a904ba" providerId="AD" clId="Web-{0108B933-F291-211A-E9D5-4923C86CC1D1}" dt="2025-08-29T19:18:50.862" v="162"/>
          <ac:picMkLst>
            <pc:docMk/>
            <pc:sldMk cId="0" sldId="286"/>
            <ac:picMk id="11" creationId="{C9FA939A-6B11-6042-A3C9-8D2D53F66DE8}"/>
          </ac:picMkLst>
        </pc:picChg>
        <pc:picChg chg="add">
          <ac:chgData name="Matthew Martineau" userId="S::mmartineau@smoc.org::073ce0ee-5d7d-468d-8982-2f6aa7a904ba" providerId="AD" clId="Web-{0108B933-F291-211A-E9D5-4923C86CC1D1}" dt="2025-08-29T19:18:50.862" v="162"/>
          <ac:picMkLst>
            <pc:docMk/>
            <pc:sldMk cId="0" sldId="286"/>
            <ac:picMk id="12" creationId="{489CFC6E-C326-4401-1DA5-C30C83B7861A}"/>
          </ac:picMkLst>
        </pc:picChg>
        <pc:picChg chg="add">
          <ac:chgData name="Matthew Martineau" userId="S::mmartineau@smoc.org::073ce0ee-5d7d-468d-8982-2f6aa7a904ba" providerId="AD" clId="Web-{0108B933-F291-211A-E9D5-4923C86CC1D1}" dt="2025-08-29T19:18:50.862" v="162"/>
          <ac:picMkLst>
            <pc:docMk/>
            <pc:sldMk cId="0" sldId="286"/>
            <ac:picMk id="13" creationId="{10FDCC69-664C-9601-328A-D22D845905D5}"/>
          </ac:picMkLst>
        </pc:picChg>
        <pc:picChg chg="add">
          <ac:chgData name="Matthew Martineau" userId="S::mmartineau@smoc.org::073ce0ee-5d7d-468d-8982-2f6aa7a904ba" providerId="AD" clId="Web-{0108B933-F291-211A-E9D5-4923C86CC1D1}" dt="2025-08-29T19:18:50.862" v="162"/>
          <ac:picMkLst>
            <pc:docMk/>
            <pc:sldMk cId="0" sldId="286"/>
            <ac:picMk id="15" creationId="{8D22347D-B5DD-B158-C612-ED8A755271EA}"/>
          </ac:picMkLst>
        </pc:picChg>
        <pc:picChg chg="add">
          <ac:chgData name="Matthew Martineau" userId="S::mmartineau@smoc.org::073ce0ee-5d7d-468d-8982-2f6aa7a904ba" providerId="AD" clId="Web-{0108B933-F291-211A-E9D5-4923C86CC1D1}" dt="2025-08-29T19:18:50.862" v="162"/>
          <ac:picMkLst>
            <pc:docMk/>
            <pc:sldMk cId="0" sldId="286"/>
            <ac:picMk id="16" creationId="{19E1A8DD-2EB3-81A8-CBAF-A0DB3D43BC3B}"/>
          </ac:picMkLst>
        </pc:picChg>
      </pc:sldChg>
      <pc:sldChg chg="addSp delSp modSp">
        <pc:chgData name="Matthew Martineau" userId="S::mmartineau@smoc.org::073ce0ee-5d7d-468d-8982-2f6aa7a904ba" providerId="AD" clId="Web-{0108B933-F291-211A-E9D5-4923C86CC1D1}" dt="2025-08-29T19:19:37.407" v="175" actId="1076"/>
        <pc:sldMkLst>
          <pc:docMk/>
          <pc:sldMk cId="0" sldId="288"/>
        </pc:sldMkLst>
        <pc:spChg chg="del">
          <ac:chgData name="Matthew Martineau" userId="S::mmartineau@smoc.org::073ce0ee-5d7d-468d-8982-2f6aa7a904ba" providerId="AD" clId="Web-{0108B933-F291-211A-E9D5-4923C86CC1D1}" dt="2025-08-29T18:58:47.630" v="16"/>
          <ac:spMkLst>
            <pc:docMk/>
            <pc:sldMk cId="0" sldId="288"/>
            <ac:spMk id="2" creationId="{00000000-0000-0000-0000-000000000000}"/>
          </ac:spMkLst>
        </pc:spChg>
        <pc:spChg chg="mod">
          <ac:chgData name="Matthew Martineau" userId="S::mmartineau@smoc.org::073ce0ee-5d7d-468d-8982-2f6aa7a904ba" providerId="AD" clId="Web-{0108B933-F291-211A-E9D5-4923C86CC1D1}" dt="2025-08-29T19:19:29.579" v="173" actId="1076"/>
          <ac:spMkLst>
            <pc:docMk/>
            <pc:sldMk cId="0" sldId="288"/>
            <ac:spMk id="3" creationId="{00000000-0000-0000-0000-000000000000}"/>
          </ac:spMkLst>
        </pc:spChg>
        <pc:spChg chg="mod">
          <ac:chgData name="Matthew Martineau" userId="S::mmartineau@smoc.org::073ce0ee-5d7d-468d-8982-2f6aa7a904ba" providerId="AD" clId="Web-{0108B933-F291-211A-E9D5-4923C86CC1D1}" dt="2025-08-29T19:19:21.267" v="171" actId="1076"/>
          <ac:spMkLst>
            <pc:docMk/>
            <pc:sldMk cId="0" sldId="288"/>
            <ac:spMk id="4" creationId="{00000000-0000-0000-0000-000000000000}"/>
          </ac:spMkLst>
        </pc:spChg>
        <pc:spChg chg="mod">
          <ac:chgData name="Matthew Martineau" userId="S::mmartineau@smoc.org::073ce0ee-5d7d-468d-8982-2f6aa7a904ba" providerId="AD" clId="Web-{0108B933-F291-211A-E9D5-4923C86CC1D1}" dt="2025-08-29T19:19:37.407" v="175" actId="1076"/>
          <ac:spMkLst>
            <pc:docMk/>
            <pc:sldMk cId="0" sldId="288"/>
            <ac:spMk id="5" creationId="{00000000-0000-0000-0000-000000000000}"/>
          </ac:spMkLst>
        </pc:spChg>
        <pc:spChg chg="del">
          <ac:chgData name="Matthew Martineau" userId="S::mmartineau@smoc.org::073ce0ee-5d7d-468d-8982-2f6aa7a904ba" providerId="AD" clId="Web-{0108B933-F291-211A-E9D5-4923C86CC1D1}" dt="2025-08-29T19:19:13.299" v="168"/>
          <ac:spMkLst>
            <pc:docMk/>
            <pc:sldMk cId="0" sldId="288"/>
            <ac:spMk id="6" creationId="{00000000-0000-0000-0000-000000000000}"/>
          </ac:spMkLst>
        </pc:spChg>
        <pc:spChg chg="mod">
          <ac:chgData name="Matthew Martineau" userId="S::mmartineau@smoc.org::073ce0ee-5d7d-468d-8982-2f6aa7a904ba" providerId="AD" clId="Web-{0108B933-F291-211A-E9D5-4923C86CC1D1}" dt="2025-08-29T19:19:34.204" v="174" actId="1076"/>
          <ac:spMkLst>
            <pc:docMk/>
            <pc:sldMk cId="0" sldId="288"/>
            <ac:spMk id="7" creationId="{00000000-0000-0000-0000-000000000000}"/>
          </ac:spMkLst>
        </pc:spChg>
        <pc:spChg chg="del">
          <ac:chgData name="Matthew Martineau" userId="S::mmartineau@smoc.org::073ce0ee-5d7d-468d-8982-2f6aa7a904ba" providerId="AD" clId="Web-{0108B933-F291-211A-E9D5-4923C86CC1D1}" dt="2025-08-29T19:19:05.018" v="165"/>
          <ac:spMkLst>
            <pc:docMk/>
            <pc:sldMk cId="0" sldId="288"/>
            <ac:spMk id="8" creationId="{19872E88-65D0-B542-F93A-72A07122C420}"/>
          </ac:spMkLst>
        </pc:spChg>
        <pc:spChg chg="del">
          <ac:chgData name="Matthew Martineau" userId="S::mmartineau@smoc.org::073ce0ee-5d7d-468d-8982-2f6aa7a904ba" providerId="AD" clId="Web-{0108B933-F291-211A-E9D5-4923C86CC1D1}" dt="2025-08-29T19:19:05.018" v="166"/>
          <ac:spMkLst>
            <pc:docMk/>
            <pc:sldMk cId="0" sldId="288"/>
            <ac:spMk id="9" creationId="{ABAE3926-A9C8-7E09-5B5C-582619424DB0}"/>
          </ac:spMkLst>
        </pc:spChg>
        <pc:spChg chg="add">
          <ac:chgData name="Matthew Martineau" userId="S::mmartineau@smoc.org::073ce0ee-5d7d-468d-8982-2f6aa7a904ba" providerId="AD" clId="Web-{0108B933-F291-211A-E9D5-4923C86CC1D1}" dt="2025-08-29T19:19:22.908" v="172"/>
          <ac:spMkLst>
            <pc:docMk/>
            <pc:sldMk cId="0" sldId="288"/>
            <ac:spMk id="10" creationId="{B51BC4FF-3450-2033-CE08-41F57A40965A}"/>
          </ac:spMkLst>
        </pc:spChg>
        <pc:spChg chg="add">
          <ac:chgData name="Matthew Martineau" userId="S::mmartineau@smoc.org::073ce0ee-5d7d-468d-8982-2f6aa7a904ba" providerId="AD" clId="Web-{0108B933-F291-211A-E9D5-4923C86CC1D1}" dt="2025-08-29T19:19:22.908" v="172"/>
          <ac:spMkLst>
            <pc:docMk/>
            <pc:sldMk cId="0" sldId="288"/>
            <ac:spMk id="11" creationId="{886BE37E-FC0D-AE87-1B7F-FF16EE99E4D8}"/>
          </ac:spMkLst>
        </pc:spChg>
        <pc:spChg chg="add">
          <ac:chgData name="Matthew Martineau" userId="S::mmartineau@smoc.org::073ce0ee-5d7d-468d-8982-2f6aa7a904ba" providerId="AD" clId="Web-{0108B933-F291-211A-E9D5-4923C86CC1D1}" dt="2025-08-29T19:19:22.908" v="172"/>
          <ac:spMkLst>
            <pc:docMk/>
            <pc:sldMk cId="0" sldId="288"/>
            <ac:spMk id="15" creationId="{66AA7214-0FE8-6606-95F6-6C00B862411D}"/>
          </ac:spMkLst>
        </pc:spChg>
        <pc:picChg chg="add">
          <ac:chgData name="Matthew Martineau" userId="S::mmartineau@smoc.org::073ce0ee-5d7d-468d-8982-2f6aa7a904ba" providerId="AD" clId="Web-{0108B933-F291-211A-E9D5-4923C86CC1D1}" dt="2025-08-29T19:19:22.908" v="172"/>
          <ac:picMkLst>
            <pc:docMk/>
            <pc:sldMk cId="0" sldId="288"/>
            <ac:picMk id="12" creationId="{E5F93350-2FB6-B1ED-1E11-FEAFFB4525A3}"/>
          </ac:picMkLst>
        </pc:picChg>
        <pc:picChg chg="add">
          <ac:chgData name="Matthew Martineau" userId="S::mmartineau@smoc.org::073ce0ee-5d7d-468d-8982-2f6aa7a904ba" providerId="AD" clId="Web-{0108B933-F291-211A-E9D5-4923C86CC1D1}" dt="2025-08-29T19:19:22.908" v="172"/>
          <ac:picMkLst>
            <pc:docMk/>
            <pc:sldMk cId="0" sldId="288"/>
            <ac:picMk id="13" creationId="{692A92F3-0867-7D30-8764-B6B765BD9A84}"/>
          </ac:picMkLst>
        </pc:picChg>
        <pc:picChg chg="add">
          <ac:chgData name="Matthew Martineau" userId="S::mmartineau@smoc.org::073ce0ee-5d7d-468d-8982-2f6aa7a904ba" providerId="AD" clId="Web-{0108B933-F291-211A-E9D5-4923C86CC1D1}" dt="2025-08-29T19:19:22.908" v="172"/>
          <ac:picMkLst>
            <pc:docMk/>
            <pc:sldMk cId="0" sldId="288"/>
            <ac:picMk id="14" creationId="{01633562-C595-AC7D-A996-BE5DAAA22A28}"/>
          </ac:picMkLst>
        </pc:picChg>
        <pc:picChg chg="add">
          <ac:chgData name="Matthew Martineau" userId="S::mmartineau@smoc.org::073ce0ee-5d7d-468d-8982-2f6aa7a904ba" providerId="AD" clId="Web-{0108B933-F291-211A-E9D5-4923C86CC1D1}" dt="2025-08-29T19:19:22.908" v="172"/>
          <ac:picMkLst>
            <pc:docMk/>
            <pc:sldMk cId="0" sldId="288"/>
            <ac:picMk id="16" creationId="{DF6ED500-D7E6-1BEB-4336-57B1F517E510}"/>
          </ac:picMkLst>
        </pc:picChg>
        <pc:picChg chg="add">
          <ac:chgData name="Matthew Martineau" userId="S::mmartineau@smoc.org::073ce0ee-5d7d-468d-8982-2f6aa7a904ba" providerId="AD" clId="Web-{0108B933-F291-211A-E9D5-4923C86CC1D1}" dt="2025-08-29T19:19:22.908" v="172"/>
          <ac:picMkLst>
            <pc:docMk/>
            <pc:sldMk cId="0" sldId="288"/>
            <ac:picMk id="17" creationId="{4B927360-F50A-926C-225F-202A21410CF5}"/>
          </ac:picMkLst>
        </pc:picChg>
      </pc:sldChg>
      <pc:sldChg chg="addSp delSp modSp">
        <pc:chgData name="Matthew Martineau" userId="S::mmartineau@smoc.org::073ce0ee-5d7d-468d-8982-2f6aa7a904ba" providerId="AD" clId="Web-{0108B933-F291-211A-E9D5-4923C86CC1D1}" dt="2025-08-29T19:19:53.906" v="181"/>
        <pc:sldMkLst>
          <pc:docMk/>
          <pc:sldMk cId="0" sldId="290"/>
        </pc:sldMkLst>
        <pc:spChg chg="del">
          <ac:chgData name="Matthew Martineau" userId="S::mmartineau@smoc.org::073ce0ee-5d7d-468d-8982-2f6aa7a904ba" providerId="AD" clId="Web-{0108B933-F291-211A-E9D5-4923C86CC1D1}" dt="2025-08-29T18:58:50.395" v="17"/>
          <ac:spMkLst>
            <pc:docMk/>
            <pc:sldMk cId="0" sldId="290"/>
            <ac:spMk id="2" creationId="{00000000-0000-0000-0000-000000000000}"/>
          </ac:spMkLst>
        </pc:spChg>
        <pc:spChg chg="mod">
          <ac:chgData name="Matthew Martineau" userId="S::mmartineau@smoc.org::073ce0ee-5d7d-468d-8982-2f6aa7a904ba" providerId="AD" clId="Web-{0108B933-F291-211A-E9D5-4923C86CC1D1}" dt="2025-08-29T19:19:52.047" v="180" actId="1076"/>
          <ac:spMkLst>
            <pc:docMk/>
            <pc:sldMk cId="0" sldId="290"/>
            <ac:spMk id="4" creationId="{00000000-0000-0000-0000-000000000000}"/>
          </ac:spMkLst>
        </pc:spChg>
        <pc:spChg chg="del">
          <ac:chgData name="Matthew Martineau" userId="S::mmartineau@smoc.org::073ce0ee-5d7d-468d-8982-2f6aa7a904ba" providerId="AD" clId="Web-{0108B933-F291-211A-E9D5-4923C86CC1D1}" dt="2025-08-29T19:19:42.360" v="176"/>
          <ac:spMkLst>
            <pc:docMk/>
            <pc:sldMk cId="0" sldId="290"/>
            <ac:spMk id="5" creationId="{BCBD6ABD-1D16-B41B-9E84-1E38832D7CF9}"/>
          </ac:spMkLst>
        </pc:spChg>
        <pc:spChg chg="del">
          <ac:chgData name="Matthew Martineau" userId="S::mmartineau@smoc.org::073ce0ee-5d7d-468d-8982-2f6aa7a904ba" providerId="AD" clId="Web-{0108B933-F291-211A-E9D5-4923C86CC1D1}" dt="2025-08-29T19:19:42.360" v="177"/>
          <ac:spMkLst>
            <pc:docMk/>
            <pc:sldMk cId="0" sldId="290"/>
            <ac:spMk id="6" creationId="{C93686B6-AF0C-6504-A51B-50FD1513F57B}"/>
          </ac:spMkLst>
        </pc:spChg>
        <pc:spChg chg="add">
          <ac:chgData name="Matthew Martineau" userId="S::mmartineau@smoc.org::073ce0ee-5d7d-468d-8982-2f6aa7a904ba" providerId="AD" clId="Web-{0108B933-F291-211A-E9D5-4923C86CC1D1}" dt="2025-08-29T19:19:53.906" v="181"/>
          <ac:spMkLst>
            <pc:docMk/>
            <pc:sldMk cId="0" sldId="290"/>
            <ac:spMk id="7" creationId="{3A869A1B-9317-8244-C42D-FC278FD03DE6}"/>
          </ac:spMkLst>
        </pc:spChg>
        <pc:spChg chg="add">
          <ac:chgData name="Matthew Martineau" userId="S::mmartineau@smoc.org::073ce0ee-5d7d-468d-8982-2f6aa7a904ba" providerId="AD" clId="Web-{0108B933-F291-211A-E9D5-4923C86CC1D1}" dt="2025-08-29T19:19:53.906" v="181"/>
          <ac:spMkLst>
            <pc:docMk/>
            <pc:sldMk cId="0" sldId="290"/>
            <ac:spMk id="8" creationId="{AECA56DB-6E75-297A-9292-9A579B8C01BC}"/>
          </ac:spMkLst>
        </pc:spChg>
        <pc:spChg chg="add">
          <ac:chgData name="Matthew Martineau" userId="S::mmartineau@smoc.org::073ce0ee-5d7d-468d-8982-2f6aa7a904ba" providerId="AD" clId="Web-{0108B933-F291-211A-E9D5-4923C86CC1D1}" dt="2025-08-29T19:19:53.906" v="181"/>
          <ac:spMkLst>
            <pc:docMk/>
            <pc:sldMk cId="0" sldId="290"/>
            <ac:spMk id="12" creationId="{8C177174-67E1-9B98-110B-B112BF91B1EC}"/>
          </ac:spMkLst>
        </pc:spChg>
        <pc:picChg chg="add">
          <ac:chgData name="Matthew Martineau" userId="S::mmartineau@smoc.org::073ce0ee-5d7d-468d-8982-2f6aa7a904ba" providerId="AD" clId="Web-{0108B933-F291-211A-E9D5-4923C86CC1D1}" dt="2025-08-29T19:19:53.906" v="181"/>
          <ac:picMkLst>
            <pc:docMk/>
            <pc:sldMk cId="0" sldId="290"/>
            <ac:picMk id="9" creationId="{F96BC2B6-E0E7-C3E8-7EB0-3959D0D0601E}"/>
          </ac:picMkLst>
        </pc:picChg>
        <pc:picChg chg="add">
          <ac:chgData name="Matthew Martineau" userId="S::mmartineau@smoc.org::073ce0ee-5d7d-468d-8982-2f6aa7a904ba" providerId="AD" clId="Web-{0108B933-F291-211A-E9D5-4923C86CC1D1}" dt="2025-08-29T19:19:53.906" v="181"/>
          <ac:picMkLst>
            <pc:docMk/>
            <pc:sldMk cId="0" sldId="290"/>
            <ac:picMk id="10" creationId="{EF145A07-6893-90AA-000C-20B91ACCE99F}"/>
          </ac:picMkLst>
        </pc:picChg>
        <pc:picChg chg="add">
          <ac:chgData name="Matthew Martineau" userId="S::mmartineau@smoc.org::073ce0ee-5d7d-468d-8982-2f6aa7a904ba" providerId="AD" clId="Web-{0108B933-F291-211A-E9D5-4923C86CC1D1}" dt="2025-08-29T19:19:53.906" v="181"/>
          <ac:picMkLst>
            <pc:docMk/>
            <pc:sldMk cId="0" sldId="290"/>
            <ac:picMk id="11" creationId="{A5FDD0FF-A7CF-CFED-7BF9-46FCBFF2B977}"/>
          </ac:picMkLst>
        </pc:picChg>
        <pc:picChg chg="add">
          <ac:chgData name="Matthew Martineau" userId="S::mmartineau@smoc.org::073ce0ee-5d7d-468d-8982-2f6aa7a904ba" providerId="AD" clId="Web-{0108B933-F291-211A-E9D5-4923C86CC1D1}" dt="2025-08-29T19:19:53.906" v="181"/>
          <ac:picMkLst>
            <pc:docMk/>
            <pc:sldMk cId="0" sldId="290"/>
            <ac:picMk id="13" creationId="{DD70ECCE-EC4D-816C-4DF8-87335571C987}"/>
          </ac:picMkLst>
        </pc:picChg>
        <pc:picChg chg="add">
          <ac:chgData name="Matthew Martineau" userId="S::mmartineau@smoc.org::073ce0ee-5d7d-468d-8982-2f6aa7a904ba" providerId="AD" clId="Web-{0108B933-F291-211A-E9D5-4923C86CC1D1}" dt="2025-08-29T19:19:53.906" v="181"/>
          <ac:picMkLst>
            <pc:docMk/>
            <pc:sldMk cId="0" sldId="290"/>
            <ac:picMk id="14" creationId="{8107EC4B-16C7-3A91-11D2-ACCE4D49E910}"/>
          </ac:picMkLst>
        </pc:picChg>
      </pc:sldChg>
    </pc:docChg>
  </pc:docChgLst>
  <pc:docChgLst>
    <pc:chgData name="Angelica Gomes Ventura Moreira" userId="S::agomesventuramoreira@smoc.org::8cb1d207-7df7-457f-837b-526650734cdd" providerId="AD" clId="Web-{0EE602EB-5D0B-638B-3B32-AC00021C6221}"/>
    <pc:docChg chg="modSld modMainMaster">
      <pc:chgData name="Angelica Gomes Ventura Moreira" userId="S::agomesventuramoreira@smoc.org::8cb1d207-7df7-457f-837b-526650734cdd" providerId="AD" clId="Web-{0EE602EB-5D0B-638B-3B32-AC00021C6221}" dt="2024-11-13T13:50:46.793" v="24"/>
      <pc:docMkLst>
        <pc:docMk/>
      </pc:docMkLst>
      <pc:sldChg chg="addSp modSp">
        <pc:chgData name="Angelica Gomes Ventura Moreira" userId="S::agomesventuramoreira@smoc.org::8cb1d207-7df7-457f-837b-526650734cdd" providerId="AD" clId="Web-{0EE602EB-5D0B-638B-3B32-AC00021C6221}" dt="2024-11-13T13:50:39.121" v="23"/>
        <pc:sldMkLst>
          <pc:docMk/>
          <pc:sldMk cId="0" sldId="256"/>
        </pc:sldMkLst>
      </pc:sldChg>
      <pc:sldChg chg="addSp modSp">
        <pc:chgData name="Angelica Gomes Ventura Moreira" userId="S::agomesventuramoreira@smoc.org::8cb1d207-7df7-457f-837b-526650734cdd" providerId="AD" clId="Web-{0EE602EB-5D0B-638B-3B32-AC00021C6221}" dt="2024-11-13T13:50:46.793" v="24"/>
        <pc:sldMkLst>
          <pc:docMk/>
          <pc:sldMk cId="0" sldId="257"/>
        </pc:sldMkLst>
      </pc:sldChg>
      <pc:sldChg chg="addSp modSp">
        <pc:chgData name="Angelica Gomes Ventura Moreira" userId="S::agomesventuramoreira@smoc.org::8cb1d207-7df7-457f-837b-526650734cdd" providerId="AD" clId="Web-{0EE602EB-5D0B-638B-3B32-AC00021C6221}" dt="2024-11-13T13:50:46.793" v="24"/>
        <pc:sldMkLst>
          <pc:docMk/>
          <pc:sldMk cId="0" sldId="258"/>
        </pc:sldMkLst>
      </pc:sldChg>
      <pc:sldChg chg="addSp modSp">
        <pc:chgData name="Angelica Gomes Ventura Moreira" userId="S::agomesventuramoreira@smoc.org::8cb1d207-7df7-457f-837b-526650734cdd" providerId="AD" clId="Web-{0EE602EB-5D0B-638B-3B32-AC00021C6221}" dt="2024-11-13T13:50:46.793" v="24"/>
        <pc:sldMkLst>
          <pc:docMk/>
          <pc:sldMk cId="0" sldId="259"/>
        </pc:sldMkLst>
      </pc:sldChg>
      <pc:sldChg chg="addSp modSp">
        <pc:chgData name="Angelica Gomes Ventura Moreira" userId="S::agomesventuramoreira@smoc.org::8cb1d207-7df7-457f-837b-526650734cdd" providerId="AD" clId="Web-{0EE602EB-5D0B-638B-3B32-AC00021C6221}" dt="2024-11-13T13:50:46.793" v="24"/>
        <pc:sldMkLst>
          <pc:docMk/>
          <pc:sldMk cId="0" sldId="260"/>
        </pc:sldMkLst>
      </pc:sldChg>
      <pc:sldChg chg="addSp modSp">
        <pc:chgData name="Angelica Gomes Ventura Moreira" userId="S::agomesventuramoreira@smoc.org::8cb1d207-7df7-457f-837b-526650734cdd" providerId="AD" clId="Web-{0EE602EB-5D0B-638B-3B32-AC00021C6221}" dt="2024-11-13T13:50:46.793" v="24"/>
        <pc:sldMkLst>
          <pc:docMk/>
          <pc:sldMk cId="0" sldId="261"/>
        </pc:sldMkLst>
      </pc:sldChg>
      <pc:sldChg chg="addSp modSp">
        <pc:chgData name="Angelica Gomes Ventura Moreira" userId="S::agomesventuramoreira@smoc.org::8cb1d207-7df7-457f-837b-526650734cdd" providerId="AD" clId="Web-{0EE602EB-5D0B-638B-3B32-AC00021C6221}" dt="2024-11-13T13:50:46.793" v="24"/>
        <pc:sldMkLst>
          <pc:docMk/>
          <pc:sldMk cId="0" sldId="262"/>
        </pc:sldMkLst>
      </pc:sldChg>
      <pc:sldChg chg="addSp modSp">
        <pc:chgData name="Angelica Gomes Ventura Moreira" userId="S::agomesventuramoreira@smoc.org::8cb1d207-7df7-457f-837b-526650734cdd" providerId="AD" clId="Web-{0EE602EB-5D0B-638B-3B32-AC00021C6221}" dt="2024-11-13T13:50:46.793" v="24"/>
        <pc:sldMkLst>
          <pc:docMk/>
          <pc:sldMk cId="0" sldId="263"/>
        </pc:sldMkLst>
      </pc:sldChg>
      <pc:sldChg chg="addSp modSp">
        <pc:chgData name="Angelica Gomes Ventura Moreira" userId="S::agomesventuramoreira@smoc.org::8cb1d207-7df7-457f-837b-526650734cdd" providerId="AD" clId="Web-{0EE602EB-5D0B-638B-3B32-AC00021C6221}" dt="2024-11-13T13:50:46.793" v="24"/>
        <pc:sldMkLst>
          <pc:docMk/>
          <pc:sldMk cId="0" sldId="264"/>
        </pc:sldMkLst>
      </pc:sldChg>
      <pc:sldChg chg="addSp modSp">
        <pc:chgData name="Angelica Gomes Ventura Moreira" userId="S::agomesventuramoreira@smoc.org::8cb1d207-7df7-457f-837b-526650734cdd" providerId="AD" clId="Web-{0EE602EB-5D0B-638B-3B32-AC00021C6221}" dt="2024-11-13T13:50:46.793" v="24"/>
        <pc:sldMkLst>
          <pc:docMk/>
          <pc:sldMk cId="0" sldId="265"/>
        </pc:sldMkLst>
      </pc:sldChg>
      <pc:sldChg chg="addSp modSp">
        <pc:chgData name="Angelica Gomes Ventura Moreira" userId="S::agomesventuramoreira@smoc.org::8cb1d207-7df7-457f-837b-526650734cdd" providerId="AD" clId="Web-{0EE602EB-5D0B-638B-3B32-AC00021C6221}" dt="2024-11-13T13:50:46.793" v="24"/>
        <pc:sldMkLst>
          <pc:docMk/>
          <pc:sldMk cId="0" sldId="266"/>
        </pc:sldMkLst>
      </pc:sldChg>
      <pc:sldChg chg="addSp modSp">
        <pc:chgData name="Angelica Gomes Ventura Moreira" userId="S::agomesventuramoreira@smoc.org::8cb1d207-7df7-457f-837b-526650734cdd" providerId="AD" clId="Web-{0EE602EB-5D0B-638B-3B32-AC00021C6221}" dt="2024-11-13T13:50:46.793" v="24"/>
        <pc:sldMkLst>
          <pc:docMk/>
          <pc:sldMk cId="0" sldId="267"/>
        </pc:sldMkLst>
      </pc:sldChg>
      <pc:sldChg chg="addSp modSp">
        <pc:chgData name="Angelica Gomes Ventura Moreira" userId="S::agomesventuramoreira@smoc.org::8cb1d207-7df7-457f-837b-526650734cdd" providerId="AD" clId="Web-{0EE602EB-5D0B-638B-3B32-AC00021C6221}" dt="2024-11-13T13:50:46.793" v="24"/>
        <pc:sldMkLst>
          <pc:docMk/>
          <pc:sldMk cId="0" sldId="268"/>
        </pc:sldMkLst>
      </pc:sldChg>
      <pc:sldChg chg="addSp modSp">
        <pc:chgData name="Angelica Gomes Ventura Moreira" userId="S::agomesventuramoreira@smoc.org::8cb1d207-7df7-457f-837b-526650734cdd" providerId="AD" clId="Web-{0EE602EB-5D0B-638B-3B32-AC00021C6221}" dt="2024-11-13T13:50:46.793" v="24"/>
        <pc:sldMkLst>
          <pc:docMk/>
          <pc:sldMk cId="0" sldId="269"/>
        </pc:sldMkLst>
      </pc:sldChg>
      <pc:sldChg chg="addSp modSp">
        <pc:chgData name="Angelica Gomes Ventura Moreira" userId="S::agomesventuramoreira@smoc.org::8cb1d207-7df7-457f-837b-526650734cdd" providerId="AD" clId="Web-{0EE602EB-5D0B-638B-3B32-AC00021C6221}" dt="2024-11-13T13:50:46.793" v="24"/>
        <pc:sldMkLst>
          <pc:docMk/>
          <pc:sldMk cId="0" sldId="270"/>
        </pc:sldMkLst>
      </pc:sldChg>
      <pc:sldChg chg="addSp modSp">
        <pc:chgData name="Angelica Gomes Ventura Moreira" userId="S::agomesventuramoreira@smoc.org::8cb1d207-7df7-457f-837b-526650734cdd" providerId="AD" clId="Web-{0EE602EB-5D0B-638B-3B32-AC00021C6221}" dt="2024-11-13T13:50:46.793" v="24"/>
        <pc:sldMkLst>
          <pc:docMk/>
          <pc:sldMk cId="0" sldId="271"/>
        </pc:sldMkLst>
      </pc:sldChg>
      <pc:sldChg chg="addSp modSp">
        <pc:chgData name="Angelica Gomes Ventura Moreira" userId="S::agomesventuramoreira@smoc.org::8cb1d207-7df7-457f-837b-526650734cdd" providerId="AD" clId="Web-{0EE602EB-5D0B-638B-3B32-AC00021C6221}" dt="2024-11-13T13:50:46.793" v="24"/>
        <pc:sldMkLst>
          <pc:docMk/>
          <pc:sldMk cId="0" sldId="272"/>
        </pc:sldMkLst>
      </pc:sldChg>
      <pc:sldChg chg="addSp modSp">
        <pc:chgData name="Angelica Gomes Ventura Moreira" userId="S::agomesventuramoreira@smoc.org::8cb1d207-7df7-457f-837b-526650734cdd" providerId="AD" clId="Web-{0EE602EB-5D0B-638B-3B32-AC00021C6221}" dt="2024-11-13T13:50:46.793" v="24"/>
        <pc:sldMkLst>
          <pc:docMk/>
          <pc:sldMk cId="0" sldId="273"/>
        </pc:sldMkLst>
      </pc:sldChg>
      <pc:sldChg chg="addSp modSp">
        <pc:chgData name="Angelica Gomes Ventura Moreira" userId="S::agomesventuramoreira@smoc.org::8cb1d207-7df7-457f-837b-526650734cdd" providerId="AD" clId="Web-{0EE602EB-5D0B-638B-3B32-AC00021C6221}" dt="2024-11-13T13:50:46.793" v="24"/>
        <pc:sldMkLst>
          <pc:docMk/>
          <pc:sldMk cId="0" sldId="274"/>
        </pc:sldMkLst>
      </pc:sldChg>
      <pc:sldChg chg="addSp modSp">
        <pc:chgData name="Angelica Gomes Ventura Moreira" userId="S::agomesventuramoreira@smoc.org::8cb1d207-7df7-457f-837b-526650734cdd" providerId="AD" clId="Web-{0EE602EB-5D0B-638B-3B32-AC00021C6221}" dt="2024-11-13T13:50:46.793" v="24"/>
        <pc:sldMkLst>
          <pc:docMk/>
          <pc:sldMk cId="0" sldId="275"/>
        </pc:sldMkLst>
      </pc:sldChg>
      <pc:sldChg chg="addSp modSp">
        <pc:chgData name="Angelica Gomes Ventura Moreira" userId="S::agomesventuramoreira@smoc.org::8cb1d207-7df7-457f-837b-526650734cdd" providerId="AD" clId="Web-{0EE602EB-5D0B-638B-3B32-AC00021C6221}" dt="2024-11-13T13:50:46.793" v="24"/>
        <pc:sldMkLst>
          <pc:docMk/>
          <pc:sldMk cId="0" sldId="276"/>
        </pc:sldMkLst>
      </pc:sldChg>
      <pc:sldChg chg="addSp modSp">
        <pc:chgData name="Angelica Gomes Ventura Moreira" userId="S::agomesventuramoreira@smoc.org::8cb1d207-7df7-457f-837b-526650734cdd" providerId="AD" clId="Web-{0EE602EB-5D0B-638B-3B32-AC00021C6221}" dt="2024-11-13T13:50:46.793" v="24"/>
        <pc:sldMkLst>
          <pc:docMk/>
          <pc:sldMk cId="0" sldId="277"/>
        </pc:sldMkLst>
      </pc:sldChg>
      <pc:sldChg chg="addSp modSp">
        <pc:chgData name="Angelica Gomes Ventura Moreira" userId="S::agomesventuramoreira@smoc.org::8cb1d207-7df7-457f-837b-526650734cdd" providerId="AD" clId="Web-{0EE602EB-5D0B-638B-3B32-AC00021C6221}" dt="2024-11-13T13:50:46.793" v="24"/>
        <pc:sldMkLst>
          <pc:docMk/>
          <pc:sldMk cId="0" sldId="278"/>
        </pc:sldMkLst>
      </pc:sldChg>
      <pc:sldChg chg="addSp modSp">
        <pc:chgData name="Angelica Gomes Ventura Moreira" userId="S::agomesventuramoreira@smoc.org::8cb1d207-7df7-457f-837b-526650734cdd" providerId="AD" clId="Web-{0EE602EB-5D0B-638B-3B32-AC00021C6221}" dt="2024-11-13T13:50:46.793" v="24"/>
        <pc:sldMkLst>
          <pc:docMk/>
          <pc:sldMk cId="0" sldId="279"/>
        </pc:sldMkLst>
      </pc:sldChg>
      <pc:sldChg chg="addSp modSp">
        <pc:chgData name="Angelica Gomes Ventura Moreira" userId="S::agomesventuramoreira@smoc.org::8cb1d207-7df7-457f-837b-526650734cdd" providerId="AD" clId="Web-{0EE602EB-5D0B-638B-3B32-AC00021C6221}" dt="2024-11-13T13:50:46.793" v="24"/>
        <pc:sldMkLst>
          <pc:docMk/>
          <pc:sldMk cId="0" sldId="280"/>
        </pc:sldMkLst>
      </pc:sldChg>
      <pc:sldChg chg="addSp modSp">
        <pc:chgData name="Angelica Gomes Ventura Moreira" userId="S::agomesventuramoreira@smoc.org::8cb1d207-7df7-457f-837b-526650734cdd" providerId="AD" clId="Web-{0EE602EB-5D0B-638B-3B32-AC00021C6221}" dt="2024-11-13T13:50:46.793" v="24"/>
        <pc:sldMkLst>
          <pc:docMk/>
          <pc:sldMk cId="0" sldId="281"/>
        </pc:sldMkLst>
      </pc:sldChg>
      <pc:sldChg chg="addSp modSp">
        <pc:chgData name="Angelica Gomes Ventura Moreira" userId="S::agomesventuramoreira@smoc.org::8cb1d207-7df7-457f-837b-526650734cdd" providerId="AD" clId="Web-{0EE602EB-5D0B-638B-3B32-AC00021C6221}" dt="2024-11-13T13:50:46.793" v="24"/>
        <pc:sldMkLst>
          <pc:docMk/>
          <pc:sldMk cId="0" sldId="282"/>
        </pc:sldMkLst>
      </pc:sldChg>
      <pc:sldChg chg="addSp modSp">
        <pc:chgData name="Angelica Gomes Ventura Moreira" userId="S::agomesventuramoreira@smoc.org::8cb1d207-7df7-457f-837b-526650734cdd" providerId="AD" clId="Web-{0EE602EB-5D0B-638B-3B32-AC00021C6221}" dt="2024-11-13T13:50:46.793" v="24"/>
        <pc:sldMkLst>
          <pc:docMk/>
          <pc:sldMk cId="0" sldId="283"/>
        </pc:sldMkLst>
      </pc:sldChg>
      <pc:sldChg chg="addSp modSp">
        <pc:chgData name="Angelica Gomes Ventura Moreira" userId="S::agomesventuramoreira@smoc.org::8cb1d207-7df7-457f-837b-526650734cdd" providerId="AD" clId="Web-{0EE602EB-5D0B-638B-3B32-AC00021C6221}" dt="2024-11-13T13:50:46.793" v="24"/>
        <pc:sldMkLst>
          <pc:docMk/>
          <pc:sldMk cId="0" sldId="284"/>
        </pc:sldMkLst>
      </pc:sldChg>
      <pc:sldChg chg="addSp modSp">
        <pc:chgData name="Angelica Gomes Ventura Moreira" userId="S::agomesventuramoreira@smoc.org::8cb1d207-7df7-457f-837b-526650734cdd" providerId="AD" clId="Web-{0EE602EB-5D0B-638B-3B32-AC00021C6221}" dt="2024-11-13T13:50:46.793" v="24"/>
        <pc:sldMkLst>
          <pc:docMk/>
          <pc:sldMk cId="0" sldId="285"/>
        </pc:sldMkLst>
      </pc:sldChg>
      <pc:sldChg chg="addSp modSp">
        <pc:chgData name="Angelica Gomes Ventura Moreira" userId="S::agomesventuramoreira@smoc.org::8cb1d207-7df7-457f-837b-526650734cdd" providerId="AD" clId="Web-{0EE602EB-5D0B-638B-3B32-AC00021C6221}" dt="2024-11-13T13:50:46.793" v="24"/>
        <pc:sldMkLst>
          <pc:docMk/>
          <pc:sldMk cId="0" sldId="286"/>
        </pc:sldMkLst>
      </pc:sldChg>
      <pc:sldChg chg="addSp modSp">
        <pc:chgData name="Angelica Gomes Ventura Moreira" userId="S::agomesventuramoreira@smoc.org::8cb1d207-7df7-457f-837b-526650734cdd" providerId="AD" clId="Web-{0EE602EB-5D0B-638B-3B32-AC00021C6221}" dt="2024-11-13T13:50:46.793" v="24"/>
        <pc:sldMkLst>
          <pc:docMk/>
          <pc:sldMk cId="0" sldId="287"/>
        </pc:sldMkLst>
      </pc:sldChg>
      <pc:sldChg chg="addSp modSp">
        <pc:chgData name="Angelica Gomes Ventura Moreira" userId="S::agomesventuramoreira@smoc.org::8cb1d207-7df7-457f-837b-526650734cdd" providerId="AD" clId="Web-{0EE602EB-5D0B-638B-3B32-AC00021C6221}" dt="2024-11-13T13:50:46.793" v="24"/>
        <pc:sldMkLst>
          <pc:docMk/>
          <pc:sldMk cId="0" sldId="288"/>
        </pc:sldMkLst>
      </pc:sldChg>
      <pc:sldChg chg="addSp modSp">
        <pc:chgData name="Angelica Gomes Ventura Moreira" userId="S::agomesventuramoreira@smoc.org::8cb1d207-7df7-457f-837b-526650734cdd" providerId="AD" clId="Web-{0EE602EB-5D0B-638B-3B32-AC00021C6221}" dt="2024-11-13T13:50:46.793" v="24"/>
        <pc:sldMkLst>
          <pc:docMk/>
          <pc:sldMk cId="0" sldId="289"/>
        </pc:sldMkLst>
      </pc:sldChg>
      <pc:sldChg chg="addSp modSp">
        <pc:chgData name="Angelica Gomes Ventura Moreira" userId="S::agomesventuramoreira@smoc.org::8cb1d207-7df7-457f-837b-526650734cdd" providerId="AD" clId="Web-{0EE602EB-5D0B-638B-3B32-AC00021C6221}" dt="2024-11-13T13:50:46.793" v="24"/>
        <pc:sldMkLst>
          <pc:docMk/>
          <pc:sldMk cId="0" sldId="290"/>
        </pc:sldMkLst>
      </pc:sldChg>
      <pc:sldChg chg="addSp modSp">
        <pc:chgData name="Angelica Gomes Ventura Moreira" userId="S::agomesventuramoreira@smoc.org::8cb1d207-7df7-457f-837b-526650734cdd" providerId="AD" clId="Web-{0EE602EB-5D0B-638B-3B32-AC00021C6221}" dt="2024-11-13T13:50:46.793" v="24"/>
        <pc:sldMkLst>
          <pc:docMk/>
          <pc:sldMk cId="0" sldId="291"/>
        </pc:sldMkLst>
      </pc:sldChg>
      <pc:sldMasterChg chg="modSp mod modSldLayout">
        <pc:chgData name="Angelica Gomes Ventura Moreira" userId="S::agomesventuramoreira@smoc.org::8cb1d207-7df7-457f-837b-526650734cdd" providerId="AD" clId="Web-{0EE602EB-5D0B-638B-3B32-AC00021C6221}" dt="2024-11-13T13:50:46.793" v="24"/>
        <pc:sldMasterMkLst>
          <pc:docMk/>
          <pc:sldMasterMk cId="0" sldId="2147483648"/>
        </pc:sldMasterMkLst>
        <pc:sldLayoutChg chg="modSp mod">
          <pc:chgData name="Angelica Gomes Ventura Moreira" userId="S::agomesventuramoreira@smoc.org::8cb1d207-7df7-457f-837b-526650734cdd" providerId="AD" clId="Web-{0EE602EB-5D0B-638B-3B32-AC00021C6221}" dt="2024-11-13T13:50:46.793" v="24"/>
          <pc:sldLayoutMkLst>
            <pc:docMk/>
            <pc:sldMasterMk cId="0" sldId="2147483648"/>
            <pc:sldLayoutMk cId="0" sldId="2147483649"/>
          </pc:sldLayoutMkLst>
        </pc:sldLayoutChg>
        <pc:sldLayoutChg chg="modSp mod">
          <pc:chgData name="Angelica Gomes Ventura Moreira" userId="S::agomesventuramoreira@smoc.org::8cb1d207-7df7-457f-837b-526650734cdd" providerId="AD" clId="Web-{0EE602EB-5D0B-638B-3B32-AC00021C6221}" dt="2024-11-13T13:50:46.793" v="24"/>
          <pc:sldLayoutMkLst>
            <pc:docMk/>
            <pc:sldMasterMk cId="0" sldId="2147483648"/>
            <pc:sldLayoutMk cId="0" sldId="2147483650"/>
          </pc:sldLayoutMkLst>
        </pc:sldLayoutChg>
        <pc:sldLayoutChg chg="modSp mod">
          <pc:chgData name="Angelica Gomes Ventura Moreira" userId="S::agomesventuramoreira@smoc.org::8cb1d207-7df7-457f-837b-526650734cdd" providerId="AD" clId="Web-{0EE602EB-5D0B-638B-3B32-AC00021C6221}" dt="2024-11-13T13:50:46.793" v="24"/>
          <pc:sldLayoutMkLst>
            <pc:docMk/>
            <pc:sldMasterMk cId="0" sldId="2147483648"/>
            <pc:sldLayoutMk cId="0" sldId="2147483651"/>
          </pc:sldLayoutMkLst>
        </pc:sldLayoutChg>
        <pc:sldLayoutChg chg="modSp mod">
          <pc:chgData name="Angelica Gomes Ventura Moreira" userId="S::agomesventuramoreira@smoc.org::8cb1d207-7df7-457f-837b-526650734cdd" providerId="AD" clId="Web-{0EE602EB-5D0B-638B-3B32-AC00021C6221}" dt="2024-11-13T13:50:46.793" v="24"/>
          <pc:sldLayoutMkLst>
            <pc:docMk/>
            <pc:sldMasterMk cId="0" sldId="2147483648"/>
            <pc:sldLayoutMk cId="0" sldId="2147483652"/>
          </pc:sldLayoutMkLst>
        </pc:sldLayoutChg>
        <pc:sldLayoutChg chg="modSp mod">
          <pc:chgData name="Angelica Gomes Ventura Moreira" userId="S::agomesventuramoreira@smoc.org::8cb1d207-7df7-457f-837b-526650734cdd" providerId="AD" clId="Web-{0EE602EB-5D0B-638B-3B32-AC00021C6221}" dt="2024-11-13T13:50:46.793" v="24"/>
          <pc:sldLayoutMkLst>
            <pc:docMk/>
            <pc:sldMasterMk cId="0" sldId="2147483648"/>
            <pc:sldLayoutMk cId="0" sldId="2147483653"/>
          </pc:sldLayoutMkLst>
        </pc:sldLayoutChg>
        <pc:sldLayoutChg chg="modSp mod">
          <pc:chgData name="Angelica Gomes Ventura Moreira" userId="S::agomesventuramoreira@smoc.org::8cb1d207-7df7-457f-837b-526650734cdd" providerId="AD" clId="Web-{0EE602EB-5D0B-638B-3B32-AC00021C6221}" dt="2024-11-13T13:50:46.793" v="24"/>
          <pc:sldLayoutMkLst>
            <pc:docMk/>
            <pc:sldMasterMk cId="0" sldId="2147483648"/>
            <pc:sldLayoutMk cId="0" sldId="2147483654"/>
          </pc:sldLayoutMkLst>
        </pc:sldLayoutChg>
        <pc:sldLayoutChg chg="modSp mod">
          <pc:chgData name="Angelica Gomes Ventura Moreira" userId="S::agomesventuramoreira@smoc.org::8cb1d207-7df7-457f-837b-526650734cdd" providerId="AD" clId="Web-{0EE602EB-5D0B-638B-3B32-AC00021C6221}" dt="2024-11-13T13:50:46.793" v="24"/>
          <pc:sldLayoutMkLst>
            <pc:docMk/>
            <pc:sldMasterMk cId="0" sldId="2147483648"/>
            <pc:sldLayoutMk cId="0" sldId="2147483655"/>
          </pc:sldLayoutMkLst>
        </pc:sldLayoutChg>
        <pc:sldLayoutChg chg="modSp mod">
          <pc:chgData name="Angelica Gomes Ventura Moreira" userId="S::agomesventuramoreira@smoc.org::8cb1d207-7df7-457f-837b-526650734cdd" providerId="AD" clId="Web-{0EE602EB-5D0B-638B-3B32-AC00021C6221}" dt="2024-11-13T13:50:46.793" v="24"/>
          <pc:sldLayoutMkLst>
            <pc:docMk/>
            <pc:sldMasterMk cId="0" sldId="2147483648"/>
            <pc:sldLayoutMk cId="0" sldId="2147483656"/>
          </pc:sldLayoutMkLst>
        </pc:sldLayoutChg>
        <pc:sldLayoutChg chg="modSp mod">
          <pc:chgData name="Angelica Gomes Ventura Moreira" userId="S::agomesventuramoreira@smoc.org::8cb1d207-7df7-457f-837b-526650734cdd" providerId="AD" clId="Web-{0EE602EB-5D0B-638B-3B32-AC00021C6221}" dt="2024-11-13T13:50:46.793" v="24"/>
          <pc:sldLayoutMkLst>
            <pc:docMk/>
            <pc:sldMasterMk cId="0" sldId="2147483648"/>
            <pc:sldLayoutMk cId="0" sldId="2147483657"/>
          </pc:sldLayoutMkLst>
        </pc:sldLayoutChg>
        <pc:sldLayoutChg chg="modSp mod">
          <pc:chgData name="Angelica Gomes Ventura Moreira" userId="S::agomesventuramoreira@smoc.org::8cb1d207-7df7-457f-837b-526650734cdd" providerId="AD" clId="Web-{0EE602EB-5D0B-638B-3B32-AC00021C6221}" dt="2024-11-13T13:50:46.793" v="24"/>
          <pc:sldLayoutMkLst>
            <pc:docMk/>
            <pc:sldMasterMk cId="0" sldId="2147483648"/>
            <pc:sldLayoutMk cId="0" sldId="2147483658"/>
          </pc:sldLayoutMkLst>
        </pc:sldLayoutChg>
        <pc:sldLayoutChg chg="modSp mod">
          <pc:chgData name="Angelica Gomes Ventura Moreira" userId="S::agomesventuramoreira@smoc.org::8cb1d207-7df7-457f-837b-526650734cdd" providerId="AD" clId="Web-{0EE602EB-5D0B-638B-3B32-AC00021C6221}" dt="2024-11-13T13:50:46.793" v="24"/>
          <pc:sldLayoutMkLst>
            <pc:docMk/>
            <pc:sldMasterMk cId="0" sldId="2147483648"/>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a damaged light fixture in a ceiling.</a:t>
            </a:r>
          </a:p>
          <a:p>
            <a:r>
              <a:rPr lang="en-US"/>
              <a:t>Q: Why is this a problem?</a:t>
            </a:r>
          </a:p>
          <a:p>
            <a:r>
              <a:rPr lang="en-US"/>
              <a:t>A: An unsafe fixture may become a fire hazard if the exposed wiring comes in contact with newly installed attic insulation placed over it.  </a:t>
            </a:r>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Evaluate wiring safety. </a:t>
            </a:r>
          </a:p>
          <a:p>
            <a:r>
              <a:rPr lang="en-US"/>
              <a:t>Is insulation on wiring missing or deteriorated?</a:t>
            </a:r>
          </a:p>
          <a:p>
            <a:r>
              <a:rPr lang="en-US"/>
              <a:t>Are wires properly clamped, connected, and enclosed?</a:t>
            </a:r>
          </a:p>
          <a:p>
            <a:r>
              <a:rPr lang="en-US"/>
              <a:t>These are photos of deteriorated and dangerous wiring connections.</a:t>
            </a:r>
          </a:p>
          <a:p>
            <a:r>
              <a:rPr lang="en-US"/>
              <a:t>Exposed wiring connections such as those pictured here can be hazardous. Contact between the wiring leads will cause a short circuit. </a:t>
            </a:r>
          </a:p>
          <a:p>
            <a:r>
              <a:rPr lang="en-US"/>
              <a:t>Also note the sharp edge where the leads exit the furnace cabinet. Over time, vibrations may cause the wires to become frayed on this sharp edge and lead to a serious and even life-threatening short circuit. </a:t>
            </a:r>
          </a:p>
          <a:p>
            <a:r>
              <a:rPr lang="en-US"/>
              <a:t>These wires should be stabilized and enclosed in a code-compliant junction box. </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According to the NEC, wire splices may not be left exposed and must be enclosed in a code-compliant junction box.  Weatherization work may still continue where you won’t be covering the wires. Defer all repairs to a qualified electrician.</a:t>
            </a:r>
          </a:p>
          <a:p>
            <a:r>
              <a:rPr lang="en-US"/>
              <a:t>Assume all exposed wiring is energized until proven otherwise.  STOP work, protect the area, and contact a supervisor if you encounter a dangerous situation.</a:t>
            </a:r>
          </a:p>
          <a:p>
            <a:r>
              <a:rPr lang="en-US"/>
              <a:t>Q:  Name as many electrical hazards as possible. </a:t>
            </a:r>
          </a:p>
          <a:p>
            <a:r>
              <a:rPr lang="en-US"/>
              <a:t>A:  Open Junction Box</a:t>
            </a:r>
          </a:p>
          <a:p>
            <a:r>
              <a:rPr lang="en-US"/>
              <a:t>	Unused opening in cabinet, boxes, and fittings</a:t>
            </a:r>
          </a:p>
          <a:p>
            <a:r>
              <a:rPr lang="en-US"/>
              <a:t>	Frayed or taped wires</a:t>
            </a:r>
          </a:p>
          <a:p>
            <a:r>
              <a:rPr lang="en-US"/>
              <a:t>	Damaged light fixtures</a:t>
            </a:r>
          </a:p>
          <a:p>
            <a:r>
              <a:rPr lang="en-US"/>
              <a:t>	Missing insulation or wiring</a:t>
            </a:r>
          </a:p>
          <a:p>
            <a:endParaRPr lang="en-US"/>
          </a:p>
          <a:p>
            <a:endParaRPr lang="en-US"/>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IC rated recessed light fixtures can be completely covered with insulation.</a:t>
            </a:r>
          </a:p>
          <a:p>
            <a:endParaRPr lang="en-US"/>
          </a:p>
          <a:p>
            <a:r>
              <a:rPr lang="en-US"/>
              <a:t>If the fixtures aren’t IC rated, covering them with insulation can cause dangerous heat build-up in the fixture. In a best-case scenario, this will substantially shorten the life of every bulb that goes in that fixture. The worst-case scenario is fire.</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Knob and tube wiring is common in homes built before World War II. Properly installed and used as designed, it is extremely safe. Any problems typically arise either from circuit over-fusing and overloading or amateur modifications. </a:t>
            </a:r>
          </a:p>
          <a:p>
            <a:r>
              <a:rPr lang="en-US"/>
              <a:t>Weatherization measures contacting knob and tube wiring are affected by both code and rule. </a:t>
            </a:r>
          </a:p>
          <a:p>
            <a:r>
              <a:rPr lang="en-US"/>
              <a:t>The 2008 National Electric Code 314.29 requires that all wiring junction boxes remain accessible. This is easily achieved by flagging all boxes before insulating over them.</a:t>
            </a:r>
          </a:p>
          <a:p>
            <a:r>
              <a:rPr lang="en-US"/>
              <a:t>The 2008 National Electric Code 394.12 specifically forbids enveloping knob and tube wiring in thermal insulation. While it is a national code, it is enforced on the state or local level. Generally, one of the national building codesall of which reference the NEC for electrical requirementsis the basis for state and local code. Therefore, if there is a building code in effect, the NEC knob and tube ban is in effect unless the code has been amended locally. </a:t>
            </a:r>
          </a:p>
          <a:p>
            <a:r>
              <a:rPr lang="en-US"/>
              <a:t>DOE’s official position on this matter was stated on October 21, 1988, in DOE’s Knob and Tube Memorandum by Mary E. Fowler, then Chief of the Weatherization Assistance Program Branch: “…DOE-WAP policy on installation of thermal insulation around [knob and tube wiring] is that it is the state’s responsibility to ensure that such work be in conformance with the applicable codes in the jurisdiction where the work is being performed.” </a:t>
            </a:r>
          </a:p>
          <a:p>
            <a:r>
              <a:rPr lang="en-US"/>
              <a:t>DOE policy allows insulating around knob and tube wiring if the following conditions are satisfied:</a:t>
            </a:r>
          </a:p>
          <a:p>
            <a:r>
              <a:rPr lang="en-US"/>
              <a:t>All affected live knob and tube wiring is visually examined to see that it is in good condition and tested to see that the circuit voltage drop is less than 10%.</a:t>
            </a:r>
          </a:p>
          <a:p>
            <a:r>
              <a:rPr lang="en-US"/>
              <a:t>The circuit breaker or fuse controlling the circuit is matched to the wire gauge.</a:t>
            </a:r>
          </a:p>
          <a:p>
            <a:r>
              <a:rPr lang="en-US"/>
              <a:t>#14 wire = 15 amp fuse/circuit breaker.</a:t>
            </a:r>
          </a:p>
          <a:p>
            <a:r>
              <a:rPr lang="en-US"/>
              <a:t>#20 wire = 20 amp fuse/circuit breaker.</a:t>
            </a:r>
          </a:p>
          <a:p>
            <a:r>
              <a:rPr lang="en-US"/>
              <a:t>Correct amperage “S” type fuses are installed if the fuse panel has screw-in fuses.</a:t>
            </a:r>
          </a:p>
          <a:p>
            <a:r>
              <a:rPr lang="en-US"/>
              <a:t>Affected circuits in walls are evaluated, not just visible wiring in attics, etc.</a:t>
            </a:r>
          </a:p>
          <a:p>
            <a:r>
              <a:rPr lang="en-US"/>
              <a:t>A state weatherization program wishing to take advantage of the DOE policy must say it is doing so in its DOE state plan, and also determine that the activity is allowable under any applicable state and local code. </a:t>
            </a:r>
          </a:p>
          <a:p>
            <a:r>
              <a:rPr lang="en-US"/>
              <a:t>Applicable codes/rules:</a:t>
            </a:r>
          </a:p>
          <a:p>
            <a:r>
              <a:rPr lang="en-US"/>
              <a:t>2008 National Electric Code 314.29 and 394.12</a:t>
            </a:r>
          </a:p>
          <a:p>
            <a:r>
              <a:rPr lang="en-US"/>
              <a:t>DOE Knob and Tube Memorandum 1988</a:t>
            </a:r>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Extensive live knob and tube wiring in attic may have a high replacement cost.</a:t>
            </a:r>
          </a:p>
          <a:p>
            <a:endParaRPr lang="en-US"/>
          </a:p>
          <a:p>
            <a:r>
              <a:rPr lang="en-US"/>
              <a:t>Q: Is extensive knob and tube wiring worth replacing?</a:t>
            </a:r>
          </a:p>
          <a:p>
            <a:r>
              <a:rPr lang="en-US"/>
              <a:t>A:  It all depends on the SIR. The high cost of replacement may not meet the SIR criteria when rolled into the cost of all measures. In these cases, insulation should be deferred until the wiring is replaced by the homeowner or through another funding source.</a:t>
            </a:r>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Damming around knob and tube wiring is acceptable. In this photo, workers did a good job of damning, but it would likely have been less expensive to replace the knob and tube wiring with a new circuit. Then the new circuit could have been covered with insulation, creating a complete and uniform thermal boundary.  In this case, damming around the old wiring will likely result in a significant energy penalty because of the insulation void. </a:t>
            </a:r>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illustrates a case where state code allows knob and tube wiring to be encapsulated with insulation if certain conditions are satisfied.</a:t>
            </a:r>
          </a:p>
          <a:p>
            <a:endParaRPr lang="en-US"/>
          </a:p>
          <a:p>
            <a:r>
              <a:rPr lang="en-US"/>
              <a:t>All affected live knob and tube wiring is visually examined to see that it is in good condition and tested to see that the circuit voltage drop is less than 10%.</a:t>
            </a:r>
          </a:p>
          <a:p>
            <a:r>
              <a:rPr lang="en-US"/>
              <a:t>Adequate over current protections (fuses or breakers) are in place.</a:t>
            </a:r>
          </a:p>
          <a:p>
            <a:r>
              <a:rPr lang="en-US"/>
              <a:t>Correct amperage “S” type fuses are installed if the fuse panel has screw-in fuses.</a:t>
            </a:r>
          </a:p>
          <a:p>
            <a:r>
              <a:rPr lang="en-US"/>
              <a:t>Affected circuits in walls are evaluated, not just visible wiring in attics, etc.</a:t>
            </a:r>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 this slide as an interactive discussion, soliciting personal examples from the trainees. Add your own personal examples and knowledge to supplement. </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By attending this session, participants will be able to:</a:t>
            </a:r>
          </a:p>
          <a:p>
            <a:r>
              <a:rPr lang="en-US"/>
              <a:t>Cite codes and rules related to electrical safety that affect weatherization activities.</a:t>
            </a:r>
          </a:p>
          <a:p>
            <a:r>
              <a:rPr lang="en-US"/>
              <a:t>Define common electrical terminology.</a:t>
            </a:r>
          </a:p>
          <a:p>
            <a:r>
              <a:rPr lang="en-US"/>
              <a:t>Identify common electrical safety hazards in homes.</a:t>
            </a:r>
          </a:p>
          <a:p>
            <a:r>
              <a:rPr lang="en-US"/>
              <a:t>Learn about practical solutions to electrical code issues and notifying the proper authority.</a:t>
            </a:r>
          </a:p>
          <a:p>
            <a:endParaRPr lang="en-US"/>
          </a:p>
          <a:p>
            <a:r>
              <a:rPr lang="en-US"/>
              <a:t>Present this slide as an interactive discussion, soliciting personal examples from the trainees. Add your own personal examples and knowledge to supplement. </a:t>
            </a:r>
          </a:p>
          <a:p>
            <a:endParaRPr lang="en-US"/>
          </a:p>
          <a:p>
            <a:endParaRPr lang="en-US"/>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module addresses OSHA’s General Industry electrical standards contained in 29 CFR 1910 Subpart S.  OSHA also has electrical standards for construction and maritime, but recommends that employers in these industries follow the general industry electrical standards whenever possible for hazards that are not addressed by their industry-specific standards.</a:t>
            </a:r>
          </a:p>
          <a:p>
            <a:r>
              <a:rPr lang="en-US"/>
              <a:t>Suitability of electrical equipment for an identified purpose may be evidenced by listing or labeling by a nationally recognized testing laboratory which makes periodic inspections of equipment production and states that such equipment meets nationally recognized standards or tests to determine safe use in a specified manner.</a:t>
            </a:r>
          </a:p>
          <a:p>
            <a:r>
              <a:rPr lang="en-US"/>
              <a:t>The Lockout/Tagout (LOTO) standard, 29 CFR 1910.147, is not covered in this presentation.  However, you can find information on the Lockout-Tagout Interactive Training Program under “OSHA Advisors” on the OSHA web site, www.osha.gov.</a:t>
            </a:r>
          </a:p>
          <a:p>
            <a:r>
              <a:rPr lang="en-US"/>
              <a:t>Electricity is one of the most common causes of fire in homes and workplaces.  Explosions have also resulted from electrical sources.</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Operating an electric switch is like turning on a water faucet. Behind the faucet or switch there must be a source of water or electricity with something to transport it and with a force to make it flow. In the case of water, the source is a reservoir or pumping station; the transportation is through pipes; and the force to make it flow is provided by a pump. For electricity, the source is the power generating station; current travels through electric conductors (wires); and the force to make it flow is voltage. Voltage is measured in volts and is provided by a generator.</a:t>
            </a:r>
          </a:p>
          <a:p>
            <a:r>
              <a:rPr lang="en-US"/>
              <a:t>Resistance</a:t>
            </a:r>
          </a:p>
          <a:p>
            <a:r>
              <a:rPr lang="en-US"/>
              <a:t>Dry skin has a fairly high resistance, but when moist, resistance drops radically, making it a good conductor.</a:t>
            </a:r>
          </a:p>
          <a:p>
            <a:r>
              <a:rPr lang="en-US"/>
              <a:t>Measured in ohms.</a:t>
            </a:r>
          </a:p>
          <a:p>
            <a:r>
              <a:rPr lang="en-US"/>
              <a:t>Use extra caution when working with electricity when water is present in the environment or on the skin.  Pure water is a poor conductor, but small amounts of impurities, such as salt and acid (both are contained in perspiration), make water a good conductor.</a:t>
            </a:r>
          </a:p>
          <a:p>
            <a:r>
              <a:rPr lang="en-US"/>
              <a:t>Source: EFCOG Electrical Improvement Project</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small current that passes through the trunk of the body (heart and lungs) is capable of causing severe injury or electrocution. Low voltages can be extremely dangerous because, all other factors being equal, the degree of injury increases the longer the body is in contact with the circuit.</a:t>
            </a:r>
          </a:p>
          <a:p>
            <a:r>
              <a:rPr lang="en-US"/>
              <a:t>Source: EFCOG Electrical Improvement Project</a:t>
            </a:r>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Currents greater than 75 mA* can cause rapid, ineffective heartbeat, also known as ventricular fibrillation. </a:t>
            </a:r>
          </a:p>
          <a:p>
            <a:r>
              <a:rPr lang="en-US"/>
              <a:t>This will cause death in a few minutes unless a defibrillator is used. </a:t>
            </a:r>
          </a:p>
          <a:p>
            <a:r>
              <a:rPr lang="en-US"/>
              <a:t>75 mA is not much current. A small power drill uses 30 times as much.</a:t>
            </a:r>
          </a:p>
          <a:p>
            <a:r>
              <a:rPr lang="en-US"/>
              <a:t>* mA = milliampere = 1/1,000 of an ampere</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 all open junctions with code-compliant covers prior to installing insulation. Do not remove or open receptacle covers, switch plates, or covers of electrical equipment unless qualified and authorized.</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Junction boxes, pull boxes, and fittings must have approved covers in place.</a:t>
            </a:r>
          </a:p>
          <a:p>
            <a:r>
              <a:rPr lang="en-US"/>
              <a:t>Unused openings in cabinets, boxes, and fittings must be closed (no missing knockouts).</a:t>
            </a:r>
          </a:p>
          <a:p>
            <a:r>
              <a:rPr lang="en-US"/>
              <a:t>This photo shows violations of these two requirements.</a:t>
            </a:r>
          </a:p>
          <a:p>
            <a:r>
              <a:rPr lang="en-US"/>
              <a:t>Report this situation to the crew chief.</a:t>
            </a:r>
          </a:p>
          <a:p>
            <a:endParaRPr lang="en-US"/>
          </a:p>
          <a:p>
            <a:r>
              <a:rPr lang="en-US"/>
              <a:t>Ask students what is wrong with the photo in the slide. </a:t>
            </a:r>
          </a:p>
          <a:p>
            <a:r>
              <a:rPr lang="en-US"/>
              <a:t>A: It is missing knockouts and an approved cover. </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wiring is frayed and taped at an outdoor fixture.</a:t>
            </a:r>
          </a:p>
          <a:p>
            <a:endParaRPr lang="en-US"/>
          </a:p>
          <a:p>
            <a:r>
              <a:rPr lang="en-US"/>
              <a:t>Q: Why is this a problem?</a:t>
            </a:r>
          </a:p>
          <a:p>
            <a:r>
              <a:rPr lang="en-US"/>
              <a:t>A: Frayed wire could cause a short circuit and lead to a fire.</a:t>
            </a:r>
          </a:p>
          <a:p>
            <a:r>
              <a:rPr lang="en-US"/>
              <a:t>&lt;number&gt;</a:t>
            </a:r>
          </a:p>
          <a:p>
            <a:r>
              <a:rPr lang="en-US"/>
              <a:t>July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8/29/2025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8/29/2025</a:t>
            </a:fld>
            <a:endParaRPr lang="en-US"/>
          </a:p>
        </p:txBody>
      </p:sp>
      <p:sp>
        <p:nvSpPr>
          <p:cNvPr id="8" name="Footer Placeholder 7"/>
          <p:cNvSpPr>
            <a:spLocks noGrp="1"/>
          </p:cNvSpPr>
          <p:nvPr>
            <p:ph type="ftr" sz="quarter" idx="11"/>
          </p:nvPr>
        </p:nvSpPr>
        <p:spPr/>
        <p:txBody>
          <a:bodyPr/>
          <a:lstStyle/>
          <a:p>
            <a:r>
              <a:rPr lang="en-US"/>
              <a:t>GJA 2024 Version III</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8/29/2025</a:t>
            </a:fld>
            <a:endParaRPr lang="en-US"/>
          </a:p>
        </p:txBody>
      </p:sp>
      <p:sp>
        <p:nvSpPr>
          <p:cNvPr id="4" name="Footer Placeholder 3"/>
          <p:cNvSpPr>
            <a:spLocks noGrp="1"/>
          </p:cNvSpPr>
          <p:nvPr>
            <p:ph type="ftr" sz="quarter" idx="11"/>
          </p:nvPr>
        </p:nvSpPr>
        <p:spPr/>
        <p:txBody>
          <a:bodyPr/>
          <a:lstStyle/>
          <a:p>
            <a:r>
              <a:rPr lang="en-US"/>
              <a:t>GJA 2024 Version III</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8/29/2025</a:t>
            </a:fld>
            <a:endParaRPr lang="en-US"/>
          </a:p>
        </p:txBody>
      </p:sp>
      <p:sp>
        <p:nvSpPr>
          <p:cNvPr id="3" name="Footer Placeholder 2"/>
          <p:cNvSpPr>
            <a:spLocks noGrp="1"/>
          </p:cNvSpPr>
          <p:nvPr>
            <p:ph type="ftr" sz="quarter" idx="11"/>
          </p:nvPr>
        </p:nvSpPr>
        <p:spPr/>
        <p:txBody>
          <a:bodyPr/>
          <a:lstStyle/>
          <a:p>
            <a:r>
              <a:rPr lang="en-US"/>
              <a:t>GJA 2024 Version III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GJA 2024 Version III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jpe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4.jpe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jpe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6.jpe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8.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jpe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502192" y="2854062"/>
            <a:ext cx="6794016" cy="1309626"/>
          </a:xfrm>
          <a:prstGeom prst="rect">
            <a:avLst/>
          </a:prstGeom>
        </p:spPr>
        <p:txBody>
          <a:bodyPr lIns="0" tIns="0" rIns="0" bIns="0" rtlCol="0" anchor="t">
            <a:spAutoFit/>
          </a:bodyPr>
          <a:lstStyle/>
          <a:p>
            <a:pPr algn="l">
              <a:lnSpc>
                <a:spcPts val="3731"/>
              </a:lnSpc>
            </a:pPr>
            <a:endParaRPr/>
          </a:p>
          <a:p>
            <a:pPr algn="l">
              <a:lnSpc>
                <a:spcPts val="3731"/>
              </a:lnSpc>
            </a:pPr>
            <a:r>
              <a:rPr lang="en-US" sz="3626" spc="-1">
                <a:solidFill>
                  <a:srgbClr val="11007C"/>
                </a:solidFill>
                <a:latin typeface="Arial"/>
              </a:rPr>
              <a:t>Electrical Safety in the Home </a:t>
            </a:r>
          </a:p>
        </p:txBody>
      </p:sp>
      <p:grpSp>
        <p:nvGrpSpPr>
          <p:cNvPr id="4" name="Group 4"/>
          <p:cNvGrpSpPr/>
          <p:nvPr/>
        </p:nvGrpSpPr>
        <p:grpSpPr>
          <a:xfrm>
            <a:off x="2518080" y="3330624"/>
            <a:ext cx="6749568" cy="5376"/>
            <a:chOff x="0" y="0"/>
            <a:chExt cx="8999424" cy="7168"/>
          </a:xfrm>
        </p:grpSpPr>
        <p:sp>
          <p:nvSpPr>
            <p:cNvPr id="5" name="Freeform 5"/>
            <p:cNvSpPr/>
            <p:nvPr/>
          </p:nvSpPr>
          <p:spPr>
            <a:xfrm>
              <a:off x="2286" y="0"/>
              <a:ext cx="8994775" cy="7112"/>
            </a:xfrm>
            <a:custGeom>
              <a:avLst/>
              <a:gdLst/>
              <a:ahLst/>
              <a:cxnLst/>
              <a:rect l="l" t="t" r="r" b="b"/>
              <a:pathLst>
                <a:path w="8994775" h="7112">
                  <a:moveTo>
                    <a:pt x="0" y="0"/>
                  </a:moveTo>
                  <a:lnTo>
                    <a:pt x="8994775" y="2540"/>
                  </a:lnTo>
                  <a:lnTo>
                    <a:pt x="8994775" y="7112"/>
                  </a:lnTo>
                  <a:lnTo>
                    <a:pt x="0" y="4572"/>
                  </a:lnTo>
                  <a:close/>
                </a:path>
              </a:pathLst>
            </a:custGeom>
            <a:solidFill>
              <a:srgbClr val="528FBA"/>
            </a:solidFill>
          </p:spPr>
        </p:sp>
      </p:grpSp>
      <p:sp>
        <p:nvSpPr>
          <p:cNvPr id="7" name="Freeform 7" descr="Weatherization Works Logo"/>
          <p:cNvSpPr/>
          <p:nvPr/>
        </p:nvSpPr>
        <p:spPr>
          <a:xfrm>
            <a:off x="650112" y="2194560"/>
            <a:ext cx="1669632" cy="2191104"/>
          </a:xfrm>
          <a:custGeom>
            <a:avLst/>
            <a:gdLst/>
            <a:ahLst/>
            <a:cxnLst/>
            <a:rect l="l" t="t" r="r" b="b"/>
            <a:pathLst>
              <a:path w="1669632" h="2191104">
                <a:moveTo>
                  <a:pt x="0" y="0"/>
                </a:moveTo>
                <a:lnTo>
                  <a:pt x="1669632" y="0"/>
                </a:lnTo>
                <a:lnTo>
                  <a:pt x="1669632" y="2191104"/>
                </a:lnTo>
                <a:lnTo>
                  <a:pt x="0" y="2191104"/>
                </a:lnTo>
                <a:lnTo>
                  <a:pt x="0" y="0"/>
                </a:lnTo>
                <a:close/>
              </a:path>
            </a:pathLst>
          </a:custGeom>
          <a:blipFill>
            <a:blip r:embed="rId3"/>
            <a:stretch>
              <a:fillRect l="-3808" r="-3808"/>
            </a:stretch>
          </a:blipFill>
        </p:spPr>
      </p:sp>
      <p:sp>
        <p:nvSpPr>
          <p:cNvPr id="8" name="TextBox 8"/>
          <p:cNvSpPr txBox="1"/>
          <p:nvPr/>
        </p:nvSpPr>
        <p:spPr>
          <a:xfrm>
            <a:off x="2528400" y="2953830"/>
            <a:ext cx="6647520" cy="436017"/>
          </a:xfrm>
          <a:prstGeom prst="rect">
            <a:avLst/>
          </a:prstGeom>
        </p:spPr>
        <p:txBody>
          <a:bodyPr lIns="0" tIns="0" rIns="0" bIns="0" rtlCol="0" anchor="t">
            <a:spAutoFit/>
          </a:bodyPr>
          <a:lstStyle/>
          <a:p>
            <a:pPr algn="l">
              <a:lnSpc>
                <a:spcPts val="1728"/>
              </a:lnSpc>
            </a:pPr>
            <a:r>
              <a:rPr lang="en-US" sz="1600" spc="-1" dirty="0">
                <a:solidFill>
                  <a:srgbClr val="DC2B3B"/>
                </a:solidFill>
                <a:latin typeface="Arial"/>
              </a:rPr>
              <a:t>WEATHERIZATION INSTALLER/TECHNICIAN FUNDAMENTALS</a:t>
            </a:r>
            <a:endParaRPr lang="en-US" sz="1600" spc="-1">
              <a:solidFill>
                <a:srgbClr val="DC2B3B"/>
              </a:solidFill>
              <a:latin typeface="Arial"/>
              <a:cs typeface="Arial"/>
            </a:endParaRPr>
          </a:p>
          <a:p>
            <a:pPr algn="l">
              <a:lnSpc>
                <a:spcPts val="1728"/>
              </a:lnSpc>
            </a:pPr>
            <a:endParaRPr lang="en-US" sz="1600" spc="-1">
              <a:solidFill>
                <a:srgbClr val="954F72"/>
              </a:solidFill>
              <a:latin typeface="Arial"/>
            </a:endParaRPr>
          </a:p>
        </p:txBody>
      </p:sp>
      <p:sp>
        <p:nvSpPr>
          <p:cNvPr id="11" name="Rectangle 10">
            <a:extLst>
              <a:ext uri="{FF2B5EF4-FFF2-40B4-BE49-F238E27FC236}">
                <a16:creationId xmlns:a16="http://schemas.microsoft.com/office/drawing/2014/main" id="{B92625A5-BC87-B2E2-8F14-C514F860EABE}"/>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2" name="Slide Number Placeholder 2">
            <a:extLst>
              <a:ext uri="{FF2B5EF4-FFF2-40B4-BE49-F238E27FC236}">
                <a16:creationId xmlns:a16="http://schemas.microsoft.com/office/drawing/2014/main" id="{76AF1489-880A-ED13-5DE3-546BC73670A5}"/>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a:t>
            </a:fld>
            <a:endParaRPr lang="en-US">
              <a:solidFill>
                <a:schemeClr val="bg1"/>
              </a:solidFill>
              <a:latin typeface="Arial"/>
            </a:endParaRPr>
          </a:p>
        </p:txBody>
      </p:sp>
      <p:pic>
        <p:nvPicPr>
          <p:cNvPr id="13" name="Picture 12" descr="A black and white sign with black text&#10;&#10;AI-generated content may be incorrect.">
            <a:extLst>
              <a:ext uri="{FF2B5EF4-FFF2-40B4-BE49-F238E27FC236}">
                <a16:creationId xmlns:a16="http://schemas.microsoft.com/office/drawing/2014/main" id="{93E7F27D-0B1D-A816-8C13-FCC1EAE263FB}"/>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4" name="Picture 13" descr="A blue and grey logo&#10;&#10;AI-generated content may be incorrect.">
            <a:extLst>
              <a:ext uri="{FF2B5EF4-FFF2-40B4-BE49-F238E27FC236}">
                <a16:creationId xmlns:a16="http://schemas.microsoft.com/office/drawing/2014/main" id="{ECB44320-480E-EB7E-421E-6E714D7B3F5F}"/>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5" name="Picture 14" descr="A green text on a white background&#10;&#10;AI-generated content may be incorrect.">
            <a:extLst>
              <a:ext uri="{FF2B5EF4-FFF2-40B4-BE49-F238E27FC236}">
                <a16:creationId xmlns:a16="http://schemas.microsoft.com/office/drawing/2014/main" id="{27D860E4-715C-B25A-3324-56EFF0BF1FAE}"/>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6" name="Footer Placeholder 1">
            <a:extLst>
              <a:ext uri="{FF2B5EF4-FFF2-40B4-BE49-F238E27FC236}">
                <a16:creationId xmlns:a16="http://schemas.microsoft.com/office/drawing/2014/main" id="{BCC2937B-14CF-EAAB-CB7D-74C6291C7B2C}"/>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7" name="Picture 16" descr="A red and white symbol of a person with a hard hat&#10;&#10;AI-generated content may be incorrect.">
            <a:extLst>
              <a:ext uri="{FF2B5EF4-FFF2-40B4-BE49-F238E27FC236}">
                <a16:creationId xmlns:a16="http://schemas.microsoft.com/office/drawing/2014/main" id="{F16DBAF2-637C-35B3-2F91-691C7CAD2104}"/>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C16026EE-1298-6953-E70F-97EEE43A9375}"/>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Image of damaged light fixture on an attic ceiling"/>
          <p:cNvSpPr/>
          <p:nvPr/>
        </p:nvSpPr>
        <p:spPr>
          <a:xfrm>
            <a:off x="1265984" y="1222180"/>
            <a:ext cx="7330560" cy="5066496"/>
          </a:xfrm>
          <a:custGeom>
            <a:avLst/>
            <a:gdLst/>
            <a:ahLst/>
            <a:cxnLst/>
            <a:rect l="l" t="t" r="r" b="b"/>
            <a:pathLst>
              <a:path w="7330560" h="5066496">
                <a:moveTo>
                  <a:pt x="0" y="0"/>
                </a:moveTo>
                <a:lnTo>
                  <a:pt x="7330560" y="0"/>
                </a:lnTo>
                <a:lnTo>
                  <a:pt x="7330560" y="5066496"/>
                </a:lnTo>
                <a:lnTo>
                  <a:pt x="0" y="5066496"/>
                </a:lnTo>
                <a:lnTo>
                  <a:pt x="0" y="0"/>
                </a:lnTo>
                <a:close/>
              </a:path>
            </a:pathLst>
          </a:custGeom>
          <a:blipFill>
            <a:blip r:embed="rId3"/>
            <a:stretch>
              <a:fillRect t="-4257" b="-4257"/>
            </a:stretch>
          </a:blipFill>
        </p:spPr>
      </p:sp>
      <p:sp>
        <p:nvSpPr>
          <p:cNvPr id="4" name="TextBox 4"/>
          <p:cNvSpPr txBox="1"/>
          <p:nvPr/>
        </p:nvSpPr>
        <p:spPr>
          <a:xfrm>
            <a:off x="759354" y="637696"/>
            <a:ext cx="8234400"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Recognizing Electrical Hazards</a:t>
            </a:r>
            <a:endParaRPr lang="en-US"/>
          </a:p>
        </p:txBody>
      </p:sp>
      <p:sp>
        <p:nvSpPr>
          <p:cNvPr id="6" name="TextBox 6"/>
          <p:cNvSpPr txBox="1"/>
          <p:nvPr/>
        </p:nvSpPr>
        <p:spPr>
          <a:xfrm>
            <a:off x="5395808" y="6030569"/>
            <a:ext cx="3113568" cy="172362"/>
          </a:xfrm>
          <a:prstGeom prst="rect">
            <a:avLst/>
          </a:prstGeom>
        </p:spPr>
        <p:txBody>
          <a:bodyPr lIns="0" tIns="0" rIns="0" bIns="0" rtlCol="0" anchor="t">
            <a:spAutoFit/>
          </a:bodyPr>
          <a:lstStyle/>
          <a:p>
            <a:pPr algn="r">
              <a:lnSpc>
                <a:spcPts val="1152"/>
              </a:lnSpc>
            </a:pPr>
            <a:r>
              <a:rPr lang="en-US" sz="1066" spc="-1">
                <a:solidFill>
                  <a:srgbClr val="FFFFFF"/>
                </a:solidFill>
                <a:latin typeface="Arial Italics"/>
              </a:rPr>
              <a:t>Photo Courtesy of US Department of Energy</a:t>
            </a:r>
          </a:p>
        </p:txBody>
      </p:sp>
      <p:grpSp>
        <p:nvGrpSpPr>
          <p:cNvPr id="7" name="Group 7"/>
          <p:cNvGrpSpPr/>
          <p:nvPr/>
        </p:nvGrpSpPr>
        <p:grpSpPr>
          <a:xfrm>
            <a:off x="1445312" y="3978916"/>
            <a:ext cx="2653824" cy="1219200"/>
            <a:chOff x="0" y="0"/>
            <a:chExt cx="3538432" cy="1625600"/>
          </a:xfrm>
        </p:grpSpPr>
        <p:sp>
          <p:nvSpPr>
            <p:cNvPr id="8" name="Freeform 8"/>
            <p:cNvSpPr/>
            <p:nvPr/>
          </p:nvSpPr>
          <p:spPr>
            <a:xfrm>
              <a:off x="0" y="-2075688"/>
              <a:ext cx="3538474" cy="3701288"/>
            </a:xfrm>
            <a:custGeom>
              <a:avLst/>
              <a:gdLst/>
              <a:ahLst/>
              <a:cxnLst/>
              <a:rect l="l" t="t" r="r" b="b"/>
              <a:pathLst>
                <a:path w="3538474" h="3701288">
                  <a:moveTo>
                    <a:pt x="0" y="2075688"/>
                  </a:moveTo>
                  <a:lnTo>
                    <a:pt x="2064131" y="2075688"/>
                  </a:lnTo>
                  <a:lnTo>
                    <a:pt x="3487293" y="0"/>
                  </a:lnTo>
                  <a:lnTo>
                    <a:pt x="2948686" y="2075688"/>
                  </a:lnTo>
                  <a:lnTo>
                    <a:pt x="3538474" y="2075688"/>
                  </a:lnTo>
                  <a:lnTo>
                    <a:pt x="3538474" y="2346579"/>
                  </a:lnTo>
                  <a:lnTo>
                    <a:pt x="3538474" y="2752979"/>
                  </a:lnTo>
                  <a:lnTo>
                    <a:pt x="3538474" y="3701288"/>
                  </a:lnTo>
                  <a:lnTo>
                    <a:pt x="2948686" y="3701288"/>
                  </a:lnTo>
                  <a:lnTo>
                    <a:pt x="2064131" y="3701288"/>
                  </a:lnTo>
                  <a:lnTo>
                    <a:pt x="0" y="3701288"/>
                  </a:lnTo>
                  <a:lnTo>
                    <a:pt x="0" y="2752979"/>
                  </a:lnTo>
                  <a:lnTo>
                    <a:pt x="0" y="2346579"/>
                  </a:lnTo>
                  <a:close/>
                </a:path>
              </a:pathLst>
            </a:custGeom>
            <a:solidFill>
              <a:srgbClr val="FFFFFF">
                <a:alpha val="61961"/>
              </a:srgbClr>
            </a:solidFill>
          </p:spPr>
        </p:sp>
        <p:sp>
          <p:nvSpPr>
            <p:cNvPr id="9" name="TextBox 9"/>
            <p:cNvSpPr txBox="1"/>
            <p:nvPr/>
          </p:nvSpPr>
          <p:spPr>
            <a:xfrm>
              <a:off x="0" y="-57150"/>
              <a:ext cx="3538432" cy="1682750"/>
            </a:xfrm>
            <a:prstGeom prst="rect">
              <a:avLst/>
            </a:prstGeom>
          </p:spPr>
          <p:txBody>
            <a:bodyPr lIns="50800" tIns="50800" rIns="50800" bIns="50800" rtlCol="0" anchor="t"/>
            <a:lstStyle/>
            <a:p>
              <a:pPr algn="l">
                <a:lnSpc>
                  <a:spcPts val="2968"/>
                </a:lnSpc>
              </a:pPr>
              <a:r>
                <a:rPr lang="en-US" sz="2473" spc="-1">
                  <a:solidFill>
                    <a:srgbClr val="333333"/>
                  </a:solidFill>
                  <a:latin typeface="Arial"/>
                </a:rPr>
                <a:t>Damaged light fixture on attic ceiling</a:t>
              </a:r>
            </a:p>
          </p:txBody>
        </p:sp>
      </p:grpSp>
      <p:sp>
        <p:nvSpPr>
          <p:cNvPr id="12" name="Rectangle 11">
            <a:extLst>
              <a:ext uri="{FF2B5EF4-FFF2-40B4-BE49-F238E27FC236}">
                <a16:creationId xmlns:a16="http://schemas.microsoft.com/office/drawing/2014/main" id="{55F4BC6F-5C70-0A9C-F06C-549CE2B24999}"/>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3" name="Slide Number Placeholder 2">
            <a:extLst>
              <a:ext uri="{FF2B5EF4-FFF2-40B4-BE49-F238E27FC236}">
                <a16:creationId xmlns:a16="http://schemas.microsoft.com/office/drawing/2014/main" id="{595EF42A-362B-1986-8110-7E444F5936BE}"/>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10</a:t>
            </a:fld>
            <a:endParaRPr lang="en-US">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15BCB631-6148-A331-4FD6-712923805765}"/>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013A5D8B-FDB9-C98F-CDC3-AE78F98A8275}"/>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3D05347E-97D8-B4E6-5823-EA4FBE854558}"/>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7" name="Footer Placeholder 1">
            <a:extLst>
              <a:ext uri="{FF2B5EF4-FFF2-40B4-BE49-F238E27FC236}">
                <a16:creationId xmlns:a16="http://schemas.microsoft.com/office/drawing/2014/main" id="{A74001DE-C0F7-7470-E48E-8E92240B255C}"/>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8" name="Picture 17" descr="A red and white symbol of a person with a hard hat&#10;&#10;AI-generated content may be incorrect.">
            <a:extLst>
              <a:ext uri="{FF2B5EF4-FFF2-40B4-BE49-F238E27FC236}">
                <a16:creationId xmlns:a16="http://schemas.microsoft.com/office/drawing/2014/main" id="{6C73166D-AA4A-85A3-2132-F416FD653B49}"/>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3B34D5AC-C41A-0E6C-3DB7-1B36E44E2462}"/>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Photo of combustion appliance burnt wiring."/>
          <p:cNvSpPr/>
          <p:nvPr/>
        </p:nvSpPr>
        <p:spPr>
          <a:xfrm>
            <a:off x="5317056" y="1618752"/>
            <a:ext cx="3752448" cy="3427584"/>
          </a:xfrm>
          <a:custGeom>
            <a:avLst/>
            <a:gdLst/>
            <a:ahLst/>
            <a:cxnLst/>
            <a:rect l="l" t="t" r="r" b="b"/>
            <a:pathLst>
              <a:path w="3752448" h="3427584">
                <a:moveTo>
                  <a:pt x="0" y="0"/>
                </a:moveTo>
                <a:lnTo>
                  <a:pt x="3752448" y="0"/>
                </a:lnTo>
                <a:lnTo>
                  <a:pt x="3752448" y="3427584"/>
                </a:lnTo>
                <a:lnTo>
                  <a:pt x="0" y="3427584"/>
                </a:lnTo>
                <a:lnTo>
                  <a:pt x="0" y="0"/>
                </a:lnTo>
                <a:close/>
              </a:path>
            </a:pathLst>
          </a:custGeom>
          <a:blipFill>
            <a:blip r:embed="rId3"/>
            <a:stretch>
              <a:fillRect l="-127" r="-127"/>
            </a:stretch>
          </a:blipFill>
        </p:spPr>
      </p:sp>
      <p:grpSp>
        <p:nvGrpSpPr>
          <p:cNvPr id="4" name="Group 4"/>
          <p:cNvGrpSpPr/>
          <p:nvPr/>
        </p:nvGrpSpPr>
        <p:grpSpPr>
          <a:xfrm>
            <a:off x="440256" y="1578048"/>
            <a:ext cx="4646400" cy="3508608"/>
            <a:chOff x="0" y="0"/>
            <a:chExt cx="6195200" cy="4678144"/>
          </a:xfrm>
        </p:grpSpPr>
        <p:sp>
          <p:nvSpPr>
            <p:cNvPr id="5" name="Freeform 5"/>
            <p:cNvSpPr/>
            <p:nvPr/>
          </p:nvSpPr>
          <p:spPr>
            <a:xfrm>
              <a:off x="63246" y="63246"/>
              <a:ext cx="6068695" cy="4551680"/>
            </a:xfrm>
            <a:custGeom>
              <a:avLst/>
              <a:gdLst/>
              <a:ahLst/>
              <a:cxnLst/>
              <a:rect l="l" t="t" r="r" b="b"/>
              <a:pathLst>
                <a:path w="6068695" h="4551680">
                  <a:moveTo>
                    <a:pt x="0" y="0"/>
                  </a:moveTo>
                  <a:lnTo>
                    <a:pt x="6068695" y="0"/>
                  </a:lnTo>
                  <a:lnTo>
                    <a:pt x="6068695" y="4551680"/>
                  </a:lnTo>
                  <a:lnTo>
                    <a:pt x="0" y="4551680"/>
                  </a:lnTo>
                  <a:close/>
                </a:path>
              </a:pathLst>
            </a:custGeom>
            <a:blipFill>
              <a:blip r:embed="rId4"/>
              <a:stretch>
                <a:fillRect l="-1390" t="-1389" r="-1391" b="-1388"/>
              </a:stretch>
            </a:blipFill>
          </p:spPr>
        </p:sp>
        <p:sp>
          <p:nvSpPr>
            <p:cNvPr id="6" name="Freeform 6"/>
            <p:cNvSpPr/>
            <p:nvPr/>
          </p:nvSpPr>
          <p:spPr>
            <a:xfrm>
              <a:off x="0" y="0"/>
              <a:ext cx="6195187" cy="4678172"/>
            </a:xfrm>
            <a:custGeom>
              <a:avLst/>
              <a:gdLst/>
              <a:ahLst/>
              <a:cxnLst/>
              <a:rect l="l" t="t" r="r" b="b"/>
              <a:pathLst>
                <a:path w="6195187" h="4678172">
                  <a:moveTo>
                    <a:pt x="63246" y="0"/>
                  </a:moveTo>
                  <a:lnTo>
                    <a:pt x="6131941" y="0"/>
                  </a:lnTo>
                  <a:cubicBezTo>
                    <a:pt x="6166866" y="0"/>
                    <a:pt x="6195187" y="28321"/>
                    <a:pt x="6195187" y="63246"/>
                  </a:cubicBezTo>
                  <a:lnTo>
                    <a:pt x="6195187" y="4614926"/>
                  </a:lnTo>
                  <a:cubicBezTo>
                    <a:pt x="6195187" y="4649851"/>
                    <a:pt x="6166866" y="4678172"/>
                    <a:pt x="6131941" y="4678172"/>
                  </a:cubicBezTo>
                  <a:lnTo>
                    <a:pt x="63246" y="4678172"/>
                  </a:lnTo>
                  <a:cubicBezTo>
                    <a:pt x="28321" y="4678172"/>
                    <a:pt x="0" y="4649851"/>
                    <a:pt x="0" y="4614926"/>
                  </a:cubicBezTo>
                  <a:lnTo>
                    <a:pt x="0" y="63246"/>
                  </a:lnTo>
                  <a:cubicBezTo>
                    <a:pt x="0" y="28321"/>
                    <a:pt x="28321" y="0"/>
                    <a:pt x="63246" y="0"/>
                  </a:cubicBezTo>
                  <a:moveTo>
                    <a:pt x="63246" y="126492"/>
                  </a:moveTo>
                  <a:lnTo>
                    <a:pt x="63246" y="63246"/>
                  </a:lnTo>
                  <a:lnTo>
                    <a:pt x="126492" y="63246"/>
                  </a:lnTo>
                  <a:lnTo>
                    <a:pt x="126492" y="4614926"/>
                  </a:lnTo>
                  <a:lnTo>
                    <a:pt x="63246" y="4614926"/>
                  </a:lnTo>
                  <a:lnTo>
                    <a:pt x="63246" y="4551680"/>
                  </a:lnTo>
                  <a:lnTo>
                    <a:pt x="6131941" y="4551680"/>
                  </a:lnTo>
                  <a:lnTo>
                    <a:pt x="6131941" y="4614926"/>
                  </a:lnTo>
                  <a:lnTo>
                    <a:pt x="6068695" y="4614926"/>
                  </a:lnTo>
                  <a:lnTo>
                    <a:pt x="6068695" y="63246"/>
                  </a:lnTo>
                  <a:lnTo>
                    <a:pt x="6131941" y="63246"/>
                  </a:lnTo>
                  <a:lnTo>
                    <a:pt x="6131941" y="126492"/>
                  </a:lnTo>
                  <a:lnTo>
                    <a:pt x="63246" y="126492"/>
                  </a:lnTo>
                  <a:close/>
                </a:path>
              </a:pathLst>
            </a:custGeom>
            <a:solidFill>
              <a:srgbClr val="FFFFFF"/>
            </a:solidFill>
          </p:spPr>
        </p:sp>
      </p:grpSp>
      <p:sp>
        <p:nvSpPr>
          <p:cNvPr id="7" name="TextBox 7"/>
          <p:cNvSpPr txBox="1"/>
          <p:nvPr/>
        </p:nvSpPr>
        <p:spPr>
          <a:xfrm>
            <a:off x="2673936" y="4794342"/>
            <a:ext cx="2258400" cy="172362"/>
          </a:xfrm>
          <a:prstGeom prst="rect">
            <a:avLst/>
          </a:prstGeom>
        </p:spPr>
        <p:txBody>
          <a:bodyPr lIns="0" tIns="0" rIns="0" bIns="0" rtlCol="0" anchor="t">
            <a:spAutoFit/>
          </a:bodyPr>
          <a:lstStyle/>
          <a:p>
            <a:pPr algn="r">
              <a:lnSpc>
                <a:spcPts val="1152"/>
              </a:lnSpc>
            </a:pPr>
            <a:r>
              <a:rPr lang="en-US" sz="1066" spc="-1">
                <a:solidFill>
                  <a:srgbClr val="FFFFFF"/>
                </a:solidFill>
                <a:latin typeface="Arial Italics"/>
              </a:rPr>
              <a:t>Photos Courtesy of NRCERT</a:t>
            </a:r>
          </a:p>
        </p:txBody>
      </p:sp>
      <p:sp>
        <p:nvSpPr>
          <p:cNvPr id="8" name="TextBox 8"/>
          <p:cNvSpPr txBox="1"/>
          <p:nvPr/>
        </p:nvSpPr>
        <p:spPr>
          <a:xfrm>
            <a:off x="578736" y="5391150"/>
            <a:ext cx="8270112" cy="1390650"/>
          </a:xfrm>
          <a:prstGeom prst="rect">
            <a:avLst/>
          </a:prstGeom>
        </p:spPr>
        <p:txBody>
          <a:bodyPr lIns="0" tIns="0" rIns="0" bIns="0" rtlCol="0" anchor="t">
            <a:spAutoFit/>
          </a:bodyPr>
          <a:lstStyle/>
          <a:p>
            <a:pPr marL="302000" lvl="1" indent="-151000" algn="l">
              <a:lnSpc>
                <a:spcPts val="2534"/>
              </a:lnSpc>
              <a:buFont typeface="Arial"/>
              <a:buChar char="•"/>
            </a:pPr>
            <a:r>
              <a:rPr lang="en-US" sz="2346" spc="-1">
                <a:solidFill>
                  <a:srgbClr val="000000"/>
                </a:solidFill>
                <a:latin typeface="Arial"/>
              </a:rPr>
              <a:t>Is insulation on wiring missing or deteriorated?</a:t>
            </a:r>
          </a:p>
          <a:p>
            <a:pPr marL="302000" lvl="1" indent="-151000" algn="l">
              <a:lnSpc>
                <a:spcPts val="2534"/>
              </a:lnSpc>
              <a:buFont typeface="Arial"/>
              <a:buChar char="•"/>
            </a:pPr>
            <a:r>
              <a:rPr lang="en-US" sz="2346" spc="-1">
                <a:solidFill>
                  <a:srgbClr val="000000"/>
                </a:solidFill>
                <a:latin typeface="Arial"/>
              </a:rPr>
              <a:t>Are wires properly clamped, connected, and enclosed?</a:t>
            </a:r>
          </a:p>
        </p:txBody>
      </p:sp>
      <p:sp>
        <p:nvSpPr>
          <p:cNvPr id="9" name="TextBox 9"/>
          <p:cNvSpPr txBox="1"/>
          <p:nvPr/>
        </p:nvSpPr>
        <p:spPr>
          <a:xfrm>
            <a:off x="973237" y="669343"/>
            <a:ext cx="8234784"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Recognize Electrical Hazards</a:t>
            </a:r>
            <a:endParaRPr lang="en-US"/>
          </a:p>
        </p:txBody>
      </p:sp>
      <p:sp>
        <p:nvSpPr>
          <p:cNvPr id="13" name="Rectangle 12">
            <a:extLst>
              <a:ext uri="{FF2B5EF4-FFF2-40B4-BE49-F238E27FC236}">
                <a16:creationId xmlns:a16="http://schemas.microsoft.com/office/drawing/2014/main" id="{FB3697A5-32AE-DACF-47EC-FC30E4C93E06}"/>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4" name="Slide Number Placeholder 2">
            <a:extLst>
              <a:ext uri="{FF2B5EF4-FFF2-40B4-BE49-F238E27FC236}">
                <a16:creationId xmlns:a16="http://schemas.microsoft.com/office/drawing/2014/main" id="{E1806AE8-5596-78D3-8CF2-C9504EA9038D}"/>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11</a:t>
            </a:fld>
            <a:endParaRPr lang="en-US">
              <a:solidFill>
                <a:schemeClr val="bg1"/>
              </a:solidFill>
              <a:latin typeface="Arial"/>
            </a:endParaRPr>
          </a:p>
        </p:txBody>
      </p:sp>
      <p:pic>
        <p:nvPicPr>
          <p:cNvPr id="15" name="Picture 14" descr="A black and white sign with black text&#10;&#10;AI-generated content may be incorrect.">
            <a:extLst>
              <a:ext uri="{FF2B5EF4-FFF2-40B4-BE49-F238E27FC236}">
                <a16:creationId xmlns:a16="http://schemas.microsoft.com/office/drawing/2014/main" id="{1B7F4951-5FEE-7C8A-F78E-41EB22B8251B}"/>
              </a:ext>
            </a:extLst>
          </p:cNvPr>
          <p:cNvPicPr>
            <a:picLocks noChangeAspect="1"/>
          </p:cNvPicPr>
          <p:nvPr/>
        </p:nvPicPr>
        <p:blipFill>
          <a:blip r:embed="rId5"/>
          <a:stretch>
            <a:fillRect/>
          </a:stretch>
        </p:blipFill>
        <p:spPr>
          <a:xfrm>
            <a:off x="7959971" y="6729987"/>
            <a:ext cx="422103" cy="418432"/>
          </a:xfrm>
          <a:prstGeom prst="rect">
            <a:avLst/>
          </a:prstGeom>
          <a:ln>
            <a:noFill/>
          </a:ln>
        </p:spPr>
      </p:pic>
      <p:pic>
        <p:nvPicPr>
          <p:cNvPr id="16" name="Picture 15" descr="A blue and grey logo&#10;&#10;AI-generated content may be incorrect.">
            <a:extLst>
              <a:ext uri="{FF2B5EF4-FFF2-40B4-BE49-F238E27FC236}">
                <a16:creationId xmlns:a16="http://schemas.microsoft.com/office/drawing/2014/main" id="{35F16A6B-98CB-6390-6E2B-0B35A5728E64}"/>
              </a:ext>
            </a:extLst>
          </p:cNvPr>
          <p:cNvPicPr>
            <a:picLocks noChangeAspect="1"/>
          </p:cNvPicPr>
          <p:nvPr/>
        </p:nvPicPr>
        <p:blipFill>
          <a:blip r:embed="rId6"/>
          <a:stretch>
            <a:fillRect/>
          </a:stretch>
        </p:blipFill>
        <p:spPr>
          <a:xfrm>
            <a:off x="684935" y="6756644"/>
            <a:ext cx="1265702" cy="362022"/>
          </a:xfrm>
          <a:prstGeom prst="rect">
            <a:avLst/>
          </a:prstGeom>
          <a:ln>
            <a:noFill/>
          </a:ln>
        </p:spPr>
      </p:pic>
      <p:pic>
        <p:nvPicPr>
          <p:cNvPr id="17" name="Picture 16" descr="A green text on a white background&#10;&#10;AI-generated content may be incorrect.">
            <a:extLst>
              <a:ext uri="{FF2B5EF4-FFF2-40B4-BE49-F238E27FC236}">
                <a16:creationId xmlns:a16="http://schemas.microsoft.com/office/drawing/2014/main" id="{086DDBF8-2D82-335B-D745-BA0D7EA01C45}"/>
              </a:ext>
            </a:extLst>
          </p:cNvPr>
          <p:cNvPicPr>
            <a:picLocks noChangeAspect="1"/>
          </p:cNvPicPr>
          <p:nvPr/>
        </p:nvPicPr>
        <p:blipFill>
          <a:blip r:embed="rId7"/>
          <a:stretch>
            <a:fillRect/>
          </a:stretch>
        </p:blipFill>
        <p:spPr>
          <a:xfrm>
            <a:off x="4121320" y="6760264"/>
            <a:ext cx="1235674" cy="307486"/>
          </a:xfrm>
          <a:prstGeom prst="rect">
            <a:avLst/>
          </a:prstGeom>
          <a:ln>
            <a:noFill/>
          </a:ln>
        </p:spPr>
      </p:pic>
      <p:sp>
        <p:nvSpPr>
          <p:cNvPr id="18" name="Footer Placeholder 1">
            <a:extLst>
              <a:ext uri="{FF2B5EF4-FFF2-40B4-BE49-F238E27FC236}">
                <a16:creationId xmlns:a16="http://schemas.microsoft.com/office/drawing/2014/main" id="{6DFDFD10-4C94-4F1C-340F-C73A4A903D89}"/>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9" name="Picture 18" descr="A red and white symbol of a person with a hard hat&#10;&#10;AI-generated content may be incorrect.">
            <a:extLst>
              <a:ext uri="{FF2B5EF4-FFF2-40B4-BE49-F238E27FC236}">
                <a16:creationId xmlns:a16="http://schemas.microsoft.com/office/drawing/2014/main" id="{C9F79655-657B-AE5D-B142-185A41333A9C}"/>
              </a:ext>
            </a:extLst>
          </p:cNvPr>
          <p:cNvPicPr>
            <a:picLocks noChangeAspect="1"/>
          </p:cNvPicPr>
          <p:nvPr/>
        </p:nvPicPr>
        <p:blipFill>
          <a:blip r:embed="rId8"/>
          <a:stretch>
            <a:fillRect/>
          </a:stretch>
        </p:blipFill>
        <p:spPr>
          <a:xfrm>
            <a:off x="8117423" y="297511"/>
            <a:ext cx="803073" cy="803190"/>
          </a:xfrm>
          <a:prstGeom prst="rect">
            <a:avLst/>
          </a:prstGeom>
          <a:ln>
            <a:noFill/>
          </a:ln>
        </p:spPr>
      </p:pic>
      <p:pic>
        <p:nvPicPr>
          <p:cNvPr id="20" name="Picture 19" descr="A green text on a black background&#10;&#10;AI-generated content may be incorrect.">
            <a:extLst>
              <a:ext uri="{FF2B5EF4-FFF2-40B4-BE49-F238E27FC236}">
                <a16:creationId xmlns:a16="http://schemas.microsoft.com/office/drawing/2014/main" id="{46184431-6C21-3EB9-1933-056B218845AB}"/>
              </a:ext>
            </a:extLst>
          </p:cNvPr>
          <p:cNvPicPr>
            <a:picLocks noChangeAspect="1"/>
          </p:cNvPicPr>
          <p:nvPr/>
        </p:nvPicPr>
        <p:blipFill>
          <a:blip r:embed="rId9"/>
          <a:stretch>
            <a:fillRect/>
          </a:stretch>
        </p:blipFill>
        <p:spPr>
          <a:xfrm>
            <a:off x="483155" y="296124"/>
            <a:ext cx="1680521" cy="519859"/>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37288" y="586208"/>
            <a:ext cx="8595360"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Identifying Electrical Hazards</a:t>
            </a:r>
            <a:endParaRPr lang="en-US"/>
          </a:p>
        </p:txBody>
      </p:sp>
      <p:sp>
        <p:nvSpPr>
          <p:cNvPr id="4" name="TextBox 4"/>
          <p:cNvSpPr txBox="1"/>
          <p:nvPr/>
        </p:nvSpPr>
        <p:spPr>
          <a:xfrm>
            <a:off x="2668675" y="5395122"/>
            <a:ext cx="4533984" cy="411753"/>
          </a:xfrm>
          <a:prstGeom prst="rect">
            <a:avLst/>
          </a:prstGeom>
        </p:spPr>
        <p:txBody>
          <a:bodyPr lIns="0" tIns="0" rIns="0" bIns="0" rtlCol="0" anchor="t">
            <a:spAutoFit/>
          </a:bodyPr>
          <a:lstStyle/>
          <a:p>
            <a:pPr algn="ctr">
              <a:lnSpc>
                <a:spcPts val="2815"/>
              </a:lnSpc>
            </a:pPr>
            <a:r>
              <a:rPr lang="en-US" sz="2346" spc="-1">
                <a:solidFill>
                  <a:srgbClr val="000000"/>
                </a:solidFill>
                <a:latin typeface="Arial"/>
              </a:rPr>
              <a:t>Open Wire Splices</a:t>
            </a:r>
          </a:p>
        </p:txBody>
      </p:sp>
      <p:sp>
        <p:nvSpPr>
          <p:cNvPr id="5" name="Freeform 5" descr="Image of open wire splices on a water heater"/>
          <p:cNvSpPr/>
          <p:nvPr/>
        </p:nvSpPr>
        <p:spPr>
          <a:xfrm>
            <a:off x="344947" y="1795947"/>
            <a:ext cx="4308096" cy="3230976"/>
          </a:xfrm>
          <a:custGeom>
            <a:avLst/>
            <a:gdLst/>
            <a:ahLst/>
            <a:cxnLst/>
            <a:rect l="l" t="t" r="r" b="b"/>
            <a:pathLst>
              <a:path w="4308096" h="3230976">
                <a:moveTo>
                  <a:pt x="0" y="0"/>
                </a:moveTo>
                <a:lnTo>
                  <a:pt x="4308096" y="0"/>
                </a:lnTo>
                <a:lnTo>
                  <a:pt x="4308096" y="3230976"/>
                </a:lnTo>
                <a:lnTo>
                  <a:pt x="0" y="3230976"/>
                </a:lnTo>
                <a:lnTo>
                  <a:pt x="0" y="0"/>
                </a:lnTo>
                <a:close/>
              </a:path>
            </a:pathLst>
          </a:custGeom>
          <a:blipFill>
            <a:blip r:embed="rId3"/>
            <a:stretch>
              <a:fillRect t="-1" b="-1"/>
            </a:stretch>
          </a:blipFill>
        </p:spPr>
      </p:sp>
      <p:sp>
        <p:nvSpPr>
          <p:cNvPr id="6" name="Freeform 6" descr="Image of bad wiring"/>
          <p:cNvSpPr/>
          <p:nvPr/>
        </p:nvSpPr>
        <p:spPr>
          <a:xfrm>
            <a:off x="5140723" y="1877355"/>
            <a:ext cx="4280448" cy="3210624"/>
          </a:xfrm>
          <a:custGeom>
            <a:avLst/>
            <a:gdLst/>
            <a:ahLst/>
            <a:cxnLst/>
            <a:rect l="l" t="t" r="r" b="b"/>
            <a:pathLst>
              <a:path w="4280448" h="3210624">
                <a:moveTo>
                  <a:pt x="0" y="0"/>
                </a:moveTo>
                <a:lnTo>
                  <a:pt x="4280448" y="0"/>
                </a:lnTo>
                <a:lnTo>
                  <a:pt x="4280448" y="3210624"/>
                </a:lnTo>
                <a:lnTo>
                  <a:pt x="0" y="3210624"/>
                </a:lnTo>
                <a:lnTo>
                  <a:pt x="0" y="0"/>
                </a:lnTo>
                <a:close/>
              </a:path>
            </a:pathLst>
          </a:custGeom>
          <a:blipFill>
            <a:blip r:embed="rId4"/>
            <a:stretch>
              <a:fillRect l="-39" r="-39"/>
            </a:stretch>
          </a:blipFill>
        </p:spPr>
      </p:sp>
      <p:sp>
        <p:nvSpPr>
          <p:cNvPr id="7" name="AutoShape 7"/>
          <p:cNvSpPr/>
          <p:nvPr/>
        </p:nvSpPr>
        <p:spPr>
          <a:xfrm rot="12556289">
            <a:off x="2643998" y="4112043"/>
            <a:ext cx="847402" cy="0"/>
          </a:xfrm>
          <a:prstGeom prst="line">
            <a:avLst/>
          </a:prstGeom>
          <a:ln w="9525" cap="rnd">
            <a:solidFill>
              <a:srgbClr val="4472C4"/>
            </a:solidFill>
            <a:prstDash val="solid"/>
            <a:headEnd type="none" w="sm" len="sm"/>
            <a:tailEnd type="arrow" w="med" len="sm"/>
          </a:ln>
        </p:spPr>
      </p:sp>
      <p:sp>
        <p:nvSpPr>
          <p:cNvPr id="8" name="AutoShape 8"/>
          <p:cNvSpPr/>
          <p:nvPr/>
        </p:nvSpPr>
        <p:spPr>
          <a:xfrm rot="12343537">
            <a:off x="7335156" y="3411894"/>
            <a:ext cx="1219071" cy="0"/>
          </a:xfrm>
          <a:prstGeom prst="line">
            <a:avLst/>
          </a:prstGeom>
          <a:ln w="28575" cap="rnd">
            <a:solidFill>
              <a:srgbClr val="FF0000"/>
            </a:solidFill>
            <a:prstDash val="solid"/>
            <a:headEnd type="none" w="sm" len="sm"/>
            <a:tailEnd type="triangle" w="lg" len="med"/>
          </a:ln>
        </p:spPr>
      </p:sp>
      <p:sp>
        <p:nvSpPr>
          <p:cNvPr id="9" name="AutoShape 9"/>
          <p:cNvSpPr/>
          <p:nvPr/>
        </p:nvSpPr>
        <p:spPr>
          <a:xfrm rot="12344007">
            <a:off x="2620769" y="4143414"/>
            <a:ext cx="1218725" cy="0"/>
          </a:xfrm>
          <a:prstGeom prst="line">
            <a:avLst/>
          </a:prstGeom>
          <a:ln w="28575" cap="rnd">
            <a:solidFill>
              <a:srgbClr val="FF0000"/>
            </a:solidFill>
            <a:prstDash val="solid"/>
            <a:headEnd type="none" w="sm" len="sm"/>
            <a:tailEnd type="triangle" w="lg" len="med"/>
          </a:ln>
        </p:spPr>
      </p:sp>
      <p:sp>
        <p:nvSpPr>
          <p:cNvPr id="11" name="TextBox 11"/>
          <p:cNvSpPr txBox="1"/>
          <p:nvPr/>
        </p:nvSpPr>
        <p:spPr>
          <a:xfrm>
            <a:off x="6241411" y="4891857"/>
            <a:ext cx="3113568" cy="172362"/>
          </a:xfrm>
          <a:prstGeom prst="rect">
            <a:avLst/>
          </a:prstGeom>
        </p:spPr>
        <p:txBody>
          <a:bodyPr lIns="0" tIns="0" rIns="0" bIns="0" rtlCol="0" anchor="t">
            <a:spAutoFit/>
          </a:bodyPr>
          <a:lstStyle/>
          <a:p>
            <a:pPr algn="r">
              <a:lnSpc>
                <a:spcPts val="1152"/>
              </a:lnSpc>
            </a:pPr>
            <a:r>
              <a:rPr lang="en-US" sz="1066" spc="-1">
                <a:solidFill>
                  <a:srgbClr val="FFFFFF"/>
                </a:solidFill>
                <a:latin typeface="Arial Italics"/>
              </a:rPr>
              <a:t>Photos Courtesy of US Department of Energy</a:t>
            </a:r>
          </a:p>
        </p:txBody>
      </p:sp>
      <p:sp>
        <p:nvSpPr>
          <p:cNvPr id="14" name="Rectangle 13">
            <a:extLst>
              <a:ext uri="{FF2B5EF4-FFF2-40B4-BE49-F238E27FC236}">
                <a16:creationId xmlns:a16="http://schemas.microsoft.com/office/drawing/2014/main" id="{44706B86-497F-54DB-68E4-96727D97CF2C}"/>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5" name="Slide Number Placeholder 2">
            <a:extLst>
              <a:ext uri="{FF2B5EF4-FFF2-40B4-BE49-F238E27FC236}">
                <a16:creationId xmlns:a16="http://schemas.microsoft.com/office/drawing/2014/main" id="{507D0981-CDCD-394F-5C66-3240EA4A2561}"/>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12</a:t>
            </a:fld>
            <a:endParaRPr lang="en-US">
              <a:solidFill>
                <a:schemeClr val="bg1"/>
              </a:solidFill>
              <a:latin typeface="Arial"/>
            </a:endParaRPr>
          </a:p>
        </p:txBody>
      </p:sp>
      <p:pic>
        <p:nvPicPr>
          <p:cNvPr id="16" name="Picture 15" descr="A black and white sign with black text&#10;&#10;AI-generated content may be incorrect.">
            <a:extLst>
              <a:ext uri="{FF2B5EF4-FFF2-40B4-BE49-F238E27FC236}">
                <a16:creationId xmlns:a16="http://schemas.microsoft.com/office/drawing/2014/main" id="{4C79F4A7-5555-015C-5E0E-92D5979449CA}"/>
              </a:ext>
            </a:extLst>
          </p:cNvPr>
          <p:cNvPicPr>
            <a:picLocks noChangeAspect="1"/>
          </p:cNvPicPr>
          <p:nvPr/>
        </p:nvPicPr>
        <p:blipFill>
          <a:blip r:embed="rId5"/>
          <a:stretch>
            <a:fillRect/>
          </a:stretch>
        </p:blipFill>
        <p:spPr>
          <a:xfrm>
            <a:off x="7959971" y="6729987"/>
            <a:ext cx="422103" cy="418432"/>
          </a:xfrm>
          <a:prstGeom prst="rect">
            <a:avLst/>
          </a:prstGeom>
          <a:ln>
            <a:noFill/>
          </a:ln>
        </p:spPr>
      </p:pic>
      <p:pic>
        <p:nvPicPr>
          <p:cNvPr id="17" name="Picture 16" descr="A blue and grey logo&#10;&#10;AI-generated content may be incorrect.">
            <a:extLst>
              <a:ext uri="{FF2B5EF4-FFF2-40B4-BE49-F238E27FC236}">
                <a16:creationId xmlns:a16="http://schemas.microsoft.com/office/drawing/2014/main" id="{DD92883E-BFA2-2551-103E-9985609A6CA1}"/>
              </a:ext>
            </a:extLst>
          </p:cNvPr>
          <p:cNvPicPr>
            <a:picLocks noChangeAspect="1"/>
          </p:cNvPicPr>
          <p:nvPr/>
        </p:nvPicPr>
        <p:blipFill>
          <a:blip r:embed="rId6"/>
          <a:stretch>
            <a:fillRect/>
          </a:stretch>
        </p:blipFill>
        <p:spPr>
          <a:xfrm>
            <a:off x="684935" y="6756644"/>
            <a:ext cx="1265702" cy="36202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9748FAEC-B039-83BD-4818-39FE0D556532}"/>
              </a:ext>
            </a:extLst>
          </p:cNvPr>
          <p:cNvPicPr>
            <a:picLocks noChangeAspect="1"/>
          </p:cNvPicPr>
          <p:nvPr/>
        </p:nvPicPr>
        <p:blipFill>
          <a:blip r:embed="rId7"/>
          <a:stretch>
            <a:fillRect/>
          </a:stretch>
        </p:blipFill>
        <p:spPr>
          <a:xfrm>
            <a:off x="4121320" y="6760264"/>
            <a:ext cx="1235674" cy="307486"/>
          </a:xfrm>
          <a:prstGeom prst="rect">
            <a:avLst/>
          </a:prstGeom>
          <a:ln>
            <a:noFill/>
          </a:ln>
        </p:spPr>
      </p:pic>
      <p:sp>
        <p:nvSpPr>
          <p:cNvPr id="19" name="Footer Placeholder 1">
            <a:extLst>
              <a:ext uri="{FF2B5EF4-FFF2-40B4-BE49-F238E27FC236}">
                <a16:creationId xmlns:a16="http://schemas.microsoft.com/office/drawing/2014/main" id="{14B9A60E-FC4A-98F7-B8AB-F4ADFDA06DB5}"/>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0" name="Picture 19" descr="A red and white symbol of a person with a hard hat&#10;&#10;AI-generated content may be incorrect.">
            <a:extLst>
              <a:ext uri="{FF2B5EF4-FFF2-40B4-BE49-F238E27FC236}">
                <a16:creationId xmlns:a16="http://schemas.microsoft.com/office/drawing/2014/main" id="{CC9BEF29-8652-0CD8-E16F-D1E287660F63}"/>
              </a:ext>
            </a:extLst>
          </p:cNvPr>
          <p:cNvPicPr>
            <a:picLocks noChangeAspect="1"/>
          </p:cNvPicPr>
          <p:nvPr/>
        </p:nvPicPr>
        <p:blipFill>
          <a:blip r:embed="rId8"/>
          <a:stretch>
            <a:fillRect/>
          </a:stretch>
        </p:blipFill>
        <p:spPr>
          <a:xfrm>
            <a:off x="8117423" y="297511"/>
            <a:ext cx="803073" cy="803190"/>
          </a:xfrm>
          <a:prstGeom prst="rect">
            <a:avLst/>
          </a:prstGeom>
          <a:ln>
            <a:noFill/>
          </a:ln>
        </p:spPr>
      </p:pic>
      <p:pic>
        <p:nvPicPr>
          <p:cNvPr id="21" name="Picture 20" descr="A green text on a black background&#10;&#10;AI-generated content may be incorrect.">
            <a:extLst>
              <a:ext uri="{FF2B5EF4-FFF2-40B4-BE49-F238E27FC236}">
                <a16:creationId xmlns:a16="http://schemas.microsoft.com/office/drawing/2014/main" id="{2BD234C2-98BB-24D5-5942-F20DB720B7C2}"/>
              </a:ext>
            </a:extLst>
          </p:cNvPr>
          <p:cNvPicPr>
            <a:picLocks noChangeAspect="1"/>
          </p:cNvPicPr>
          <p:nvPr/>
        </p:nvPicPr>
        <p:blipFill>
          <a:blip r:embed="rId9"/>
          <a:stretch>
            <a:fillRect/>
          </a:stretch>
        </p:blipFill>
        <p:spPr>
          <a:xfrm>
            <a:off x="483155" y="296124"/>
            <a:ext cx="1680521" cy="519859"/>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9840" y="1452742"/>
            <a:ext cx="3994656" cy="424815"/>
          </a:xfrm>
          <a:prstGeom prst="rect">
            <a:avLst/>
          </a:prstGeom>
        </p:spPr>
        <p:txBody>
          <a:bodyPr lIns="0" tIns="0" rIns="0" bIns="0" rtlCol="0" anchor="t">
            <a:spAutoFit/>
          </a:bodyPr>
          <a:lstStyle/>
          <a:p>
            <a:pPr algn="ctr">
              <a:lnSpc>
                <a:spcPts val="2806"/>
              </a:lnSpc>
            </a:pPr>
            <a:r>
              <a:rPr lang="en-US" sz="2598" spc="-1">
                <a:solidFill>
                  <a:srgbClr val="060759"/>
                </a:solidFill>
                <a:latin typeface="Arial"/>
              </a:rPr>
              <a:t>Recessed Light Fixtures</a:t>
            </a:r>
          </a:p>
        </p:txBody>
      </p:sp>
      <p:sp>
        <p:nvSpPr>
          <p:cNvPr id="4" name="TextBox 4"/>
          <p:cNvSpPr txBox="1"/>
          <p:nvPr/>
        </p:nvSpPr>
        <p:spPr>
          <a:xfrm>
            <a:off x="2097645" y="469398"/>
            <a:ext cx="556099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High Temperature Issues</a:t>
            </a:r>
            <a:endParaRPr lang="en-US"/>
          </a:p>
        </p:txBody>
      </p:sp>
      <p:sp>
        <p:nvSpPr>
          <p:cNvPr id="5" name="TextBox 5"/>
          <p:cNvSpPr txBox="1"/>
          <p:nvPr/>
        </p:nvSpPr>
        <p:spPr>
          <a:xfrm>
            <a:off x="5369472" y="1690434"/>
            <a:ext cx="3576576" cy="959550"/>
          </a:xfrm>
          <a:prstGeom prst="rect">
            <a:avLst/>
          </a:prstGeom>
        </p:spPr>
        <p:txBody>
          <a:bodyPr lIns="0" tIns="0" rIns="0" bIns="0" rtlCol="0" anchor="t">
            <a:spAutoFit/>
          </a:bodyPr>
          <a:lstStyle/>
          <a:p>
            <a:pPr algn="ctr">
              <a:lnSpc>
                <a:spcPts val="3327"/>
              </a:lnSpc>
            </a:pPr>
            <a:r>
              <a:rPr lang="en-US" sz="2773" spc="-1">
                <a:solidFill>
                  <a:srgbClr val="060759"/>
                </a:solidFill>
                <a:latin typeface="Arial"/>
              </a:rPr>
              <a:t>Clearance to Combustibles  </a:t>
            </a:r>
          </a:p>
        </p:txBody>
      </p:sp>
      <p:sp>
        <p:nvSpPr>
          <p:cNvPr id="6" name="Freeform 6" descr="Photo of a flue sealed with high-temp caulk."/>
          <p:cNvSpPr/>
          <p:nvPr/>
        </p:nvSpPr>
        <p:spPr>
          <a:xfrm>
            <a:off x="5325696" y="2997120"/>
            <a:ext cx="4063872" cy="3108864"/>
          </a:xfrm>
          <a:custGeom>
            <a:avLst/>
            <a:gdLst/>
            <a:ahLst/>
            <a:cxnLst/>
            <a:rect l="l" t="t" r="r" b="b"/>
            <a:pathLst>
              <a:path w="4063872" h="3108864">
                <a:moveTo>
                  <a:pt x="0" y="0"/>
                </a:moveTo>
                <a:lnTo>
                  <a:pt x="4063872" y="0"/>
                </a:lnTo>
                <a:lnTo>
                  <a:pt x="4063872" y="3108864"/>
                </a:lnTo>
                <a:lnTo>
                  <a:pt x="0" y="3108864"/>
                </a:lnTo>
                <a:lnTo>
                  <a:pt x="0" y="0"/>
                </a:lnTo>
                <a:close/>
              </a:path>
            </a:pathLst>
          </a:custGeom>
          <a:blipFill>
            <a:blip r:embed="rId3"/>
            <a:stretch>
              <a:fillRect l="-13" r="-13"/>
            </a:stretch>
          </a:blipFill>
        </p:spPr>
      </p:sp>
      <p:grpSp>
        <p:nvGrpSpPr>
          <p:cNvPr id="7" name="Group 7"/>
          <p:cNvGrpSpPr/>
          <p:nvPr/>
        </p:nvGrpSpPr>
        <p:grpSpPr>
          <a:xfrm>
            <a:off x="7514112" y="4710912"/>
            <a:ext cx="548736" cy="74496"/>
            <a:chOff x="0" y="0"/>
            <a:chExt cx="731648" cy="99328"/>
          </a:xfrm>
        </p:grpSpPr>
        <p:sp>
          <p:nvSpPr>
            <p:cNvPr id="8" name="Freeform 8"/>
            <p:cNvSpPr/>
            <p:nvPr/>
          </p:nvSpPr>
          <p:spPr>
            <a:xfrm>
              <a:off x="20701" y="127"/>
              <a:ext cx="690245" cy="99187"/>
            </a:xfrm>
            <a:custGeom>
              <a:avLst/>
              <a:gdLst/>
              <a:ahLst/>
              <a:cxnLst/>
              <a:rect l="l" t="t" r="r" b="b"/>
              <a:pathLst>
                <a:path w="690245" h="99187">
                  <a:moveTo>
                    <a:pt x="0" y="54229"/>
                  </a:moveTo>
                  <a:lnTo>
                    <a:pt x="686689" y="0"/>
                  </a:lnTo>
                  <a:lnTo>
                    <a:pt x="690245" y="44958"/>
                  </a:lnTo>
                  <a:lnTo>
                    <a:pt x="3556" y="99187"/>
                  </a:lnTo>
                  <a:close/>
                </a:path>
              </a:pathLst>
            </a:custGeom>
            <a:solidFill>
              <a:srgbClr val="800000"/>
            </a:solidFill>
          </p:spPr>
        </p:sp>
      </p:grpSp>
      <p:grpSp>
        <p:nvGrpSpPr>
          <p:cNvPr id="9" name="Group 9"/>
          <p:cNvGrpSpPr/>
          <p:nvPr/>
        </p:nvGrpSpPr>
        <p:grpSpPr>
          <a:xfrm>
            <a:off x="4997408" y="1491661"/>
            <a:ext cx="25344" cy="4820736"/>
            <a:chOff x="0" y="0"/>
            <a:chExt cx="33792" cy="6427648"/>
          </a:xfrm>
        </p:grpSpPr>
        <p:sp>
          <p:nvSpPr>
            <p:cNvPr id="10" name="Freeform 10"/>
            <p:cNvSpPr/>
            <p:nvPr/>
          </p:nvSpPr>
          <p:spPr>
            <a:xfrm>
              <a:off x="-3141218" y="15875"/>
              <a:ext cx="3175000" cy="6381750"/>
            </a:xfrm>
            <a:custGeom>
              <a:avLst/>
              <a:gdLst/>
              <a:ahLst/>
              <a:cxnLst/>
              <a:rect l="l" t="t" r="r" b="b"/>
              <a:pathLst>
                <a:path w="3175000" h="6381750">
                  <a:moveTo>
                    <a:pt x="3175000" y="63500"/>
                  </a:moveTo>
                  <a:lnTo>
                    <a:pt x="3175000" y="95250"/>
                  </a:lnTo>
                  <a:lnTo>
                    <a:pt x="3143250" y="95250"/>
                  </a:lnTo>
                  <a:lnTo>
                    <a:pt x="3143250" y="63500"/>
                  </a:lnTo>
                  <a:close/>
                  <a:moveTo>
                    <a:pt x="3143250" y="127000"/>
                  </a:moveTo>
                  <a:lnTo>
                    <a:pt x="3143250" y="158750"/>
                  </a:lnTo>
                  <a:lnTo>
                    <a:pt x="3111500" y="158750"/>
                  </a:lnTo>
                  <a:lnTo>
                    <a:pt x="3111500" y="127000"/>
                  </a:lnTo>
                  <a:close/>
                  <a:moveTo>
                    <a:pt x="3111500" y="190500"/>
                  </a:moveTo>
                  <a:lnTo>
                    <a:pt x="3111500" y="222250"/>
                  </a:lnTo>
                  <a:lnTo>
                    <a:pt x="3079750" y="222250"/>
                  </a:lnTo>
                  <a:lnTo>
                    <a:pt x="3079750" y="190500"/>
                  </a:lnTo>
                  <a:close/>
                  <a:moveTo>
                    <a:pt x="3079750" y="254000"/>
                  </a:moveTo>
                  <a:lnTo>
                    <a:pt x="3079750" y="285750"/>
                  </a:lnTo>
                  <a:lnTo>
                    <a:pt x="3048000" y="285750"/>
                  </a:lnTo>
                  <a:lnTo>
                    <a:pt x="3048000" y="254000"/>
                  </a:lnTo>
                  <a:close/>
                  <a:moveTo>
                    <a:pt x="3048000" y="317500"/>
                  </a:moveTo>
                  <a:lnTo>
                    <a:pt x="3048000" y="349250"/>
                  </a:lnTo>
                  <a:lnTo>
                    <a:pt x="3016250" y="349250"/>
                  </a:lnTo>
                  <a:lnTo>
                    <a:pt x="3016250" y="317500"/>
                  </a:lnTo>
                  <a:close/>
                  <a:moveTo>
                    <a:pt x="3016250" y="381000"/>
                  </a:moveTo>
                  <a:lnTo>
                    <a:pt x="3016250" y="412750"/>
                  </a:lnTo>
                  <a:lnTo>
                    <a:pt x="2984500" y="412750"/>
                  </a:lnTo>
                  <a:lnTo>
                    <a:pt x="2984500" y="381000"/>
                  </a:lnTo>
                  <a:close/>
                  <a:moveTo>
                    <a:pt x="2984500" y="444500"/>
                  </a:moveTo>
                  <a:lnTo>
                    <a:pt x="2984500" y="476250"/>
                  </a:lnTo>
                  <a:lnTo>
                    <a:pt x="2952750" y="476250"/>
                  </a:lnTo>
                  <a:lnTo>
                    <a:pt x="2952750" y="444500"/>
                  </a:lnTo>
                  <a:close/>
                  <a:moveTo>
                    <a:pt x="2952750" y="508000"/>
                  </a:moveTo>
                  <a:lnTo>
                    <a:pt x="2952750" y="539750"/>
                  </a:lnTo>
                  <a:lnTo>
                    <a:pt x="2921000" y="539750"/>
                  </a:lnTo>
                  <a:lnTo>
                    <a:pt x="2921000" y="508000"/>
                  </a:lnTo>
                  <a:close/>
                  <a:moveTo>
                    <a:pt x="2921000" y="571500"/>
                  </a:moveTo>
                  <a:lnTo>
                    <a:pt x="2921000" y="603250"/>
                  </a:lnTo>
                  <a:lnTo>
                    <a:pt x="2889250" y="603250"/>
                  </a:lnTo>
                  <a:lnTo>
                    <a:pt x="2889250" y="571500"/>
                  </a:lnTo>
                  <a:close/>
                  <a:moveTo>
                    <a:pt x="2889250" y="635000"/>
                  </a:moveTo>
                  <a:lnTo>
                    <a:pt x="2889250" y="666750"/>
                  </a:lnTo>
                  <a:lnTo>
                    <a:pt x="2857500" y="666750"/>
                  </a:lnTo>
                  <a:lnTo>
                    <a:pt x="2857500" y="635000"/>
                  </a:lnTo>
                  <a:close/>
                  <a:moveTo>
                    <a:pt x="2857500" y="698500"/>
                  </a:moveTo>
                  <a:lnTo>
                    <a:pt x="2857500" y="730250"/>
                  </a:lnTo>
                  <a:lnTo>
                    <a:pt x="2825750" y="730250"/>
                  </a:lnTo>
                  <a:lnTo>
                    <a:pt x="2825750" y="698500"/>
                  </a:lnTo>
                  <a:close/>
                  <a:moveTo>
                    <a:pt x="2825750" y="762000"/>
                  </a:moveTo>
                  <a:lnTo>
                    <a:pt x="2825750" y="793750"/>
                  </a:lnTo>
                  <a:lnTo>
                    <a:pt x="2794000" y="793750"/>
                  </a:lnTo>
                  <a:lnTo>
                    <a:pt x="2794000" y="762000"/>
                  </a:lnTo>
                  <a:close/>
                  <a:moveTo>
                    <a:pt x="2794000" y="825500"/>
                  </a:moveTo>
                  <a:lnTo>
                    <a:pt x="2794000" y="857250"/>
                  </a:lnTo>
                  <a:lnTo>
                    <a:pt x="2762250" y="857250"/>
                  </a:lnTo>
                  <a:lnTo>
                    <a:pt x="2762250" y="825500"/>
                  </a:lnTo>
                  <a:close/>
                  <a:moveTo>
                    <a:pt x="2762250" y="889000"/>
                  </a:moveTo>
                  <a:lnTo>
                    <a:pt x="2762250" y="920750"/>
                  </a:lnTo>
                  <a:lnTo>
                    <a:pt x="2730500" y="920750"/>
                  </a:lnTo>
                  <a:lnTo>
                    <a:pt x="2730500" y="889000"/>
                  </a:lnTo>
                  <a:close/>
                  <a:moveTo>
                    <a:pt x="2730500" y="952500"/>
                  </a:moveTo>
                  <a:lnTo>
                    <a:pt x="2730500" y="984250"/>
                  </a:lnTo>
                  <a:lnTo>
                    <a:pt x="2698750" y="984250"/>
                  </a:lnTo>
                  <a:lnTo>
                    <a:pt x="2698750" y="952500"/>
                  </a:lnTo>
                  <a:close/>
                  <a:moveTo>
                    <a:pt x="2698750" y="1016000"/>
                  </a:moveTo>
                  <a:lnTo>
                    <a:pt x="2698750" y="1047750"/>
                  </a:lnTo>
                  <a:lnTo>
                    <a:pt x="2667000" y="1047750"/>
                  </a:lnTo>
                  <a:lnTo>
                    <a:pt x="2667000" y="1016000"/>
                  </a:lnTo>
                  <a:close/>
                  <a:moveTo>
                    <a:pt x="2667000" y="1079500"/>
                  </a:moveTo>
                  <a:lnTo>
                    <a:pt x="2667000" y="1111250"/>
                  </a:lnTo>
                  <a:lnTo>
                    <a:pt x="2635250" y="1111250"/>
                  </a:lnTo>
                  <a:lnTo>
                    <a:pt x="2635250" y="1079500"/>
                  </a:lnTo>
                  <a:close/>
                  <a:moveTo>
                    <a:pt x="2635250" y="1143000"/>
                  </a:moveTo>
                  <a:lnTo>
                    <a:pt x="2635250" y="1174750"/>
                  </a:lnTo>
                  <a:lnTo>
                    <a:pt x="2603500" y="1174750"/>
                  </a:lnTo>
                  <a:lnTo>
                    <a:pt x="2603500" y="1143000"/>
                  </a:lnTo>
                  <a:close/>
                  <a:moveTo>
                    <a:pt x="2603500" y="1206500"/>
                  </a:moveTo>
                  <a:lnTo>
                    <a:pt x="2603500" y="1238250"/>
                  </a:lnTo>
                  <a:lnTo>
                    <a:pt x="2571750" y="1238250"/>
                  </a:lnTo>
                  <a:lnTo>
                    <a:pt x="2571750" y="1206500"/>
                  </a:lnTo>
                  <a:close/>
                  <a:moveTo>
                    <a:pt x="2571750" y="1270000"/>
                  </a:moveTo>
                  <a:lnTo>
                    <a:pt x="2571750" y="1301750"/>
                  </a:lnTo>
                  <a:lnTo>
                    <a:pt x="2540000" y="1301750"/>
                  </a:lnTo>
                  <a:lnTo>
                    <a:pt x="2540000" y="1270000"/>
                  </a:lnTo>
                  <a:close/>
                  <a:moveTo>
                    <a:pt x="2540000" y="1333500"/>
                  </a:moveTo>
                  <a:lnTo>
                    <a:pt x="2540000" y="1365250"/>
                  </a:lnTo>
                  <a:lnTo>
                    <a:pt x="2508250" y="1365250"/>
                  </a:lnTo>
                  <a:lnTo>
                    <a:pt x="2508250" y="1333500"/>
                  </a:lnTo>
                  <a:close/>
                  <a:moveTo>
                    <a:pt x="2508250" y="1397000"/>
                  </a:moveTo>
                  <a:lnTo>
                    <a:pt x="2508250" y="1428750"/>
                  </a:lnTo>
                  <a:lnTo>
                    <a:pt x="2476500" y="1428750"/>
                  </a:lnTo>
                  <a:lnTo>
                    <a:pt x="2476500" y="1397000"/>
                  </a:lnTo>
                  <a:close/>
                  <a:moveTo>
                    <a:pt x="2476500" y="1460500"/>
                  </a:moveTo>
                  <a:lnTo>
                    <a:pt x="2476500" y="1492250"/>
                  </a:lnTo>
                  <a:lnTo>
                    <a:pt x="2444750" y="1492250"/>
                  </a:lnTo>
                  <a:lnTo>
                    <a:pt x="2444750" y="1460500"/>
                  </a:lnTo>
                  <a:close/>
                  <a:moveTo>
                    <a:pt x="2444750" y="1524000"/>
                  </a:moveTo>
                  <a:lnTo>
                    <a:pt x="2444750" y="1555750"/>
                  </a:lnTo>
                  <a:lnTo>
                    <a:pt x="2413000" y="1555750"/>
                  </a:lnTo>
                  <a:lnTo>
                    <a:pt x="2413000" y="1524000"/>
                  </a:lnTo>
                  <a:close/>
                  <a:moveTo>
                    <a:pt x="2413000" y="1587500"/>
                  </a:moveTo>
                  <a:lnTo>
                    <a:pt x="2413000" y="1619250"/>
                  </a:lnTo>
                  <a:lnTo>
                    <a:pt x="2381250" y="1619250"/>
                  </a:lnTo>
                  <a:lnTo>
                    <a:pt x="2381250" y="1587500"/>
                  </a:lnTo>
                  <a:close/>
                  <a:moveTo>
                    <a:pt x="2381250" y="1651000"/>
                  </a:moveTo>
                  <a:lnTo>
                    <a:pt x="2381250" y="1682750"/>
                  </a:lnTo>
                  <a:lnTo>
                    <a:pt x="2349500" y="1682750"/>
                  </a:lnTo>
                  <a:lnTo>
                    <a:pt x="2349500" y="1651000"/>
                  </a:lnTo>
                  <a:close/>
                  <a:moveTo>
                    <a:pt x="2349500" y="1714500"/>
                  </a:moveTo>
                  <a:lnTo>
                    <a:pt x="2349500" y="1746250"/>
                  </a:lnTo>
                  <a:lnTo>
                    <a:pt x="2317750" y="1746250"/>
                  </a:lnTo>
                  <a:lnTo>
                    <a:pt x="2317750" y="1714500"/>
                  </a:lnTo>
                  <a:close/>
                  <a:moveTo>
                    <a:pt x="2317750" y="1778000"/>
                  </a:moveTo>
                  <a:lnTo>
                    <a:pt x="2317750" y="1809750"/>
                  </a:lnTo>
                  <a:lnTo>
                    <a:pt x="2286000" y="1809750"/>
                  </a:lnTo>
                  <a:lnTo>
                    <a:pt x="2286000" y="1778000"/>
                  </a:lnTo>
                  <a:close/>
                  <a:moveTo>
                    <a:pt x="2286000" y="1841500"/>
                  </a:moveTo>
                  <a:lnTo>
                    <a:pt x="2286000" y="1873250"/>
                  </a:lnTo>
                  <a:lnTo>
                    <a:pt x="2254250" y="1873250"/>
                  </a:lnTo>
                  <a:lnTo>
                    <a:pt x="2254250" y="1841500"/>
                  </a:lnTo>
                  <a:close/>
                  <a:moveTo>
                    <a:pt x="2254250" y="1905000"/>
                  </a:moveTo>
                  <a:lnTo>
                    <a:pt x="2254250" y="1936750"/>
                  </a:lnTo>
                  <a:lnTo>
                    <a:pt x="2222500" y="1936750"/>
                  </a:lnTo>
                  <a:lnTo>
                    <a:pt x="2222500" y="1905000"/>
                  </a:lnTo>
                  <a:close/>
                  <a:moveTo>
                    <a:pt x="2222500" y="1968500"/>
                  </a:moveTo>
                  <a:lnTo>
                    <a:pt x="2222500" y="2000250"/>
                  </a:lnTo>
                  <a:lnTo>
                    <a:pt x="2190750" y="2000250"/>
                  </a:lnTo>
                  <a:lnTo>
                    <a:pt x="2190750" y="1968500"/>
                  </a:lnTo>
                  <a:close/>
                  <a:moveTo>
                    <a:pt x="2190750" y="2032000"/>
                  </a:moveTo>
                  <a:lnTo>
                    <a:pt x="2190750" y="2063750"/>
                  </a:lnTo>
                  <a:lnTo>
                    <a:pt x="2159000" y="2063750"/>
                  </a:lnTo>
                  <a:lnTo>
                    <a:pt x="2159000" y="2032000"/>
                  </a:lnTo>
                  <a:close/>
                  <a:moveTo>
                    <a:pt x="2159000" y="2095500"/>
                  </a:moveTo>
                  <a:lnTo>
                    <a:pt x="2159000" y="2127250"/>
                  </a:lnTo>
                  <a:lnTo>
                    <a:pt x="2127250" y="2127250"/>
                  </a:lnTo>
                  <a:lnTo>
                    <a:pt x="2127250" y="2095500"/>
                  </a:lnTo>
                  <a:close/>
                  <a:moveTo>
                    <a:pt x="2127250" y="2159000"/>
                  </a:moveTo>
                  <a:lnTo>
                    <a:pt x="2127250" y="2190750"/>
                  </a:lnTo>
                  <a:lnTo>
                    <a:pt x="2095500" y="2190750"/>
                  </a:lnTo>
                  <a:lnTo>
                    <a:pt x="2095500" y="2159000"/>
                  </a:lnTo>
                  <a:close/>
                  <a:moveTo>
                    <a:pt x="2095500" y="2222500"/>
                  </a:moveTo>
                  <a:lnTo>
                    <a:pt x="2095500" y="2254250"/>
                  </a:lnTo>
                  <a:lnTo>
                    <a:pt x="2063750" y="2254250"/>
                  </a:lnTo>
                  <a:lnTo>
                    <a:pt x="2063750" y="2222500"/>
                  </a:lnTo>
                  <a:close/>
                  <a:moveTo>
                    <a:pt x="2063750" y="2286000"/>
                  </a:moveTo>
                  <a:lnTo>
                    <a:pt x="2063750" y="2317750"/>
                  </a:lnTo>
                  <a:lnTo>
                    <a:pt x="2032000" y="2317750"/>
                  </a:lnTo>
                  <a:lnTo>
                    <a:pt x="2032000" y="2286000"/>
                  </a:lnTo>
                  <a:close/>
                  <a:moveTo>
                    <a:pt x="2032000" y="2349500"/>
                  </a:moveTo>
                  <a:lnTo>
                    <a:pt x="2032000" y="2381250"/>
                  </a:lnTo>
                  <a:lnTo>
                    <a:pt x="2000250" y="2381250"/>
                  </a:lnTo>
                  <a:lnTo>
                    <a:pt x="2000250" y="2349500"/>
                  </a:lnTo>
                  <a:close/>
                  <a:moveTo>
                    <a:pt x="2000250" y="2413000"/>
                  </a:moveTo>
                  <a:lnTo>
                    <a:pt x="2000250" y="2444750"/>
                  </a:lnTo>
                  <a:lnTo>
                    <a:pt x="1968500" y="2444750"/>
                  </a:lnTo>
                  <a:lnTo>
                    <a:pt x="1968500" y="2413000"/>
                  </a:lnTo>
                  <a:close/>
                  <a:moveTo>
                    <a:pt x="1968500" y="2476500"/>
                  </a:moveTo>
                  <a:lnTo>
                    <a:pt x="1968500" y="2508250"/>
                  </a:lnTo>
                  <a:lnTo>
                    <a:pt x="1936750" y="2508250"/>
                  </a:lnTo>
                  <a:lnTo>
                    <a:pt x="1936750" y="2476500"/>
                  </a:lnTo>
                  <a:close/>
                  <a:moveTo>
                    <a:pt x="1936750" y="2540000"/>
                  </a:moveTo>
                  <a:lnTo>
                    <a:pt x="1936750" y="2571750"/>
                  </a:lnTo>
                  <a:lnTo>
                    <a:pt x="1905000" y="2571750"/>
                  </a:lnTo>
                  <a:lnTo>
                    <a:pt x="1905000" y="2540000"/>
                  </a:lnTo>
                  <a:close/>
                  <a:moveTo>
                    <a:pt x="1905000" y="2603500"/>
                  </a:moveTo>
                  <a:lnTo>
                    <a:pt x="1905000" y="2635250"/>
                  </a:lnTo>
                  <a:lnTo>
                    <a:pt x="1873250" y="2635250"/>
                  </a:lnTo>
                  <a:lnTo>
                    <a:pt x="1873250" y="2603500"/>
                  </a:lnTo>
                  <a:close/>
                  <a:moveTo>
                    <a:pt x="1873250" y="2667000"/>
                  </a:moveTo>
                  <a:lnTo>
                    <a:pt x="1873250" y="2698750"/>
                  </a:lnTo>
                  <a:lnTo>
                    <a:pt x="1841500" y="2698750"/>
                  </a:lnTo>
                  <a:lnTo>
                    <a:pt x="1841500" y="2667000"/>
                  </a:lnTo>
                  <a:close/>
                  <a:moveTo>
                    <a:pt x="1841500" y="2730500"/>
                  </a:moveTo>
                  <a:lnTo>
                    <a:pt x="1841500" y="2762250"/>
                  </a:lnTo>
                  <a:lnTo>
                    <a:pt x="1809750" y="2762250"/>
                  </a:lnTo>
                  <a:lnTo>
                    <a:pt x="1809750" y="2730500"/>
                  </a:lnTo>
                  <a:close/>
                  <a:moveTo>
                    <a:pt x="1809750" y="2794000"/>
                  </a:moveTo>
                  <a:lnTo>
                    <a:pt x="1809750" y="2825750"/>
                  </a:lnTo>
                  <a:lnTo>
                    <a:pt x="1778000" y="2825750"/>
                  </a:lnTo>
                  <a:lnTo>
                    <a:pt x="1778000" y="2794000"/>
                  </a:lnTo>
                  <a:close/>
                  <a:moveTo>
                    <a:pt x="1778000" y="2857500"/>
                  </a:moveTo>
                  <a:lnTo>
                    <a:pt x="1778000" y="2889250"/>
                  </a:lnTo>
                  <a:lnTo>
                    <a:pt x="1746250" y="2889250"/>
                  </a:lnTo>
                  <a:lnTo>
                    <a:pt x="1746250" y="2857500"/>
                  </a:lnTo>
                  <a:close/>
                  <a:moveTo>
                    <a:pt x="1746250" y="2921000"/>
                  </a:moveTo>
                  <a:lnTo>
                    <a:pt x="1746250" y="2952750"/>
                  </a:lnTo>
                  <a:lnTo>
                    <a:pt x="1714500" y="2952750"/>
                  </a:lnTo>
                  <a:lnTo>
                    <a:pt x="1714500" y="2921000"/>
                  </a:lnTo>
                  <a:close/>
                  <a:moveTo>
                    <a:pt x="1714500" y="2984500"/>
                  </a:moveTo>
                  <a:lnTo>
                    <a:pt x="1714500" y="3016250"/>
                  </a:lnTo>
                  <a:lnTo>
                    <a:pt x="1682750" y="3016250"/>
                  </a:lnTo>
                  <a:lnTo>
                    <a:pt x="1682750" y="2984500"/>
                  </a:lnTo>
                  <a:close/>
                  <a:moveTo>
                    <a:pt x="1682750" y="3048000"/>
                  </a:moveTo>
                  <a:lnTo>
                    <a:pt x="1682750" y="3079750"/>
                  </a:lnTo>
                  <a:lnTo>
                    <a:pt x="1651000" y="3079750"/>
                  </a:lnTo>
                  <a:lnTo>
                    <a:pt x="1651000" y="3048000"/>
                  </a:lnTo>
                  <a:close/>
                  <a:moveTo>
                    <a:pt x="1651000" y="3111500"/>
                  </a:moveTo>
                  <a:lnTo>
                    <a:pt x="1651000" y="3143250"/>
                  </a:lnTo>
                  <a:lnTo>
                    <a:pt x="1619250" y="3143250"/>
                  </a:lnTo>
                  <a:lnTo>
                    <a:pt x="1619250" y="3111500"/>
                  </a:lnTo>
                  <a:close/>
                  <a:moveTo>
                    <a:pt x="1619250" y="3175000"/>
                  </a:moveTo>
                  <a:lnTo>
                    <a:pt x="1619250" y="3206750"/>
                  </a:lnTo>
                  <a:lnTo>
                    <a:pt x="1587500" y="3206750"/>
                  </a:lnTo>
                  <a:lnTo>
                    <a:pt x="1587500" y="3175000"/>
                  </a:lnTo>
                  <a:close/>
                  <a:moveTo>
                    <a:pt x="1587500" y="3238500"/>
                  </a:moveTo>
                  <a:lnTo>
                    <a:pt x="1587500" y="3270250"/>
                  </a:lnTo>
                  <a:lnTo>
                    <a:pt x="1555750" y="3270250"/>
                  </a:lnTo>
                  <a:lnTo>
                    <a:pt x="1555750" y="3238500"/>
                  </a:lnTo>
                  <a:close/>
                  <a:moveTo>
                    <a:pt x="1555750" y="3302000"/>
                  </a:moveTo>
                  <a:lnTo>
                    <a:pt x="1555750" y="3333750"/>
                  </a:lnTo>
                  <a:lnTo>
                    <a:pt x="1524000" y="3333750"/>
                  </a:lnTo>
                  <a:lnTo>
                    <a:pt x="1524000" y="3302000"/>
                  </a:lnTo>
                  <a:close/>
                  <a:moveTo>
                    <a:pt x="1524000" y="3365500"/>
                  </a:moveTo>
                  <a:lnTo>
                    <a:pt x="1524000" y="3397250"/>
                  </a:lnTo>
                  <a:lnTo>
                    <a:pt x="1492250" y="3397250"/>
                  </a:lnTo>
                  <a:lnTo>
                    <a:pt x="1492250" y="3365500"/>
                  </a:lnTo>
                  <a:close/>
                  <a:moveTo>
                    <a:pt x="1492250" y="3429000"/>
                  </a:moveTo>
                  <a:lnTo>
                    <a:pt x="1492250" y="3460750"/>
                  </a:lnTo>
                  <a:lnTo>
                    <a:pt x="1460500" y="3460750"/>
                  </a:lnTo>
                  <a:lnTo>
                    <a:pt x="1460500" y="3429000"/>
                  </a:lnTo>
                  <a:close/>
                  <a:moveTo>
                    <a:pt x="1460500" y="3492500"/>
                  </a:moveTo>
                  <a:lnTo>
                    <a:pt x="1460500" y="3524250"/>
                  </a:lnTo>
                  <a:lnTo>
                    <a:pt x="1428750" y="3524250"/>
                  </a:lnTo>
                  <a:lnTo>
                    <a:pt x="1428750" y="3492500"/>
                  </a:lnTo>
                  <a:close/>
                  <a:moveTo>
                    <a:pt x="1428750" y="3556000"/>
                  </a:moveTo>
                  <a:lnTo>
                    <a:pt x="1428750" y="3587750"/>
                  </a:lnTo>
                  <a:lnTo>
                    <a:pt x="1397000" y="3587750"/>
                  </a:lnTo>
                  <a:lnTo>
                    <a:pt x="1397000" y="3556000"/>
                  </a:lnTo>
                  <a:close/>
                  <a:moveTo>
                    <a:pt x="1397000" y="3619500"/>
                  </a:moveTo>
                  <a:lnTo>
                    <a:pt x="1397000" y="3651250"/>
                  </a:lnTo>
                  <a:lnTo>
                    <a:pt x="1365250" y="3651250"/>
                  </a:lnTo>
                  <a:lnTo>
                    <a:pt x="1365250" y="3619500"/>
                  </a:lnTo>
                  <a:close/>
                  <a:moveTo>
                    <a:pt x="1365250" y="3683000"/>
                  </a:moveTo>
                  <a:lnTo>
                    <a:pt x="1365250" y="3714750"/>
                  </a:lnTo>
                  <a:lnTo>
                    <a:pt x="1333500" y="3714750"/>
                  </a:lnTo>
                  <a:lnTo>
                    <a:pt x="1333500" y="3683000"/>
                  </a:lnTo>
                  <a:close/>
                  <a:moveTo>
                    <a:pt x="1333500" y="3746500"/>
                  </a:moveTo>
                  <a:lnTo>
                    <a:pt x="1333500" y="3778250"/>
                  </a:lnTo>
                  <a:lnTo>
                    <a:pt x="1301750" y="3778250"/>
                  </a:lnTo>
                  <a:lnTo>
                    <a:pt x="1301750" y="3746500"/>
                  </a:lnTo>
                  <a:close/>
                  <a:moveTo>
                    <a:pt x="1301750" y="3810000"/>
                  </a:moveTo>
                  <a:lnTo>
                    <a:pt x="1301750" y="3841750"/>
                  </a:lnTo>
                  <a:lnTo>
                    <a:pt x="1270000" y="3841750"/>
                  </a:lnTo>
                  <a:lnTo>
                    <a:pt x="1270000" y="3810000"/>
                  </a:lnTo>
                  <a:close/>
                  <a:moveTo>
                    <a:pt x="1270000" y="3873500"/>
                  </a:moveTo>
                  <a:lnTo>
                    <a:pt x="1270000" y="3905250"/>
                  </a:lnTo>
                  <a:lnTo>
                    <a:pt x="1238250" y="3905250"/>
                  </a:lnTo>
                  <a:lnTo>
                    <a:pt x="1238250" y="3873500"/>
                  </a:lnTo>
                  <a:close/>
                  <a:moveTo>
                    <a:pt x="1238250" y="3937000"/>
                  </a:moveTo>
                  <a:lnTo>
                    <a:pt x="1238250" y="3968750"/>
                  </a:lnTo>
                  <a:lnTo>
                    <a:pt x="1206500" y="3968750"/>
                  </a:lnTo>
                  <a:lnTo>
                    <a:pt x="1206500" y="3937000"/>
                  </a:lnTo>
                  <a:close/>
                  <a:moveTo>
                    <a:pt x="1206500" y="4000500"/>
                  </a:moveTo>
                  <a:lnTo>
                    <a:pt x="1206500" y="4032250"/>
                  </a:lnTo>
                  <a:lnTo>
                    <a:pt x="1174750" y="4032250"/>
                  </a:lnTo>
                  <a:lnTo>
                    <a:pt x="1174750" y="4000500"/>
                  </a:lnTo>
                  <a:close/>
                  <a:moveTo>
                    <a:pt x="1174750" y="4064000"/>
                  </a:moveTo>
                  <a:lnTo>
                    <a:pt x="1174750" y="4095750"/>
                  </a:lnTo>
                  <a:lnTo>
                    <a:pt x="1143000" y="4095750"/>
                  </a:lnTo>
                  <a:lnTo>
                    <a:pt x="1143000" y="4064000"/>
                  </a:lnTo>
                  <a:close/>
                  <a:moveTo>
                    <a:pt x="1143000" y="4127500"/>
                  </a:moveTo>
                  <a:lnTo>
                    <a:pt x="1143000" y="4159250"/>
                  </a:lnTo>
                  <a:lnTo>
                    <a:pt x="1111250" y="4159250"/>
                  </a:lnTo>
                  <a:lnTo>
                    <a:pt x="1111250" y="4127500"/>
                  </a:lnTo>
                  <a:close/>
                  <a:moveTo>
                    <a:pt x="1111250" y="4191000"/>
                  </a:moveTo>
                  <a:lnTo>
                    <a:pt x="1111250" y="4222750"/>
                  </a:lnTo>
                  <a:lnTo>
                    <a:pt x="1079500" y="4222750"/>
                  </a:lnTo>
                  <a:lnTo>
                    <a:pt x="1079500" y="4191000"/>
                  </a:lnTo>
                  <a:close/>
                  <a:moveTo>
                    <a:pt x="1079500" y="4254500"/>
                  </a:moveTo>
                  <a:lnTo>
                    <a:pt x="1079500" y="4286250"/>
                  </a:lnTo>
                  <a:lnTo>
                    <a:pt x="1047750" y="4286250"/>
                  </a:lnTo>
                  <a:lnTo>
                    <a:pt x="1047750" y="4254500"/>
                  </a:lnTo>
                  <a:close/>
                  <a:moveTo>
                    <a:pt x="1047750" y="4318000"/>
                  </a:moveTo>
                  <a:lnTo>
                    <a:pt x="1047750" y="4349750"/>
                  </a:lnTo>
                  <a:lnTo>
                    <a:pt x="1016000" y="4349750"/>
                  </a:lnTo>
                  <a:lnTo>
                    <a:pt x="1016000" y="4318000"/>
                  </a:lnTo>
                  <a:close/>
                  <a:moveTo>
                    <a:pt x="1016000" y="4381500"/>
                  </a:moveTo>
                  <a:lnTo>
                    <a:pt x="1016000" y="4413250"/>
                  </a:lnTo>
                  <a:lnTo>
                    <a:pt x="984250" y="4413250"/>
                  </a:lnTo>
                  <a:lnTo>
                    <a:pt x="984250" y="4381500"/>
                  </a:lnTo>
                  <a:close/>
                  <a:moveTo>
                    <a:pt x="984250" y="4445000"/>
                  </a:moveTo>
                  <a:lnTo>
                    <a:pt x="984250" y="4476750"/>
                  </a:lnTo>
                  <a:lnTo>
                    <a:pt x="952500" y="4476750"/>
                  </a:lnTo>
                  <a:lnTo>
                    <a:pt x="952500" y="4445000"/>
                  </a:lnTo>
                  <a:close/>
                  <a:moveTo>
                    <a:pt x="952500" y="4508500"/>
                  </a:moveTo>
                  <a:lnTo>
                    <a:pt x="952500" y="4540250"/>
                  </a:lnTo>
                  <a:lnTo>
                    <a:pt x="920750" y="4540250"/>
                  </a:lnTo>
                  <a:lnTo>
                    <a:pt x="920750" y="4508500"/>
                  </a:lnTo>
                  <a:close/>
                  <a:moveTo>
                    <a:pt x="920750" y="4572000"/>
                  </a:moveTo>
                  <a:lnTo>
                    <a:pt x="920750" y="4603750"/>
                  </a:lnTo>
                  <a:lnTo>
                    <a:pt x="889000" y="4603750"/>
                  </a:lnTo>
                  <a:lnTo>
                    <a:pt x="889000" y="4572000"/>
                  </a:lnTo>
                  <a:close/>
                  <a:moveTo>
                    <a:pt x="889000" y="4635500"/>
                  </a:moveTo>
                  <a:lnTo>
                    <a:pt x="889000" y="4667250"/>
                  </a:lnTo>
                  <a:lnTo>
                    <a:pt x="857250" y="4667250"/>
                  </a:lnTo>
                  <a:lnTo>
                    <a:pt x="857250" y="4635500"/>
                  </a:lnTo>
                  <a:close/>
                  <a:moveTo>
                    <a:pt x="857250" y="4699000"/>
                  </a:moveTo>
                  <a:lnTo>
                    <a:pt x="857250" y="4730750"/>
                  </a:lnTo>
                  <a:lnTo>
                    <a:pt x="825500" y="4730750"/>
                  </a:lnTo>
                  <a:lnTo>
                    <a:pt x="825500" y="4699000"/>
                  </a:lnTo>
                  <a:close/>
                  <a:moveTo>
                    <a:pt x="825500" y="4762500"/>
                  </a:moveTo>
                  <a:lnTo>
                    <a:pt x="825500" y="4794250"/>
                  </a:lnTo>
                  <a:lnTo>
                    <a:pt x="793750" y="4794250"/>
                  </a:lnTo>
                  <a:lnTo>
                    <a:pt x="793750" y="4762500"/>
                  </a:lnTo>
                  <a:close/>
                  <a:moveTo>
                    <a:pt x="793750" y="4826000"/>
                  </a:moveTo>
                  <a:lnTo>
                    <a:pt x="793750" y="4857750"/>
                  </a:lnTo>
                  <a:lnTo>
                    <a:pt x="762000" y="4857750"/>
                  </a:lnTo>
                  <a:lnTo>
                    <a:pt x="762000" y="4826000"/>
                  </a:lnTo>
                  <a:close/>
                  <a:moveTo>
                    <a:pt x="762000" y="4889500"/>
                  </a:moveTo>
                  <a:lnTo>
                    <a:pt x="762000" y="4921250"/>
                  </a:lnTo>
                  <a:lnTo>
                    <a:pt x="730250" y="4921250"/>
                  </a:lnTo>
                  <a:lnTo>
                    <a:pt x="730250" y="4889500"/>
                  </a:lnTo>
                  <a:close/>
                  <a:moveTo>
                    <a:pt x="730250" y="4953000"/>
                  </a:moveTo>
                  <a:lnTo>
                    <a:pt x="730250" y="4984750"/>
                  </a:lnTo>
                  <a:lnTo>
                    <a:pt x="698500" y="4984750"/>
                  </a:lnTo>
                  <a:lnTo>
                    <a:pt x="698500" y="4953000"/>
                  </a:lnTo>
                  <a:close/>
                  <a:moveTo>
                    <a:pt x="698500" y="5016500"/>
                  </a:moveTo>
                  <a:lnTo>
                    <a:pt x="698500" y="5048250"/>
                  </a:lnTo>
                  <a:lnTo>
                    <a:pt x="666750" y="5048250"/>
                  </a:lnTo>
                  <a:lnTo>
                    <a:pt x="666750" y="5016500"/>
                  </a:lnTo>
                  <a:close/>
                  <a:moveTo>
                    <a:pt x="666750" y="5080000"/>
                  </a:moveTo>
                  <a:lnTo>
                    <a:pt x="666750" y="5111750"/>
                  </a:lnTo>
                  <a:lnTo>
                    <a:pt x="635000" y="5111750"/>
                  </a:lnTo>
                  <a:lnTo>
                    <a:pt x="635000" y="5080000"/>
                  </a:lnTo>
                  <a:close/>
                  <a:moveTo>
                    <a:pt x="635000" y="5143500"/>
                  </a:moveTo>
                  <a:lnTo>
                    <a:pt x="635000" y="5175250"/>
                  </a:lnTo>
                  <a:lnTo>
                    <a:pt x="603250" y="5175250"/>
                  </a:lnTo>
                  <a:lnTo>
                    <a:pt x="603250" y="5143500"/>
                  </a:lnTo>
                  <a:close/>
                  <a:moveTo>
                    <a:pt x="603250" y="5207000"/>
                  </a:moveTo>
                  <a:lnTo>
                    <a:pt x="603250" y="5238750"/>
                  </a:lnTo>
                  <a:lnTo>
                    <a:pt x="571500" y="5238750"/>
                  </a:lnTo>
                  <a:lnTo>
                    <a:pt x="571500" y="5207000"/>
                  </a:lnTo>
                  <a:close/>
                  <a:moveTo>
                    <a:pt x="571500" y="5270500"/>
                  </a:moveTo>
                  <a:lnTo>
                    <a:pt x="571500" y="5302250"/>
                  </a:lnTo>
                  <a:lnTo>
                    <a:pt x="539750" y="5302250"/>
                  </a:lnTo>
                  <a:lnTo>
                    <a:pt x="539750" y="5270500"/>
                  </a:lnTo>
                  <a:close/>
                  <a:moveTo>
                    <a:pt x="539750" y="5334000"/>
                  </a:moveTo>
                  <a:lnTo>
                    <a:pt x="539750" y="5365750"/>
                  </a:lnTo>
                  <a:lnTo>
                    <a:pt x="508000" y="5365750"/>
                  </a:lnTo>
                  <a:lnTo>
                    <a:pt x="508000" y="5334000"/>
                  </a:lnTo>
                  <a:close/>
                  <a:moveTo>
                    <a:pt x="508000" y="5397500"/>
                  </a:moveTo>
                  <a:lnTo>
                    <a:pt x="508000" y="5429250"/>
                  </a:lnTo>
                  <a:lnTo>
                    <a:pt x="476250" y="5429250"/>
                  </a:lnTo>
                  <a:lnTo>
                    <a:pt x="476250" y="5397500"/>
                  </a:lnTo>
                  <a:close/>
                  <a:moveTo>
                    <a:pt x="476250" y="5461000"/>
                  </a:moveTo>
                  <a:lnTo>
                    <a:pt x="476250" y="5492750"/>
                  </a:lnTo>
                  <a:lnTo>
                    <a:pt x="444500" y="5492750"/>
                  </a:lnTo>
                  <a:lnTo>
                    <a:pt x="444500" y="5461000"/>
                  </a:lnTo>
                  <a:close/>
                  <a:moveTo>
                    <a:pt x="444500" y="5524500"/>
                  </a:moveTo>
                  <a:lnTo>
                    <a:pt x="444500" y="5556250"/>
                  </a:lnTo>
                  <a:lnTo>
                    <a:pt x="412750" y="5556250"/>
                  </a:lnTo>
                  <a:lnTo>
                    <a:pt x="412750" y="5524500"/>
                  </a:lnTo>
                  <a:close/>
                  <a:moveTo>
                    <a:pt x="412750" y="5588000"/>
                  </a:moveTo>
                  <a:lnTo>
                    <a:pt x="412750" y="5619750"/>
                  </a:lnTo>
                  <a:lnTo>
                    <a:pt x="381000" y="5619750"/>
                  </a:lnTo>
                  <a:lnTo>
                    <a:pt x="381000" y="5588000"/>
                  </a:lnTo>
                  <a:close/>
                  <a:moveTo>
                    <a:pt x="381000" y="5651500"/>
                  </a:moveTo>
                  <a:lnTo>
                    <a:pt x="381000" y="5683250"/>
                  </a:lnTo>
                  <a:lnTo>
                    <a:pt x="349250" y="5683250"/>
                  </a:lnTo>
                  <a:lnTo>
                    <a:pt x="349250" y="5651500"/>
                  </a:lnTo>
                  <a:close/>
                  <a:moveTo>
                    <a:pt x="349250" y="5715000"/>
                  </a:moveTo>
                  <a:lnTo>
                    <a:pt x="349250" y="5746750"/>
                  </a:lnTo>
                  <a:lnTo>
                    <a:pt x="317500" y="5746750"/>
                  </a:lnTo>
                  <a:lnTo>
                    <a:pt x="317500" y="5715000"/>
                  </a:lnTo>
                  <a:close/>
                  <a:moveTo>
                    <a:pt x="317500" y="5778500"/>
                  </a:moveTo>
                  <a:lnTo>
                    <a:pt x="317500" y="5810250"/>
                  </a:lnTo>
                  <a:lnTo>
                    <a:pt x="285750" y="5810250"/>
                  </a:lnTo>
                  <a:lnTo>
                    <a:pt x="285750" y="5778500"/>
                  </a:lnTo>
                  <a:close/>
                  <a:moveTo>
                    <a:pt x="285750" y="5842000"/>
                  </a:moveTo>
                  <a:lnTo>
                    <a:pt x="285750" y="5873750"/>
                  </a:lnTo>
                  <a:lnTo>
                    <a:pt x="254000" y="5873750"/>
                  </a:lnTo>
                  <a:lnTo>
                    <a:pt x="254000" y="5842000"/>
                  </a:lnTo>
                  <a:close/>
                  <a:moveTo>
                    <a:pt x="254000" y="5905500"/>
                  </a:moveTo>
                  <a:lnTo>
                    <a:pt x="254000" y="5937250"/>
                  </a:lnTo>
                  <a:lnTo>
                    <a:pt x="222250" y="5937250"/>
                  </a:lnTo>
                  <a:lnTo>
                    <a:pt x="222250" y="5905500"/>
                  </a:lnTo>
                  <a:close/>
                  <a:moveTo>
                    <a:pt x="222250" y="5969000"/>
                  </a:moveTo>
                  <a:lnTo>
                    <a:pt x="222250" y="6000750"/>
                  </a:lnTo>
                  <a:lnTo>
                    <a:pt x="190500" y="6000750"/>
                  </a:lnTo>
                  <a:lnTo>
                    <a:pt x="190500" y="5969000"/>
                  </a:lnTo>
                  <a:close/>
                  <a:moveTo>
                    <a:pt x="190500" y="6032500"/>
                  </a:moveTo>
                  <a:lnTo>
                    <a:pt x="190500" y="6064250"/>
                  </a:lnTo>
                  <a:lnTo>
                    <a:pt x="158750" y="6064250"/>
                  </a:lnTo>
                  <a:lnTo>
                    <a:pt x="158750" y="6032500"/>
                  </a:lnTo>
                  <a:close/>
                  <a:moveTo>
                    <a:pt x="158750" y="6096000"/>
                  </a:moveTo>
                  <a:lnTo>
                    <a:pt x="158750" y="6127750"/>
                  </a:lnTo>
                  <a:lnTo>
                    <a:pt x="127000" y="6127750"/>
                  </a:lnTo>
                  <a:lnTo>
                    <a:pt x="127000" y="6096000"/>
                  </a:lnTo>
                  <a:close/>
                  <a:moveTo>
                    <a:pt x="127000" y="6159500"/>
                  </a:moveTo>
                  <a:lnTo>
                    <a:pt x="127000" y="6191250"/>
                  </a:lnTo>
                  <a:lnTo>
                    <a:pt x="95250" y="6191250"/>
                  </a:lnTo>
                  <a:lnTo>
                    <a:pt x="95250" y="6159500"/>
                  </a:lnTo>
                  <a:close/>
                  <a:moveTo>
                    <a:pt x="95250" y="6223000"/>
                  </a:moveTo>
                  <a:lnTo>
                    <a:pt x="95250" y="6254750"/>
                  </a:lnTo>
                  <a:lnTo>
                    <a:pt x="63500" y="6254750"/>
                  </a:lnTo>
                  <a:lnTo>
                    <a:pt x="63500" y="6223000"/>
                  </a:lnTo>
                  <a:close/>
                  <a:moveTo>
                    <a:pt x="63500" y="6286500"/>
                  </a:moveTo>
                  <a:lnTo>
                    <a:pt x="63500" y="6318250"/>
                  </a:lnTo>
                  <a:lnTo>
                    <a:pt x="31750" y="6318250"/>
                  </a:lnTo>
                  <a:lnTo>
                    <a:pt x="31750" y="6286500"/>
                  </a:lnTo>
                  <a:close/>
                  <a:moveTo>
                    <a:pt x="31750" y="6350000"/>
                  </a:moveTo>
                  <a:lnTo>
                    <a:pt x="31750" y="6381750"/>
                  </a:lnTo>
                  <a:lnTo>
                    <a:pt x="0" y="6381750"/>
                  </a:lnTo>
                  <a:lnTo>
                    <a:pt x="0" y="6350000"/>
                  </a:lnTo>
                  <a:close/>
                  <a:moveTo>
                    <a:pt x="3175000" y="0"/>
                  </a:moveTo>
                  <a:lnTo>
                    <a:pt x="3175000" y="31750"/>
                  </a:lnTo>
                  <a:lnTo>
                    <a:pt x="3143250" y="31750"/>
                  </a:lnTo>
                  <a:lnTo>
                    <a:pt x="3143250" y="0"/>
                  </a:lnTo>
                  <a:close/>
                </a:path>
              </a:pathLst>
            </a:custGeom>
            <a:solidFill>
              <a:srgbClr val="FFC000"/>
            </a:solidFill>
          </p:spPr>
        </p:sp>
      </p:grpSp>
      <p:grpSp>
        <p:nvGrpSpPr>
          <p:cNvPr id="11" name="Group 11"/>
          <p:cNvGrpSpPr/>
          <p:nvPr/>
        </p:nvGrpSpPr>
        <p:grpSpPr>
          <a:xfrm>
            <a:off x="5425226" y="5138148"/>
            <a:ext cx="3332736" cy="814464"/>
            <a:chOff x="0" y="0"/>
            <a:chExt cx="4443648" cy="1085952"/>
          </a:xfrm>
        </p:grpSpPr>
        <p:sp>
          <p:nvSpPr>
            <p:cNvPr id="12" name="Freeform 12"/>
            <p:cNvSpPr/>
            <p:nvPr/>
          </p:nvSpPr>
          <p:spPr>
            <a:xfrm>
              <a:off x="0" y="-1244219"/>
              <a:ext cx="4443730" cy="2330196"/>
            </a:xfrm>
            <a:custGeom>
              <a:avLst/>
              <a:gdLst/>
              <a:ahLst/>
              <a:cxnLst/>
              <a:rect l="l" t="t" r="r" b="b"/>
              <a:pathLst>
                <a:path w="4443730" h="2330196">
                  <a:moveTo>
                    <a:pt x="0" y="1244219"/>
                  </a:moveTo>
                  <a:lnTo>
                    <a:pt x="2592070" y="1244219"/>
                  </a:lnTo>
                  <a:lnTo>
                    <a:pt x="3856990" y="0"/>
                  </a:lnTo>
                  <a:lnTo>
                    <a:pt x="3703066" y="1244219"/>
                  </a:lnTo>
                  <a:lnTo>
                    <a:pt x="4443730" y="1244219"/>
                  </a:lnTo>
                  <a:lnTo>
                    <a:pt x="4443730" y="1425194"/>
                  </a:lnTo>
                  <a:lnTo>
                    <a:pt x="4443730" y="1696720"/>
                  </a:lnTo>
                  <a:lnTo>
                    <a:pt x="4443730" y="2330196"/>
                  </a:lnTo>
                  <a:lnTo>
                    <a:pt x="3703066" y="2330196"/>
                  </a:lnTo>
                  <a:lnTo>
                    <a:pt x="2592070" y="2330196"/>
                  </a:lnTo>
                  <a:lnTo>
                    <a:pt x="0" y="2330196"/>
                  </a:lnTo>
                  <a:lnTo>
                    <a:pt x="0" y="1696720"/>
                  </a:lnTo>
                  <a:lnTo>
                    <a:pt x="0" y="1425194"/>
                  </a:lnTo>
                  <a:close/>
                </a:path>
              </a:pathLst>
            </a:custGeom>
            <a:solidFill>
              <a:srgbClr val="FFFFFF">
                <a:alpha val="74902"/>
              </a:srgbClr>
            </a:solidFill>
          </p:spPr>
        </p:sp>
        <p:sp>
          <p:nvSpPr>
            <p:cNvPr id="13" name="TextBox 13"/>
            <p:cNvSpPr txBox="1"/>
            <p:nvPr/>
          </p:nvSpPr>
          <p:spPr>
            <a:xfrm>
              <a:off x="0" y="-28575"/>
              <a:ext cx="4443648" cy="1114527"/>
            </a:xfrm>
            <a:prstGeom prst="rect">
              <a:avLst/>
            </a:prstGeom>
          </p:spPr>
          <p:txBody>
            <a:bodyPr lIns="50800" tIns="50800" rIns="50800" bIns="50800" rtlCol="0" anchor="t"/>
            <a:lstStyle/>
            <a:p>
              <a:pPr algn="l">
                <a:lnSpc>
                  <a:spcPts val="1791"/>
                </a:lnSpc>
              </a:pPr>
              <a:r>
                <a:rPr lang="en-US" sz="1493" spc="-1">
                  <a:solidFill>
                    <a:srgbClr val="333333"/>
                  </a:solidFill>
                  <a:latin typeface="Arial"/>
                </a:rPr>
                <a:t>Drywall box maintains appropriate clearances to heat producing recessed can lights</a:t>
              </a:r>
            </a:p>
          </p:txBody>
        </p:sp>
      </p:grpSp>
      <p:sp>
        <p:nvSpPr>
          <p:cNvPr id="14" name="Freeform 14" descr="Illustration showing the heat flow of an IC rated and a Non-IC rated recessed light fixture."/>
          <p:cNvSpPr/>
          <p:nvPr/>
        </p:nvSpPr>
        <p:spPr>
          <a:xfrm>
            <a:off x="313760" y="1855693"/>
            <a:ext cx="4420992" cy="4299264"/>
          </a:xfrm>
          <a:custGeom>
            <a:avLst/>
            <a:gdLst/>
            <a:ahLst/>
            <a:cxnLst/>
            <a:rect l="l" t="t" r="r" b="b"/>
            <a:pathLst>
              <a:path w="4420992" h="4299264">
                <a:moveTo>
                  <a:pt x="0" y="0"/>
                </a:moveTo>
                <a:lnTo>
                  <a:pt x="4420992" y="0"/>
                </a:lnTo>
                <a:lnTo>
                  <a:pt x="4420992" y="4299264"/>
                </a:lnTo>
                <a:lnTo>
                  <a:pt x="0" y="4299264"/>
                </a:lnTo>
                <a:lnTo>
                  <a:pt x="0" y="0"/>
                </a:lnTo>
                <a:close/>
              </a:path>
            </a:pathLst>
          </a:custGeom>
          <a:blipFill>
            <a:blip r:embed="rId4"/>
            <a:stretch>
              <a:fillRect l="-2" r="-2"/>
            </a:stretch>
          </a:blipFill>
        </p:spPr>
      </p:sp>
      <p:sp>
        <p:nvSpPr>
          <p:cNvPr id="15" name="TextBox 15"/>
          <p:cNvSpPr txBox="1"/>
          <p:nvPr/>
        </p:nvSpPr>
        <p:spPr>
          <a:xfrm>
            <a:off x="1401008" y="3625417"/>
            <a:ext cx="2176992" cy="350772"/>
          </a:xfrm>
          <a:prstGeom prst="rect">
            <a:avLst/>
          </a:prstGeom>
        </p:spPr>
        <p:txBody>
          <a:bodyPr lIns="0" tIns="0" rIns="0" bIns="0" rtlCol="0" anchor="t">
            <a:spAutoFit/>
          </a:bodyPr>
          <a:lstStyle/>
          <a:p>
            <a:pPr algn="ctr">
              <a:lnSpc>
                <a:spcPts val="2047"/>
              </a:lnSpc>
            </a:pPr>
            <a:r>
              <a:rPr lang="en-US" sz="1706" spc="-1">
                <a:solidFill>
                  <a:srgbClr val="333333"/>
                </a:solidFill>
                <a:latin typeface="Arial"/>
              </a:rPr>
              <a:t>IC Rated Fixture</a:t>
            </a:r>
          </a:p>
        </p:txBody>
      </p:sp>
      <p:sp>
        <p:nvSpPr>
          <p:cNvPr id="16" name="TextBox 16"/>
          <p:cNvSpPr txBox="1"/>
          <p:nvPr/>
        </p:nvSpPr>
        <p:spPr>
          <a:xfrm>
            <a:off x="913328" y="5738569"/>
            <a:ext cx="3152352" cy="351156"/>
          </a:xfrm>
          <a:prstGeom prst="rect">
            <a:avLst/>
          </a:prstGeom>
        </p:spPr>
        <p:txBody>
          <a:bodyPr lIns="0" tIns="0" rIns="0" bIns="0" rtlCol="0" anchor="t">
            <a:spAutoFit/>
          </a:bodyPr>
          <a:lstStyle/>
          <a:p>
            <a:pPr algn="ctr">
              <a:lnSpc>
                <a:spcPts val="2047"/>
              </a:lnSpc>
            </a:pPr>
            <a:r>
              <a:rPr lang="en-US" sz="1706" spc="-1">
                <a:solidFill>
                  <a:srgbClr val="333333"/>
                </a:solidFill>
                <a:latin typeface="Arial"/>
              </a:rPr>
              <a:t>Non-IC Rated Fixture</a:t>
            </a:r>
          </a:p>
        </p:txBody>
      </p:sp>
      <p:sp>
        <p:nvSpPr>
          <p:cNvPr id="17" name="TextBox 17"/>
          <p:cNvSpPr txBox="1"/>
          <p:nvPr/>
        </p:nvSpPr>
        <p:spPr>
          <a:xfrm>
            <a:off x="5178310" y="3271013"/>
            <a:ext cx="3965280" cy="148823"/>
          </a:xfrm>
          <a:prstGeom prst="rect">
            <a:avLst/>
          </a:prstGeom>
        </p:spPr>
        <p:txBody>
          <a:bodyPr lIns="0" tIns="0" rIns="0" bIns="0" rtlCol="0" anchor="t">
            <a:spAutoFit/>
          </a:bodyPr>
          <a:lstStyle/>
          <a:p>
            <a:pPr algn="r">
              <a:lnSpc>
                <a:spcPts val="1152"/>
              </a:lnSpc>
            </a:pPr>
            <a:r>
              <a:rPr lang="en-US" sz="950" spc="-1" dirty="0">
                <a:solidFill>
                  <a:schemeClr val="bg1"/>
                </a:solidFill>
                <a:latin typeface="Arial Italics"/>
              </a:rPr>
              <a:t>Photos courtesy of the US Department of Energy</a:t>
            </a:r>
          </a:p>
        </p:txBody>
      </p:sp>
      <p:sp>
        <p:nvSpPr>
          <p:cNvPr id="20" name="Rectangle 19">
            <a:extLst>
              <a:ext uri="{FF2B5EF4-FFF2-40B4-BE49-F238E27FC236}">
                <a16:creationId xmlns:a16="http://schemas.microsoft.com/office/drawing/2014/main" id="{50D3111D-462E-6136-1ACB-7257A45DD833}"/>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1" name="Slide Number Placeholder 2">
            <a:extLst>
              <a:ext uri="{FF2B5EF4-FFF2-40B4-BE49-F238E27FC236}">
                <a16:creationId xmlns:a16="http://schemas.microsoft.com/office/drawing/2014/main" id="{7910FE46-00F4-B25E-0DF7-A29D30D82484}"/>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13</a:t>
            </a:fld>
            <a:endParaRPr lang="en-US">
              <a:solidFill>
                <a:schemeClr val="bg1"/>
              </a:solidFill>
              <a:latin typeface="Arial"/>
            </a:endParaRPr>
          </a:p>
        </p:txBody>
      </p:sp>
      <p:pic>
        <p:nvPicPr>
          <p:cNvPr id="22" name="Picture 21" descr="A black and white sign with black text&#10;&#10;AI-generated content may be incorrect.">
            <a:extLst>
              <a:ext uri="{FF2B5EF4-FFF2-40B4-BE49-F238E27FC236}">
                <a16:creationId xmlns:a16="http://schemas.microsoft.com/office/drawing/2014/main" id="{01BC1A84-BE44-122B-39B9-E8ABB525CABC}"/>
              </a:ext>
            </a:extLst>
          </p:cNvPr>
          <p:cNvPicPr>
            <a:picLocks noChangeAspect="1"/>
          </p:cNvPicPr>
          <p:nvPr/>
        </p:nvPicPr>
        <p:blipFill>
          <a:blip r:embed="rId5"/>
          <a:stretch>
            <a:fillRect/>
          </a:stretch>
        </p:blipFill>
        <p:spPr>
          <a:xfrm>
            <a:off x="7959971" y="6729987"/>
            <a:ext cx="422103" cy="418432"/>
          </a:xfrm>
          <a:prstGeom prst="rect">
            <a:avLst/>
          </a:prstGeom>
          <a:ln>
            <a:noFill/>
          </a:ln>
        </p:spPr>
      </p:pic>
      <p:pic>
        <p:nvPicPr>
          <p:cNvPr id="23" name="Picture 22" descr="A blue and grey logo&#10;&#10;AI-generated content may be incorrect.">
            <a:extLst>
              <a:ext uri="{FF2B5EF4-FFF2-40B4-BE49-F238E27FC236}">
                <a16:creationId xmlns:a16="http://schemas.microsoft.com/office/drawing/2014/main" id="{2A62547F-54A3-557A-5CB1-52AC0275E977}"/>
              </a:ext>
            </a:extLst>
          </p:cNvPr>
          <p:cNvPicPr>
            <a:picLocks noChangeAspect="1"/>
          </p:cNvPicPr>
          <p:nvPr/>
        </p:nvPicPr>
        <p:blipFill>
          <a:blip r:embed="rId6"/>
          <a:stretch>
            <a:fillRect/>
          </a:stretch>
        </p:blipFill>
        <p:spPr>
          <a:xfrm>
            <a:off x="684935" y="6756644"/>
            <a:ext cx="1265702" cy="362022"/>
          </a:xfrm>
          <a:prstGeom prst="rect">
            <a:avLst/>
          </a:prstGeom>
          <a:ln>
            <a:noFill/>
          </a:ln>
        </p:spPr>
      </p:pic>
      <p:pic>
        <p:nvPicPr>
          <p:cNvPr id="24" name="Picture 23" descr="A green text on a white background&#10;&#10;AI-generated content may be incorrect.">
            <a:extLst>
              <a:ext uri="{FF2B5EF4-FFF2-40B4-BE49-F238E27FC236}">
                <a16:creationId xmlns:a16="http://schemas.microsoft.com/office/drawing/2014/main" id="{BFDE7728-6521-43B3-AD29-1A4346730B0E}"/>
              </a:ext>
            </a:extLst>
          </p:cNvPr>
          <p:cNvPicPr>
            <a:picLocks noChangeAspect="1"/>
          </p:cNvPicPr>
          <p:nvPr/>
        </p:nvPicPr>
        <p:blipFill>
          <a:blip r:embed="rId7"/>
          <a:stretch>
            <a:fillRect/>
          </a:stretch>
        </p:blipFill>
        <p:spPr>
          <a:xfrm>
            <a:off x="4121320" y="6760264"/>
            <a:ext cx="1235674" cy="307486"/>
          </a:xfrm>
          <a:prstGeom prst="rect">
            <a:avLst/>
          </a:prstGeom>
          <a:ln>
            <a:noFill/>
          </a:ln>
        </p:spPr>
      </p:pic>
      <p:sp>
        <p:nvSpPr>
          <p:cNvPr id="25" name="Footer Placeholder 1">
            <a:extLst>
              <a:ext uri="{FF2B5EF4-FFF2-40B4-BE49-F238E27FC236}">
                <a16:creationId xmlns:a16="http://schemas.microsoft.com/office/drawing/2014/main" id="{DF04F325-D1DC-732B-1E0C-54C05D86BAB9}"/>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6" name="Picture 25" descr="A red and white symbol of a person with a hard hat&#10;&#10;AI-generated content may be incorrect.">
            <a:extLst>
              <a:ext uri="{FF2B5EF4-FFF2-40B4-BE49-F238E27FC236}">
                <a16:creationId xmlns:a16="http://schemas.microsoft.com/office/drawing/2014/main" id="{5171AFF8-8F12-D61C-5A67-25B4C76979C2}"/>
              </a:ext>
            </a:extLst>
          </p:cNvPr>
          <p:cNvPicPr>
            <a:picLocks noChangeAspect="1"/>
          </p:cNvPicPr>
          <p:nvPr/>
        </p:nvPicPr>
        <p:blipFill>
          <a:blip r:embed="rId8"/>
          <a:stretch>
            <a:fillRect/>
          </a:stretch>
        </p:blipFill>
        <p:spPr>
          <a:xfrm>
            <a:off x="8117423" y="297511"/>
            <a:ext cx="803073" cy="803190"/>
          </a:xfrm>
          <a:prstGeom prst="rect">
            <a:avLst/>
          </a:prstGeom>
          <a:ln>
            <a:noFill/>
          </a:ln>
        </p:spPr>
      </p:pic>
      <p:pic>
        <p:nvPicPr>
          <p:cNvPr id="27" name="Picture 26" descr="A green text on a black background&#10;&#10;AI-generated content may be incorrect.">
            <a:extLst>
              <a:ext uri="{FF2B5EF4-FFF2-40B4-BE49-F238E27FC236}">
                <a16:creationId xmlns:a16="http://schemas.microsoft.com/office/drawing/2014/main" id="{60AE40D8-9DDF-418B-7A98-96528092C6E8}"/>
              </a:ext>
            </a:extLst>
          </p:cNvPr>
          <p:cNvPicPr>
            <a:picLocks noChangeAspect="1"/>
          </p:cNvPicPr>
          <p:nvPr/>
        </p:nvPicPr>
        <p:blipFill>
          <a:blip r:embed="rId9"/>
          <a:stretch>
            <a:fillRect/>
          </a:stretch>
        </p:blipFill>
        <p:spPr>
          <a:xfrm>
            <a:off x="483155" y="296124"/>
            <a:ext cx="1680521" cy="51985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Photo of attic space displaying knob and tube wiring."/>
          <p:cNvSpPr/>
          <p:nvPr/>
        </p:nvSpPr>
        <p:spPr>
          <a:xfrm>
            <a:off x="577568" y="1058601"/>
            <a:ext cx="8590464" cy="5350656"/>
          </a:xfrm>
          <a:custGeom>
            <a:avLst/>
            <a:gdLst/>
            <a:ahLst/>
            <a:cxnLst/>
            <a:rect l="l" t="t" r="r" b="b"/>
            <a:pathLst>
              <a:path w="8590464" h="5350656">
                <a:moveTo>
                  <a:pt x="0" y="0"/>
                </a:moveTo>
                <a:lnTo>
                  <a:pt x="8590464" y="0"/>
                </a:lnTo>
                <a:lnTo>
                  <a:pt x="8590464" y="5350656"/>
                </a:lnTo>
                <a:lnTo>
                  <a:pt x="0" y="5350656"/>
                </a:lnTo>
                <a:lnTo>
                  <a:pt x="0" y="0"/>
                </a:lnTo>
                <a:close/>
              </a:path>
            </a:pathLst>
          </a:custGeom>
          <a:blipFill>
            <a:blip r:embed="rId3"/>
            <a:stretch>
              <a:fillRect t="-12" b="-12"/>
            </a:stretch>
          </a:blipFill>
        </p:spPr>
      </p:sp>
      <p:sp>
        <p:nvSpPr>
          <p:cNvPr id="4" name="TextBox 4"/>
          <p:cNvSpPr txBox="1"/>
          <p:nvPr/>
        </p:nvSpPr>
        <p:spPr>
          <a:xfrm>
            <a:off x="1974312" y="515426"/>
            <a:ext cx="5791008" cy="371897"/>
          </a:xfrm>
          <a:prstGeom prst="rect">
            <a:avLst/>
          </a:prstGeom>
        </p:spPr>
        <p:txBody>
          <a:bodyPr lIns="0" tIns="0" rIns="0" bIns="0" rtlCol="0" anchor="t">
            <a:spAutoFit/>
          </a:bodyPr>
          <a:lstStyle/>
          <a:p>
            <a:pPr algn="ctr">
              <a:lnSpc>
                <a:spcPts val="2880"/>
              </a:lnSpc>
            </a:pPr>
            <a:r>
              <a:rPr lang="en-US" sz="2666" spc="-1">
                <a:solidFill>
                  <a:srgbClr val="0070C0"/>
                </a:solidFill>
                <a:latin typeface="Arial"/>
              </a:rPr>
              <a:t>Insulating over Knob &amp; Tube Wiring</a:t>
            </a:r>
            <a:endParaRPr lang="en-US"/>
          </a:p>
        </p:txBody>
      </p:sp>
      <p:sp>
        <p:nvSpPr>
          <p:cNvPr id="5" name="TextBox 5"/>
          <p:cNvSpPr txBox="1"/>
          <p:nvPr/>
        </p:nvSpPr>
        <p:spPr>
          <a:xfrm>
            <a:off x="4953300" y="5936449"/>
            <a:ext cx="3965280" cy="181887"/>
          </a:xfrm>
          <a:prstGeom prst="rect">
            <a:avLst/>
          </a:prstGeom>
        </p:spPr>
        <p:txBody>
          <a:bodyPr lIns="0" tIns="0" rIns="0" bIns="0" rtlCol="0" anchor="t">
            <a:spAutoFit/>
          </a:bodyPr>
          <a:lstStyle/>
          <a:p>
            <a:pPr algn="r">
              <a:lnSpc>
                <a:spcPts val="1152"/>
              </a:lnSpc>
            </a:pPr>
            <a:r>
              <a:rPr lang="en-US" sz="960" spc="-1">
                <a:solidFill>
                  <a:srgbClr val="FFFFFF"/>
                </a:solidFill>
                <a:latin typeface="Arial Italics"/>
              </a:rPr>
              <a:t>Photo courtesy of the US Department of Energy</a:t>
            </a:r>
          </a:p>
        </p:txBody>
      </p:sp>
      <p:sp>
        <p:nvSpPr>
          <p:cNvPr id="9" name="Rectangle 8">
            <a:extLst>
              <a:ext uri="{FF2B5EF4-FFF2-40B4-BE49-F238E27FC236}">
                <a16:creationId xmlns:a16="http://schemas.microsoft.com/office/drawing/2014/main" id="{051FA3D6-A62A-395A-F6C3-59B64F54BC21}"/>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0" name="Slide Number Placeholder 2">
            <a:extLst>
              <a:ext uri="{FF2B5EF4-FFF2-40B4-BE49-F238E27FC236}">
                <a16:creationId xmlns:a16="http://schemas.microsoft.com/office/drawing/2014/main" id="{4A237006-67A9-7796-B70E-0FB42E20B75F}"/>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14</a:t>
            </a:fld>
            <a:endParaRPr lang="en-US">
              <a:solidFill>
                <a:schemeClr val="bg1"/>
              </a:solidFill>
              <a:latin typeface="Arial"/>
            </a:endParaRPr>
          </a:p>
        </p:txBody>
      </p:sp>
      <p:pic>
        <p:nvPicPr>
          <p:cNvPr id="11" name="Picture 10" descr="A black and white sign with black text&#10;&#10;AI-generated content may be incorrect.">
            <a:extLst>
              <a:ext uri="{FF2B5EF4-FFF2-40B4-BE49-F238E27FC236}">
                <a16:creationId xmlns:a16="http://schemas.microsoft.com/office/drawing/2014/main" id="{75EE8246-FEA2-BE31-1275-B5677EE04ABC}"/>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2" name="Picture 11" descr="A blue and grey logo&#10;&#10;AI-generated content may be incorrect.">
            <a:extLst>
              <a:ext uri="{FF2B5EF4-FFF2-40B4-BE49-F238E27FC236}">
                <a16:creationId xmlns:a16="http://schemas.microsoft.com/office/drawing/2014/main" id="{B0029F0E-CC22-76DB-0EFA-C0E7010C2383}"/>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3" name="Picture 12" descr="A green text on a white background&#10;&#10;AI-generated content may be incorrect.">
            <a:extLst>
              <a:ext uri="{FF2B5EF4-FFF2-40B4-BE49-F238E27FC236}">
                <a16:creationId xmlns:a16="http://schemas.microsoft.com/office/drawing/2014/main" id="{79D84A77-5CEB-1F2E-ECC5-B93C1C571A83}"/>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4" name="Footer Placeholder 1">
            <a:extLst>
              <a:ext uri="{FF2B5EF4-FFF2-40B4-BE49-F238E27FC236}">
                <a16:creationId xmlns:a16="http://schemas.microsoft.com/office/drawing/2014/main" id="{A7B79AEA-D55C-6955-BE21-E8B7E6EE8A3E}"/>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FFE63EBA-C241-A1A3-D1A1-D3CC2C6C37DC}"/>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AEFC1527-5EA6-3AEF-D7A9-4B218D75B5F7}"/>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Image of knob and tube wiring in an attic"/>
          <p:cNvSpPr/>
          <p:nvPr/>
        </p:nvSpPr>
        <p:spPr>
          <a:xfrm>
            <a:off x="1610556" y="1157682"/>
            <a:ext cx="6593664" cy="4788864"/>
          </a:xfrm>
          <a:custGeom>
            <a:avLst/>
            <a:gdLst/>
            <a:ahLst/>
            <a:cxnLst/>
            <a:rect l="l" t="t" r="r" b="b"/>
            <a:pathLst>
              <a:path w="6593664" h="4788864">
                <a:moveTo>
                  <a:pt x="0" y="0"/>
                </a:moveTo>
                <a:lnTo>
                  <a:pt x="6593664" y="0"/>
                </a:lnTo>
                <a:lnTo>
                  <a:pt x="6593664" y="4788864"/>
                </a:lnTo>
                <a:lnTo>
                  <a:pt x="0" y="4788864"/>
                </a:lnTo>
                <a:lnTo>
                  <a:pt x="0" y="0"/>
                </a:lnTo>
                <a:close/>
              </a:path>
            </a:pathLst>
          </a:custGeom>
          <a:blipFill>
            <a:blip r:embed="rId3"/>
            <a:stretch>
              <a:fillRect t="-33510" r="-29366" b="-13"/>
            </a:stretch>
          </a:blipFill>
        </p:spPr>
      </p:sp>
      <p:sp>
        <p:nvSpPr>
          <p:cNvPr id="4" name="TextBox 4"/>
          <p:cNvSpPr txBox="1"/>
          <p:nvPr/>
        </p:nvSpPr>
        <p:spPr>
          <a:xfrm>
            <a:off x="760163" y="498985"/>
            <a:ext cx="8234784"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Knob and Tube Retrofits</a:t>
            </a:r>
            <a:endParaRPr lang="en-US"/>
          </a:p>
        </p:txBody>
      </p:sp>
      <p:sp>
        <p:nvSpPr>
          <p:cNvPr id="5" name="TextBox 5"/>
          <p:cNvSpPr txBox="1"/>
          <p:nvPr/>
        </p:nvSpPr>
        <p:spPr>
          <a:xfrm>
            <a:off x="2604848" y="5946004"/>
            <a:ext cx="4600416" cy="448233"/>
          </a:xfrm>
          <a:prstGeom prst="rect">
            <a:avLst/>
          </a:prstGeom>
        </p:spPr>
        <p:txBody>
          <a:bodyPr lIns="0" tIns="0" rIns="0" bIns="0" rtlCol="0" anchor="t">
            <a:spAutoFit/>
          </a:bodyPr>
          <a:lstStyle/>
          <a:p>
            <a:pPr algn="ctr">
              <a:lnSpc>
                <a:spcPts val="2815"/>
              </a:lnSpc>
            </a:pPr>
            <a:r>
              <a:rPr lang="en-US" sz="2346" spc="-1">
                <a:solidFill>
                  <a:srgbClr val="000000"/>
                </a:solidFill>
                <a:latin typeface="Arial"/>
              </a:rPr>
              <a:t>Extensive knob and tube wiring</a:t>
            </a:r>
          </a:p>
        </p:txBody>
      </p:sp>
      <p:sp>
        <p:nvSpPr>
          <p:cNvPr id="6" name="TextBox 6"/>
          <p:cNvSpPr txBox="1"/>
          <p:nvPr/>
        </p:nvSpPr>
        <p:spPr>
          <a:xfrm>
            <a:off x="3764556" y="5693667"/>
            <a:ext cx="3965280" cy="181887"/>
          </a:xfrm>
          <a:prstGeom prst="rect">
            <a:avLst/>
          </a:prstGeom>
        </p:spPr>
        <p:txBody>
          <a:bodyPr lIns="0" tIns="0" rIns="0" bIns="0" rtlCol="0" anchor="t">
            <a:spAutoFit/>
          </a:bodyPr>
          <a:lstStyle/>
          <a:p>
            <a:pPr algn="r">
              <a:lnSpc>
                <a:spcPts val="1152"/>
              </a:lnSpc>
            </a:pPr>
            <a:r>
              <a:rPr lang="en-US" sz="960" spc="-1">
                <a:solidFill>
                  <a:srgbClr val="FFFFFF"/>
                </a:solidFill>
                <a:latin typeface="Arial Italics"/>
              </a:rPr>
              <a:t>Photo courtesy of the US Department of Energy</a:t>
            </a:r>
          </a:p>
        </p:txBody>
      </p:sp>
      <p:sp>
        <p:nvSpPr>
          <p:cNvPr id="9" name="Rectangle 8">
            <a:extLst>
              <a:ext uri="{FF2B5EF4-FFF2-40B4-BE49-F238E27FC236}">
                <a16:creationId xmlns:a16="http://schemas.microsoft.com/office/drawing/2014/main" id="{17FD823B-7E3D-8267-ACAD-00FDB4186927}"/>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0" name="Slide Number Placeholder 2">
            <a:extLst>
              <a:ext uri="{FF2B5EF4-FFF2-40B4-BE49-F238E27FC236}">
                <a16:creationId xmlns:a16="http://schemas.microsoft.com/office/drawing/2014/main" id="{81BBA501-E336-9334-AF1A-F141DA6D3A89}"/>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15</a:t>
            </a:fld>
            <a:endParaRPr lang="en-US">
              <a:solidFill>
                <a:schemeClr val="bg1"/>
              </a:solidFill>
              <a:latin typeface="Arial"/>
            </a:endParaRPr>
          </a:p>
        </p:txBody>
      </p:sp>
      <p:pic>
        <p:nvPicPr>
          <p:cNvPr id="11" name="Picture 10" descr="A black and white sign with black text&#10;&#10;AI-generated content may be incorrect.">
            <a:extLst>
              <a:ext uri="{FF2B5EF4-FFF2-40B4-BE49-F238E27FC236}">
                <a16:creationId xmlns:a16="http://schemas.microsoft.com/office/drawing/2014/main" id="{B9F95BE4-6D06-9077-3FE6-19E242BDFF5F}"/>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2" name="Picture 11" descr="A blue and grey logo&#10;&#10;AI-generated content may be incorrect.">
            <a:extLst>
              <a:ext uri="{FF2B5EF4-FFF2-40B4-BE49-F238E27FC236}">
                <a16:creationId xmlns:a16="http://schemas.microsoft.com/office/drawing/2014/main" id="{CA79623A-E888-0013-A467-E06710594E8D}"/>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3" name="Picture 12" descr="A green text on a white background&#10;&#10;AI-generated content may be incorrect.">
            <a:extLst>
              <a:ext uri="{FF2B5EF4-FFF2-40B4-BE49-F238E27FC236}">
                <a16:creationId xmlns:a16="http://schemas.microsoft.com/office/drawing/2014/main" id="{43368221-DBCF-C7EC-915F-8C8BEDBCFCE5}"/>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4" name="Footer Placeholder 1">
            <a:extLst>
              <a:ext uri="{FF2B5EF4-FFF2-40B4-BE49-F238E27FC236}">
                <a16:creationId xmlns:a16="http://schemas.microsoft.com/office/drawing/2014/main" id="{9B7C895A-EA2A-BE13-968E-005182F0E82B}"/>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D663B229-A59B-C080-688D-8F9C8BE40D67}"/>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C3102443-02FF-5FB9-AA35-73A232E8190D}"/>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0163" y="553874"/>
            <a:ext cx="8234784"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Knob and Tube Retrofits</a:t>
            </a:r>
            <a:endParaRPr lang="en-US"/>
          </a:p>
        </p:txBody>
      </p:sp>
      <p:sp>
        <p:nvSpPr>
          <p:cNvPr id="4" name="Freeform 4" descr="Image of knob and tube wiring trench "/>
          <p:cNvSpPr/>
          <p:nvPr/>
        </p:nvSpPr>
        <p:spPr>
          <a:xfrm>
            <a:off x="1772539" y="1126601"/>
            <a:ext cx="6192384" cy="4642944"/>
          </a:xfrm>
          <a:custGeom>
            <a:avLst/>
            <a:gdLst/>
            <a:ahLst/>
            <a:cxnLst/>
            <a:rect l="l" t="t" r="r" b="b"/>
            <a:pathLst>
              <a:path w="6192384" h="4642944">
                <a:moveTo>
                  <a:pt x="0" y="0"/>
                </a:moveTo>
                <a:lnTo>
                  <a:pt x="6192384" y="0"/>
                </a:lnTo>
                <a:lnTo>
                  <a:pt x="6192384" y="4642944"/>
                </a:lnTo>
                <a:lnTo>
                  <a:pt x="0" y="4642944"/>
                </a:lnTo>
                <a:lnTo>
                  <a:pt x="0" y="0"/>
                </a:lnTo>
                <a:close/>
              </a:path>
            </a:pathLst>
          </a:custGeom>
          <a:blipFill>
            <a:blip r:embed="rId3"/>
            <a:stretch>
              <a:fillRect t="-14" b="-14"/>
            </a:stretch>
          </a:blipFill>
        </p:spPr>
      </p:sp>
      <p:sp>
        <p:nvSpPr>
          <p:cNvPr id="5" name="TextBox 5"/>
          <p:cNvSpPr txBox="1"/>
          <p:nvPr/>
        </p:nvSpPr>
        <p:spPr>
          <a:xfrm>
            <a:off x="2280715" y="5970320"/>
            <a:ext cx="5594208" cy="492393"/>
          </a:xfrm>
          <a:prstGeom prst="rect">
            <a:avLst/>
          </a:prstGeom>
        </p:spPr>
        <p:txBody>
          <a:bodyPr lIns="0" tIns="0" rIns="0" bIns="0" rtlCol="0" anchor="t">
            <a:spAutoFit/>
          </a:bodyPr>
          <a:lstStyle/>
          <a:p>
            <a:pPr algn="l">
              <a:lnSpc>
                <a:spcPts val="2815"/>
              </a:lnSpc>
            </a:pPr>
            <a:r>
              <a:rPr lang="en-US" sz="2346" spc="-1">
                <a:solidFill>
                  <a:srgbClr val="000000"/>
                </a:solidFill>
                <a:latin typeface="Arial"/>
              </a:rPr>
              <a:t>Damming around knob and tube wiring</a:t>
            </a:r>
          </a:p>
        </p:txBody>
      </p:sp>
      <p:sp>
        <p:nvSpPr>
          <p:cNvPr id="6" name="TextBox 6"/>
          <p:cNvSpPr txBox="1"/>
          <p:nvPr/>
        </p:nvSpPr>
        <p:spPr>
          <a:xfrm>
            <a:off x="4104331" y="5743994"/>
            <a:ext cx="3965280" cy="181887"/>
          </a:xfrm>
          <a:prstGeom prst="rect">
            <a:avLst/>
          </a:prstGeom>
        </p:spPr>
        <p:txBody>
          <a:bodyPr lIns="0" tIns="0" rIns="0" bIns="0" rtlCol="0" anchor="t">
            <a:spAutoFit/>
          </a:bodyPr>
          <a:lstStyle/>
          <a:p>
            <a:pPr algn="r">
              <a:lnSpc>
                <a:spcPts val="1152"/>
              </a:lnSpc>
            </a:pPr>
            <a:r>
              <a:rPr lang="en-US" sz="960" spc="-1">
                <a:solidFill>
                  <a:srgbClr val="000000"/>
                </a:solidFill>
                <a:latin typeface="Arial Italics"/>
              </a:rPr>
              <a:t>Photo courtesy of the US Department of Energy</a:t>
            </a:r>
          </a:p>
        </p:txBody>
      </p:sp>
      <p:sp>
        <p:nvSpPr>
          <p:cNvPr id="9" name="Rectangle 8">
            <a:extLst>
              <a:ext uri="{FF2B5EF4-FFF2-40B4-BE49-F238E27FC236}">
                <a16:creationId xmlns:a16="http://schemas.microsoft.com/office/drawing/2014/main" id="{8A55AD09-AF12-7765-F740-F7FDB629C64E}"/>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0" name="Slide Number Placeholder 2">
            <a:extLst>
              <a:ext uri="{FF2B5EF4-FFF2-40B4-BE49-F238E27FC236}">
                <a16:creationId xmlns:a16="http://schemas.microsoft.com/office/drawing/2014/main" id="{DEBE39E8-C38A-B24B-D6F4-095A80AF29A6}"/>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16</a:t>
            </a:fld>
            <a:endParaRPr lang="en-US">
              <a:solidFill>
                <a:schemeClr val="bg1"/>
              </a:solidFill>
              <a:latin typeface="Arial"/>
            </a:endParaRPr>
          </a:p>
        </p:txBody>
      </p:sp>
      <p:pic>
        <p:nvPicPr>
          <p:cNvPr id="11" name="Picture 10" descr="A black and white sign with black text&#10;&#10;AI-generated content may be incorrect.">
            <a:extLst>
              <a:ext uri="{FF2B5EF4-FFF2-40B4-BE49-F238E27FC236}">
                <a16:creationId xmlns:a16="http://schemas.microsoft.com/office/drawing/2014/main" id="{C9FA939A-6B11-6042-A3C9-8D2D53F66DE8}"/>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2" name="Picture 11" descr="A blue and grey logo&#10;&#10;AI-generated content may be incorrect.">
            <a:extLst>
              <a:ext uri="{FF2B5EF4-FFF2-40B4-BE49-F238E27FC236}">
                <a16:creationId xmlns:a16="http://schemas.microsoft.com/office/drawing/2014/main" id="{489CFC6E-C326-4401-1DA5-C30C83B7861A}"/>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3" name="Picture 12" descr="A green text on a white background&#10;&#10;AI-generated content may be incorrect.">
            <a:extLst>
              <a:ext uri="{FF2B5EF4-FFF2-40B4-BE49-F238E27FC236}">
                <a16:creationId xmlns:a16="http://schemas.microsoft.com/office/drawing/2014/main" id="{10FDCC69-664C-9601-328A-D22D845905D5}"/>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4" name="Footer Placeholder 1">
            <a:extLst>
              <a:ext uri="{FF2B5EF4-FFF2-40B4-BE49-F238E27FC236}">
                <a16:creationId xmlns:a16="http://schemas.microsoft.com/office/drawing/2014/main" id="{65EF937C-165A-6DCD-638C-B3F753BC381C}"/>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8D22347D-B5DD-B158-C612-ED8A755271EA}"/>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19E1A8DD-2EB3-81A8-CBAF-A0DB3D43BC3B}"/>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Image of encapsulated knob and tube wiring"/>
          <p:cNvSpPr/>
          <p:nvPr/>
        </p:nvSpPr>
        <p:spPr>
          <a:xfrm>
            <a:off x="1435776" y="1097592"/>
            <a:ext cx="6871680" cy="5154432"/>
          </a:xfrm>
          <a:custGeom>
            <a:avLst/>
            <a:gdLst/>
            <a:ahLst/>
            <a:cxnLst/>
            <a:rect l="l" t="t" r="r" b="b"/>
            <a:pathLst>
              <a:path w="6871680" h="5154432">
                <a:moveTo>
                  <a:pt x="0" y="0"/>
                </a:moveTo>
                <a:lnTo>
                  <a:pt x="6871680" y="0"/>
                </a:lnTo>
                <a:lnTo>
                  <a:pt x="6871680" y="5154432"/>
                </a:lnTo>
                <a:lnTo>
                  <a:pt x="0" y="5154432"/>
                </a:lnTo>
                <a:lnTo>
                  <a:pt x="0" y="0"/>
                </a:lnTo>
                <a:close/>
              </a:path>
            </a:pathLst>
          </a:custGeom>
          <a:blipFill>
            <a:blip r:embed="rId3"/>
            <a:stretch>
              <a:fillRect l="-6" r="-6"/>
            </a:stretch>
          </a:blipFill>
        </p:spPr>
      </p:sp>
      <p:sp>
        <p:nvSpPr>
          <p:cNvPr id="4" name="TextBox 4"/>
          <p:cNvSpPr txBox="1"/>
          <p:nvPr/>
        </p:nvSpPr>
        <p:spPr>
          <a:xfrm>
            <a:off x="1674819" y="475065"/>
            <a:ext cx="6390432" cy="359073"/>
          </a:xfrm>
          <a:prstGeom prst="rect">
            <a:avLst/>
          </a:prstGeom>
        </p:spPr>
        <p:txBody>
          <a:bodyPr lIns="0" tIns="0" rIns="0" bIns="0" rtlCol="0" anchor="t">
            <a:spAutoFit/>
          </a:bodyPr>
          <a:lstStyle/>
          <a:p>
            <a:pPr algn="ctr">
              <a:lnSpc>
                <a:spcPts val="2764"/>
              </a:lnSpc>
            </a:pPr>
            <a:r>
              <a:rPr lang="en-US" sz="2559" spc="-1">
                <a:solidFill>
                  <a:srgbClr val="0070C0"/>
                </a:solidFill>
                <a:latin typeface="Arial"/>
              </a:rPr>
              <a:t>Encapsulating Knob and Tube Wiring</a:t>
            </a:r>
            <a:endParaRPr lang="en-US"/>
          </a:p>
        </p:txBody>
      </p:sp>
      <p:sp>
        <p:nvSpPr>
          <p:cNvPr id="5" name="TextBox 5"/>
          <p:cNvSpPr txBox="1"/>
          <p:nvPr/>
        </p:nvSpPr>
        <p:spPr>
          <a:xfrm>
            <a:off x="2441329" y="5365355"/>
            <a:ext cx="4923744" cy="331881"/>
          </a:xfrm>
          <a:prstGeom prst="rect">
            <a:avLst/>
          </a:prstGeom>
        </p:spPr>
        <p:txBody>
          <a:bodyPr lIns="0" tIns="0" rIns="0" bIns="0" rtlCol="0" anchor="t">
            <a:spAutoFit/>
          </a:bodyPr>
          <a:lstStyle/>
          <a:p>
            <a:pPr algn="ctr">
              <a:lnSpc>
                <a:spcPts val="2815"/>
              </a:lnSpc>
            </a:pPr>
            <a:r>
              <a:rPr lang="en-US" sz="2346" spc="-1">
                <a:solidFill>
                  <a:srgbClr val="000000"/>
                </a:solidFill>
                <a:latin typeface="Arial"/>
              </a:rPr>
              <a:t>Encapsulated knob and tube wiring</a:t>
            </a:r>
          </a:p>
        </p:txBody>
      </p:sp>
      <p:sp>
        <p:nvSpPr>
          <p:cNvPr id="7" name="TextBox 7"/>
          <p:cNvSpPr txBox="1"/>
          <p:nvPr/>
        </p:nvSpPr>
        <p:spPr>
          <a:xfrm>
            <a:off x="4259477" y="5958201"/>
            <a:ext cx="3965280" cy="181887"/>
          </a:xfrm>
          <a:prstGeom prst="rect">
            <a:avLst/>
          </a:prstGeom>
        </p:spPr>
        <p:txBody>
          <a:bodyPr lIns="0" tIns="0" rIns="0" bIns="0" rtlCol="0" anchor="t">
            <a:spAutoFit/>
          </a:bodyPr>
          <a:lstStyle/>
          <a:p>
            <a:pPr algn="r">
              <a:lnSpc>
                <a:spcPts val="1152"/>
              </a:lnSpc>
            </a:pPr>
            <a:r>
              <a:rPr lang="en-US" sz="960" spc="-1">
                <a:solidFill>
                  <a:srgbClr val="000000"/>
                </a:solidFill>
                <a:latin typeface="Arial Italics"/>
              </a:rPr>
              <a:t>Photo courtesy of the US Department of Energy</a:t>
            </a:r>
          </a:p>
        </p:txBody>
      </p:sp>
      <p:sp>
        <p:nvSpPr>
          <p:cNvPr id="10" name="Rectangle 9">
            <a:extLst>
              <a:ext uri="{FF2B5EF4-FFF2-40B4-BE49-F238E27FC236}">
                <a16:creationId xmlns:a16="http://schemas.microsoft.com/office/drawing/2014/main" id="{B51BC4FF-3450-2033-CE08-41F57A40965A}"/>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886BE37E-FC0D-AE87-1B7F-FF16EE99E4D8}"/>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17</a:t>
            </a:fld>
            <a:endParaRPr lang="en-US">
              <a:solidFill>
                <a:schemeClr val="bg1"/>
              </a:solidFill>
              <a:latin typeface="Arial"/>
            </a:endParaRPr>
          </a:p>
        </p:txBody>
      </p:sp>
      <p:pic>
        <p:nvPicPr>
          <p:cNvPr id="12" name="Picture 11" descr="A black and white sign with black text&#10;&#10;AI-generated content may be incorrect.">
            <a:extLst>
              <a:ext uri="{FF2B5EF4-FFF2-40B4-BE49-F238E27FC236}">
                <a16:creationId xmlns:a16="http://schemas.microsoft.com/office/drawing/2014/main" id="{E5F93350-2FB6-B1ED-1E11-FEAFFB4525A3}"/>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3" name="Picture 12" descr="A blue and grey logo&#10;&#10;AI-generated content may be incorrect.">
            <a:extLst>
              <a:ext uri="{FF2B5EF4-FFF2-40B4-BE49-F238E27FC236}">
                <a16:creationId xmlns:a16="http://schemas.microsoft.com/office/drawing/2014/main" id="{692A92F3-0867-7D30-8764-B6B765BD9A84}"/>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4" name="Picture 13" descr="A green text on a white background&#10;&#10;AI-generated content may be incorrect.">
            <a:extLst>
              <a:ext uri="{FF2B5EF4-FFF2-40B4-BE49-F238E27FC236}">
                <a16:creationId xmlns:a16="http://schemas.microsoft.com/office/drawing/2014/main" id="{01633562-C595-AC7D-A996-BE5DAAA22A28}"/>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5" name="Footer Placeholder 1">
            <a:extLst>
              <a:ext uri="{FF2B5EF4-FFF2-40B4-BE49-F238E27FC236}">
                <a16:creationId xmlns:a16="http://schemas.microsoft.com/office/drawing/2014/main" id="{66AA7214-0FE8-6606-95F6-6C00B862411D}"/>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6" name="Picture 15" descr="A red and white symbol of a person with a hard hat&#10;&#10;AI-generated content may be incorrect.">
            <a:extLst>
              <a:ext uri="{FF2B5EF4-FFF2-40B4-BE49-F238E27FC236}">
                <a16:creationId xmlns:a16="http://schemas.microsoft.com/office/drawing/2014/main" id="{DF6ED500-D7E6-1BEB-4336-57B1F517E510}"/>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4B927360-F50A-926C-225F-202A21410CF5}"/>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51856" y="1733550"/>
            <a:ext cx="8595360" cy="4885818"/>
          </a:xfrm>
          <a:prstGeom prst="rect">
            <a:avLst/>
          </a:prstGeom>
        </p:spPr>
        <p:txBody>
          <a:bodyPr lIns="0" tIns="0" rIns="0" bIns="0" rtlCol="0" anchor="t">
            <a:spAutoFit/>
          </a:bodyPr>
          <a:lstStyle/>
          <a:p>
            <a:pPr marL="302000" lvl="1" indent="-151000" algn="l">
              <a:lnSpc>
                <a:spcPts val="2534"/>
              </a:lnSpc>
              <a:buFont typeface="Arial"/>
              <a:buChar char="•"/>
            </a:pPr>
            <a:r>
              <a:rPr lang="en-US" sz="2346" spc="-1">
                <a:solidFill>
                  <a:srgbClr val="000000"/>
                </a:solidFill>
                <a:latin typeface="Arial"/>
              </a:rPr>
              <a:t>Codes and rules related to electrical safety include the IRC, NEC, and DOE Guidance.</a:t>
            </a:r>
          </a:p>
          <a:p>
            <a:pPr marL="302000" lvl="1" indent="-151000" algn="l">
              <a:lnSpc>
                <a:spcPts val="2534"/>
              </a:lnSpc>
              <a:buFont typeface="Arial"/>
              <a:buChar char="•"/>
            </a:pPr>
            <a:r>
              <a:rPr lang="en-US" sz="2346" spc="-1">
                <a:solidFill>
                  <a:srgbClr val="000000"/>
                </a:solidFill>
                <a:latin typeface="Arial"/>
              </a:rPr>
              <a:t>Common electrical safety hazards in homes include uncovered wiring splices, frayed wiring, and overloaded knob and tube wiring. </a:t>
            </a:r>
          </a:p>
          <a:p>
            <a:pPr marL="302000" lvl="1" indent="-151000" algn="l">
              <a:lnSpc>
                <a:spcPts val="2534"/>
              </a:lnSpc>
              <a:buFont typeface="Arial"/>
              <a:buChar char="•"/>
            </a:pPr>
            <a:r>
              <a:rPr lang="en-US" sz="2346" spc="-1">
                <a:solidFill>
                  <a:srgbClr val="000000"/>
                </a:solidFill>
                <a:latin typeface="Arial"/>
              </a:rPr>
              <a:t>Notify the proper authority and do not attempt electrical repairs unless qualified to do so.</a:t>
            </a:r>
          </a:p>
        </p:txBody>
      </p:sp>
      <p:sp>
        <p:nvSpPr>
          <p:cNvPr id="4" name="TextBox 4"/>
          <p:cNvSpPr txBox="1"/>
          <p:nvPr/>
        </p:nvSpPr>
        <p:spPr>
          <a:xfrm>
            <a:off x="761520" y="778852"/>
            <a:ext cx="8234784"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Summary</a:t>
            </a:r>
            <a:endParaRPr lang="en-US"/>
          </a:p>
        </p:txBody>
      </p:sp>
      <p:sp>
        <p:nvSpPr>
          <p:cNvPr id="7" name="Rectangle 6">
            <a:extLst>
              <a:ext uri="{FF2B5EF4-FFF2-40B4-BE49-F238E27FC236}">
                <a16:creationId xmlns:a16="http://schemas.microsoft.com/office/drawing/2014/main" id="{3A869A1B-9317-8244-C42D-FC278FD03DE6}"/>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8" name="Slide Number Placeholder 2">
            <a:extLst>
              <a:ext uri="{FF2B5EF4-FFF2-40B4-BE49-F238E27FC236}">
                <a16:creationId xmlns:a16="http://schemas.microsoft.com/office/drawing/2014/main" id="{AECA56DB-6E75-297A-9292-9A579B8C01BC}"/>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18</a:t>
            </a:fld>
            <a:endParaRPr lang="en-US">
              <a:solidFill>
                <a:schemeClr val="bg1"/>
              </a:solidFill>
              <a:latin typeface="Arial"/>
            </a:endParaRPr>
          </a:p>
        </p:txBody>
      </p:sp>
      <p:pic>
        <p:nvPicPr>
          <p:cNvPr id="9" name="Picture 8" descr="A black and white sign with black text&#10;&#10;AI-generated content may be incorrect.">
            <a:extLst>
              <a:ext uri="{FF2B5EF4-FFF2-40B4-BE49-F238E27FC236}">
                <a16:creationId xmlns:a16="http://schemas.microsoft.com/office/drawing/2014/main" id="{F96BC2B6-E0E7-C3E8-7EB0-3959D0D0601E}"/>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0" name="Picture 9" descr="A blue and grey logo&#10;&#10;AI-generated content may be incorrect.">
            <a:extLst>
              <a:ext uri="{FF2B5EF4-FFF2-40B4-BE49-F238E27FC236}">
                <a16:creationId xmlns:a16="http://schemas.microsoft.com/office/drawing/2014/main" id="{EF145A07-6893-90AA-000C-20B91ACCE99F}"/>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11" name="Picture 10" descr="A green text on a white background&#10;&#10;AI-generated content may be incorrect.">
            <a:extLst>
              <a:ext uri="{FF2B5EF4-FFF2-40B4-BE49-F238E27FC236}">
                <a16:creationId xmlns:a16="http://schemas.microsoft.com/office/drawing/2014/main" id="{A5FDD0FF-A7CF-CFED-7BF9-46FCBFF2B977}"/>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12" name="Footer Placeholder 1">
            <a:extLst>
              <a:ext uri="{FF2B5EF4-FFF2-40B4-BE49-F238E27FC236}">
                <a16:creationId xmlns:a16="http://schemas.microsoft.com/office/drawing/2014/main" id="{8C177174-67E1-9B98-110B-B112BF91B1EC}"/>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3" name="Picture 12" descr="A red and white symbol of a person with a hard hat&#10;&#10;AI-generated content may be incorrect.">
            <a:extLst>
              <a:ext uri="{FF2B5EF4-FFF2-40B4-BE49-F238E27FC236}">
                <a16:creationId xmlns:a16="http://schemas.microsoft.com/office/drawing/2014/main" id="{DD70ECCE-EC4D-816C-4DF8-87335571C987}"/>
              </a:ext>
            </a:extLst>
          </p:cNvPr>
          <p:cNvPicPr>
            <a:picLocks noChangeAspect="1"/>
          </p:cNvPicPr>
          <p:nvPr/>
        </p:nvPicPr>
        <p:blipFill>
          <a:blip r:embed="rId6"/>
          <a:stretch>
            <a:fillRect/>
          </a:stretch>
        </p:blipFill>
        <p:spPr>
          <a:xfrm>
            <a:off x="8117423" y="297511"/>
            <a:ext cx="803073" cy="803190"/>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8107EC4B-16C7-3A91-11D2-ACCE4D49E910}"/>
              </a:ext>
            </a:extLst>
          </p:cNvPr>
          <p:cNvPicPr>
            <a:picLocks noChangeAspect="1"/>
          </p:cNvPicPr>
          <p:nvPr/>
        </p:nvPicPr>
        <p:blipFill>
          <a:blip r:embed="rId7"/>
          <a:stretch>
            <a:fillRect/>
          </a:stretch>
        </p:blipFill>
        <p:spPr>
          <a:xfrm>
            <a:off x="483155" y="296124"/>
            <a:ext cx="1680521" cy="519859"/>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51856" y="1723566"/>
            <a:ext cx="8595360" cy="5129274"/>
          </a:xfrm>
          <a:prstGeom prst="rect">
            <a:avLst/>
          </a:prstGeom>
        </p:spPr>
        <p:txBody>
          <a:bodyPr lIns="0" tIns="0" rIns="0" bIns="0" rtlCol="0" anchor="t">
            <a:spAutoFit/>
          </a:bodyPr>
          <a:lstStyle/>
          <a:p>
            <a:pPr algn="l">
              <a:lnSpc>
                <a:spcPts val="2995"/>
              </a:lnSpc>
            </a:pPr>
            <a:r>
              <a:rPr lang="en-US" sz="2773" spc="-1">
                <a:solidFill>
                  <a:srgbClr val="000066"/>
                </a:solidFill>
                <a:latin typeface="Arial"/>
              </a:rPr>
              <a:t>By attending this session, participants will be able to</a:t>
            </a:r>
            <a:r>
              <a:rPr lang="en-US" sz="2773" spc="-1">
                <a:solidFill>
                  <a:srgbClr val="000066"/>
                </a:solidFill>
                <a:latin typeface="Arial Bold"/>
              </a:rPr>
              <a:t>:</a:t>
            </a:r>
          </a:p>
          <a:p>
            <a:pPr marL="329455" lvl="1" indent="-164727" algn="l">
              <a:lnSpc>
                <a:spcPts val="2764"/>
              </a:lnSpc>
              <a:buFont typeface="Arial"/>
              <a:buChar char="•"/>
            </a:pPr>
            <a:r>
              <a:rPr lang="en-US" sz="2559" spc="-1">
                <a:solidFill>
                  <a:srgbClr val="000000"/>
                </a:solidFill>
                <a:latin typeface="Arial"/>
              </a:rPr>
              <a:t>Cite codes and rules related to electrical safety that affect weatherization activities.</a:t>
            </a:r>
          </a:p>
          <a:p>
            <a:pPr marL="329455" lvl="1" indent="-164727" algn="l">
              <a:lnSpc>
                <a:spcPts val="2764"/>
              </a:lnSpc>
              <a:buFont typeface="Arial"/>
              <a:buChar char="•"/>
            </a:pPr>
            <a:r>
              <a:rPr lang="en-US" sz="2559" spc="-1">
                <a:solidFill>
                  <a:srgbClr val="000000"/>
                </a:solidFill>
                <a:latin typeface="Arial"/>
              </a:rPr>
              <a:t>Define common electrical terminology.</a:t>
            </a:r>
          </a:p>
          <a:p>
            <a:pPr marL="329455" lvl="1" indent="-164727" algn="l">
              <a:lnSpc>
                <a:spcPts val="2764"/>
              </a:lnSpc>
              <a:buFont typeface="Arial"/>
              <a:buChar char="•"/>
            </a:pPr>
            <a:r>
              <a:rPr lang="en-US" sz="2559" spc="-1">
                <a:solidFill>
                  <a:srgbClr val="000000"/>
                </a:solidFill>
                <a:latin typeface="Arial"/>
              </a:rPr>
              <a:t>Identify common electrical safety hazards in homes.</a:t>
            </a:r>
          </a:p>
          <a:p>
            <a:pPr marL="329455" lvl="1" indent="-164727" algn="l">
              <a:lnSpc>
                <a:spcPts val="2764"/>
              </a:lnSpc>
              <a:buFont typeface="Arial"/>
              <a:buChar char="•"/>
            </a:pPr>
            <a:r>
              <a:rPr lang="en-US" sz="2559" spc="-1">
                <a:solidFill>
                  <a:srgbClr val="000000"/>
                </a:solidFill>
                <a:latin typeface="Arial"/>
              </a:rPr>
              <a:t>State practical solutions to electrical code issues and express when to notify the proper authority.</a:t>
            </a:r>
          </a:p>
          <a:p>
            <a:pPr marL="329455" lvl="1" indent="-164727" algn="l">
              <a:lnSpc>
                <a:spcPts val="2764"/>
              </a:lnSpc>
            </a:pPr>
            <a:endParaRPr lang="en-US" sz="2559" spc="-1">
              <a:solidFill>
                <a:srgbClr val="000000"/>
              </a:solidFill>
              <a:latin typeface="Arial"/>
            </a:endParaRPr>
          </a:p>
        </p:txBody>
      </p:sp>
      <p:sp>
        <p:nvSpPr>
          <p:cNvPr id="4" name="TextBox 4"/>
          <p:cNvSpPr txBox="1"/>
          <p:nvPr/>
        </p:nvSpPr>
        <p:spPr>
          <a:xfrm>
            <a:off x="761520" y="457625"/>
            <a:ext cx="8234784"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Learning Objectives</a:t>
            </a:r>
            <a:endParaRPr lang="en-US"/>
          </a:p>
        </p:txBody>
      </p:sp>
      <p:sp>
        <p:nvSpPr>
          <p:cNvPr id="8" name="Rectangle 7">
            <a:extLst>
              <a:ext uri="{FF2B5EF4-FFF2-40B4-BE49-F238E27FC236}">
                <a16:creationId xmlns:a16="http://schemas.microsoft.com/office/drawing/2014/main" id="{B540B43C-551D-DCAF-FA42-75E0034B4864}"/>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 name="Slide Number Placeholder 2">
            <a:extLst>
              <a:ext uri="{FF2B5EF4-FFF2-40B4-BE49-F238E27FC236}">
                <a16:creationId xmlns:a16="http://schemas.microsoft.com/office/drawing/2014/main" id="{0B2811C4-EFC5-DAD8-F4E2-40CB3407F155}"/>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a:t>
            </a:fld>
            <a:endParaRPr lang="en-US">
              <a:solidFill>
                <a:schemeClr val="bg1"/>
              </a:solidFill>
              <a:latin typeface="Arial"/>
            </a:endParaRPr>
          </a:p>
        </p:txBody>
      </p:sp>
      <p:pic>
        <p:nvPicPr>
          <p:cNvPr id="10" name="Picture 9" descr="A black and white sign with black text&#10;&#10;AI-generated content may be incorrect.">
            <a:extLst>
              <a:ext uri="{FF2B5EF4-FFF2-40B4-BE49-F238E27FC236}">
                <a16:creationId xmlns:a16="http://schemas.microsoft.com/office/drawing/2014/main" id="{53DC00B1-BB91-B88C-0467-7F6BC8BCE47C}"/>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1" name="Picture 10" descr="A blue and grey logo&#10;&#10;AI-generated content may be incorrect.">
            <a:extLst>
              <a:ext uri="{FF2B5EF4-FFF2-40B4-BE49-F238E27FC236}">
                <a16:creationId xmlns:a16="http://schemas.microsoft.com/office/drawing/2014/main" id="{DC3166A4-9D67-EDF1-5F53-A639D86E28DE}"/>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12" name="Picture 11" descr="A green text on a white background&#10;&#10;AI-generated content may be incorrect.">
            <a:extLst>
              <a:ext uri="{FF2B5EF4-FFF2-40B4-BE49-F238E27FC236}">
                <a16:creationId xmlns:a16="http://schemas.microsoft.com/office/drawing/2014/main" id="{13C44299-C7BB-48C6-1AFC-A370B0F8326C}"/>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13" name="Footer Placeholder 1">
            <a:extLst>
              <a:ext uri="{FF2B5EF4-FFF2-40B4-BE49-F238E27FC236}">
                <a16:creationId xmlns:a16="http://schemas.microsoft.com/office/drawing/2014/main" id="{4396A6E5-8C29-E7E2-9672-825DD6A2F55B}"/>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4" name="Picture 13" descr="A red and white symbol of a person with a hard hat&#10;&#10;AI-generated content may be incorrect.">
            <a:extLst>
              <a:ext uri="{FF2B5EF4-FFF2-40B4-BE49-F238E27FC236}">
                <a16:creationId xmlns:a16="http://schemas.microsoft.com/office/drawing/2014/main" id="{AB20A0DD-2B73-4CD1-3EE3-8CC3BFC59DF7}"/>
              </a:ext>
            </a:extLst>
          </p:cNvPr>
          <p:cNvPicPr>
            <a:picLocks noChangeAspect="1"/>
          </p:cNvPicPr>
          <p:nvPr/>
        </p:nvPicPr>
        <p:blipFill>
          <a:blip r:embed="rId6"/>
          <a:stretch>
            <a:fillRect/>
          </a:stretch>
        </p:blipFill>
        <p:spPr>
          <a:xfrm>
            <a:off x="8117423" y="297511"/>
            <a:ext cx="803073" cy="803190"/>
          </a:xfrm>
          <a:prstGeom prst="rect">
            <a:avLst/>
          </a:prstGeom>
          <a:ln>
            <a:noFill/>
          </a:ln>
        </p:spPr>
      </p:pic>
      <p:pic>
        <p:nvPicPr>
          <p:cNvPr id="15" name="Picture 14" descr="A green text on a black background&#10;&#10;AI-generated content may be incorrect.">
            <a:extLst>
              <a:ext uri="{FF2B5EF4-FFF2-40B4-BE49-F238E27FC236}">
                <a16:creationId xmlns:a16="http://schemas.microsoft.com/office/drawing/2014/main" id="{B0E357A5-53BC-741D-16B6-7734E1654E9A}"/>
              </a:ext>
            </a:extLst>
          </p:cNvPr>
          <p:cNvPicPr>
            <a:picLocks noChangeAspect="1"/>
          </p:cNvPicPr>
          <p:nvPr/>
        </p:nvPicPr>
        <p:blipFill>
          <a:blip r:embed="rId7"/>
          <a:stretch>
            <a:fillRect/>
          </a:stretch>
        </p:blipFill>
        <p:spPr>
          <a:xfrm>
            <a:off x="483155" y="296124"/>
            <a:ext cx="1680521" cy="519859"/>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22960" y="1709742"/>
            <a:ext cx="8107680" cy="4315194"/>
          </a:xfrm>
          <a:prstGeom prst="rect">
            <a:avLst/>
          </a:prstGeom>
        </p:spPr>
        <p:txBody>
          <a:bodyPr lIns="0" tIns="0" rIns="0" bIns="0" rtlCol="0" anchor="t">
            <a:spAutoFit/>
          </a:bodyPr>
          <a:lstStyle/>
          <a:p>
            <a:pPr marL="329455" lvl="1" indent="-164727" algn="l">
              <a:lnSpc>
                <a:spcPts val="2764"/>
              </a:lnSpc>
              <a:buFont typeface="Arial"/>
              <a:buChar char="•"/>
            </a:pPr>
            <a:r>
              <a:rPr lang="en-US" sz="2559" spc="-1">
                <a:solidFill>
                  <a:srgbClr val="000000"/>
                </a:solidFill>
                <a:latin typeface="Arial"/>
              </a:rPr>
              <a:t>An average of one person is electrocuted in the home every 36 hours. </a:t>
            </a:r>
          </a:p>
          <a:p>
            <a:pPr marL="329455" lvl="1" indent="-164727" algn="l">
              <a:lnSpc>
                <a:spcPts val="2764"/>
              </a:lnSpc>
              <a:buFont typeface="Arial"/>
              <a:buChar char="•"/>
            </a:pPr>
            <a:r>
              <a:rPr lang="en-US" sz="2559" spc="-1">
                <a:solidFill>
                  <a:srgbClr val="000000"/>
                </a:solidFill>
                <a:latin typeface="Arial"/>
              </a:rPr>
              <a:t>Electrical incidents are far more likely to be fatal than other types.</a:t>
            </a:r>
          </a:p>
          <a:p>
            <a:pPr marL="329455" lvl="1" indent="-164727" algn="l">
              <a:lnSpc>
                <a:spcPts val="2764"/>
              </a:lnSpc>
              <a:buFont typeface="Arial"/>
              <a:buChar char="•"/>
            </a:pPr>
            <a:r>
              <a:rPr lang="en-US" sz="2559" spc="-1">
                <a:solidFill>
                  <a:srgbClr val="000000"/>
                </a:solidFill>
                <a:latin typeface="Arial"/>
              </a:rPr>
              <a:t>There are four main types of electrical injuries:</a:t>
            </a:r>
          </a:p>
          <a:p>
            <a:pPr marL="817135" lvl="2" indent="-272378" algn="l">
              <a:lnSpc>
                <a:spcPts val="2764"/>
              </a:lnSpc>
              <a:buFont typeface="Arial"/>
              <a:buChar char="⚬"/>
            </a:pPr>
            <a:r>
              <a:rPr lang="en-US" sz="2559" spc="-1">
                <a:solidFill>
                  <a:srgbClr val="000000"/>
                </a:solidFill>
                <a:latin typeface="Arial"/>
              </a:rPr>
              <a:t>Electrocution (death due to electrical shock)</a:t>
            </a:r>
          </a:p>
          <a:p>
            <a:pPr marL="817135" lvl="2" indent="-272378" algn="l">
              <a:lnSpc>
                <a:spcPts val="2764"/>
              </a:lnSpc>
              <a:buFont typeface="Arial"/>
              <a:buChar char="⚬"/>
            </a:pPr>
            <a:r>
              <a:rPr lang="en-US" sz="2559" spc="-1">
                <a:solidFill>
                  <a:srgbClr val="000000"/>
                </a:solidFill>
                <a:latin typeface="Arial"/>
              </a:rPr>
              <a:t>Electrical shock</a:t>
            </a:r>
          </a:p>
          <a:p>
            <a:pPr marL="817135" lvl="2" indent="-272378" algn="l">
              <a:lnSpc>
                <a:spcPts val="2764"/>
              </a:lnSpc>
              <a:buFont typeface="Arial"/>
              <a:buChar char="⚬"/>
            </a:pPr>
            <a:r>
              <a:rPr lang="en-US" sz="2559" spc="-1">
                <a:solidFill>
                  <a:srgbClr val="000000"/>
                </a:solidFill>
                <a:latin typeface="Arial"/>
              </a:rPr>
              <a:t>Burns</a:t>
            </a:r>
          </a:p>
          <a:p>
            <a:pPr marL="817135" lvl="2" indent="-272378" algn="l">
              <a:lnSpc>
                <a:spcPts val="2764"/>
              </a:lnSpc>
              <a:buFont typeface="Arial"/>
              <a:buChar char="⚬"/>
            </a:pPr>
            <a:r>
              <a:rPr lang="en-US" sz="2559" spc="-1">
                <a:solidFill>
                  <a:srgbClr val="000000"/>
                </a:solidFill>
                <a:latin typeface="Arial"/>
              </a:rPr>
              <a:t>Falls</a:t>
            </a:r>
          </a:p>
        </p:txBody>
      </p:sp>
      <p:sp>
        <p:nvSpPr>
          <p:cNvPr id="4" name="TextBox 4"/>
          <p:cNvSpPr txBox="1"/>
          <p:nvPr/>
        </p:nvSpPr>
        <p:spPr>
          <a:xfrm>
            <a:off x="824360" y="454797"/>
            <a:ext cx="8107680"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The Danger</a:t>
            </a:r>
            <a:endParaRPr lang="en-US"/>
          </a:p>
        </p:txBody>
      </p:sp>
      <p:sp>
        <p:nvSpPr>
          <p:cNvPr id="5" name="TextBox 5"/>
          <p:cNvSpPr txBox="1"/>
          <p:nvPr/>
        </p:nvSpPr>
        <p:spPr>
          <a:xfrm>
            <a:off x="4479626" y="5758269"/>
            <a:ext cx="4767840" cy="434559"/>
          </a:xfrm>
          <a:prstGeom prst="rect">
            <a:avLst/>
          </a:prstGeom>
        </p:spPr>
        <p:txBody>
          <a:bodyPr lIns="0" tIns="0" rIns="0" bIns="0" rtlCol="0" anchor="t">
            <a:spAutoFit/>
          </a:bodyPr>
          <a:lstStyle/>
          <a:p>
            <a:pPr algn="ctr">
              <a:lnSpc>
                <a:spcPts val="1679"/>
              </a:lnSpc>
            </a:pPr>
            <a:r>
              <a:rPr lang="en-US" sz="1399" spc="-1">
                <a:solidFill>
                  <a:srgbClr val="000000"/>
                </a:solidFill>
                <a:latin typeface="Arial"/>
              </a:rPr>
              <a:t>Courtesy of EFCOG Electrical Improvement Project</a:t>
            </a:r>
          </a:p>
        </p:txBody>
      </p:sp>
      <p:sp>
        <p:nvSpPr>
          <p:cNvPr id="9" name="Rectangle 8">
            <a:extLst>
              <a:ext uri="{FF2B5EF4-FFF2-40B4-BE49-F238E27FC236}">
                <a16:creationId xmlns:a16="http://schemas.microsoft.com/office/drawing/2014/main" id="{CA0DD5F3-3B3A-BF6E-9F10-2E3F81D22CDB}"/>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0" name="Slide Number Placeholder 2">
            <a:extLst>
              <a:ext uri="{FF2B5EF4-FFF2-40B4-BE49-F238E27FC236}">
                <a16:creationId xmlns:a16="http://schemas.microsoft.com/office/drawing/2014/main" id="{253C8434-A34A-5EFE-61A4-AAC8773DA5B1}"/>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a:t>
            </a:fld>
            <a:endParaRPr lang="en-US">
              <a:solidFill>
                <a:schemeClr val="bg1"/>
              </a:solidFill>
              <a:latin typeface="Arial"/>
            </a:endParaRPr>
          </a:p>
        </p:txBody>
      </p:sp>
      <p:pic>
        <p:nvPicPr>
          <p:cNvPr id="11" name="Picture 10" descr="A black and white sign with black text&#10;&#10;AI-generated content may be incorrect.">
            <a:extLst>
              <a:ext uri="{FF2B5EF4-FFF2-40B4-BE49-F238E27FC236}">
                <a16:creationId xmlns:a16="http://schemas.microsoft.com/office/drawing/2014/main" id="{AA956B90-552F-0C7E-1EB8-FDA1ADC20C54}"/>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2" name="Picture 11" descr="A blue and grey logo&#10;&#10;AI-generated content may be incorrect.">
            <a:extLst>
              <a:ext uri="{FF2B5EF4-FFF2-40B4-BE49-F238E27FC236}">
                <a16:creationId xmlns:a16="http://schemas.microsoft.com/office/drawing/2014/main" id="{E05A4E3A-793D-6DC9-2CF5-0DE8EB851C93}"/>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13" name="Picture 12" descr="A green text on a white background&#10;&#10;AI-generated content may be incorrect.">
            <a:extLst>
              <a:ext uri="{FF2B5EF4-FFF2-40B4-BE49-F238E27FC236}">
                <a16:creationId xmlns:a16="http://schemas.microsoft.com/office/drawing/2014/main" id="{6CFCD514-208C-716E-4F3D-F2AD6DD59892}"/>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14" name="Footer Placeholder 1">
            <a:extLst>
              <a:ext uri="{FF2B5EF4-FFF2-40B4-BE49-F238E27FC236}">
                <a16:creationId xmlns:a16="http://schemas.microsoft.com/office/drawing/2014/main" id="{724847E9-5B4F-DA99-2DA9-8267D8DB8F69}"/>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F0BB2831-BA37-876E-6C6A-DE229D58179A}"/>
              </a:ext>
            </a:extLst>
          </p:cNvPr>
          <p:cNvPicPr>
            <a:picLocks noChangeAspect="1"/>
          </p:cNvPicPr>
          <p:nvPr/>
        </p:nvPicPr>
        <p:blipFill>
          <a:blip r:embed="rId6"/>
          <a:stretch>
            <a:fillRect/>
          </a:stretch>
        </p:blipFill>
        <p:spPr>
          <a:xfrm>
            <a:off x="8117423" y="297511"/>
            <a:ext cx="803073"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31EC8597-4D8E-A58E-D429-157D2719CB8D}"/>
              </a:ext>
            </a:extLst>
          </p:cNvPr>
          <p:cNvPicPr>
            <a:picLocks noChangeAspect="1"/>
          </p:cNvPicPr>
          <p:nvPr/>
        </p:nvPicPr>
        <p:blipFill>
          <a:blip r:embed="rId7"/>
          <a:stretch>
            <a:fillRect/>
          </a:stretch>
        </p:blipFill>
        <p:spPr>
          <a:xfrm>
            <a:off x="483155" y="296124"/>
            <a:ext cx="1680521" cy="5198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22576" y="1814958"/>
            <a:ext cx="8351520" cy="4316730"/>
          </a:xfrm>
          <a:prstGeom prst="rect">
            <a:avLst/>
          </a:prstGeom>
        </p:spPr>
        <p:txBody>
          <a:bodyPr lIns="0" tIns="0" rIns="0" bIns="0" rtlCol="0" anchor="t">
            <a:spAutoFit/>
          </a:bodyPr>
          <a:lstStyle/>
          <a:p>
            <a:pPr marL="302000" lvl="1" indent="-151000" algn="l">
              <a:lnSpc>
                <a:spcPts val="2534"/>
              </a:lnSpc>
              <a:buFont typeface="Arial"/>
              <a:buChar char="•"/>
            </a:pPr>
            <a:r>
              <a:rPr lang="en-US" sz="2346" spc="-1">
                <a:solidFill>
                  <a:srgbClr val="000000"/>
                </a:solidFill>
                <a:latin typeface="Arial"/>
              </a:rPr>
              <a:t>Current – the movement of electrical charge</a:t>
            </a:r>
          </a:p>
          <a:p>
            <a:pPr marL="302000" lvl="1" indent="-151000" algn="l">
              <a:lnSpc>
                <a:spcPts val="2534"/>
              </a:lnSpc>
              <a:buFont typeface="Arial"/>
              <a:buChar char="•"/>
            </a:pPr>
            <a:r>
              <a:rPr lang="en-US" sz="2346" spc="-1">
                <a:solidFill>
                  <a:srgbClr val="000000"/>
                </a:solidFill>
                <a:latin typeface="Arial"/>
              </a:rPr>
              <a:t>Resistance – opposition to current flow</a:t>
            </a:r>
          </a:p>
          <a:p>
            <a:pPr marL="302000" lvl="1" indent="-151000" algn="l">
              <a:lnSpc>
                <a:spcPts val="2534"/>
              </a:lnSpc>
              <a:buFont typeface="Arial"/>
              <a:buChar char="•"/>
            </a:pPr>
            <a:r>
              <a:rPr lang="en-US" sz="2346" spc="-1">
                <a:solidFill>
                  <a:srgbClr val="000000"/>
                </a:solidFill>
                <a:latin typeface="Arial"/>
              </a:rPr>
              <a:t>Voltage – a measure of electrical force</a:t>
            </a:r>
          </a:p>
          <a:p>
            <a:pPr marL="302000" lvl="1" indent="-151000" algn="l">
              <a:lnSpc>
                <a:spcPts val="2534"/>
              </a:lnSpc>
              <a:buFont typeface="Arial"/>
              <a:buChar char="•"/>
            </a:pPr>
            <a:r>
              <a:rPr lang="en-US" sz="2346" spc="-1">
                <a:solidFill>
                  <a:srgbClr val="000000"/>
                </a:solidFill>
                <a:latin typeface="Arial"/>
              </a:rPr>
              <a:t>Conductors – substances, such as metals, that have low resistance to electricity</a:t>
            </a:r>
          </a:p>
          <a:p>
            <a:pPr marL="302000" lvl="1" indent="-151000" algn="l">
              <a:lnSpc>
                <a:spcPts val="2534"/>
              </a:lnSpc>
              <a:buFont typeface="Arial"/>
              <a:buChar char="•"/>
            </a:pPr>
            <a:r>
              <a:rPr lang="en-US" sz="2346" spc="-1">
                <a:solidFill>
                  <a:srgbClr val="000000"/>
                </a:solidFill>
                <a:latin typeface="Arial"/>
              </a:rPr>
              <a:t>Insulators – substances, such as wood, rubber, glass, and bakelite, that have high resistance to electricity</a:t>
            </a:r>
          </a:p>
          <a:p>
            <a:pPr marL="302000" lvl="1" indent="-151000" algn="l">
              <a:lnSpc>
                <a:spcPts val="2534"/>
              </a:lnSpc>
              <a:buFont typeface="Arial"/>
              <a:buChar char="•"/>
            </a:pPr>
            <a:r>
              <a:rPr lang="en-US" sz="2346" spc="-1">
                <a:solidFill>
                  <a:srgbClr val="000000"/>
                </a:solidFill>
                <a:latin typeface="Arial"/>
              </a:rPr>
              <a:t>Grounding – a conductive connection to the earth which acts as a protective measure</a:t>
            </a:r>
          </a:p>
        </p:txBody>
      </p:sp>
      <p:sp>
        <p:nvSpPr>
          <p:cNvPr id="4" name="TextBox 4"/>
          <p:cNvSpPr txBox="1"/>
          <p:nvPr/>
        </p:nvSpPr>
        <p:spPr>
          <a:xfrm>
            <a:off x="819803" y="469398"/>
            <a:ext cx="8107680"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Electrical Terminology</a:t>
            </a:r>
            <a:endParaRPr lang="en-US"/>
          </a:p>
        </p:txBody>
      </p:sp>
      <p:sp>
        <p:nvSpPr>
          <p:cNvPr id="5" name="TextBox 5"/>
          <p:cNvSpPr txBox="1"/>
          <p:nvPr/>
        </p:nvSpPr>
        <p:spPr>
          <a:xfrm>
            <a:off x="5317318" y="5911225"/>
            <a:ext cx="3850080" cy="434559"/>
          </a:xfrm>
          <a:prstGeom prst="rect">
            <a:avLst/>
          </a:prstGeom>
        </p:spPr>
        <p:txBody>
          <a:bodyPr lIns="0" tIns="0" rIns="0" bIns="0" rtlCol="0" anchor="t">
            <a:spAutoFit/>
          </a:bodyPr>
          <a:lstStyle/>
          <a:p>
            <a:pPr algn="ctr">
              <a:lnSpc>
                <a:spcPts val="1407"/>
              </a:lnSpc>
            </a:pPr>
            <a:r>
              <a:rPr lang="en-US" sz="1173" spc="-1">
                <a:solidFill>
                  <a:srgbClr val="000000"/>
                </a:solidFill>
                <a:latin typeface="Arial"/>
              </a:rPr>
              <a:t>Courtesy of EFCOG Electrical Improvement Project</a:t>
            </a:r>
          </a:p>
        </p:txBody>
      </p:sp>
      <p:sp>
        <p:nvSpPr>
          <p:cNvPr id="9" name="Rectangle 8">
            <a:extLst>
              <a:ext uri="{FF2B5EF4-FFF2-40B4-BE49-F238E27FC236}">
                <a16:creationId xmlns:a16="http://schemas.microsoft.com/office/drawing/2014/main" id="{4DA73C8A-ED69-E3DE-B519-A7783FCBBB4F}"/>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0" name="Slide Number Placeholder 2">
            <a:extLst>
              <a:ext uri="{FF2B5EF4-FFF2-40B4-BE49-F238E27FC236}">
                <a16:creationId xmlns:a16="http://schemas.microsoft.com/office/drawing/2014/main" id="{CCE53267-7FED-8E95-A625-0049ED59DC1E}"/>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4</a:t>
            </a:fld>
            <a:endParaRPr lang="en-US">
              <a:solidFill>
                <a:schemeClr val="bg1"/>
              </a:solidFill>
              <a:latin typeface="Arial"/>
            </a:endParaRPr>
          </a:p>
        </p:txBody>
      </p:sp>
      <p:pic>
        <p:nvPicPr>
          <p:cNvPr id="11" name="Picture 10" descr="A black and white sign with black text&#10;&#10;AI-generated content may be incorrect.">
            <a:extLst>
              <a:ext uri="{FF2B5EF4-FFF2-40B4-BE49-F238E27FC236}">
                <a16:creationId xmlns:a16="http://schemas.microsoft.com/office/drawing/2014/main" id="{C56EA6C3-C35A-F1E7-124D-9C0EEE1FA7B8}"/>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2" name="Picture 11" descr="A blue and grey logo&#10;&#10;AI-generated content may be incorrect.">
            <a:extLst>
              <a:ext uri="{FF2B5EF4-FFF2-40B4-BE49-F238E27FC236}">
                <a16:creationId xmlns:a16="http://schemas.microsoft.com/office/drawing/2014/main" id="{A6C48532-C8B7-BECD-04F8-80B92F31FC52}"/>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13" name="Picture 12" descr="A green text on a white background&#10;&#10;AI-generated content may be incorrect.">
            <a:extLst>
              <a:ext uri="{FF2B5EF4-FFF2-40B4-BE49-F238E27FC236}">
                <a16:creationId xmlns:a16="http://schemas.microsoft.com/office/drawing/2014/main" id="{9DD063C4-A61A-EC02-B1BE-62BB021026FF}"/>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14" name="Footer Placeholder 1">
            <a:extLst>
              <a:ext uri="{FF2B5EF4-FFF2-40B4-BE49-F238E27FC236}">
                <a16:creationId xmlns:a16="http://schemas.microsoft.com/office/drawing/2014/main" id="{CAF67147-2FD8-402B-342B-B6EF2356E63D}"/>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5" name="Picture 14" descr="A red and white symbol of a person with a hard hat&#10;&#10;AI-generated content may be incorrect.">
            <a:extLst>
              <a:ext uri="{FF2B5EF4-FFF2-40B4-BE49-F238E27FC236}">
                <a16:creationId xmlns:a16="http://schemas.microsoft.com/office/drawing/2014/main" id="{F0144A45-5986-2E21-859D-0BBEA0ECD01F}"/>
              </a:ext>
            </a:extLst>
          </p:cNvPr>
          <p:cNvPicPr>
            <a:picLocks noChangeAspect="1"/>
          </p:cNvPicPr>
          <p:nvPr/>
        </p:nvPicPr>
        <p:blipFill>
          <a:blip r:embed="rId6"/>
          <a:stretch>
            <a:fillRect/>
          </a:stretch>
        </p:blipFill>
        <p:spPr>
          <a:xfrm>
            <a:off x="8117423" y="297511"/>
            <a:ext cx="803073"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F3359FFD-C50D-DB20-F006-EFAE3D243353}"/>
              </a:ext>
            </a:extLst>
          </p:cNvPr>
          <p:cNvPicPr>
            <a:picLocks noChangeAspect="1"/>
          </p:cNvPicPr>
          <p:nvPr/>
        </p:nvPicPr>
        <p:blipFill>
          <a:blip r:embed="rId7"/>
          <a:stretch>
            <a:fillRect/>
          </a:stretch>
        </p:blipFill>
        <p:spPr>
          <a:xfrm>
            <a:off x="483155" y="296124"/>
            <a:ext cx="1680521" cy="51985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60528" y="1653678"/>
            <a:ext cx="5735328" cy="4802490"/>
          </a:xfrm>
          <a:prstGeom prst="rect">
            <a:avLst/>
          </a:prstGeom>
        </p:spPr>
        <p:txBody>
          <a:bodyPr lIns="0" tIns="0" rIns="0" bIns="0" rtlCol="0" anchor="t">
            <a:spAutoFit/>
          </a:bodyPr>
          <a:lstStyle/>
          <a:p>
            <a:pPr marL="302000" lvl="1" indent="-151000" algn="l">
              <a:lnSpc>
                <a:spcPts val="2534"/>
              </a:lnSpc>
              <a:buFont typeface="Arial"/>
              <a:buChar char="•"/>
            </a:pPr>
            <a:r>
              <a:rPr lang="en-US" sz="2346" spc="-1">
                <a:solidFill>
                  <a:srgbClr val="000000"/>
                </a:solidFill>
                <a:latin typeface="Arial"/>
              </a:rPr>
              <a:t>Received when current passes through the body</a:t>
            </a:r>
          </a:p>
          <a:p>
            <a:pPr marL="302000" lvl="1" indent="-151000" algn="l">
              <a:lnSpc>
                <a:spcPts val="2534"/>
              </a:lnSpc>
              <a:buFont typeface="Arial"/>
              <a:buChar char="•"/>
            </a:pPr>
            <a:r>
              <a:rPr lang="en-US" sz="2346" spc="-1">
                <a:solidFill>
                  <a:srgbClr val="000000"/>
                </a:solidFill>
                <a:latin typeface="Arial"/>
              </a:rPr>
              <a:t>Severity of the shock depends on:</a:t>
            </a:r>
          </a:p>
          <a:p>
            <a:pPr marL="789680" lvl="2" indent="-263227" algn="l">
              <a:lnSpc>
                <a:spcPts val="2534"/>
              </a:lnSpc>
              <a:buFont typeface="Arial"/>
              <a:buChar char="⚬"/>
            </a:pPr>
            <a:r>
              <a:rPr lang="en-US" sz="2346" spc="-1">
                <a:solidFill>
                  <a:srgbClr val="000000"/>
                </a:solidFill>
                <a:latin typeface="Arial"/>
              </a:rPr>
              <a:t>Path of current through the body</a:t>
            </a:r>
          </a:p>
          <a:p>
            <a:pPr marL="789680" lvl="2" indent="-263227" algn="l">
              <a:lnSpc>
                <a:spcPts val="2534"/>
              </a:lnSpc>
              <a:buFont typeface="Arial"/>
              <a:buChar char="⚬"/>
            </a:pPr>
            <a:r>
              <a:rPr lang="en-US" sz="2346" spc="-1">
                <a:solidFill>
                  <a:srgbClr val="000000"/>
                </a:solidFill>
                <a:latin typeface="Arial"/>
              </a:rPr>
              <a:t>Amount of current flowing through the body</a:t>
            </a:r>
          </a:p>
          <a:p>
            <a:pPr marL="789680" lvl="2" indent="-263227" algn="l">
              <a:lnSpc>
                <a:spcPts val="2534"/>
              </a:lnSpc>
              <a:buFont typeface="Arial"/>
              <a:buChar char="⚬"/>
            </a:pPr>
            <a:r>
              <a:rPr lang="en-US" sz="2346" spc="-1">
                <a:solidFill>
                  <a:srgbClr val="000000"/>
                </a:solidFill>
                <a:latin typeface="Arial"/>
              </a:rPr>
              <a:t>Length of time the body is in the circuit</a:t>
            </a:r>
          </a:p>
        </p:txBody>
      </p:sp>
      <p:sp>
        <p:nvSpPr>
          <p:cNvPr id="4" name="TextBox 4"/>
          <p:cNvSpPr txBox="1"/>
          <p:nvPr/>
        </p:nvSpPr>
        <p:spPr>
          <a:xfrm>
            <a:off x="824420" y="486025"/>
            <a:ext cx="8109216"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Electrical Shock</a:t>
            </a:r>
            <a:endParaRPr lang="en-US"/>
          </a:p>
        </p:txBody>
      </p:sp>
      <p:sp>
        <p:nvSpPr>
          <p:cNvPr id="5" name="Freeform 5" descr="Image showing how electricity passes through a person"/>
          <p:cNvSpPr/>
          <p:nvPr/>
        </p:nvSpPr>
        <p:spPr>
          <a:xfrm>
            <a:off x="6629376" y="1788288"/>
            <a:ext cx="2446848" cy="2926080"/>
          </a:xfrm>
          <a:custGeom>
            <a:avLst/>
            <a:gdLst/>
            <a:ahLst/>
            <a:cxnLst/>
            <a:rect l="l" t="t" r="r" b="b"/>
            <a:pathLst>
              <a:path w="2446848" h="2926080">
                <a:moveTo>
                  <a:pt x="0" y="0"/>
                </a:moveTo>
                <a:lnTo>
                  <a:pt x="2446848" y="0"/>
                </a:lnTo>
                <a:lnTo>
                  <a:pt x="2446848" y="2926080"/>
                </a:lnTo>
                <a:lnTo>
                  <a:pt x="0" y="2926080"/>
                </a:lnTo>
                <a:lnTo>
                  <a:pt x="0" y="0"/>
                </a:lnTo>
                <a:close/>
              </a:path>
            </a:pathLst>
          </a:custGeom>
          <a:blipFill>
            <a:blip r:embed="rId3"/>
            <a:stretch>
              <a:fillRect t="-16" b="-16"/>
            </a:stretch>
          </a:blipFill>
        </p:spPr>
      </p:sp>
      <p:sp>
        <p:nvSpPr>
          <p:cNvPr id="6" name="TextBox 6"/>
          <p:cNvSpPr txBox="1"/>
          <p:nvPr/>
        </p:nvSpPr>
        <p:spPr>
          <a:xfrm>
            <a:off x="6727824" y="4879665"/>
            <a:ext cx="2498784" cy="434559"/>
          </a:xfrm>
          <a:prstGeom prst="rect">
            <a:avLst/>
          </a:prstGeom>
        </p:spPr>
        <p:txBody>
          <a:bodyPr lIns="0" tIns="0" rIns="0" bIns="0" rtlCol="0" anchor="t">
            <a:spAutoFit/>
          </a:bodyPr>
          <a:lstStyle/>
          <a:p>
            <a:pPr algn="r">
              <a:lnSpc>
                <a:spcPts val="1407"/>
              </a:lnSpc>
            </a:pPr>
            <a:r>
              <a:rPr lang="en-US" sz="1173" spc="-1">
                <a:solidFill>
                  <a:srgbClr val="000000"/>
                </a:solidFill>
                <a:latin typeface="Arial"/>
              </a:rPr>
              <a:t>Graphic courtesy of EFCOG Electrical Improvement Project</a:t>
            </a:r>
          </a:p>
        </p:txBody>
      </p:sp>
      <p:sp>
        <p:nvSpPr>
          <p:cNvPr id="10" name="Rectangle 9">
            <a:extLst>
              <a:ext uri="{FF2B5EF4-FFF2-40B4-BE49-F238E27FC236}">
                <a16:creationId xmlns:a16="http://schemas.microsoft.com/office/drawing/2014/main" id="{5CE5D279-AAEF-C5D2-3BA7-174ECAC77D8B}"/>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B50F974A-5E89-A52D-449F-B3AA56C4816C}"/>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5</a:t>
            </a:fld>
            <a:endParaRPr lang="en-US">
              <a:solidFill>
                <a:schemeClr val="bg1"/>
              </a:solidFill>
              <a:latin typeface="Arial"/>
            </a:endParaRPr>
          </a:p>
        </p:txBody>
      </p:sp>
      <p:pic>
        <p:nvPicPr>
          <p:cNvPr id="12" name="Picture 11" descr="A black and white sign with black text&#10;&#10;AI-generated content may be incorrect.">
            <a:extLst>
              <a:ext uri="{FF2B5EF4-FFF2-40B4-BE49-F238E27FC236}">
                <a16:creationId xmlns:a16="http://schemas.microsoft.com/office/drawing/2014/main" id="{A63DF5A4-BAAE-D1B2-FB78-A7D7324616E1}"/>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3" name="Picture 12" descr="A blue and grey logo&#10;&#10;AI-generated content may be incorrect.">
            <a:extLst>
              <a:ext uri="{FF2B5EF4-FFF2-40B4-BE49-F238E27FC236}">
                <a16:creationId xmlns:a16="http://schemas.microsoft.com/office/drawing/2014/main" id="{6D9790AD-BBD5-768D-960C-22A51563A34C}"/>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4" name="Picture 13" descr="A green text on a white background&#10;&#10;AI-generated content may be incorrect.">
            <a:extLst>
              <a:ext uri="{FF2B5EF4-FFF2-40B4-BE49-F238E27FC236}">
                <a16:creationId xmlns:a16="http://schemas.microsoft.com/office/drawing/2014/main" id="{B19CCB2E-8586-FCB8-DEB0-ED6FC8A20B3C}"/>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5" name="Footer Placeholder 1">
            <a:extLst>
              <a:ext uri="{FF2B5EF4-FFF2-40B4-BE49-F238E27FC236}">
                <a16:creationId xmlns:a16="http://schemas.microsoft.com/office/drawing/2014/main" id="{C284DB32-ECA7-4FED-ECB4-27C88AE9D9B8}"/>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6" name="Picture 15" descr="A red and white symbol of a person with a hard hat&#10;&#10;AI-generated content may be incorrect.">
            <a:extLst>
              <a:ext uri="{FF2B5EF4-FFF2-40B4-BE49-F238E27FC236}">
                <a16:creationId xmlns:a16="http://schemas.microsoft.com/office/drawing/2014/main" id="{99B3FA0D-9A3F-35C5-4698-02301185C7FA}"/>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94122F38-06C3-6016-3F81-401546F486A9}"/>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6160" y="1812654"/>
            <a:ext cx="5344416" cy="3585210"/>
          </a:xfrm>
          <a:prstGeom prst="rect">
            <a:avLst/>
          </a:prstGeom>
        </p:spPr>
        <p:txBody>
          <a:bodyPr lIns="0" tIns="0" rIns="0" bIns="0" rtlCol="0" anchor="t">
            <a:spAutoFit/>
          </a:bodyPr>
          <a:lstStyle/>
          <a:p>
            <a:pPr marL="329455" lvl="1" indent="-164727" algn="l">
              <a:lnSpc>
                <a:spcPts val="2764"/>
              </a:lnSpc>
              <a:buFont typeface="Arial"/>
              <a:buChar char="•"/>
            </a:pPr>
            <a:r>
              <a:rPr lang="en-US" sz="2559" spc="-1">
                <a:solidFill>
                  <a:srgbClr val="000000"/>
                </a:solidFill>
                <a:latin typeface="Arial"/>
              </a:rPr>
              <a:t>Even small currents are dangerous.</a:t>
            </a:r>
          </a:p>
          <a:p>
            <a:pPr marL="329455" lvl="1" indent="-164727" algn="l">
              <a:lnSpc>
                <a:spcPts val="2764"/>
              </a:lnSpc>
              <a:buFont typeface="Arial"/>
              <a:buChar char="•"/>
            </a:pPr>
            <a:r>
              <a:rPr lang="en-US" sz="2559" spc="-1">
                <a:solidFill>
                  <a:srgbClr val="000000"/>
                </a:solidFill>
                <a:latin typeface="Arial"/>
              </a:rPr>
              <a:t>Deadly if there is no defibrillator to use.</a:t>
            </a:r>
          </a:p>
          <a:p>
            <a:pPr marL="329455" lvl="1" indent="-164727" algn="l">
              <a:lnSpc>
                <a:spcPts val="2764"/>
              </a:lnSpc>
            </a:pPr>
            <a:r>
              <a:rPr lang="en-US" sz="2559" spc="-1">
                <a:solidFill>
                  <a:srgbClr val="000000"/>
                </a:solidFill>
                <a:latin typeface="Arial"/>
              </a:rPr>
              <a:t>It takes 30 times less current than a small power drill uses to stop your heart from working properly!</a:t>
            </a:r>
          </a:p>
        </p:txBody>
      </p:sp>
      <p:sp>
        <p:nvSpPr>
          <p:cNvPr id="4" name="TextBox 4"/>
          <p:cNvSpPr txBox="1"/>
          <p:nvPr/>
        </p:nvSpPr>
        <p:spPr>
          <a:xfrm>
            <a:off x="821366" y="631963"/>
            <a:ext cx="8107680"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Dangers of Electrical Shock</a:t>
            </a:r>
            <a:endParaRPr lang="en-US"/>
          </a:p>
        </p:txBody>
      </p:sp>
      <p:grpSp>
        <p:nvGrpSpPr>
          <p:cNvPr id="5" name="Group 5"/>
          <p:cNvGrpSpPr/>
          <p:nvPr/>
        </p:nvGrpSpPr>
        <p:grpSpPr>
          <a:xfrm>
            <a:off x="998976" y="5845440"/>
            <a:ext cx="1933824" cy="13440"/>
            <a:chOff x="0" y="0"/>
            <a:chExt cx="2578432" cy="17920"/>
          </a:xfrm>
        </p:grpSpPr>
        <p:sp>
          <p:nvSpPr>
            <p:cNvPr id="6" name="Freeform 6"/>
            <p:cNvSpPr/>
            <p:nvPr/>
          </p:nvSpPr>
          <p:spPr>
            <a:xfrm>
              <a:off x="9017" y="0"/>
              <a:ext cx="2560447" cy="17907"/>
            </a:xfrm>
            <a:custGeom>
              <a:avLst/>
              <a:gdLst/>
              <a:ahLst/>
              <a:cxnLst/>
              <a:rect l="l" t="t" r="r" b="b"/>
              <a:pathLst>
                <a:path w="2560447" h="17907">
                  <a:moveTo>
                    <a:pt x="0" y="0"/>
                  </a:moveTo>
                  <a:lnTo>
                    <a:pt x="2560447" y="0"/>
                  </a:lnTo>
                  <a:lnTo>
                    <a:pt x="2560447" y="17907"/>
                  </a:lnTo>
                  <a:lnTo>
                    <a:pt x="0" y="17907"/>
                  </a:lnTo>
                  <a:close/>
                </a:path>
              </a:pathLst>
            </a:custGeom>
            <a:solidFill>
              <a:srgbClr val="FFFFFF"/>
            </a:solidFill>
          </p:spPr>
        </p:sp>
      </p:grpSp>
      <p:sp>
        <p:nvSpPr>
          <p:cNvPr id="7" name="Freeform 7" descr="Image of worker using a deibrillator"/>
          <p:cNvSpPr/>
          <p:nvPr/>
        </p:nvSpPr>
        <p:spPr>
          <a:xfrm>
            <a:off x="6258432" y="1788288"/>
            <a:ext cx="2689152" cy="1818624"/>
          </a:xfrm>
          <a:custGeom>
            <a:avLst/>
            <a:gdLst/>
            <a:ahLst/>
            <a:cxnLst/>
            <a:rect l="l" t="t" r="r" b="b"/>
            <a:pathLst>
              <a:path w="2689152" h="1818624">
                <a:moveTo>
                  <a:pt x="0" y="0"/>
                </a:moveTo>
                <a:lnTo>
                  <a:pt x="2689152" y="0"/>
                </a:lnTo>
                <a:lnTo>
                  <a:pt x="2689152" y="1818624"/>
                </a:lnTo>
                <a:lnTo>
                  <a:pt x="0" y="1818624"/>
                </a:lnTo>
                <a:lnTo>
                  <a:pt x="0" y="0"/>
                </a:lnTo>
                <a:close/>
              </a:path>
            </a:pathLst>
          </a:custGeom>
          <a:blipFill>
            <a:blip r:embed="rId3"/>
            <a:stretch>
              <a:fillRect t="-129" b="-129"/>
            </a:stretch>
          </a:blipFill>
        </p:spPr>
      </p:sp>
      <p:sp>
        <p:nvSpPr>
          <p:cNvPr id="8" name="TextBox 8"/>
          <p:cNvSpPr txBox="1"/>
          <p:nvPr/>
        </p:nvSpPr>
        <p:spPr>
          <a:xfrm>
            <a:off x="6267792" y="3724359"/>
            <a:ext cx="2761824" cy="411753"/>
          </a:xfrm>
          <a:prstGeom prst="rect">
            <a:avLst/>
          </a:prstGeom>
        </p:spPr>
        <p:txBody>
          <a:bodyPr lIns="0" tIns="0" rIns="0" bIns="0" rtlCol="0" anchor="t">
            <a:spAutoFit/>
          </a:bodyPr>
          <a:lstStyle/>
          <a:p>
            <a:pPr algn="l">
              <a:lnSpc>
                <a:spcPts val="2815"/>
              </a:lnSpc>
            </a:pPr>
            <a:r>
              <a:rPr lang="en-US" sz="2346" spc="-1">
                <a:solidFill>
                  <a:srgbClr val="000000"/>
                </a:solidFill>
                <a:latin typeface="Arial Italics"/>
              </a:rPr>
              <a:t>Defibrillator in use</a:t>
            </a:r>
          </a:p>
        </p:txBody>
      </p:sp>
      <p:sp>
        <p:nvSpPr>
          <p:cNvPr id="9" name="TextBox 9"/>
          <p:cNvSpPr txBox="1"/>
          <p:nvPr/>
        </p:nvSpPr>
        <p:spPr>
          <a:xfrm>
            <a:off x="6363792" y="4310961"/>
            <a:ext cx="2498784" cy="434559"/>
          </a:xfrm>
          <a:prstGeom prst="rect">
            <a:avLst/>
          </a:prstGeom>
        </p:spPr>
        <p:txBody>
          <a:bodyPr lIns="0" tIns="0" rIns="0" bIns="0" rtlCol="0" anchor="t">
            <a:spAutoFit/>
          </a:bodyPr>
          <a:lstStyle/>
          <a:p>
            <a:pPr algn="r">
              <a:lnSpc>
                <a:spcPts val="1407"/>
              </a:lnSpc>
            </a:pPr>
            <a:r>
              <a:rPr lang="en-US" sz="1173" spc="-1">
                <a:solidFill>
                  <a:srgbClr val="000000"/>
                </a:solidFill>
                <a:latin typeface="Arial"/>
              </a:rPr>
              <a:t>Image courtesy of EFCOG Electrical Improvement Project</a:t>
            </a:r>
          </a:p>
        </p:txBody>
      </p:sp>
      <p:sp>
        <p:nvSpPr>
          <p:cNvPr id="13" name="Rectangle 12">
            <a:extLst>
              <a:ext uri="{FF2B5EF4-FFF2-40B4-BE49-F238E27FC236}">
                <a16:creationId xmlns:a16="http://schemas.microsoft.com/office/drawing/2014/main" id="{F87E8DE2-3CF1-578E-BD5B-33A534F784CD}"/>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4" name="Slide Number Placeholder 2">
            <a:extLst>
              <a:ext uri="{FF2B5EF4-FFF2-40B4-BE49-F238E27FC236}">
                <a16:creationId xmlns:a16="http://schemas.microsoft.com/office/drawing/2014/main" id="{204DD5BB-73FB-C3C9-A8E0-D55643D713A2}"/>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6</a:t>
            </a:fld>
            <a:endParaRPr lang="en-US">
              <a:solidFill>
                <a:schemeClr val="bg1"/>
              </a:solidFill>
              <a:latin typeface="Arial"/>
            </a:endParaRPr>
          </a:p>
        </p:txBody>
      </p:sp>
      <p:pic>
        <p:nvPicPr>
          <p:cNvPr id="15" name="Picture 14" descr="A black and white sign with black text&#10;&#10;AI-generated content may be incorrect.">
            <a:extLst>
              <a:ext uri="{FF2B5EF4-FFF2-40B4-BE49-F238E27FC236}">
                <a16:creationId xmlns:a16="http://schemas.microsoft.com/office/drawing/2014/main" id="{783A5350-B1FE-6A8A-BA1B-19475666C5D4}"/>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6" name="Picture 15" descr="A blue and grey logo&#10;&#10;AI-generated content may be incorrect.">
            <a:extLst>
              <a:ext uri="{FF2B5EF4-FFF2-40B4-BE49-F238E27FC236}">
                <a16:creationId xmlns:a16="http://schemas.microsoft.com/office/drawing/2014/main" id="{77CFFE25-5FAD-7A09-A2A4-9B3D9549FE36}"/>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7" name="Picture 16" descr="A green text on a white background&#10;&#10;AI-generated content may be incorrect.">
            <a:extLst>
              <a:ext uri="{FF2B5EF4-FFF2-40B4-BE49-F238E27FC236}">
                <a16:creationId xmlns:a16="http://schemas.microsoft.com/office/drawing/2014/main" id="{60413E83-9FA6-EB36-3962-DBB13F170BE2}"/>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8" name="Footer Placeholder 1">
            <a:extLst>
              <a:ext uri="{FF2B5EF4-FFF2-40B4-BE49-F238E27FC236}">
                <a16:creationId xmlns:a16="http://schemas.microsoft.com/office/drawing/2014/main" id="{95B86230-B5F3-65D2-6DBF-D468B01DFDE6}"/>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9" name="Picture 18" descr="A red and white symbol of a person with a hard hat&#10;&#10;AI-generated content may be incorrect.">
            <a:extLst>
              <a:ext uri="{FF2B5EF4-FFF2-40B4-BE49-F238E27FC236}">
                <a16:creationId xmlns:a16="http://schemas.microsoft.com/office/drawing/2014/main" id="{790BA9EB-D987-970C-3936-41540123CB85}"/>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20" name="Picture 19" descr="A green text on a black background&#10;&#10;AI-generated content may be incorrect.">
            <a:extLst>
              <a:ext uri="{FF2B5EF4-FFF2-40B4-BE49-F238E27FC236}">
                <a16:creationId xmlns:a16="http://schemas.microsoft.com/office/drawing/2014/main" id="{365985F2-4314-2AF6-AC98-4353CCBE8D06}"/>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010828" y="491300"/>
            <a:ext cx="5726880"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Recognizing Electrical Hazards</a:t>
            </a:r>
            <a:endParaRPr lang="en-US"/>
          </a:p>
        </p:txBody>
      </p:sp>
      <p:sp>
        <p:nvSpPr>
          <p:cNvPr id="4" name="Freeform 4" descr="Image of insulation around an electrical junction box"/>
          <p:cNvSpPr/>
          <p:nvPr/>
        </p:nvSpPr>
        <p:spPr>
          <a:xfrm>
            <a:off x="1838976" y="1102464"/>
            <a:ext cx="6075648" cy="4556544"/>
          </a:xfrm>
          <a:custGeom>
            <a:avLst/>
            <a:gdLst/>
            <a:ahLst/>
            <a:cxnLst/>
            <a:rect l="l" t="t" r="r" b="b"/>
            <a:pathLst>
              <a:path w="6075648" h="4556544">
                <a:moveTo>
                  <a:pt x="0" y="0"/>
                </a:moveTo>
                <a:lnTo>
                  <a:pt x="6075648" y="0"/>
                </a:lnTo>
                <a:lnTo>
                  <a:pt x="6075648" y="4556544"/>
                </a:lnTo>
                <a:lnTo>
                  <a:pt x="0" y="4556544"/>
                </a:lnTo>
                <a:lnTo>
                  <a:pt x="0" y="0"/>
                </a:lnTo>
                <a:close/>
              </a:path>
            </a:pathLst>
          </a:custGeom>
          <a:blipFill>
            <a:blip r:embed="rId3"/>
            <a:stretch>
              <a:fillRect t="-2" b="-2"/>
            </a:stretch>
          </a:blipFill>
        </p:spPr>
      </p:sp>
      <p:sp>
        <p:nvSpPr>
          <p:cNvPr id="5" name="TextBox 5"/>
          <p:cNvSpPr txBox="1"/>
          <p:nvPr/>
        </p:nvSpPr>
        <p:spPr>
          <a:xfrm>
            <a:off x="2833296" y="5937735"/>
            <a:ext cx="4085472" cy="505833"/>
          </a:xfrm>
          <a:prstGeom prst="rect">
            <a:avLst/>
          </a:prstGeom>
        </p:spPr>
        <p:txBody>
          <a:bodyPr lIns="0" tIns="0" rIns="0" bIns="0" rtlCol="0" anchor="t">
            <a:spAutoFit/>
          </a:bodyPr>
          <a:lstStyle/>
          <a:p>
            <a:pPr algn="ctr">
              <a:lnSpc>
                <a:spcPts val="2815"/>
              </a:lnSpc>
            </a:pPr>
            <a:r>
              <a:rPr lang="en-US" sz="2346" spc="-1">
                <a:solidFill>
                  <a:srgbClr val="000000"/>
                </a:solidFill>
                <a:latin typeface="Arial"/>
              </a:rPr>
              <a:t>Open Junction Box</a:t>
            </a:r>
          </a:p>
        </p:txBody>
      </p:sp>
      <p:sp>
        <p:nvSpPr>
          <p:cNvPr id="7" name="TextBox 7"/>
          <p:cNvSpPr txBox="1"/>
          <p:nvPr/>
        </p:nvSpPr>
        <p:spPr>
          <a:xfrm>
            <a:off x="4641552" y="5677233"/>
            <a:ext cx="4045152" cy="214143"/>
          </a:xfrm>
          <a:prstGeom prst="rect">
            <a:avLst/>
          </a:prstGeom>
        </p:spPr>
        <p:txBody>
          <a:bodyPr lIns="0" tIns="0" rIns="0" bIns="0" rtlCol="0" anchor="t">
            <a:spAutoFit/>
          </a:bodyPr>
          <a:lstStyle/>
          <a:p>
            <a:pPr algn="ctr">
              <a:lnSpc>
                <a:spcPts val="1407"/>
              </a:lnSpc>
            </a:pPr>
            <a:r>
              <a:rPr lang="en-US" sz="1173" spc="-1">
                <a:solidFill>
                  <a:srgbClr val="1E1C11"/>
                </a:solidFill>
                <a:latin typeface="Arial Italics"/>
              </a:rPr>
              <a:t>Photo courtesy of US Department of Energy</a:t>
            </a:r>
          </a:p>
        </p:txBody>
      </p:sp>
      <p:sp>
        <p:nvSpPr>
          <p:cNvPr id="10" name="Rectangle 9">
            <a:extLst>
              <a:ext uri="{FF2B5EF4-FFF2-40B4-BE49-F238E27FC236}">
                <a16:creationId xmlns:a16="http://schemas.microsoft.com/office/drawing/2014/main" id="{715C64E9-1E9E-BC10-A666-C880D8CEC092}"/>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0849DB05-AA89-9B66-00B7-D2720F7ED8C5}"/>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7</a:t>
            </a:fld>
            <a:endParaRPr lang="en-US">
              <a:solidFill>
                <a:schemeClr val="bg1"/>
              </a:solidFill>
              <a:latin typeface="Arial"/>
            </a:endParaRPr>
          </a:p>
        </p:txBody>
      </p:sp>
      <p:pic>
        <p:nvPicPr>
          <p:cNvPr id="12" name="Picture 11" descr="A black and white sign with black text&#10;&#10;AI-generated content may be incorrect.">
            <a:extLst>
              <a:ext uri="{FF2B5EF4-FFF2-40B4-BE49-F238E27FC236}">
                <a16:creationId xmlns:a16="http://schemas.microsoft.com/office/drawing/2014/main" id="{707B5329-FED0-5A08-1237-06DE550E7C87}"/>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3" name="Picture 12" descr="A blue and grey logo&#10;&#10;AI-generated content may be incorrect.">
            <a:extLst>
              <a:ext uri="{FF2B5EF4-FFF2-40B4-BE49-F238E27FC236}">
                <a16:creationId xmlns:a16="http://schemas.microsoft.com/office/drawing/2014/main" id="{F9AB450C-3449-87C9-2E66-76CEF01177A0}"/>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4" name="Picture 13" descr="A green text on a white background&#10;&#10;AI-generated content may be incorrect.">
            <a:extLst>
              <a:ext uri="{FF2B5EF4-FFF2-40B4-BE49-F238E27FC236}">
                <a16:creationId xmlns:a16="http://schemas.microsoft.com/office/drawing/2014/main" id="{371AD0FD-0A0C-E5D3-25E8-1F2ED9621BD0}"/>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5" name="Footer Placeholder 1">
            <a:extLst>
              <a:ext uri="{FF2B5EF4-FFF2-40B4-BE49-F238E27FC236}">
                <a16:creationId xmlns:a16="http://schemas.microsoft.com/office/drawing/2014/main" id="{77D7C797-BEF6-AF69-1DD4-A1DBB51AC34B}"/>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6" name="Picture 15" descr="A red and white symbol of a person with a hard hat&#10;&#10;AI-generated content may be incorrect.">
            <a:extLst>
              <a:ext uri="{FF2B5EF4-FFF2-40B4-BE49-F238E27FC236}">
                <a16:creationId xmlns:a16="http://schemas.microsoft.com/office/drawing/2014/main" id="{A465B6EE-135D-0F4C-4BE8-8F72734D46F6}"/>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5D325CC5-EDF2-1D3A-A865-3981E4EE62F6}"/>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7040" y="1782702"/>
            <a:ext cx="4937760" cy="4316730"/>
          </a:xfrm>
          <a:prstGeom prst="rect">
            <a:avLst/>
          </a:prstGeom>
        </p:spPr>
        <p:txBody>
          <a:bodyPr lIns="0" tIns="0" rIns="0" bIns="0" rtlCol="0" anchor="t">
            <a:spAutoFit/>
          </a:bodyPr>
          <a:lstStyle/>
          <a:p>
            <a:pPr marL="329455" lvl="1" indent="-164727" algn="l">
              <a:lnSpc>
                <a:spcPts val="2764"/>
              </a:lnSpc>
              <a:buFont typeface="Arial"/>
              <a:buChar char="•"/>
            </a:pPr>
            <a:r>
              <a:rPr lang="en-US" sz="2559" spc="-1">
                <a:solidFill>
                  <a:srgbClr val="000000"/>
                </a:solidFill>
                <a:latin typeface="Arial"/>
              </a:rPr>
              <a:t>Junction boxes, pull boxes, and fittings must have approved covers in place.</a:t>
            </a:r>
          </a:p>
          <a:p>
            <a:pPr marL="329455" lvl="1" indent="-164727" algn="l">
              <a:lnSpc>
                <a:spcPts val="2764"/>
              </a:lnSpc>
              <a:buFont typeface="Arial"/>
              <a:buChar char="•"/>
            </a:pPr>
            <a:r>
              <a:rPr lang="en-US" sz="2559" spc="-1">
                <a:solidFill>
                  <a:srgbClr val="000000"/>
                </a:solidFill>
                <a:latin typeface="Arial"/>
              </a:rPr>
              <a:t>Approved covers on boxes</a:t>
            </a:r>
          </a:p>
          <a:p>
            <a:pPr marL="329455" lvl="1" indent="-164727" algn="l">
              <a:lnSpc>
                <a:spcPts val="2764"/>
              </a:lnSpc>
              <a:buFont typeface="Arial"/>
              <a:buChar char="•"/>
            </a:pPr>
            <a:r>
              <a:rPr lang="en-US" sz="2559" spc="-1">
                <a:solidFill>
                  <a:srgbClr val="000000"/>
                </a:solidFill>
                <a:latin typeface="Arial"/>
              </a:rPr>
              <a:t>No missing knockouts</a:t>
            </a:r>
          </a:p>
        </p:txBody>
      </p:sp>
      <p:sp>
        <p:nvSpPr>
          <p:cNvPr id="4" name="TextBox 4"/>
          <p:cNvSpPr txBox="1"/>
          <p:nvPr/>
        </p:nvSpPr>
        <p:spPr>
          <a:xfrm>
            <a:off x="824078" y="458326"/>
            <a:ext cx="8107680"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Recognizing Electrical Hazards</a:t>
            </a:r>
            <a:endParaRPr lang="en-US"/>
          </a:p>
        </p:txBody>
      </p:sp>
      <p:sp>
        <p:nvSpPr>
          <p:cNvPr id="5" name="Freeform 5" descr="Image of bad wiring"/>
          <p:cNvSpPr/>
          <p:nvPr/>
        </p:nvSpPr>
        <p:spPr>
          <a:xfrm>
            <a:off x="6200832" y="2194560"/>
            <a:ext cx="2750208" cy="3332352"/>
          </a:xfrm>
          <a:custGeom>
            <a:avLst/>
            <a:gdLst/>
            <a:ahLst/>
            <a:cxnLst/>
            <a:rect l="l" t="t" r="r" b="b"/>
            <a:pathLst>
              <a:path w="2750208" h="3332352">
                <a:moveTo>
                  <a:pt x="0" y="0"/>
                </a:moveTo>
                <a:lnTo>
                  <a:pt x="2750208" y="0"/>
                </a:lnTo>
                <a:lnTo>
                  <a:pt x="2750208" y="3332352"/>
                </a:lnTo>
                <a:lnTo>
                  <a:pt x="0" y="3332352"/>
                </a:lnTo>
                <a:lnTo>
                  <a:pt x="0" y="0"/>
                </a:lnTo>
                <a:close/>
              </a:path>
            </a:pathLst>
          </a:custGeom>
          <a:blipFill>
            <a:blip r:embed="rId3"/>
            <a:stretch>
              <a:fillRect t="-129" b="-129"/>
            </a:stretch>
          </a:blipFill>
        </p:spPr>
      </p:sp>
      <p:sp>
        <p:nvSpPr>
          <p:cNvPr id="6" name="TextBox 6"/>
          <p:cNvSpPr txBox="1"/>
          <p:nvPr/>
        </p:nvSpPr>
        <p:spPr>
          <a:xfrm>
            <a:off x="6531200" y="1732406"/>
            <a:ext cx="2426208" cy="360831"/>
          </a:xfrm>
          <a:prstGeom prst="rect">
            <a:avLst/>
          </a:prstGeom>
        </p:spPr>
        <p:txBody>
          <a:bodyPr lIns="0" tIns="0" rIns="0" bIns="0" rtlCol="0" anchor="t">
            <a:spAutoFit/>
          </a:bodyPr>
          <a:lstStyle/>
          <a:p>
            <a:pPr algn="r">
              <a:lnSpc>
                <a:spcPts val="1280"/>
              </a:lnSpc>
            </a:pPr>
            <a:r>
              <a:rPr lang="en-US" sz="1066" spc="-1">
                <a:solidFill>
                  <a:srgbClr val="000000"/>
                </a:solidFill>
                <a:latin typeface="Arial"/>
              </a:rPr>
              <a:t>Image courtesy of EFCOG Electrical Improvement Project</a:t>
            </a:r>
          </a:p>
        </p:txBody>
      </p:sp>
      <p:sp>
        <p:nvSpPr>
          <p:cNvPr id="8" name="TextBox 8"/>
          <p:cNvSpPr txBox="1"/>
          <p:nvPr/>
        </p:nvSpPr>
        <p:spPr>
          <a:xfrm>
            <a:off x="5744016" y="5553585"/>
            <a:ext cx="4236384" cy="554751"/>
          </a:xfrm>
          <a:prstGeom prst="rect">
            <a:avLst/>
          </a:prstGeom>
        </p:spPr>
        <p:txBody>
          <a:bodyPr lIns="0" tIns="0" rIns="0" bIns="0" rtlCol="0" anchor="t">
            <a:spAutoFit/>
          </a:bodyPr>
          <a:lstStyle/>
          <a:p>
            <a:pPr algn="l">
              <a:lnSpc>
                <a:spcPts val="1791"/>
              </a:lnSpc>
            </a:pPr>
            <a:r>
              <a:rPr lang="en-US" sz="1493" spc="-1">
                <a:solidFill>
                  <a:srgbClr val="000000"/>
                </a:solidFill>
                <a:latin typeface="Arial"/>
              </a:rPr>
              <a:t>Does this meet the requirements for safety?</a:t>
            </a:r>
          </a:p>
        </p:txBody>
      </p:sp>
      <p:sp>
        <p:nvSpPr>
          <p:cNvPr id="11" name="Rectangle 10">
            <a:extLst>
              <a:ext uri="{FF2B5EF4-FFF2-40B4-BE49-F238E27FC236}">
                <a16:creationId xmlns:a16="http://schemas.microsoft.com/office/drawing/2014/main" id="{C5B589EA-4F29-E10D-C02C-36BCED7A9AEC}"/>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2" name="Slide Number Placeholder 2">
            <a:extLst>
              <a:ext uri="{FF2B5EF4-FFF2-40B4-BE49-F238E27FC236}">
                <a16:creationId xmlns:a16="http://schemas.microsoft.com/office/drawing/2014/main" id="{7938A322-EA01-E7BB-06B4-A867B5FB6486}"/>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8</a:t>
            </a:fld>
            <a:endParaRPr lang="en-US">
              <a:solidFill>
                <a:schemeClr val="bg1"/>
              </a:solidFill>
              <a:latin typeface="Arial"/>
            </a:endParaRPr>
          </a:p>
        </p:txBody>
      </p:sp>
      <p:pic>
        <p:nvPicPr>
          <p:cNvPr id="13" name="Picture 12" descr="A black and white sign with black text&#10;&#10;AI-generated content may be incorrect.">
            <a:extLst>
              <a:ext uri="{FF2B5EF4-FFF2-40B4-BE49-F238E27FC236}">
                <a16:creationId xmlns:a16="http://schemas.microsoft.com/office/drawing/2014/main" id="{34B7B2D6-9FDB-F5AD-0A58-CA28B4A66DA4}"/>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4" name="Picture 13" descr="A blue and grey logo&#10;&#10;AI-generated content may be incorrect.">
            <a:extLst>
              <a:ext uri="{FF2B5EF4-FFF2-40B4-BE49-F238E27FC236}">
                <a16:creationId xmlns:a16="http://schemas.microsoft.com/office/drawing/2014/main" id="{66033823-174D-909F-9E04-A0B6276457CC}"/>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5" name="Picture 14" descr="A green text on a white background&#10;&#10;AI-generated content may be incorrect.">
            <a:extLst>
              <a:ext uri="{FF2B5EF4-FFF2-40B4-BE49-F238E27FC236}">
                <a16:creationId xmlns:a16="http://schemas.microsoft.com/office/drawing/2014/main" id="{A15CA10A-632B-7249-61B8-40F0C831D237}"/>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6" name="Footer Placeholder 1">
            <a:extLst>
              <a:ext uri="{FF2B5EF4-FFF2-40B4-BE49-F238E27FC236}">
                <a16:creationId xmlns:a16="http://schemas.microsoft.com/office/drawing/2014/main" id="{F8EB4C98-6FCE-E3B9-C59B-9FB18BE6D003}"/>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7" name="Picture 16" descr="A red and white symbol of a person with a hard hat&#10;&#10;AI-generated content may be incorrect.">
            <a:extLst>
              <a:ext uri="{FF2B5EF4-FFF2-40B4-BE49-F238E27FC236}">
                <a16:creationId xmlns:a16="http://schemas.microsoft.com/office/drawing/2014/main" id="{7992C9C9-8AB7-AB0B-E460-282E3FD005CC}"/>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552CC403-ECC0-F58A-1A33-283903EAA2E2}"/>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Image of frayed wiring on a lamp fixture"/>
          <p:cNvSpPr/>
          <p:nvPr/>
        </p:nvSpPr>
        <p:spPr>
          <a:xfrm>
            <a:off x="3057102" y="1137882"/>
            <a:ext cx="3841920" cy="5039616"/>
          </a:xfrm>
          <a:custGeom>
            <a:avLst/>
            <a:gdLst/>
            <a:ahLst/>
            <a:cxnLst/>
            <a:rect l="l" t="t" r="r" b="b"/>
            <a:pathLst>
              <a:path w="3841920" h="5039616">
                <a:moveTo>
                  <a:pt x="0" y="0"/>
                </a:moveTo>
                <a:lnTo>
                  <a:pt x="3841920" y="0"/>
                </a:lnTo>
                <a:lnTo>
                  <a:pt x="3841920" y="5039616"/>
                </a:lnTo>
                <a:lnTo>
                  <a:pt x="0" y="5039616"/>
                </a:lnTo>
                <a:lnTo>
                  <a:pt x="0" y="0"/>
                </a:lnTo>
                <a:close/>
              </a:path>
            </a:pathLst>
          </a:custGeom>
          <a:blipFill>
            <a:blip r:embed="rId3"/>
            <a:stretch>
              <a:fillRect l="-15" r="-15"/>
            </a:stretch>
          </a:blipFill>
        </p:spPr>
      </p:sp>
      <p:sp>
        <p:nvSpPr>
          <p:cNvPr id="4" name="TextBox 4"/>
          <p:cNvSpPr txBox="1"/>
          <p:nvPr/>
        </p:nvSpPr>
        <p:spPr>
          <a:xfrm>
            <a:off x="761520" y="545232"/>
            <a:ext cx="8234784"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Recognizing Electrical Hazards</a:t>
            </a:r>
            <a:endParaRPr lang="en-US"/>
          </a:p>
        </p:txBody>
      </p:sp>
      <p:sp>
        <p:nvSpPr>
          <p:cNvPr id="6" name="TextBox 6"/>
          <p:cNvSpPr txBox="1"/>
          <p:nvPr/>
        </p:nvSpPr>
        <p:spPr>
          <a:xfrm>
            <a:off x="3568734" y="5783616"/>
            <a:ext cx="3113568" cy="172362"/>
          </a:xfrm>
          <a:prstGeom prst="rect">
            <a:avLst/>
          </a:prstGeom>
        </p:spPr>
        <p:txBody>
          <a:bodyPr lIns="0" tIns="0" rIns="0" bIns="0" rtlCol="0" anchor="t">
            <a:spAutoFit/>
          </a:bodyPr>
          <a:lstStyle/>
          <a:p>
            <a:pPr algn="r">
              <a:lnSpc>
                <a:spcPts val="1152"/>
              </a:lnSpc>
            </a:pPr>
            <a:r>
              <a:rPr lang="en-US" sz="1066" spc="-1">
                <a:solidFill>
                  <a:srgbClr val="FFFFFF"/>
                </a:solidFill>
                <a:latin typeface="Arial Italics"/>
              </a:rPr>
              <a:t>Photo Courtesy of US Department of Energy</a:t>
            </a:r>
          </a:p>
        </p:txBody>
      </p:sp>
      <p:grpSp>
        <p:nvGrpSpPr>
          <p:cNvPr id="7" name="Group 7"/>
          <p:cNvGrpSpPr/>
          <p:nvPr/>
        </p:nvGrpSpPr>
        <p:grpSpPr>
          <a:xfrm>
            <a:off x="527310" y="3046362"/>
            <a:ext cx="2886912" cy="1701888"/>
            <a:chOff x="0" y="0"/>
            <a:chExt cx="3849216" cy="2269184"/>
          </a:xfrm>
        </p:grpSpPr>
        <p:sp>
          <p:nvSpPr>
            <p:cNvPr id="8" name="Freeform 8"/>
            <p:cNvSpPr/>
            <p:nvPr/>
          </p:nvSpPr>
          <p:spPr>
            <a:xfrm>
              <a:off x="0" y="-1282573"/>
              <a:ext cx="6237986" cy="3551809"/>
            </a:xfrm>
            <a:custGeom>
              <a:avLst/>
              <a:gdLst/>
              <a:ahLst/>
              <a:cxnLst/>
              <a:rect l="l" t="t" r="r" b="b"/>
              <a:pathLst>
                <a:path w="6237986" h="3551809">
                  <a:moveTo>
                    <a:pt x="0" y="1282573"/>
                  </a:moveTo>
                  <a:lnTo>
                    <a:pt x="2245360" y="1282573"/>
                  </a:lnTo>
                  <a:lnTo>
                    <a:pt x="3207639" y="1282573"/>
                  </a:lnTo>
                  <a:lnTo>
                    <a:pt x="3849116" y="1282573"/>
                  </a:lnTo>
                  <a:lnTo>
                    <a:pt x="3849116" y="1660779"/>
                  </a:lnTo>
                  <a:lnTo>
                    <a:pt x="6237986" y="0"/>
                  </a:lnTo>
                  <a:lnTo>
                    <a:pt x="3849243" y="2228088"/>
                  </a:lnTo>
                  <a:lnTo>
                    <a:pt x="3849243" y="3551809"/>
                  </a:lnTo>
                  <a:lnTo>
                    <a:pt x="3207639" y="3551809"/>
                  </a:lnTo>
                  <a:lnTo>
                    <a:pt x="2245360" y="3551809"/>
                  </a:lnTo>
                  <a:lnTo>
                    <a:pt x="0" y="3551809"/>
                  </a:lnTo>
                  <a:lnTo>
                    <a:pt x="0" y="2228088"/>
                  </a:lnTo>
                  <a:lnTo>
                    <a:pt x="0" y="1660779"/>
                  </a:lnTo>
                  <a:close/>
                </a:path>
              </a:pathLst>
            </a:custGeom>
            <a:solidFill>
              <a:srgbClr val="FFFFFF">
                <a:alpha val="74902"/>
              </a:srgbClr>
            </a:solidFill>
          </p:spPr>
        </p:sp>
        <p:sp>
          <p:nvSpPr>
            <p:cNvPr id="9" name="TextBox 9"/>
            <p:cNvSpPr txBox="1"/>
            <p:nvPr/>
          </p:nvSpPr>
          <p:spPr>
            <a:xfrm>
              <a:off x="0" y="-57150"/>
              <a:ext cx="3849216" cy="2326334"/>
            </a:xfrm>
            <a:prstGeom prst="rect">
              <a:avLst/>
            </a:prstGeom>
          </p:spPr>
          <p:txBody>
            <a:bodyPr lIns="50800" tIns="50800" rIns="50800" bIns="50800" rtlCol="0" anchor="t"/>
            <a:lstStyle/>
            <a:p>
              <a:pPr algn="l">
                <a:lnSpc>
                  <a:spcPts val="3358"/>
                </a:lnSpc>
              </a:pPr>
              <a:r>
                <a:rPr lang="en-US" sz="2798" spc="-1">
                  <a:solidFill>
                    <a:srgbClr val="333333"/>
                  </a:solidFill>
                  <a:latin typeface="Arial"/>
                </a:rPr>
                <a:t>Wiring frayed and taped at outdoor fixture </a:t>
              </a:r>
            </a:p>
          </p:txBody>
        </p:sp>
      </p:grpSp>
      <p:sp>
        <p:nvSpPr>
          <p:cNvPr id="12" name="Rectangle 11">
            <a:extLst>
              <a:ext uri="{FF2B5EF4-FFF2-40B4-BE49-F238E27FC236}">
                <a16:creationId xmlns:a16="http://schemas.microsoft.com/office/drawing/2014/main" id="{EFC5BBAD-3710-7D03-37DD-EDB987B9FC03}"/>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3" name="Slide Number Placeholder 2">
            <a:extLst>
              <a:ext uri="{FF2B5EF4-FFF2-40B4-BE49-F238E27FC236}">
                <a16:creationId xmlns:a16="http://schemas.microsoft.com/office/drawing/2014/main" id="{8ECE0B7A-0D16-1C92-2BD6-05C4E029C9E2}"/>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9</a:t>
            </a:fld>
            <a:endParaRPr lang="en-US">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E27E5A4C-4C0E-D035-D7B1-D4A0D1C75F26}"/>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2ACEA8A9-CF0D-E209-FF3F-84368233C513}"/>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99856066-EB62-2FB8-513F-3D4803D8463F}"/>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7" name="Footer Placeholder 1">
            <a:extLst>
              <a:ext uri="{FF2B5EF4-FFF2-40B4-BE49-F238E27FC236}">
                <a16:creationId xmlns:a16="http://schemas.microsoft.com/office/drawing/2014/main" id="{BEDB732B-8703-6894-2060-8D6E8A48D221}"/>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8" name="Picture 17" descr="A red and white symbol of a person with a hard hat&#10;&#10;AI-generated content may be incorrect.">
            <a:extLst>
              <a:ext uri="{FF2B5EF4-FFF2-40B4-BE49-F238E27FC236}">
                <a16:creationId xmlns:a16="http://schemas.microsoft.com/office/drawing/2014/main" id="{E363FDA3-BCAF-9FFC-35E4-45F761BD6539}"/>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409B4E2A-350E-4B5B-DDD1-D1FC2A41AC67}"/>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52de5cd8974708ec3d6857e58874dbc8">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b203ddc18fa07d755e09dfa843a02406"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Props1.xml><?xml version="1.0" encoding="utf-8"?>
<ds:datastoreItem xmlns:ds="http://schemas.openxmlformats.org/officeDocument/2006/customXml" ds:itemID="{39A0AA19-CFF5-4734-9940-44881BE678D6}">
  <ds:schemaRefs>
    <ds:schemaRef ds:uri="http://schemas.microsoft.com/sharepoint/v3/contenttype/forms"/>
  </ds:schemaRefs>
</ds:datastoreItem>
</file>

<file path=customXml/itemProps2.xml><?xml version="1.0" encoding="utf-8"?>
<ds:datastoreItem xmlns:ds="http://schemas.openxmlformats.org/officeDocument/2006/customXml" ds:itemID="{AB675391-DAF5-4EF0-AA58-E4266FEFB9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d041c-431a-48da-bc8b-7f3d4c40a49c"/>
    <ds:schemaRef ds:uri="2263413f-67d7-4b20-801a-fceee06b4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B11641-B0C2-4CBC-A118-71E77E70EFFC}">
  <ds:schemaRefs>
    <ds:schemaRef ds:uri="http://schemas.microsoft.com/office/2006/metadata/properties"/>
    <ds:schemaRef ds:uri="http://schemas.microsoft.com/office/infopath/2007/PartnerControls"/>
    <ds:schemaRef ds:uri="6bad041c-431a-48da-bc8b-7f3d4c40a49c"/>
    <ds:schemaRef ds:uri="2263413f-67d7-4b20-801a-fceee06b426e"/>
  </ds:schemaRefs>
</ds:datastoreItem>
</file>

<file path=docProps/app.xml><?xml version="1.0" encoding="utf-8"?>
<Properties xmlns="http://schemas.openxmlformats.org/officeDocument/2006/extended-properties" xmlns:vt="http://schemas.openxmlformats.org/officeDocument/2006/docPropsVTypes">
  <TotalTime>0</TotalTime>
  <Words>2600</Words>
  <Application>Microsoft Office PowerPoint</Application>
  <PresentationFormat>Custom</PresentationFormat>
  <Paragraphs>301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Electrical Safety in the Home - Seguridad eléctrica en el hogar</dc:title>
  <cp:lastModifiedBy>Angelica Gomes Ventura Moreira</cp:lastModifiedBy>
  <cp:revision>92</cp:revision>
  <dcterms:created xsi:type="dcterms:W3CDTF">2006-08-16T00:00:00Z</dcterms:created>
  <dcterms:modified xsi:type="dcterms:W3CDTF">2025-08-29T19:19:57Z</dcterms:modified>
  <dc:identifier>DAGFaSnW3kU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y fmtid="{D5CDD505-2E9C-101B-9397-08002B2CF9AE}" pid="3" name="MediaServiceImageTags">
    <vt:lpwstr/>
  </property>
</Properties>
</file>